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64" r:id="rId4"/>
    <p:sldId id="260" r:id="rId6"/>
    <p:sldId id="259" r:id="rId7"/>
    <p:sldId id="265" r:id="rId8"/>
    <p:sldId id="261" r:id="rId9"/>
    <p:sldId id="266" r:id="rId10"/>
    <p:sldId id="268" r:id="rId11"/>
    <p:sldId id="269" r:id="rId12"/>
    <p:sldId id="270" r:id="rId13"/>
    <p:sldId id="267" r:id="rId14"/>
    <p:sldId id="271" r:id="rId15"/>
    <p:sldId id="273" r:id="rId16"/>
    <p:sldId id="274" r:id="rId17"/>
    <p:sldId id="275" r:id="rId18"/>
    <p:sldId id="276" r:id="rId19"/>
    <p:sldId id="277" r:id="rId20"/>
    <p:sldId id="272" r:id="rId21"/>
    <p:sldId id="278" r:id="rId22"/>
    <p:sldId id="279" r:id="rId23"/>
    <p:sldId id="280" r:id="rId24"/>
    <p:sldId id="283" r:id="rId25"/>
    <p:sldId id="281" r:id="rId26"/>
    <p:sldId id="284" r:id="rId27"/>
    <p:sldId id="285" r:id="rId28"/>
    <p:sldId id="286" r:id="rId29"/>
    <p:sldId id="287" r:id="rId30"/>
    <p:sldId id="288" r:id="rId31"/>
    <p:sldId id="262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564B"/>
    <a:srgbClr val="8FB4FA"/>
    <a:srgbClr val="AF4E4E"/>
    <a:srgbClr val="FB7369"/>
    <a:srgbClr val="D9E9FE"/>
    <a:srgbClr val="E75755"/>
    <a:srgbClr val="3A4ACE"/>
    <a:srgbClr val="05A0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874" y="106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702DAE-F920-4AA4-8198-8206BA707A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3D6B71-6A73-48C0-A278-568997152A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5660020" y="3175"/>
            <a:ext cx="6531981" cy="5167599"/>
          </a:xfrm>
          <a:custGeom>
            <a:avLst/>
            <a:gdLst>
              <a:gd name="connsiteX0" fmla="*/ 155910 w 6531981"/>
              <a:gd name="connsiteY0" fmla="*/ 0 h 5167599"/>
              <a:gd name="connsiteX1" fmla="*/ 159970 w 6531981"/>
              <a:gd name="connsiteY1" fmla="*/ 0 h 5167599"/>
              <a:gd name="connsiteX2" fmla="*/ 168091 w 6531981"/>
              <a:gd name="connsiteY2" fmla="*/ 812 h 5167599"/>
              <a:gd name="connsiteX3" fmla="*/ 176211 w 6531981"/>
              <a:gd name="connsiteY3" fmla="*/ 812 h 5167599"/>
              <a:gd name="connsiteX4" fmla="*/ 6499500 w 6531981"/>
              <a:gd name="connsiteY4" fmla="*/ 812 h 5167599"/>
              <a:gd name="connsiteX5" fmla="*/ 6516552 w 6531981"/>
              <a:gd name="connsiteY5" fmla="*/ 0 h 5167599"/>
              <a:gd name="connsiteX6" fmla="*/ 6523860 w 6531981"/>
              <a:gd name="connsiteY6" fmla="*/ 812 h 5167599"/>
              <a:gd name="connsiteX7" fmla="*/ 6527921 w 6531981"/>
              <a:gd name="connsiteY7" fmla="*/ 2436 h 5167599"/>
              <a:gd name="connsiteX8" fmla="*/ 6531981 w 6531981"/>
              <a:gd name="connsiteY8" fmla="*/ 4060 h 5167599"/>
              <a:gd name="connsiteX9" fmla="*/ 6531981 w 6531981"/>
              <a:gd name="connsiteY9" fmla="*/ 5103451 h 5167599"/>
              <a:gd name="connsiteX10" fmla="*/ 6519800 w 6531981"/>
              <a:gd name="connsiteY10" fmla="*/ 5106699 h 5167599"/>
              <a:gd name="connsiteX11" fmla="*/ 6507620 w 6531981"/>
              <a:gd name="connsiteY11" fmla="*/ 5109135 h 5167599"/>
              <a:gd name="connsiteX12" fmla="*/ 6495440 w 6531981"/>
              <a:gd name="connsiteY12" fmla="*/ 5110759 h 5167599"/>
              <a:gd name="connsiteX13" fmla="*/ 6483259 w 6531981"/>
              <a:gd name="connsiteY13" fmla="*/ 5111571 h 5167599"/>
              <a:gd name="connsiteX14" fmla="*/ 6458086 w 6531981"/>
              <a:gd name="connsiteY14" fmla="*/ 5113195 h 5167599"/>
              <a:gd name="connsiteX15" fmla="*/ 6433725 w 6531981"/>
              <a:gd name="connsiteY15" fmla="*/ 5114819 h 5167599"/>
              <a:gd name="connsiteX16" fmla="*/ 6337906 w 6531981"/>
              <a:gd name="connsiteY16" fmla="*/ 5122939 h 5167599"/>
              <a:gd name="connsiteX17" fmla="*/ 6241274 w 6531981"/>
              <a:gd name="connsiteY17" fmla="*/ 5131871 h 5167599"/>
              <a:gd name="connsiteX18" fmla="*/ 6145454 w 6531981"/>
              <a:gd name="connsiteY18" fmla="*/ 5138367 h 5167599"/>
              <a:gd name="connsiteX19" fmla="*/ 6048010 w 6531981"/>
              <a:gd name="connsiteY19" fmla="*/ 5144863 h 5167599"/>
              <a:gd name="connsiteX20" fmla="*/ 5946506 w 6531981"/>
              <a:gd name="connsiteY20" fmla="*/ 5150547 h 5167599"/>
              <a:gd name="connsiteX21" fmla="*/ 5845002 w 6531981"/>
              <a:gd name="connsiteY21" fmla="*/ 5155419 h 5167599"/>
              <a:gd name="connsiteX22" fmla="*/ 5744310 w 6531981"/>
              <a:gd name="connsiteY22" fmla="*/ 5160291 h 5167599"/>
              <a:gd name="connsiteX23" fmla="*/ 5642806 w 6531981"/>
              <a:gd name="connsiteY23" fmla="*/ 5163539 h 5167599"/>
              <a:gd name="connsiteX24" fmla="*/ 5540490 w 6531981"/>
              <a:gd name="connsiteY24" fmla="*/ 5165975 h 5167599"/>
              <a:gd name="connsiteX25" fmla="*/ 5438986 w 6531981"/>
              <a:gd name="connsiteY25" fmla="*/ 5166787 h 5167599"/>
              <a:gd name="connsiteX26" fmla="*/ 5337482 w 6531981"/>
              <a:gd name="connsiteY26" fmla="*/ 5167599 h 5167599"/>
              <a:gd name="connsiteX27" fmla="*/ 5235979 w 6531981"/>
              <a:gd name="connsiteY27" fmla="*/ 5166787 h 5167599"/>
              <a:gd name="connsiteX28" fmla="*/ 5106866 w 6531981"/>
              <a:gd name="connsiteY28" fmla="*/ 5165163 h 5167599"/>
              <a:gd name="connsiteX29" fmla="*/ 4977753 w 6531981"/>
              <a:gd name="connsiteY29" fmla="*/ 5161103 h 5167599"/>
              <a:gd name="connsiteX30" fmla="*/ 4848640 w 6531981"/>
              <a:gd name="connsiteY30" fmla="*/ 5155419 h 5167599"/>
              <a:gd name="connsiteX31" fmla="*/ 4784490 w 6531981"/>
              <a:gd name="connsiteY31" fmla="*/ 5152171 h 5167599"/>
              <a:gd name="connsiteX32" fmla="*/ 4721151 w 6531981"/>
              <a:gd name="connsiteY32" fmla="*/ 5148111 h 5167599"/>
              <a:gd name="connsiteX33" fmla="*/ 4650504 w 6531981"/>
              <a:gd name="connsiteY33" fmla="*/ 5143239 h 5167599"/>
              <a:gd name="connsiteX34" fmla="*/ 4580670 w 6531981"/>
              <a:gd name="connsiteY34" fmla="*/ 5137555 h 5167599"/>
              <a:gd name="connsiteX35" fmla="*/ 4510834 w 6531981"/>
              <a:gd name="connsiteY35" fmla="*/ 5131871 h 5167599"/>
              <a:gd name="connsiteX36" fmla="*/ 4441000 w 6531981"/>
              <a:gd name="connsiteY36" fmla="*/ 5124563 h 5167599"/>
              <a:gd name="connsiteX37" fmla="*/ 4371978 w 6531981"/>
              <a:gd name="connsiteY37" fmla="*/ 5118067 h 5167599"/>
              <a:gd name="connsiteX38" fmla="*/ 4302142 w 6531981"/>
              <a:gd name="connsiteY38" fmla="*/ 5109947 h 5167599"/>
              <a:gd name="connsiteX39" fmla="*/ 4233120 w 6531981"/>
              <a:gd name="connsiteY39" fmla="*/ 5101827 h 5167599"/>
              <a:gd name="connsiteX40" fmla="*/ 4163285 w 6531981"/>
              <a:gd name="connsiteY40" fmla="*/ 5092895 h 5167599"/>
              <a:gd name="connsiteX41" fmla="*/ 4094262 w 6531981"/>
              <a:gd name="connsiteY41" fmla="*/ 5083151 h 5167599"/>
              <a:gd name="connsiteX42" fmla="*/ 4024428 w 6531981"/>
              <a:gd name="connsiteY42" fmla="*/ 5072595 h 5167599"/>
              <a:gd name="connsiteX43" fmla="*/ 3956217 w 6531981"/>
              <a:gd name="connsiteY43" fmla="*/ 5062039 h 5167599"/>
              <a:gd name="connsiteX44" fmla="*/ 3886382 w 6531981"/>
              <a:gd name="connsiteY44" fmla="*/ 5050671 h 5167599"/>
              <a:gd name="connsiteX45" fmla="*/ 3818172 w 6531981"/>
              <a:gd name="connsiteY45" fmla="*/ 5039302 h 5167599"/>
              <a:gd name="connsiteX46" fmla="*/ 3749149 w 6531981"/>
              <a:gd name="connsiteY46" fmla="*/ 5025498 h 5167599"/>
              <a:gd name="connsiteX47" fmla="*/ 3680938 w 6531981"/>
              <a:gd name="connsiteY47" fmla="*/ 5011694 h 5167599"/>
              <a:gd name="connsiteX48" fmla="*/ 3611916 w 6531981"/>
              <a:gd name="connsiteY48" fmla="*/ 4997890 h 5167599"/>
              <a:gd name="connsiteX49" fmla="*/ 3521780 w 6531981"/>
              <a:gd name="connsiteY49" fmla="*/ 4977590 h 5167599"/>
              <a:gd name="connsiteX50" fmla="*/ 3431645 w 6531981"/>
              <a:gd name="connsiteY50" fmla="*/ 4956478 h 5167599"/>
              <a:gd name="connsiteX51" fmla="*/ 3343134 w 6531981"/>
              <a:gd name="connsiteY51" fmla="*/ 4933742 h 5167599"/>
              <a:gd name="connsiteX52" fmla="*/ 3254622 w 6531981"/>
              <a:gd name="connsiteY52" fmla="*/ 4910194 h 5167599"/>
              <a:gd name="connsiteX53" fmla="*/ 3166111 w 6531981"/>
              <a:gd name="connsiteY53" fmla="*/ 4884210 h 5167599"/>
              <a:gd name="connsiteX54" fmla="*/ 3078411 w 6531981"/>
              <a:gd name="connsiteY54" fmla="*/ 4858225 h 5167599"/>
              <a:gd name="connsiteX55" fmla="*/ 2991524 w 6531981"/>
              <a:gd name="connsiteY55" fmla="*/ 4829805 h 5167599"/>
              <a:gd name="connsiteX56" fmla="*/ 2904636 w 6531981"/>
              <a:gd name="connsiteY56" fmla="*/ 4800573 h 5167599"/>
              <a:gd name="connsiteX57" fmla="*/ 2818561 w 6531981"/>
              <a:gd name="connsiteY57" fmla="*/ 4770529 h 5167599"/>
              <a:gd name="connsiteX58" fmla="*/ 2732486 w 6531981"/>
              <a:gd name="connsiteY58" fmla="*/ 4737237 h 5167599"/>
              <a:gd name="connsiteX59" fmla="*/ 2647223 w 6531981"/>
              <a:gd name="connsiteY59" fmla="*/ 4703132 h 5167599"/>
              <a:gd name="connsiteX60" fmla="*/ 2562771 w 6531981"/>
              <a:gd name="connsiteY60" fmla="*/ 4667404 h 5167599"/>
              <a:gd name="connsiteX61" fmla="*/ 2479132 w 6531981"/>
              <a:gd name="connsiteY61" fmla="*/ 4630864 h 5167599"/>
              <a:gd name="connsiteX62" fmla="*/ 2395493 w 6531981"/>
              <a:gd name="connsiteY62" fmla="*/ 4592700 h 5167599"/>
              <a:gd name="connsiteX63" fmla="*/ 2312666 w 6531981"/>
              <a:gd name="connsiteY63" fmla="*/ 4552100 h 5167599"/>
              <a:gd name="connsiteX64" fmla="*/ 2229838 w 6531981"/>
              <a:gd name="connsiteY64" fmla="*/ 4509063 h 5167599"/>
              <a:gd name="connsiteX65" fmla="*/ 2172996 w 6531981"/>
              <a:gd name="connsiteY65" fmla="*/ 4478207 h 5167599"/>
              <a:gd name="connsiteX66" fmla="*/ 2116154 w 6531981"/>
              <a:gd name="connsiteY66" fmla="*/ 4447351 h 5167599"/>
              <a:gd name="connsiteX67" fmla="*/ 2058500 w 6531981"/>
              <a:gd name="connsiteY67" fmla="*/ 4414871 h 5167599"/>
              <a:gd name="connsiteX68" fmla="*/ 2003282 w 6531981"/>
              <a:gd name="connsiteY68" fmla="*/ 4381579 h 5167599"/>
              <a:gd name="connsiteX69" fmla="*/ 1948064 w 6531981"/>
              <a:gd name="connsiteY69" fmla="*/ 4347474 h 5167599"/>
              <a:gd name="connsiteX70" fmla="*/ 1894470 w 6531981"/>
              <a:gd name="connsiteY70" fmla="*/ 4313370 h 5167599"/>
              <a:gd name="connsiteX71" fmla="*/ 1840875 w 6531981"/>
              <a:gd name="connsiteY71" fmla="*/ 4277642 h 5167599"/>
              <a:gd name="connsiteX72" fmla="*/ 1787281 w 6531981"/>
              <a:gd name="connsiteY72" fmla="*/ 4241914 h 5167599"/>
              <a:gd name="connsiteX73" fmla="*/ 1734499 w 6531981"/>
              <a:gd name="connsiteY73" fmla="*/ 4204561 h 5167599"/>
              <a:gd name="connsiteX74" fmla="*/ 1682529 w 6531981"/>
              <a:gd name="connsiteY74" fmla="*/ 4167209 h 5167599"/>
              <a:gd name="connsiteX75" fmla="*/ 1632183 w 6531981"/>
              <a:gd name="connsiteY75" fmla="*/ 4129857 h 5167599"/>
              <a:gd name="connsiteX76" fmla="*/ 1581837 w 6531981"/>
              <a:gd name="connsiteY76" fmla="*/ 4090069 h 5167599"/>
              <a:gd name="connsiteX77" fmla="*/ 1531492 w 6531981"/>
              <a:gd name="connsiteY77" fmla="*/ 4050280 h 5167599"/>
              <a:gd name="connsiteX78" fmla="*/ 1482770 w 6531981"/>
              <a:gd name="connsiteY78" fmla="*/ 4009680 h 5167599"/>
              <a:gd name="connsiteX79" fmla="*/ 1434860 w 6531981"/>
              <a:gd name="connsiteY79" fmla="*/ 3968268 h 5167599"/>
              <a:gd name="connsiteX80" fmla="*/ 1386950 w 6531981"/>
              <a:gd name="connsiteY80" fmla="*/ 3926044 h 5167599"/>
              <a:gd name="connsiteX81" fmla="*/ 1339852 w 6531981"/>
              <a:gd name="connsiteY81" fmla="*/ 3883819 h 5167599"/>
              <a:gd name="connsiteX82" fmla="*/ 1293566 w 6531981"/>
              <a:gd name="connsiteY82" fmla="*/ 3839971 h 5167599"/>
              <a:gd name="connsiteX83" fmla="*/ 1248093 w 6531981"/>
              <a:gd name="connsiteY83" fmla="*/ 3795311 h 5167599"/>
              <a:gd name="connsiteX84" fmla="*/ 1203431 w 6531981"/>
              <a:gd name="connsiteY84" fmla="*/ 3750651 h 5167599"/>
              <a:gd name="connsiteX85" fmla="*/ 1158769 w 6531981"/>
              <a:gd name="connsiteY85" fmla="*/ 3704366 h 5167599"/>
              <a:gd name="connsiteX86" fmla="*/ 1115731 w 6531981"/>
              <a:gd name="connsiteY86" fmla="*/ 3658082 h 5167599"/>
              <a:gd name="connsiteX87" fmla="*/ 1072694 w 6531981"/>
              <a:gd name="connsiteY87" fmla="*/ 3610174 h 5167599"/>
              <a:gd name="connsiteX88" fmla="*/ 1030468 w 6531981"/>
              <a:gd name="connsiteY88" fmla="*/ 3562266 h 5167599"/>
              <a:gd name="connsiteX89" fmla="*/ 989055 w 6531981"/>
              <a:gd name="connsiteY89" fmla="*/ 3513545 h 5167599"/>
              <a:gd name="connsiteX90" fmla="*/ 948453 w 6531981"/>
              <a:gd name="connsiteY90" fmla="*/ 3464013 h 5167599"/>
              <a:gd name="connsiteX91" fmla="*/ 907851 w 6531981"/>
              <a:gd name="connsiteY91" fmla="*/ 3412857 h 5167599"/>
              <a:gd name="connsiteX92" fmla="*/ 869686 w 6531981"/>
              <a:gd name="connsiteY92" fmla="*/ 3361701 h 5167599"/>
              <a:gd name="connsiteX93" fmla="*/ 830708 w 6531981"/>
              <a:gd name="connsiteY93" fmla="*/ 3309732 h 5167599"/>
              <a:gd name="connsiteX94" fmla="*/ 792543 w 6531981"/>
              <a:gd name="connsiteY94" fmla="*/ 3256140 h 5167599"/>
              <a:gd name="connsiteX95" fmla="*/ 755189 w 6531981"/>
              <a:gd name="connsiteY95" fmla="*/ 3202547 h 5167599"/>
              <a:gd name="connsiteX96" fmla="*/ 718648 w 6531981"/>
              <a:gd name="connsiteY96" fmla="*/ 3148143 h 5167599"/>
              <a:gd name="connsiteX97" fmla="*/ 675610 w 6531981"/>
              <a:gd name="connsiteY97" fmla="*/ 3081559 h 5167599"/>
              <a:gd name="connsiteX98" fmla="*/ 634197 w 6531981"/>
              <a:gd name="connsiteY98" fmla="*/ 3012538 h 5167599"/>
              <a:gd name="connsiteX99" fmla="*/ 594407 w 6531981"/>
              <a:gd name="connsiteY99" fmla="*/ 2945142 h 5167599"/>
              <a:gd name="connsiteX100" fmla="*/ 555430 w 6531981"/>
              <a:gd name="connsiteY100" fmla="*/ 2875309 h 5167599"/>
              <a:gd name="connsiteX101" fmla="*/ 517264 w 6531981"/>
              <a:gd name="connsiteY101" fmla="*/ 2805477 h 5167599"/>
              <a:gd name="connsiteX102" fmla="*/ 480723 w 6531981"/>
              <a:gd name="connsiteY102" fmla="*/ 2734833 h 5167599"/>
              <a:gd name="connsiteX103" fmla="*/ 444993 w 6531981"/>
              <a:gd name="connsiteY103" fmla="*/ 2663376 h 5167599"/>
              <a:gd name="connsiteX104" fmla="*/ 411700 w 6531981"/>
              <a:gd name="connsiteY104" fmla="*/ 2591920 h 5167599"/>
              <a:gd name="connsiteX105" fmla="*/ 379219 w 6531981"/>
              <a:gd name="connsiteY105" fmla="*/ 2519651 h 5167599"/>
              <a:gd name="connsiteX106" fmla="*/ 347550 w 6531981"/>
              <a:gd name="connsiteY106" fmla="*/ 2447383 h 5167599"/>
              <a:gd name="connsiteX107" fmla="*/ 317505 w 6531981"/>
              <a:gd name="connsiteY107" fmla="*/ 2373490 h 5167599"/>
              <a:gd name="connsiteX108" fmla="*/ 288271 w 6531981"/>
              <a:gd name="connsiteY108" fmla="*/ 2299598 h 5167599"/>
              <a:gd name="connsiteX109" fmla="*/ 260662 w 6531981"/>
              <a:gd name="connsiteY109" fmla="*/ 2225706 h 5167599"/>
              <a:gd name="connsiteX110" fmla="*/ 234677 w 6531981"/>
              <a:gd name="connsiteY110" fmla="*/ 2150189 h 5167599"/>
              <a:gd name="connsiteX111" fmla="*/ 208692 w 6531981"/>
              <a:gd name="connsiteY111" fmla="*/ 2075485 h 5167599"/>
              <a:gd name="connsiteX112" fmla="*/ 184331 w 6531981"/>
              <a:gd name="connsiteY112" fmla="*/ 1999156 h 5167599"/>
              <a:gd name="connsiteX113" fmla="*/ 162407 w 6531981"/>
              <a:gd name="connsiteY113" fmla="*/ 1929324 h 5167599"/>
              <a:gd name="connsiteX114" fmla="*/ 142918 w 6531981"/>
              <a:gd name="connsiteY114" fmla="*/ 1859491 h 5167599"/>
              <a:gd name="connsiteX115" fmla="*/ 122617 w 6531981"/>
              <a:gd name="connsiteY115" fmla="*/ 1789659 h 5167599"/>
              <a:gd name="connsiteX116" fmla="*/ 104752 w 6531981"/>
              <a:gd name="connsiteY116" fmla="*/ 1719827 h 5167599"/>
              <a:gd name="connsiteX117" fmla="*/ 86888 w 6531981"/>
              <a:gd name="connsiteY117" fmla="*/ 1648370 h 5167599"/>
              <a:gd name="connsiteX118" fmla="*/ 70647 w 6531981"/>
              <a:gd name="connsiteY118" fmla="*/ 1578538 h 5167599"/>
              <a:gd name="connsiteX119" fmla="*/ 56030 w 6531981"/>
              <a:gd name="connsiteY119" fmla="*/ 1507081 h 5167599"/>
              <a:gd name="connsiteX120" fmla="*/ 40602 w 6531981"/>
              <a:gd name="connsiteY120" fmla="*/ 1436437 h 5167599"/>
              <a:gd name="connsiteX121" fmla="*/ 34106 w 6531981"/>
              <a:gd name="connsiteY121" fmla="*/ 1395837 h 5167599"/>
              <a:gd name="connsiteX122" fmla="*/ 27609 w 6531981"/>
              <a:gd name="connsiteY122" fmla="*/ 1355236 h 5167599"/>
              <a:gd name="connsiteX123" fmla="*/ 21925 w 6531981"/>
              <a:gd name="connsiteY123" fmla="*/ 1314636 h 5167599"/>
              <a:gd name="connsiteX124" fmla="*/ 17865 w 6531981"/>
              <a:gd name="connsiteY124" fmla="*/ 1274036 h 5167599"/>
              <a:gd name="connsiteX125" fmla="*/ 13805 w 6531981"/>
              <a:gd name="connsiteY125" fmla="*/ 1233436 h 5167599"/>
              <a:gd name="connsiteX126" fmla="*/ 9745 w 6531981"/>
              <a:gd name="connsiteY126" fmla="*/ 1192835 h 5167599"/>
              <a:gd name="connsiteX127" fmla="*/ 4060 w 6531981"/>
              <a:gd name="connsiteY127" fmla="*/ 1110823 h 5167599"/>
              <a:gd name="connsiteX128" fmla="*/ 2436 w 6531981"/>
              <a:gd name="connsiteY128" fmla="*/ 1070223 h 5167599"/>
              <a:gd name="connsiteX129" fmla="*/ 812 w 6531981"/>
              <a:gd name="connsiteY129" fmla="*/ 1027998 h 5167599"/>
              <a:gd name="connsiteX130" fmla="*/ 0 w 6531981"/>
              <a:gd name="connsiteY130" fmla="*/ 986586 h 5167599"/>
              <a:gd name="connsiteX131" fmla="*/ 0 w 6531981"/>
              <a:gd name="connsiteY131" fmla="*/ 944362 h 5167599"/>
              <a:gd name="connsiteX132" fmla="*/ 0 w 6531981"/>
              <a:gd name="connsiteY132" fmla="*/ 902950 h 5167599"/>
              <a:gd name="connsiteX133" fmla="*/ 1624 w 6531981"/>
              <a:gd name="connsiteY133" fmla="*/ 860725 h 5167599"/>
              <a:gd name="connsiteX134" fmla="*/ 3248 w 6531981"/>
              <a:gd name="connsiteY134" fmla="*/ 819313 h 5167599"/>
              <a:gd name="connsiteX135" fmla="*/ 4872 w 6531981"/>
              <a:gd name="connsiteY135" fmla="*/ 777089 h 5167599"/>
              <a:gd name="connsiteX136" fmla="*/ 8121 w 6531981"/>
              <a:gd name="connsiteY136" fmla="*/ 729180 h 5167599"/>
              <a:gd name="connsiteX137" fmla="*/ 12181 w 6531981"/>
              <a:gd name="connsiteY137" fmla="*/ 681272 h 5167599"/>
              <a:gd name="connsiteX138" fmla="*/ 16241 w 6531981"/>
              <a:gd name="connsiteY138" fmla="*/ 634176 h 5167599"/>
              <a:gd name="connsiteX139" fmla="*/ 21925 w 6531981"/>
              <a:gd name="connsiteY139" fmla="*/ 586268 h 5167599"/>
              <a:gd name="connsiteX140" fmla="*/ 27609 w 6531981"/>
              <a:gd name="connsiteY140" fmla="*/ 539171 h 5167599"/>
              <a:gd name="connsiteX141" fmla="*/ 34106 w 6531981"/>
              <a:gd name="connsiteY141" fmla="*/ 492075 h 5167599"/>
              <a:gd name="connsiteX142" fmla="*/ 41414 w 6531981"/>
              <a:gd name="connsiteY142" fmla="*/ 444167 h 5167599"/>
              <a:gd name="connsiteX143" fmla="*/ 50346 w 6531981"/>
              <a:gd name="connsiteY143" fmla="*/ 397071 h 5167599"/>
              <a:gd name="connsiteX144" fmla="*/ 59279 w 6531981"/>
              <a:gd name="connsiteY144" fmla="*/ 350786 h 5167599"/>
              <a:gd name="connsiteX145" fmla="*/ 68211 w 6531981"/>
              <a:gd name="connsiteY145" fmla="*/ 303690 h 5167599"/>
              <a:gd name="connsiteX146" fmla="*/ 78767 w 6531981"/>
              <a:gd name="connsiteY146" fmla="*/ 256594 h 5167599"/>
              <a:gd name="connsiteX147" fmla="*/ 90136 w 6531981"/>
              <a:gd name="connsiteY147" fmla="*/ 210309 h 5167599"/>
              <a:gd name="connsiteX148" fmla="*/ 101504 w 6531981"/>
              <a:gd name="connsiteY148" fmla="*/ 164025 h 5167599"/>
              <a:gd name="connsiteX149" fmla="*/ 112873 w 6531981"/>
              <a:gd name="connsiteY149" fmla="*/ 117741 h 5167599"/>
              <a:gd name="connsiteX150" fmla="*/ 125865 w 6531981"/>
              <a:gd name="connsiteY150" fmla="*/ 71457 h 5167599"/>
              <a:gd name="connsiteX151" fmla="*/ 139670 w 6531981"/>
              <a:gd name="connsiteY151" fmla="*/ 25172 h 5167599"/>
              <a:gd name="connsiteX152" fmla="*/ 145354 w 6531981"/>
              <a:gd name="connsiteY152" fmla="*/ 5684 h 5167599"/>
              <a:gd name="connsiteX153" fmla="*/ 148602 w 6531981"/>
              <a:gd name="connsiteY153" fmla="*/ 3248 h 5167599"/>
              <a:gd name="connsiteX154" fmla="*/ 152662 w 6531981"/>
              <a:gd name="connsiteY154" fmla="*/ 812 h 5167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531981" h="5167599">
                <a:moveTo>
                  <a:pt x="155910" y="0"/>
                </a:moveTo>
                <a:lnTo>
                  <a:pt x="159970" y="0"/>
                </a:lnTo>
                <a:lnTo>
                  <a:pt x="168091" y="812"/>
                </a:lnTo>
                <a:lnTo>
                  <a:pt x="176211" y="812"/>
                </a:lnTo>
                <a:lnTo>
                  <a:pt x="6499500" y="812"/>
                </a:lnTo>
                <a:lnTo>
                  <a:pt x="6516552" y="0"/>
                </a:lnTo>
                <a:lnTo>
                  <a:pt x="6523860" y="812"/>
                </a:lnTo>
                <a:lnTo>
                  <a:pt x="6527921" y="2436"/>
                </a:lnTo>
                <a:lnTo>
                  <a:pt x="6531981" y="4060"/>
                </a:lnTo>
                <a:lnTo>
                  <a:pt x="6531981" y="5103451"/>
                </a:lnTo>
                <a:lnTo>
                  <a:pt x="6519800" y="5106699"/>
                </a:lnTo>
                <a:lnTo>
                  <a:pt x="6507620" y="5109135"/>
                </a:lnTo>
                <a:lnTo>
                  <a:pt x="6495440" y="5110759"/>
                </a:lnTo>
                <a:lnTo>
                  <a:pt x="6483259" y="5111571"/>
                </a:lnTo>
                <a:lnTo>
                  <a:pt x="6458086" y="5113195"/>
                </a:lnTo>
                <a:lnTo>
                  <a:pt x="6433725" y="5114819"/>
                </a:lnTo>
                <a:lnTo>
                  <a:pt x="6337906" y="5122939"/>
                </a:lnTo>
                <a:lnTo>
                  <a:pt x="6241274" y="5131871"/>
                </a:lnTo>
                <a:lnTo>
                  <a:pt x="6145454" y="5138367"/>
                </a:lnTo>
                <a:lnTo>
                  <a:pt x="6048010" y="5144863"/>
                </a:lnTo>
                <a:lnTo>
                  <a:pt x="5946506" y="5150547"/>
                </a:lnTo>
                <a:lnTo>
                  <a:pt x="5845002" y="5155419"/>
                </a:lnTo>
                <a:lnTo>
                  <a:pt x="5744310" y="5160291"/>
                </a:lnTo>
                <a:lnTo>
                  <a:pt x="5642806" y="5163539"/>
                </a:lnTo>
                <a:lnTo>
                  <a:pt x="5540490" y="5165975"/>
                </a:lnTo>
                <a:lnTo>
                  <a:pt x="5438986" y="5166787"/>
                </a:lnTo>
                <a:lnTo>
                  <a:pt x="5337482" y="5167599"/>
                </a:lnTo>
                <a:lnTo>
                  <a:pt x="5235979" y="5166787"/>
                </a:lnTo>
                <a:lnTo>
                  <a:pt x="5106866" y="5165163"/>
                </a:lnTo>
                <a:lnTo>
                  <a:pt x="4977753" y="5161103"/>
                </a:lnTo>
                <a:lnTo>
                  <a:pt x="4848640" y="5155419"/>
                </a:lnTo>
                <a:lnTo>
                  <a:pt x="4784490" y="5152171"/>
                </a:lnTo>
                <a:lnTo>
                  <a:pt x="4721151" y="5148111"/>
                </a:lnTo>
                <a:lnTo>
                  <a:pt x="4650504" y="5143239"/>
                </a:lnTo>
                <a:lnTo>
                  <a:pt x="4580670" y="5137555"/>
                </a:lnTo>
                <a:lnTo>
                  <a:pt x="4510834" y="5131871"/>
                </a:lnTo>
                <a:lnTo>
                  <a:pt x="4441000" y="5124563"/>
                </a:lnTo>
                <a:lnTo>
                  <a:pt x="4371978" y="5118067"/>
                </a:lnTo>
                <a:lnTo>
                  <a:pt x="4302142" y="5109947"/>
                </a:lnTo>
                <a:lnTo>
                  <a:pt x="4233120" y="5101827"/>
                </a:lnTo>
                <a:lnTo>
                  <a:pt x="4163285" y="5092895"/>
                </a:lnTo>
                <a:lnTo>
                  <a:pt x="4094262" y="5083151"/>
                </a:lnTo>
                <a:lnTo>
                  <a:pt x="4024428" y="5072595"/>
                </a:lnTo>
                <a:lnTo>
                  <a:pt x="3956217" y="5062039"/>
                </a:lnTo>
                <a:lnTo>
                  <a:pt x="3886382" y="5050671"/>
                </a:lnTo>
                <a:lnTo>
                  <a:pt x="3818172" y="5039302"/>
                </a:lnTo>
                <a:lnTo>
                  <a:pt x="3749149" y="5025498"/>
                </a:lnTo>
                <a:lnTo>
                  <a:pt x="3680938" y="5011694"/>
                </a:lnTo>
                <a:lnTo>
                  <a:pt x="3611916" y="4997890"/>
                </a:lnTo>
                <a:lnTo>
                  <a:pt x="3521780" y="4977590"/>
                </a:lnTo>
                <a:lnTo>
                  <a:pt x="3431645" y="4956478"/>
                </a:lnTo>
                <a:lnTo>
                  <a:pt x="3343134" y="4933742"/>
                </a:lnTo>
                <a:lnTo>
                  <a:pt x="3254622" y="4910194"/>
                </a:lnTo>
                <a:lnTo>
                  <a:pt x="3166111" y="4884210"/>
                </a:lnTo>
                <a:lnTo>
                  <a:pt x="3078411" y="4858225"/>
                </a:lnTo>
                <a:lnTo>
                  <a:pt x="2991524" y="4829805"/>
                </a:lnTo>
                <a:lnTo>
                  <a:pt x="2904636" y="4800573"/>
                </a:lnTo>
                <a:lnTo>
                  <a:pt x="2818561" y="4770529"/>
                </a:lnTo>
                <a:lnTo>
                  <a:pt x="2732486" y="4737237"/>
                </a:lnTo>
                <a:lnTo>
                  <a:pt x="2647223" y="4703132"/>
                </a:lnTo>
                <a:lnTo>
                  <a:pt x="2562771" y="4667404"/>
                </a:lnTo>
                <a:lnTo>
                  <a:pt x="2479132" y="4630864"/>
                </a:lnTo>
                <a:lnTo>
                  <a:pt x="2395493" y="4592700"/>
                </a:lnTo>
                <a:lnTo>
                  <a:pt x="2312666" y="4552100"/>
                </a:lnTo>
                <a:lnTo>
                  <a:pt x="2229838" y="4509063"/>
                </a:lnTo>
                <a:lnTo>
                  <a:pt x="2172996" y="4478207"/>
                </a:lnTo>
                <a:lnTo>
                  <a:pt x="2116154" y="4447351"/>
                </a:lnTo>
                <a:lnTo>
                  <a:pt x="2058500" y="4414871"/>
                </a:lnTo>
                <a:lnTo>
                  <a:pt x="2003282" y="4381579"/>
                </a:lnTo>
                <a:lnTo>
                  <a:pt x="1948064" y="4347474"/>
                </a:lnTo>
                <a:lnTo>
                  <a:pt x="1894470" y="4313370"/>
                </a:lnTo>
                <a:lnTo>
                  <a:pt x="1840875" y="4277642"/>
                </a:lnTo>
                <a:lnTo>
                  <a:pt x="1787281" y="4241914"/>
                </a:lnTo>
                <a:lnTo>
                  <a:pt x="1734499" y="4204561"/>
                </a:lnTo>
                <a:lnTo>
                  <a:pt x="1682529" y="4167209"/>
                </a:lnTo>
                <a:lnTo>
                  <a:pt x="1632183" y="4129857"/>
                </a:lnTo>
                <a:lnTo>
                  <a:pt x="1581837" y="4090069"/>
                </a:lnTo>
                <a:lnTo>
                  <a:pt x="1531492" y="4050280"/>
                </a:lnTo>
                <a:lnTo>
                  <a:pt x="1482770" y="4009680"/>
                </a:lnTo>
                <a:lnTo>
                  <a:pt x="1434860" y="3968268"/>
                </a:lnTo>
                <a:lnTo>
                  <a:pt x="1386950" y="3926044"/>
                </a:lnTo>
                <a:lnTo>
                  <a:pt x="1339852" y="3883819"/>
                </a:lnTo>
                <a:lnTo>
                  <a:pt x="1293566" y="3839971"/>
                </a:lnTo>
                <a:lnTo>
                  <a:pt x="1248093" y="3795311"/>
                </a:lnTo>
                <a:lnTo>
                  <a:pt x="1203431" y="3750651"/>
                </a:lnTo>
                <a:lnTo>
                  <a:pt x="1158769" y="3704366"/>
                </a:lnTo>
                <a:lnTo>
                  <a:pt x="1115731" y="3658082"/>
                </a:lnTo>
                <a:lnTo>
                  <a:pt x="1072694" y="3610174"/>
                </a:lnTo>
                <a:lnTo>
                  <a:pt x="1030468" y="3562266"/>
                </a:lnTo>
                <a:lnTo>
                  <a:pt x="989055" y="3513545"/>
                </a:lnTo>
                <a:lnTo>
                  <a:pt x="948453" y="3464013"/>
                </a:lnTo>
                <a:lnTo>
                  <a:pt x="907851" y="3412857"/>
                </a:lnTo>
                <a:lnTo>
                  <a:pt x="869686" y="3361701"/>
                </a:lnTo>
                <a:lnTo>
                  <a:pt x="830708" y="3309732"/>
                </a:lnTo>
                <a:lnTo>
                  <a:pt x="792543" y="3256140"/>
                </a:lnTo>
                <a:lnTo>
                  <a:pt x="755189" y="3202547"/>
                </a:lnTo>
                <a:lnTo>
                  <a:pt x="718648" y="3148143"/>
                </a:lnTo>
                <a:lnTo>
                  <a:pt x="675610" y="3081559"/>
                </a:lnTo>
                <a:lnTo>
                  <a:pt x="634197" y="3012538"/>
                </a:lnTo>
                <a:lnTo>
                  <a:pt x="594407" y="2945142"/>
                </a:lnTo>
                <a:lnTo>
                  <a:pt x="555430" y="2875309"/>
                </a:lnTo>
                <a:lnTo>
                  <a:pt x="517264" y="2805477"/>
                </a:lnTo>
                <a:lnTo>
                  <a:pt x="480723" y="2734833"/>
                </a:lnTo>
                <a:lnTo>
                  <a:pt x="444993" y="2663376"/>
                </a:lnTo>
                <a:lnTo>
                  <a:pt x="411700" y="2591920"/>
                </a:lnTo>
                <a:lnTo>
                  <a:pt x="379219" y="2519651"/>
                </a:lnTo>
                <a:lnTo>
                  <a:pt x="347550" y="2447383"/>
                </a:lnTo>
                <a:lnTo>
                  <a:pt x="317505" y="2373490"/>
                </a:lnTo>
                <a:lnTo>
                  <a:pt x="288271" y="2299598"/>
                </a:lnTo>
                <a:lnTo>
                  <a:pt x="260662" y="2225706"/>
                </a:lnTo>
                <a:lnTo>
                  <a:pt x="234677" y="2150189"/>
                </a:lnTo>
                <a:lnTo>
                  <a:pt x="208692" y="2075485"/>
                </a:lnTo>
                <a:lnTo>
                  <a:pt x="184331" y="1999156"/>
                </a:lnTo>
                <a:lnTo>
                  <a:pt x="162407" y="1929324"/>
                </a:lnTo>
                <a:lnTo>
                  <a:pt x="142918" y="1859491"/>
                </a:lnTo>
                <a:lnTo>
                  <a:pt x="122617" y="1789659"/>
                </a:lnTo>
                <a:lnTo>
                  <a:pt x="104752" y="1719827"/>
                </a:lnTo>
                <a:lnTo>
                  <a:pt x="86888" y="1648370"/>
                </a:lnTo>
                <a:lnTo>
                  <a:pt x="70647" y="1578538"/>
                </a:lnTo>
                <a:lnTo>
                  <a:pt x="56030" y="1507081"/>
                </a:lnTo>
                <a:lnTo>
                  <a:pt x="40602" y="1436437"/>
                </a:lnTo>
                <a:lnTo>
                  <a:pt x="34106" y="1395837"/>
                </a:lnTo>
                <a:lnTo>
                  <a:pt x="27609" y="1355236"/>
                </a:lnTo>
                <a:lnTo>
                  <a:pt x="21925" y="1314636"/>
                </a:lnTo>
                <a:lnTo>
                  <a:pt x="17865" y="1274036"/>
                </a:lnTo>
                <a:lnTo>
                  <a:pt x="13805" y="1233436"/>
                </a:lnTo>
                <a:lnTo>
                  <a:pt x="9745" y="1192835"/>
                </a:lnTo>
                <a:lnTo>
                  <a:pt x="4060" y="1110823"/>
                </a:lnTo>
                <a:lnTo>
                  <a:pt x="2436" y="1070223"/>
                </a:lnTo>
                <a:lnTo>
                  <a:pt x="812" y="1027998"/>
                </a:lnTo>
                <a:lnTo>
                  <a:pt x="0" y="986586"/>
                </a:lnTo>
                <a:lnTo>
                  <a:pt x="0" y="944362"/>
                </a:lnTo>
                <a:lnTo>
                  <a:pt x="0" y="902950"/>
                </a:lnTo>
                <a:lnTo>
                  <a:pt x="1624" y="860725"/>
                </a:lnTo>
                <a:lnTo>
                  <a:pt x="3248" y="819313"/>
                </a:lnTo>
                <a:lnTo>
                  <a:pt x="4872" y="777089"/>
                </a:lnTo>
                <a:lnTo>
                  <a:pt x="8121" y="729180"/>
                </a:lnTo>
                <a:lnTo>
                  <a:pt x="12181" y="681272"/>
                </a:lnTo>
                <a:lnTo>
                  <a:pt x="16241" y="634176"/>
                </a:lnTo>
                <a:lnTo>
                  <a:pt x="21925" y="586268"/>
                </a:lnTo>
                <a:lnTo>
                  <a:pt x="27609" y="539171"/>
                </a:lnTo>
                <a:lnTo>
                  <a:pt x="34106" y="492075"/>
                </a:lnTo>
                <a:lnTo>
                  <a:pt x="41414" y="444167"/>
                </a:lnTo>
                <a:lnTo>
                  <a:pt x="50346" y="397071"/>
                </a:lnTo>
                <a:lnTo>
                  <a:pt x="59279" y="350786"/>
                </a:lnTo>
                <a:lnTo>
                  <a:pt x="68211" y="303690"/>
                </a:lnTo>
                <a:lnTo>
                  <a:pt x="78767" y="256594"/>
                </a:lnTo>
                <a:lnTo>
                  <a:pt x="90136" y="210309"/>
                </a:lnTo>
                <a:lnTo>
                  <a:pt x="101504" y="164025"/>
                </a:lnTo>
                <a:lnTo>
                  <a:pt x="112873" y="117741"/>
                </a:lnTo>
                <a:lnTo>
                  <a:pt x="125865" y="71457"/>
                </a:lnTo>
                <a:lnTo>
                  <a:pt x="139670" y="25172"/>
                </a:lnTo>
                <a:lnTo>
                  <a:pt x="145354" y="5684"/>
                </a:lnTo>
                <a:lnTo>
                  <a:pt x="148602" y="3248"/>
                </a:lnTo>
                <a:lnTo>
                  <a:pt x="152662" y="8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EA677-C299-4B05-84A2-922D734C80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38B3C-F1A1-4796-8225-5F617839C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EA677-C299-4B05-84A2-922D734C80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38B3C-F1A1-4796-8225-5F617839C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-2615587" y="-16747"/>
            <a:ext cx="17350153" cy="6891495"/>
          </a:xfrm>
          <a:custGeom>
            <a:avLst/>
            <a:gdLst>
              <a:gd name="connsiteX0" fmla="*/ 6389586 w 17350153"/>
              <a:gd name="connsiteY0" fmla="*/ 0 h 6891495"/>
              <a:gd name="connsiteX1" fmla="*/ 17350153 w 17350153"/>
              <a:gd name="connsiteY1" fmla="*/ 0 h 6891495"/>
              <a:gd name="connsiteX2" fmla="*/ 10960566 w 17350153"/>
              <a:gd name="connsiteY2" fmla="*/ 6891495 h 6891495"/>
              <a:gd name="connsiteX3" fmla="*/ 0 w 17350153"/>
              <a:gd name="connsiteY3" fmla="*/ 6891495 h 689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50153" h="6891495">
                <a:moveTo>
                  <a:pt x="6389586" y="0"/>
                </a:moveTo>
                <a:lnTo>
                  <a:pt x="17350153" y="0"/>
                </a:lnTo>
                <a:lnTo>
                  <a:pt x="10960566" y="6891495"/>
                </a:lnTo>
                <a:lnTo>
                  <a:pt x="0" y="689149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589280" y="995680"/>
            <a:ext cx="7752080" cy="5882640"/>
          </a:xfrm>
          <a:custGeom>
            <a:avLst/>
            <a:gdLst>
              <a:gd name="connsiteX0" fmla="*/ 3149600 w 7752080"/>
              <a:gd name="connsiteY0" fmla="*/ 0 h 5882640"/>
              <a:gd name="connsiteX1" fmla="*/ 7752080 w 7752080"/>
              <a:gd name="connsiteY1" fmla="*/ 5882640 h 5882640"/>
              <a:gd name="connsiteX2" fmla="*/ 2082800 w 7752080"/>
              <a:gd name="connsiteY2" fmla="*/ 5882640 h 5882640"/>
              <a:gd name="connsiteX3" fmla="*/ 0 w 7752080"/>
              <a:gd name="connsiteY3" fmla="*/ 3180080 h 588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2080" h="5882640">
                <a:moveTo>
                  <a:pt x="3149600" y="0"/>
                </a:moveTo>
                <a:lnTo>
                  <a:pt x="7752080" y="5882640"/>
                </a:lnTo>
                <a:lnTo>
                  <a:pt x="2082800" y="5882640"/>
                </a:lnTo>
                <a:lnTo>
                  <a:pt x="0" y="31800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734845"/>
          </a:xfrm>
          <a:custGeom>
            <a:avLst/>
            <a:gdLst>
              <a:gd name="connsiteX0" fmla="*/ 0 w 12192000"/>
              <a:gd name="connsiteY0" fmla="*/ 0 h 2734845"/>
              <a:gd name="connsiteX1" fmla="*/ 12192000 w 12192000"/>
              <a:gd name="connsiteY1" fmla="*/ 0 h 2734845"/>
              <a:gd name="connsiteX2" fmla="*/ 12192000 w 12192000"/>
              <a:gd name="connsiteY2" fmla="*/ 2734845 h 2734845"/>
              <a:gd name="connsiteX3" fmla="*/ 0 w 12192000"/>
              <a:gd name="connsiteY3" fmla="*/ 2734845 h 273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34845">
                <a:moveTo>
                  <a:pt x="0" y="0"/>
                </a:moveTo>
                <a:lnTo>
                  <a:pt x="12192000" y="0"/>
                </a:lnTo>
                <a:lnTo>
                  <a:pt x="12192000" y="2734845"/>
                </a:lnTo>
                <a:lnTo>
                  <a:pt x="0" y="27348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957515" y="1745828"/>
            <a:ext cx="2129144" cy="2129299"/>
          </a:xfrm>
          <a:custGeom>
            <a:avLst/>
            <a:gdLst>
              <a:gd name="connsiteX0" fmla="*/ 1060805 w 2129144"/>
              <a:gd name="connsiteY0" fmla="*/ 7 h 2129299"/>
              <a:gd name="connsiteX1" fmla="*/ 2129139 w 2129144"/>
              <a:gd name="connsiteY1" fmla="*/ 1060956 h 2129299"/>
              <a:gd name="connsiteX2" fmla="*/ 1068339 w 2129144"/>
              <a:gd name="connsiteY2" fmla="*/ 2129294 h 2129299"/>
              <a:gd name="connsiteX3" fmla="*/ 6 w 2129144"/>
              <a:gd name="connsiteY3" fmla="*/ 1068341 h 2129299"/>
              <a:gd name="connsiteX4" fmla="*/ 1060805 w 2129144"/>
              <a:gd name="connsiteY4" fmla="*/ 7 h 212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9144" h="2129299">
                <a:moveTo>
                  <a:pt x="1060805" y="7"/>
                </a:moveTo>
                <a:cubicBezTo>
                  <a:pt x="1641615" y="-2103"/>
                  <a:pt x="2127178" y="480146"/>
                  <a:pt x="2129139" y="1060956"/>
                </a:cubicBezTo>
                <a:cubicBezTo>
                  <a:pt x="2131099" y="1641766"/>
                  <a:pt x="1649149" y="2127184"/>
                  <a:pt x="1068339" y="2129294"/>
                </a:cubicBezTo>
                <a:cubicBezTo>
                  <a:pt x="487529" y="2131250"/>
                  <a:pt x="1962" y="1649150"/>
                  <a:pt x="6" y="1068341"/>
                </a:cubicBezTo>
                <a:cubicBezTo>
                  <a:pt x="-1955" y="487531"/>
                  <a:pt x="479991" y="2117"/>
                  <a:pt x="1060805" y="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598160" cy="6858000"/>
          </a:xfrm>
          <a:custGeom>
            <a:avLst/>
            <a:gdLst>
              <a:gd name="connsiteX0" fmla="*/ 0 w 5598160"/>
              <a:gd name="connsiteY0" fmla="*/ 0 h 6858000"/>
              <a:gd name="connsiteX1" fmla="*/ 5598160 w 5598160"/>
              <a:gd name="connsiteY1" fmla="*/ 0 h 6858000"/>
              <a:gd name="connsiteX2" fmla="*/ 3672639 w 5598160"/>
              <a:gd name="connsiteY2" fmla="*/ 6858000 h 6858000"/>
              <a:gd name="connsiteX3" fmla="*/ 0 w 55981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8160" h="6858000">
                <a:moveTo>
                  <a:pt x="0" y="0"/>
                </a:moveTo>
                <a:lnTo>
                  <a:pt x="5598160" y="0"/>
                </a:lnTo>
                <a:lnTo>
                  <a:pt x="367263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6593841" y="0"/>
            <a:ext cx="5598159" cy="6858000"/>
          </a:xfrm>
          <a:custGeom>
            <a:avLst/>
            <a:gdLst>
              <a:gd name="connsiteX0" fmla="*/ 0 w 5598159"/>
              <a:gd name="connsiteY0" fmla="*/ 0 h 6858000"/>
              <a:gd name="connsiteX1" fmla="*/ 5598159 w 5598159"/>
              <a:gd name="connsiteY1" fmla="*/ 0 h 6858000"/>
              <a:gd name="connsiteX2" fmla="*/ 5598159 w 5598159"/>
              <a:gd name="connsiteY2" fmla="*/ 6858000 h 6858000"/>
              <a:gd name="connsiteX3" fmla="*/ 1925520 w 559815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8159" h="6858000">
                <a:moveTo>
                  <a:pt x="0" y="0"/>
                </a:moveTo>
                <a:lnTo>
                  <a:pt x="5598159" y="0"/>
                </a:lnTo>
                <a:lnTo>
                  <a:pt x="5598159" y="6858000"/>
                </a:lnTo>
                <a:lnTo>
                  <a:pt x="192552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EA677-C299-4B05-84A2-922D734C80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38B3C-F1A1-4796-8225-5F617839C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EA677-C299-4B05-84A2-922D734C80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38B3C-F1A1-4796-8225-5F617839C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EA677-C299-4B05-84A2-922D734C80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38B3C-F1A1-4796-8225-5F617839C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EA677-C299-4B05-84A2-922D734C80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38B3C-F1A1-4796-8225-5F617839C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EA677-C299-4B05-84A2-922D734C80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38B3C-F1A1-4796-8225-5F617839C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jpe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727224" y="3816089"/>
            <a:ext cx="465424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3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BUSINESS ETIQUETTE TRAINING</a:t>
            </a:r>
            <a:endParaRPr lang="zh-CN" altLang="en-US" sz="1300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grpSp>
        <p:nvGrpSpPr>
          <p:cNvPr id="797" name="组合 796"/>
          <p:cNvGrpSpPr/>
          <p:nvPr/>
        </p:nvGrpSpPr>
        <p:grpSpPr>
          <a:xfrm>
            <a:off x="781667" y="4391811"/>
            <a:ext cx="2954800" cy="428302"/>
            <a:chOff x="781667" y="4391811"/>
            <a:chExt cx="2954800" cy="428302"/>
          </a:xfrm>
        </p:grpSpPr>
        <p:sp>
          <p:nvSpPr>
            <p:cNvPr id="26" name="矩形 25"/>
            <p:cNvSpPr/>
            <p:nvPr/>
          </p:nvSpPr>
          <p:spPr>
            <a:xfrm>
              <a:off x="781667" y="4391811"/>
              <a:ext cx="1415596" cy="428302"/>
            </a:xfrm>
            <a:prstGeom prst="rect">
              <a:avLst/>
            </a:prstGeom>
            <a:solidFill>
              <a:srgbClr val="F2564B"/>
            </a:solidFill>
            <a:ln>
              <a:solidFill>
                <a:srgbClr val="F256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320871" y="4391811"/>
              <a:ext cx="1415596" cy="428302"/>
            </a:xfrm>
            <a:prstGeom prst="rect">
              <a:avLst/>
            </a:prstGeom>
            <a:noFill/>
            <a:ln>
              <a:solidFill>
                <a:srgbClr val="F256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36883" y="4452074"/>
              <a:ext cx="904875" cy="306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汇报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:XXX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70048" y="4461599"/>
              <a:ext cx="955040" cy="306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20XX.X.X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89125" y="2757620"/>
            <a:ext cx="4660750" cy="10728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>
              <a:lnSpc>
                <a:spcPct val="130000"/>
              </a:lnSpc>
            </a:pPr>
            <a:r>
              <a:rPr lang="zh-CN" altLang="en-US" sz="5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商务礼仪培训</a:t>
            </a:r>
            <a:endParaRPr lang="zh-CN" altLang="en-US" sz="5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3" name="组合 802"/>
          <p:cNvGrpSpPr/>
          <p:nvPr/>
        </p:nvGrpSpPr>
        <p:grpSpPr>
          <a:xfrm>
            <a:off x="5661647" y="1446212"/>
            <a:ext cx="6808787" cy="3965576"/>
            <a:chOff x="5989638" y="1446213"/>
            <a:chExt cx="6808787" cy="3965576"/>
          </a:xfrm>
        </p:grpSpPr>
        <p:sp>
          <p:nvSpPr>
            <p:cNvPr id="588" name="Freeform 5"/>
            <p:cNvSpPr/>
            <p:nvPr/>
          </p:nvSpPr>
          <p:spPr bwMode="auto">
            <a:xfrm>
              <a:off x="6103938" y="1446213"/>
              <a:ext cx="6575425" cy="3959225"/>
            </a:xfrm>
            <a:custGeom>
              <a:avLst/>
              <a:gdLst>
                <a:gd name="T0" fmla="*/ 432 w 12427"/>
                <a:gd name="T1" fmla="*/ 7377 h 7481"/>
                <a:gd name="T2" fmla="*/ 273 w 12427"/>
                <a:gd name="T3" fmla="*/ 7087 h 7481"/>
                <a:gd name="T4" fmla="*/ 152 w 12427"/>
                <a:gd name="T5" fmla="*/ 6788 h 7481"/>
                <a:gd name="T6" fmla="*/ 77 w 12427"/>
                <a:gd name="T7" fmla="*/ 6530 h 7481"/>
                <a:gd name="T8" fmla="*/ 23 w 12427"/>
                <a:gd name="T9" fmla="*/ 6240 h 7481"/>
                <a:gd name="T10" fmla="*/ 0 w 12427"/>
                <a:gd name="T11" fmla="*/ 5918 h 7481"/>
                <a:gd name="T12" fmla="*/ 18 w 12427"/>
                <a:gd name="T13" fmla="*/ 5571 h 7481"/>
                <a:gd name="T14" fmla="*/ 87 w 12427"/>
                <a:gd name="T15" fmla="*/ 5200 h 7481"/>
                <a:gd name="T16" fmla="*/ 217 w 12427"/>
                <a:gd name="T17" fmla="*/ 4809 h 7481"/>
                <a:gd name="T18" fmla="*/ 417 w 12427"/>
                <a:gd name="T19" fmla="*/ 4400 h 7481"/>
                <a:gd name="T20" fmla="*/ 621 w 12427"/>
                <a:gd name="T21" fmla="*/ 4083 h 7481"/>
                <a:gd name="T22" fmla="*/ 892 w 12427"/>
                <a:gd name="T23" fmla="*/ 3768 h 7481"/>
                <a:gd name="T24" fmla="*/ 1177 w 12427"/>
                <a:gd name="T25" fmla="*/ 3524 h 7481"/>
                <a:gd name="T26" fmla="*/ 1477 w 12427"/>
                <a:gd name="T27" fmla="*/ 3336 h 7481"/>
                <a:gd name="T28" fmla="*/ 1786 w 12427"/>
                <a:gd name="T29" fmla="*/ 3193 h 7481"/>
                <a:gd name="T30" fmla="*/ 2165 w 12427"/>
                <a:gd name="T31" fmla="*/ 3059 h 7481"/>
                <a:gd name="T32" fmla="*/ 2802 w 12427"/>
                <a:gd name="T33" fmla="*/ 2868 h 7481"/>
                <a:gd name="T34" fmla="*/ 3178 w 12427"/>
                <a:gd name="T35" fmla="*/ 2734 h 7481"/>
                <a:gd name="T36" fmla="*/ 3482 w 12427"/>
                <a:gd name="T37" fmla="*/ 2588 h 7481"/>
                <a:gd name="T38" fmla="*/ 3772 w 12427"/>
                <a:gd name="T39" fmla="*/ 2399 h 7481"/>
                <a:gd name="T40" fmla="*/ 4048 w 12427"/>
                <a:gd name="T41" fmla="*/ 2154 h 7481"/>
                <a:gd name="T42" fmla="*/ 4304 w 12427"/>
                <a:gd name="T43" fmla="*/ 1835 h 7481"/>
                <a:gd name="T44" fmla="*/ 4561 w 12427"/>
                <a:gd name="T45" fmla="*/ 1491 h 7481"/>
                <a:gd name="T46" fmla="*/ 4905 w 12427"/>
                <a:gd name="T47" fmla="*/ 1115 h 7481"/>
                <a:gd name="T48" fmla="*/ 5271 w 12427"/>
                <a:gd name="T49" fmla="*/ 800 h 7481"/>
                <a:gd name="T50" fmla="*/ 5655 w 12427"/>
                <a:gd name="T51" fmla="*/ 539 h 7481"/>
                <a:gd name="T52" fmla="*/ 6053 w 12427"/>
                <a:gd name="T53" fmla="*/ 333 h 7481"/>
                <a:gd name="T54" fmla="*/ 6462 w 12427"/>
                <a:gd name="T55" fmla="*/ 179 h 7481"/>
                <a:gd name="T56" fmla="*/ 6879 w 12427"/>
                <a:gd name="T57" fmla="*/ 73 h 7481"/>
                <a:gd name="T58" fmla="*/ 7301 w 12427"/>
                <a:gd name="T59" fmla="*/ 15 h 7481"/>
                <a:gd name="T60" fmla="*/ 7724 w 12427"/>
                <a:gd name="T61" fmla="*/ 1 h 7481"/>
                <a:gd name="T62" fmla="*/ 8143 w 12427"/>
                <a:gd name="T63" fmla="*/ 30 h 7481"/>
                <a:gd name="T64" fmla="*/ 8558 w 12427"/>
                <a:gd name="T65" fmla="*/ 98 h 7481"/>
                <a:gd name="T66" fmla="*/ 8963 w 12427"/>
                <a:gd name="T67" fmla="*/ 203 h 7481"/>
                <a:gd name="T68" fmla="*/ 9355 w 12427"/>
                <a:gd name="T69" fmla="*/ 344 h 7481"/>
                <a:gd name="T70" fmla="*/ 9732 w 12427"/>
                <a:gd name="T71" fmla="*/ 517 h 7481"/>
                <a:gd name="T72" fmla="*/ 10089 w 12427"/>
                <a:gd name="T73" fmla="*/ 722 h 7481"/>
                <a:gd name="T74" fmla="*/ 10423 w 12427"/>
                <a:gd name="T75" fmla="*/ 955 h 7481"/>
                <a:gd name="T76" fmla="*/ 10731 w 12427"/>
                <a:gd name="T77" fmla="*/ 1212 h 7481"/>
                <a:gd name="T78" fmla="*/ 11009 w 12427"/>
                <a:gd name="T79" fmla="*/ 1494 h 7481"/>
                <a:gd name="T80" fmla="*/ 11255 w 12427"/>
                <a:gd name="T81" fmla="*/ 1796 h 7481"/>
                <a:gd name="T82" fmla="*/ 11463 w 12427"/>
                <a:gd name="T83" fmla="*/ 2118 h 7481"/>
                <a:gd name="T84" fmla="*/ 11632 w 12427"/>
                <a:gd name="T85" fmla="*/ 2456 h 7481"/>
                <a:gd name="T86" fmla="*/ 11756 w 12427"/>
                <a:gd name="T87" fmla="*/ 2808 h 7481"/>
                <a:gd name="T88" fmla="*/ 11835 w 12427"/>
                <a:gd name="T89" fmla="*/ 3173 h 7481"/>
                <a:gd name="T90" fmla="*/ 11863 w 12427"/>
                <a:gd name="T91" fmla="*/ 3546 h 7481"/>
                <a:gd name="T92" fmla="*/ 11839 w 12427"/>
                <a:gd name="T93" fmla="*/ 3926 h 7481"/>
                <a:gd name="T94" fmla="*/ 11778 w 12427"/>
                <a:gd name="T95" fmla="*/ 4234 h 7481"/>
                <a:gd name="T96" fmla="*/ 11717 w 12427"/>
                <a:gd name="T97" fmla="*/ 4581 h 7481"/>
                <a:gd name="T98" fmla="*/ 11719 w 12427"/>
                <a:gd name="T99" fmla="*/ 4881 h 7481"/>
                <a:gd name="T100" fmla="*/ 11772 w 12427"/>
                <a:gd name="T101" fmla="*/ 5142 h 7481"/>
                <a:gd name="T102" fmla="*/ 11859 w 12427"/>
                <a:gd name="T103" fmla="*/ 5373 h 7481"/>
                <a:gd name="T104" fmla="*/ 11996 w 12427"/>
                <a:gd name="T105" fmla="*/ 5623 h 7481"/>
                <a:gd name="T106" fmla="*/ 12258 w 12427"/>
                <a:gd name="T107" fmla="*/ 6053 h 7481"/>
                <a:gd name="T108" fmla="*/ 12352 w 12427"/>
                <a:gd name="T109" fmla="*/ 6258 h 7481"/>
                <a:gd name="T110" fmla="*/ 12413 w 12427"/>
                <a:gd name="T111" fmla="*/ 6479 h 7481"/>
                <a:gd name="T112" fmla="*/ 12424 w 12427"/>
                <a:gd name="T113" fmla="*/ 6726 h 7481"/>
                <a:gd name="T114" fmla="*/ 12377 w 12427"/>
                <a:gd name="T115" fmla="*/ 7010 h 7481"/>
                <a:gd name="T116" fmla="*/ 12254 w 12427"/>
                <a:gd name="T117" fmla="*/ 7337 h 7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427" h="7481">
                  <a:moveTo>
                    <a:pt x="503" y="7479"/>
                  </a:moveTo>
                  <a:lnTo>
                    <a:pt x="503" y="7479"/>
                  </a:lnTo>
                  <a:lnTo>
                    <a:pt x="490" y="7462"/>
                  </a:lnTo>
                  <a:lnTo>
                    <a:pt x="455" y="7413"/>
                  </a:lnTo>
                  <a:lnTo>
                    <a:pt x="432" y="7377"/>
                  </a:lnTo>
                  <a:lnTo>
                    <a:pt x="405" y="7333"/>
                  </a:lnTo>
                  <a:lnTo>
                    <a:pt x="374" y="7282"/>
                  </a:lnTo>
                  <a:lnTo>
                    <a:pt x="342" y="7224"/>
                  </a:lnTo>
                  <a:lnTo>
                    <a:pt x="309" y="7160"/>
                  </a:lnTo>
                  <a:lnTo>
                    <a:pt x="273" y="7087"/>
                  </a:lnTo>
                  <a:lnTo>
                    <a:pt x="238" y="7010"/>
                  </a:lnTo>
                  <a:lnTo>
                    <a:pt x="203" y="6925"/>
                  </a:lnTo>
                  <a:lnTo>
                    <a:pt x="185" y="6882"/>
                  </a:lnTo>
                  <a:lnTo>
                    <a:pt x="168" y="6835"/>
                  </a:lnTo>
                  <a:lnTo>
                    <a:pt x="152" y="6788"/>
                  </a:lnTo>
                  <a:lnTo>
                    <a:pt x="135" y="6739"/>
                  </a:lnTo>
                  <a:lnTo>
                    <a:pt x="120" y="6689"/>
                  </a:lnTo>
                  <a:lnTo>
                    <a:pt x="104" y="6637"/>
                  </a:lnTo>
                  <a:lnTo>
                    <a:pt x="90" y="6584"/>
                  </a:lnTo>
                  <a:lnTo>
                    <a:pt x="77" y="6530"/>
                  </a:lnTo>
                  <a:lnTo>
                    <a:pt x="64" y="6474"/>
                  </a:lnTo>
                  <a:lnTo>
                    <a:pt x="53" y="6417"/>
                  </a:lnTo>
                  <a:lnTo>
                    <a:pt x="41" y="6359"/>
                  </a:lnTo>
                  <a:lnTo>
                    <a:pt x="32" y="6300"/>
                  </a:lnTo>
                  <a:lnTo>
                    <a:pt x="23" y="6240"/>
                  </a:lnTo>
                  <a:lnTo>
                    <a:pt x="15" y="6178"/>
                  </a:lnTo>
                  <a:lnTo>
                    <a:pt x="10" y="6115"/>
                  </a:lnTo>
                  <a:lnTo>
                    <a:pt x="5" y="6051"/>
                  </a:lnTo>
                  <a:lnTo>
                    <a:pt x="1" y="5985"/>
                  </a:lnTo>
                  <a:lnTo>
                    <a:pt x="0" y="5918"/>
                  </a:lnTo>
                  <a:lnTo>
                    <a:pt x="0" y="5851"/>
                  </a:lnTo>
                  <a:lnTo>
                    <a:pt x="2" y="5783"/>
                  </a:lnTo>
                  <a:lnTo>
                    <a:pt x="5" y="5713"/>
                  </a:lnTo>
                  <a:lnTo>
                    <a:pt x="11" y="5643"/>
                  </a:lnTo>
                  <a:lnTo>
                    <a:pt x="18" y="5571"/>
                  </a:lnTo>
                  <a:lnTo>
                    <a:pt x="28" y="5499"/>
                  </a:lnTo>
                  <a:lnTo>
                    <a:pt x="40" y="5425"/>
                  </a:lnTo>
                  <a:lnTo>
                    <a:pt x="53" y="5351"/>
                  </a:lnTo>
                  <a:lnTo>
                    <a:pt x="69" y="5276"/>
                  </a:lnTo>
                  <a:lnTo>
                    <a:pt x="87" y="5200"/>
                  </a:lnTo>
                  <a:lnTo>
                    <a:pt x="108" y="5124"/>
                  </a:lnTo>
                  <a:lnTo>
                    <a:pt x="131" y="5046"/>
                  </a:lnTo>
                  <a:lnTo>
                    <a:pt x="157" y="4967"/>
                  </a:lnTo>
                  <a:lnTo>
                    <a:pt x="186" y="4889"/>
                  </a:lnTo>
                  <a:lnTo>
                    <a:pt x="217" y="4809"/>
                  </a:lnTo>
                  <a:lnTo>
                    <a:pt x="251" y="4729"/>
                  </a:lnTo>
                  <a:lnTo>
                    <a:pt x="288" y="4647"/>
                  </a:lnTo>
                  <a:lnTo>
                    <a:pt x="328" y="4566"/>
                  </a:lnTo>
                  <a:lnTo>
                    <a:pt x="370" y="4484"/>
                  </a:lnTo>
                  <a:lnTo>
                    <a:pt x="417" y="4400"/>
                  </a:lnTo>
                  <a:lnTo>
                    <a:pt x="467" y="4318"/>
                  </a:lnTo>
                  <a:lnTo>
                    <a:pt x="520" y="4233"/>
                  </a:lnTo>
                  <a:lnTo>
                    <a:pt x="520" y="4233"/>
                  </a:lnTo>
                  <a:lnTo>
                    <a:pt x="570" y="4157"/>
                  </a:lnTo>
                  <a:lnTo>
                    <a:pt x="621" y="4083"/>
                  </a:lnTo>
                  <a:lnTo>
                    <a:pt x="674" y="4014"/>
                  </a:lnTo>
                  <a:lnTo>
                    <a:pt x="727" y="3948"/>
                  </a:lnTo>
                  <a:lnTo>
                    <a:pt x="781" y="3885"/>
                  </a:lnTo>
                  <a:lnTo>
                    <a:pt x="836" y="3825"/>
                  </a:lnTo>
                  <a:lnTo>
                    <a:pt x="892" y="3768"/>
                  </a:lnTo>
                  <a:lnTo>
                    <a:pt x="947" y="3714"/>
                  </a:lnTo>
                  <a:lnTo>
                    <a:pt x="1004" y="3663"/>
                  </a:lnTo>
                  <a:lnTo>
                    <a:pt x="1061" y="3614"/>
                  </a:lnTo>
                  <a:lnTo>
                    <a:pt x="1119" y="3568"/>
                  </a:lnTo>
                  <a:lnTo>
                    <a:pt x="1177" y="3524"/>
                  </a:lnTo>
                  <a:lnTo>
                    <a:pt x="1236" y="3483"/>
                  </a:lnTo>
                  <a:lnTo>
                    <a:pt x="1296" y="3443"/>
                  </a:lnTo>
                  <a:lnTo>
                    <a:pt x="1356" y="3405"/>
                  </a:lnTo>
                  <a:lnTo>
                    <a:pt x="1417" y="3369"/>
                  </a:lnTo>
                  <a:lnTo>
                    <a:pt x="1477" y="3336"/>
                  </a:lnTo>
                  <a:lnTo>
                    <a:pt x="1539" y="3305"/>
                  </a:lnTo>
                  <a:lnTo>
                    <a:pt x="1599" y="3274"/>
                  </a:lnTo>
                  <a:lnTo>
                    <a:pt x="1662" y="3246"/>
                  </a:lnTo>
                  <a:lnTo>
                    <a:pt x="1724" y="3219"/>
                  </a:lnTo>
                  <a:lnTo>
                    <a:pt x="1786" y="3193"/>
                  </a:lnTo>
                  <a:lnTo>
                    <a:pt x="1849" y="3169"/>
                  </a:lnTo>
                  <a:lnTo>
                    <a:pt x="1912" y="3146"/>
                  </a:lnTo>
                  <a:lnTo>
                    <a:pt x="1975" y="3122"/>
                  </a:lnTo>
                  <a:lnTo>
                    <a:pt x="2039" y="3101"/>
                  </a:lnTo>
                  <a:lnTo>
                    <a:pt x="2165" y="3059"/>
                  </a:lnTo>
                  <a:lnTo>
                    <a:pt x="2294" y="3021"/>
                  </a:lnTo>
                  <a:lnTo>
                    <a:pt x="2421" y="2982"/>
                  </a:lnTo>
                  <a:lnTo>
                    <a:pt x="2549" y="2945"/>
                  </a:lnTo>
                  <a:lnTo>
                    <a:pt x="2676" y="2908"/>
                  </a:lnTo>
                  <a:lnTo>
                    <a:pt x="2802" y="2868"/>
                  </a:lnTo>
                  <a:lnTo>
                    <a:pt x="2928" y="2826"/>
                  </a:lnTo>
                  <a:lnTo>
                    <a:pt x="2991" y="2805"/>
                  </a:lnTo>
                  <a:lnTo>
                    <a:pt x="3055" y="2781"/>
                  </a:lnTo>
                  <a:lnTo>
                    <a:pt x="3116" y="2758"/>
                  </a:lnTo>
                  <a:lnTo>
                    <a:pt x="3178" y="2734"/>
                  </a:lnTo>
                  <a:lnTo>
                    <a:pt x="3240" y="2707"/>
                  </a:lnTo>
                  <a:lnTo>
                    <a:pt x="3300" y="2680"/>
                  </a:lnTo>
                  <a:lnTo>
                    <a:pt x="3361" y="2652"/>
                  </a:lnTo>
                  <a:lnTo>
                    <a:pt x="3421" y="2621"/>
                  </a:lnTo>
                  <a:lnTo>
                    <a:pt x="3482" y="2588"/>
                  </a:lnTo>
                  <a:lnTo>
                    <a:pt x="3541" y="2555"/>
                  </a:lnTo>
                  <a:lnTo>
                    <a:pt x="3599" y="2519"/>
                  </a:lnTo>
                  <a:lnTo>
                    <a:pt x="3658" y="2482"/>
                  </a:lnTo>
                  <a:lnTo>
                    <a:pt x="3715" y="2442"/>
                  </a:lnTo>
                  <a:lnTo>
                    <a:pt x="3772" y="2399"/>
                  </a:lnTo>
                  <a:lnTo>
                    <a:pt x="3829" y="2356"/>
                  </a:lnTo>
                  <a:lnTo>
                    <a:pt x="3884" y="2309"/>
                  </a:lnTo>
                  <a:lnTo>
                    <a:pt x="3940" y="2259"/>
                  </a:lnTo>
                  <a:lnTo>
                    <a:pt x="3994" y="2208"/>
                  </a:lnTo>
                  <a:lnTo>
                    <a:pt x="4048" y="2154"/>
                  </a:lnTo>
                  <a:lnTo>
                    <a:pt x="4101" y="2096"/>
                  </a:lnTo>
                  <a:lnTo>
                    <a:pt x="4152" y="2035"/>
                  </a:lnTo>
                  <a:lnTo>
                    <a:pt x="4204" y="1971"/>
                  </a:lnTo>
                  <a:lnTo>
                    <a:pt x="4254" y="1905"/>
                  </a:lnTo>
                  <a:lnTo>
                    <a:pt x="4304" y="1835"/>
                  </a:lnTo>
                  <a:lnTo>
                    <a:pt x="4304" y="1835"/>
                  </a:lnTo>
                  <a:lnTo>
                    <a:pt x="4367" y="1745"/>
                  </a:lnTo>
                  <a:lnTo>
                    <a:pt x="4430" y="1658"/>
                  </a:lnTo>
                  <a:lnTo>
                    <a:pt x="4496" y="1573"/>
                  </a:lnTo>
                  <a:lnTo>
                    <a:pt x="4561" y="1491"/>
                  </a:lnTo>
                  <a:lnTo>
                    <a:pt x="4628" y="1411"/>
                  </a:lnTo>
                  <a:lnTo>
                    <a:pt x="4696" y="1334"/>
                  </a:lnTo>
                  <a:lnTo>
                    <a:pt x="4765" y="1258"/>
                  </a:lnTo>
                  <a:lnTo>
                    <a:pt x="4835" y="1186"/>
                  </a:lnTo>
                  <a:lnTo>
                    <a:pt x="4905" y="1115"/>
                  </a:lnTo>
                  <a:lnTo>
                    <a:pt x="4977" y="1049"/>
                  </a:lnTo>
                  <a:lnTo>
                    <a:pt x="5049" y="983"/>
                  </a:lnTo>
                  <a:lnTo>
                    <a:pt x="5122" y="920"/>
                  </a:lnTo>
                  <a:lnTo>
                    <a:pt x="5197" y="858"/>
                  </a:lnTo>
                  <a:lnTo>
                    <a:pt x="5271" y="800"/>
                  </a:lnTo>
                  <a:lnTo>
                    <a:pt x="5346" y="744"/>
                  </a:lnTo>
                  <a:lnTo>
                    <a:pt x="5422" y="690"/>
                  </a:lnTo>
                  <a:lnTo>
                    <a:pt x="5499" y="637"/>
                  </a:lnTo>
                  <a:lnTo>
                    <a:pt x="5576" y="587"/>
                  </a:lnTo>
                  <a:lnTo>
                    <a:pt x="5655" y="539"/>
                  </a:lnTo>
                  <a:lnTo>
                    <a:pt x="5733" y="494"/>
                  </a:lnTo>
                  <a:lnTo>
                    <a:pt x="5812" y="450"/>
                  </a:lnTo>
                  <a:lnTo>
                    <a:pt x="5892" y="409"/>
                  </a:lnTo>
                  <a:lnTo>
                    <a:pt x="5971" y="371"/>
                  </a:lnTo>
                  <a:lnTo>
                    <a:pt x="6053" y="333"/>
                  </a:lnTo>
                  <a:lnTo>
                    <a:pt x="6134" y="298"/>
                  </a:lnTo>
                  <a:lnTo>
                    <a:pt x="6215" y="265"/>
                  </a:lnTo>
                  <a:lnTo>
                    <a:pt x="6297" y="234"/>
                  </a:lnTo>
                  <a:lnTo>
                    <a:pt x="6379" y="206"/>
                  </a:lnTo>
                  <a:lnTo>
                    <a:pt x="6462" y="179"/>
                  </a:lnTo>
                  <a:lnTo>
                    <a:pt x="6545" y="154"/>
                  </a:lnTo>
                  <a:lnTo>
                    <a:pt x="6628" y="131"/>
                  </a:lnTo>
                  <a:lnTo>
                    <a:pt x="6711" y="109"/>
                  </a:lnTo>
                  <a:lnTo>
                    <a:pt x="6795" y="90"/>
                  </a:lnTo>
                  <a:lnTo>
                    <a:pt x="6879" y="73"/>
                  </a:lnTo>
                  <a:lnTo>
                    <a:pt x="6963" y="58"/>
                  </a:lnTo>
                  <a:lnTo>
                    <a:pt x="7047" y="45"/>
                  </a:lnTo>
                  <a:lnTo>
                    <a:pt x="7132" y="33"/>
                  </a:lnTo>
                  <a:lnTo>
                    <a:pt x="7216" y="23"/>
                  </a:lnTo>
                  <a:lnTo>
                    <a:pt x="7301" y="15"/>
                  </a:lnTo>
                  <a:lnTo>
                    <a:pt x="7386" y="9"/>
                  </a:lnTo>
                  <a:lnTo>
                    <a:pt x="7470" y="4"/>
                  </a:lnTo>
                  <a:lnTo>
                    <a:pt x="7554" y="1"/>
                  </a:lnTo>
                  <a:lnTo>
                    <a:pt x="7639" y="0"/>
                  </a:lnTo>
                  <a:lnTo>
                    <a:pt x="7724" y="1"/>
                  </a:lnTo>
                  <a:lnTo>
                    <a:pt x="7808" y="4"/>
                  </a:lnTo>
                  <a:lnTo>
                    <a:pt x="7892" y="8"/>
                  </a:lnTo>
                  <a:lnTo>
                    <a:pt x="7976" y="13"/>
                  </a:lnTo>
                  <a:lnTo>
                    <a:pt x="8060" y="21"/>
                  </a:lnTo>
                  <a:lnTo>
                    <a:pt x="8143" y="30"/>
                  </a:lnTo>
                  <a:lnTo>
                    <a:pt x="8227" y="40"/>
                  </a:lnTo>
                  <a:lnTo>
                    <a:pt x="8311" y="51"/>
                  </a:lnTo>
                  <a:lnTo>
                    <a:pt x="8393" y="66"/>
                  </a:lnTo>
                  <a:lnTo>
                    <a:pt x="8475" y="81"/>
                  </a:lnTo>
                  <a:lnTo>
                    <a:pt x="8558" y="98"/>
                  </a:lnTo>
                  <a:lnTo>
                    <a:pt x="8640" y="116"/>
                  </a:lnTo>
                  <a:lnTo>
                    <a:pt x="8721" y="135"/>
                  </a:lnTo>
                  <a:lnTo>
                    <a:pt x="8802" y="157"/>
                  </a:lnTo>
                  <a:lnTo>
                    <a:pt x="8883" y="179"/>
                  </a:lnTo>
                  <a:lnTo>
                    <a:pt x="8963" y="203"/>
                  </a:lnTo>
                  <a:lnTo>
                    <a:pt x="9043" y="229"/>
                  </a:lnTo>
                  <a:lnTo>
                    <a:pt x="9121" y="255"/>
                  </a:lnTo>
                  <a:lnTo>
                    <a:pt x="9200" y="283"/>
                  </a:lnTo>
                  <a:lnTo>
                    <a:pt x="9278" y="313"/>
                  </a:lnTo>
                  <a:lnTo>
                    <a:pt x="9355" y="344"/>
                  </a:lnTo>
                  <a:lnTo>
                    <a:pt x="9433" y="376"/>
                  </a:lnTo>
                  <a:lnTo>
                    <a:pt x="9509" y="409"/>
                  </a:lnTo>
                  <a:lnTo>
                    <a:pt x="9583" y="444"/>
                  </a:lnTo>
                  <a:lnTo>
                    <a:pt x="9658" y="480"/>
                  </a:lnTo>
                  <a:lnTo>
                    <a:pt x="9732" y="517"/>
                  </a:lnTo>
                  <a:lnTo>
                    <a:pt x="9805" y="556"/>
                  </a:lnTo>
                  <a:lnTo>
                    <a:pt x="9878" y="596"/>
                  </a:lnTo>
                  <a:lnTo>
                    <a:pt x="9949" y="637"/>
                  </a:lnTo>
                  <a:lnTo>
                    <a:pt x="10019" y="678"/>
                  </a:lnTo>
                  <a:lnTo>
                    <a:pt x="10089" y="722"/>
                  </a:lnTo>
                  <a:lnTo>
                    <a:pt x="10158" y="765"/>
                  </a:lnTo>
                  <a:lnTo>
                    <a:pt x="10225" y="812"/>
                  </a:lnTo>
                  <a:lnTo>
                    <a:pt x="10292" y="858"/>
                  </a:lnTo>
                  <a:lnTo>
                    <a:pt x="10358" y="906"/>
                  </a:lnTo>
                  <a:lnTo>
                    <a:pt x="10423" y="955"/>
                  </a:lnTo>
                  <a:lnTo>
                    <a:pt x="10486" y="1003"/>
                  </a:lnTo>
                  <a:lnTo>
                    <a:pt x="10550" y="1054"/>
                  </a:lnTo>
                  <a:lnTo>
                    <a:pt x="10611" y="1106"/>
                  </a:lnTo>
                  <a:lnTo>
                    <a:pt x="10672" y="1159"/>
                  </a:lnTo>
                  <a:lnTo>
                    <a:pt x="10731" y="1212"/>
                  </a:lnTo>
                  <a:lnTo>
                    <a:pt x="10789" y="1267"/>
                  </a:lnTo>
                  <a:lnTo>
                    <a:pt x="10845" y="1323"/>
                  </a:lnTo>
                  <a:lnTo>
                    <a:pt x="10902" y="1378"/>
                  </a:lnTo>
                  <a:lnTo>
                    <a:pt x="10956" y="1436"/>
                  </a:lnTo>
                  <a:lnTo>
                    <a:pt x="11009" y="1494"/>
                  </a:lnTo>
                  <a:lnTo>
                    <a:pt x="11060" y="1553"/>
                  </a:lnTo>
                  <a:lnTo>
                    <a:pt x="11112" y="1612"/>
                  </a:lnTo>
                  <a:lnTo>
                    <a:pt x="11161" y="1672"/>
                  </a:lnTo>
                  <a:lnTo>
                    <a:pt x="11208" y="1734"/>
                  </a:lnTo>
                  <a:lnTo>
                    <a:pt x="11255" y="1796"/>
                  </a:lnTo>
                  <a:lnTo>
                    <a:pt x="11298" y="1859"/>
                  </a:lnTo>
                  <a:lnTo>
                    <a:pt x="11342" y="1923"/>
                  </a:lnTo>
                  <a:lnTo>
                    <a:pt x="11385" y="1988"/>
                  </a:lnTo>
                  <a:lnTo>
                    <a:pt x="11424" y="2052"/>
                  </a:lnTo>
                  <a:lnTo>
                    <a:pt x="11463" y="2118"/>
                  </a:lnTo>
                  <a:lnTo>
                    <a:pt x="11500" y="2185"/>
                  </a:lnTo>
                  <a:lnTo>
                    <a:pt x="11535" y="2251"/>
                  </a:lnTo>
                  <a:lnTo>
                    <a:pt x="11569" y="2320"/>
                  </a:lnTo>
                  <a:lnTo>
                    <a:pt x="11601" y="2388"/>
                  </a:lnTo>
                  <a:lnTo>
                    <a:pt x="11632" y="2456"/>
                  </a:lnTo>
                  <a:lnTo>
                    <a:pt x="11660" y="2525"/>
                  </a:lnTo>
                  <a:lnTo>
                    <a:pt x="11687" y="2595"/>
                  </a:lnTo>
                  <a:lnTo>
                    <a:pt x="11711" y="2666"/>
                  </a:lnTo>
                  <a:lnTo>
                    <a:pt x="11736" y="2736"/>
                  </a:lnTo>
                  <a:lnTo>
                    <a:pt x="11756" y="2808"/>
                  </a:lnTo>
                  <a:lnTo>
                    <a:pt x="11776" y="2881"/>
                  </a:lnTo>
                  <a:lnTo>
                    <a:pt x="11794" y="2953"/>
                  </a:lnTo>
                  <a:lnTo>
                    <a:pt x="11809" y="3026"/>
                  </a:lnTo>
                  <a:lnTo>
                    <a:pt x="11823" y="3099"/>
                  </a:lnTo>
                  <a:lnTo>
                    <a:pt x="11835" y="3173"/>
                  </a:lnTo>
                  <a:lnTo>
                    <a:pt x="11845" y="3246"/>
                  </a:lnTo>
                  <a:lnTo>
                    <a:pt x="11853" y="3321"/>
                  </a:lnTo>
                  <a:lnTo>
                    <a:pt x="11858" y="3395"/>
                  </a:lnTo>
                  <a:lnTo>
                    <a:pt x="11862" y="3470"/>
                  </a:lnTo>
                  <a:lnTo>
                    <a:pt x="11863" y="3546"/>
                  </a:lnTo>
                  <a:lnTo>
                    <a:pt x="11863" y="3622"/>
                  </a:lnTo>
                  <a:lnTo>
                    <a:pt x="11861" y="3697"/>
                  </a:lnTo>
                  <a:lnTo>
                    <a:pt x="11856" y="3773"/>
                  </a:lnTo>
                  <a:lnTo>
                    <a:pt x="11848" y="3849"/>
                  </a:lnTo>
                  <a:lnTo>
                    <a:pt x="11839" y="3926"/>
                  </a:lnTo>
                  <a:lnTo>
                    <a:pt x="11827" y="4002"/>
                  </a:lnTo>
                  <a:lnTo>
                    <a:pt x="11813" y="4080"/>
                  </a:lnTo>
                  <a:lnTo>
                    <a:pt x="11796" y="4157"/>
                  </a:lnTo>
                  <a:lnTo>
                    <a:pt x="11778" y="4234"/>
                  </a:lnTo>
                  <a:lnTo>
                    <a:pt x="11778" y="4234"/>
                  </a:lnTo>
                  <a:lnTo>
                    <a:pt x="11760" y="4307"/>
                  </a:lnTo>
                  <a:lnTo>
                    <a:pt x="11745" y="4379"/>
                  </a:lnTo>
                  <a:lnTo>
                    <a:pt x="11733" y="4449"/>
                  </a:lnTo>
                  <a:lnTo>
                    <a:pt x="11724" y="4516"/>
                  </a:lnTo>
                  <a:lnTo>
                    <a:pt x="11717" y="4581"/>
                  </a:lnTo>
                  <a:lnTo>
                    <a:pt x="11713" y="4644"/>
                  </a:lnTo>
                  <a:lnTo>
                    <a:pt x="11711" y="4706"/>
                  </a:lnTo>
                  <a:lnTo>
                    <a:pt x="11711" y="4767"/>
                  </a:lnTo>
                  <a:lnTo>
                    <a:pt x="11714" y="4824"/>
                  </a:lnTo>
                  <a:lnTo>
                    <a:pt x="11719" y="4881"/>
                  </a:lnTo>
                  <a:lnTo>
                    <a:pt x="11726" y="4936"/>
                  </a:lnTo>
                  <a:lnTo>
                    <a:pt x="11735" y="4989"/>
                  </a:lnTo>
                  <a:lnTo>
                    <a:pt x="11745" y="5042"/>
                  </a:lnTo>
                  <a:lnTo>
                    <a:pt x="11758" y="5092"/>
                  </a:lnTo>
                  <a:lnTo>
                    <a:pt x="11772" y="5142"/>
                  </a:lnTo>
                  <a:lnTo>
                    <a:pt x="11786" y="5190"/>
                  </a:lnTo>
                  <a:lnTo>
                    <a:pt x="11803" y="5237"/>
                  </a:lnTo>
                  <a:lnTo>
                    <a:pt x="11821" y="5284"/>
                  </a:lnTo>
                  <a:lnTo>
                    <a:pt x="11840" y="5329"/>
                  </a:lnTo>
                  <a:lnTo>
                    <a:pt x="11859" y="5373"/>
                  </a:lnTo>
                  <a:lnTo>
                    <a:pt x="11881" y="5416"/>
                  </a:lnTo>
                  <a:lnTo>
                    <a:pt x="11903" y="5459"/>
                  </a:lnTo>
                  <a:lnTo>
                    <a:pt x="11925" y="5501"/>
                  </a:lnTo>
                  <a:lnTo>
                    <a:pt x="11948" y="5542"/>
                  </a:lnTo>
                  <a:lnTo>
                    <a:pt x="11996" y="5623"/>
                  </a:lnTo>
                  <a:lnTo>
                    <a:pt x="12046" y="5702"/>
                  </a:lnTo>
                  <a:lnTo>
                    <a:pt x="12144" y="5858"/>
                  </a:lnTo>
                  <a:lnTo>
                    <a:pt x="12191" y="5936"/>
                  </a:lnTo>
                  <a:lnTo>
                    <a:pt x="12238" y="6013"/>
                  </a:lnTo>
                  <a:lnTo>
                    <a:pt x="12258" y="6053"/>
                  </a:lnTo>
                  <a:lnTo>
                    <a:pt x="12280" y="6093"/>
                  </a:lnTo>
                  <a:lnTo>
                    <a:pt x="12299" y="6133"/>
                  </a:lnTo>
                  <a:lnTo>
                    <a:pt x="12319" y="6174"/>
                  </a:lnTo>
                  <a:lnTo>
                    <a:pt x="12337" y="6215"/>
                  </a:lnTo>
                  <a:lnTo>
                    <a:pt x="12352" y="6258"/>
                  </a:lnTo>
                  <a:lnTo>
                    <a:pt x="12368" y="6300"/>
                  </a:lnTo>
                  <a:lnTo>
                    <a:pt x="12382" y="6343"/>
                  </a:lnTo>
                  <a:lnTo>
                    <a:pt x="12393" y="6388"/>
                  </a:lnTo>
                  <a:lnTo>
                    <a:pt x="12404" y="6433"/>
                  </a:lnTo>
                  <a:lnTo>
                    <a:pt x="12413" y="6479"/>
                  </a:lnTo>
                  <a:lnTo>
                    <a:pt x="12419" y="6525"/>
                  </a:lnTo>
                  <a:lnTo>
                    <a:pt x="12424" y="6574"/>
                  </a:lnTo>
                  <a:lnTo>
                    <a:pt x="12427" y="6624"/>
                  </a:lnTo>
                  <a:lnTo>
                    <a:pt x="12427" y="6674"/>
                  </a:lnTo>
                  <a:lnTo>
                    <a:pt x="12424" y="6726"/>
                  </a:lnTo>
                  <a:lnTo>
                    <a:pt x="12420" y="6780"/>
                  </a:lnTo>
                  <a:lnTo>
                    <a:pt x="12414" y="6835"/>
                  </a:lnTo>
                  <a:lnTo>
                    <a:pt x="12404" y="6892"/>
                  </a:lnTo>
                  <a:lnTo>
                    <a:pt x="12392" y="6950"/>
                  </a:lnTo>
                  <a:lnTo>
                    <a:pt x="12377" y="7010"/>
                  </a:lnTo>
                  <a:lnTo>
                    <a:pt x="12359" y="7071"/>
                  </a:lnTo>
                  <a:lnTo>
                    <a:pt x="12337" y="7135"/>
                  </a:lnTo>
                  <a:lnTo>
                    <a:pt x="12314" y="7199"/>
                  </a:lnTo>
                  <a:lnTo>
                    <a:pt x="12285" y="7268"/>
                  </a:lnTo>
                  <a:lnTo>
                    <a:pt x="12254" y="7337"/>
                  </a:lnTo>
                  <a:lnTo>
                    <a:pt x="12221" y="7408"/>
                  </a:lnTo>
                  <a:lnTo>
                    <a:pt x="12182" y="7481"/>
                  </a:lnTo>
                  <a:lnTo>
                    <a:pt x="503" y="7479"/>
                  </a:lnTo>
                  <a:close/>
                </a:path>
              </a:pathLst>
            </a:custGeom>
            <a:solidFill>
              <a:srgbClr val="D9E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Freeform 6"/>
            <p:cNvSpPr/>
            <p:nvPr/>
          </p:nvSpPr>
          <p:spPr bwMode="auto">
            <a:xfrm>
              <a:off x="6808788" y="3889376"/>
              <a:ext cx="268287" cy="266700"/>
            </a:xfrm>
            <a:custGeom>
              <a:avLst/>
              <a:gdLst>
                <a:gd name="T0" fmla="*/ 0 w 506"/>
                <a:gd name="T1" fmla="*/ 252 h 506"/>
                <a:gd name="T2" fmla="*/ 5 w 506"/>
                <a:gd name="T3" fmla="*/ 202 h 506"/>
                <a:gd name="T4" fmla="*/ 21 w 506"/>
                <a:gd name="T5" fmla="*/ 154 h 506"/>
                <a:gd name="T6" fmla="*/ 44 w 506"/>
                <a:gd name="T7" fmla="*/ 111 h 506"/>
                <a:gd name="T8" fmla="*/ 75 w 506"/>
                <a:gd name="T9" fmla="*/ 73 h 506"/>
                <a:gd name="T10" fmla="*/ 112 w 506"/>
                <a:gd name="T11" fmla="*/ 43 h 506"/>
                <a:gd name="T12" fmla="*/ 155 w 506"/>
                <a:gd name="T13" fmla="*/ 19 h 506"/>
                <a:gd name="T14" fmla="*/ 202 w 506"/>
                <a:gd name="T15" fmla="*/ 5 h 506"/>
                <a:gd name="T16" fmla="*/ 254 w 506"/>
                <a:gd name="T17" fmla="*/ 0 h 506"/>
                <a:gd name="T18" fmla="*/ 279 w 506"/>
                <a:gd name="T19" fmla="*/ 1 h 506"/>
                <a:gd name="T20" fmla="*/ 328 w 506"/>
                <a:gd name="T21" fmla="*/ 12 h 506"/>
                <a:gd name="T22" fmla="*/ 373 w 506"/>
                <a:gd name="T23" fmla="*/ 31 h 506"/>
                <a:gd name="T24" fmla="*/ 415 w 506"/>
                <a:gd name="T25" fmla="*/ 58 h 506"/>
                <a:gd name="T26" fmla="*/ 448 w 506"/>
                <a:gd name="T27" fmla="*/ 91 h 506"/>
                <a:gd name="T28" fmla="*/ 476 w 506"/>
                <a:gd name="T29" fmla="*/ 133 h 506"/>
                <a:gd name="T30" fmla="*/ 494 w 506"/>
                <a:gd name="T31" fmla="*/ 178 h 506"/>
                <a:gd name="T32" fmla="*/ 505 w 506"/>
                <a:gd name="T33" fmla="*/ 226 h 506"/>
                <a:gd name="T34" fmla="*/ 506 w 506"/>
                <a:gd name="T35" fmla="*/ 252 h 506"/>
                <a:gd name="T36" fmla="*/ 501 w 506"/>
                <a:gd name="T37" fmla="*/ 304 h 506"/>
                <a:gd name="T38" fmla="*/ 487 w 506"/>
                <a:gd name="T39" fmla="*/ 351 h 506"/>
                <a:gd name="T40" fmla="*/ 463 w 506"/>
                <a:gd name="T41" fmla="*/ 394 h 506"/>
                <a:gd name="T42" fmla="*/ 433 w 506"/>
                <a:gd name="T43" fmla="*/ 431 h 506"/>
                <a:gd name="T44" fmla="*/ 395 w 506"/>
                <a:gd name="T45" fmla="*/ 462 h 506"/>
                <a:gd name="T46" fmla="*/ 351 w 506"/>
                <a:gd name="T47" fmla="*/ 486 h 506"/>
                <a:gd name="T48" fmla="*/ 304 w 506"/>
                <a:gd name="T49" fmla="*/ 501 h 506"/>
                <a:gd name="T50" fmla="*/ 254 w 506"/>
                <a:gd name="T51" fmla="*/ 506 h 506"/>
                <a:gd name="T52" fmla="*/ 228 w 506"/>
                <a:gd name="T53" fmla="*/ 504 h 506"/>
                <a:gd name="T54" fmla="*/ 178 w 506"/>
                <a:gd name="T55" fmla="*/ 494 h 506"/>
                <a:gd name="T56" fmla="*/ 133 w 506"/>
                <a:gd name="T57" fmla="*/ 475 h 506"/>
                <a:gd name="T58" fmla="*/ 93 w 506"/>
                <a:gd name="T59" fmla="*/ 448 h 506"/>
                <a:gd name="T60" fmla="*/ 58 w 506"/>
                <a:gd name="T61" fmla="*/ 413 h 506"/>
                <a:gd name="T62" fmla="*/ 31 w 506"/>
                <a:gd name="T63" fmla="*/ 373 h 506"/>
                <a:gd name="T64" fmla="*/ 12 w 506"/>
                <a:gd name="T65" fmla="*/ 328 h 506"/>
                <a:gd name="T66" fmla="*/ 1 w 506"/>
                <a:gd name="T67" fmla="*/ 279 h 506"/>
                <a:gd name="T68" fmla="*/ 0 w 506"/>
                <a:gd name="T69" fmla="*/ 25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6" h="506">
                  <a:moveTo>
                    <a:pt x="0" y="252"/>
                  </a:moveTo>
                  <a:lnTo>
                    <a:pt x="0" y="252"/>
                  </a:lnTo>
                  <a:lnTo>
                    <a:pt x="1" y="226"/>
                  </a:lnTo>
                  <a:lnTo>
                    <a:pt x="5" y="202"/>
                  </a:lnTo>
                  <a:lnTo>
                    <a:pt x="12" y="178"/>
                  </a:lnTo>
                  <a:lnTo>
                    <a:pt x="21" y="154"/>
                  </a:lnTo>
                  <a:lnTo>
                    <a:pt x="31" y="133"/>
                  </a:lnTo>
                  <a:lnTo>
                    <a:pt x="44" y="111"/>
                  </a:lnTo>
                  <a:lnTo>
                    <a:pt x="58" y="91"/>
                  </a:lnTo>
                  <a:lnTo>
                    <a:pt x="75" y="73"/>
                  </a:lnTo>
                  <a:lnTo>
                    <a:pt x="93" y="58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19"/>
                  </a:lnTo>
                  <a:lnTo>
                    <a:pt x="178" y="12"/>
                  </a:lnTo>
                  <a:lnTo>
                    <a:pt x="202" y="5"/>
                  </a:lnTo>
                  <a:lnTo>
                    <a:pt x="228" y="1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79" y="1"/>
                  </a:lnTo>
                  <a:lnTo>
                    <a:pt x="304" y="5"/>
                  </a:lnTo>
                  <a:lnTo>
                    <a:pt x="328" y="12"/>
                  </a:lnTo>
                  <a:lnTo>
                    <a:pt x="351" y="19"/>
                  </a:lnTo>
                  <a:lnTo>
                    <a:pt x="373" y="31"/>
                  </a:lnTo>
                  <a:lnTo>
                    <a:pt x="395" y="43"/>
                  </a:lnTo>
                  <a:lnTo>
                    <a:pt x="415" y="58"/>
                  </a:lnTo>
                  <a:lnTo>
                    <a:pt x="433" y="73"/>
                  </a:lnTo>
                  <a:lnTo>
                    <a:pt x="448" y="91"/>
                  </a:lnTo>
                  <a:lnTo>
                    <a:pt x="463" y="111"/>
                  </a:lnTo>
                  <a:lnTo>
                    <a:pt x="476" y="133"/>
                  </a:lnTo>
                  <a:lnTo>
                    <a:pt x="487" y="154"/>
                  </a:lnTo>
                  <a:lnTo>
                    <a:pt x="494" y="178"/>
                  </a:lnTo>
                  <a:lnTo>
                    <a:pt x="501" y="202"/>
                  </a:lnTo>
                  <a:lnTo>
                    <a:pt x="505" y="226"/>
                  </a:lnTo>
                  <a:lnTo>
                    <a:pt x="506" y="252"/>
                  </a:lnTo>
                  <a:lnTo>
                    <a:pt x="506" y="252"/>
                  </a:lnTo>
                  <a:lnTo>
                    <a:pt x="505" y="279"/>
                  </a:lnTo>
                  <a:lnTo>
                    <a:pt x="501" y="304"/>
                  </a:lnTo>
                  <a:lnTo>
                    <a:pt x="494" y="328"/>
                  </a:lnTo>
                  <a:lnTo>
                    <a:pt x="487" y="351"/>
                  </a:lnTo>
                  <a:lnTo>
                    <a:pt x="476" y="373"/>
                  </a:lnTo>
                  <a:lnTo>
                    <a:pt x="463" y="394"/>
                  </a:lnTo>
                  <a:lnTo>
                    <a:pt x="448" y="413"/>
                  </a:lnTo>
                  <a:lnTo>
                    <a:pt x="433" y="431"/>
                  </a:lnTo>
                  <a:lnTo>
                    <a:pt x="415" y="448"/>
                  </a:lnTo>
                  <a:lnTo>
                    <a:pt x="395" y="462"/>
                  </a:lnTo>
                  <a:lnTo>
                    <a:pt x="373" y="475"/>
                  </a:lnTo>
                  <a:lnTo>
                    <a:pt x="351" y="486"/>
                  </a:lnTo>
                  <a:lnTo>
                    <a:pt x="328" y="494"/>
                  </a:lnTo>
                  <a:lnTo>
                    <a:pt x="304" y="501"/>
                  </a:lnTo>
                  <a:lnTo>
                    <a:pt x="279" y="504"/>
                  </a:lnTo>
                  <a:lnTo>
                    <a:pt x="254" y="506"/>
                  </a:lnTo>
                  <a:lnTo>
                    <a:pt x="254" y="506"/>
                  </a:lnTo>
                  <a:lnTo>
                    <a:pt x="228" y="504"/>
                  </a:lnTo>
                  <a:lnTo>
                    <a:pt x="202" y="501"/>
                  </a:lnTo>
                  <a:lnTo>
                    <a:pt x="178" y="494"/>
                  </a:lnTo>
                  <a:lnTo>
                    <a:pt x="155" y="486"/>
                  </a:lnTo>
                  <a:lnTo>
                    <a:pt x="133" y="475"/>
                  </a:lnTo>
                  <a:lnTo>
                    <a:pt x="112" y="462"/>
                  </a:lnTo>
                  <a:lnTo>
                    <a:pt x="93" y="448"/>
                  </a:lnTo>
                  <a:lnTo>
                    <a:pt x="75" y="431"/>
                  </a:lnTo>
                  <a:lnTo>
                    <a:pt x="58" y="413"/>
                  </a:lnTo>
                  <a:lnTo>
                    <a:pt x="44" y="394"/>
                  </a:lnTo>
                  <a:lnTo>
                    <a:pt x="31" y="373"/>
                  </a:lnTo>
                  <a:lnTo>
                    <a:pt x="21" y="351"/>
                  </a:lnTo>
                  <a:lnTo>
                    <a:pt x="12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52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Freeform 7"/>
            <p:cNvSpPr/>
            <p:nvPr/>
          </p:nvSpPr>
          <p:spPr bwMode="auto">
            <a:xfrm>
              <a:off x="6884988" y="3925888"/>
              <a:ext cx="104775" cy="187325"/>
            </a:xfrm>
            <a:custGeom>
              <a:avLst/>
              <a:gdLst>
                <a:gd name="T0" fmla="*/ 139 w 198"/>
                <a:gd name="T1" fmla="*/ 234 h 352"/>
                <a:gd name="T2" fmla="*/ 134 w 198"/>
                <a:gd name="T3" fmla="*/ 222 h 352"/>
                <a:gd name="T4" fmla="*/ 125 w 198"/>
                <a:gd name="T5" fmla="*/ 212 h 352"/>
                <a:gd name="T6" fmla="*/ 98 w 198"/>
                <a:gd name="T7" fmla="*/ 201 h 352"/>
                <a:gd name="T8" fmla="*/ 63 w 198"/>
                <a:gd name="T9" fmla="*/ 185 h 352"/>
                <a:gd name="T10" fmla="*/ 36 w 198"/>
                <a:gd name="T11" fmla="*/ 167 h 352"/>
                <a:gd name="T12" fmla="*/ 20 w 198"/>
                <a:gd name="T13" fmla="*/ 144 h 352"/>
                <a:gd name="T14" fmla="*/ 14 w 198"/>
                <a:gd name="T15" fmla="*/ 130 h 352"/>
                <a:gd name="T16" fmla="*/ 13 w 198"/>
                <a:gd name="T17" fmla="*/ 113 h 352"/>
                <a:gd name="T18" fmla="*/ 20 w 198"/>
                <a:gd name="T19" fmla="*/ 85 h 352"/>
                <a:gd name="T20" fmla="*/ 35 w 198"/>
                <a:gd name="T21" fmla="*/ 62 h 352"/>
                <a:gd name="T22" fmla="*/ 61 w 198"/>
                <a:gd name="T23" fmla="*/ 47 h 352"/>
                <a:gd name="T24" fmla="*/ 93 w 198"/>
                <a:gd name="T25" fmla="*/ 0 h 352"/>
                <a:gd name="T26" fmla="*/ 125 w 198"/>
                <a:gd name="T27" fmla="*/ 41 h 352"/>
                <a:gd name="T28" fmla="*/ 156 w 198"/>
                <a:gd name="T29" fmla="*/ 50 h 352"/>
                <a:gd name="T30" fmla="*/ 179 w 198"/>
                <a:gd name="T31" fmla="*/ 68 h 352"/>
                <a:gd name="T32" fmla="*/ 193 w 198"/>
                <a:gd name="T33" fmla="*/ 94 h 352"/>
                <a:gd name="T34" fmla="*/ 141 w 198"/>
                <a:gd name="T35" fmla="*/ 127 h 352"/>
                <a:gd name="T36" fmla="*/ 139 w 198"/>
                <a:gd name="T37" fmla="*/ 108 h 352"/>
                <a:gd name="T38" fmla="*/ 132 w 198"/>
                <a:gd name="T39" fmla="*/ 94 h 352"/>
                <a:gd name="T40" fmla="*/ 114 w 198"/>
                <a:gd name="T41" fmla="*/ 83 h 352"/>
                <a:gd name="T42" fmla="*/ 97 w 198"/>
                <a:gd name="T43" fmla="*/ 82 h 352"/>
                <a:gd name="T44" fmla="*/ 84 w 198"/>
                <a:gd name="T45" fmla="*/ 87 h 352"/>
                <a:gd name="T46" fmla="*/ 75 w 198"/>
                <a:gd name="T47" fmla="*/ 96 h 352"/>
                <a:gd name="T48" fmla="*/ 71 w 198"/>
                <a:gd name="T49" fmla="*/ 108 h 352"/>
                <a:gd name="T50" fmla="*/ 71 w 198"/>
                <a:gd name="T51" fmla="*/ 121 h 352"/>
                <a:gd name="T52" fmla="*/ 75 w 198"/>
                <a:gd name="T53" fmla="*/ 132 h 352"/>
                <a:gd name="T54" fmla="*/ 85 w 198"/>
                <a:gd name="T55" fmla="*/ 141 h 352"/>
                <a:gd name="T56" fmla="*/ 112 w 198"/>
                <a:gd name="T57" fmla="*/ 154 h 352"/>
                <a:gd name="T58" fmla="*/ 147 w 198"/>
                <a:gd name="T59" fmla="*/ 170 h 352"/>
                <a:gd name="T60" fmla="*/ 174 w 198"/>
                <a:gd name="T61" fmla="*/ 188 h 352"/>
                <a:gd name="T62" fmla="*/ 191 w 198"/>
                <a:gd name="T63" fmla="*/ 211 h 352"/>
                <a:gd name="T64" fmla="*/ 196 w 198"/>
                <a:gd name="T65" fmla="*/ 226 h 352"/>
                <a:gd name="T66" fmla="*/ 197 w 198"/>
                <a:gd name="T67" fmla="*/ 243 h 352"/>
                <a:gd name="T68" fmla="*/ 191 w 198"/>
                <a:gd name="T69" fmla="*/ 271 h 352"/>
                <a:gd name="T70" fmla="*/ 174 w 198"/>
                <a:gd name="T71" fmla="*/ 293 h 352"/>
                <a:gd name="T72" fmla="*/ 150 w 198"/>
                <a:gd name="T73" fmla="*/ 309 h 352"/>
                <a:gd name="T74" fmla="*/ 116 w 198"/>
                <a:gd name="T75" fmla="*/ 315 h 352"/>
                <a:gd name="T76" fmla="*/ 85 w 198"/>
                <a:gd name="T77" fmla="*/ 315 h 352"/>
                <a:gd name="T78" fmla="*/ 53 w 198"/>
                <a:gd name="T79" fmla="*/ 307 h 352"/>
                <a:gd name="T80" fmla="*/ 26 w 198"/>
                <a:gd name="T81" fmla="*/ 291 h 352"/>
                <a:gd name="T82" fmla="*/ 16 w 198"/>
                <a:gd name="T83" fmla="*/ 279 h 352"/>
                <a:gd name="T84" fmla="*/ 7 w 198"/>
                <a:gd name="T85" fmla="*/ 265 h 352"/>
                <a:gd name="T86" fmla="*/ 0 w 198"/>
                <a:gd name="T87" fmla="*/ 237 h 352"/>
                <a:gd name="T88" fmla="*/ 58 w 198"/>
                <a:gd name="T89" fmla="*/ 228 h 352"/>
                <a:gd name="T90" fmla="*/ 62 w 198"/>
                <a:gd name="T91" fmla="*/ 249 h 352"/>
                <a:gd name="T92" fmla="*/ 71 w 198"/>
                <a:gd name="T93" fmla="*/ 264 h 352"/>
                <a:gd name="T94" fmla="*/ 85 w 198"/>
                <a:gd name="T95" fmla="*/ 271 h 352"/>
                <a:gd name="T96" fmla="*/ 101 w 198"/>
                <a:gd name="T97" fmla="*/ 273 h 352"/>
                <a:gd name="T98" fmla="*/ 117 w 198"/>
                <a:gd name="T99" fmla="*/ 271 h 352"/>
                <a:gd name="T100" fmla="*/ 129 w 198"/>
                <a:gd name="T101" fmla="*/ 265 h 352"/>
                <a:gd name="T102" fmla="*/ 137 w 198"/>
                <a:gd name="T103" fmla="*/ 255 h 352"/>
                <a:gd name="T104" fmla="*/ 139 w 198"/>
                <a:gd name="T105" fmla="*/ 24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8" h="352">
                  <a:moveTo>
                    <a:pt x="139" y="242"/>
                  </a:moveTo>
                  <a:lnTo>
                    <a:pt x="139" y="242"/>
                  </a:lnTo>
                  <a:lnTo>
                    <a:pt x="139" y="234"/>
                  </a:lnTo>
                  <a:lnTo>
                    <a:pt x="137" y="229"/>
                  </a:lnTo>
                  <a:lnTo>
                    <a:pt x="137" y="229"/>
                  </a:lnTo>
                  <a:lnTo>
                    <a:pt x="134" y="222"/>
                  </a:lnTo>
                  <a:lnTo>
                    <a:pt x="130" y="217"/>
                  </a:lnTo>
                  <a:lnTo>
                    <a:pt x="130" y="217"/>
                  </a:lnTo>
                  <a:lnTo>
                    <a:pt x="125" y="212"/>
                  </a:lnTo>
                  <a:lnTo>
                    <a:pt x="117" y="208"/>
                  </a:lnTo>
                  <a:lnTo>
                    <a:pt x="117" y="208"/>
                  </a:lnTo>
                  <a:lnTo>
                    <a:pt x="98" y="201"/>
                  </a:lnTo>
                  <a:lnTo>
                    <a:pt x="98" y="201"/>
                  </a:lnTo>
                  <a:lnTo>
                    <a:pt x="80" y="193"/>
                  </a:lnTo>
                  <a:lnTo>
                    <a:pt x="63" y="185"/>
                  </a:lnTo>
                  <a:lnTo>
                    <a:pt x="63" y="185"/>
                  </a:lnTo>
                  <a:lnTo>
                    <a:pt x="49" y="177"/>
                  </a:lnTo>
                  <a:lnTo>
                    <a:pt x="36" y="167"/>
                  </a:lnTo>
                  <a:lnTo>
                    <a:pt x="36" y="167"/>
                  </a:lnTo>
                  <a:lnTo>
                    <a:pt x="26" y="157"/>
                  </a:lnTo>
                  <a:lnTo>
                    <a:pt x="20" y="144"/>
                  </a:lnTo>
                  <a:lnTo>
                    <a:pt x="20" y="144"/>
                  </a:lnTo>
                  <a:lnTo>
                    <a:pt x="16" y="137"/>
                  </a:lnTo>
                  <a:lnTo>
                    <a:pt x="14" y="130"/>
                  </a:lnTo>
                  <a:lnTo>
                    <a:pt x="13" y="122"/>
                  </a:lnTo>
                  <a:lnTo>
                    <a:pt x="13" y="113"/>
                  </a:lnTo>
                  <a:lnTo>
                    <a:pt x="13" y="113"/>
                  </a:lnTo>
                  <a:lnTo>
                    <a:pt x="14" y="98"/>
                  </a:lnTo>
                  <a:lnTo>
                    <a:pt x="20" y="85"/>
                  </a:lnTo>
                  <a:lnTo>
                    <a:pt x="20" y="85"/>
                  </a:lnTo>
                  <a:lnTo>
                    <a:pt x="26" y="7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47" y="54"/>
                  </a:lnTo>
                  <a:lnTo>
                    <a:pt x="61" y="47"/>
                  </a:lnTo>
                  <a:lnTo>
                    <a:pt x="61" y="47"/>
                  </a:lnTo>
                  <a:lnTo>
                    <a:pt x="76" y="42"/>
                  </a:lnTo>
                  <a:lnTo>
                    <a:pt x="93" y="40"/>
                  </a:lnTo>
                  <a:lnTo>
                    <a:pt x="93" y="0"/>
                  </a:lnTo>
                  <a:lnTo>
                    <a:pt x="125" y="1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41" y="45"/>
                  </a:lnTo>
                  <a:lnTo>
                    <a:pt x="156" y="50"/>
                  </a:lnTo>
                  <a:lnTo>
                    <a:pt x="156" y="50"/>
                  </a:lnTo>
                  <a:lnTo>
                    <a:pt x="169" y="58"/>
                  </a:lnTo>
                  <a:lnTo>
                    <a:pt x="179" y="68"/>
                  </a:lnTo>
                  <a:lnTo>
                    <a:pt x="179" y="68"/>
                  </a:lnTo>
                  <a:lnTo>
                    <a:pt x="187" y="81"/>
                  </a:lnTo>
                  <a:lnTo>
                    <a:pt x="193" y="94"/>
                  </a:lnTo>
                  <a:lnTo>
                    <a:pt x="193" y="94"/>
                  </a:lnTo>
                  <a:lnTo>
                    <a:pt x="197" y="110"/>
                  </a:lnTo>
                  <a:lnTo>
                    <a:pt x="198" y="127"/>
                  </a:lnTo>
                  <a:lnTo>
                    <a:pt x="141" y="127"/>
                  </a:lnTo>
                  <a:lnTo>
                    <a:pt x="141" y="127"/>
                  </a:lnTo>
                  <a:lnTo>
                    <a:pt x="141" y="117"/>
                  </a:lnTo>
                  <a:lnTo>
                    <a:pt x="139" y="108"/>
                  </a:lnTo>
                  <a:lnTo>
                    <a:pt x="135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26" y="89"/>
                  </a:lnTo>
                  <a:lnTo>
                    <a:pt x="120" y="85"/>
                  </a:lnTo>
                  <a:lnTo>
                    <a:pt x="114" y="83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97" y="82"/>
                  </a:lnTo>
                  <a:lnTo>
                    <a:pt x="90" y="85"/>
                  </a:lnTo>
                  <a:lnTo>
                    <a:pt x="90" y="85"/>
                  </a:lnTo>
                  <a:lnTo>
                    <a:pt x="84" y="87"/>
                  </a:lnTo>
                  <a:lnTo>
                    <a:pt x="79" y="91"/>
                  </a:lnTo>
                  <a:lnTo>
                    <a:pt x="79" y="91"/>
                  </a:lnTo>
                  <a:lnTo>
                    <a:pt x="75" y="96"/>
                  </a:lnTo>
                  <a:lnTo>
                    <a:pt x="72" y="101"/>
                  </a:lnTo>
                  <a:lnTo>
                    <a:pt x="72" y="101"/>
                  </a:lnTo>
                  <a:lnTo>
                    <a:pt x="71" y="108"/>
                  </a:lnTo>
                  <a:lnTo>
                    <a:pt x="71" y="114"/>
                  </a:lnTo>
                  <a:lnTo>
                    <a:pt x="71" y="114"/>
                  </a:lnTo>
                  <a:lnTo>
                    <a:pt x="71" y="121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5" y="132"/>
                  </a:lnTo>
                  <a:lnTo>
                    <a:pt x="79" y="137"/>
                  </a:lnTo>
                  <a:lnTo>
                    <a:pt x="79" y="137"/>
                  </a:lnTo>
                  <a:lnTo>
                    <a:pt x="85" y="141"/>
                  </a:lnTo>
                  <a:lnTo>
                    <a:pt x="92" y="146"/>
                  </a:lnTo>
                  <a:lnTo>
                    <a:pt x="92" y="146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30" y="162"/>
                  </a:lnTo>
                  <a:lnTo>
                    <a:pt x="147" y="170"/>
                  </a:lnTo>
                  <a:lnTo>
                    <a:pt x="147" y="170"/>
                  </a:lnTo>
                  <a:lnTo>
                    <a:pt x="161" y="179"/>
                  </a:lnTo>
                  <a:lnTo>
                    <a:pt x="174" y="188"/>
                  </a:lnTo>
                  <a:lnTo>
                    <a:pt x="174" y="188"/>
                  </a:lnTo>
                  <a:lnTo>
                    <a:pt x="183" y="199"/>
                  </a:lnTo>
                  <a:lnTo>
                    <a:pt x="191" y="211"/>
                  </a:lnTo>
                  <a:lnTo>
                    <a:pt x="191" y="211"/>
                  </a:lnTo>
                  <a:lnTo>
                    <a:pt x="193" y="219"/>
                  </a:lnTo>
                  <a:lnTo>
                    <a:pt x="196" y="226"/>
                  </a:lnTo>
                  <a:lnTo>
                    <a:pt x="196" y="234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195" y="258"/>
                  </a:lnTo>
                  <a:lnTo>
                    <a:pt x="193" y="265"/>
                  </a:lnTo>
                  <a:lnTo>
                    <a:pt x="191" y="271"/>
                  </a:lnTo>
                  <a:lnTo>
                    <a:pt x="191" y="271"/>
                  </a:lnTo>
                  <a:lnTo>
                    <a:pt x="184" y="283"/>
                  </a:lnTo>
                  <a:lnTo>
                    <a:pt x="174" y="293"/>
                  </a:lnTo>
                  <a:lnTo>
                    <a:pt x="174" y="293"/>
                  </a:lnTo>
                  <a:lnTo>
                    <a:pt x="162" y="302"/>
                  </a:lnTo>
                  <a:lnTo>
                    <a:pt x="150" y="309"/>
                  </a:lnTo>
                  <a:lnTo>
                    <a:pt x="150" y="309"/>
                  </a:lnTo>
                  <a:lnTo>
                    <a:pt x="134" y="312"/>
                  </a:lnTo>
                  <a:lnTo>
                    <a:pt x="116" y="315"/>
                  </a:lnTo>
                  <a:lnTo>
                    <a:pt x="116" y="352"/>
                  </a:lnTo>
                  <a:lnTo>
                    <a:pt x="84" y="351"/>
                  </a:lnTo>
                  <a:lnTo>
                    <a:pt x="85" y="315"/>
                  </a:lnTo>
                  <a:lnTo>
                    <a:pt x="85" y="315"/>
                  </a:lnTo>
                  <a:lnTo>
                    <a:pt x="68" y="312"/>
                  </a:lnTo>
                  <a:lnTo>
                    <a:pt x="53" y="307"/>
                  </a:lnTo>
                  <a:lnTo>
                    <a:pt x="53" y="307"/>
                  </a:lnTo>
                  <a:lnTo>
                    <a:pt x="39" y="301"/>
                  </a:lnTo>
                  <a:lnTo>
                    <a:pt x="26" y="291"/>
                  </a:lnTo>
                  <a:lnTo>
                    <a:pt x="26" y="291"/>
                  </a:lnTo>
                  <a:lnTo>
                    <a:pt x="21" y="285"/>
                  </a:lnTo>
                  <a:lnTo>
                    <a:pt x="16" y="279"/>
                  </a:lnTo>
                  <a:lnTo>
                    <a:pt x="11" y="273"/>
                  </a:lnTo>
                  <a:lnTo>
                    <a:pt x="7" y="265"/>
                  </a:lnTo>
                  <a:lnTo>
                    <a:pt x="7" y="265"/>
                  </a:lnTo>
                  <a:lnTo>
                    <a:pt x="4" y="256"/>
                  </a:lnTo>
                  <a:lnTo>
                    <a:pt x="2" y="247"/>
                  </a:lnTo>
                  <a:lnTo>
                    <a:pt x="0" y="237"/>
                  </a:lnTo>
                  <a:lnTo>
                    <a:pt x="0" y="226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39"/>
                  </a:lnTo>
                  <a:lnTo>
                    <a:pt x="62" y="249"/>
                  </a:lnTo>
                  <a:lnTo>
                    <a:pt x="62" y="249"/>
                  </a:lnTo>
                  <a:lnTo>
                    <a:pt x="66" y="257"/>
                  </a:lnTo>
                  <a:lnTo>
                    <a:pt x="71" y="264"/>
                  </a:lnTo>
                  <a:lnTo>
                    <a:pt x="71" y="264"/>
                  </a:lnTo>
                  <a:lnTo>
                    <a:pt x="77" y="267"/>
                  </a:lnTo>
                  <a:lnTo>
                    <a:pt x="85" y="271"/>
                  </a:lnTo>
                  <a:lnTo>
                    <a:pt x="85" y="271"/>
                  </a:lnTo>
                  <a:lnTo>
                    <a:pt x="93" y="273"/>
                  </a:lnTo>
                  <a:lnTo>
                    <a:pt x="101" y="273"/>
                  </a:lnTo>
                  <a:lnTo>
                    <a:pt x="101" y="273"/>
                  </a:lnTo>
                  <a:lnTo>
                    <a:pt x="110" y="273"/>
                  </a:lnTo>
                  <a:lnTo>
                    <a:pt x="117" y="271"/>
                  </a:lnTo>
                  <a:lnTo>
                    <a:pt x="117" y="271"/>
                  </a:lnTo>
                  <a:lnTo>
                    <a:pt x="124" y="269"/>
                  </a:lnTo>
                  <a:lnTo>
                    <a:pt x="129" y="265"/>
                  </a:lnTo>
                  <a:lnTo>
                    <a:pt x="129" y="265"/>
                  </a:lnTo>
                  <a:lnTo>
                    <a:pt x="134" y="260"/>
                  </a:lnTo>
                  <a:lnTo>
                    <a:pt x="137" y="255"/>
                  </a:lnTo>
                  <a:lnTo>
                    <a:pt x="137" y="255"/>
                  </a:lnTo>
                  <a:lnTo>
                    <a:pt x="138" y="248"/>
                  </a:lnTo>
                  <a:lnTo>
                    <a:pt x="139" y="242"/>
                  </a:lnTo>
                  <a:lnTo>
                    <a:pt x="139" y="242"/>
                  </a:lnTo>
                  <a:close/>
                </a:path>
              </a:pathLst>
            </a:custGeom>
            <a:solidFill>
              <a:srgbClr val="AFC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Freeform 8"/>
            <p:cNvSpPr/>
            <p:nvPr/>
          </p:nvSpPr>
          <p:spPr bwMode="auto">
            <a:xfrm>
              <a:off x="7132638" y="3392488"/>
              <a:ext cx="401637" cy="401638"/>
            </a:xfrm>
            <a:custGeom>
              <a:avLst/>
              <a:gdLst>
                <a:gd name="T0" fmla="*/ 1 w 759"/>
                <a:gd name="T1" fmla="*/ 360 h 759"/>
                <a:gd name="T2" fmla="*/ 8 w 759"/>
                <a:gd name="T3" fmla="*/ 304 h 759"/>
                <a:gd name="T4" fmla="*/ 23 w 759"/>
                <a:gd name="T5" fmla="*/ 249 h 759"/>
                <a:gd name="T6" fmla="*/ 46 w 759"/>
                <a:gd name="T7" fmla="*/ 198 h 759"/>
                <a:gd name="T8" fmla="*/ 76 w 759"/>
                <a:gd name="T9" fmla="*/ 153 h 759"/>
                <a:gd name="T10" fmla="*/ 112 w 759"/>
                <a:gd name="T11" fmla="*/ 111 h 759"/>
                <a:gd name="T12" fmla="*/ 153 w 759"/>
                <a:gd name="T13" fmla="*/ 76 h 759"/>
                <a:gd name="T14" fmla="*/ 200 w 759"/>
                <a:gd name="T15" fmla="*/ 46 h 759"/>
                <a:gd name="T16" fmla="*/ 250 w 759"/>
                <a:gd name="T17" fmla="*/ 23 h 759"/>
                <a:gd name="T18" fmla="*/ 304 w 759"/>
                <a:gd name="T19" fmla="*/ 8 h 759"/>
                <a:gd name="T20" fmla="*/ 360 w 759"/>
                <a:gd name="T21" fmla="*/ 0 h 759"/>
                <a:gd name="T22" fmla="*/ 399 w 759"/>
                <a:gd name="T23" fmla="*/ 0 h 759"/>
                <a:gd name="T24" fmla="*/ 456 w 759"/>
                <a:gd name="T25" fmla="*/ 8 h 759"/>
                <a:gd name="T26" fmla="*/ 510 w 759"/>
                <a:gd name="T27" fmla="*/ 23 h 759"/>
                <a:gd name="T28" fmla="*/ 561 w 759"/>
                <a:gd name="T29" fmla="*/ 46 h 759"/>
                <a:gd name="T30" fmla="*/ 606 w 759"/>
                <a:gd name="T31" fmla="*/ 76 h 759"/>
                <a:gd name="T32" fmla="*/ 649 w 759"/>
                <a:gd name="T33" fmla="*/ 111 h 759"/>
                <a:gd name="T34" fmla="*/ 683 w 759"/>
                <a:gd name="T35" fmla="*/ 153 h 759"/>
                <a:gd name="T36" fmla="*/ 713 w 759"/>
                <a:gd name="T37" fmla="*/ 198 h 759"/>
                <a:gd name="T38" fmla="*/ 736 w 759"/>
                <a:gd name="T39" fmla="*/ 249 h 759"/>
                <a:gd name="T40" fmla="*/ 752 w 759"/>
                <a:gd name="T41" fmla="*/ 304 h 759"/>
                <a:gd name="T42" fmla="*/ 759 w 759"/>
                <a:gd name="T43" fmla="*/ 360 h 759"/>
                <a:gd name="T44" fmla="*/ 759 w 759"/>
                <a:gd name="T45" fmla="*/ 399 h 759"/>
                <a:gd name="T46" fmla="*/ 752 w 759"/>
                <a:gd name="T47" fmla="*/ 455 h 759"/>
                <a:gd name="T48" fmla="*/ 736 w 759"/>
                <a:gd name="T49" fmla="*/ 509 h 759"/>
                <a:gd name="T50" fmla="*/ 713 w 759"/>
                <a:gd name="T51" fmla="*/ 561 h 759"/>
                <a:gd name="T52" fmla="*/ 683 w 759"/>
                <a:gd name="T53" fmla="*/ 606 h 759"/>
                <a:gd name="T54" fmla="*/ 649 w 759"/>
                <a:gd name="T55" fmla="*/ 647 h 759"/>
                <a:gd name="T56" fmla="*/ 606 w 759"/>
                <a:gd name="T57" fmla="*/ 683 h 759"/>
                <a:gd name="T58" fmla="*/ 561 w 759"/>
                <a:gd name="T59" fmla="*/ 713 h 759"/>
                <a:gd name="T60" fmla="*/ 510 w 759"/>
                <a:gd name="T61" fmla="*/ 736 h 759"/>
                <a:gd name="T62" fmla="*/ 456 w 759"/>
                <a:gd name="T63" fmla="*/ 751 h 759"/>
                <a:gd name="T64" fmla="*/ 399 w 759"/>
                <a:gd name="T65" fmla="*/ 758 h 759"/>
                <a:gd name="T66" fmla="*/ 360 w 759"/>
                <a:gd name="T67" fmla="*/ 758 h 759"/>
                <a:gd name="T68" fmla="*/ 304 w 759"/>
                <a:gd name="T69" fmla="*/ 751 h 759"/>
                <a:gd name="T70" fmla="*/ 250 w 759"/>
                <a:gd name="T71" fmla="*/ 736 h 759"/>
                <a:gd name="T72" fmla="*/ 200 w 759"/>
                <a:gd name="T73" fmla="*/ 713 h 759"/>
                <a:gd name="T74" fmla="*/ 153 w 759"/>
                <a:gd name="T75" fmla="*/ 683 h 759"/>
                <a:gd name="T76" fmla="*/ 112 w 759"/>
                <a:gd name="T77" fmla="*/ 647 h 759"/>
                <a:gd name="T78" fmla="*/ 76 w 759"/>
                <a:gd name="T79" fmla="*/ 606 h 759"/>
                <a:gd name="T80" fmla="*/ 46 w 759"/>
                <a:gd name="T81" fmla="*/ 561 h 759"/>
                <a:gd name="T82" fmla="*/ 23 w 759"/>
                <a:gd name="T83" fmla="*/ 509 h 759"/>
                <a:gd name="T84" fmla="*/ 8 w 759"/>
                <a:gd name="T85" fmla="*/ 455 h 759"/>
                <a:gd name="T86" fmla="*/ 1 w 759"/>
                <a:gd name="T87" fmla="*/ 399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9" h="759">
                  <a:moveTo>
                    <a:pt x="0" y="379"/>
                  </a:moveTo>
                  <a:lnTo>
                    <a:pt x="0" y="379"/>
                  </a:lnTo>
                  <a:lnTo>
                    <a:pt x="1" y="360"/>
                  </a:lnTo>
                  <a:lnTo>
                    <a:pt x="3" y="341"/>
                  </a:lnTo>
                  <a:lnTo>
                    <a:pt x="5" y="322"/>
                  </a:lnTo>
                  <a:lnTo>
                    <a:pt x="8" y="304"/>
                  </a:lnTo>
                  <a:lnTo>
                    <a:pt x="12" y="284"/>
                  </a:lnTo>
                  <a:lnTo>
                    <a:pt x="17" y="266"/>
                  </a:lnTo>
                  <a:lnTo>
                    <a:pt x="23" y="249"/>
                  </a:lnTo>
                  <a:lnTo>
                    <a:pt x="30" y="231"/>
                  </a:lnTo>
                  <a:lnTo>
                    <a:pt x="37" y="215"/>
                  </a:lnTo>
                  <a:lnTo>
                    <a:pt x="46" y="198"/>
                  </a:lnTo>
                  <a:lnTo>
                    <a:pt x="55" y="183"/>
                  </a:lnTo>
                  <a:lnTo>
                    <a:pt x="66" y="167"/>
                  </a:lnTo>
                  <a:lnTo>
                    <a:pt x="76" y="153"/>
                  </a:lnTo>
                  <a:lnTo>
                    <a:pt x="88" y="138"/>
                  </a:lnTo>
                  <a:lnTo>
                    <a:pt x="99" y="125"/>
                  </a:lnTo>
                  <a:lnTo>
                    <a:pt x="112" y="111"/>
                  </a:lnTo>
                  <a:lnTo>
                    <a:pt x="125" y="99"/>
                  </a:lnTo>
                  <a:lnTo>
                    <a:pt x="138" y="86"/>
                  </a:lnTo>
                  <a:lnTo>
                    <a:pt x="153" y="76"/>
                  </a:lnTo>
                  <a:lnTo>
                    <a:pt x="167" y="64"/>
                  </a:lnTo>
                  <a:lnTo>
                    <a:pt x="183" y="55"/>
                  </a:lnTo>
                  <a:lnTo>
                    <a:pt x="200" y="46"/>
                  </a:lnTo>
                  <a:lnTo>
                    <a:pt x="215" y="37"/>
                  </a:lnTo>
                  <a:lnTo>
                    <a:pt x="232" y="29"/>
                  </a:lnTo>
                  <a:lnTo>
                    <a:pt x="250" y="23"/>
                  </a:lnTo>
                  <a:lnTo>
                    <a:pt x="266" y="17"/>
                  </a:lnTo>
                  <a:lnTo>
                    <a:pt x="284" y="11"/>
                  </a:lnTo>
                  <a:lnTo>
                    <a:pt x="304" y="8"/>
                  </a:lnTo>
                  <a:lnTo>
                    <a:pt x="322" y="5"/>
                  </a:lnTo>
                  <a:lnTo>
                    <a:pt x="341" y="2"/>
                  </a:lnTo>
                  <a:lnTo>
                    <a:pt x="360" y="0"/>
                  </a:lnTo>
                  <a:lnTo>
                    <a:pt x="380" y="0"/>
                  </a:lnTo>
                  <a:lnTo>
                    <a:pt x="380" y="0"/>
                  </a:lnTo>
                  <a:lnTo>
                    <a:pt x="399" y="0"/>
                  </a:lnTo>
                  <a:lnTo>
                    <a:pt x="418" y="2"/>
                  </a:lnTo>
                  <a:lnTo>
                    <a:pt x="438" y="5"/>
                  </a:lnTo>
                  <a:lnTo>
                    <a:pt x="456" y="8"/>
                  </a:lnTo>
                  <a:lnTo>
                    <a:pt x="475" y="11"/>
                  </a:lnTo>
                  <a:lnTo>
                    <a:pt x="493" y="17"/>
                  </a:lnTo>
                  <a:lnTo>
                    <a:pt x="510" y="23"/>
                  </a:lnTo>
                  <a:lnTo>
                    <a:pt x="528" y="29"/>
                  </a:lnTo>
                  <a:lnTo>
                    <a:pt x="544" y="37"/>
                  </a:lnTo>
                  <a:lnTo>
                    <a:pt x="561" y="46"/>
                  </a:lnTo>
                  <a:lnTo>
                    <a:pt x="577" y="55"/>
                  </a:lnTo>
                  <a:lnTo>
                    <a:pt x="592" y="64"/>
                  </a:lnTo>
                  <a:lnTo>
                    <a:pt x="606" y="76"/>
                  </a:lnTo>
                  <a:lnTo>
                    <a:pt x="622" y="86"/>
                  </a:lnTo>
                  <a:lnTo>
                    <a:pt x="634" y="99"/>
                  </a:lnTo>
                  <a:lnTo>
                    <a:pt x="649" y="111"/>
                  </a:lnTo>
                  <a:lnTo>
                    <a:pt x="660" y="125"/>
                  </a:lnTo>
                  <a:lnTo>
                    <a:pt x="673" y="138"/>
                  </a:lnTo>
                  <a:lnTo>
                    <a:pt x="683" y="153"/>
                  </a:lnTo>
                  <a:lnTo>
                    <a:pt x="695" y="167"/>
                  </a:lnTo>
                  <a:lnTo>
                    <a:pt x="704" y="183"/>
                  </a:lnTo>
                  <a:lnTo>
                    <a:pt x="713" y="198"/>
                  </a:lnTo>
                  <a:lnTo>
                    <a:pt x="722" y="215"/>
                  </a:lnTo>
                  <a:lnTo>
                    <a:pt x="730" y="231"/>
                  </a:lnTo>
                  <a:lnTo>
                    <a:pt x="736" y="249"/>
                  </a:lnTo>
                  <a:lnTo>
                    <a:pt x="743" y="266"/>
                  </a:lnTo>
                  <a:lnTo>
                    <a:pt x="748" y="284"/>
                  </a:lnTo>
                  <a:lnTo>
                    <a:pt x="752" y="304"/>
                  </a:lnTo>
                  <a:lnTo>
                    <a:pt x="755" y="322"/>
                  </a:lnTo>
                  <a:lnTo>
                    <a:pt x="757" y="341"/>
                  </a:lnTo>
                  <a:lnTo>
                    <a:pt x="759" y="360"/>
                  </a:lnTo>
                  <a:lnTo>
                    <a:pt x="759" y="379"/>
                  </a:lnTo>
                  <a:lnTo>
                    <a:pt x="759" y="379"/>
                  </a:lnTo>
                  <a:lnTo>
                    <a:pt x="759" y="399"/>
                  </a:lnTo>
                  <a:lnTo>
                    <a:pt x="757" y="418"/>
                  </a:lnTo>
                  <a:lnTo>
                    <a:pt x="755" y="437"/>
                  </a:lnTo>
                  <a:lnTo>
                    <a:pt x="752" y="455"/>
                  </a:lnTo>
                  <a:lnTo>
                    <a:pt x="748" y="475"/>
                  </a:lnTo>
                  <a:lnTo>
                    <a:pt x="743" y="493"/>
                  </a:lnTo>
                  <a:lnTo>
                    <a:pt x="736" y="509"/>
                  </a:lnTo>
                  <a:lnTo>
                    <a:pt x="730" y="527"/>
                  </a:lnTo>
                  <a:lnTo>
                    <a:pt x="722" y="544"/>
                  </a:lnTo>
                  <a:lnTo>
                    <a:pt x="713" y="561"/>
                  </a:lnTo>
                  <a:lnTo>
                    <a:pt x="704" y="576"/>
                  </a:lnTo>
                  <a:lnTo>
                    <a:pt x="695" y="592"/>
                  </a:lnTo>
                  <a:lnTo>
                    <a:pt x="683" y="606"/>
                  </a:lnTo>
                  <a:lnTo>
                    <a:pt x="673" y="621"/>
                  </a:lnTo>
                  <a:lnTo>
                    <a:pt x="660" y="634"/>
                  </a:lnTo>
                  <a:lnTo>
                    <a:pt x="649" y="647"/>
                  </a:lnTo>
                  <a:lnTo>
                    <a:pt x="634" y="660"/>
                  </a:lnTo>
                  <a:lnTo>
                    <a:pt x="622" y="673"/>
                  </a:lnTo>
                  <a:lnTo>
                    <a:pt x="606" y="683"/>
                  </a:lnTo>
                  <a:lnTo>
                    <a:pt x="592" y="695"/>
                  </a:lnTo>
                  <a:lnTo>
                    <a:pt x="577" y="704"/>
                  </a:lnTo>
                  <a:lnTo>
                    <a:pt x="561" y="713"/>
                  </a:lnTo>
                  <a:lnTo>
                    <a:pt x="544" y="722"/>
                  </a:lnTo>
                  <a:lnTo>
                    <a:pt x="528" y="729"/>
                  </a:lnTo>
                  <a:lnTo>
                    <a:pt x="510" y="736"/>
                  </a:lnTo>
                  <a:lnTo>
                    <a:pt x="493" y="742"/>
                  </a:lnTo>
                  <a:lnTo>
                    <a:pt x="475" y="747"/>
                  </a:lnTo>
                  <a:lnTo>
                    <a:pt x="456" y="751"/>
                  </a:lnTo>
                  <a:lnTo>
                    <a:pt x="438" y="754"/>
                  </a:lnTo>
                  <a:lnTo>
                    <a:pt x="418" y="756"/>
                  </a:lnTo>
                  <a:lnTo>
                    <a:pt x="399" y="758"/>
                  </a:lnTo>
                  <a:lnTo>
                    <a:pt x="380" y="759"/>
                  </a:lnTo>
                  <a:lnTo>
                    <a:pt x="380" y="759"/>
                  </a:lnTo>
                  <a:lnTo>
                    <a:pt x="360" y="758"/>
                  </a:lnTo>
                  <a:lnTo>
                    <a:pt x="341" y="756"/>
                  </a:lnTo>
                  <a:lnTo>
                    <a:pt x="322" y="754"/>
                  </a:lnTo>
                  <a:lnTo>
                    <a:pt x="304" y="751"/>
                  </a:lnTo>
                  <a:lnTo>
                    <a:pt x="284" y="747"/>
                  </a:lnTo>
                  <a:lnTo>
                    <a:pt x="266" y="742"/>
                  </a:lnTo>
                  <a:lnTo>
                    <a:pt x="250" y="736"/>
                  </a:lnTo>
                  <a:lnTo>
                    <a:pt x="232" y="729"/>
                  </a:lnTo>
                  <a:lnTo>
                    <a:pt x="215" y="722"/>
                  </a:lnTo>
                  <a:lnTo>
                    <a:pt x="200" y="713"/>
                  </a:lnTo>
                  <a:lnTo>
                    <a:pt x="183" y="704"/>
                  </a:lnTo>
                  <a:lnTo>
                    <a:pt x="167" y="695"/>
                  </a:lnTo>
                  <a:lnTo>
                    <a:pt x="153" y="683"/>
                  </a:lnTo>
                  <a:lnTo>
                    <a:pt x="138" y="673"/>
                  </a:lnTo>
                  <a:lnTo>
                    <a:pt x="125" y="660"/>
                  </a:lnTo>
                  <a:lnTo>
                    <a:pt x="112" y="647"/>
                  </a:lnTo>
                  <a:lnTo>
                    <a:pt x="99" y="634"/>
                  </a:lnTo>
                  <a:lnTo>
                    <a:pt x="88" y="621"/>
                  </a:lnTo>
                  <a:lnTo>
                    <a:pt x="76" y="606"/>
                  </a:lnTo>
                  <a:lnTo>
                    <a:pt x="66" y="592"/>
                  </a:lnTo>
                  <a:lnTo>
                    <a:pt x="55" y="576"/>
                  </a:lnTo>
                  <a:lnTo>
                    <a:pt x="46" y="561"/>
                  </a:lnTo>
                  <a:lnTo>
                    <a:pt x="37" y="544"/>
                  </a:lnTo>
                  <a:lnTo>
                    <a:pt x="30" y="527"/>
                  </a:lnTo>
                  <a:lnTo>
                    <a:pt x="23" y="509"/>
                  </a:lnTo>
                  <a:lnTo>
                    <a:pt x="17" y="493"/>
                  </a:lnTo>
                  <a:lnTo>
                    <a:pt x="12" y="475"/>
                  </a:lnTo>
                  <a:lnTo>
                    <a:pt x="8" y="455"/>
                  </a:lnTo>
                  <a:lnTo>
                    <a:pt x="5" y="437"/>
                  </a:lnTo>
                  <a:lnTo>
                    <a:pt x="3" y="418"/>
                  </a:lnTo>
                  <a:lnTo>
                    <a:pt x="1" y="399"/>
                  </a:lnTo>
                  <a:lnTo>
                    <a:pt x="0" y="379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Freeform 9"/>
            <p:cNvSpPr/>
            <p:nvPr/>
          </p:nvSpPr>
          <p:spPr bwMode="auto">
            <a:xfrm>
              <a:off x="7246938" y="3448051"/>
              <a:ext cx="157162" cy="279400"/>
            </a:xfrm>
            <a:custGeom>
              <a:avLst/>
              <a:gdLst>
                <a:gd name="T0" fmla="*/ 206 w 297"/>
                <a:gd name="T1" fmla="*/ 342 h 528"/>
                <a:gd name="T2" fmla="*/ 196 w 297"/>
                <a:gd name="T3" fmla="*/ 326 h 528"/>
                <a:gd name="T4" fmla="*/ 164 w 297"/>
                <a:gd name="T5" fmla="*/ 306 h 528"/>
                <a:gd name="T6" fmla="*/ 94 w 297"/>
                <a:gd name="T7" fmla="*/ 278 h 528"/>
                <a:gd name="T8" fmla="*/ 63 w 297"/>
                <a:gd name="T9" fmla="*/ 258 h 528"/>
                <a:gd name="T10" fmla="*/ 39 w 297"/>
                <a:gd name="T11" fmla="*/ 235 h 528"/>
                <a:gd name="T12" fmla="*/ 25 w 297"/>
                <a:gd name="T13" fmla="*/ 206 h 528"/>
                <a:gd name="T14" fmla="*/ 20 w 297"/>
                <a:gd name="T15" fmla="*/ 169 h 528"/>
                <a:gd name="T16" fmla="*/ 29 w 297"/>
                <a:gd name="T17" fmla="*/ 127 h 528"/>
                <a:gd name="T18" fmla="*/ 45 w 297"/>
                <a:gd name="T19" fmla="*/ 100 h 528"/>
                <a:gd name="T20" fmla="*/ 70 w 297"/>
                <a:gd name="T21" fmla="*/ 81 h 528"/>
                <a:gd name="T22" fmla="*/ 102 w 297"/>
                <a:gd name="T23" fmla="*/ 67 h 528"/>
                <a:gd name="T24" fmla="*/ 140 w 297"/>
                <a:gd name="T25" fmla="*/ 0 h 528"/>
                <a:gd name="T26" fmla="*/ 200 w 297"/>
                <a:gd name="T27" fmla="*/ 63 h 528"/>
                <a:gd name="T28" fmla="*/ 233 w 297"/>
                <a:gd name="T29" fmla="*/ 76 h 528"/>
                <a:gd name="T30" fmla="*/ 268 w 297"/>
                <a:gd name="T31" fmla="*/ 103 h 528"/>
                <a:gd name="T32" fmla="*/ 286 w 297"/>
                <a:gd name="T33" fmla="*/ 131 h 528"/>
                <a:gd name="T34" fmla="*/ 296 w 297"/>
                <a:gd name="T35" fmla="*/ 166 h 528"/>
                <a:gd name="T36" fmla="*/ 211 w 297"/>
                <a:gd name="T37" fmla="*/ 190 h 528"/>
                <a:gd name="T38" fmla="*/ 197 w 297"/>
                <a:gd name="T39" fmla="*/ 140 h 528"/>
                <a:gd name="T40" fmla="*/ 170 w 297"/>
                <a:gd name="T41" fmla="*/ 124 h 528"/>
                <a:gd name="T42" fmla="*/ 134 w 297"/>
                <a:gd name="T43" fmla="*/ 127 h 528"/>
                <a:gd name="T44" fmla="*/ 119 w 297"/>
                <a:gd name="T45" fmla="*/ 136 h 528"/>
                <a:gd name="T46" fmla="*/ 107 w 297"/>
                <a:gd name="T47" fmla="*/ 160 h 528"/>
                <a:gd name="T48" fmla="*/ 108 w 297"/>
                <a:gd name="T49" fmla="*/ 190 h 528"/>
                <a:gd name="T50" fmla="*/ 119 w 297"/>
                <a:gd name="T51" fmla="*/ 206 h 528"/>
                <a:gd name="T52" fmla="*/ 151 w 297"/>
                <a:gd name="T53" fmla="*/ 225 h 528"/>
                <a:gd name="T54" fmla="*/ 220 w 297"/>
                <a:gd name="T55" fmla="*/ 254 h 528"/>
                <a:gd name="T56" fmla="*/ 251 w 297"/>
                <a:gd name="T57" fmla="*/ 275 h 528"/>
                <a:gd name="T58" fmla="*/ 276 w 297"/>
                <a:gd name="T59" fmla="*/ 298 h 528"/>
                <a:gd name="T60" fmla="*/ 290 w 297"/>
                <a:gd name="T61" fmla="*/ 326 h 528"/>
                <a:gd name="T62" fmla="*/ 295 w 297"/>
                <a:gd name="T63" fmla="*/ 364 h 528"/>
                <a:gd name="T64" fmla="*/ 286 w 297"/>
                <a:gd name="T65" fmla="*/ 407 h 528"/>
                <a:gd name="T66" fmla="*/ 269 w 297"/>
                <a:gd name="T67" fmla="*/ 433 h 528"/>
                <a:gd name="T68" fmla="*/ 243 w 297"/>
                <a:gd name="T69" fmla="*/ 453 h 528"/>
                <a:gd name="T70" fmla="*/ 213 w 297"/>
                <a:gd name="T71" fmla="*/ 467 h 528"/>
                <a:gd name="T72" fmla="*/ 174 w 297"/>
                <a:gd name="T73" fmla="*/ 528 h 528"/>
                <a:gd name="T74" fmla="*/ 103 w 297"/>
                <a:gd name="T75" fmla="*/ 468 h 528"/>
                <a:gd name="T76" fmla="*/ 58 w 297"/>
                <a:gd name="T77" fmla="*/ 450 h 528"/>
                <a:gd name="T78" fmla="*/ 30 w 297"/>
                <a:gd name="T79" fmla="*/ 428 h 528"/>
                <a:gd name="T80" fmla="*/ 11 w 297"/>
                <a:gd name="T81" fmla="*/ 396 h 528"/>
                <a:gd name="T82" fmla="*/ 0 w 297"/>
                <a:gd name="T83" fmla="*/ 339 h 528"/>
                <a:gd name="T84" fmla="*/ 90 w 297"/>
                <a:gd name="T85" fmla="*/ 366 h 528"/>
                <a:gd name="T86" fmla="*/ 102 w 297"/>
                <a:gd name="T87" fmla="*/ 391 h 528"/>
                <a:gd name="T88" fmla="*/ 128 w 297"/>
                <a:gd name="T89" fmla="*/ 406 h 528"/>
                <a:gd name="T90" fmla="*/ 151 w 297"/>
                <a:gd name="T91" fmla="*/ 410 h 528"/>
                <a:gd name="T92" fmla="*/ 186 w 297"/>
                <a:gd name="T93" fmla="*/ 402 h 528"/>
                <a:gd name="T94" fmla="*/ 205 w 297"/>
                <a:gd name="T95" fmla="*/ 382 h 528"/>
                <a:gd name="T96" fmla="*/ 209 w 297"/>
                <a:gd name="T97" fmla="*/ 362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7" h="528">
                  <a:moveTo>
                    <a:pt x="209" y="362"/>
                  </a:moveTo>
                  <a:lnTo>
                    <a:pt x="209" y="362"/>
                  </a:lnTo>
                  <a:lnTo>
                    <a:pt x="209" y="35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1" y="334"/>
                  </a:lnTo>
                  <a:lnTo>
                    <a:pt x="196" y="326"/>
                  </a:lnTo>
                  <a:lnTo>
                    <a:pt x="196" y="326"/>
                  </a:lnTo>
                  <a:lnTo>
                    <a:pt x="187" y="319"/>
                  </a:lnTo>
                  <a:lnTo>
                    <a:pt x="177" y="312"/>
                  </a:lnTo>
                  <a:lnTo>
                    <a:pt x="177" y="312"/>
                  </a:lnTo>
                  <a:lnTo>
                    <a:pt x="164" y="306"/>
                  </a:lnTo>
                  <a:lnTo>
                    <a:pt x="147" y="299"/>
                  </a:lnTo>
                  <a:lnTo>
                    <a:pt x="147" y="299"/>
                  </a:lnTo>
                  <a:lnTo>
                    <a:pt x="120" y="289"/>
                  </a:lnTo>
                  <a:lnTo>
                    <a:pt x="94" y="278"/>
                  </a:lnTo>
                  <a:lnTo>
                    <a:pt x="94" y="278"/>
                  </a:lnTo>
                  <a:lnTo>
                    <a:pt x="84" y="271"/>
                  </a:lnTo>
                  <a:lnTo>
                    <a:pt x="72" y="265"/>
                  </a:lnTo>
                  <a:lnTo>
                    <a:pt x="63" y="258"/>
                  </a:lnTo>
                  <a:lnTo>
                    <a:pt x="54" y="251"/>
                  </a:lnTo>
                  <a:lnTo>
                    <a:pt x="54" y="251"/>
                  </a:lnTo>
                  <a:lnTo>
                    <a:pt x="47" y="243"/>
                  </a:lnTo>
                  <a:lnTo>
                    <a:pt x="39" y="235"/>
                  </a:lnTo>
                  <a:lnTo>
                    <a:pt x="34" y="226"/>
                  </a:lnTo>
                  <a:lnTo>
                    <a:pt x="29" y="216"/>
                  </a:lnTo>
                  <a:lnTo>
                    <a:pt x="29" y="216"/>
                  </a:lnTo>
                  <a:lnTo>
                    <a:pt x="25" y="206"/>
                  </a:lnTo>
                  <a:lnTo>
                    <a:pt x="22" y="195"/>
                  </a:lnTo>
                  <a:lnTo>
                    <a:pt x="20" y="182"/>
                  </a:lnTo>
                  <a:lnTo>
                    <a:pt x="20" y="169"/>
                  </a:lnTo>
                  <a:lnTo>
                    <a:pt x="20" y="169"/>
                  </a:lnTo>
                  <a:lnTo>
                    <a:pt x="21" y="158"/>
                  </a:lnTo>
                  <a:lnTo>
                    <a:pt x="22" y="146"/>
                  </a:lnTo>
                  <a:lnTo>
                    <a:pt x="25" y="136"/>
                  </a:lnTo>
                  <a:lnTo>
                    <a:pt x="29" y="127"/>
                  </a:lnTo>
                  <a:lnTo>
                    <a:pt x="29" y="127"/>
                  </a:lnTo>
                  <a:lnTo>
                    <a:pt x="34" y="117"/>
                  </a:lnTo>
                  <a:lnTo>
                    <a:pt x="39" y="109"/>
                  </a:lnTo>
                  <a:lnTo>
                    <a:pt x="45" y="100"/>
                  </a:lnTo>
                  <a:lnTo>
                    <a:pt x="53" y="94"/>
                  </a:lnTo>
                  <a:lnTo>
                    <a:pt x="53" y="94"/>
                  </a:lnTo>
                  <a:lnTo>
                    <a:pt x="61" y="86"/>
                  </a:lnTo>
                  <a:lnTo>
                    <a:pt x="70" y="81"/>
                  </a:lnTo>
                  <a:lnTo>
                    <a:pt x="80" y="74"/>
                  </a:lnTo>
                  <a:lnTo>
                    <a:pt x="90" y="70"/>
                  </a:lnTo>
                  <a:lnTo>
                    <a:pt x="90" y="70"/>
                  </a:lnTo>
                  <a:lnTo>
                    <a:pt x="102" y="67"/>
                  </a:lnTo>
                  <a:lnTo>
                    <a:pt x="113" y="63"/>
                  </a:lnTo>
                  <a:lnTo>
                    <a:pt x="126" y="61"/>
                  </a:lnTo>
                  <a:lnTo>
                    <a:pt x="139" y="59"/>
                  </a:lnTo>
                  <a:lnTo>
                    <a:pt x="140" y="0"/>
                  </a:lnTo>
                  <a:lnTo>
                    <a:pt x="188" y="1"/>
                  </a:lnTo>
                  <a:lnTo>
                    <a:pt x="187" y="61"/>
                  </a:lnTo>
                  <a:lnTo>
                    <a:pt x="187" y="61"/>
                  </a:lnTo>
                  <a:lnTo>
                    <a:pt x="200" y="63"/>
                  </a:lnTo>
                  <a:lnTo>
                    <a:pt x="211" y="67"/>
                  </a:lnTo>
                  <a:lnTo>
                    <a:pt x="223" y="70"/>
                  </a:lnTo>
                  <a:lnTo>
                    <a:pt x="233" y="76"/>
                  </a:lnTo>
                  <a:lnTo>
                    <a:pt x="233" y="76"/>
                  </a:lnTo>
                  <a:lnTo>
                    <a:pt x="243" y="81"/>
                  </a:lnTo>
                  <a:lnTo>
                    <a:pt x="252" y="87"/>
                  </a:lnTo>
                  <a:lnTo>
                    <a:pt x="260" y="95"/>
                  </a:lnTo>
                  <a:lnTo>
                    <a:pt x="268" y="103"/>
                  </a:lnTo>
                  <a:lnTo>
                    <a:pt x="268" y="103"/>
                  </a:lnTo>
                  <a:lnTo>
                    <a:pt x="276" y="112"/>
                  </a:lnTo>
                  <a:lnTo>
                    <a:pt x="281" y="121"/>
                  </a:lnTo>
                  <a:lnTo>
                    <a:pt x="286" y="131"/>
                  </a:lnTo>
                  <a:lnTo>
                    <a:pt x="290" y="141"/>
                  </a:lnTo>
                  <a:lnTo>
                    <a:pt x="290" y="141"/>
                  </a:lnTo>
                  <a:lnTo>
                    <a:pt x="294" y="153"/>
                  </a:lnTo>
                  <a:lnTo>
                    <a:pt x="296" y="166"/>
                  </a:lnTo>
                  <a:lnTo>
                    <a:pt x="297" y="178"/>
                  </a:lnTo>
                  <a:lnTo>
                    <a:pt x="297" y="191"/>
                  </a:lnTo>
                  <a:lnTo>
                    <a:pt x="211" y="190"/>
                  </a:lnTo>
                  <a:lnTo>
                    <a:pt x="211" y="190"/>
                  </a:lnTo>
                  <a:lnTo>
                    <a:pt x="210" y="175"/>
                  </a:lnTo>
                  <a:lnTo>
                    <a:pt x="207" y="160"/>
                  </a:lnTo>
                  <a:lnTo>
                    <a:pt x="204" y="150"/>
                  </a:lnTo>
                  <a:lnTo>
                    <a:pt x="197" y="140"/>
                  </a:lnTo>
                  <a:lnTo>
                    <a:pt x="197" y="140"/>
                  </a:lnTo>
                  <a:lnTo>
                    <a:pt x="189" y="133"/>
                  </a:lnTo>
                  <a:lnTo>
                    <a:pt x="180" y="127"/>
                  </a:lnTo>
                  <a:lnTo>
                    <a:pt x="170" y="124"/>
                  </a:lnTo>
                  <a:lnTo>
                    <a:pt x="157" y="123"/>
                  </a:lnTo>
                  <a:lnTo>
                    <a:pt x="157" y="123"/>
                  </a:lnTo>
                  <a:lnTo>
                    <a:pt x="146" y="124"/>
                  </a:lnTo>
                  <a:lnTo>
                    <a:pt x="134" y="127"/>
                  </a:lnTo>
                  <a:lnTo>
                    <a:pt x="134" y="127"/>
                  </a:lnTo>
                  <a:lnTo>
                    <a:pt x="126" y="131"/>
                  </a:lnTo>
                  <a:lnTo>
                    <a:pt x="119" y="136"/>
                  </a:lnTo>
                  <a:lnTo>
                    <a:pt x="119" y="136"/>
                  </a:lnTo>
                  <a:lnTo>
                    <a:pt x="113" y="144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7" y="160"/>
                  </a:lnTo>
                  <a:lnTo>
                    <a:pt x="106" y="171"/>
                  </a:lnTo>
                  <a:lnTo>
                    <a:pt x="106" y="171"/>
                  </a:lnTo>
                  <a:lnTo>
                    <a:pt x="107" y="181"/>
                  </a:lnTo>
                  <a:lnTo>
                    <a:pt x="108" y="190"/>
                  </a:lnTo>
                  <a:lnTo>
                    <a:pt x="108" y="190"/>
                  </a:lnTo>
                  <a:lnTo>
                    <a:pt x="112" y="198"/>
                  </a:lnTo>
                  <a:lnTo>
                    <a:pt x="119" y="206"/>
                  </a:lnTo>
                  <a:lnTo>
                    <a:pt x="119" y="206"/>
                  </a:lnTo>
                  <a:lnTo>
                    <a:pt x="128" y="212"/>
                  </a:lnTo>
                  <a:lnTo>
                    <a:pt x="138" y="218"/>
                  </a:lnTo>
                  <a:lnTo>
                    <a:pt x="138" y="218"/>
                  </a:lnTo>
                  <a:lnTo>
                    <a:pt x="151" y="225"/>
                  </a:lnTo>
                  <a:lnTo>
                    <a:pt x="168" y="233"/>
                  </a:lnTo>
                  <a:lnTo>
                    <a:pt x="168" y="233"/>
                  </a:lnTo>
                  <a:lnTo>
                    <a:pt x="195" y="243"/>
                  </a:lnTo>
                  <a:lnTo>
                    <a:pt x="220" y="254"/>
                  </a:lnTo>
                  <a:lnTo>
                    <a:pt x="220" y="254"/>
                  </a:lnTo>
                  <a:lnTo>
                    <a:pt x="232" y="261"/>
                  </a:lnTo>
                  <a:lnTo>
                    <a:pt x="242" y="267"/>
                  </a:lnTo>
                  <a:lnTo>
                    <a:pt x="251" y="275"/>
                  </a:lnTo>
                  <a:lnTo>
                    <a:pt x="260" y="281"/>
                  </a:lnTo>
                  <a:lnTo>
                    <a:pt x="260" y="281"/>
                  </a:lnTo>
                  <a:lnTo>
                    <a:pt x="268" y="289"/>
                  </a:lnTo>
                  <a:lnTo>
                    <a:pt x="276" y="298"/>
                  </a:lnTo>
                  <a:lnTo>
                    <a:pt x="281" y="307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90" y="326"/>
                  </a:lnTo>
                  <a:lnTo>
                    <a:pt x="294" y="338"/>
                  </a:lnTo>
                  <a:lnTo>
                    <a:pt x="295" y="351"/>
                  </a:lnTo>
                  <a:lnTo>
                    <a:pt x="295" y="364"/>
                  </a:lnTo>
                  <a:lnTo>
                    <a:pt x="295" y="364"/>
                  </a:lnTo>
                  <a:lnTo>
                    <a:pt x="295" y="375"/>
                  </a:lnTo>
                  <a:lnTo>
                    <a:pt x="292" y="387"/>
                  </a:lnTo>
                  <a:lnTo>
                    <a:pt x="290" y="397"/>
                  </a:lnTo>
                  <a:lnTo>
                    <a:pt x="286" y="407"/>
                  </a:lnTo>
                  <a:lnTo>
                    <a:pt x="286" y="407"/>
                  </a:lnTo>
                  <a:lnTo>
                    <a:pt x="281" y="416"/>
                  </a:lnTo>
                  <a:lnTo>
                    <a:pt x="276" y="426"/>
                  </a:lnTo>
                  <a:lnTo>
                    <a:pt x="269" y="433"/>
                  </a:lnTo>
                  <a:lnTo>
                    <a:pt x="261" y="440"/>
                  </a:lnTo>
                  <a:lnTo>
                    <a:pt x="261" y="440"/>
                  </a:lnTo>
                  <a:lnTo>
                    <a:pt x="252" y="447"/>
                  </a:lnTo>
                  <a:lnTo>
                    <a:pt x="243" y="453"/>
                  </a:lnTo>
                  <a:lnTo>
                    <a:pt x="234" y="458"/>
                  </a:lnTo>
                  <a:lnTo>
                    <a:pt x="224" y="463"/>
                  </a:lnTo>
                  <a:lnTo>
                    <a:pt x="224" y="463"/>
                  </a:lnTo>
                  <a:lnTo>
                    <a:pt x="213" y="467"/>
                  </a:lnTo>
                  <a:lnTo>
                    <a:pt x="200" y="469"/>
                  </a:lnTo>
                  <a:lnTo>
                    <a:pt x="188" y="472"/>
                  </a:lnTo>
                  <a:lnTo>
                    <a:pt x="174" y="473"/>
                  </a:lnTo>
                  <a:lnTo>
                    <a:pt x="174" y="528"/>
                  </a:lnTo>
                  <a:lnTo>
                    <a:pt x="126" y="527"/>
                  </a:lnTo>
                  <a:lnTo>
                    <a:pt x="128" y="472"/>
                  </a:lnTo>
                  <a:lnTo>
                    <a:pt x="128" y="472"/>
                  </a:lnTo>
                  <a:lnTo>
                    <a:pt x="103" y="468"/>
                  </a:lnTo>
                  <a:lnTo>
                    <a:pt x="79" y="460"/>
                  </a:lnTo>
                  <a:lnTo>
                    <a:pt x="79" y="460"/>
                  </a:lnTo>
                  <a:lnTo>
                    <a:pt x="68" y="456"/>
                  </a:lnTo>
                  <a:lnTo>
                    <a:pt x="58" y="450"/>
                  </a:lnTo>
                  <a:lnTo>
                    <a:pt x="48" y="444"/>
                  </a:lnTo>
                  <a:lnTo>
                    <a:pt x="39" y="436"/>
                  </a:lnTo>
                  <a:lnTo>
                    <a:pt x="39" y="436"/>
                  </a:lnTo>
                  <a:lnTo>
                    <a:pt x="30" y="428"/>
                  </a:lnTo>
                  <a:lnTo>
                    <a:pt x="23" y="418"/>
                  </a:lnTo>
                  <a:lnTo>
                    <a:pt x="16" y="407"/>
                  </a:lnTo>
                  <a:lnTo>
                    <a:pt x="11" y="396"/>
                  </a:lnTo>
                  <a:lnTo>
                    <a:pt x="11" y="396"/>
                  </a:lnTo>
                  <a:lnTo>
                    <a:pt x="7" y="384"/>
                  </a:lnTo>
                  <a:lnTo>
                    <a:pt x="3" y="370"/>
                  </a:lnTo>
                  <a:lnTo>
                    <a:pt x="2" y="355"/>
                  </a:lnTo>
                  <a:lnTo>
                    <a:pt x="0" y="339"/>
                  </a:lnTo>
                  <a:lnTo>
                    <a:pt x="86" y="341"/>
                  </a:lnTo>
                  <a:lnTo>
                    <a:pt x="86" y="341"/>
                  </a:lnTo>
                  <a:lnTo>
                    <a:pt x="88" y="359"/>
                  </a:lnTo>
                  <a:lnTo>
                    <a:pt x="90" y="366"/>
                  </a:lnTo>
                  <a:lnTo>
                    <a:pt x="92" y="373"/>
                  </a:lnTo>
                  <a:lnTo>
                    <a:pt x="92" y="373"/>
                  </a:lnTo>
                  <a:lnTo>
                    <a:pt x="98" y="386"/>
                  </a:lnTo>
                  <a:lnTo>
                    <a:pt x="102" y="391"/>
                  </a:lnTo>
                  <a:lnTo>
                    <a:pt x="107" y="395"/>
                  </a:lnTo>
                  <a:lnTo>
                    <a:pt x="107" y="395"/>
                  </a:lnTo>
                  <a:lnTo>
                    <a:pt x="116" y="401"/>
                  </a:lnTo>
                  <a:lnTo>
                    <a:pt x="128" y="406"/>
                  </a:lnTo>
                  <a:lnTo>
                    <a:pt x="128" y="406"/>
                  </a:lnTo>
                  <a:lnTo>
                    <a:pt x="139" y="409"/>
                  </a:lnTo>
                  <a:lnTo>
                    <a:pt x="151" y="410"/>
                  </a:lnTo>
                  <a:lnTo>
                    <a:pt x="151" y="410"/>
                  </a:lnTo>
                  <a:lnTo>
                    <a:pt x="165" y="409"/>
                  </a:lnTo>
                  <a:lnTo>
                    <a:pt x="177" y="406"/>
                  </a:lnTo>
                  <a:lnTo>
                    <a:pt x="177" y="406"/>
                  </a:lnTo>
                  <a:lnTo>
                    <a:pt x="186" y="402"/>
                  </a:lnTo>
                  <a:lnTo>
                    <a:pt x="193" y="396"/>
                  </a:lnTo>
                  <a:lnTo>
                    <a:pt x="193" y="396"/>
                  </a:lnTo>
                  <a:lnTo>
                    <a:pt x="200" y="389"/>
                  </a:lnTo>
                  <a:lnTo>
                    <a:pt x="205" y="382"/>
                  </a:lnTo>
                  <a:lnTo>
                    <a:pt x="205" y="382"/>
                  </a:lnTo>
                  <a:lnTo>
                    <a:pt x="207" y="373"/>
                  </a:lnTo>
                  <a:lnTo>
                    <a:pt x="209" y="362"/>
                  </a:lnTo>
                  <a:lnTo>
                    <a:pt x="209" y="362"/>
                  </a:lnTo>
                  <a:close/>
                </a:path>
              </a:pathLst>
            </a:custGeom>
            <a:solidFill>
              <a:srgbClr val="AFC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Freeform 10"/>
            <p:cNvSpPr/>
            <p:nvPr/>
          </p:nvSpPr>
          <p:spPr bwMode="auto">
            <a:xfrm>
              <a:off x="7394575" y="3351213"/>
              <a:ext cx="4148137" cy="2052638"/>
            </a:xfrm>
            <a:custGeom>
              <a:avLst/>
              <a:gdLst>
                <a:gd name="T0" fmla="*/ 7837 w 7837"/>
                <a:gd name="T1" fmla="*/ 675 h 3879"/>
                <a:gd name="T2" fmla="*/ 4857 w 7837"/>
                <a:gd name="T3" fmla="*/ 3448 h 3879"/>
                <a:gd name="T4" fmla="*/ 3322 w 7837"/>
                <a:gd name="T5" fmla="*/ 1994 h 3879"/>
                <a:gd name="T6" fmla="*/ 3322 w 7837"/>
                <a:gd name="T7" fmla="*/ 1994 h 3879"/>
                <a:gd name="T8" fmla="*/ 2793 w 7837"/>
                <a:gd name="T9" fmla="*/ 2512 h 3879"/>
                <a:gd name="T10" fmla="*/ 2145 w 7837"/>
                <a:gd name="T11" fmla="*/ 3145 h 3879"/>
                <a:gd name="T12" fmla="*/ 2145 w 7837"/>
                <a:gd name="T13" fmla="*/ 3145 h 3879"/>
                <a:gd name="T14" fmla="*/ 1393 w 7837"/>
                <a:gd name="T15" fmla="*/ 3879 h 3879"/>
                <a:gd name="T16" fmla="*/ 0 w 7837"/>
                <a:gd name="T17" fmla="*/ 3876 h 3879"/>
                <a:gd name="T18" fmla="*/ 0 w 7837"/>
                <a:gd name="T19" fmla="*/ 3876 h 3879"/>
                <a:gd name="T20" fmla="*/ 195 w 7837"/>
                <a:gd name="T21" fmla="*/ 3688 h 3879"/>
                <a:gd name="T22" fmla="*/ 482 w 7837"/>
                <a:gd name="T23" fmla="*/ 3412 h 3879"/>
                <a:gd name="T24" fmla="*/ 1247 w 7837"/>
                <a:gd name="T25" fmla="*/ 2668 h 3879"/>
                <a:gd name="T26" fmla="*/ 2136 w 7837"/>
                <a:gd name="T27" fmla="*/ 1800 h 3879"/>
                <a:gd name="T28" fmla="*/ 2991 w 7837"/>
                <a:gd name="T29" fmla="*/ 962 h 3879"/>
                <a:gd name="T30" fmla="*/ 3312 w 7837"/>
                <a:gd name="T31" fmla="*/ 648 h 3879"/>
                <a:gd name="T32" fmla="*/ 4862 w 7837"/>
                <a:gd name="T33" fmla="*/ 2117 h 3879"/>
                <a:gd name="T34" fmla="*/ 7140 w 7837"/>
                <a:gd name="T35" fmla="*/ 0 h 3879"/>
                <a:gd name="T36" fmla="*/ 7837 w 7837"/>
                <a:gd name="T37" fmla="*/ 675 h 3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37" h="3879">
                  <a:moveTo>
                    <a:pt x="7837" y="675"/>
                  </a:moveTo>
                  <a:lnTo>
                    <a:pt x="4857" y="3448"/>
                  </a:lnTo>
                  <a:lnTo>
                    <a:pt x="3322" y="1994"/>
                  </a:lnTo>
                  <a:lnTo>
                    <a:pt x="3322" y="1994"/>
                  </a:lnTo>
                  <a:lnTo>
                    <a:pt x="2793" y="2512"/>
                  </a:lnTo>
                  <a:lnTo>
                    <a:pt x="2145" y="3145"/>
                  </a:lnTo>
                  <a:lnTo>
                    <a:pt x="2145" y="3145"/>
                  </a:lnTo>
                  <a:lnTo>
                    <a:pt x="1393" y="3879"/>
                  </a:lnTo>
                  <a:lnTo>
                    <a:pt x="0" y="3876"/>
                  </a:lnTo>
                  <a:lnTo>
                    <a:pt x="0" y="3876"/>
                  </a:lnTo>
                  <a:lnTo>
                    <a:pt x="195" y="3688"/>
                  </a:lnTo>
                  <a:lnTo>
                    <a:pt x="482" y="3412"/>
                  </a:lnTo>
                  <a:lnTo>
                    <a:pt x="1247" y="2668"/>
                  </a:lnTo>
                  <a:lnTo>
                    <a:pt x="2136" y="1800"/>
                  </a:lnTo>
                  <a:lnTo>
                    <a:pt x="2991" y="962"/>
                  </a:lnTo>
                  <a:lnTo>
                    <a:pt x="3312" y="648"/>
                  </a:lnTo>
                  <a:lnTo>
                    <a:pt x="4862" y="2117"/>
                  </a:lnTo>
                  <a:lnTo>
                    <a:pt x="7140" y="0"/>
                  </a:lnTo>
                  <a:lnTo>
                    <a:pt x="7837" y="675"/>
                  </a:lnTo>
                  <a:close/>
                </a:path>
              </a:pathLst>
            </a:custGeom>
            <a:solidFill>
              <a:srgbClr val="8FB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Freeform 11"/>
            <p:cNvSpPr/>
            <p:nvPr/>
          </p:nvSpPr>
          <p:spPr bwMode="auto">
            <a:xfrm>
              <a:off x="10977563" y="3063876"/>
              <a:ext cx="892175" cy="892175"/>
            </a:xfrm>
            <a:custGeom>
              <a:avLst/>
              <a:gdLst>
                <a:gd name="T0" fmla="*/ 0 w 1686"/>
                <a:gd name="T1" fmla="*/ 208 h 1686"/>
                <a:gd name="T2" fmla="*/ 1405 w 1686"/>
                <a:gd name="T3" fmla="*/ 1686 h 1686"/>
                <a:gd name="T4" fmla="*/ 1686 w 1686"/>
                <a:gd name="T5" fmla="*/ 0 h 1686"/>
                <a:gd name="T6" fmla="*/ 0 w 1686"/>
                <a:gd name="T7" fmla="*/ 208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6" h="1686">
                  <a:moveTo>
                    <a:pt x="0" y="208"/>
                  </a:moveTo>
                  <a:lnTo>
                    <a:pt x="1405" y="1686"/>
                  </a:lnTo>
                  <a:lnTo>
                    <a:pt x="1686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8FB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Freeform 12"/>
            <p:cNvSpPr/>
            <p:nvPr/>
          </p:nvSpPr>
          <p:spPr bwMode="auto">
            <a:xfrm>
              <a:off x="5989638" y="5394326"/>
              <a:ext cx="6808787" cy="17463"/>
            </a:xfrm>
            <a:custGeom>
              <a:avLst/>
              <a:gdLst>
                <a:gd name="T0" fmla="*/ 12866 w 12867"/>
                <a:gd name="T1" fmla="*/ 33 h 33"/>
                <a:gd name="T2" fmla="*/ 0 w 12867"/>
                <a:gd name="T3" fmla="*/ 33 h 33"/>
                <a:gd name="T4" fmla="*/ 0 w 12867"/>
                <a:gd name="T5" fmla="*/ 33 h 33"/>
                <a:gd name="T6" fmla="*/ 0 w 12867"/>
                <a:gd name="T7" fmla="*/ 33 h 33"/>
                <a:gd name="T8" fmla="*/ 0 w 12867"/>
                <a:gd name="T9" fmla="*/ 0 h 33"/>
                <a:gd name="T10" fmla="*/ 0 w 12867"/>
                <a:gd name="T11" fmla="*/ 0 h 33"/>
                <a:gd name="T12" fmla="*/ 0 w 12867"/>
                <a:gd name="T13" fmla="*/ 0 h 33"/>
                <a:gd name="T14" fmla="*/ 12866 w 12867"/>
                <a:gd name="T15" fmla="*/ 0 h 33"/>
                <a:gd name="T16" fmla="*/ 12866 w 12867"/>
                <a:gd name="T17" fmla="*/ 0 h 33"/>
                <a:gd name="T18" fmla="*/ 12867 w 12867"/>
                <a:gd name="T19" fmla="*/ 0 h 33"/>
                <a:gd name="T20" fmla="*/ 12867 w 12867"/>
                <a:gd name="T21" fmla="*/ 33 h 33"/>
                <a:gd name="T22" fmla="*/ 12867 w 12867"/>
                <a:gd name="T23" fmla="*/ 33 h 33"/>
                <a:gd name="T24" fmla="*/ 12866 w 12867"/>
                <a:gd name="T25" fmla="*/ 33 h 33"/>
                <a:gd name="T26" fmla="*/ 12866 w 12867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67" h="33">
                  <a:moveTo>
                    <a:pt x="12866" y="33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866" y="0"/>
                  </a:lnTo>
                  <a:lnTo>
                    <a:pt x="12866" y="0"/>
                  </a:lnTo>
                  <a:lnTo>
                    <a:pt x="12867" y="0"/>
                  </a:lnTo>
                  <a:lnTo>
                    <a:pt x="12867" y="33"/>
                  </a:lnTo>
                  <a:lnTo>
                    <a:pt x="12867" y="33"/>
                  </a:lnTo>
                  <a:lnTo>
                    <a:pt x="12866" y="33"/>
                  </a:lnTo>
                  <a:lnTo>
                    <a:pt x="12866" y="33"/>
                  </a:lnTo>
                  <a:close/>
                </a:path>
              </a:pathLst>
            </a:custGeom>
            <a:solidFill>
              <a:srgbClr val="2E3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Freeform 13"/>
            <p:cNvSpPr/>
            <p:nvPr/>
          </p:nvSpPr>
          <p:spPr bwMode="auto">
            <a:xfrm>
              <a:off x="7040563" y="5326063"/>
              <a:ext cx="801687" cy="69850"/>
            </a:xfrm>
            <a:custGeom>
              <a:avLst/>
              <a:gdLst>
                <a:gd name="T0" fmla="*/ 1516 w 1516"/>
                <a:gd name="T1" fmla="*/ 28 h 133"/>
                <a:gd name="T2" fmla="*/ 1516 w 1516"/>
                <a:gd name="T3" fmla="*/ 105 h 133"/>
                <a:gd name="T4" fmla="*/ 1516 w 1516"/>
                <a:gd name="T5" fmla="*/ 105 h 133"/>
                <a:gd name="T6" fmla="*/ 1516 w 1516"/>
                <a:gd name="T7" fmla="*/ 109 h 133"/>
                <a:gd name="T8" fmla="*/ 1515 w 1516"/>
                <a:gd name="T9" fmla="*/ 113 h 133"/>
                <a:gd name="T10" fmla="*/ 1510 w 1516"/>
                <a:gd name="T11" fmla="*/ 121 h 133"/>
                <a:gd name="T12" fmla="*/ 1510 w 1516"/>
                <a:gd name="T13" fmla="*/ 121 h 133"/>
                <a:gd name="T14" fmla="*/ 1503 w 1516"/>
                <a:gd name="T15" fmla="*/ 127 h 133"/>
                <a:gd name="T16" fmla="*/ 1494 w 1516"/>
                <a:gd name="T17" fmla="*/ 132 h 133"/>
                <a:gd name="T18" fmla="*/ 1494 w 1516"/>
                <a:gd name="T19" fmla="*/ 132 h 133"/>
                <a:gd name="T20" fmla="*/ 1488 w 1516"/>
                <a:gd name="T21" fmla="*/ 133 h 133"/>
                <a:gd name="T22" fmla="*/ 1488 w 1516"/>
                <a:gd name="T23" fmla="*/ 133 h 133"/>
                <a:gd name="T24" fmla="*/ 1481 w 1516"/>
                <a:gd name="T25" fmla="*/ 133 h 133"/>
                <a:gd name="T26" fmla="*/ 35 w 1516"/>
                <a:gd name="T27" fmla="*/ 133 h 133"/>
                <a:gd name="T28" fmla="*/ 35 w 1516"/>
                <a:gd name="T29" fmla="*/ 133 h 133"/>
                <a:gd name="T30" fmla="*/ 29 w 1516"/>
                <a:gd name="T31" fmla="*/ 133 h 133"/>
                <a:gd name="T32" fmla="*/ 22 w 1516"/>
                <a:gd name="T33" fmla="*/ 132 h 133"/>
                <a:gd name="T34" fmla="*/ 16 w 1516"/>
                <a:gd name="T35" fmla="*/ 130 h 133"/>
                <a:gd name="T36" fmla="*/ 11 w 1516"/>
                <a:gd name="T37" fmla="*/ 126 h 133"/>
                <a:gd name="T38" fmla="*/ 7 w 1516"/>
                <a:gd name="T39" fmla="*/ 122 h 133"/>
                <a:gd name="T40" fmla="*/ 4 w 1516"/>
                <a:gd name="T41" fmla="*/ 117 h 133"/>
                <a:gd name="T42" fmla="*/ 2 w 1516"/>
                <a:gd name="T43" fmla="*/ 112 h 133"/>
                <a:gd name="T44" fmla="*/ 0 w 1516"/>
                <a:gd name="T45" fmla="*/ 106 h 133"/>
                <a:gd name="T46" fmla="*/ 0 w 1516"/>
                <a:gd name="T47" fmla="*/ 106 h 133"/>
                <a:gd name="T48" fmla="*/ 0 w 1516"/>
                <a:gd name="T49" fmla="*/ 105 h 133"/>
                <a:gd name="T50" fmla="*/ 0 w 1516"/>
                <a:gd name="T51" fmla="*/ 28 h 133"/>
                <a:gd name="T52" fmla="*/ 0 w 1516"/>
                <a:gd name="T53" fmla="*/ 28 h 133"/>
                <a:gd name="T54" fmla="*/ 0 w 1516"/>
                <a:gd name="T55" fmla="*/ 27 h 133"/>
                <a:gd name="T56" fmla="*/ 0 w 1516"/>
                <a:gd name="T57" fmla="*/ 27 h 133"/>
                <a:gd name="T58" fmla="*/ 2 w 1516"/>
                <a:gd name="T59" fmla="*/ 21 h 133"/>
                <a:gd name="T60" fmla="*/ 4 w 1516"/>
                <a:gd name="T61" fmla="*/ 16 h 133"/>
                <a:gd name="T62" fmla="*/ 7 w 1516"/>
                <a:gd name="T63" fmla="*/ 11 h 133"/>
                <a:gd name="T64" fmla="*/ 11 w 1516"/>
                <a:gd name="T65" fmla="*/ 7 h 133"/>
                <a:gd name="T66" fmla="*/ 16 w 1516"/>
                <a:gd name="T67" fmla="*/ 3 h 133"/>
                <a:gd name="T68" fmla="*/ 22 w 1516"/>
                <a:gd name="T69" fmla="*/ 1 h 133"/>
                <a:gd name="T70" fmla="*/ 29 w 1516"/>
                <a:gd name="T71" fmla="*/ 0 h 133"/>
                <a:gd name="T72" fmla="*/ 35 w 1516"/>
                <a:gd name="T73" fmla="*/ 0 h 133"/>
                <a:gd name="T74" fmla="*/ 1481 w 1516"/>
                <a:gd name="T75" fmla="*/ 0 h 133"/>
                <a:gd name="T76" fmla="*/ 1481 w 1516"/>
                <a:gd name="T77" fmla="*/ 0 h 133"/>
                <a:gd name="T78" fmla="*/ 1488 w 1516"/>
                <a:gd name="T79" fmla="*/ 0 h 133"/>
                <a:gd name="T80" fmla="*/ 1488 w 1516"/>
                <a:gd name="T81" fmla="*/ 0 h 133"/>
                <a:gd name="T82" fmla="*/ 1494 w 1516"/>
                <a:gd name="T83" fmla="*/ 1 h 133"/>
                <a:gd name="T84" fmla="*/ 1494 w 1516"/>
                <a:gd name="T85" fmla="*/ 1 h 133"/>
                <a:gd name="T86" fmla="*/ 1503 w 1516"/>
                <a:gd name="T87" fmla="*/ 6 h 133"/>
                <a:gd name="T88" fmla="*/ 1510 w 1516"/>
                <a:gd name="T89" fmla="*/ 12 h 133"/>
                <a:gd name="T90" fmla="*/ 1510 w 1516"/>
                <a:gd name="T91" fmla="*/ 12 h 133"/>
                <a:gd name="T92" fmla="*/ 1515 w 1516"/>
                <a:gd name="T93" fmla="*/ 20 h 133"/>
                <a:gd name="T94" fmla="*/ 1516 w 1516"/>
                <a:gd name="T95" fmla="*/ 24 h 133"/>
                <a:gd name="T96" fmla="*/ 1516 w 1516"/>
                <a:gd name="T97" fmla="*/ 28 h 133"/>
                <a:gd name="T98" fmla="*/ 1516 w 1516"/>
                <a:gd name="T99" fmla="*/ 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16" h="133">
                  <a:moveTo>
                    <a:pt x="1516" y="28"/>
                  </a:moveTo>
                  <a:lnTo>
                    <a:pt x="1516" y="105"/>
                  </a:lnTo>
                  <a:lnTo>
                    <a:pt x="1516" y="105"/>
                  </a:lnTo>
                  <a:lnTo>
                    <a:pt x="1516" y="109"/>
                  </a:lnTo>
                  <a:lnTo>
                    <a:pt x="1515" y="113"/>
                  </a:lnTo>
                  <a:lnTo>
                    <a:pt x="1510" y="121"/>
                  </a:lnTo>
                  <a:lnTo>
                    <a:pt x="1510" y="121"/>
                  </a:lnTo>
                  <a:lnTo>
                    <a:pt x="1503" y="127"/>
                  </a:lnTo>
                  <a:lnTo>
                    <a:pt x="1494" y="132"/>
                  </a:lnTo>
                  <a:lnTo>
                    <a:pt x="1494" y="132"/>
                  </a:lnTo>
                  <a:lnTo>
                    <a:pt x="1488" y="133"/>
                  </a:lnTo>
                  <a:lnTo>
                    <a:pt x="1488" y="133"/>
                  </a:lnTo>
                  <a:lnTo>
                    <a:pt x="1481" y="133"/>
                  </a:lnTo>
                  <a:lnTo>
                    <a:pt x="35" y="133"/>
                  </a:lnTo>
                  <a:lnTo>
                    <a:pt x="35" y="133"/>
                  </a:lnTo>
                  <a:lnTo>
                    <a:pt x="29" y="133"/>
                  </a:lnTo>
                  <a:lnTo>
                    <a:pt x="22" y="132"/>
                  </a:lnTo>
                  <a:lnTo>
                    <a:pt x="16" y="130"/>
                  </a:lnTo>
                  <a:lnTo>
                    <a:pt x="11" y="126"/>
                  </a:lnTo>
                  <a:lnTo>
                    <a:pt x="7" y="122"/>
                  </a:lnTo>
                  <a:lnTo>
                    <a:pt x="4" y="117"/>
                  </a:lnTo>
                  <a:lnTo>
                    <a:pt x="2" y="112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0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4" y="16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16" y="3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1481" y="0"/>
                  </a:lnTo>
                  <a:lnTo>
                    <a:pt x="1481" y="0"/>
                  </a:lnTo>
                  <a:lnTo>
                    <a:pt x="1488" y="0"/>
                  </a:lnTo>
                  <a:lnTo>
                    <a:pt x="1488" y="0"/>
                  </a:lnTo>
                  <a:lnTo>
                    <a:pt x="1494" y="1"/>
                  </a:lnTo>
                  <a:lnTo>
                    <a:pt x="1494" y="1"/>
                  </a:lnTo>
                  <a:lnTo>
                    <a:pt x="1503" y="6"/>
                  </a:lnTo>
                  <a:lnTo>
                    <a:pt x="1510" y="12"/>
                  </a:lnTo>
                  <a:lnTo>
                    <a:pt x="1510" y="12"/>
                  </a:lnTo>
                  <a:lnTo>
                    <a:pt x="1515" y="20"/>
                  </a:lnTo>
                  <a:lnTo>
                    <a:pt x="1516" y="24"/>
                  </a:lnTo>
                  <a:lnTo>
                    <a:pt x="1516" y="28"/>
                  </a:lnTo>
                  <a:lnTo>
                    <a:pt x="1516" y="28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Freeform 14"/>
            <p:cNvSpPr/>
            <p:nvPr/>
          </p:nvSpPr>
          <p:spPr bwMode="auto">
            <a:xfrm>
              <a:off x="7040563" y="5326063"/>
              <a:ext cx="425450" cy="69850"/>
            </a:xfrm>
            <a:custGeom>
              <a:avLst/>
              <a:gdLst>
                <a:gd name="T0" fmla="*/ 806 w 806"/>
                <a:gd name="T1" fmla="*/ 133 h 133"/>
                <a:gd name="T2" fmla="*/ 31 w 806"/>
                <a:gd name="T3" fmla="*/ 133 h 133"/>
                <a:gd name="T4" fmla="*/ 31 w 806"/>
                <a:gd name="T5" fmla="*/ 133 h 133"/>
                <a:gd name="T6" fmla="*/ 26 w 806"/>
                <a:gd name="T7" fmla="*/ 133 h 133"/>
                <a:gd name="T8" fmla="*/ 20 w 806"/>
                <a:gd name="T9" fmla="*/ 132 h 133"/>
                <a:gd name="T10" fmla="*/ 15 w 806"/>
                <a:gd name="T11" fmla="*/ 130 h 133"/>
                <a:gd name="T12" fmla="*/ 11 w 806"/>
                <a:gd name="T13" fmla="*/ 126 h 133"/>
                <a:gd name="T14" fmla="*/ 7 w 806"/>
                <a:gd name="T15" fmla="*/ 122 h 133"/>
                <a:gd name="T16" fmla="*/ 3 w 806"/>
                <a:gd name="T17" fmla="*/ 117 h 133"/>
                <a:gd name="T18" fmla="*/ 2 w 806"/>
                <a:gd name="T19" fmla="*/ 112 h 133"/>
                <a:gd name="T20" fmla="*/ 0 w 806"/>
                <a:gd name="T21" fmla="*/ 106 h 133"/>
                <a:gd name="T22" fmla="*/ 0 w 806"/>
                <a:gd name="T23" fmla="*/ 106 h 133"/>
                <a:gd name="T24" fmla="*/ 0 w 806"/>
                <a:gd name="T25" fmla="*/ 105 h 133"/>
                <a:gd name="T26" fmla="*/ 0 w 806"/>
                <a:gd name="T27" fmla="*/ 28 h 133"/>
                <a:gd name="T28" fmla="*/ 0 w 806"/>
                <a:gd name="T29" fmla="*/ 28 h 133"/>
                <a:gd name="T30" fmla="*/ 0 w 806"/>
                <a:gd name="T31" fmla="*/ 27 h 133"/>
                <a:gd name="T32" fmla="*/ 0 w 806"/>
                <a:gd name="T33" fmla="*/ 27 h 133"/>
                <a:gd name="T34" fmla="*/ 2 w 806"/>
                <a:gd name="T35" fmla="*/ 21 h 133"/>
                <a:gd name="T36" fmla="*/ 3 w 806"/>
                <a:gd name="T37" fmla="*/ 16 h 133"/>
                <a:gd name="T38" fmla="*/ 7 w 806"/>
                <a:gd name="T39" fmla="*/ 11 h 133"/>
                <a:gd name="T40" fmla="*/ 11 w 806"/>
                <a:gd name="T41" fmla="*/ 7 h 133"/>
                <a:gd name="T42" fmla="*/ 15 w 806"/>
                <a:gd name="T43" fmla="*/ 3 h 133"/>
                <a:gd name="T44" fmla="*/ 20 w 806"/>
                <a:gd name="T45" fmla="*/ 1 h 133"/>
                <a:gd name="T46" fmla="*/ 26 w 806"/>
                <a:gd name="T47" fmla="*/ 0 h 133"/>
                <a:gd name="T48" fmla="*/ 31 w 806"/>
                <a:gd name="T49" fmla="*/ 0 h 133"/>
                <a:gd name="T50" fmla="*/ 711 w 806"/>
                <a:gd name="T51" fmla="*/ 0 h 133"/>
                <a:gd name="T52" fmla="*/ 711 w 806"/>
                <a:gd name="T53" fmla="*/ 0 h 133"/>
                <a:gd name="T54" fmla="*/ 716 w 806"/>
                <a:gd name="T55" fmla="*/ 15 h 133"/>
                <a:gd name="T56" fmla="*/ 722 w 806"/>
                <a:gd name="T57" fmla="*/ 32 h 133"/>
                <a:gd name="T58" fmla="*/ 730 w 806"/>
                <a:gd name="T59" fmla="*/ 48 h 133"/>
                <a:gd name="T60" fmla="*/ 740 w 806"/>
                <a:gd name="T61" fmla="*/ 67 h 133"/>
                <a:gd name="T62" fmla="*/ 753 w 806"/>
                <a:gd name="T63" fmla="*/ 85 h 133"/>
                <a:gd name="T64" fmla="*/ 769 w 806"/>
                <a:gd name="T65" fmla="*/ 101 h 133"/>
                <a:gd name="T66" fmla="*/ 785 w 806"/>
                <a:gd name="T67" fmla="*/ 118 h 133"/>
                <a:gd name="T68" fmla="*/ 806 w 806"/>
                <a:gd name="T69" fmla="*/ 133 h 133"/>
                <a:gd name="T70" fmla="*/ 806 w 806"/>
                <a:gd name="T7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06" h="133">
                  <a:moveTo>
                    <a:pt x="806" y="133"/>
                  </a:moveTo>
                  <a:lnTo>
                    <a:pt x="31" y="133"/>
                  </a:lnTo>
                  <a:lnTo>
                    <a:pt x="31" y="133"/>
                  </a:lnTo>
                  <a:lnTo>
                    <a:pt x="26" y="133"/>
                  </a:lnTo>
                  <a:lnTo>
                    <a:pt x="20" y="132"/>
                  </a:lnTo>
                  <a:lnTo>
                    <a:pt x="15" y="130"/>
                  </a:lnTo>
                  <a:lnTo>
                    <a:pt x="11" y="126"/>
                  </a:lnTo>
                  <a:lnTo>
                    <a:pt x="7" y="122"/>
                  </a:lnTo>
                  <a:lnTo>
                    <a:pt x="3" y="117"/>
                  </a:lnTo>
                  <a:lnTo>
                    <a:pt x="2" y="112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0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3" y="16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15" y="3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711" y="0"/>
                  </a:lnTo>
                  <a:lnTo>
                    <a:pt x="711" y="0"/>
                  </a:lnTo>
                  <a:lnTo>
                    <a:pt x="716" y="15"/>
                  </a:lnTo>
                  <a:lnTo>
                    <a:pt x="722" y="32"/>
                  </a:lnTo>
                  <a:lnTo>
                    <a:pt x="730" y="48"/>
                  </a:lnTo>
                  <a:lnTo>
                    <a:pt x="740" y="67"/>
                  </a:lnTo>
                  <a:lnTo>
                    <a:pt x="753" y="85"/>
                  </a:lnTo>
                  <a:lnTo>
                    <a:pt x="769" y="101"/>
                  </a:lnTo>
                  <a:lnTo>
                    <a:pt x="785" y="118"/>
                  </a:lnTo>
                  <a:lnTo>
                    <a:pt x="806" y="133"/>
                  </a:lnTo>
                  <a:lnTo>
                    <a:pt x="806" y="133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Rectangle 15"/>
            <p:cNvSpPr>
              <a:spLocks noChangeArrowheads="1"/>
            </p:cNvSpPr>
            <p:nvPr/>
          </p:nvSpPr>
          <p:spPr bwMode="auto">
            <a:xfrm>
              <a:off x="7740650" y="5326063"/>
              <a:ext cx="7937" cy="69850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Rectangle 16"/>
            <p:cNvSpPr>
              <a:spLocks noChangeArrowheads="1"/>
            </p:cNvSpPr>
            <p:nvPr/>
          </p:nvSpPr>
          <p:spPr bwMode="auto">
            <a:xfrm>
              <a:off x="7710488" y="5326063"/>
              <a:ext cx="9525" cy="69850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Rectangle 17"/>
            <p:cNvSpPr>
              <a:spLocks noChangeArrowheads="1"/>
            </p:cNvSpPr>
            <p:nvPr/>
          </p:nvSpPr>
          <p:spPr bwMode="auto">
            <a:xfrm>
              <a:off x="7675563" y="5326063"/>
              <a:ext cx="9525" cy="69850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Rectangle 18"/>
            <p:cNvSpPr>
              <a:spLocks noChangeArrowheads="1"/>
            </p:cNvSpPr>
            <p:nvPr/>
          </p:nvSpPr>
          <p:spPr bwMode="auto">
            <a:xfrm>
              <a:off x="7621588" y="5326063"/>
              <a:ext cx="9525" cy="69850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Rectangle 19"/>
            <p:cNvSpPr>
              <a:spLocks noChangeArrowheads="1"/>
            </p:cNvSpPr>
            <p:nvPr/>
          </p:nvSpPr>
          <p:spPr bwMode="auto">
            <a:xfrm>
              <a:off x="7564438" y="5326063"/>
              <a:ext cx="9525" cy="69850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Rectangle 20"/>
            <p:cNvSpPr>
              <a:spLocks noChangeArrowheads="1"/>
            </p:cNvSpPr>
            <p:nvPr/>
          </p:nvSpPr>
          <p:spPr bwMode="auto">
            <a:xfrm>
              <a:off x="7477125" y="5326063"/>
              <a:ext cx="7937" cy="69850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Rectangle 21"/>
            <p:cNvSpPr>
              <a:spLocks noChangeArrowheads="1"/>
            </p:cNvSpPr>
            <p:nvPr/>
          </p:nvSpPr>
          <p:spPr bwMode="auto">
            <a:xfrm>
              <a:off x="7394575" y="5326063"/>
              <a:ext cx="7937" cy="69850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Rectangle 22"/>
            <p:cNvSpPr>
              <a:spLocks noChangeArrowheads="1"/>
            </p:cNvSpPr>
            <p:nvPr/>
          </p:nvSpPr>
          <p:spPr bwMode="auto">
            <a:xfrm>
              <a:off x="7321550" y="5326063"/>
              <a:ext cx="9525" cy="69850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Rectangle 23"/>
            <p:cNvSpPr>
              <a:spLocks noChangeArrowheads="1"/>
            </p:cNvSpPr>
            <p:nvPr/>
          </p:nvSpPr>
          <p:spPr bwMode="auto">
            <a:xfrm>
              <a:off x="7769225" y="5326063"/>
              <a:ext cx="7937" cy="69850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Rectangle 24"/>
            <p:cNvSpPr>
              <a:spLocks noChangeArrowheads="1"/>
            </p:cNvSpPr>
            <p:nvPr/>
          </p:nvSpPr>
          <p:spPr bwMode="auto">
            <a:xfrm>
              <a:off x="7786688" y="5326063"/>
              <a:ext cx="9525" cy="69850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Rectangle 25"/>
            <p:cNvSpPr>
              <a:spLocks noChangeArrowheads="1"/>
            </p:cNvSpPr>
            <p:nvPr/>
          </p:nvSpPr>
          <p:spPr bwMode="auto">
            <a:xfrm>
              <a:off x="7804150" y="5326063"/>
              <a:ext cx="9525" cy="69850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26"/>
            <p:cNvSpPr/>
            <p:nvPr/>
          </p:nvSpPr>
          <p:spPr bwMode="auto">
            <a:xfrm>
              <a:off x="7818438" y="5326063"/>
              <a:ext cx="9525" cy="69850"/>
            </a:xfrm>
            <a:custGeom>
              <a:avLst/>
              <a:gdLst>
                <a:gd name="T0" fmla="*/ 17 w 17"/>
                <a:gd name="T1" fmla="*/ 0 h 133"/>
                <a:gd name="T2" fmla="*/ 17 w 17"/>
                <a:gd name="T3" fmla="*/ 133 h 133"/>
                <a:gd name="T4" fmla="*/ 17 w 17"/>
                <a:gd name="T5" fmla="*/ 133 h 133"/>
                <a:gd name="T6" fmla="*/ 10 w 17"/>
                <a:gd name="T7" fmla="*/ 133 h 133"/>
                <a:gd name="T8" fmla="*/ 0 w 17"/>
                <a:gd name="T9" fmla="*/ 133 h 133"/>
                <a:gd name="T10" fmla="*/ 0 w 17"/>
                <a:gd name="T11" fmla="*/ 0 h 133"/>
                <a:gd name="T12" fmla="*/ 10 w 17"/>
                <a:gd name="T13" fmla="*/ 0 h 133"/>
                <a:gd name="T14" fmla="*/ 10 w 17"/>
                <a:gd name="T15" fmla="*/ 0 h 133"/>
                <a:gd name="T16" fmla="*/ 17 w 17"/>
                <a:gd name="T17" fmla="*/ 0 h 133"/>
                <a:gd name="T18" fmla="*/ 17 w 17"/>
                <a:gd name="T1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3">
                  <a:moveTo>
                    <a:pt x="17" y="0"/>
                  </a:moveTo>
                  <a:lnTo>
                    <a:pt x="17" y="133"/>
                  </a:lnTo>
                  <a:lnTo>
                    <a:pt x="17" y="133"/>
                  </a:lnTo>
                  <a:lnTo>
                    <a:pt x="10" y="133"/>
                  </a:lnTo>
                  <a:lnTo>
                    <a:pt x="0" y="13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27"/>
            <p:cNvSpPr/>
            <p:nvPr/>
          </p:nvSpPr>
          <p:spPr bwMode="auto">
            <a:xfrm>
              <a:off x="7831138" y="5326063"/>
              <a:ext cx="7937" cy="69850"/>
            </a:xfrm>
            <a:custGeom>
              <a:avLst/>
              <a:gdLst>
                <a:gd name="T0" fmla="*/ 16 w 16"/>
                <a:gd name="T1" fmla="*/ 11 h 131"/>
                <a:gd name="T2" fmla="*/ 16 w 16"/>
                <a:gd name="T3" fmla="*/ 120 h 131"/>
                <a:gd name="T4" fmla="*/ 16 w 16"/>
                <a:gd name="T5" fmla="*/ 120 h 131"/>
                <a:gd name="T6" fmla="*/ 9 w 16"/>
                <a:gd name="T7" fmla="*/ 126 h 131"/>
                <a:gd name="T8" fmla="*/ 0 w 16"/>
                <a:gd name="T9" fmla="*/ 131 h 131"/>
                <a:gd name="T10" fmla="*/ 0 w 16"/>
                <a:gd name="T11" fmla="*/ 0 h 131"/>
                <a:gd name="T12" fmla="*/ 0 w 16"/>
                <a:gd name="T13" fmla="*/ 0 h 131"/>
                <a:gd name="T14" fmla="*/ 9 w 16"/>
                <a:gd name="T15" fmla="*/ 5 h 131"/>
                <a:gd name="T16" fmla="*/ 16 w 16"/>
                <a:gd name="T17" fmla="*/ 11 h 131"/>
                <a:gd name="T18" fmla="*/ 16 w 16"/>
                <a:gd name="T19" fmla="*/ 1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1">
                  <a:moveTo>
                    <a:pt x="16" y="11"/>
                  </a:moveTo>
                  <a:lnTo>
                    <a:pt x="16" y="120"/>
                  </a:lnTo>
                  <a:lnTo>
                    <a:pt x="16" y="120"/>
                  </a:lnTo>
                  <a:lnTo>
                    <a:pt x="9" y="126"/>
                  </a:lnTo>
                  <a:lnTo>
                    <a:pt x="0" y="1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28"/>
            <p:cNvSpPr/>
            <p:nvPr/>
          </p:nvSpPr>
          <p:spPr bwMode="auto">
            <a:xfrm>
              <a:off x="6958013" y="5254626"/>
              <a:ext cx="803275" cy="71438"/>
            </a:xfrm>
            <a:custGeom>
              <a:avLst/>
              <a:gdLst>
                <a:gd name="T0" fmla="*/ 1516 w 1516"/>
                <a:gd name="T1" fmla="*/ 105 h 135"/>
                <a:gd name="T2" fmla="*/ 1516 w 1516"/>
                <a:gd name="T3" fmla="*/ 109 h 135"/>
                <a:gd name="T4" fmla="*/ 1509 w 1516"/>
                <a:gd name="T5" fmla="*/ 120 h 135"/>
                <a:gd name="T6" fmla="*/ 1503 w 1516"/>
                <a:gd name="T7" fmla="*/ 128 h 135"/>
                <a:gd name="T8" fmla="*/ 1494 w 1516"/>
                <a:gd name="T9" fmla="*/ 132 h 135"/>
                <a:gd name="T10" fmla="*/ 1487 w 1516"/>
                <a:gd name="T11" fmla="*/ 133 h 135"/>
                <a:gd name="T12" fmla="*/ 35 w 1516"/>
                <a:gd name="T13" fmla="*/ 135 h 135"/>
                <a:gd name="T14" fmla="*/ 28 w 1516"/>
                <a:gd name="T15" fmla="*/ 133 h 135"/>
                <a:gd name="T16" fmla="*/ 15 w 1516"/>
                <a:gd name="T17" fmla="*/ 129 h 135"/>
                <a:gd name="T18" fmla="*/ 6 w 1516"/>
                <a:gd name="T19" fmla="*/ 122 h 135"/>
                <a:gd name="T20" fmla="*/ 1 w 1516"/>
                <a:gd name="T21" fmla="*/ 111 h 135"/>
                <a:gd name="T22" fmla="*/ 0 w 1516"/>
                <a:gd name="T23" fmla="*/ 106 h 135"/>
                <a:gd name="T24" fmla="*/ 0 w 1516"/>
                <a:gd name="T25" fmla="*/ 28 h 135"/>
                <a:gd name="T26" fmla="*/ 0 w 1516"/>
                <a:gd name="T27" fmla="*/ 27 h 135"/>
                <a:gd name="T28" fmla="*/ 1 w 1516"/>
                <a:gd name="T29" fmla="*/ 21 h 135"/>
                <a:gd name="T30" fmla="*/ 6 w 1516"/>
                <a:gd name="T31" fmla="*/ 11 h 135"/>
                <a:gd name="T32" fmla="*/ 15 w 1516"/>
                <a:gd name="T33" fmla="*/ 3 h 135"/>
                <a:gd name="T34" fmla="*/ 28 w 1516"/>
                <a:gd name="T35" fmla="*/ 0 h 135"/>
                <a:gd name="T36" fmla="*/ 1481 w 1516"/>
                <a:gd name="T37" fmla="*/ 0 h 135"/>
                <a:gd name="T38" fmla="*/ 1484 w 1516"/>
                <a:gd name="T39" fmla="*/ 0 h 135"/>
                <a:gd name="T40" fmla="*/ 1485 w 1516"/>
                <a:gd name="T41" fmla="*/ 0 h 135"/>
                <a:gd name="T42" fmla="*/ 1486 w 1516"/>
                <a:gd name="T43" fmla="*/ 0 h 135"/>
                <a:gd name="T44" fmla="*/ 1487 w 1516"/>
                <a:gd name="T45" fmla="*/ 0 h 135"/>
                <a:gd name="T46" fmla="*/ 1494 w 1516"/>
                <a:gd name="T47" fmla="*/ 1 h 135"/>
                <a:gd name="T48" fmla="*/ 1494 w 1516"/>
                <a:gd name="T49" fmla="*/ 1 h 135"/>
                <a:gd name="T50" fmla="*/ 1495 w 1516"/>
                <a:gd name="T51" fmla="*/ 2 h 135"/>
                <a:gd name="T52" fmla="*/ 1496 w 1516"/>
                <a:gd name="T53" fmla="*/ 2 h 135"/>
                <a:gd name="T54" fmla="*/ 1498 w 1516"/>
                <a:gd name="T55" fmla="*/ 3 h 135"/>
                <a:gd name="T56" fmla="*/ 1499 w 1516"/>
                <a:gd name="T57" fmla="*/ 3 h 135"/>
                <a:gd name="T58" fmla="*/ 1500 w 1516"/>
                <a:gd name="T59" fmla="*/ 5 h 135"/>
                <a:gd name="T60" fmla="*/ 1502 w 1516"/>
                <a:gd name="T61" fmla="*/ 5 h 135"/>
                <a:gd name="T62" fmla="*/ 1504 w 1516"/>
                <a:gd name="T63" fmla="*/ 6 h 135"/>
                <a:gd name="T64" fmla="*/ 1504 w 1516"/>
                <a:gd name="T65" fmla="*/ 6 h 135"/>
                <a:gd name="T66" fmla="*/ 1504 w 1516"/>
                <a:gd name="T67" fmla="*/ 7 h 135"/>
                <a:gd name="T68" fmla="*/ 1507 w 1516"/>
                <a:gd name="T69" fmla="*/ 9 h 135"/>
                <a:gd name="T70" fmla="*/ 1508 w 1516"/>
                <a:gd name="T71" fmla="*/ 10 h 135"/>
                <a:gd name="T72" fmla="*/ 1508 w 1516"/>
                <a:gd name="T73" fmla="*/ 11 h 135"/>
                <a:gd name="T74" fmla="*/ 1509 w 1516"/>
                <a:gd name="T75" fmla="*/ 12 h 135"/>
                <a:gd name="T76" fmla="*/ 1514 w 1516"/>
                <a:gd name="T77" fmla="*/ 20 h 135"/>
                <a:gd name="T78" fmla="*/ 1516 w 1516"/>
                <a:gd name="T79" fmla="*/ 2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6" h="135">
                  <a:moveTo>
                    <a:pt x="1516" y="28"/>
                  </a:moveTo>
                  <a:lnTo>
                    <a:pt x="1516" y="105"/>
                  </a:lnTo>
                  <a:lnTo>
                    <a:pt x="1516" y="105"/>
                  </a:lnTo>
                  <a:lnTo>
                    <a:pt x="1516" y="109"/>
                  </a:lnTo>
                  <a:lnTo>
                    <a:pt x="1514" y="114"/>
                  </a:lnTo>
                  <a:lnTo>
                    <a:pt x="1509" y="120"/>
                  </a:lnTo>
                  <a:lnTo>
                    <a:pt x="1509" y="120"/>
                  </a:lnTo>
                  <a:lnTo>
                    <a:pt x="1503" y="128"/>
                  </a:lnTo>
                  <a:lnTo>
                    <a:pt x="1494" y="132"/>
                  </a:lnTo>
                  <a:lnTo>
                    <a:pt x="1494" y="132"/>
                  </a:lnTo>
                  <a:lnTo>
                    <a:pt x="1487" y="133"/>
                  </a:lnTo>
                  <a:lnTo>
                    <a:pt x="1487" y="133"/>
                  </a:lnTo>
                  <a:lnTo>
                    <a:pt x="1481" y="135"/>
                  </a:lnTo>
                  <a:lnTo>
                    <a:pt x="35" y="135"/>
                  </a:lnTo>
                  <a:lnTo>
                    <a:pt x="35" y="135"/>
                  </a:lnTo>
                  <a:lnTo>
                    <a:pt x="28" y="133"/>
                  </a:lnTo>
                  <a:lnTo>
                    <a:pt x="22" y="132"/>
                  </a:lnTo>
                  <a:lnTo>
                    <a:pt x="15" y="129"/>
                  </a:lnTo>
                  <a:lnTo>
                    <a:pt x="10" y="126"/>
                  </a:lnTo>
                  <a:lnTo>
                    <a:pt x="6" y="122"/>
                  </a:lnTo>
                  <a:lnTo>
                    <a:pt x="3" y="117"/>
                  </a:lnTo>
                  <a:lnTo>
                    <a:pt x="1" y="111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0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0" y="7"/>
                  </a:lnTo>
                  <a:lnTo>
                    <a:pt x="15" y="3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5" y="0"/>
                  </a:lnTo>
                  <a:lnTo>
                    <a:pt x="1481" y="0"/>
                  </a:lnTo>
                  <a:lnTo>
                    <a:pt x="1481" y="0"/>
                  </a:lnTo>
                  <a:lnTo>
                    <a:pt x="1484" y="0"/>
                  </a:lnTo>
                  <a:lnTo>
                    <a:pt x="1484" y="0"/>
                  </a:lnTo>
                  <a:lnTo>
                    <a:pt x="1485" y="0"/>
                  </a:lnTo>
                  <a:lnTo>
                    <a:pt x="1485" y="0"/>
                  </a:lnTo>
                  <a:lnTo>
                    <a:pt x="1486" y="0"/>
                  </a:lnTo>
                  <a:lnTo>
                    <a:pt x="1486" y="0"/>
                  </a:lnTo>
                  <a:lnTo>
                    <a:pt x="1487" y="0"/>
                  </a:lnTo>
                  <a:lnTo>
                    <a:pt x="1487" y="0"/>
                  </a:lnTo>
                  <a:lnTo>
                    <a:pt x="1494" y="1"/>
                  </a:lnTo>
                  <a:lnTo>
                    <a:pt x="1494" y="1"/>
                  </a:lnTo>
                  <a:lnTo>
                    <a:pt x="1494" y="1"/>
                  </a:lnTo>
                  <a:lnTo>
                    <a:pt x="1494" y="1"/>
                  </a:lnTo>
                  <a:lnTo>
                    <a:pt x="1495" y="2"/>
                  </a:lnTo>
                  <a:lnTo>
                    <a:pt x="1495" y="2"/>
                  </a:lnTo>
                  <a:lnTo>
                    <a:pt x="1496" y="2"/>
                  </a:lnTo>
                  <a:lnTo>
                    <a:pt x="1496" y="2"/>
                  </a:lnTo>
                  <a:lnTo>
                    <a:pt x="1498" y="3"/>
                  </a:lnTo>
                  <a:lnTo>
                    <a:pt x="1498" y="3"/>
                  </a:lnTo>
                  <a:lnTo>
                    <a:pt x="1499" y="3"/>
                  </a:lnTo>
                  <a:lnTo>
                    <a:pt x="1499" y="3"/>
                  </a:lnTo>
                  <a:lnTo>
                    <a:pt x="1500" y="5"/>
                  </a:lnTo>
                  <a:lnTo>
                    <a:pt x="1500" y="5"/>
                  </a:lnTo>
                  <a:lnTo>
                    <a:pt x="1502" y="5"/>
                  </a:lnTo>
                  <a:lnTo>
                    <a:pt x="1502" y="5"/>
                  </a:lnTo>
                  <a:lnTo>
                    <a:pt x="1504" y="6"/>
                  </a:lnTo>
                  <a:lnTo>
                    <a:pt x="1504" y="6"/>
                  </a:lnTo>
                  <a:lnTo>
                    <a:pt x="1504" y="6"/>
                  </a:lnTo>
                  <a:lnTo>
                    <a:pt x="1504" y="6"/>
                  </a:lnTo>
                  <a:lnTo>
                    <a:pt x="1504" y="7"/>
                  </a:lnTo>
                  <a:lnTo>
                    <a:pt x="1504" y="7"/>
                  </a:lnTo>
                  <a:lnTo>
                    <a:pt x="1507" y="9"/>
                  </a:lnTo>
                  <a:lnTo>
                    <a:pt x="1507" y="9"/>
                  </a:lnTo>
                  <a:lnTo>
                    <a:pt x="1508" y="10"/>
                  </a:lnTo>
                  <a:lnTo>
                    <a:pt x="1508" y="10"/>
                  </a:lnTo>
                  <a:lnTo>
                    <a:pt x="1508" y="11"/>
                  </a:lnTo>
                  <a:lnTo>
                    <a:pt x="1508" y="11"/>
                  </a:lnTo>
                  <a:lnTo>
                    <a:pt x="1509" y="12"/>
                  </a:lnTo>
                  <a:lnTo>
                    <a:pt x="1509" y="12"/>
                  </a:lnTo>
                  <a:lnTo>
                    <a:pt x="1514" y="20"/>
                  </a:lnTo>
                  <a:lnTo>
                    <a:pt x="1516" y="24"/>
                  </a:lnTo>
                  <a:lnTo>
                    <a:pt x="1516" y="28"/>
                  </a:lnTo>
                  <a:lnTo>
                    <a:pt x="1516" y="28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29"/>
            <p:cNvSpPr/>
            <p:nvPr/>
          </p:nvSpPr>
          <p:spPr bwMode="auto">
            <a:xfrm>
              <a:off x="6958013" y="5254626"/>
              <a:ext cx="427037" cy="71438"/>
            </a:xfrm>
            <a:custGeom>
              <a:avLst/>
              <a:gdLst>
                <a:gd name="T0" fmla="*/ 805 w 805"/>
                <a:gd name="T1" fmla="*/ 135 h 135"/>
                <a:gd name="T2" fmla="*/ 31 w 805"/>
                <a:gd name="T3" fmla="*/ 135 h 135"/>
                <a:gd name="T4" fmla="*/ 31 w 805"/>
                <a:gd name="T5" fmla="*/ 135 h 135"/>
                <a:gd name="T6" fmla="*/ 24 w 805"/>
                <a:gd name="T7" fmla="*/ 133 h 135"/>
                <a:gd name="T8" fmla="*/ 19 w 805"/>
                <a:gd name="T9" fmla="*/ 132 h 135"/>
                <a:gd name="T10" fmla="*/ 14 w 805"/>
                <a:gd name="T11" fmla="*/ 129 h 135"/>
                <a:gd name="T12" fmla="*/ 9 w 805"/>
                <a:gd name="T13" fmla="*/ 126 h 135"/>
                <a:gd name="T14" fmla="*/ 5 w 805"/>
                <a:gd name="T15" fmla="*/ 122 h 135"/>
                <a:gd name="T16" fmla="*/ 3 w 805"/>
                <a:gd name="T17" fmla="*/ 117 h 135"/>
                <a:gd name="T18" fmla="*/ 1 w 805"/>
                <a:gd name="T19" fmla="*/ 111 h 135"/>
                <a:gd name="T20" fmla="*/ 0 w 805"/>
                <a:gd name="T21" fmla="*/ 106 h 135"/>
                <a:gd name="T22" fmla="*/ 0 w 805"/>
                <a:gd name="T23" fmla="*/ 106 h 135"/>
                <a:gd name="T24" fmla="*/ 0 w 805"/>
                <a:gd name="T25" fmla="*/ 105 h 135"/>
                <a:gd name="T26" fmla="*/ 0 w 805"/>
                <a:gd name="T27" fmla="*/ 28 h 135"/>
                <a:gd name="T28" fmla="*/ 0 w 805"/>
                <a:gd name="T29" fmla="*/ 28 h 135"/>
                <a:gd name="T30" fmla="*/ 0 w 805"/>
                <a:gd name="T31" fmla="*/ 27 h 135"/>
                <a:gd name="T32" fmla="*/ 0 w 805"/>
                <a:gd name="T33" fmla="*/ 27 h 135"/>
                <a:gd name="T34" fmla="*/ 1 w 805"/>
                <a:gd name="T35" fmla="*/ 21 h 135"/>
                <a:gd name="T36" fmla="*/ 3 w 805"/>
                <a:gd name="T37" fmla="*/ 16 h 135"/>
                <a:gd name="T38" fmla="*/ 5 w 805"/>
                <a:gd name="T39" fmla="*/ 11 h 135"/>
                <a:gd name="T40" fmla="*/ 9 w 805"/>
                <a:gd name="T41" fmla="*/ 7 h 135"/>
                <a:gd name="T42" fmla="*/ 14 w 805"/>
                <a:gd name="T43" fmla="*/ 3 h 135"/>
                <a:gd name="T44" fmla="*/ 19 w 805"/>
                <a:gd name="T45" fmla="*/ 1 h 135"/>
                <a:gd name="T46" fmla="*/ 24 w 805"/>
                <a:gd name="T47" fmla="*/ 0 h 135"/>
                <a:gd name="T48" fmla="*/ 31 w 805"/>
                <a:gd name="T49" fmla="*/ 0 h 135"/>
                <a:gd name="T50" fmla="*/ 710 w 805"/>
                <a:gd name="T51" fmla="*/ 0 h 135"/>
                <a:gd name="T52" fmla="*/ 710 w 805"/>
                <a:gd name="T53" fmla="*/ 0 h 135"/>
                <a:gd name="T54" fmla="*/ 712 w 805"/>
                <a:gd name="T55" fmla="*/ 2 h 135"/>
                <a:gd name="T56" fmla="*/ 712 w 805"/>
                <a:gd name="T57" fmla="*/ 2 h 135"/>
                <a:gd name="T58" fmla="*/ 717 w 805"/>
                <a:gd name="T59" fmla="*/ 18 h 135"/>
                <a:gd name="T60" fmla="*/ 723 w 805"/>
                <a:gd name="T61" fmla="*/ 34 h 135"/>
                <a:gd name="T62" fmla="*/ 731 w 805"/>
                <a:gd name="T63" fmla="*/ 51 h 135"/>
                <a:gd name="T64" fmla="*/ 741 w 805"/>
                <a:gd name="T65" fmla="*/ 68 h 135"/>
                <a:gd name="T66" fmla="*/ 754 w 805"/>
                <a:gd name="T67" fmla="*/ 86 h 135"/>
                <a:gd name="T68" fmla="*/ 768 w 805"/>
                <a:gd name="T69" fmla="*/ 102 h 135"/>
                <a:gd name="T70" fmla="*/ 786 w 805"/>
                <a:gd name="T71" fmla="*/ 119 h 135"/>
                <a:gd name="T72" fmla="*/ 805 w 805"/>
                <a:gd name="T73" fmla="*/ 135 h 135"/>
                <a:gd name="T74" fmla="*/ 805 w 805"/>
                <a:gd name="T7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5" h="135">
                  <a:moveTo>
                    <a:pt x="805" y="135"/>
                  </a:moveTo>
                  <a:lnTo>
                    <a:pt x="31" y="135"/>
                  </a:lnTo>
                  <a:lnTo>
                    <a:pt x="31" y="135"/>
                  </a:lnTo>
                  <a:lnTo>
                    <a:pt x="24" y="133"/>
                  </a:lnTo>
                  <a:lnTo>
                    <a:pt x="19" y="132"/>
                  </a:lnTo>
                  <a:lnTo>
                    <a:pt x="14" y="129"/>
                  </a:lnTo>
                  <a:lnTo>
                    <a:pt x="9" y="126"/>
                  </a:lnTo>
                  <a:lnTo>
                    <a:pt x="5" y="122"/>
                  </a:lnTo>
                  <a:lnTo>
                    <a:pt x="3" y="117"/>
                  </a:lnTo>
                  <a:lnTo>
                    <a:pt x="1" y="111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0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5" y="11"/>
                  </a:lnTo>
                  <a:lnTo>
                    <a:pt x="9" y="7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710" y="0"/>
                  </a:lnTo>
                  <a:lnTo>
                    <a:pt x="710" y="0"/>
                  </a:lnTo>
                  <a:lnTo>
                    <a:pt x="712" y="2"/>
                  </a:lnTo>
                  <a:lnTo>
                    <a:pt x="712" y="2"/>
                  </a:lnTo>
                  <a:lnTo>
                    <a:pt x="717" y="18"/>
                  </a:lnTo>
                  <a:lnTo>
                    <a:pt x="723" y="34"/>
                  </a:lnTo>
                  <a:lnTo>
                    <a:pt x="731" y="51"/>
                  </a:lnTo>
                  <a:lnTo>
                    <a:pt x="741" y="68"/>
                  </a:lnTo>
                  <a:lnTo>
                    <a:pt x="754" y="86"/>
                  </a:lnTo>
                  <a:lnTo>
                    <a:pt x="768" y="102"/>
                  </a:lnTo>
                  <a:lnTo>
                    <a:pt x="786" y="119"/>
                  </a:lnTo>
                  <a:lnTo>
                    <a:pt x="805" y="135"/>
                  </a:lnTo>
                  <a:lnTo>
                    <a:pt x="805" y="135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Rectangle 30"/>
            <p:cNvSpPr>
              <a:spLocks noChangeArrowheads="1"/>
            </p:cNvSpPr>
            <p:nvPr/>
          </p:nvSpPr>
          <p:spPr bwMode="auto">
            <a:xfrm>
              <a:off x="7658100" y="5254626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Rectangle 31"/>
            <p:cNvSpPr>
              <a:spLocks noChangeArrowheads="1"/>
            </p:cNvSpPr>
            <p:nvPr/>
          </p:nvSpPr>
          <p:spPr bwMode="auto">
            <a:xfrm>
              <a:off x="7629525" y="5254626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Rectangle 32"/>
            <p:cNvSpPr>
              <a:spLocks noChangeArrowheads="1"/>
            </p:cNvSpPr>
            <p:nvPr/>
          </p:nvSpPr>
          <p:spPr bwMode="auto">
            <a:xfrm>
              <a:off x="7593013" y="5254626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Rectangle 33"/>
            <p:cNvSpPr>
              <a:spLocks noChangeArrowheads="1"/>
            </p:cNvSpPr>
            <p:nvPr/>
          </p:nvSpPr>
          <p:spPr bwMode="auto">
            <a:xfrm>
              <a:off x="7540625" y="5254626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Rectangle 34"/>
            <p:cNvSpPr>
              <a:spLocks noChangeArrowheads="1"/>
            </p:cNvSpPr>
            <p:nvPr/>
          </p:nvSpPr>
          <p:spPr bwMode="auto">
            <a:xfrm>
              <a:off x="7483475" y="5254626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Rectangle 35"/>
            <p:cNvSpPr>
              <a:spLocks noChangeArrowheads="1"/>
            </p:cNvSpPr>
            <p:nvPr/>
          </p:nvSpPr>
          <p:spPr bwMode="auto">
            <a:xfrm>
              <a:off x="7394575" y="5254626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Rectangle 36"/>
            <p:cNvSpPr>
              <a:spLocks noChangeArrowheads="1"/>
            </p:cNvSpPr>
            <p:nvPr/>
          </p:nvSpPr>
          <p:spPr bwMode="auto">
            <a:xfrm>
              <a:off x="7312025" y="5254626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Rectangle 37"/>
            <p:cNvSpPr>
              <a:spLocks noChangeArrowheads="1"/>
            </p:cNvSpPr>
            <p:nvPr/>
          </p:nvSpPr>
          <p:spPr bwMode="auto">
            <a:xfrm>
              <a:off x="7239000" y="5254626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Rectangle 38"/>
            <p:cNvSpPr>
              <a:spLocks noChangeArrowheads="1"/>
            </p:cNvSpPr>
            <p:nvPr/>
          </p:nvSpPr>
          <p:spPr bwMode="auto">
            <a:xfrm>
              <a:off x="7686675" y="5254626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Rectangle 39"/>
            <p:cNvSpPr>
              <a:spLocks noChangeArrowheads="1"/>
            </p:cNvSpPr>
            <p:nvPr/>
          </p:nvSpPr>
          <p:spPr bwMode="auto">
            <a:xfrm>
              <a:off x="7705725" y="5254626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Rectangle 40"/>
            <p:cNvSpPr>
              <a:spLocks noChangeArrowheads="1"/>
            </p:cNvSpPr>
            <p:nvPr/>
          </p:nvSpPr>
          <p:spPr bwMode="auto">
            <a:xfrm>
              <a:off x="7723188" y="5254626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41"/>
            <p:cNvSpPr/>
            <p:nvPr/>
          </p:nvSpPr>
          <p:spPr bwMode="auto">
            <a:xfrm>
              <a:off x="7737475" y="5254626"/>
              <a:ext cx="7937" cy="71438"/>
            </a:xfrm>
            <a:custGeom>
              <a:avLst/>
              <a:gdLst>
                <a:gd name="T0" fmla="*/ 16 w 16"/>
                <a:gd name="T1" fmla="*/ 0 h 135"/>
                <a:gd name="T2" fmla="*/ 16 w 16"/>
                <a:gd name="T3" fmla="*/ 133 h 135"/>
                <a:gd name="T4" fmla="*/ 16 w 16"/>
                <a:gd name="T5" fmla="*/ 133 h 135"/>
                <a:gd name="T6" fmla="*/ 10 w 16"/>
                <a:gd name="T7" fmla="*/ 135 h 135"/>
                <a:gd name="T8" fmla="*/ 0 w 16"/>
                <a:gd name="T9" fmla="*/ 135 h 135"/>
                <a:gd name="T10" fmla="*/ 0 w 16"/>
                <a:gd name="T11" fmla="*/ 0 h 135"/>
                <a:gd name="T12" fmla="*/ 10 w 16"/>
                <a:gd name="T13" fmla="*/ 0 h 135"/>
                <a:gd name="T14" fmla="*/ 10 w 16"/>
                <a:gd name="T15" fmla="*/ 0 h 135"/>
                <a:gd name="T16" fmla="*/ 16 w 16"/>
                <a:gd name="T17" fmla="*/ 0 h 135"/>
                <a:gd name="T18" fmla="*/ 16 w 16"/>
                <a:gd name="T1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5">
                  <a:moveTo>
                    <a:pt x="16" y="0"/>
                  </a:moveTo>
                  <a:lnTo>
                    <a:pt x="16" y="133"/>
                  </a:lnTo>
                  <a:lnTo>
                    <a:pt x="16" y="133"/>
                  </a:lnTo>
                  <a:lnTo>
                    <a:pt x="10" y="135"/>
                  </a:lnTo>
                  <a:lnTo>
                    <a:pt x="0" y="13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42"/>
            <p:cNvSpPr/>
            <p:nvPr/>
          </p:nvSpPr>
          <p:spPr bwMode="auto">
            <a:xfrm>
              <a:off x="7748588" y="5254626"/>
              <a:ext cx="7937" cy="69850"/>
            </a:xfrm>
            <a:custGeom>
              <a:avLst/>
              <a:gdLst>
                <a:gd name="T0" fmla="*/ 15 w 15"/>
                <a:gd name="T1" fmla="*/ 11 h 131"/>
                <a:gd name="T2" fmla="*/ 15 w 15"/>
                <a:gd name="T3" fmla="*/ 119 h 131"/>
                <a:gd name="T4" fmla="*/ 15 w 15"/>
                <a:gd name="T5" fmla="*/ 119 h 131"/>
                <a:gd name="T6" fmla="*/ 9 w 15"/>
                <a:gd name="T7" fmla="*/ 127 h 131"/>
                <a:gd name="T8" fmla="*/ 0 w 15"/>
                <a:gd name="T9" fmla="*/ 131 h 131"/>
                <a:gd name="T10" fmla="*/ 0 w 15"/>
                <a:gd name="T11" fmla="*/ 0 h 131"/>
                <a:gd name="T12" fmla="*/ 0 w 15"/>
                <a:gd name="T13" fmla="*/ 0 h 131"/>
                <a:gd name="T14" fmla="*/ 9 w 15"/>
                <a:gd name="T15" fmla="*/ 5 h 131"/>
                <a:gd name="T16" fmla="*/ 15 w 15"/>
                <a:gd name="T17" fmla="*/ 11 h 131"/>
                <a:gd name="T18" fmla="*/ 15 w 15"/>
                <a:gd name="T19" fmla="*/ 1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1">
                  <a:moveTo>
                    <a:pt x="15" y="11"/>
                  </a:moveTo>
                  <a:lnTo>
                    <a:pt x="15" y="119"/>
                  </a:lnTo>
                  <a:lnTo>
                    <a:pt x="15" y="119"/>
                  </a:lnTo>
                  <a:lnTo>
                    <a:pt x="9" y="127"/>
                  </a:lnTo>
                  <a:lnTo>
                    <a:pt x="0" y="1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15" y="11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43"/>
            <p:cNvSpPr/>
            <p:nvPr/>
          </p:nvSpPr>
          <p:spPr bwMode="auto">
            <a:xfrm>
              <a:off x="6997700" y="5183188"/>
              <a:ext cx="801687" cy="71438"/>
            </a:xfrm>
            <a:custGeom>
              <a:avLst/>
              <a:gdLst>
                <a:gd name="T0" fmla="*/ 1515 w 1515"/>
                <a:gd name="T1" fmla="*/ 30 h 135"/>
                <a:gd name="T2" fmla="*/ 1515 w 1515"/>
                <a:gd name="T3" fmla="*/ 106 h 135"/>
                <a:gd name="T4" fmla="*/ 1515 w 1515"/>
                <a:gd name="T5" fmla="*/ 106 h 135"/>
                <a:gd name="T6" fmla="*/ 1515 w 1515"/>
                <a:gd name="T7" fmla="*/ 111 h 135"/>
                <a:gd name="T8" fmla="*/ 1514 w 1515"/>
                <a:gd name="T9" fmla="*/ 115 h 135"/>
                <a:gd name="T10" fmla="*/ 1509 w 1515"/>
                <a:gd name="T11" fmla="*/ 122 h 135"/>
                <a:gd name="T12" fmla="*/ 1509 w 1515"/>
                <a:gd name="T13" fmla="*/ 122 h 135"/>
                <a:gd name="T14" fmla="*/ 1502 w 1515"/>
                <a:gd name="T15" fmla="*/ 129 h 135"/>
                <a:gd name="T16" fmla="*/ 1493 w 1515"/>
                <a:gd name="T17" fmla="*/ 134 h 135"/>
                <a:gd name="T18" fmla="*/ 1493 w 1515"/>
                <a:gd name="T19" fmla="*/ 134 h 135"/>
                <a:gd name="T20" fmla="*/ 1487 w 1515"/>
                <a:gd name="T21" fmla="*/ 135 h 135"/>
                <a:gd name="T22" fmla="*/ 1487 w 1515"/>
                <a:gd name="T23" fmla="*/ 135 h 135"/>
                <a:gd name="T24" fmla="*/ 1481 w 1515"/>
                <a:gd name="T25" fmla="*/ 135 h 135"/>
                <a:gd name="T26" fmla="*/ 34 w 1515"/>
                <a:gd name="T27" fmla="*/ 135 h 135"/>
                <a:gd name="T28" fmla="*/ 34 w 1515"/>
                <a:gd name="T29" fmla="*/ 135 h 135"/>
                <a:gd name="T30" fmla="*/ 27 w 1515"/>
                <a:gd name="T31" fmla="*/ 135 h 135"/>
                <a:gd name="T32" fmla="*/ 19 w 1515"/>
                <a:gd name="T33" fmla="*/ 133 h 135"/>
                <a:gd name="T34" fmla="*/ 19 w 1515"/>
                <a:gd name="T35" fmla="*/ 133 h 135"/>
                <a:gd name="T36" fmla="*/ 11 w 1515"/>
                <a:gd name="T37" fmla="*/ 127 h 135"/>
                <a:gd name="T38" fmla="*/ 6 w 1515"/>
                <a:gd name="T39" fmla="*/ 122 h 135"/>
                <a:gd name="T40" fmla="*/ 2 w 1515"/>
                <a:gd name="T41" fmla="*/ 116 h 135"/>
                <a:gd name="T42" fmla="*/ 0 w 1515"/>
                <a:gd name="T43" fmla="*/ 109 h 135"/>
                <a:gd name="T44" fmla="*/ 0 w 1515"/>
                <a:gd name="T45" fmla="*/ 109 h 135"/>
                <a:gd name="T46" fmla="*/ 0 w 1515"/>
                <a:gd name="T47" fmla="*/ 108 h 135"/>
                <a:gd name="T48" fmla="*/ 0 w 1515"/>
                <a:gd name="T49" fmla="*/ 108 h 135"/>
                <a:gd name="T50" fmla="*/ 0 w 1515"/>
                <a:gd name="T51" fmla="*/ 106 h 135"/>
                <a:gd name="T52" fmla="*/ 0 w 1515"/>
                <a:gd name="T53" fmla="*/ 30 h 135"/>
                <a:gd name="T54" fmla="*/ 0 w 1515"/>
                <a:gd name="T55" fmla="*/ 30 h 135"/>
                <a:gd name="T56" fmla="*/ 0 w 1515"/>
                <a:gd name="T57" fmla="*/ 28 h 135"/>
                <a:gd name="T58" fmla="*/ 0 w 1515"/>
                <a:gd name="T59" fmla="*/ 28 h 135"/>
                <a:gd name="T60" fmla="*/ 1 w 1515"/>
                <a:gd name="T61" fmla="*/ 23 h 135"/>
                <a:gd name="T62" fmla="*/ 2 w 1515"/>
                <a:gd name="T63" fmla="*/ 18 h 135"/>
                <a:gd name="T64" fmla="*/ 6 w 1515"/>
                <a:gd name="T65" fmla="*/ 13 h 135"/>
                <a:gd name="T66" fmla="*/ 10 w 1515"/>
                <a:gd name="T67" fmla="*/ 9 h 135"/>
                <a:gd name="T68" fmla="*/ 15 w 1515"/>
                <a:gd name="T69" fmla="*/ 5 h 135"/>
                <a:gd name="T70" fmla="*/ 21 w 1515"/>
                <a:gd name="T71" fmla="*/ 3 h 135"/>
                <a:gd name="T72" fmla="*/ 28 w 1515"/>
                <a:gd name="T73" fmla="*/ 1 h 135"/>
                <a:gd name="T74" fmla="*/ 34 w 1515"/>
                <a:gd name="T75" fmla="*/ 0 h 135"/>
                <a:gd name="T76" fmla="*/ 1481 w 1515"/>
                <a:gd name="T77" fmla="*/ 0 h 135"/>
                <a:gd name="T78" fmla="*/ 1481 w 1515"/>
                <a:gd name="T79" fmla="*/ 0 h 135"/>
                <a:gd name="T80" fmla="*/ 1487 w 1515"/>
                <a:gd name="T81" fmla="*/ 1 h 135"/>
                <a:gd name="T82" fmla="*/ 1487 w 1515"/>
                <a:gd name="T83" fmla="*/ 1 h 135"/>
                <a:gd name="T84" fmla="*/ 1493 w 1515"/>
                <a:gd name="T85" fmla="*/ 3 h 135"/>
                <a:gd name="T86" fmla="*/ 1493 w 1515"/>
                <a:gd name="T87" fmla="*/ 3 h 135"/>
                <a:gd name="T88" fmla="*/ 1502 w 1515"/>
                <a:gd name="T89" fmla="*/ 6 h 135"/>
                <a:gd name="T90" fmla="*/ 1509 w 1515"/>
                <a:gd name="T91" fmla="*/ 13 h 135"/>
                <a:gd name="T92" fmla="*/ 1509 w 1515"/>
                <a:gd name="T93" fmla="*/ 13 h 135"/>
                <a:gd name="T94" fmla="*/ 1514 w 1515"/>
                <a:gd name="T95" fmla="*/ 21 h 135"/>
                <a:gd name="T96" fmla="*/ 1515 w 1515"/>
                <a:gd name="T97" fmla="*/ 26 h 135"/>
                <a:gd name="T98" fmla="*/ 1515 w 1515"/>
                <a:gd name="T99" fmla="*/ 30 h 135"/>
                <a:gd name="T100" fmla="*/ 1515 w 1515"/>
                <a:gd name="T101" fmla="*/ 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5" h="135">
                  <a:moveTo>
                    <a:pt x="1515" y="30"/>
                  </a:moveTo>
                  <a:lnTo>
                    <a:pt x="1515" y="106"/>
                  </a:lnTo>
                  <a:lnTo>
                    <a:pt x="1515" y="106"/>
                  </a:lnTo>
                  <a:lnTo>
                    <a:pt x="1515" y="111"/>
                  </a:lnTo>
                  <a:lnTo>
                    <a:pt x="1514" y="115"/>
                  </a:lnTo>
                  <a:lnTo>
                    <a:pt x="1509" y="122"/>
                  </a:lnTo>
                  <a:lnTo>
                    <a:pt x="1509" y="122"/>
                  </a:lnTo>
                  <a:lnTo>
                    <a:pt x="1502" y="129"/>
                  </a:lnTo>
                  <a:lnTo>
                    <a:pt x="1493" y="134"/>
                  </a:lnTo>
                  <a:lnTo>
                    <a:pt x="1493" y="134"/>
                  </a:lnTo>
                  <a:lnTo>
                    <a:pt x="1487" y="135"/>
                  </a:lnTo>
                  <a:lnTo>
                    <a:pt x="1487" y="135"/>
                  </a:lnTo>
                  <a:lnTo>
                    <a:pt x="1481" y="135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27" y="135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1" y="127"/>
                  </a:lnTo>
                  <a:lnTo>
                    <a:pt x="6" y="122"/>
                  </a:lnTo>
                  <a:lnTo>
                    <a:pt x="2" y="116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21" y="3"/>
                  </a:lnTo>
                  <a:lnTo>
                    <a:pt x="28" y="1"/>
                  </a:lnTo>
                  <a:lnTo>
                    <a:pt x="34" y="0"/>
                  </a:lnTo>
                  <a:lnTo>
                    <a:pt x="1481" y="0"/>
                  </a:lnTo>
                  <a:lnTo>
                    <a:pt x="1481" y="0"/>
                  </a:lnTo>
                  <a:lnTo>
                    <a:pt x="1487" y="1"/>
                  </a:lnTo>
                  <a:lnTo>
                    <a:pt x="1487" y="1"/>
                  </a:lnTo>
                  <a:lnTo>
                    <a:pt x="1493" y="3"/>
                  </a:lnTo>
                  <a:lnTo>
                    <a:pt x="1493" y="3"/>
                  </a:lnTo>
                  <a:lnTo>
                    <a:pt x="1502" y="6"/>
                  </a:lnTo>
                  <a:lnTo>
                    <a:pt x="1509" y="13"/>
                  </a:lnTo>
                  <a:lnTo>
                    <a:pt x="1509" y="13"/>
                  </a:lnTo>
                  <a:lnTo>
                    <a:pt x="1514" y="21"/>
                  </a:lnTo>
                  <a:lnTo>
                    <a:pt x="1515" y="26"/>
                  </a:lnTo>
                  <a:lnTo>
                    <a:pt x="1515" y="30"/>
                  </a:lnTo>
                  <a:lnTo>
                    <a:pt x="1515" y="30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44"/>
            <p:cNvSpPr/>
            <p:nvPr/>
          </p:nvSpPr>
          <p:spPr bwMode="auto">
            <a:xfrm>
              <a:off x="6997700" y="5183188"/>
              <a:ext cx="427037" cy="71438"/>
            </a:xfrm>
            <a:custGeom>
              <a:avLst/>
              <a:gdLst>
                <a:gd name="T0" fmla="*/ 805 w 805"/>
                <a:gd name="T1" fmla="*/ 135 h 135"/>
                <a:gd name="T2" fmla="*/ 30 w 805"/>
                <a:gd name="T3" fmla="*/ 135 h 135"/>
                <a:gd name="T4" fmla="*/ 30 w 805"/>
                <a:gd name="T5" fmla="*/ 135 h 135"/>
                <a:gd name="T6" fmla="*/ 23 w 805"/>
                <a:gd name="T7" fmla="*/ 135 h 135"/>
                <a:gd name="T8" fmla="*/ 16 w 805"/>
                <a:gd name="T9" fmla="*/ 133 h 135"/>
                <a:gd name="T10" fmla="*/ 16 w 805"/>
                <a:gd name="T11" fmla="*/ 133 h 135"/>
                <a:gd name="T12" fmla="*/ 10 w 805"/>
                <a:gd name="T13" fmla="*/ 127 h 135"/>
                <a:gd name="T14" fmla="*/ 5 w 805"/>
                <a:gd name="T15" fmla="*/ 122 h 135"/>
                <a:gd name="T16" fmla="*/ 1 w 805"/>
                <a:gd name="T17" fmla="*/ 116 h 135"/>
                <a:gd name="T18" fmla="*/ 0 w 805"/>
                <a:gd name="T19" fmla="*/ 109 h 135"/>
                <a:gd name="T20" fmla="*/ 0 w 805"/>
                <a:gd name="T21" fmla="*/ 109 h 135"/>
                <a:gd name="T22" fmla="*/ 0 w 805"/>
                <a:gd name="T23" fmla="*/ 108 h 135"/>
                <a:gd name="T24" fmla="*/ 0 w 805"/>
                <a:gd name="T25" fmla="*/ 108 h 135"/>
                <a:gd name="T26" fmla="*/ 0 w 805"/>
                <a:gd name="T27" fmla="*/ 106 h 135"/>
                <a:gd name="T28" fmla="*/ 0 w 805"/>
                <a:gd name="T29" fmla="*/ 30 h 135"/>
                <a:gd name="T30" fmla="*/ 0 w 805"/>
                <a:gd name="T31" fmla="*/ 30 h 135"/>
                <a:gd name="T32" fmla="*/ 0 w 805"/>
                <a:gd name="T33" fmla="*/ 28 h 135"/>
                <a:gd name="T34" fmla="*/ 0 w 805"/>
                <a:gd name="T35" fmla="*/ 28 h 135"/>
                <a:gd name="T36" fmla="*/ 1 w 805"/>
                <a:gd name="T37" fmla="*/ 23 h 135"/>
                <a:gd name="T38" fmla="*/ 2 w 805"/>
                <a:gd name="T39" fmla="*/ 18 h 135"/>
                <a:gd name="T40" fmla="*/ 6 w 805"/>
                <a:gd name="T41" fmla="*/ 13 h 135"/>
                <a:gd name="T42" fmla="*/ 9 w 805"/>
                <a:gd name="T43" fmla="*/ 9 h 135"/>
                <a:gd name="T44" fmla="*/ 14 w 805"/>
                <a:gd name="T45" fmla="*/ 5 h 135"/>
                <a:gd name="T46" fmla="*/ 19 w 805"/>
                <a:gd name="T47" fmla="*/ 3 h 135"/>
                <a:gd name="T48" fmla="*/ 24 w 805"/>
                <a:gd name="T49" fmla="*/ 1 h 135"/>
                <a:gd name="T50" fmla="*/ 30 w 805"/>
                <a:gd name="T51" fmla="*/ 0 h 135"/>
                <a:gd name="T52" fmla="*/ 710 w 805"/>
                <a:gd name="T53" fmla="*/ 0 h 135"/>
                <a:gd name="T54" fmla="*/ 710 w 805"/>
                <a:gd name="T55" fmla="*/ 0 h 135"/>
                <a:gd name="T56" fmla="*/ 715 w 805"/>
                <a:gd name="T57" fmla="*/ 15 h 135"/>
                <a:gd name="T58" fmla="*/ 721 w 805"/>
                <a:gd name="T59" fmla="*/ 32 h 135"/>
                <a:gd name="T60" fmla="*/ 729 w 805"/>
                <a:gd name="T61" fmla="*/ 49 h 135"/>
                <a:gd name="T62" fmla="*/ 738 w 805"/>
                <a:gd name="T63" fmla="*/ 66 h 135"/>
                <a:gd name="T64" fmla="*/ 750 w 805"/>
                <a:gd name="T65" fmla="*/ 84 h 135"/>
                <a:gd name="T66" fmla="*/ 764 w 805"/>
                <a:gd name="T67" fmla="*/ 100 h 135"/>
                <a:gd name="T68" fmla="*/ 781 w 805"/>
                <a:gd name="T69" fmla="*/ 117 h 135"/>
                <a:gd name="T70" fmla="*/ 801 w 805"/>
                <a:gd name="T71" fmla="*/ 133 h 135"/>
                <a:gd name="T72" fmla="*/ 801 w 805"/>
                <a:gd name="T73" fmla="*/ 133 h 135"/>
                <a:gd name="T74" fmla="*/ 805 w 805"/>
                <a:gd name="T75" fmla="*/ 135 h 135"/>
                <a:gd name="T76" fmla="*/ 805 w 805"/>
                <a:gd name="T7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5" h="135">
                  <a:moveTo>
                    <a:pt x="805" y="135"/>
                  </a:moveTo>
                  <a:lnTo>
                    <a:pt x="30" y="135"/>
                  </a:lnTo>
                  <a:lnTo>
                    <a:pt x="30" y="135"/>
                  </a:lnTo>
                  <a:lnTo>
                    <a:pt x="23" y="135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0" y="127"/>
                  </a:lnTo>
                  <a:lnTo>
                    <a:pt x="5" y="122"/>
                  </a:lnTo>
                  <a:lnTo>
                    <a:pt x="1" y="116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710" y="0"/>
                  </a:lnTo>
                  <a:lnTo>
                    <a:pt x="710" y="0"/>
                  </a:lnTo>
                  <a:lnTo>
                    <a:pt x="715" y="15"/>
                  </a:lnTo>
                  <a:lnTo>
                    <a:pt x="721" y="32"/>
                  </a:lnTo>
                  <a:lnTo>
                    <a:pt x="729" y="49"/>
                  </a:lnTo>
                  <a:lnTo>
                    <a:pt x="738" y="66"/>
                  </a:lnTo>
                  <a:lnTo>
                    <a:pt x="750" y="84"/>
                  </a:lnTo>
                  <a:lnTo>
                    <a:pt x="764" y="100"/>
                  </a:lnTo>
                  <a:lnTo>
                    <a:pt x="781" y="117"/>
                  </a:lnTo>
                  <a:lnTo>
                    <a:pt x="801" y="133"/>
                  </a:lnTo>
                  <a:lnTo>
                    <a:pt x="801" y="133"/>
                  </a:lnTo>
                  <a:lnTo>
                    <a:pt x="805" y="135"/>
                  </a:lnTo>
                  <a:lnTo>
                    <a:pt x="805" y="135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Rectangle 45"/>
            <p:cNvSpPr>
              <a:spLocks noChangeArrowheads="1"/>
            </p:cNvSpPr>
            <p:nvPr/>
          </p:nvSpPr>
          <p:spPr bwMode="auto">
            <a:xfrm>
              <a:off x="7699375" y="518318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Rectangle 46"/>
            <p:cNvSpPr>
              <a:spLocks noChangeArrowheads="1"/>
            </p:cNvSpPr>
            <p:nvPr/>
          </p:nvSpPr>
          <p:spPr bwMode="auto">
            <a:xfrm>
              <a:off x="7669213" y="518318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Rectangle 47"/>
            <p:cNvSpPr>
              <a:spLocks noChangeArrowheads="1"/>
            </p:cNvSpPr>
            <p:nvPr/>
          </p:nvSpPr>
          <p:spPr bwMode="auto">
            <a:xfrm>
              <a:off x="7632700" y="518318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Rectangle 48"/>
            <p:cNvSpPr>
              <a:spLocks noChangeArrowheads="1"/>
            </p:cNvSpPr>
            <p:nvPr/>
          </p:nvSpPr>
          <p:spPr bwMode="auto">
            <a:xfrm>
              <a:off x="7578725" y="518318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Rectangle 49"/>
            <p:cNvSpPr>
              <a:spLocks noChangeArrowheads="1"/>
            </p:cNvSpPr>
            <p:nvPr/>
          </p:nvSpPr>
          <p:spPr bwMode="auto">
            <a:xfrm>
              <a:off x="7521575" y="518318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Rectangle 50"/>
            <p:cNvSpPr>
              <a:spLocks noChangeArrowheads="1"/>
            </p:cNvSpPr>
            <p:nvPr/>
          </p:nvSpPr>
          <p:spPr bwMode="auto">
            <a:xfrm>
              <a:off x="7434263" y="518318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Rectangle 51"/>
            <p:cNvSpPr>
              <a:spLocks noChangeArrowheads="1"/>
            </p:cNvSpPr>
            <p:nvPr/>
          </p:nvSpPr>
          <p:spPr bwMode="auto">
            <a:xfrm>
              <a:off x="7353300" y="518318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Rectangle 52"/>
            <p:cNvSpPr>
              <a:spLocks noChangeArrowheads="1"/>
            </p:cNvSpPr>
            <p:nvPr/>
          </p:nvSpPr>
          <p:spPr bwMode="auto">
            <a:xfrm>
              <a:off x="7278688" y="518318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Rectangle 53"/>
            <p:cNvSpPr>
              <a:spLocks noChangeArrowheads="1"/>
            </p:cNvSpPr>
            <p:nvPr/>
          </p:nvSpPr>
          <p:spPr bwMode="auto">
            <a:xfrm>
              <a:off x="7726363" y="518318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Rectangle 54"/>
            <p:cNvSpPr>
              <a:spLocks noChangeArrowheads="1"/>
            </p:cNvSpPr>
            <p:nvPr/>
          </p:nvSpPr>
          <p:spPr bwMode="auto">
            <a:xfrm>
              <a:off x="7745413" y="518318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Rectangle 55"/>
            <p:cNvSpPr>
              <a:spLocks noChangeArrowheads="1"/>
            </p:cNvSpPr>
            <p:nvPr/>
          </p:nvSpPr>
          <p:spPr bwMode="auto">
            <a:xfrm>
              <a:off x="7762875" y="518318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56"/>
            <p:cNvSpPr/>
            <p:nvPr/>
          </p:nvSpPr>
          <p:spPr bwMode="auto">
            <a:xfrm>
              <a:off x="7775575" y="5183188"/>
              <a:ext cx="9525" cy="71438"/>
            </a:xfrm>
            <a:custGeom>
              <a:avLst/>
              <a:gdLst>
                <a:gd name="T0" fmla="*/ 17 w 17"/>
                <a:gd name="T1" fmla="*/ 1 h 135"/>
                <a:gd name="T2" fmla="*/ 17 w 17"/>
                <a:gd name="T3" fmla="*/ 135 h 135"/>
                <a:gd name="T4" fmla="*/ 17 w 17"/>
                <a:gd name="T5" fmla="*/ 135 h 135"/>
                <a:gd name="T6" fmla="*/ 11 w 17"/>
                <a:gd name="T7" fmla="*/ 135 h 135"/>
                <a:gd name="T8" fmla="*/ 0 w 17"/>
                <a:gd name="T9" fmla="*/ 135 h 135"/>
                <a:gd name="T10" fmla="*/ 0 w 17"/>
                <a:gd name="T11" fmla="*/ 0 h 135"/>
                <a:gd name="T12" fmla="*/ 11 w 17"/>
                <a:gd name="T13" fmla="*/ 0 h 135"/>
                <a:gd name="T14" fmla="*/ 11 w 17"/>
                <a:gd name="T15" fmla="*/ 0 h 135"/>
                <a:gd name="T16" fmla="*/ 17 w 17"/>
                <a:gd name="T17" fmla="*/ 1 h 135"/>
                <a:gd name="T18" fmla="*/ 17 w 17"/>
                <a:gd name="T19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5">
                  <a:moveTo>
                    <a:pt x="17" y="1"/>
                  </a:moveTo>
                  <a:lnTo>
                    <a:pt x="17" y="135"/>
                  </a:lnTo>
                  <a:lnTo>
                    <a:pt x="17" y="135"/>
                  </a:lnTo>
                  <a:lnTo>
                    <a:pt x="11" y="135"/>
                  </a:lnTo>
                  <a:lnTo>
                    <a:pt x="0" y="135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7" y="1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57"/>
            <p:cNvSpPr/>
            <p:nvPr/>
          </p:nvSpPr>
          <p:spPr bwMode="auto">
            <a:xfrm>
              <a:off x="7788275" y="5184776"/>
              <a:ext cx="7937" cy="69850"/>
            </a:xfrm>
            <a:custGeom>
              <a:avLst/>
              <a:gdLst>
                <a:gd name="T0" fmla="*/ 16 w 16"/>
                <a:gd name="T1" fmla="*/ 10 h 131"/>
                <a:gd name="T2" fmla="*/ 16 w 16"/>
                <a:gd name="T3" fmla="*/ 119 h 131"/>
                <a:gd name="T4" fmla="*/ 16 w 16"/>
                <a:gd name="T5" fmla="*/ 119 h 131"/>
                <a:gd name="T6" fmla="*/ 9 w 16"/>
                <a:gd name="T7" fmla="*/ 126 h 131"/>
                <a:gd name="T8" fmla="*/ 0 w 16"/>
                <a:gd name="T9" fmla="*/ 131 h 131"/>
                <a:gd name="T10" fmla="*/ 0 w 16"/>
                <a:gd name="T11" fmla="*/ 0 h 131"/>
                <a:gd name="T12" fmla="*/ 0 w 16"/>
                <a:gd name="T13" fmla="*/ 0 h 131"/>
                <a:gd name="T14" fmla="*/ 9 w 16"/>
                <a:gd name="T15" fmla="*/ 3 h 131"/>
                <a:gd name="T16" fmla="*/ 16 w 16"/>
                <a:gd name="T17" fmla="*/ 10 h 131"/>
                <a:gd name="T18" fmla="*/ 16 w 16"/>
                <a:gd name="T19" fmla="*/ 1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1">
                  <a:moveTo>
                    <a:pt x="16" y="10"/>
                  </a:moveTo>
                  <a:lnTo>
                    <a:pt x="16" y="119"/>
                  </a:lnTo>
                  <a:lnTo>
                    <a:pt x="16" y="119"/>
                  </a:lnTo>
                  <a:lnTo>
                    <a:pt x="9" y="126"/>
                  </a:lnTo>
                  <a:lnTo>
                    <a:pt x="0" y="1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3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58"/>
            <p:cNvSpPr/>
            <p:nvPr/>
          </p:nvSpPr>
          <p:spPr bwMode="auto">
            <a:xfrm>
              <a:off x="7016750" y="5111751"/>
              <a:ext cx="801687" cy="71438"/>
            </a:xfrm>
            <a:custGeom>
              <a:avLst/>
              <a:gdLst>
                <a:gd name="T0" fmla="*/ 1516 w 1516"/>
                <a:gd name="T1" fmla="*/ 30 h 135"/>
                <a:gd name="T2" fmla="*/ 1516 w 1516"/>
                <a:gd name="T3" fmla="*/ 105 h 135"/>
                <a:gd name="T4" fmla="*/ 1516 w 1516"/>
                <a:gd name="T5" fmla="*/ 105 h 135"/>
                <a:gd name="T6" fmla="*/ 1516 w 1516"/>
                <a:gd name="T7" fmla="*/ 111 h 135"/>
                <a:gd name="T8" fmla="*/ 1515 w 1516"/>
                <a:gd name="T9" fmla="*/ 114 h 135"/>
                <a:gd name="T10" fmla="*/ 1510 w 1516"/>
                <a:gd name="T11" fmla="*/ 122 h 135"/>
                <a:gd name="T12" fmla="*/ 1510 w 1516"/>
                <a:gd name="T13" fmla="*/ 122 h 135"/>
                <a:gd name="T14" fmla="*/ 1503 w 1516"/>
                <a:gd name="T15" fmla="*/ 129 h 135"/>
                <a:gd name="T16" fmla="*/ 1494 w 1516"/>
                <a:gd name="T17" fmla="*/ 134 h 135"/>
                <a:gd name="T18" fmla="*/ 1494 w 1516"/>
                <a:gd name="T19" fmla="*/ 134 h 135"/>
                <a:gd name="T20" fmla="*/ 1488 w 1516"/>
                <a:gd name="T21" fmla="*/ 135 h 135"/>
                <a:gd name="T22" fmla="*/ 1488 w 1516"/>
                <a:gd name="T23" fmla="*/ 135 h 135"/>
                <a:gd name="T24" fmla="*/ 1481 w 1516"/>
                <a:gd name="T25" fmla="*/ 135 h 135"/>
                <a:gd name="T26" fmla="*/ 35 w 1516"/>
                <a:gd name="T27" fmla="*/ 135 h 135"/>
                <a:gd name="T28" fmla="*/ 35 w 1516"/>
                <a:gd name="T29" fmla="*/ 135 h 135"/>
                <a:gd name="T30" fmla="*/ 29 w 1516"/>
                <a:gd name="T31" fmla="*/ 135 h 135"/>
                <a:gd name="T32" fmla="*/ 22 w 1516"/>
                <a:gd name="T33" fmla="*/ 134 h 135"/>
                <a:gd name="T34" fmla="*/ 16 w 1516"/>
                <a:gd name="T35" fmla="*/ 131 h 135"/>
                <a:gd name="T36" fmla="*/ 11 w 1516"/>
                <a:gd name="T37" fmla="*/ 127 h 135"/>
                <a:gd name="T38" fmla="*/ 7 w 1516"/>
                <a:gd name="T39" fmla="*/ 123 h 135"/>
                <a:gd name="T40" fmla="*/ 3 w 1516"/>
                <a:gd name="T41" fmla="*/ 118 h 135"/>
                <a:gd name="T42" fmla="*/ 2 w 1516"/>
                <a:gd name="T43" fmla="*/ 113 h 135"/>
                <a:gd name="T44" fmla="*/ 0 w 1516"/>
                <a:gd name="T45" fmla="*/ 108 h 135"/>
                <a:gd name="T46" fmla="*/ 0 w 1516"/>
                <a:gd name="T47" fmla="*/ 108 h 135"/>
                <a:gd name="T48" fmla="*/ 0 w 1516"/>
                <a:gd name="T49" fmla="*/ 105 h 135"/>
                <a:gd name="T50" fmla="*/ 0 w 1516"/>
                <a:gd name="T51" fmla="*/ 30 h 135"/>
                <a:gd name="T52" fmla="*/ 0 w 1516"/>
                <a:gd name="T53" fmla="*/ 30 h 135"/>
                <a:gd name="T54" fmla="*/ 0 w 1516"/>
                <a:gd name="T55" fmla="*/ 28 h 135"/>
                <a:gd name="T56" fmla="*/ 0 w 1516"/>
                <a:gd name="T57" fmla="*/ 28 h 135"/>
                <a:gd name="T58" fmla="*/ 2 w 1516"/>
                <a:gd name="T59" fmla="*/ 23 h 135"/>
                <a:gd name="T60" fmla="*/ 3 w 1516"/>
                <a:gd name="T61" fmla="*/ 18 h 135"/>
                <a:gd name="T62" fmla="*/ 5 w 1516"/>
                <a:gd name="T63" fmla="*/ 14 h 135"/>
                <a:gd name="T64" fmla="*/ 9 w 1516"/>
                <a:gd name="T65" fmla="*/ 10 h 135"/>
                <a:gd name="T66" fmla="*/ 14 w 1516"/>
                <a:gd name="T67" fmla="*/ 6 h 135"/>
                <a:gd name="T68" fmla="*/ 20 w 1516"/>
                <a:gd name="T69" fmla="*/ 4 h 135"/>
                <a:gd name="T70" fmla="*/ 25 w 1516"/>
                <a:gd name="T71" fmla="*/ 1 h 135"/>
                <a:gd name="T72" fmla="*/ 31 w 1516"/>
                <a:gd name="T73" fmla="*/ 1 h 135"/>
                <a:gd name="T74" fmla="*/ 31 w 1516"/>
                <a:gd name="T75" fmla="*/ 1 h 135"/>
                <a:gd name="T76" fmla="*/ 35 w 1516"/>
                <a:gd name="T77" fmla="*/ 0 h 135"/>
                <a:gd name="T78" fmla="*/ 1481 w 1516"/>
                <a:gd name="T79" fmla="*/ 0 h 135"/>
                <a:gd name="T80" fmla="*/ 1481 w 1516"/>
                <a:gd name="T81" fmla="*/ 0 h 135"/>
                <a:gd name="T82" fmla="*/ 1488 w 1516"/>
                <a:gd name="T83" fmla="*/ 1 h 135"/>
                <a:gd name="T84" fmla="*/ 1488 w 1516"/>
                <a:gd name="T85" fmla="*/ 1 h 135"/>
                <a:gd name="T86" fmla="*/ 1494 w 1516"/>
                <a:gd name="T87" fmla="*/ 3 h 135"/>
                <a:gd name="T88" fmla="*/ 1494 w 1516"/>
                <a:gd name="T89" fmla="*/ 3 h 135"/>
                <a:gd name="T90" fmla="*/ 1503 w 1516"/>
                <a:gd name="T91" fmla="*/ 6 h 135"/>
                <a:gd name="T92" fmla="*/ 1510 w 1516"/>
                <a:gd name="T93" fmla="*/ 14 h 135"/>
                <a:gd name="T94" fmla="*/ 1510 w 1516"/>
                <a:gd name="T95" fmla="*/ 14 h 135"/>
                <a:gd name="T96" fmla="*/ 1515 w 1516"/>
                <a:gd name="T97" fmla="*/ 21 h 135"/>
                <a:gd name="T98" fmla="*/ 1516 w 1516"/>
                <a:gd name="T99" fmla="*/ 26 h 135"/>
                <a:gd name="T100" fmla="*/ 1516 w 1516"/>
                <a:gd name="T101" fmla="*/ 30 h 135"/>
                <a:gd name="T102" fmla="*/ 1516 w 1516"/>
                <a:gd name="T103" fmla="*/ 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16" h="135">
                  <a:moveTo>
                    <a:pt x="1516" y="30"/>
                  </a:moveTo>
                  <a:lnTo>
                    <a:pt x="1516" y="105"/>
                  </a:lnTo>
                  <a:lnTo>
                    <a:pt x="1516" y="105"/>
                  </a:lnTo>
                  <a:lnTo>
                    <a:pt x="1516" y="111"/>
                  </a:lnTo>
                  <a:lnTo>
                    <a:pt x="1515" y="114"/>
                  </a:lnTo>
                  <a:lnTo>
                    <a:pt x="1510" y="122"/>
                  </a:lnTo>
                  <a:lnTo>
                    <a:pt x="1510" y="122"/>
                  </a:lnTo>
                  <a:lnTo>
                    <a:pt x="1503" y="129"/>
                  </a:lnTo>
                  <a:lnTo>
                    <a:pt x="1494" y="134"/>
                  </a:lnTo>
                  <a:lnTo>
                    <a:pt x="1494" y="134"/>
                  </a:lnTo>
                  <a:lnTo>
                    <a:pt x="1488" y="135"/>
                  </a:lnTo>
                  <a:lnTo>
                    <a:pt x="1488" y="135"/>
                  </a:lnTo>
                  <a:lnTo>
                    <a:pt x="1481" y="135"/>
                  </a:lnTo>
                  <a:lnTo>
                    <a:pt x="35" y="135"/>
                  </a:lnTo>
                  <a:lnTo>
                    <a:pt x="35" y="135"/>
                  </a:lnTo>
                  <a:lnTo>
                    <a:pt x="29" y="135"/>
                  </a:lnTo>
                  <a:lnTo>
                    <a:pt x="22" y="134"/>
                  </a:lnTo>
                  <a:lnTo>
                    <a:pt x="16" y="131"/>
                  </a:lnTo>
                  <a:lnTo>
                    <a:pt x="11" y="127"/>
                  </a:lnTo>
                  <a:lnTo>
                    <a:pt x="7" y="123"/>
                  </a:lnTo>
                  <a:lnTo>
                    <a:pt x="3" y="118"/>
                  </a:lnTo>
                  <a:lnTo>
                    <a:pt x="2" y="113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0"/>
                  </a:lnTo>
                  <a:lnTo>
                    <a:pt x="1481" y="0"/>
                  </a:lnTo>
                  <a:lnTo>
                    <a:pt x="1481" y="0"/>
                  </a:lnTo>
                  <a:lnTo>
                    <a:pt x="1488" y="1"/>
                  </a:lnTo>
                  <a:lnTo>
                    <a:pt x="1488" y="1"/>
                  </a:lnTo>
                  <a:lnTo>
                    <a:pt x="1494" y="3"/>
                  </a:lnTo>
                  <a:lnTo>
                    <a:pt x="1494" y="3"/>
                  </a:lnTo>
                  <a:lnTo>
                    <a:pt x="1503" y="6"/>
                  </a:lnTo>
                  <a:lnTo>
                    <a:pt x="1510" y="14"/>
                  </a:lnTo>
                  <a:lnTo>
                    <a:pt x="1510" y="14"/>
                  </a:lnTo>
                  <a:lnTo>
                    <a:pt x="1515" y="21"/>
                  </a:lnTo>
                  <a:lnTo>
                    <a:pt x="1516" y="26"/>
                  </a:lnTo>
                  <a:lnTo>
                    <a:pt x="1516" y="30"/>
                  </a:lnTo>
                  <a:lnTo>
                    <a:pt x="1516" y="30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59"/>
            <p:cNvSpPr/>
            <p:nvPr/>
          </p:nvSpPr>
          <p:spPr bwMode="auto">
            <a:xfrm>
              <a:off x="7016750" y="5111751"/>
              <a:ext cx="425450" cy="71438"/>
            </a:xfrm>
            <a:custGeom>
              <a:avLst/>
              <a:gdLst>
                <a:gd name="T0" fmla="*/ 806 w 806"/>
                <a:gd name="T1" fmla="*/ 135 h 135"/>
                <a:gd name="T2" fmla="*/ 31 w 806"/>
                <a:gd name="T3" fmla="*/ 135 h 135"/>
                <a:gd name="T4" fmla="*/ 31 w 806"/>
                <a:gd name="T5" fmla="*/ 135 h 135"/>
                <a:gd name="T6" fmla="*/ 25 w 806"/>
                <a:gd name="T7" fmla="*/ 135 h 135"/>
                <a:gd name="T8" fmla="*/ 20 w 806"/>
                <a:gd name="T9" fmla="*/ 134 h 135"/>
                <a:gd name="T10" fmla="*/ 14 w 806"/>
                <a:gd name="T11" fmla="*/ 131 h 135"/>
                <a:gd name="T12" fmla="*/ 9 w 806"/>
                <a:gd name="T13" fmla="*/ 127 h 135"/>
                <a:gd name="T14" fmla="*/ 5 w 806"/>
                <a:gd name="T15" fmla="*/ 123 h 135"/>
                <a:gd name="T16" fmla="*/ 3 w 806"/>
                <a:gd name="T17" fmla="*/ 118 h 135"/>
                <a:gd name="T18" fmla="*/ 2 w 806"/>
                <a:gd name="T19" fmla="*/ 113 h 135"/>
                <a:gd name="T20" fmla="*/ 0 w 806"/>
                <a:gd name="T21" fmla="*/ 108 h 135"/>
                <a:gd name="T22" fmla="*/ 0 w 806"/>
                <a:gd name="T23" fmla="*/ 108 h 135"/>
                <a:gd name="T24" fmla="*/ 0 w 806"/>
                <a:gd name="T25" fmla="*/ 105 h 135"/>
                <a:gd name="T26" fmla="*/ 0 w 806"/>
                <a:gd name="T27" fmla="*/ 30 h 135"/>
                <a:gd name="T28" fmla="*/ 0 w 806"/>
                <a:gd name="T29" fmla="*/ 30 h 135"/>
                <a:gd name="T30" fmla="*/ 0 w 806"/>
                <a:gd name="T31" fmla="*/ 28 h 135"/>
                <a:gd name="T32" fmla="*/ 0 w 806"/>
                <a:gd name="T33" fmla="*/ 28 h 135"/>
                <a:gd name="T34" fmla="*/ 0 w 806"/>
                <a:gd name="T35" fmla="*/ 23 h 135"/>
                <a:gd name="T36" fmla="*/ 3 w 806"/>
                <a:gd name="T37" fmla="*/ 18 h 135"/>
                <a:gd name="T38" fmla="*/ 5 w 806"/>
                <a:gd name="T39" fmla="*/ 14 h 135"/>
                <a:gd name="T40" fmla="*/ 8 w 806"/>
                <a:gd name="T41" fmla="*/ 10 h 135"/>
                <a:gd name="T42" fmla="*/ 13 w 806"/>
                <a:gd name="T43" fmla="*/ 6 h 135"/>
                <a:gd name="T44" fmla="*/ 17 w 806"/>
                <a:gd name="T45" fmla="*/ 4 h 135"/>
                <a:gd name="T46" fmla="*/ 22 w 806"/>
                <a:gd name="T47" fmla="*/ 1 h 135"/>
                <a:gd name="T48" fmla="*/ 27 w 806"/>
                <a:gd name="T49" fmla="*/ 1 h 135"/>
                <a:gd name="T50" fmla="*/ 27 w 806"/>
                <a:gd name="T51" fmla="*/ 1 h 135"/>
                <a:gd name="T52" fmla="*/ 31 w 806"/>
                <a:gd name="T53" fmla="*/ 0 h 135"/>
                <a:gd name="T54" fmla="*/ 711 w 806"/>
                <a:gd name="T55" fmla="*/ 0 h 135"/>
                <a:gd name="T56" fmla="*/ 711 w 806"/>
                <a:gd name="T57" fmla="*/ 0 h 135"/>
                <a:gd name="T58" fmla="*/ 711 w 806"/>
                <a:gd name="T59" fmla="*/ 1 h 135"/>
                <a:gd name="T60" fmla="*/ 711 w 806"/>
                <a:gd name="T61" fmla="*/ 1 h 135"/>
                <a:gd name="T62" fmla="*/ 716 w 806"/>
                <a:gd name="T63" fmla="*/ 17 h 135"/>
                <a:gd name="T64" fmla="*/ 722 w 806"/>
                <a:gd name="T65" fmla="*/ 33 h 135"/>
                <a:gd name="T66" fmla="*/ 730 w 806"/>
                <a:gd name="T67" fmla="*/ 50 h 135"/>
                <a:gd name="T68" fmla="*/ 740 w 806"/>
                <a:gd name="T69" fmla="*/ 68 h 135"/>
                <a:gd name="T70" fmla="*/ 753 w 806"/>
                <a:gd name="T71" fmla="*/ 86 h 135"/>
                <a:gd name="T72" fmla="*/ 767 w 806"/>
                <a:gd name="T73" fmla="*/ 103 h 135"/>
                <a:gd name="T74" fmla="*/ 785 w 806"/>
                <a:gd name="T75" fmla="*/ 120 h 135"/>
                <a:gd name="T76" fmla="*/ 806 w 806"/>
                <a:gd name="T77" fmla="*/ 135 h 135"/>
                <a:gd name="T78" fmla="*/ 806 w 806"/>
                <a:gd name="T7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6" h="135">
                  <a:moveTo>
                    <a:pt x="806" y="135"/>
                  </a:moveTo>
                  <a:lnTo>
                    <a:pt x="31" y="135"/>
                  </a:lnTo>
                  <a:lnTo>
                    <a:pt x="31" y="135"/>
                  </a:lnTo>
                  <a:lnTo>
                    <a:pt x="25" y="135"/>
                  </a:lnTo>
                  <a:lnTo>
                    <a:pt x="20" y="134"/>
                  </a:lnTo>
                  <a:lnTo>
                    <a:pt x="14" y="131"/>
                  </a:lnTo>
                  <a:lnTo>
                    <a:pt x="9" y="127"/>
                  </a:lnTo>
                  <a:lnTo>
                    <a:pt x="5" y="123"/>
                  </a:lnTo>
                  <a:lnTo>
                    <a:pt x="3" y="118"/>
                  </a:lnTo>
                  <a:lnTo>
                    <a:pt x="2" y="113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7" y="4"/>
                  </a:lnTo>
                  <a:lnTo>
                    <a:pt x="22" y="1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31" y="0"/>
                  </a:lnTo>
                  <a:lnTo>
                    <a:pt x="711" y="0"/>
                  </a:lnTo>
                  <a:lnTo>
                    <a:pt x="711" y="0"/>
                  </a:lnTo>
                  <a:lnTo>
                    <a:pt x="711" y="1"/>
                  </a:lnTo>
                  <a:lnTo>
                    <a:pt x="711" y="1"/>
                  </a:lnTo>
                  <a:lnTo>
                    <a:pt x="716" y="17"/>
                  </a:lnTo>
                  <a:lnTo>
                    <a:pt x="722" y="33"/>
                  </a:lnTo>
                  <a:lnTo>
                    <a:pt x="730" y="50"/>
                  </a:lnTo>
                  <a:lnTo>
                    <a:pt x="740" y="68"/>
                  </a:lnTo>
                  <a:lnTo>
                    <a:pt x="753" y="86"/>
                  </a:lnTo>
                  <a:lnTo>
                    <a:pt x="767" y="103"/>
                  </a:lnTo>
                  <a:lnTo>
                    <a:pt x="785" y="120"/>
                  </a:lnTo>
                  <a:lnTo>
                    <a:pt x="806" y="135"/>
                  </a:lnTo>
                  <a:lnTo>
                    <a:pt x="806" y="135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Rectangle 60"/>
            <p:cNvSpPr>
              <a:spLocks noChangeArrowheads="1"/>
            </p:cNvSpPr>
            <p:nvPr/>
          </p:nvSpPr>
          <p:spPr bwMode="auto">
            <a:xfrm>
              <a:off x="7716838" y="511175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Rectangle 61"/>
            <p:cNvSpPr>
              <a:spLocks noChangeArrowheads="1"/>
            </p:cNvSpPr>
            <p:nvPr/>
          </p:nvSpPr>
          <p:spPr bwMode="auto">
            <a:xfrm>
              <a:off x="7686675" y="51117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Rectangle 62"/>
            <p:cNvSpPr>
              <a:spLocks noChangeArrowheads="1"/>
            </p:cNvSpPr>
            <p:nvPr/>
          </p:nvSpPr>
          <p:spPr bwMode="auto">
            <a:xfrm>
              <a:off x="7651750" y="51117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Rectangle 63"/>
            <p:cNvSpPr>
              <a:spLocks noChangeArrowheads="1"/>
            </p:cNvSpPr>
            <p:nvPr/>
          </p:nvSpPr>
          <p:spPr bwMode="auto">
            <a:xfrm>
              <a:off x="7597775" y="51117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Rectangle 64"/>
            <p:cNvSpPr>
              <a:spLocks noChangeArrowheads="1"/>
            </p:cNvSpPr>
            <p:nvPr/>
          </p:nvSpPr>
          <p:spPr bwMode="auto">
            <a:xfrm>
              <a:off x="7540625" y="51117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Rectangle 65"/>
            <p:cNvSpPr>
              <a:spLocks noChangeArrowheads="1"/>
            </p:cNvSpPr>
            <p:nvPr/>
          </p:nvSpPr>
          <p:spPr bwMode="auto">
            <a:xfrm>
              <a:off x="7453313" y="511175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Rectangle 66"/>
            <p:cNvSpPr>
              <a:spLocks noChangeArrowheads="1"/>
            </p:cNvSpPr>
            <p:nvPr/>
          </p:nvSpPr>
          <p:spPr bwMode="auto">
            <a:xfrm>
              <a:off x="7370763" y="511175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Rectangle 67"/>
            <p:cNvSpPr>
              <a:spLocks noChangeArrowheads="1"/>
            </p:cNvSpPr>
            <p:nvPr/>
          </p:nvSpPr>
          <p:spPr bwMode="auto">
            <a:xfrm>
              <a:off x="7297738" y="511175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Rectangle 68"/>
            <p:cNvSpPr>
              <a:spLocks noChangeArrowheads="1"/>
            </p:cNvSpPr>
            <p:nvPr/>
          </p:nvSpPr>
          <p:spPr bwMode="auto">
            <a:xfrm>
              <a:off x="7745413" y="511175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Rectangle 69"/>
            <p:cNvSpPr>
              <a:spLocks noChangeArrowheads="1"/>
            </p:cNvSpPr>
            <p:nvPr/>
          </p:nvSpPr>
          <p:spPr bwMode="auto">
            <a:xfrm>
              <a:off x="7762875" y="51117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Rectangle 70"/>
            <p:cNvSpPr>
              <a:spLocks noChangeArrowheads="1"/>
            </p:cNvSpPr>
            <p:nvPr/>
          </p:nvSpPr>
          <p:spPr bwMode="auto">
            <a:xfrm>
              <a:off x="7780338" y="51117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71"/>
            <p:cNvSpPr/>
            <p:nvPr/>
          </p:nvSpPr>
          <p:spPr bwMode="auto">
            <a:xfrm>
              <a:off x="7794625" y="5111751"/>
              <a:ext cx="9525" cy="71438"/>
            </a:xfrm>
            <a:custGeom>
              <a:avLst/>
              <a:gdLst>
                <a:gd name="T0" fmla="*/ 17 w 17"/>
                <a:gd name="T1" fmla="*/ 1 h 135"/>
                <a:gd name="T2" fmla="*/ 17 w 17"/>
                <a:gd name="T3" fmla="*/ 135 h 135"/>
                <a:gd name="T4" fmla="*/ 17 w 17"/>
                <a:gd name="T5" fmla="*/ 135 h 135"/>
                <a:gd name="T6" fmla="*/ 10 w 17"/>
                <a:gd name="T7" fmla="*/ 135 h 135"/>
                <a:gd name="T8" fmla="*/ 0 w 17"/>
                <a:gd name="T9" fmla="*/ 135 h 135"/>
                <a:gd name="T10" fmla="*/ 0 w 17"/>
                <a:gd name="T11" fmla="*/ 0 h 135"/>
                <a:gd name="T12" fmla="*/ 10 w 17"/>
                <a:gd name="T13" fmla="*/ 0 h 135"/>
                <a:gd name="T14" fmla="*/ 10 w 17"/>
                <a:gd name="T15" fmla="*/ 0 h 135"/>
                <a:gd name="T16" fmla="*/ 17 w 17"/>
                <a:gd name="T17" fmla="*/ 1 h 135"/>
                <a:gd name="T18" fmla="*/ 17 w 17"/>
                <a:gd name="T19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5">
                  <a:moveTo>
                    <a:pt x="17" y="1"/>
                  </a:moveTo>
                  <a:lnTo>
                    <a:pt x="17" y="135"/>
                  </a:lnTo>
                  <a:lnTo>
                    <a:pt x="17" y="135"/>
                  </a:lnTo>
                  <a:lnTo>
                    <a:pt x="10" y="135"/>
                  </a:lnTo>
                  <a:lnTo>
                    <a:pt x="0" y="13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7" y="1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72"/>
            <p:cNvSpPr/>
            <p:nvPr/>
          </p:nvSpPr>
          <p:spPr bwMode="auto">
            <a:xfrm>
              <a:off x="7807325" y="5113338"/>
              <a:ext cx="7937" cy="69850"/>
            </a:xfrm>
            <a:custGeom>
              <a:avLst/>
              <a:gdLst>
                <a:gd name="T0" fmla="*/ 16 w 16"/>
                <a:gd name="T1" fmla="*/ 10 h 131"/>
                <a:gd name="T2" fmla="*/ 16 w 16"/>
                <a:gd name="T3" fmla="*/ 119 h 131"/>
                <a:gd name="T4" fmla="*/ 16 w 16"/>
                <a:gd name="T5" fmla="*/ 119 h 131"/>
                <a:gd name="T6" fmla="*/ 9 w 16"/>
                <a:gd name="T7" fmla="*/ 126 h 131"/>
                <a:gd name="T8" fmla="*/ 0 w 16"/>
                <a:gd name="T9" fmla="*/ 131 h 131"/>
                <a:gd name="T10" fmla="*/ 0 w 16"/>
                <a:gd name="T11" fmla="*/ 0 h 131"/>
                <a:gd name="T12" fmla="*/ 0 w 16"/>
                <a:gd name="T13" fmla="*/ 0 h 131"/>
                <a:gd name="T14" fmla="*/ 9 w 16"/>
                <a:gd name="T15" fmla="*/ 3 h 131"/>
                <a:gd name="T16" fmla="*/ 16 w 16"/>
                <a:gd name="T17" fmla="*/ 10 h 131"/>
                <a:gd name="T18" fmla="*/ 16 w 16"/>
                <a:gd name="T19" fmla="*/ 1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1">
                  <a:moveTo>
                    <a:pt x="16" y="10"/>
                  </a:moveTo>
                  <a:lnTo>
                    <a:pt x="16" y="119"/>
                  </a:lnTo>
                  <a:lnTo>
                    <a:pt x="16" y="119"/>
                  </a:lnTo>
                  <a:lnTo>
                    <a:pt x="9" y="126"/>
                  </a:lnTo>
                  <a:lnTo>
                    <a:pt x="0" y="1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3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73"/>
            <p:cNvSpPr/>
            <p:nvPr/>
          </p:nvSpPr>
          <p:spPr bwMode="auto">
            <a:xfrm>
              <a:off x="6959600" y="5041901"/>
              <a:ext cx="801687" cy="71438"/>
            </a:xfrm>
            <a:custGeom>
              <a:avLst/>
              <a:gdLst>
                <a:gd name="T0" fmla="*/ 1515 w 1515"/>
                <a:gd name="T1" fmla="*/ 106 h 135"/>
                <a:gd name="T2" fmla="*/ 1515 w 1515"/>
                <a:gd name="T3" fmla="*/ 109 h 135"/>
                <a:gd name="T4" fmla="*/ 1510 w 1515"/>
                <a:gd name="T5" fmla="*/ 121 h 135"/>
                <a:gd name="T6" fmla="*/ 1502 w 1515"/>
                <a:gd name="T7" fmla="*/ 129 h 135"/>
                <a:gd name="T8" fmla="*/ 1493 w 1515"/>
                <a:gd name="T9" fmla="*/ 133 h 135"/>
                <a:gd name="T10" fmla="*/ 1487 w 1515"/>
                <a:gd name="T11" fmla="*/ 134 h 135"/>
                <a:gd name="T12" fmla="*/ 1484 w 1515"/>
                <a:gd name="T13" fmla="*/ 134 h 135"/>
                <a:gd name="T14" fmla="*/ 1484 w 1515"/>
                <a:gd name="T15" fmla="*/ 134 h 135"/>
                <a:gd name="T16" fmla="*/ 1483 w 1515"/>
                <a:gd name="T17" fmla="*/ 135 h 135"/>
                <a:gd name="T18" fmla="*/ 34 w 1515"/>
                <a:gd name="T19" fmla="*/ 135 h 135"/>
                <a:gd name="T20" fmla="*/ 28 w 1515"/>
                <a:gd name="T21" fmla="*/ 134 h 135"/>
                <a:gd name="T22" fmla="*/ 16 w 1515"/>
                <a:gd name="T23" fmla="*/ 130 h 135"/>
                <a:gd name="T24" fmla="*/ 6 w 1515"/>
                <a:gd name="T25" fmla="*/ 122 h 135"/>
                <a:gd name="T26" fmla="*/ 1 w 1515"/>
                <a:gd name="T27" fmla="*/ 112 h 135"/>
                <a:gd name="T28" fmla="*/ 0 w 1515"/>
                <a:gd name="T29" fmla="*/ 107 h 135"/>
                <a:gd name="T30" fmla="*/ 0 w 1515"/>
                <a:gd name="T31" fmla="*/ 30 h 135"/>
                <a:gd name="T32" fmla="*/ 0 w 1515"/>
                <a:gd name="T33" fmla="*/ 27 h 135"/>
                <a:gd name="T34" fmla="*/ 0 w 1515"/>
                <a:gd name="T35" fmla="*/ 26 h 135"/>
                <a:gd name="T36" fmla="*/ 1 w 1515"/>
                <a:gd name="T37" fmla="*/ 22 h 135"/>
                <a:gd name="T38" fmla="*/ 9 w 1515"/>
                <a:gd name="T39" fmla="*/ 10 h 135"/>
                <a:gd name="T40" fmla="*/ 27 w 1515"/>
                <a:gd name="T41" fmla="*/ 0 h 135"/>
                <a:gd name="T42" fmla="*/ 28 w 1515"/>
                <a:gd name="T43" fmla="*/ 0 h 135"/>
                <a:gd name="T44" fmla="*/ 34 w 1515"/>
                <a:gd name="T45" fmla="*/ 0 h 135"/>
                <a:gd name="T46" fmla="*/ 1481 w 1515"/>
                <a:gd name="T47" fmla="*/ 0 h 135"/>
                <a:gd name="T48" fmla="*/ 1484 w 1515"/>
                <a:gd name="T49" fmla="*/ 0 h 135"/>
                <a:gd name="T50" fmla="*/ 1486 w 1515"/>
                <a:gd name="T51" fmla="*/ 0 h 135"/>
                <a:gd name="T52" fmla="*/ 1487 w 1515"/>
                <a:gd name="T53" fmla="*/ 0 h 135"/>
                <a:gd name="T54" fmla="*/ 1493 w 1515"/>
                <a:gd name="T55" fmla="*/ 1 h 135"/>
                <a:gd name="T56" fmla="*/ 1502 w 1515"/>
                <a:gd name="T57" fmla="*/ 7 h 135"/>
                <a:gd name="T58" fmla="*/ 1510 w 1515"/>
                <a:gd name="T59" fmla="*/ 13 h 135"/>
                <a:gd name="T60" fmla="*/ 1515 w 1515"/>
                <a:gd name="T61" fmla="*/ 25 h 135"/>
                <a:gd name="T62" fmla="*/ 1515 w 1515"/>
                <a:gd name="T63" fmla="*/ 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5" h="135">
                  <a:moveTo>
                    <a:pt x="1515" y="30"/>
                  </a:moveTo>
                  <a:lnTo>
                    <a:pt x="1515" y="106"/>
                  </a:lnTo>
                  <a:lnTo>
                    <a:pt x="1515" y="106"/>
                  </a:lnTo>
                  <a:lnTo>
                    <a:pt x="1515" y="109"/>
                  </a:lnTo>
                  <a:lnTo>
                    <a:pt x="1514" y="115"/>
                  </a:lnTo>
                  <a:lnTo>
                    <a:pt x="1510" y="121"/>
                  </a:lnTo>
                  <a:lnTo>
                    <a:pt x="1510" y="121"/>
                  </a:lnTo>
                  <a:lnTo>
                    <a:pt x="1502" y="129"/>
                  </a:lnTo>
                  <a:lnTo>
                    <a:pt x="1493" y="133"/>
                  </a:lnTo>
                  <a:lnTo>
                    <a:pt x="1493" y="133"/>
                  </a:lnTo>
                  <a:lnTo>
                    <a:pt x="1487" y="134"/>
                  </a:lnTo>
                  <a:lnTo>
                    <a:pt x="1487" y="134"/>
                  </a:lnTo>
                  <a:lnTo>
                    <a:pt x="1484" y="134"/>
                  </a:lnTo>
                  <a:lnTo>
                    <a:pt x="1484" y="134"/>
                  </a:lnTo>
                  <a:lnTo>
                    <a:pt x="1484" y="134"/>
                  </a:lnTo>
                  <a:lnTo>
                    <a:pt x="1484" y="134"/>
                  </a:lnTo>
                  <a:lnTo>
                    <a:pt x="1483" y="135"/>
                  </a:lnTo>
                  <a:lnTo>
                    <a:pt x="1483" y="135"/>
                  </a:lnTo>
                  <a:lnTo>
                    <a:pt x="1481" y="135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28" y="134"/>
                  </a:lnTo>
                  <a:lnTo>
                    <a:pt x="21" y="133"/>
                  </a:lnTo>
                  <a:lnTo>
                    <a:pt x="16" y="130"/>
                  </a:lnTo>
                  <a:lnTo>
                    <a:pt x="11" y="126"/>
                  </a:lnTo>
                  <a:lnTo>
                    <a:pt x="6" y="122"/>
                  </a:lnTo>
                  <a:lnTo>
                    <a:pt x="3" y="117"/>
                  </a:lnTo>
                  <a:lnTo>
                    <a:pt x="1" y="112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2" y="17"/>
                  </a:lnTo>
                  <a:lnTo>
                    <a:pt x="9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1481" y="0"/>
                  </a:lnTo>
                  <a:lnTo>
                    <a:pt x="1481" y="0"/>
                  </a:lnTo>
                  <a:lnTo>
                    <a:pt x="1484" y="0"/>
                  </a:lnTo>
                  <a:lnTo>
                    <a:pt x="1484" y="0"/>
                  </a:lnTo>
                  <a:lnTo>
                    <a:pt x="1486" y="0"/>
                  </a:lnTo>
                  <a:lnTo>
                    <a:pt x="1486" y="0"/>
                  </a:lnTo>
                  <a:lnTo>
                    <a:pt x="1486" y="0"/>
                  </a:lnTo>
                  <a:lnTo>
                    <a:pt x="1487" y="0"/>
                  </a:lnTo>
                  <a:lnTo>
                    <a:pt x="1487" y="0"/>
                  </a:lnTo>
                  <a:lnTo>
                    <a:pt x="1493" y="1"/>
                  </a:lnTo>
                  <a:lnTo>
                    <a:pt x="1493" y="1"/>
                  </a:lnTo>
                  <a:lnTo>
                    <a:pt x="1502" y="7"/>
                  </a:lnTo>
                  <a:lnTo>
                    <a:pt x="1510" y="13"/>
                  </a:lnTo>
                  <a:lnTo>
                    <a:pt x="1510" y="13"/>
                  </a:lnTo>
                  <a:lnTo>
                    <a:pt x="1514" y="21"/>
                  </a:lnTo>
                  <a:lnTo>
                    <a:pt x="1515" y="25"/>
                  </a:lnTo>
                  <a:lnTo>
                    <a:pt x="1515" y="30"/>
                  </a:lnTo>
                  <a:lnTo>
                    <a:pt x="1515" y="30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74"/>
            <p:cNvSpPr/>
            <p:nvPr/>
          </p:nvSpPr>
          <p:spPr bwMode="auto">
            <a:xfrm>
              <a:off x="6959600" y="5041901"/>
              <a:ext cx="427037" cy="71438"/>
            </a:xfrm>
            <a:custGeom>
              <a:avLst/>
              <a:gdLst>
                <a:gd name="T0" fmla="*/ 806 w 806"/>
                <a:gd name="T1" fmla="*/ 135 h 135"/>
                <a:gd name="T2" fmla="*/ 30 w 806"/>
                <a:gd name="T3" fmla="*/ 135 h 135"/>
                <a:gd name="T4" fmla="*/ 30 w 806"/>
                <a:gd name="T5" fmla="*/ 135 h 135"/>
                <a:gd name="T6" fmla="*/ 25 w 806"/>
                <a:gd name="T7" fmla="*/ 134 h 135"/>
                <a:gd name="T8" fmla="*/ 19 w 806"/>
                <a:gd name="T9" fmla="*/ 133 h 135"/>
                <a:gd name="T10" fmla="*/ 14 w 806"/>
                <a:gd name="T11" fmla="*/ 130 h 135"/>
                <a:gd name="T12" fmla="*/ 10 w 806"/>
                <a:gd name="T13" fmla="*/ 126 h 135"/>
                <a:gd name="T14" fmla="*/ 6 w 806"/>
                <a:gd name="T15" fmla="*/ 122 h 135"/>
                <a:gd name="T16" fmla="*/ 2 w 806"/>
                <a:gd name="T17" fmla="*/ 117 h 135"/>
                <a:gd name="T18" fmla="*/ 1 w 806"/>
                <a:gd name="T19" fmla="*/ 112 h 135"/>
                <a:gd name="T20" fmla="*/ 0 w 806"/>
                <a:gd name="T21" fmla="*/ 107 h 135"/>
                <a:gd name="T22" fmla="*/ 0 w 806"/>
                <a:gd name="T23" fmla="*/ 107 h 135"/>
                <a:gd name="T24" fmla="*/ 0 w 806"/>
                <a:gd name="T25" fmla="*/ 106 h 135"/>
                <a:gd name="T26" fmla="*/ 0 w 806"/>
                <a:gd name="T27" fmla="*/ 30 h 135"/>
                <a:gd name="T28" fmla="*/ 0 w 806"/>
                <a:gd name="T29" fmla="*/ 30 h 135"/>
                <a:gd name="T30" fmla="*/ 0 w 806"/>
                <a:gd name="T31" fmla="*/ 27 h 135"/>
                <a:gd name="T32" fmla="*/ 0 w 806"/>
                <a:gd name="T33" fmla="*/ 27 h 135"/>
                <a:gd name="T34" fmla="*/ 0 w 806"/>
                <a:gd name="T35" fmla="*/ 26 h 135"/>
                <a:gd name="T36" fmla="*/ 0 w 806"/>
                <a:gd name="T37" fmla="*/ 26 h 135"/>
                <a:gd name="T38" fmla="*/ 1 w 806"/>
                <a:gd name="T39" fmla="*/ 22 h 135"/>
                <a:gd name="T40" fmla="*/ 2 w 806"/>
                <a:gd name="T41" fmla="*/ 17 h 135"/>
                <a:gd name="T42" fmla="*/ 7 w 806"/>
                <a:gd name="T43" fmla="*/ 9 h 135"/>
                <a:gd name="T44" fmla="*/ 15 w 806"/>
                <a:gd name="T45" fmla="*/ 4 h 135"/>
                <a:gd name="T46" fmla="*/ 24 w 806"/>
                <a:gd name="T47" fmla="*/ 0 h 135"/>
                <a:gd name="T48" fmla="*/ 24 w 806"/>
                <a:gd name="T49" fmla="*/ 0 h 135"/>
                <a:gd name="T50" fmla="*/ 25 w 806"/>
                <a:gd name="T51" fmla="*/ 0 h 135"/>
                <a:gd name="T52" fmla="*/ 25 w 806"/>
                <a:gd name="T53" fmla="*/ 0 h 135"/>
                <a:gd name="T54" fmla="*/ 30 w 806"/>
                <a:gd name="T55" fmla="*/ 0 h 135"/>
                <a:gd name="T56" fmla="*/ 711 w 806"/>
                <a:gd name="T57" fmla="*/ 0 h 135"/>
                <a:gd name="T58" fmla="*/ 711 w 806"/>
                <a:gd name="T59" fmla="*/ 0 h 135"/>
                <a:gd name="T60" fmla="*/ 711 w 806"/>
                <a:gd name="T61" fmla="*/ 0 h 135"/>
                <a:gd name="T62" fmla="*/ 711 w 806"/>
                <a:gd name="T63" fmla="*/ 0 h 135"/>
                <a:gd name="T64" fmla="*/ 716 w 806"/>
                <a:gd name="T65" fmla="*/ 16 h 135"/>
                <a:gd name="T66" fmla="*/ 723 w 806"/>
                <a:gd name="T67" fmla="*/ 32 h 135"/>
                <a:gd name="T68" fmla="*/ 730 w 806"/>
                <a:gd name="T69" fmla="*/ 50 h 135"/>
                <a:gd name="T70" fmla="*/ 741 w 806"/>
                <a:gd name="T71" fmla="*/ 67 h 135"/>
                <a:gd name="T72" fmla="*/ 752 w 806"/>
                <a:gd name="T73" fmla="*/ 85 h 135"/>
                <a:gd name="T74" fmla="*/ 768 w 806"/>
                <a:gd name="T75" fmla="*/ 102 h 135"/>
                <a:gd name="T76" fmla="*/ 784 w 806"/>
                <a:gd name="T77" fmla="*/ 118 h 135"/>
                <a:gd name="T78" fmla="*/ 805 w 806"/>
                <a:gd name="T79" fmla="*/ 134 h 135"/>
                <a:gd name="T80" fmla="*/ 805 w 806"/>
                <a:gd name="T81" fmla="*/ 134 h 135"/>
                <a:gd name="T82" fmla="*/ 806 w 806"/>
                <a:gd name="T83" fmla="*/ 135 h 135"/>
                <a:gd name="T84" fmla="*/ 806 w 806"/>
                <a:gd name="T8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6" h="135">
                  <a:moveTo>
                    <a:pt x="806" y="135"/>
                  </a:moveTo>
                  <a:lnTo>
                    <a:pt x="30" y="135"/>
                  </a:lnTo>
                  <a:lnTo>
                    <a:pt x="30" y="135"/>
                  </a:lnTo>
                  <a:lnTo>
                    <a:pt x="25" y="134"/>
                  </a:lnTo>
                  <a:lnTo>
                    <a:pt x="19" y="133"/>
                  </a:lnTo>
                  <a:lnTo>
                    <a:pt x="14" y="130"/>
                  </a:lnTo>
                  <a:lnTo>
                    <a:pt x="10" y="126"/>
                  </a:lnTo>
                  <a:lnTo>
                    <a:pt x="6" y="122"/>
                  </a:lnTo>
                  <a:lnTo>
                    <a:pt x="2" y="117"/>
                  </a:lnTo>
                  <a:lnTo>
                    <a:pt x="1" y="112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2" y="17"/>
                  </a:lnTo>
                  <a:lnTo>
                    <a:pt x="7" y="9"/>
                  </a:lnTo>
                  <a:lnTo>
                    <a:pt x="15" y="4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711" y="0"/>
                  </a:lnTo>
                  <a:lnTo>
                    <a:pt x="711" y="0"/>
                  </a:lnTo>
                  <a:lnTo>
                    <a:pt x="711" y="0"/>
                  </a:lnTo>
                  <a:lnTo>
                    <a:pt x="711" y="0"/>
                  </a:lnTo>
                  <a:lnTo>
                    <a:pt x="716" y="16"/>
                  </a:lnTo>
                  <a:lnTo>
                    <a:pt x="723" y="32"/>
                  </a:lnTo>
                  <a:lnTo>
                    <a:pt x="730" y="50"/>
                  </a:lnTo>
                  <a:lnTo>
                    <a:pt x="741" y="67"/>
                  </a:lnTo>
                  <a:lnTo>
                    <a:pt x="752" y="85"/>
                  </a:lnTo>
                  <a:lnTo>
                    <a:pt x="768" y="102"/>
                  </a:lnTo>
                  <a:lnTo>
                    <a:pt x="784" y="118"/>
                  </a:lnTo>
                  <a:lnTo>
                    <a:pt x="805" y="134"/>
                  </a:lnTo>
                  <a:lnTo>
                    <a:pt x="805" y="134"/>
                  </a:lnTo>
                  <a:lnTo>
                    <a:pt x="806" y="135"/>
                  </a:lnTo>
                  <a:lnTo>
                    <a:pt x="806" y="135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Rectangle 75"/>
            <p:cNvSpPr>
              <a:spLocks noChangeArrowheads="1"/>
            </p:cNvSpPr>
            <p:nvPr/>
          </p:nvSpPr>
          <p:spPr bwMode="auto">
            <a:xfrm>
              <a:off x="7661275" y="504190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Rectangle 76"/>
            <p:cNvSpPr>
              <a:spLocks noChangeArrowheads="1"/>
            </p:cNvSpPr>
            <p:nvPr/>
          </p:nvSpPr>
          <p:spPr bwMode="auto">
            <a:xfrm>
              <a:off x="7631113" y="504190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Rectangle 77"/>
            <p:cNvSpPr>
              <a:spLocks noChangeArrowheads="1"/>
            </p:cNvSpPr>
            <p:nvPr/>
          </p:nvSpPr>
          <p:spPr bwMode="auto">
            <a:xfrm>
              <a:off x="7596188" y="504190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Rectangle 78"/>
            <p:cNvSpPr>
              <a:spLocks noChangeArrowheads="1"/>
            </p:cNvSpPr>
            <p:nvPr/>
          </p:nvSpPr>
          <p:spPr bwMode="auto">
            <a:xfrm>
              <a:off x="7540625" y="504190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Rectangle 79"/>
            <p:cNvSpPr>
              <a:spLocks noChangeArrowheads="1"/>
            </p:cNvSpPr>
            <p:nvPr/>
          </p:nvSpPr>
          <p:spPr bwMode="auto">
            <a:xfrm>
              <a:off x="7483475" y="504190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Rectangle 80"/>
            <p:cNvSpPr>
              <a:spLocks noChangeArrowheads="1"/>
            </p:cNvSpPr>
            <p:nvPr/>
          </p:nvSpPr>
          <p:spPr bwMode="auto">
            <a:xfrm>
              <a:off x="7396163" y="504190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Rectangle 81"/>
            <p:cNvSpPr>
              <a:spLocks noChangeArrowheads="1"/>
            </p:cNvSpPr>
            <p:nvPr/>
          </p:nvSpPr>
          <p:spPr bwMode="auto">
            <a:xfrm>
              <a:off x="7315200" y="504190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Rectangle 82"/>
            <p:cNvSpPr>
              <a:spLocks noChangeArrowheads="1"/>
            </p:cNvSpPr>
            <p:nvPr/>
          </p:nvSpPr>
          <p:spPr bwMode="auto">
            <a:xfrm>
              <a:off x="7240588" y="504190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Rectangle 83"/>
            <p:cNvSpPr>
              <a:spLocks noChangeArrowheads="1"/>
            </p:cNvSpPr>
            <p:nvPr/>
          </p:nvSpPr>
          <p:spPr bwMode="auto">
            <a:xfrm>
              <a:off x="7688263" y="504190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Rectangle 84"/>
            <p:cNvSpPr>
              <a:spLocks noChangeArrowheads="1"/>
            </p:cNvSpPr>
            <p:nvPr/>
          </p:nvSpPr>
          <p:spPr bwMode="auto">
            <a:xfrm>
              <a:off x="7707313" y="504190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Rectangle 85"/>
            <p:cNvSpPr>
              <a:spLocks noChangeArrowheads="1"/>
            </p:cNvSpPr>
            <p:nvPr/>
          </p:nvSpPr>
          <p:spPr bwMode="auto">
            <a:xfrm>
              <a:off x="7724775" y="504190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86"/>
            <p:cNvSpPr/>
            <p:nvPr/>
          </p:nvSpPr>
          <p:spPr bwMode="auto">
            <a:xfrm>
              <a:off x="7737475" y="5041901"/>
              <a:ext cx="9525" cy="71438"/>
            </a:xfrm>
            <a:custGeom>
              <a:avLst/>
              <a:gdLst>
                <a:gd name="T0" fmla="*/ 17 w 17"/>
                <a:gd name="T1" fmla="*/ 0 h 135"/>
                <a:gd name="T2" fmla="*/ 17 w 17"/>
                <a:gd name="T3" fmla="*/ 134 h 135"/>
                <a:gd name="T4" fmla="*/ 17 w 17"/>
                <a:gd name="T5" fmla="*/ 134 h 135"/>
                <a:gd name="T6" fmla="*/ 11 w 17"/>
                <a:gd name="T7" fmla="*/ 135 h 135"/>
                <a:gd name="T8" fmla="*/ 0 w 17"/>
                <a:gd name="T9" fmla="*/ 135 h 135"/>
                <a:gd name="T10" fmla="*/ 0 w 17"/>
                <a:gd name="T11" fmla="*/ 0 h 135"/>
                <a:gd name="T12" fmla="*/ 11 w 17"/>
                <a:gd name="T13" fmla="*/ 0 h 135"/>
                <a:gd name="T14" fmla="*/ 11 w 17"/>
                <a:gd name="T15" fmla="*/ 0 h 135"/>
                <a:gd name="T16" fmla="*/ 17 w 17"/>
                <a:gd name="T17" fmla="*/ 0 h 135"/>
                <a:gd name="T18" fmla="*/ 17 w 17"/>
                <a:gd name="T1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5">
                  <a:moveTo>
                    <a:pt x="17" y="0"/>
                  </a:moveTo>
                  <a:lnTo>
                    <a:pt x="17" y="134"/>
                  </a:lnTo>
                  <a:lnTo>
                    <a:pt x="17" y="134"/>
                  </a:lnTo>
                  <a:lnTo>
                    <a:pt x="11" y="135"/>
                  </a:lnTo>
                  <a:lnTo>
                    <a:pt x="0" y="135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87"/>
            <p:cNvSpPr/>
            <p:nvPr/>
          </p:nvSpPr>
          <p:spPr bwMode="auto">
            <a:xfrm>
              <a:off x="7750175" y="5041901"/>
              <a:ext cx="9525" cy="69850"/>
            </a:xfrm>
            <a:custGeom>
              <a:avLst/>
              <a:gdLst>
                <a:gd name="T0" fmla="*/ 17 w 17"/>
                <a:gd name="T1" fmla="*/ 12 h 132"/>
                <a:gd name="T2" fmla="*/ 17 w 17"/>
                <a:gd name="T3" fmla="*/ 120 h 132"/>
                <a:gd name="T4" fmla="*/ 17 w 17"/>
                <a:gd name="T5" fmla="*/ 120 h 132"/>
                <a:gd name="T6" fmla="*/ 9 w 17"/>
                <a:gd name="T7" fmla="*/ 128 h 132"/>
                <a:gd name="T8" fmla="*/ 0 w 17"/>
                <a:gd name="T9" fmla="*/ 132 h 132"/>
                <a:gd name="T10" fmla="*/ 0 w 17"/>
                <a:gd name="T11" fmla="*/ 0 h 132"/>
                <a:gd name="T12" fmla="*/ 0 w 17"/>
                <a:gd name="T13" fmla="*/ 0 h 132"/>
                <a:gd name="T14" fmla="*/ 9 w 17"/>
                <a:gd name="T15" fmla="*/ 6 h 132"/>
                <a:gd name="T16" fmla="*/ 17 w 17"/>
                <a:gd name="T17" fmla="*/ 12 h 132"/>
                <a:gd name="T18" fmla="*/ 17 w 17"/>
                <a:gd name="T19" fmla="*/ 1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2">
                  <a:moveTo>
                    <a:pt x="17" y="12"/>
                  </a:moveTo>
                  <a:lnTo>
                    <a:pt x="17" y="120"/>
                  </a:lnTo>
                  <a:lnTo>
                    <a:pt x="17" y="120"/>
                  </a:lnTo>
                  <a:lnTo>
                    <a:pt x="9" y="128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6"/>
                  </a:lnTo>
                  <a:lnTo>
                    <a:pt x="17" y="12"/>
                  </a:lnTo>
                  <a:lnTo>
                    <a:pt x="17" y="1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88"/>
            <p:cNvSpPr/>
            <p:nvPr/>
          </p:nvSpPr>
          <p:spPr bwMode="auto">
            <a:xfrm>
              <a:off x="6958013" y="4970463"/>
              <a:ext cx="803275" cy="71438"/>
            </a:xfrm>
            <a:custGeom>
              <a:avLst/>
              <a:gdLst>
                <a:gd name="T0" fmla="*/ 1516 w 1516"/>
                <a:gd name="T1" fmla="*/ 106 h 134"/>
                <a:gd name="T2" fmla="*/ 1516 w 1516"/>
                <a:gd name="T3" fmla="*/ 110 h 134"/>
                <a:gd name="T4" fmla="*/ 1509 w 1516"/>
                <a:gd name="T5" fmla="*/ 121 h 134"/>
                <a:gd name="T6" fmla="*/ 1503 w 1516"/>
                <a:gd name="T7" fmla="*/ 128 h 134"/>
                <a:gd name="T8" fmla="*/ 1494 w 1516"/>
                <a:gd name="T9" fmla="*/ 133 h 134"/>
                <a:gd name="T10" fmla="*/ 1489 w 1516"/>
                <a:gd name="T11" fmla="*/ 134 h 134"/>
                <a:gd name="T12" fmla="*/ 1487 w 1516"/>
                <a:gd name="T13" fmla="*/ 134 h 134"/>
                <a:gd name="T14" fmla="*/ 1481 w 1516"/>
                <a:gd name="T15" fmla="*/ 134 h 134"/>
                <a:gd name="T16" fmla="*/ 35 w 1516"/>
                <a:gd name="T17" fmla="*/ 134 h 134"/>
                <a:gd name="T18" fmla="*/ 31 w 1516"/>
                <a:gd name="T19" fmla="*/ 134 h 134"/>
                <a:gd name="T20" fmla="*/ 28 w 1516"/>
                <a:gd name="T21" fmla="*/ 134 h 134"/>
                <a:gd name="T22" fmla="*/ 18 w 1516"/>
                <a:gd name="T23" fmla="*/ 130 h 134"/>
                <a:gd name="T24" fmla="*/ 9 w 1516"/>
                <a:gd name="T25" fmla="*/ 125 h 134"/>
                <a:gd name="T26" fmla="*/ 3 w 1516"/>
                <a:gd name="T27" fmla="*/ 116 h 134"/>
                <a:gd name="T28" fmla="*/ 0 w 1516"/>
                <a:gd name="T29" fmla="*/ 107 h 134"/>
                <a:gd name="T30" fmla="*/ 0 w 1516"/>
                <a:gd name="T31" fmla="*/ 106 h 134"/>
                <a:gd name="T32" fmla="*/ 0 w 1516"/>
                <a:gd name="T33" fmla="*/ 29 h 134"/>
                <a:gd name="T34" fmla="*/ 0 w 1516"/>
                <a:gd name="T35" fmla="*/ 27 h 134"/>
                <a:gd name="T36" fmla="*/ 3 w 1516"/>
                <a:gd name="T37" fmla="*/ 17 h 134"/>
                <a:gd name="T38" fmla="*/ 10 w 1516"/>
                <a:gd name="T39" fmla="*/ 8 h 134"/>
                <a:gd name="T40" fmla="*/ 22 w 1516"/>
                <a:gd name="T41" fmla="*/ 2 h 134"/>
                <a:gd name="T42" fmla="*/ 35 w 1516"/>
                <a:gd name="T43" fmla="*/ 0 h 134"/>
                <a:gd name="T44" fmla="*/ 1481 w 1516"/>
                <a:gd name="T45" fmla="*/ 0 h 134"/>
                <a:gd name="T46" fmla="*/ 1484 w 1516"/>
                <a:gd name="T47" fmla="*/ 0 h 134"/>
                <a:gd name="T48" fmla="*/ 1485 w 1516"/>
                <a:gd name="T49" fmla="*/ 0 h 134"/>
                <a:gd name="T50" fmla="*/ 1486 w 1516"/>
                <a:gd name="T51" fmla="*/ 0 h 134"/>
                <a:gd name="T52" fmla="*/ 1487 w 1516"/>
                <a:gd name="T53" fmla="*/ 0 h 134"/>
                <a:gd name="T54" fmla="*/ 1494 w 1516"/>
                <a:gd name="T55" fmla="*/ 2 h 134"/>
                <a:gd name="T56" fmla="*/ 1494 w 1516"/>
                <a:gd name="T57" fmla="*/ 2 h 134"/>
                <a:gd name="T58" fmla="*/ 1495 w 1516"/>
                <a:gd name="T59" fmla="*/ 3 h 134"/>
                <a:gd name="T60" fmla="*/ 1496 w 1516"/>
                <a:gd name="T61" fmla="*/ 3 h 134"/>
                <a:gd name="T62" fmla="*/ 1499 w 1516"/>
                <a:gd name="T63" fmla="*/ 4 h 134"/>
                <a:gd name="T64" fmla="*/ 1500 w 1516"/>
                <a:gd name="T65" fmla="*/ 4 h 134"/>
                <a:gd name="T66" fmla="*/ 1502 w 1516"/>
                <a:gd name="T67" fmla="*/ 5 h 134"/>
                <a:gd name="T68" fmla="*/ 1504 w 1516"/>
                <a:gd name="T69" fmla="*/ 7 h 134"/>
                <a:gd name="T70" fmla="*/ 1504 w 1516"/>
                <a:gd name="T71" fmla="*/ 7 h 134"/>
                <a:gd name="T72" fmla="*/ 1504 w 1516"/>
                <a:gd name="T73" fmla="*/ 8 h 134"/>
                <a:gd name="T74" fmla="*/ 1507 w 1516"/>
                <a:gd name="T75" fmla="*/ 9 h 134"/>
                <a:gd name="T76" fmla="*/ 1508 w 1516"/>
                <a:gd name="T77" fmla="*/ 11 h 134"/>
                <a:gd name="T78" fmla="*/ 1508 w 1516"/>
                <a:gd name="T79" fmla="*/ 11 h 134"/>
                <a:gd name="T80" fmla="*/ 1509 w 1516"/>
                <a:gd name="T81" fmla="*/ 13 h 134"/>
                <a:gd name="T82" fmla="*/ 1516 w 1516"/>
                <a:gd name="T83" fmla="*/ 25 h 134"/>
                <a:gd name="T84" fmla="*/ 1516 w 1516"/>
                <a:gd name="T85" fmla="*/ 2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16" h="134">
                  <a:moveTo>
                    <a:pt x="1516" y="29"/>
                  </a:moveTo>
                  <a:lnTo>
                    <a:pt x="1516" y="106"/>
                  </a:lnTo>
                  <a:lnTo>
                    <a:pt x="1516" y="106"/>
                  </a:lnTo>
                  <a:lnTo>
                    <a:pt x="1516" y="110"/>
                  </a:lnTo>
                  <a:lnTo>
                    <a:pt x="1514" y="114"/>
                  </a:lnTo>
                  <a:lnTo>
                    <a:pt x="1509" y="121"/>
                  </a:lnTo>
                  <a:lnTo>
                    <a:pt x="1509" y="121"/>
                  </a:lnTo>
                  <a:lnTo>
                    <a:pt x="1503" y="128"/>
                  </a:lnTo>
                  <a:lnTo>
                    <a:pt x="1494" y="133"/>
                  </a:lnTo>
                  <a:lnTo>
                    <a:pt x="1494" y="133"/>
                  </a:lnTo>
                  <a:lnTo>
                    <a:pt x="1489" y="134"/>
                  </a:lnTo>
                  <a:lnTo>
                    <a:pt x="1489" y="134"/>
                  </a:lnTo>
                  <a:lnTo>
                    <a:pt x="1489" y="134"/>
                  </a:lnTo>
                  <a:lnTo>
                    <a:pt x="1487" y="134"/>
                  </a:lnTo>
                  <a:lnTo>
                    <a:pt x="1487" y="134"/>
                  </a:lnTo>
                  <a:lnTo>
                    <a:pt x="1481" y="134"/>
                  </a:lnTo>
                  <a:lnTo>
                    <a:pt x="35" y="134"/>
                  </a:lnTo>
                  <a:lnTo>
                    <a:pt x="35" y="134"/>
                  </a:lnTo>
                  <a:lnTo>
                    <a:pt x="31" y="134"/>
                  </a:lnTo>
                  <a:lnTo>
                    <a:pt x="31" y="134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23" y="133"/>
                  </a:lnTo>
                  <a:lnTo>
                    <a:pt x="18" y="130"/>
                  </a:lnTo>
                  <a:lnTo>
                    <a:pt x="13" y="128"/>
                  </a:lnTo>
                  <a:lnTo>
                    <a:pt x="9" y="125"/>
                  </a:lnTo>
                  <a:lnTo>
                    <a:pt x="5" y="121"/>
                  </a:lnTo>
                  <a:lnTo>
                    <a:pt x="3" y="116"/>
                  </a:lnTo>
                  <a:lnTo>
                    <a:pt x="1" y="112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3" y="17"/>
                  </a:lnTo>
                  <a:lnTo>
                    <a:pt x="6" y="12"/>
                  </a:lnTo>
                  <a:lnTo>
                    <a:pt x="10" y="8"/>
                  </a:lnTo>
                  <a:lnTo>
                    <a:pt x="15" y="4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5" y="0"/>
                  </a:lnTo>
                  <a:lnTo>
                    <a:pt x="1481" y="0"/>
                  </a:lnTo>
                  <a:lnTo>
                    <a:pt x="1481" y="0"/>
                  </a:lnTo>
                  <a:lnTo>
                    <a:pt x="1484" y="0"/>
                  </a:lnTo>
                  <a:lnTo>
                    <a:pt x="1484" y="0"/>
                  </a:lnTo>
                  <a:lnTo>
                    <a:pt x="1485" y="0"/>
                  </a:lnTo>
                  <a:lnTo>
                    <a:pt x="1485" y="0"/>
                  </a:lnTo>
                  <a:lnTo>
                    <a:pt x="1486" y="0"/>
                  </a:lnTo>
                  <a:lnTo>
                    <a:pt x="1486" y="0"/>
                  </a:lnTo>
                  <a:lnTo>
                    <a:pt x="1487" y="0"/>
                  </a:lnTo>
                  <a:lnTo>
                    <a:pt x="1487" y="0"/>
                  </a:lnTo>
                  <a:lnTo>
                    <a:pt x="1494" y="2"/>
                  </a:lnTo>
                  <a:lnTo>
                    <a:pt x="1494" y="2"/>
                  </a:lnTo>
                  <a:lnTo>
                    <a:pt x="1494" y="2"/>
                  </a:lnTo>
                  <a:lnTo>
                    <a:pt x="1494" y="2"/>
                  </a:lnTo>
                  <a:lnTo>
                    <a:pt x="1495" y="3"/>
                  </a:lnTo>
                  <a:lnTo>
                    <a:pt x="1495" y="3"/>
                  </a:lnTo>
                  <a:lnTo>
                    <a:pt x="1496" y="3"/>
                  </a:lnTo>
                  <a:lnTo>
                    <a:pt x="1496" y="3"/>
                  </a:lnTo>
                  <a:lnTo>
                    <a:pt x="1499" y="4"/>
                  </a:lnTo>
                  <a:lnTo>
                    <a:pt x="1499" y="4"/>
                  </a:lnTo>
                  <a:lnTo>
                    <a:pt x="1500" y="4"/>
                  </a:lnTo>
                  <a:lnTo>
                    <a:pt x="1500" y="4"/>
                  </a:lnTo>
                  <a:lnTo>
                    <a:pt x="1502" y="5"/>
                  </a:lnTo>
                  <a:lnTo>
                    <a:pt x="1502" y="5"/>
                  </a:lnTo>
                  <a:lnTo>
                    <a:pt x="1504" y="7"/>
                  </a:lnTo>
                  <a:lnTo>
                    <a:pt x="1504" y="7"/>
                  </a:lnTo>
                  <a:lnTo>
                    <a:pt x="1504" y="7"/>
                  </a:lnTo>
                  <a:lnTo>
                    <a:pt x="1504" y="7"/>
                  </a:lnTo>
                  <a:lnTo>
                    <a:pt x="1504" y="8"/>
                  </a:lnTo>
                  <a:lnTo>
                    <a:pt x="1504" y="8"/>
                  </a:lnTo>
                  <a:lnTo>
                    <a:pt x="1507" y="9"/>
                  </a:lnTo>
                  <a:lnTo>
                    <a:pt x="1507" y="9"/>
                  </a:lnTo>
                  <a:lnTo>
                    <a:pt x="1508" y="11"/>
                  </a:lnTo>
                  <a:lnTo>
                    <a:pt x="1508" y="11"/>
                  </a:lnTo>
                  <a:lnTo>
                    <a:pt x="1508" y="11"/>
                  </a:lnTo>
                  <a:lnTo>
                    <a:pt x="1508" y="11"/>
                  </a:lnTo>
                  <a:lnTo>
                    <a:pt x="1509" y="13"/>
                  </a:lnTo>
                  <a:lnTo>
                    <a:pt x="1509" y="13"/>
                  </a:lnTo>
                  <a:lnTo>
                    <a:pt x="1514" y="21"/>
                  </a:lnTo>
                  <a:lnTo>
                    <a:pt x="1516" y="25"/>
                  </a:lnTo>
                  <a:lnTo>
                    <a:pt x="1516" y="29"/>
                  </a:lnTo>
                  <a:lnTo>
                    <a:pt x="1516" y="29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89"/>
            <p:cNvSpPr/>
            <p:nvPr/>
          </p:nvSpPr>
          <p:spPr bwMode="auto">
            <a:xfrm>
              <a:off x="6958013" y="4970463"/>
              <a:ext cx="427037" cy="71438"/>
            </a:xfrm>
            <a:custGeom>
              <a:avLst/>
              <a:gdLst>
                <a:gd name="T0" fmla="*/ 805 w 805"/>
                <a:gd name="T1" fmla="*/ 134 h 134"/>
                <a:gd name="T2" fmla="*/ 31 w 805"/>
                <a:gd name="T3" fmla="*/ 134 h 134"/>
                <a:gd name="T4" fmla="*/ 31 w 805"/>
                <a:gd name="T5" fmla="*/ 134 h 134"/>
                <a:gd name="T6" fmla="*/ 30 w 805"/>
                <a:gd name="T7" fmla="*/ 134 h 134"/>
                <a:gd name="T8" fmla="*/ 30 w 805"/>
                <a:gd name="T9" fmla="*/ 134 h 134"/>
                <a:gd name="T10" fmla="*/ 27 w 805"/>
                <a:gd name="T11" fmla="*/ 134 h 134"/>
                <a:gd name="T12" fmla="*/ 27 w 805"/>
                <a:gd name="T13" fmla="*/ 134 h 134"/>
                <a:gd name="T14" fmla="*/ 22 w 805"/>
                <a:gd name="T15" fmla="*/ 133 h 134"/>
                <a:gd name="T16" fmla="*/ 17 w 805"/>
                <a:gd name="T17" fmla="*/ 132 h 134"/>
                <a:gd name="T18" fmla="*/ 12 w 805"/>
                <a:gd name="T19" fmla="*/ 129 h 134"/>
                <a:gd name="T20" fmla="*/ 8 w 805"/>
                <a:gd name="T21" fmla="*/ 125 h 134"/>
                <a:gd name="T22" fmla="*/ 5 w 805"/>
                <a:gd name="T23" fmla="*/ 121 h 134"/>
                <a:gd name="T24" fmla="*/ 3 w 805"/>
                <a:gd name="T25" fmla="*/ 117 h 134"/>
                <a:gd name="T26" fmla="*/ 0 w 805"/>
                <a:gd name="T27" fmla="*/ 112 h 134"/>
                <a:gd name="T28" fmla="*/ 0 w 805"/>
                <a:gd name="T29" fmla="*/ 107 h 134"/>
                <a:gd name="T30" fmla="*/ 0 w 805"/>
                <a:gd name="T31" fmla="*/ 107 h 134"/>
                <a:gd name="T32" fmla="*/ 0 w 805"/>
                <a:gd name="T33" fmla="*/ 106 h 134"/>
                <a:gd name="T34" fmla="*/ 0 w 805"/>
                <a:gd name="T35" fmla="*/ 29 h 134"/>
                <a:gd name="T36" fmla="*/ 0 w 805"/>
                <a:gd name="T37" fmla="*/ 29 h 134"/>
                <a:gd name="T38" fmla="*/ 0 w 805"/>
                <a:gd name="T39" fmla="*/ 27 h 134"/>
                <a:gd name="T40" fmla="*/ 0 w 805"/>
                <a:gd name="T41" fmla="*/ 27 h 134"/>
                <a:gd name="T42" fmla="*/ 1 w 805"/>
                <a:gd name="T43" fmla="*/ 22 h 134"/>
                <a:gd name="T44" fmla="*/ 3 w 805"/>
                <a:gd name="T45" fmla="*/ 17 h 134"/>
                <a:gd name="T46" fmla="*/ 5 w 805"/>
                <a:gd name="T47" fmla="*/ 12 h 134"/>
                <a:gd name="T48" fmla="*/ 9 w 805"/>
                <a:gd name="T49" fmla="*/ 8 h 134"/>
                <a:gd name="T50" fmla="*/ 14 w 805"/>
                <a:gd name="T51" fmla="*/ 4 h 134"/>
                <a:gd name="T52" fmla="*/ 19 w 805"/>
                <a:gd name="T53" fmla="*/ 2 h 134"/>
                <a:gd name="T54" fmla="*/ 24 w 805"/>
                <a:gd name="T55" fmla="*/ 0 h 134"/>
                <a:gd name="T56" fmla="*/ 31 w 805"/>
                <a:gd name="T57" fmla="*/ 0 h 134"/>
                <a:gd name="T58" fmla="*/ 710 w 805"/>
                <a:gd name="T59" fmla="*/ 0 h 134"/>
                <a:gd name="T60" fmla="*/ 710 w 805"/>
                <a:gd name="T61" fmla="*/ 0 h 134"/>
                <a:gd name="T62" fmla="*/ 712 w 805"/>
                <a:gd name="T63" fmla="*/ 3 h 134"/>
                <a:gd name="T64" fmla="*/ 712 w 805"/>
                <a:gd name="T65" fmla="*/ 3 h 134"/>
                <a:gd name="T66" fmla="*/ 717 w 805"/>
                <a:gd name="T67" fmla="*/ 18 h 134"/>
                <a:gd name="T68" fmla="*/ 723 w 805"/>
                <a:gd name="T69" fmla="*/ 35 h 134"/>
                <a:gd name="T70" fmla="*/ 731 w 805"/>
                <a:gd name="T71" fmla="*/ 52 h 134"/>
                <a:gd name="T72" fmla="*/ 741 w 805"/>
                <a:gd name="T73" fmla="*/ 69 h 134"/>
                <a:gd name="T74" fmla="*/ 753 w 805"/>
                <a:gd name="T75" fmla="*/ 85 h 134"/>
                <a:gd name="T76" fmla="*/ 768 w 805"/>
                <a:gd name="T77" fmla="*/ 102 h 134"/>
                <a:gd name="T78" fmla="*/ 785 w 805"/>
                <a:gd name="T79" fmla="*/ 119 h 134"/>
                <a:gd name="T80" fmla="*/ 804 w 805"/>
                <a:gd name="T81" fmla="*/ 134 h 134"/>
                <a:gd name="T82" fmla="*/ 804 w 805"/>
                <a:gd name="T83" fmla="*/ 134 h 134"/>
                <a:gd name="T84" fmla="*/ 805 w 805"/>
                <a:gd name="T85" fmla="*/ 134 h 134"/>
                <a:gd name="T86" fmla="*/ 805 w 805"/>
                <a:gd name="T8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5" h="134">
                  <a:moveTo>
                    <a:pt x="805" y="134"/>
                  </a:moveTo>
                  <a:lnTo>
                    <a:pt x="31" y="134"/>
                  </a:lnTo>
                  <a:lnTo>
                    <a:pt x="31" y="134"/>
                  </a:lnTo>
                  <a:lnTo>
                    <a:pt x="30" y="134"/>
                  </a:lnTo>
                  <a:lnTo>
                    <a:pt x="30" y="134"/>
                  </a:lnTo>
                  <a:lnTo>
                    <a:pt x="27" y="134"/>
                  </a:lnTo>
                  <a:lnTo>
                    <a:pt x="27" y="134"/>
                  </a:lnTo>
                  <a:lnTo>
                    <a:pt x="22" y="133"/>
                  </a:lnTo>
                  <a:lnTo>
                    <a:pt x="17" y="132"/>
                  </a:lnTo>
                  <a:lnTo>
                    <a:pt x="12" y="129"/>
                  </a:lnTo>
                  <a:lnTo>
                    <a:pt x="8" y="125"/>
                  </a:lnTo>
                  <a:lnTo>
                    <a:pt x="5" y="121"/>
                  </a:lnTo>
                  <a:lnTo>
                    <a:pt x="3" y="117"/>
                  </a:lnTo>
                  <a:lnTo>
                    <a:pt x="0" y="112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3" y="17"/>
                  </a:lnTo>
                  <a:lnTo>
                    <a:pt x="5" y="12"/>
                  </a:lnTo>
                  <a:lnTo>
                    <a:pt x="9" y="8"/>
                  </a:lnTo>
                  <a:lnTo>
                    <a:pt x="14" y="4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710" y="0"/>
                  </a:lnTo>
                  <a:lnTo>
                    <a:pt x="710" y="0"/>
                  </a:lnTo>
                  <a:lnTo>
                    <a:pt x="712" y="3"/>
                  </a:lnTo>
                  <a:lnTo>
                    <a:pt x="712" y="3"/>
                  </a:lnTo>
                  <a:lnTo>
                    <a:pt x="717" y="18"/>
                  </a:lnTo>
                  <a:lnTo>
                    <a:pt x="723" y="35"/>
                  </a:lnTo>
                  <a:lnTo>
                    <a:pt x="731" y="52"/>
                  </a:lnTo>
                  <a:lnTo>
                    <a:pt x="741" y="69"/>
                  </a:lnTo>
                  <a:lnTo>
                    <a:pt x="753" y="85"/>
                  </a:lnTo>
                  <a:lnTo>
                    <a:pt x="768" y="102"/>
                  </a:lnTo>
                  <a:lnTo>
                    <a:pt x="785" y="119"/>
                  </a:lnTo>
                  <a:lnTo>
                    <a:pt x="804" y="134"/>
                  </a:lnTo>
                  <a:lnTo>
                    <a:pt x="804" y="134"/>
                  </a:lnTo>
                  <a:lnTo>
                    <a:pt x="805" y="134"/>
                  </a:lnTo>
                  <a:lnTo>
                    <a:pt x="805" y="134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Rectangle 90"/>
            <p:cNvSpPr>
              <a:spLocks noChangeArrowheads="1"/>
            </p:cNvSpPr>
            <p:nvPr/>
          </p:nvSpPr>
          <p:spPr bwMode="auto">
            <a:xfrm>
              <a:off x="7658100" y="4970463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Rectangle 91"/>
            <p:cNvSpPr>
              <a:spLocks noChangeArrowheads="1"/>
            </p:cNvSpPr>
            <p:nvPr/>
          </p:nvSpPr>
          <p:spPr bwMode="auto">
            <a:xfrm>
              <a:off x="7629525" y="4970463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Rectangle 92"/>
            <p:cNvSpPr>
              <a:spLocks noChangeArrowheads="1"/>
            </p:cNvSpPr>
            <p:nvPr/>
          </p:nvSpPr>
          <p:spPr bwMode="auto">
            <a:xfrm>
              <a:off x="7593013" y="4970463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Rectangle 93"/>
            <p:cNvSpPr>
              <a:spLocks noChangeArrowheads="1"/>
            </p:cNvSpPr>
            <p:nvPr/>
          </p:nvSpPr>
          <p:spPr bwMode="auto">
            <a:xfrm>
              <a:off x="7540625" y="4970463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Rectangle 94"/>
            <p:cNvSpPr>
              <a:spLocks noChangeArrowheads="1"/>
            </p:cNvSpPr>
            <p:nvPr/>
          </p:nvSpPr>
          <p:spPr bwMode="auto">
            <a:xfrm>
              <a:off x="7483475" y="4970463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8" name="Rectangle 95"/>
            <p:cNvSpPr>
              <a:spLocks noChangeArrowheads="1"/>
            </p:cNvSpPr>
            <p:nvPr/>
          </p:nvSpPr>
          <p:spPr bwMode="auto">
            <a:xfrm>
              <a:off x="7394575" y="4970463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9" name="Rectangle 96"/>
            <p:cNvSpPr>
              <a:spLocks noChangeArrowheads="1"/>
            </p:cNvSpPr>
            <p:nvPr/>
          </p:nvSpPr>
          <p:spPr bwMode="auto">
            <a:xfrm>
              <a:off x="7312025" y="4970463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Rectangle 97"/>
            <p:cNvSpPr>
              <a:spLocks noChangeArrowheads="1"/>
            </p:cNvSpPr>
            <p:nvPr/>
          </p:nvSpPr>
          <p:spPr bwMode="auto">
            <a:xfrm>
              <a:off x="7239000" y="4970463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Rectangle 98"/>
            <p:cNvSpPr>
              <a:spLocks noChangeArrowheads="1"/>
            </p:cNvSpPr>
            <p:nvPr/>
          </p:nvSpPr>
          <p:spPr bwMode="auto">
            <a:xfrm>
              <a:off x="7686675" y="4970463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Rectangle 99"/>
            <p:cNvSpPr>
              <a:spLocks noChangeArrowheads="1"/>
            </p:cNvSpPr>
            <p:nvPr/>
          </p:nvSpPr>
          <p:spPr bwMode="auto">
            <a:xfrm>
              <a:off x="7705725" y="4970463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Rectangle 100"/>
            <p:cNvSpPr>
              <a:spLocks noChangeArrowheads="1"/>
            </p:cNvSpPr>
            <p:nvPr/>
          </p:nvSpPr>
          <p:spPr bwMode="auto">
            <a:xfrm>
              <a:off x="7723188" y="4970463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101"/>
            <p:cNvSpPr/>
            <p:nvPr/>
          </p:nvSpPr>
          <p:spPr bwMode="auto">
            <a:xfrm>
              <a:off x="7737475" y="4970463"/>
              <a:ext cx="7937" cy="71438"/>
            </a:xfrm>
            <a:custGeom>
              <a:avLst/>
              <a:gdLst>
                <a:gd name="T0" fmla="*/ 16 w 16"/>
                <a:gd name="T1" fmla="*/ 0 h 134"/>
                <a:gd name="T2" fmla="*/ 16 w 16"/>
                <a:gd name="T3" fmla="*/ 134 h 134"/>
                <a:gd name="T4" fmla="*/ 16 w 16"/>
                <a:gd name="T5" fmla="*/ 134 h 134"/>
                <a:gd name="T6" fmla="*/ 10 w 16"/>
                <a:gd name="T7" fmla="*/ 134 h 134"/>
                <a:gd name="T8" fmla="*/ 0 w 16"/>
                <a:gd name="T9" fmla="*/ 134 h 134"/>
                <a:gd name="T10" fmla="*/ 0 w 16"/>
                <a:gd name="T11" fmla="*/ 0 h 134"/>
                <a:gd name="T12" fmla="*/ 10 w 16"/>
                <a:gd name="T13" fmla="*/ 0 h 134"/>
                <a:gd name="T14" fmla="*/ 10 w 16"/>
                <a:gd name="T15" fmla="*/ 0 h 134"/>
                <a:gd name="T16" fmla="*/ 16 w 16"/>
                <a:gd name="T17" fmla="*/ 0 h 134"/>
                <a:gd name="T18" fmla="*/ 16 w 16"/>
                <a:gd name="T1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4">
                  <a:moveTo>
                    <a:pt x="16" y="0"/>
                  </a:moveTo>
                  <a:lnTo>
                    <a:pt x="16" y="134"/>
                  </a:lnTo>
                  <a:lnTo>
                    <a:pt x="16" y="134"/>
                  </a:lnTo>
                  <a:lnTo>
                    <a:pt x="10" y="134"/>
                  </a:lnTo>
                  <a:lnTo>
                    <a:pt x="0" y="134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102"/>
            <p:cNvSpPr/>
            <p:nvPr/>
          </p:nvSpPr>
          <p:spPr bwMode="auto">
            <a:xfrm>
              <a:off x="7748588" y="4972051"/>
              <a:ext cx="7937" cy="68263"/>
            </a:xfrm>
            <a:custGeom>
              <a:avLst/>
              <a:gdLst>
                <a:gd name="T0" fmla="*/ 15 w 15"/>
                <a:gd name="T1" fmla="*/ 11 h 131"/>
                <a:gd name="T2" fmla="*/ 15 w 15"/>
                <a:gd name="T3" fmla="*/ 119 h 131"/>
                <a:gd name="T4" fmla="*/ 15 w 15"/>
                <a:gd name="T5" fmla="*/ 119 h 131"/>
                <a:gd name="T6" fmla="*/ 9 w 15"/>
                <a:gd name="T7" fmla="*/ 126 h 131"/>
                <a:gd name="T8" fmla="*/ 0 w 15"/>
                <a:gd name="T9" fmla="*/ 131 h 131"/>
                <a:gd name="T10" fmla="*/ 0 w 15"/>
                <a:gd name="T11" fmla="*/ 0 h 131"/>
                <a:gd name="T12" fmla="*/ 0 w 15"/>
                <a:gd name="T13" fmla="*/ 0 h 131"/>
                <a:gd name="T14" fmla="*/ 9 w 15"/>
                <a:gd name="T15" fmla="*/ 5 h 131"/>
                <a:gd name="T16" fmla="*/ 15 w 15"/>
                <a:gd name="T17" fmla="*/ 11 h 131"/>
                <a:gd name="T18" fmla="*/ 15 w 15"/>
                <a:gd name="T19" fmla="*/ 1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1">
                  <a:moveTo>
                    <a:pt x="15" y="11"/>
                  </a:moveTo>
                  <a:lnTo>
                    <a:pt x="15" y="119"/>
                  </a:lnTo>
                  <a:lnTo>
                    <a:pt x="15" y="119"/>
                  </a:lnTo>
                  <a:lnTo>
                    <a:pt x="9" y="126"/>
                  </a:lnTo>
                  <a:lnTo>
                    <a:pt x="0" y="1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15" y="11"/>
                  </a:lnTo>
                  <a:lnTo>
                    <a:pt x="15" y="1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103"/>
            <p:cNvSpPr/>
            <p:nvPr/>
          </p:nvSpPr>
          <p:spPr bwMode="auto">
            <a:xfrm>
              <a:off x="6997700" y="4900613"/>
              <a:ext cx="801687" cy="71438"/>
            </a:xfrm>
            <a:custGeom>
              <a:avLst/>
              <a:gdLst>
                <a:gd name="T0" fmla="*/ 1515 w 1515"/>
                <a:gd name="T1" fmla="*/ 29 h 135"/>
                <a:gd name="T2" fmla="*/ 1515 w 1515"/>
                <a:gd name="T3" fmla="*/ 105 h 135"/>
                <a:gd name="T4" fmla="*/ 1515 w 1515"/>
                <a:gd name="T5" fmla="*/ 105 h 135"/>
                <a:gd name="T6" fmla="*/ 1515 w 1515"/>
                <a:gd name="T7" fmla="*/ 110 h 135"/>
                <a:gd name="T8" fmla="*/ 1514 w 1515"/>
                <a:gd name="T9" fmla="*/ 114 h 135"/>
                <a:gd name="T10" fmla="*/ 1509 w 1515"/>
                <a:gd name="T11" fmla="*/ 122 h 135"/>
                <a:gd name="T12" fmla="*/ 1509 w 1515"/>
                <a:gd name="T13" fmla="*/ 122 h 135"/>
                <a:gd name="T14" fmla="*/ 1502 w 1515"/>
                <a:gd name="T15" fmla="*/ 128 h 135"/>
                <a:gd name="T16" fmla="*/ 1493 w 1515"/>
                <a:gd name="T17" fmla="*/ 134 h 135"/>
                <a:gd name="T18" fmla="*/ 1493 w 1515"/>
                <a:gd name="T19" fmla="*/ 134 h 135"/>
                <a:gd name="T20" fmla="*/ 1487 w 1515"/>
                <a:gd name="T21" fmla="*/ 135 h 135"/>
                <a:gd name="T22" fmla="*/ 1487 w 1515"/>
                <a:gd name="T23" fmla="*/ 135 h 135"/>
                <a:gd name="T24" fmla="*/ 1481 w 1515"/>
                <a:gd name="T25" fmla="*/ 135 h 135"/>
                <a:gd name="T26" fmla="*/ 34 w 1515"/>
                <a:gd name="T27" fmla="*/ 135 h 135"/>
                <a:gd name="T28" fmla="*/ 34 w 1515"/>
                <a:gd name="T29" fmla="*/ 135 h 135"/>
                <a:gd name="T30" fmla="*/ 27 w 1515"/>
                <a:gd name="T31" fmla="*/ 134 h 135"/>
                <a:gd name="T32" fmla="*/ 19 w 1515"/>
                <a:gd name="T33" fmla="*/ 132 h 135"/>
                <a:gd name="T34" fmla="*/ 19 w 1515"/>
                <a:gd name="T35" fmla="*/ 132 h 135"/>
                <a:gd name="T36" fmla="*/ 11 w 1515"/>
                <a:gd name="T37" fmla="*/ 127 h 135"/>
                <a:gd name="T38" fmla="*/ 6 w 1515"/>
                <a:gd name="T39" fmla="*/ 122 h 135"/>
                <a:gd name="T40" fmla="*/ 2 w 1515"/>
                <a:gd name="T41" fmla="*/ 116 h 135"/>
                <a:gd name="T42" fmla="*/ 0 w 1515"/>
                <a:gd name="T43" fmla="*/ 108 h 135"/>
                <a:gd name="T44" fmla="*/ 0 w 1515"/>
                <a:gd name="T45" fmla="*/ 108 h 135"/>
                <a:gd name="T46" fmla="*/ 0 w 1515"/>
                <a:gd name="T47" fmla="*/ 107 h 135"/>
                <a:gd name="T48" fmla="*/ 0 w 1515"/>
                <a:gd name="T49" fmla="*/ 107 h 135"/>
                <a:gd name="T50" fmla="*/ 0 w 1515"/>
                <a:gd name="T51" fmla="*/ 105 h 135"/>
                <a:gd name="T52" fmla="*/ 0 w 1515"/>
                <a:gd name="T53" fmla="*/ 29 h 135"/>
                <a:gd name="T54" fmla="*/ 0 w 1515"/>
                <a:gd name="T55" fmla="*/ 29 h 135"/>
                <a:gd name="T56" fmla="*/ 0 w 1515"/>
                <a:gd name="T57" fmla="*/ 28 h 135"/>
                <a:gd name="T58" fmla="*/ 0 w 1515"/>
                <a:gd name="T59" fmla="*/ 28 h 135"/>
                <a:gd name="T60" fmla="*/ 1 w 1515"/>
                <a:gd name="T61" fmla="*/ 22 h 135"/>
                <a:gd name="T62" fmla="*/ 2 w 1515"/>
                <a:gd name="T63" fmla="*/ 17 h 135"/>
                <a:gd name="T64" fmla="*/ 6 w 1515"/>
                <a:gd name="T65" fmla="*/ 13 h 135"/>
                <a:gd name="T66" fmla="*/ 10 w 1515"/>
                <a:gd name="T67" fmla="*/ 9 h 135"/>
                <a:gd name="T68" fmla="*/ 15 w 1515"/>
                <a:gd name="T69" fmla="*/ 5 h 135"/>
                <a:gd name="T70" fmla="*/ 21 w 1515"/>
                <a:gd name="T71" fmla="*/ 2 h 135"/>
                <a:gd name="T72" fmla="*/ 28 w 1515"/>
                <a:gd name="T73" fmla="*/ 1 h 135"/>
                <a:gd name="T74" fmla="*/ 34 w 1515"/>
                <a:gd name="T75" fmla="*/ 0 h 135"/>
                <a:gd name="T76" fmla="*/ 1481 w 1515"/>
                <a:gd name="T77" fmla="*/ 0 h 135"/>
                <a:gd name="T78" fmla="*/ 1481 w 1515"/>
                <a:gd name="T79" fmla="*/ 0 h 135"/>
                <a:gd name="T80" fmla="*/ 1487 w 1515"/>
                <a:gd name="T81" fmla="*/ 1 h 135"/>
                <a:gd name="T82" fmla="*/ 1487 w 1515"/>
                <a:gd name="T83" fmla="*/ 1 h 135"/>
                <a:gd name="T84" fmla="*/ 1493 w 1515"/>
                <a:gd name="T85" fmla="*/ 2 h 135"/>
                <a:gd name="T86" fmla="*/ 1493 w 1515"/>
                <a:gd name="T87" fmla="*/ 2 h 135"/>
                <a:gd name="T88" fmla="*/ 1502 w 1515"/>
                <a:gd name="T89" fmla="*/ 6 h 135"/>
                <a:gd name="T90" fmla="*/ 1509 w 1515"/>
                <a:gd name="T91" fmla="*/ 13 h 135"/>
                <a:gd name="T92" fmla="*/ 1509 w 1515"/>
                <a:gd name="T93" fmla="*/ 13 h 135"/>
                <a:gd name="T94" fmla="*/ 1514 w 1515"/>
                <a:gd name="T95" fmla="*/ 20 h 135"/>
                <a:gd name="T96" fmla="*/ 1515 w 1515"/>
                <a:gd name="T97" fmla="*/ 26 h 135"/>
                <a:gd name="T98" fmla="*/ 1515 w 1515"/>
                <a:gd name="T99" fmla="*/ 29 h 135"/>
                <a:gd name="T100" fmla="*/ 1515 w 1515"/>
                <a:gd name="T101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5" h="135">
                  <a:moveTo>
                    <a:pt x="1515" y="29"/>
                  </a:moveTo>
                  <a:lnTo>
                    <a:pt x="1515" y="105"/>
                  </a:lnTo>
                  <a:lnTo>
                    <a:pt x="1515" y="105"/>
                  </a:lnTo>
                  <a:lnTo>
                    <a:pt x="1515" y="110"/>
                  </a:lnTo>
                  <a:lnTo>
                    <a:pt x="1514" y="114"/>
                  </a:lnTo>
                  <a:lnTo>
                    <a:pt x="1509" y="122"/>
                  </a:lnTo>
                  <a:lnTo>
                    <a:pt x="1509" y="122"/>
                  </a:lnTo>
                  <a:lnTo>
                    <a:pt x="1502" y="128"/>
                  </a:lnTo>
                  <a:lnTo>
                    <a:pt x="1493" y="134"/>
                  </a:lnTo>
                  <a:lnTo>
                    <a:pt x="1493" y="134"/>
                  </a:lnTo>
                  <a:lnTo>
                    <a:pt x="1487" y="135"/>
                  </a:lnTo>
                  <a:lnTo>
                    <a:pt x="1487" y="135"/>
                  </a:lnTo>
                  <a:lnTo>
                    <a:pt x="1481" y="135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27" y="134"/>
                  </a:lnTo>
                  <a:lnTo>
                    <a:pt x="19" y="132"/>
                  </a:lnTo>
                  <a:lnTo>
                    <a:pt x="19" y="132"/>
                  </a:lnTo>
                  <a:lnTo>
                    <a:pt x="11" y="127"/>
                  </a:lnTo>
                  <a:lnTo>
                    <a:pt x="6" y="122"/>
                  </a:lnTo>
                  <a:lnTo>
                    <a:pt x="2" y="116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2" y="17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21" y="2"/>
                  </a:lnTo>
                  <a:lnTo>
                    <a:pt x="28" y="1"/>
                  </a:lnTo>
                  <a:lnTo>
                    <a:pt x="34" y="0"/>
                  </a:lnTo>
                  <a:lnTo>
                    <a:pt x="1481" y="0"/>
                  </a:lnTo>
                  <a:lnTo>
                    <a:pt x="1481" y="0"/>
                  </a:lnTo>
                  <a:lnTo>
                    <a:pt x="1487" y="1"/>
                  </a:lnTo>
                  <a:lnTo>
                    <a:pt x="1487" y="1"/>
                  </a:lnTo>
                  <a:lnTo>
                    <a:pt x="1493" y="2"/>
                  </a:lnTo>
                  <a:lnTo>
                    <a:pt x="1493" y="2"/>
                  </a:lnTo>
                  <a:lnTo>
                    <a:pt x="1502" y="6"/>
                  </a:lnTo>
                  <a:lnTo>
                    <a:pt x="1509" y="13"/>
                  </a:lnTo>
                  <a:lnTo>
                    <a:pt x="1509" y="13"/>
                  </a:lnTo>
                  <a:lnTo>
                    <a:pt x="1514" y="20"/>
                  </a:lnTo>
                  <a:lnTo>
                    <a:pt x="1515" y="26"/>
                  </a:lnTo>
                  <a:lnTo>
                    <a:pt x="1515" y="29"/>
                  </a:lnTo>
                  <a:lnTo>
                    <a:pt x="1515" y="29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104"/>
            <p:cNvSpPr/>
            <p:nvPr/>
          </p:nvSpPr>
          <p:spPr bwMode="auto">
            <a:xfrm>
              <a:off x="6997700" y="4900613"/>
              <a:ext cx="427037" cy="71438"/>
            </a:xfrm>
            <a:custGeom>
              <a:avLst/>
              <a:gdLst>
                <a:gd name="T0" fmla="*/ 805 w 805"/>
                <a:gd name="T1" fmla="*/ 135 h 135"/>
                <a:gd name="T2" fmla="*/ 30 w 805"/>
                <a:gd name="T3" fmla="*/ 135 h 135"/>
                <a:gd name="T4" fmla="*/ 30 w 805"/>
                <a:gd name="T5" fmla="*/ 135 h 135"/>
                <a:gd name="T6" fmla="*/ 23 w 805"/>
                <a:gd name="T7" fmla="*/ 134 h 135"/>
                <a:gd name="T8" fmla="*/ 16 w 805"/>
                <a:gd name="T9" fmla="*/ 132 h 135"/>
                <a:gd name="T10" fmla="*/ 16 w 805"/>
                <a:gd name="T11" fmla="*/ 132 h 135"/>
                <a:gd name="T12" fmla="*/ 10 w 805"/>
                <a:gd name="T13" fmla="*/ 127 h 135"/>
                <a:gd name="T14" fmla="*/ 5 w 805"/>
                <a:gd name="T15" fmla="*/ 122 h 135"/>
                <a:gd name="T16" fmla="*/ 1 w 805"/>
                <a:gd name="T17" fmla="*/ 116 h 135"/>
                <a:gd name="T18" fmla="*/ 0 w 805"/>
                <a:gd name="T19" fmla="*/ 108 h 135"/>
                <a:gd name="T20" fmla="*/ 0 w 805"/>
                <a:gd name="T21" fmla="*/ 108 h 135"/>
                <a:gd name="T22" fmla="*/ 0 w 805"/>
                <a:gd name="T23" fmla="*/ 107 h 135"/>
                <a:gd name="T24" fmla="*/ 0 w 805"/>
                <a:gd name="T25" fmla="*/ 107 h 135"/>
                <a:gd name="T26" fmla="*/ 0 w 805"/>
                <a:gd name="T27" fmla="*/ 105 h 135"/>
                <a:gd name="T28" fmla="*/ 0 w 805"/>
                <a:gd name="T29" fmla="*/ 29 h 135"/>
                <a:gd name="T30" fmla="*/ 0 w 805"/>
                <a:gd name="T31" fmla="*/ 29 h 135"/>
                <a:gd name="T32" fmla="*/ 0 w 805"/>
                <a:gd name="T33" fmla="*/ 28 h 135"/>
                <a:gd name="T34" fmla="*/ 0 w 805"/>
                <a:gd name="T35" fmla="*/ 28 h 135"/>
                <a:gd name="T36" fmla="*/ 1 w 805"/>
                <a:gd name="T37" fmla="*/ 22 h 135"/>
                <a:gd name="T38" fmla="*/ 2 w 805"/>
                <a:gd name="T39" fmla="*/ 17 h 135"/>
                <a:gd name="T40" fmla="*/ 6 w 805"/>
                <a:gd name="T41" fmla="*/ 13 h 135"/>
                <a:gd name="T42" fmla="*/ 9 w 805"/>
                <a:gd name="T43" fmla="*/ 9 h 135"/>
                <a:gd name="T44" fmla="*/ 14 w 805"/>
                <a:gd name="T45" fmla="*/ 5 h 135"/>
                <a:gd name="T46" fmla="*/ 19 w 805"/>
                <a:gd name="T47" fmla="*/ 2 h 135"/>
                <a:gd name="T48" fmla="*/ 24 w 805"/>
                <a:gd name="T49" fmla="*/ 1 h 135"/>
                <a:gd name="T50" fmla="*/ 30 w 805"/>
                <a:gd name="T51" fmla="*/ 0 h 135"/>
                <a:gd name="T52" fmla="*/ 710 w 805"/>
                <a:gd name="T53" fmla="*/ 0 h 135"/>
                <a:gd name="T54" fmla="*/ 710 w 805"/>
                <a:gd name="T55" fmla="*/ 0 h 135"/>
                <a:gd name="T56" fmla="*/ 715 w 805"/>
                <a:gd name="T57" fmla="*/ 15 h 135"/>
                <a:gd name="T58" fmla="*/ 721 w 805"/>
                <a:gd name="T59" fmla="*/ 31 h 135"/>
                <a:gd name="T60" fmla="*/ 729 w 805"/>
                <a:gd name="T61" fmla="*/ 49 h 135"/>
                <a:gd name="T62" fmla="*/ 738 w 805"/>
                <a:gd name="T63" fmla="*/ 65 h 135"/>
                <a:gd name="T64" fmla="*/ 750 w 805"/>
                <a:gd name="T65" fmla="*/ 82 h 135"/>
                <a:gd name="T66" fmla="*/ 764 w 805"/>
                <a:gd name="T67" fmla="*/ 100 h 135"/>
                <a:gd name="T68" fmla="*/ 781 w 805"/>
                <a:gd name="T69" fmla="*/ 116 h 135"/>
                <a:gd name="T70" fmla="*/ 801 w 805"/>
                <a:gd name="T71" fmla="*/ 132 h 135"/>
                <a:gd name="T72" fmla="*/ 801 w 805"/>
                <a:gd name="T73" fmla="*/ 132 h 135"/>
                <a:gd name="T74" fmla="*/ 805 w 805"/>
                <a:gd name="T75" fmla="*/ 135 h 135"/>
                <a:gd name="T76" fmla="*/ 805 w 805"/>
                <a:gd name="T7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5" h="135">
                  <a:moveTo>
                    <a:pt x="805" y="135"/>
                  </a:moveTo>
                  <a:lnTo>
                    <a:pt x="30" y="135"/>
                  </a:lnTo>
                  <a:lnTo>
                    <a:pt x="30" y="135"/>
                  </a:lnTo>
                  <a:lnTo>
                    <a:pt x="23" y="134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0" y="127"/>
                  </a:lnTo>
                  <a:lnTo>
                    <a:pt x="5" y="122"/>
                  </a:lnTo>
                  <a:lnTo>
                    <a:pt x="1" y="116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2" y="17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710" y="0"/>
                  </a:lnTo>
                  <a:lnTo>
                    <a:pt x="710" y="0"/>
                  </a:lnTo>
                  <a:lnTo>
                    <a:pt x="715" y="15"/>
                  </a:lnTo>
                  <a:lnTo>
                    <a:pt x="721" y="31"/>
                  </a:lnTo>
                  <a:lnTo>
                    <a:pt x="729" y="49"/>
                  </a:lnTo>
                  <a:lnTo>
                    <a:pt x="738" y="65"/>
                  </a:lnTo>
                  <a:lnTo>
                    <a:pt x="750" y="82"/>
                  </a:lnTo>
                  <a:lnTo>
                    <a:pt x="764" y="100"/>
                  </a:lnTo>
                  <a:lnTo>
                    <a:pt x="781" y="116"/>
                  </a:lnTo>
                  <a:lnTo>
                    <a:pt x="801" y="132"/>
                  </a:lnTo>
                  <a:lnTo>
                    <a:pt x="801" y="132"/>
                  </a:lnTo>
                  <a:lnTo>
                    <a:pt x="805" y="135"/>
                  </a:lnTo>
                  <a:lnTo>
                    <a:pt x="805" y="135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Rectangle 105"/>
            <p:cNvSpPr>
              <a:spLocks noChangeArrowheads="1"/>
            </p:cNvSpPr>
            <p:nvPr/>
          </p:nvSpPr>
          <p:spPr bwMode="auto">
            <a:xfrm>
              <a:off x="7699375" y="4900613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Rectangle 106"/>
            <p:cNvSpPr>
              <a:spLocks noChangeArrowheads="1"/>
            </p:cNvSpPr>
            <p:nvPr/>
          </p:nvSpPr>
          <p:spPr bwMode="auto">
            <a:xfrm>
              <a:off x="7669213" y="4900613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Rectangle 107"/>
            <p:cNvSpPr>
              <a:spLocks noChangeArrowheads="1"/>
            </p:cNvSpPr>
            <p:nvPr/>
          </p:nvSpPr>
          <p:spPr bwMode="auto">
            <a:xfrm>
              <a:off x="7632700" y="4900613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Rectangle 108"/>
            <p:cNvSpPr>
              <a:spLocks noChangeArrowheads="1"/>
            </p:cNvSpPr>
            <p:nvPr/>
          </p:nvSpPr>
          <p:spPr bwMode="auto">
            <a:xfrm>
              <a:off x="7578725" y="4900613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Rectangle 109"/>
            <p:cNvSpPr>
              <a:spLocks noChangeArrowheads="1"/>
            </p:cNvSpPr>
            <p:nvPr/>
          </p:nvSpPr>
          <p:spPr bwMode="auto">
            <a:xfrm>
              <a:off x="7521575" y="4900613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Rectangle 110"/>
            <p:cNvSpPr>
              <a:spLocks noChangeArrowheads="1"/>
            </p:cNvSpPr>
            <p:nvPr/>
          </p:nvSpPr>
          <p:spPr bwMode="auto">
            <a:xfrm>
              <a:off x="7434263" y="4900613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Rectangle 111"/>
            <p:cNvSpPr>
              <a:spLocks noChangeArrowheads="1"/>
            </p:cNvSpPr>
            <p:nvPr/>
          </p:nvSpPr>
          <p:spPr bwMode="auto">
            <a:xfrm>
              <a:off x="7353300" y="4900613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Rectangle 112"/>
            <p:cNvSpPr>
              <a:spLocks noChangeArrowheads="1"/>
            </p:cNvSpPr>
            <p:nvPr/>
          </p:nvSpPr>
          <p:spPr bwMode="auto">
            <a:xfrm>
              <a:off x="7278688" y="4900613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Rectangle 113"/>
            <p:cNvSpPr>
              <a:spLocks noChangeArrowheads="1"/>
            </p:cNvSpPr>
            <p:nvPr/>
          </p:nvSpPr>
          <p:spPr bwMode="auto">
            <a:xfrm>
              <a:off x="7726363" y="4900613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Rectangle 114"/>
            <p:cNvSpPr>
              <a:spLocks noChangeArrowheads="1"/>
            </p:cNvSpPr>
            <p:nvPr/>
          </p:nvSpPr>
          <p:spPr bwMode="auto">
            <a:xfrm>
              <a:off x="7745413" y="4900613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Rectangle 115"/>
            <p:cNvSpPr>
              <a:spLocks noChangeArrowheads="1"/>
            </p:cNvSpPr>
            <p:nvPr/>
          </p:nvSpPr>
          <p:spPr bwMode="auto">
            <a:xfrm>
              <a:off x="7762875" y="4900613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116"/>
            <p:cNvSpPr/>
            <p:nvPr/>
          </p:nvSpPr>
          <p:spPr bwMode="auto">
            <a:xfrm>
              <a:off x="7775575" y="4900613"/>
              <a:ext cx="9525" cy="71438"/>
            </a:xfrm>
            <a:custGeom>
              <a:avLst/>
              <a:gdLst>
                <a:gd name="T0" fmla="*/ 17 w 17"/>
                <a:gd name="T1" fmla="*/ 1 h 135"/>
                <a:gd name="T2" fmla="*/ 17 w 17"/>
                <a:gd name="T3" fmla="*/ 135 h 135"/>
                <a:gd name="T4" fmla="*/ 17 w 17"/>
                <a:gd name="T5" fmla="*/ 135 h 135"/>
                <a:gd name="T6" fmla="*/ 11 w 17"/>
                <a:gd name="T7" fmla="*/ 135 h 135"/>
                <a:gd name="T8" fmla="*/ 0 w 17"/>
                <a:gd name="T9" fmla="*/ 135 h 135"/>
                <a:gd name="T10" fmla="*/ 0 w 17"/>
                <a:gd name="T11" fmla="*/ 0 h 135"/>
                <a:gd name="T12" fmla="*/ 11 w 17"/>
                <a:gd name="T13" fmla="*/ 0 h 135"/>
                <a:gd name="T14" fmla="*/ 11 w 17"/>
                <a:gd name="T15" fmla="*/ 0 h 135"/>
                <a:gd name="T16" fmla="*/ 17 w 17"/>
                <a:gd name="T17" fmla="*/ 1 h 135"/>
                <a:gd name="T18" fmla="*/ 17 w 17"/>
                <a:gd name="T19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5">
                  <a:moveTo>
                    <a:pt x="17" y="1"/>
                  </a:moveTo>
                  <a:lnTo>
                    <a:pt x="17" y="135"/>
                  </a:lnTo>
                  <a:lnTo>
                    <a:pt x="17" y="135"/>
                  </a:lnTo>
                  <a:lnTo>
                    <a:pt x="11" y="135"/>
                  </a:lnTo>
                  <a:lnTo>
                    <a:pt x="0" y="135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7" y="1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117"/>
            <p:cNvSpPr/>
            <p:nvPr/>
          </p:nvSpPr>
          <p:spPr bwMode="auto">
            <a:xfrm>
              <a:off x="7788275" y="4902201"/>
              <a:ext cx="7937" cy="69850"/>
            </a:xfrm>
            <a:custGeom>
              <a:avLst/>
              <a:gdLst>
                <a:gd name="T0" fmla="*/ 16 w 16"/>
                <a:gd name="T1" fmla="*/ 11 h 132"/>
                <a:gd name="T2" fmla="*/ 16 w 16"/>
                <a:gd name="T3" fmla="*/ 120 h 132"/>
                <a:gd name="T4" fmla="*/ 16 w 16"/>
                <a:gd name="T5" fmla="*/ 120 h 132"/>
                <a:gd name="T6" fmla="*/ 9 w 16"/>
                <a:gd name="T7" fmla="*/ 126 h 132"/>
                <a:gd name="T8" fmla="*/ 0 w 16"/>
                <a:gd name="T9" fmla="*/ 132 h 132"/>
                <a:gd name="T10" fmla="*/ 0 w 16"/>
                <a:gd name="T11" fmla="*/ 0 h 132"/>
                <a:gd name="T12" fmla="*/ 0 w 16"/>
                <a:gd name="T13" fmla="*/ 0 h 132"/>
                <a:gd name="T14" fmla="*/ 9 w 16"/>
                <a:gd name="T15" fmla="*/ 4 h 132"/>
                <a:gd name="T16" fmla="*/ 16 w 16"/>
                <a:gd name="T17" fmla="*/ 11 h 132"/>
                <a:gd name="T18" fmla="*/ 16 w 16"/>
                <a:gd name="T19" fmla="*/ 1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2">
                  <a:moveTo>
                    <a:pt x="16" y="11"/>
                  </a:moveTo>
                  <a:lnTo>
                    <a:pt x="16" y="120"/>
                  </a:lnTo>
                  <a:lnTo>
                    <a:pt x="16" y="120"/>
                  </a:lnTo>
                  <a:lnTo>
                    <a:pt x="9" y="126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4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118"/>
            <p:cNvSpPr/>
            <p:nvPr/>
          </p:nvSpPr>
          <p:spPr bwMode="auto">
            <a:xfrm>
              <a:off x="7061200" y="4829176"/>
              <a:ext cx="801687" cy="71438"/>
            </a:xfrm>
            <a:custGeom>
              <a:avLst/>
              <a:gdLst>
                <a:gd name="T0" fmla="*/ 1516 w 1516"/>
                <a:gd name="T1" fmla="*/ 29 h 135"/>
                <a:gd name="T2" fmla="*/ 1516 w 1516"/>
                <a:gd name="T3" fmla="*/ 105 h 135"/>
                <a:gd name="T4" fmla="*/ 1516 w 1516"/>
                <a:gd name="T5" fmla="*/ 105 h 135"/>
                <a:gd name="T6" fmla="*/ 1516 w 1516"/>
                <a:gd name="T7" fmla="*/ 110 h 135"/>
                <a:gd name="T8" fmla="*/ 1514 w 1516"/>
                <a:gd name="T9" fmla="*/ 114 h 135"/>
                <a:gd name="T10" fmla="*/ 1509 w 1516"/>
                <a:gd name="T11" fmla="*/ 122 h 135"/>
                <a:gd name="T12" fmla="*/ 1509 w 1516"/>
                <a:gd name="T13" fmla="*/ 122 h 135"/>
                <a:gd name="T14" fmla="*/ 1503 w 1516"/>
                <a:gd name="T15" fmla="*/ 128 h 135"/>
                <a:gd name="T16" fmla="*/ 1493 w 1516"/>
                <a:gd name="T17" fmla="*/ 134 h 135"/>
                <a:gd name="T18" fmla="*/ 1493 w 1516"/>
                <a:gd name="T19" fmla="*/ 134 h 135"/>
                <a:gd name="T20" fmla="*/ 1487 w 1516"/>
                <a:gd name="T21" fmla="*/ 135 h 135"/>
                <a:gd name="T22" fmla="*/ 1487 w 1516"/>
                <a:gd name="T23" fmla="*/ 135 h 135"/>
                <a:gd name="T24" fmla="*/ 1481 w 1516"/>
                <a:gd name="T25" fmla="*/ 135 h 135"/>
                <a:gd name="T26" fmla="*/ 35 w 1516"/>
                <a:gd name="T27" fmla="*/ 135 h 135"/>
                <a:gd name="T28" fmla="*/ 35 w 1516"/>
                <a:gd name="T29" fmla="*/ 135 h 135"/>
                <a:gd name="T30" fmla="*/ 28 w 1516"/>
                <a:gd name="T31" fmla="*/ 135 h 135"/>
                <a:gd name="T32" fmla="*/ 22 w 1516"/>
                <a:gd name="T33" fmla="*/ 132 h 135"/>
                <a:gd name="T34" fmla="*/ 15 w 1516"/>
                <a:gd name="T35" fmla="*/ 130 h 135"/>
                <a:gd name="T36" fmla="*/ 10 w 1516"/>
                <a:gd name="T37" fmla="*/ 127 h 135"/>
                <a:gd name="T38" fmla="*/ 6 w 1516"/>
                <a:gd name="T39" fmla="*/ 123 h 135"/>
                <a:gd name="T40" fmla="*/ 3 w 1516"/>
                <a:gd name="T41" fmla="*/ 118 h 135"/>
                <a:gd name="T42" fmla="*/ 1 w 1516"/>
                <a:gd name="T43" fmla="*/ 113 h 135"/>
                <a:gd name="T44" fmla="*/ 0 w 1516"/>
                <a:gd name="T45" fmla="*/ 108 h 135"/>
                <a:gd name="T46" fmla="*/ 0 w 1516"/>
                <a:gd name="T47" fmla="*/ 108 h 135"/>
                <a:gd name="T48" fmla="*/ 0 w 1516"/>
                <a:gd name="T49" fmla="*/ 105 h 135"/>
                <a:gd name="T50" fmla="*/ 0 w 1516"/>
                <a:gd name="T51" fmla="*/ 29 h 135"/>
                <a:gd name="T52" fmla="*/ 0 w 1516"/>
                <a:gd name="T53" fmla="*/ 29 h 135"/>
                <a:gd name="T54" fmla="*/ 0 w 1516"/>
                <a:gd name="T55" fmla="*/ 28 h 135"/>
                <a:gd name="T56" fmla="*/ 0 w 1516"/>
                <a:gd name="T57" fmla="*/ 28 h 135"/>
                <a:gd name="T58" fmla="*/ 0 w 1516"/>
                <a:gd name="T59" fmla="*/ 23 h 135"/>
                <a:gd name="T60" fmla="*/ 3 w 1516"/>
                <a:gd name="T61" fmla="*/ 18 h 135"/>
                <a:gd name="T62" fmla="*/ 5 w 1516"/>
                <a:gd name="T63" fmla="*/ 14 h 135"/>
                <a:gd name="T64" fmla="*/ 9 w 1516"/>
                <a:gd name="T65" fmla="*/ 10 h 135"/>
                <a:gd name="T66" fmla="*/ 14 w 1516"/>
                <a:gd name="T67" fmla="*/ 6 h 135"/>
                <a:gd name="T68" fmla="*/ 19 w 1516"/>
                <a:gd name="T69" fmla="*/ 4 h 135"/>
                <a:gd name="T70" fmla="*/ 24 w 1516"/>
                <a:gd name="T71" fmla="*/ 1 h 135"/>
                <a:gd name="T72" fmla="*/ 31 w 1516"/>
                <a:gd name="T73" fmla="*/ 0 h 135"/>
                <a:gd name="T74" fmla="*/ 31 w 1516"/>
                <a:gd name="T75" fmla="*/ 0 h 135"/>
                <a:gd name="T76" fmla="*/ 35 w 1516"/>
                <a:gd name="T77" fmla="*/ 0 h 135"/>
                <a:gd name="T78" fmla="*/ 1481 w 1516"/>
                <a:gd name="T79" fmla="*/ 0 h 135"/>
                <a:gd name="T80" fmla="*/ 1481 w 1516"/>
                <a:gd name="T81" fmla="*/ 0 h 135"/>
                <a:gd name="T82" fmla="*/ 1487 w 1516"/>
                <a:gd name="T83" fmla="*/ 1 h 135"/>
                <a:gd name="T84" fmla="*/ 1487 w 1516"/>
                <a:gd name="T85" fmla="*/ 1 h 135"/>
                <a:gd name="T86" fmla="*/ 1493 w 1516"/>
                <a:gd name="T87" fmla="*/ 2 h 135"/>
                <a:gd name="T88" fmla="*/ 1493 w 1516"/>
                <a:gd name="T89" fmla="*/ 2 h 135"/>
                <a:gd name="T90" fmla="*/ 1503 w 1516"/>
                <a:gd name="T91" fmla="*/ 6 h 135"/>
                <a:gd name="T92" fmla="*/ 1509 w 1516"/>
                <a:gd name="T93" fmla="*/ 13 h 135"/>
                <a:gd name="T94" fmla="*/ 1509 w 1516"/>
                <a:gd name="T95" fmla="*/ 13 h 135"/>
                <a:gd name="T96" fmla="*/ 1514 w 1516"/>
                <a:gd name="T97" fmla="*/ 20 h 135"/>
                <a:gd name="T98" fmla="*/ 1516 w 1516"/>
                <a:gd name="T99" fmla="*/ 25 h 135"/>
                <a:gd name="T100" fmla="*/ 1516 w 1516"/>
                <a:gd name="T101" fmla="*/ 29 h 135"/>
                <a:gd name="T102" fmla="*/ 1516 w 1516"/>
                <a:gd name="T103" fmla="*/ 2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16" h="135">
                  <a:moveTo>
                    <a:pt x="1516" y="29"/>
                  </a:moveTo>
                  <a:lnTo>
                    <a:pt x="1516" y="105"/>
                  </a:lnTo>
                  <a:lnTo>
                    <a:pt x="1516" y="105"/>
                  </a:lnTo>
                  <a:lnTo>
                    <a:pt x="1516" y="110"/>
                  </a:lnTo>
                  <a:lnTo>
                    <a:pt x="1514" y="114"/>
                  </a:lnTo>
                  <a:lnTo>
                    <a:pt x="1509" y="122"/>
                  </a:lnTo>
                  <a:lnTo>
                    <a:pt x="1509" y="122"/>
                  </a:lnTo>
                  <a:lnTo>
                    <a:pt x="1503" y="128"/>
                  </a:lnTo>
                  <a:lnTo>
                    <a:pt x="1493" y="134"/>
                  </a:lnTo>
                  <a:lnTo>
                    <a:pt x="1493" y="134"/>
                  </a:lnTo>
                  <a:lnTo>
                    <a:pt x="1487" y="135"/>
                  </a:lnTo>
                  <a:lnTo>
                    <a:pt x="1487" y="135"/>
                  </a:lnTo>
                  <a:lnTo>
                    <a:pt x="1481" y="135"/>
                  </a:lnTo>
                  <a:lnTo>
                    <a:pt x="35" y="135"/>
                  </a:lnTo>
                  <a:lnTo>
                    <a:pt x="35" y="135"/>
                  </a:lnTo>
                  <a:lnTo>
                    <a:pt x="28" y="135"/>
                  </a:lnTo>
                  <a:lnTo>
                    <a:pt x="22" y="132"/>
                  </a:lnTo>
                  <a:lnTo>
                    <a:pt x="15" y="130"/>
                  </a:lnTo>
                  <a:lnTo>
                    <a:pt x="10" y="127"/>
                  </a:lnTo>
                  <a:lnTo>
                    <a:pt x="6" y="123"/>
                  </a:lnTo>
                  <a:lnTo>
                    <a:pt x="3" y="118"/>
                  </a:lnTo>
                  <a:lnTo>
                    <a:pt x="1" y="113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1481" y="0"/>
                  </a:lnTo>
                  <a:lnTo>
                    <a:pt x="1481" y="0"/>
                  </a:lnTo>
                  <a:lnTo>
                    <a:pt x="1487" y="1"/>
                  </a:lnTo>
                  <a:lnTo>
                    <a:pt x="1487" y="1"/>
                  </a:lnTo>
                  <a:lnTo>
                    <a:pt x="1493" y="2"/>
                  </a:lnTo>
                  <a:lnTo>
                    <a:pt x="1493" y="2"/>
                  </a:lnTo>
                  <a:lnTo>
                    <a:pt x="1503" y="6"/>
                  </a:lnTo>
                  <a:lnTo>
                    <a:pt x="1509" y="13"/>
                  </a:lnTo>
                  <a:lnTo>
                    <a:pt x="1509" y="13"/>
                  </a:lnTo>
                  <a:lnTo>
                    <a:pt x="1514" y="20"/>
                  </a:lnTo>
                  <a:lnTo>
                    <a:pt x="1516" y="25"/>
                  </a:lnTo>
                  <a:lnTo>
                    <a:pt x="1516" y="29"/>
                  </a:lnTo>
                  <a:lnTo>
                    <a:pt x="1516" y="29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119"/>
            <p:cNvSpPr/>
            <p:nvPr/>
          </p:nvSpPr>
          <p:spPr bwMode="auto">
            <a:xfrm>
              <a:off x="7061200" y="4829176"/>
              <a:ext cx="425450" cy="71438"/>
            </a:xfrm>
            <a:custGeom>
              <a:avLst/>
              <a:gdLst>
                <a:gd name="T0" fmla="*/ 805 w 805"/>
                <a:gd name="T1" fmla="*/ 135 h 135"/>
                <a:gd name="T2" fmla="*/ 31 w 805"/>
                <a:gd name="T3" fmla="*/ 135 h 135"/>
                <a:gd name="T4" fmla="*/ 31 w 805"/>
                <a:gd name="T5" fmla="*/ 135 h 135"/>
                <a:gd name="T6" fmla="*/ 24 w 805"/>
                <a:gd name="T7" fmla="*/ 135 h 135"/>
                <a:gd name="T8" fmla="*/ 19 w 805"/>
                <a:gd name="T9" fmla="*/ 132 h 135"/>
                <a:gd name="T10" fmla="*/ 14 w 805"/>
                <a:gd name="T11" fmla="*/ 130 h 135"/>
                <a:gd name="T12" fmla="*/ 9 w 805"/>
                <a:gd name="T13" fmla="*/ 127 h 135"/>
                <a:gd name="T14" fmla="*/ 5 w 805"/>
                <a:gd name="T15" fmla="*/ 123 h 135"/>
                <a:gd name="T16" fmla="*/ 3 w 805"/>
                <a:gd name="T17" fmla="*/ 118 h 135"/>
                <a:gd name="T18" fmla="*/ 0 w 805"/>
                <a:gd name="T19" fmla="*/ 113 h 135"/>
                <a:gd name="T20" fmla="*/ 0 w 805"/>
                <a:gd name="T21" fmla="*/ 108 h 135"/>
                <a:gd name="T22" fmla="*/ 0 w 805"/>
                <a:gd name="T23" fmla="*/ 108 h 135"/>
                <a:gd name="T24" fmla="*/ 0 w 805"/>
                <a:gd name="T25" fmla="*/ 105 h 135"/>
                <a:gd name="T26" fmla="*/ 0 w 805"/>
                <a:gd name="T27" fmla="*/ 29 h 135"/>
                <a:gd name="T28" fmla="*/ 0 w 805"/>
                <a:gd name="T29" fmla="*/ 29 h 135"/>
                <a:gd name="T30" fmla="*/ 0 w 805"/>
                <a:gd name="T31" fmla="*/ 28 h 135"/>
                <a:gd name="T32" fmla="*/ 0 w 805"/>
                <a:gd name="T33" fmla="*/ 28 h 135"/>
                <a:gd name="T34" fmla="*/ 0 w 805"/>
                <a:gd name="T35" fmla="*/ 23 h 135"/>
                <a:gd name="T36" fmla="*/ 3 w 805"/>
                <a:gd name="T37" fmla="*/ 18 h 135"/>
                <a:gd name="T38" fmla="*/ 5 w 805"/>
                <a:gd name="T39" fmla="*/ 14 h 135"/>
                <a:gd name="T40" fmla="*/ 8 w 805"/>
                <a:gd name="T41" fmla="*/ 10 h 135"/>
                <a:gd name="T42" fmla="*/ 12 w 805"/>
                <a:gd name="T43" fmla="*/ 6 h 135"/>
                <a:gd name="T44" fmla="*/ 17 w 805"/>
                <a:gd name="T45" fmla="*/ 4 h 135"/>
                <a:gd name="T46" fmla="*/ 22 w 805"/>
                <a:gd name="T47" fmla="*/ 1 h 135"/>
                <a:gd name="T48" fmla="*/ 27 w 805"/>
                <a:gd name="T49" fmla="*/ 0 h 135"/>
                <a:gd name="T50" fmla="*/ 27 w 805"/>
                <a:gd name="T51" fmla="*/ 0 h 135"/>
                <a:gd name="T52" fmla="*/ 31 w 805"/>
                <a:gd name="T53" fmla="*/ 0 h 135"/>
                <a:gd name="T54" fmla="*/ 710 w 805"/>
                <a:gd name="T55" fmla="*/ 0 h 135"/>
                <a:gd name="T56" fmla="*/ 710 w 805"/>
                <a:gd name="T57" fmla="*/ 0 h 135"/>
                <a:gd name="T58" fmla="*/ 710 w 805"/>
                <a:gd name="T59" fmla="*/ 0 h 135"/>
                <a:gd name="T60" fmla="*/ 710 w 805"/>
                <a:gd name="T61" fmla="*/ 0 h 135"/>
                <a:gd name="T62" fmla="*/ 715 w 805"/>
                <a:gd name="T63" fmla="*/ 16 h 135"/>
                <a:gd name="T64" fmla="*/ 722 w 805"/>
                <a:gd name="T65" fmla="*/ 32 h 135"/>
                <a:gd name="T66" fmla="*/ 730 w 805"/>
                <a:gd name="T67" fmla="*/ 50 h 135"/>
                <a:gd name="T68" fmla="*/ 740 w 805"/>
                <a:gd name="T69" fmla="*/ 68 h 135"/>
                <a:gd name="T70" fmla="*/ 753 w 805"/>
                <a:gd name="T71" fmla="*/ 85 h 135"/>
                <a:gd name="T72" fmla="*/ 767 w 805"/>
                <a:gd name="T73" fmla="*/ 103 h 135"/>
                <a:gd name="T74" fmla="*/ 785 w 805"/>
                <a:gd name="T75" fmla="*/ 119 h 135"/>
                <a:gd name="T76" fmla="*/ 805 w 805"/>
                <a:gd name="T77" fmla="*/ 135 h 135"/>
                <a:gd name="T78" fmla="*/ 805 w 805"/>
                <a:gd name="T7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5" h="135">
                  <a:moveTo>
                    <a:pt x="805" y="135"/>
                  </a:moveTo>
                  <a:lnTo>
                    <a:pt x="31" y="135"/>
                  </a:lnTo>
                  <a:lnTo>
                    <a:pt x="31" y="135"/>
                  </a:lnTo>
                  <a:lnTo>
                    <a:pt x="24" y="135"/>
                  </a:lnTo>
                  <a:lnTo>
                    <a:pt x="19" y="132"/>
                  </a:lnTo>
                  <a:lnTo>
                    <a:pt x="14" y="130"/>
                  </a:lnTo>
                  <a:lnTo>
                    <a:pt x="9" y="127"/>
                  </a:lnTo>
                  <a:lnTo>
                    <a:pt x="5" y="123"/>
                  </a:lnTo>
                  <a:lnTo>
                    <a:pt x="3" y="118"/>
                  </a:lnTo>
                  <a:lnTo>
                    <a:pt x="0" y="113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7" y="4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710" y="0"/>
                  </a:lnTo>
                  <a:lnTo>
                    <a:pt x="710" y="0"/>
                  </a:lnTo>
                  <a:lnTo>
                    <a:pt x="710" y="0"/>
                  </a:lnTo>
                  <a:lnTo>
                    <a:pt x="710" y="0"/>
                  </a:lnTo>
                  <a:lnTo>
                    <a:pt x="715" y="16"/>
                  </a:lnTo>
                  <a:lnTo>
                    <a:pt x="722" y="32"/>
                  </a:lnTo>
                  <a:lnTo>
                    <a:pt x="730" y="50"/>
                  </a:lnTo>
                  <a:lnTo>
                    <a:pt x="740" y="68"/>
                  </a:lnTo>
                  <a:lnTo>
                    <a:pt x="753" y="85"/>
                  </a:lnTo>
                  <a:lnTo>
                    <a:pt x="767" y="103"/>
                  </a:lnTo>
                  <a:lnTo>
                    <a:pt x="785" y="119"/>
                  </a:lnTo>
                  <a:lnTo>
                    <a:pt x="805" y="135"/>
                  </a:lnTo>
                  <a:lnTo>
                    <a:pt x="805" y="135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Rectangle 120"/>
            <p:cNvSpPr>
              <a:spLocks noChangeArrowheads="1"/>
            </p:cNvSpPr>
            <p:nvPr/>
          </p:nvSpPr>
          <p:spPr bwMode="auto">
            <a:xfrm>
              <a:off x="7761288" y="4829176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Rectangle 121"/>
            <p:cNvSpPr>
              <a:spLocks noChangeArrowheads="1"/>
            </p:cNvSpPr>
            <p:nvPr/>
          </p:nvSpPr>
          <p:spPr bwMode="auto">
            <a:xfrm>
              <a:off x="7731125" y="4829176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Rectangle 122"/>
            <p:cNvSpPr>
              <a:spLocks noChangeArrowheads="1"/>
            </p:cNvSpPr>
            <p:nvPr/>
          </p:nvSpPr>
          <p:spPr bwMode="auto">
            <a:xfrm>
              <a:off x="7696200" y="4829176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Rectangle 123"/>
            <p:cNvSpPr>
              <a:spLocks noChangeArrowheads="1"/>
            </p:cNvSpPr>
            <p:nvPr/>
          </p:nvSpPr>
          <p:spPr bwMode="auto">
            <a:xfrm>
              <a:off x="7642225" y="4829176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Rectangle 124"/>
            <p:cNvSpPr>
              <a:spLocks noChangeArrowheads="1"/>
            </p:cNvSpPr>
            <p:nvPr/>
          </p:nvSpPr>
          <p:spPr bwMode="auto">
            <a:xfrm>
              <a:off x="7585075" y="4829176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Rectangle 125"/>
            <p:cNvSpPr>
              <a:spLocks noChangeArrowheads="1"/>
            </p:cNvSpPr>
            <p:nvPr/>
          </p:nvSpPr>
          <p:spPr bwMode="auto">
            <a:xfrm>
              <a:off x="7497763" y="4829176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Rectangle 126"/>
            <p:cNvSpPr>
              <a:spLocks noChangeArrowheads="1"/>
            </p:cNvSpPr>
            <p:nvPr/>
          </p:nvSpPr>
          <p:spPr bwMode="auto">
            <a:xfrm>
              <a:off x="7415213" y="4829176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Rectangle 127"/>
            <p:cNvSpPr>
              <a:spLocks noChangeArrowheads="1"/>
            </p:cNvSpPr>
            <p:nvPr/>
          </p:nvSpPr>
          <p:spPr bwMode="auto">
            <a:xfrm>
              <a:off x="7342188" y="4829176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Rectangle 128"/>
            <p:cNvSpPr>
              <a:spLocks noChangeArrowheads="1"/>
            </p:cNvSpPr>
            <p:nvPr/>
          </p:nvSpPr>
          <p:spPr bwMode="auto">
            <a:xfrm>
              <a:off x="7789863" y="4829176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Rectangle 129"/>
            <p:cNvSpPr>
              <a:spLocks noChangeArrowheads="1"/>
            </p:cNvSpPr>
            <p:nvPr/>
          </p:nvSpPr>
          <p:spPr bwMode="auto">
            <a:xfrm>
              <a:off x="7807325" y="4829176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Rectangle 130"/>
            <p:cNvSpPr>
              <a:spLocks noChangeArrowheads="1"/>
            </p:cNvSpPr>
            <p:nvPr/>
          </p:nvSpPr>
          <p:spPr bwMode="auto">
            <a:xfrm>
              <a:off x="7824788" y="4829176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131"/>
            <p:cNvSpPr/>
            <p:nvPr/>
          </p:nvSpPr>
          <p:spPr bwMode="auto">
            <a:xfrm>
              <a:off x="7839075" y="4829176"/>
              <a:ext cx="7937" cy="71438"/>
            </a:xfrm>
            <a:custGeom>
              <a:avLst/>
              <a:gdLst>
                <a:gd name="T0" fmla="*/ 16 w 16"/>
                <a:gd name="T1" fmla="*/ 1 h 135"/>
                <a:gd name="T2" fmla="*/ 16 w 16"/>
                <a:gd name="T3" fmla="*/ 135 h 135"/>
                <a:gd name="T4" fmla="*/ 16 w 16"/>
                <a:gd name="T5" fmla="*/ 135 h 135"/>
                <a:gd name="T6" fmla="*/ 10 w 16"/>
                <a:gd name="T7" fmla="*/ 135 h 135"/>
                <a:gd name="T8" fmla="*/ 0 w 16"/>
                <a:gd name="T9" fmla="*/ 135 h 135"/>
                <a:gd name="T10" fmla="*/ 0 w 16"/>
                <a:gd name="T11" fmla="*/ 0 h 135"/>
                <a:gd name="T12" fmla="*/ 10 w 16"/>
                <a:gd name="T13" fmla="*/ 0 h 135"/>
                <a:gd name="T14" fmla="*/ 10 w 16"/>
                <a:gd name="T15" fmla="*/ 0 h 135"/>
                <a:gd name="T16" fmla="*/ 16 w 16"/>
                <a:gd name="T17" fmla="*/ 1 h 135"/>
                <a:gd name="T18" fmla="*/ 16 w 16"/>
                <a:gd name="T19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5">
                  <a:moveTo>
                    <a:pt x="16" y="1"/>
                  </a:moveTo>
                  <a:lnTo>
                    <a:pt x="16" y="135"/>
                  </a:lnTo>
                  <a:lnTo>
                    <a:pt x="16" y="135"/>
                  </a:lnTo>
                  <a:lnTo>
                    <a:pt x="10" y="135"/>
                  </a:lnTo>
                  <a:lnTo>
                    <a:pt x="0" y="13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1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132"/>
            <p:cNvSpPr/>
            <p:nvPr/>
          </p:nvSpPr>
          <p:spPr bwMode="auto">
            <a:xfrm>
              <a:off x="7850188" y="4830763"/>
              <a:ext cx="9525" cy="69850"/>
            </a:xfrm>
            <a:custGeom>
              <a:avLst/>
              <a:gdLst>
                <a:gd name="T0" fmla="*/ 16 w 16"/>
                <a:gd name="T1" fmla="*/ 11 h 132"/>
                <a:gd name="T2" fmla="*/ 16 w 16"/>
                <a:gd name="T3" fmla="*/ 120 h 132"/>
                <a:gd name="T4" fmla="*/ 16 w 16"/>
                <a:gd name="T5" fmla="*/ 120 h 132"/>
                <a:gd name="T6" fmla="*/ 10 w 16"/>
                <a:gd name="T7" fmla="*/ 126 h 132"/>
                <a:gd name="T8" fmla="*/ 0 w 16"/>
                <a:gd name="T9" fmla="*/ 132 h 132"/>
                <a:gd name="T10" fmla="*/ 0 w 16"/>
                <a:gd name="T11" fmla="*/ 0 h 132"/>
                <a:gd name="T12" fmla="*/ 0 w 16"/>
                <a:gd name="T13" fmla="*/ 0 h 132"/>
                <a:gd name="T14" fmla="*/ 10 w 16"/>
                <a:gd name="T15" fmla="*/ 4 h 132"/>
                <a:gd name="T16" fmla="*/ 16 w 16"/>
                <a:gd name="T17" fmla="*/ 11 h 132"/>
                <a:gd name="T18" fmla="*/ 16 w 16"/>
                <a:gd name="T19" fmla="*/ 1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2">
                  <a:moveTo>
                    <a:pt x="16" y="11"/>
                  </a:moveTo>
                  <a:lnTo>
                    <a:pt x="16" y="120"/>
                  </a:lnTo>
                  <a:lnTo>
                    <a:pt x="16" y="120"/>
                  </a:lnTo>
                  <a:lnTo>
                    <a:pt x="10" y="126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"/>
                  </a:lnTo>
                  <a:lnTo>
                    <a:pt x="16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133"/>
            <p:cNvSpPr/>
            <p:nvPr/>
          </p:nvSpPr>
          <p:spPr bwMode="auto">
            <a:xfrm>
              <a:off x="6959600" y="4757738"/>
              <a:ext cx="801687" cy="71438"/>
            </a:xfrm>
            <a:custGeom>
              <a:avLst/>
              <a:gdLst>
                <a:gd name="T0" fmla="*/ 1515 w 1515"/>
                <a:gd name="T1" fmla="*/ 105 h 134"/>
                <a:gd name="T2" fmla="*/ 1515 w 1515"/>
                <a:gd name="T3" fmla="*/ 109 h 134"/>
                <a:gd name="T4" fmla="*/ 1510 w 1515"/>
                <a:gd name="T5" fmla="*/ 121 h 134"/>
                <a:gd name="T6" fmla="*/ 1502 w 1515"/>
                <a:gd name="T7" fmla="*/ 127 h 134"/>
                <a:gd name="T8" fmla="*/ 1493 w 1515"/>
                <a:gd name="T9" fmla="*/ 132 h 134"/>
                <a:gd name="T10" fmla="*/ 1487 w 1515"/>
                <a:gd name="T11" fmla="*/ 134 h 134"/>
                <a:gd name="T12" fmla="*/ 1484 w 1515"/>
                <a:gd name="T13" fmla="*/ 134 h 134"/>
                <a:gd name="T14" fmla="*/ 1483 w 1515"/>
                <a:gd name="T15" fmla="*/ 134 h 134"/>
                <a:gd name="T16" fmla="*/ 1482 w 1515"/>
                <a:gd name="T17" fmla="*/ 134 h 134"/>
                <a:gd name="T18" fmla="*/ 34 w 1515"/>
                <a:gd name="T19" fmla="*/ 134 h 134"/>
                <a:gd name="T20" fmla="*/ 28 w 1515"/>
                <a:gd name="T21" fmla="*/ 134 h 134"/>
                <a:gd name="T22" fmla="*/ 16 w 1515"/>
                <a:gd name="T23" fmla="*/ 130 h 134"/>
                <a:gd name="T24" fmla="*/ 6 w 1515"/>
                <a:gd name="T25" fmla="*/ 122 h 134"/>
                <a:gd name="T26" fmla="*/ 1 w 1515"/>
                <a:gd name="T27" fmla="*/ 112 h 134"/>
                <a:gd name="T28" fmla="*/ 0 w 1515"/>
                <a:gd name="T29" fmla="*/ 107 h 134"/>
                <a:gd name="T30" fmla="*/ 0 w 1515"/>
                <a:gd name="T31" fmla="*/ 28 h 134"/>
                <a:gd name="T32" fmla="*/ 0 w 1515"/>
                <a:gd name="T33" fmla="*/ 27 h 134"/>
                <a:gd name="T34" fmla="*/ 1 w 1515"/>
                <a:gd name="T35" fmla="*/ 22 h 134"/>
                <a:gd name="T36" fmla="*/ 6 w 1515"/>
                <a:gd name="T37" fmla="*/ 12 h 134"/>
                <a:gd name="T38" fmla="*/ 16 w 1515"/>
                <a:gd name="T39" fmla="*/ 4 h 134"/>
                <a:gd name="T40" fmla="*/ 28 w 1515"/>
                <a:gd name="T41" fmla="*/ 0 h 134"/>
                <a:gd name="T42" fmla="*/ 1481 w 1515"/>
                <a:gd name="T43" fmla="*/ 0 h 134"/>
                <a:gd name="T44" fmla="*/ 1483 w 1515"/>
                <a:gd name="T45" fmla="*/ 0 h 134"/>
                <a:gd name="T46" fmla="*/ 1487 w 1515"/>
                <a:gd name="T47" fmla="*/ 0 h 134"/>
                <a:gd name="T48" fmla="*/ 1493 w 1515"/>
                <a:gd name="T49" fmla="*/ 1 h 134"/>
                <a:gd name="T50" fmla="*/ 1496 w 1515"/>
                <a:gd name="T51" fmla="*/ 3 h 134"/>
                <a:gd name="T52" fmla="*/ 1499 w 1515"/>
                <a:gd name="T53" fmla="*/ 4 h 134"/>
                <a:gd name="T54" fmla="*/ 1499 w 1515"/>
                <a:gd name="T55" fmla="*/ 4 h 134"/>
                <a:gd name="T56" fmla="*/ 1500 w 1515"/>
                <a:gd name="T57" fmla="*/ 4 h 134"/>
                <a:gd name="T58" fmla="*/ 1500 w 1515"/>
                <a:gd name="T59" fmla="*/ 5 h 134"/>
                <a:gd name="T60" fmla="*/ 1502 w 1515"/>
                <a:gd name="T61" fmla="*/ 5 h 134"/>
                <a:gd name="T62" fmla="*/ 1505 w 1515"/>
                <a:gd name="T63" fmla="*/ 8 h 134"/>
                <a:gd name="T64" fmla="*/ 1506 w 1515"/>
                <a:gd name="T65" fmla="*/ 9 h 134"/>
                <a:gd name="T66" fmla="*/ 1506 w 1515"/>
                <a:gd name="T67" fmla="*/ 9 h 134"/>
                <a:gd name="T68" fmla="*/ 1508 w 1515"/>
                <a:gd name="T69" fmla="*/ 9 h 134"/>
                <a:gd name="T70" fmla="*/ 1508 w 1515"/>
                <a:gd name="T71" fmla="*/ 10 h 134"/>
                <a:gd name="T72" fmla="*/ 1509 w 1515"/>
                <a:gd name="T73" fmla="*/ 10 h 134"/>
                <a:gd name="T74" fmla="*/ 1510 w 1515"/>
                <a:gd name="T75" fmla="*/ 13 h 134"/>
                <a:gd name="T76" fmla="*/ 1514 w 1515"/>
                <a:gd name="T77" fmla="*/ 21 h 134"/>
                <a:gd name="T78" fmla="*/ 1515 w 1515"/>
                <a:gd name="T79" fmla="*/ 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5" h="134">
                  <a:moveTo>
                    <a:pt x="1515" y="28"/>
                  </a:moveTo>
                  <a:lnTo>
                    <a:pt x="1515" y="105"/>
                  </a:lnTo>
                  <a:lnTo>
                    <a:pt x="1515" y="105"/>
                  </a:lnTo>
                  <a:lnTo>
                    <a:pt x="1515" y="109"/>
                  </a:lnTo>
                  <a:lnTo>
                    <a:pt x="1514" y="113"/>
                  </a:lnTo>
                  <a:lnTo>
                    <a:pt x="1510" y="121"/>
                  </a:lnTo>
                  <a:lnTo>
                    <a:pt x="1510" y="121"/>
                  </a:lnTo>
                  <a:lnTo>
                    <a:pt x="1502" y="127"/>
                  </a:lnTo>
                  <a:lnTo>
                    <a:pt x="1493" y="132"/>
                  </a:lnTo>
                  <a:lnTo>
                    <a:pt x="1493" y="132"/>
                  </a:lnTo>
                  <a:lnTo>
                    <a:pt x="1487" y="134"/>
                  </a:lnTo>
                  <a:lnTo>
                    <a:pt x="1487" y="134"/>
                  </a:lnTo>
                  <a:lnTo>
                    <a:pt x="1484" y="134"/>
                  </a:lnTo>
                  <a:lnTo>
                    <a:pt x="1484" y="134"/>
                  </a:lnTo>
                  <a:lnTo>
                    <a:pt x="1483" y="134"/>
                  </a:lnTo>
                  <a:lnTo>
                    <a:pt x="1483" y="134"/>
                  </a:lnTo>
                  <a:lnTo>
                    <a:pt x="1482" y="134"/>
                  </a:lnTo>
                  <a:lnTo>
                    <a:pt x="1482" y="134"/>
                  </a:lnTo>
                  <a:lnTo>
                    <a:pt x="1481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28" y="134"/>
                  </a:lnTo>
                  <a:lnTo>
                    <a:pt x="21" y="132"/>
                  </a:lnTo>
                  <a:lnTo>
                    <a:pt x="16" y="130"/>
                  </a:lnTo>
                  <a:lnTo>
                    <a:pt x="11" y="126"/>
                  </a:lnTo>
                  <a:lnTo>
                    <a:pt x="6" y="122"/>
                  </a:lnTo>
                  <a:lnTo>
                    <a:pt x="3" y="117"/>
                  </a:lnTo>
                  <a:lnTo>
                    <a:pt x="1" y="112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3" y="17"/>
                  </a:lnTo>
                  <a:lnTo>
                    <a:pt x="6" y="12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1481" y="0"/>
                  </a:lnTo>
                  <a:lnTo>
                    <a:pt x="1481" y="0"/>
                  </a:lnTo>
                  <a:lnTo>
                    <a:pt x="1483" y="0"/>
                  </a:lnTo>
                  <a:lnTo>
                    <a:pt x="1483" y="0"/>
                  </a:lnTo>
                  <a:lnTo>
                    <a:pt x="1487" y="0"/>
                  </a:lnTo>
                  <a:lnTo>
                    <a:pt x="1487" y="0"/>
                  </a:lnTo>
                  <a:lnTo>
                    <a:pt x="1493" y="1"/>
                  </a:lnTo>
                  <a:lnTo>
                    <a:pt x="1493" y="1"/>
                  </a:lnTo>
                  <a:lnTo>
                    <a:pt x="1496" y="3"/>
                  </a:lnTo>
                  <a:lnTo>
                    <a:pt x="1496" y="3"/>
                  </a:lnTo>
                  <a:lnTo>
                    <a:pt x="1499" y="4"/>
                  </a:lnTo>
                  <a:lnTo>
                    <a:pt x="1499" y="4"/>
                  </a:lnTo>
                  <a:lnTo>
                    <a:pt x="1499" y="4"/>
                  </a:lnTo>
                  <a:lnTo>
                    <a:pt x="1499" y="4"/>
                  </a:lnTo>
                  <a:lnTo>
                    <a:pt x="1500" y="4"/>
                  </a:lnTo>
                  <a:lnTo>
                    <a:pt x="1500" y="4"/>
                  </a:lnTo>
                  <a:lnTo>
                    <a:pt x="1500" y="5"/>
                  </a:lnTo>
                  <a:lnTo>
                    <a:pt x="1500" y="5"/>
                  </a:lnTo>
                  <a:lnTo>
                    <a:pt x="1502" y="5"/>
                  </a:lnTo>
                  <a:lnTo>
                    <a:pt x="1502" y="5"/>
                  </a:lnTo>
                  <a:lnTo>
                    <a:pt x="1505" y="8"/>
                  </a:lnTo>
                  <a:lnTo>
                    <a:pt x="1505" y="8"/>
                  </a:lnTo>
                  <a:lnTo>
                    <a:pt x="1506" y="9"/>
                  </a:lnTo>
                  <a:lnTo>
                    <a:pt x="1506" y="9"/>
                  </a:lnTo>
                  <a:lnTo>
                    <a:pt x="1506" y="9"/>
                  </a:lnTo>
                  <a:lnTo>
                    <a:pt x="1506" y="9"/>
                  </a:lnTo>
                  <a:lnTo>
                    <a:pt x="1508" y="9"/>
                  </a:lnTo>
                  <a:lnTo>
                    <a:pt x="1508" y="9"/>
                  </a:lnTo>
                  <a:lnTo>
                    <a:pt x="1508" y="10"/>
                  </a:lnTo>
                  <a:lnTo>
                    <a:pt x="1508" y="10"/>
                  </a:lnTo>
                  <a:lnTo>
                    <a:pt x="1509" y="10"/>
                  </a:lnTo>
                  <a:lnTo>
                    <a:pt x="1509" y="10"/>
                  </a:lnTo>
                  <a:lnTo>
                    <a:pt x="1510" y="13"/>
                  </a:lnTo>
                  <a:lnTo>
                    <a:pt x="1510" y="13"/>
                  </a:lnTo>
                  <a:lnTo>
                    <a:pt x="1514" y="21"/>
                  </a:lnTo>
                  <a:lnTo>
                    <a:pt x="1515" y="24"/>
                  </a:lnTo>
                  <a:lnTo>
                    <a:pt x="1515" y="28"/>
                  </a:lnTo>
                  <a:lnTo>
                    <a:pt x="1515" y="28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134"/>
            <p:cNvSpPr/>
            <p:nvPr/>
          </p:nvSpPr>
          <p:spPr bwMode="auto">
            <a:xfrm>
              <a:off x="6959600" y="4757738"/>
              <a:ext cx="427037" cy="71438"/>
            </a:xfrm>
            <a:custGeom>
              <a:avLst/>
              <a:gdLst>
                <a:gd name="T0" fmla="*/ 806 w 806"/>
                <a:gd name="T1" fmla="*/ 134 h 134"/>
                <a:gd name="T2" fmla="*/ 30 w 806"/>
                <a:gd name="T3" fmla="*/ 134 h 134"/>
                <a:gd name="T4" fmla="*/ 30 w 806"/>
                <a:gd name="T5" fmla="*/ 134 h 134"/>
                <a:gd name="T6" fmla="*/ 25 w 806"/>
                <a:gd name="T7" fmla="*/ 134 h 134"/>
                <a:gd name="T8" fmla="*/ 19 w 806"/>
                <a:gd name="T9" fmla="*/ 132 h 134"/>
                <a:gd name="T10" fmla="*/ 14 w 806"/>
                <a:gd name="T11" fmla="*/ 130 h 134"/>
                <a:gd name="T12" fmla="*/ 10 w 806"/>
                <a:gd name="T13" fmla="*/ 126 h 134"/>
                <a:gd name="T14" fmla="*/ 6 w 806"/>
                <a:gd name="T15" fmla="*/ 122 h 134"/>
                <a:gd name="T16" fmla="*/ 2 w 806"/>
                <a:gd name="T17" fmla="*/ 117 h 134"/>
                <a:gd name="T18" fmla="*/ 1 w 806"/>
                <a:gd name="T19" fmla="*/ 112 h 134"/>
                <a:gd name="T20" fmla="*/ 0 w 806"/>
                <a:gd name="T21" fmla="*/ 107 h 134"/>
                <a:gd name="T22" fmla="*/ 0 w 806"/>
                <a:gd name="T23" fmla="*/ 107 h 134"/>
                <a:gd name="T24" fmla="*/ 0 w 806"/>
                <a:gd name="T25" fmla="*/ 105 h 134"/>
                <a:gd name="T26" fmla="*/ 0 w 806"/>
                <a:gd name="T27" fmla="*/ 28 h 134"/>
                <a:gd name="T28" fmla="*/ 0 w 806"/>
                <a:gd name="T29" fmla="*/ 28 h 134"/>
                <a:gd name="T30" fmla="*/ 0 w 806"/>
                <a:gd name="T31" fmla="*/ 27 h 134"/>
                <a:gd name="T32" fmla="*/ 0 w 806"/>
                <a:gd name="T33" fmla="*/ 27 h 134"/>
                <a:gd name="T34" fmla="*/ 1 w 806"/>
                <a:gd name="T35" fmla="*/ 22 h 134"/>
                <a:gd name="T36" fmla="*/ 2 w 806"/>
                <a:gd name="T37" fmla="*/ 17 h 134"/>
                <a:gd name="T38" fmla="*/ 6 w 806"/>
                <a:gd name="T39" fmla="*/ 12 h 134"/>
                <a:gd name="T40" fmla="*/ 10 w 806"/>
                <a:gd name="T41" fmla="*/ 8 h 134"/>
                <a:gd name="T42" fmla="*/ 14 w 806"/>
                <a:gd name="T43" fmla="*/ 4 h 134"/>
                <a:gd name="T44" fmla="*/ 19 w 806"/>
                <a:gd name="T45" fmla="*/ 1 h 134"/>
                <a:gd name="T46" fmla="*/ 25 w 806"/>
                <a:gd name="T47" fmla="*/ 0 h 134"/>
                <a:gd name="T48" fmla="*/ 30 w 806"/>
                <a:gd name="T49" fmla="*/ 0 h 134"/>
                <a:gd name="T50" fmla="*/ 711 w 806"/>
                <a:gd name="T51" fmla="*/ 0 h 134"/>
                <a:gd name="T52" fmla="*/ 711 w 806"/>
                <a:gd name="T53" fmla="*/ 0 h 134"/>
                <a:gd name="T54" fmla="*/ 711 w 806"/>
                <a:gd name="T55" fmla="*/ 3 h 134"/>
                <a:gd name="T56" fmla="*/ 711 w 806"/>
                <a:gd name="T57" fmla="*/ 3 h 134"/>
                <a:gd name="T58" fmla="*/ 716 w 806"/>
                <a:gd name="T59" fmla="*/ 18 h 134"/>
                <a:gd name="T60" fmla="*/ 723 w 806"/>
                <a:gd name="T61" fmla="*/ 35 h 134"/>
                <a:gd name="T62" fmla="*/ 732 w 806"/>
                <a:gd name="T63" fmla="*/ 51 h 134"/>
                <a:gd name="T64" fmla="*/ 741 w 806"/>
                <a:gd name="T65" fmla="*/ 68 h 134"/>
                <a:gd name="T66" fmla="*/ 754 w 806"/>
                <a:gd name="T67" fmla="*/ 86 h 134"/>
                <a:gd name="T68" fmla="*/ 768 w 806"/>
                <a:gd name="T69" fmla="*/ 103 h 134"/>
                <a:gd name="T70" fmla="*/ 786 w 806"/>
                <a:gd name="T71" fmla="*/ 118 h 134"/>
                <a:gd name="T72" fmla="*/ 805 w 806"/>
                <a:gd name="T73" fmla="*/ 134 h 134"/>
                <a:gd name="T74" fmla="*/ 805 w 806"/>
                <a:gd name="T75" fmla="*/ 134 h 134"/>
                <a:gd name="T76" fmla="*/ 806 w 806"/>
                <a:gd name="T77" fmla="*/ 134 h 134"/>
                <a:gd name="T78" fmla="*/ 806 w 806"/>
                <a:gd name="T7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6" h="134">
                  <a:moveTo>
                    <a:pt x="806" y="134"/>
                  </a:moveTo>
                  <a:lnTo>
                    <a:pt x="30" y="134"/>
                  </a:lnTo>
                  <a:lnTo>
                    <a:pt x="30" y="134"/>
                  </a:lnTo>
                  <a:lnTo>
                    <a:pt x="25" y="134"/>
                  </a:lnTo>
                  <a:lnTo>
                    <a:pt x="19" y="132"/>
                  </a:lnTo>
                  <a:lnTo>
                    <a:pt x="14" y="130"/>
                  </a:lnTo>
                  <a:lnTo>
                    <a:pt x="10" y="126"/>
                  </a:lnTo>
                  <a:lnTo>
                    <a:pt x="6" y="122"/>
                  </a:lnTo>
                  <a:lnTo>
                    <a:pt x="2" y="117"/>
                  </a:lnTo>
                  <a:lnTo>
                    <a:pt x="1" y="112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2" y="17"/>
                  </a:lnTo>
                  <a:lnTo>
                    <a:pt x="6" y="12"/>
                  </a:lnTo>
                  <a:lnTo>
                    <a:pt x="10" y="8"/>
                  </a:lnTo>
                  <a:lnTo>
                    <a:pt x="14" y="4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711" y="0"/>
                  </a:lnTo>
                  <a:lnTo>
                    <a:pt x="711" y="0"/>
                  </a:lnTo>
                  <a:lnTo>
                    <a:pt x="711" y="3"/>
                  </a:lnTo>
                  <a:lnTo>
                    <a:pt x="711" y="3"/>
                  </a:lnTo>
                  <a:lnTo>
                    <a:pt x="716" y="18"/>
                  </a:lnTo>
                  <a:lnTo>
                    <a:pt x="723" y="35"/>
                  </a:lnTo>
                  <a:lnTo>
                    <a:pt x="732" y="51"/>
                  </a:lnTo>
                  <a:lnTo>
                    <a:pt x="741" y="68"/>
                  </a:lnTo>
                  <a:lnTo>
                    <a:pt x="754" y="86"/>
                  </a:lnTo>
                  <a:lnTo>
                    <a:pt x="768" y="103"/>
                  </a:lnTo>
                  <a:lnTo>
                    <a:pt x="786" y="118"/>
                  </a:lnTo>
                  <a:lnTo>
                    <a:pt x="805" y="134"/>
                  </a:lnTo>
                  <a:lnTo>
                    <a:pt x="805" y="134"/>
                  </a:lnTo>
                  <a:lnTo>
                    <a:pt x="806" y="134"/>
                  </a:lnTo>
                  <a:lnTo>
                    <a:pt x="806" y="134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Rectangle 135"/>
            <p:cNvSpPr>
              <a:spLocks noChangeArrowheads="1"/>
            </p:cNvSpPr>
            <p:nvPr/>
          </p:nvSpPr>
          <p:spPr bwMode="auto">
            <a:xfrm>
              <a:off x="7661275" y="475773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Rectangle 136"/>
            <p:cNvSpPr>
              <a:spLocks noChangeArrowheads="1"/>
            </p:cNvSpPr>
            <p:nvPr/>
          </p:nvSpPr>
          <p:spPr bwMode="auto">
            <a:xfrm>
              <a:off x="7631113" y="475773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Rectangle 137"/>
            <p:cNvSpPr>
              <a:spLocks noChangeArrowheads="1"/>
            </p:cNvSpPr>
            <p:nvPr/>
          </p:nvSpPr>
          <p:spPr bwMode="auto">
            <a:xfrm>
              <a:off x="7596188" y="475773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Rectangle 138"/>
            <p:cNvSpPr>
              <a:spLocks noChangeArrowheads="1"/>
            </p:cNvSpPr>
            <p:nvPr/>
          </p:nvSpPr>
          <p:spPr bwMode="auto">
            <a:xfrm>
              <a:off x="7540625" y="475773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Rectangle 139"/>
            <p:cNvSpPr>
              <a:spLocks noChangeArrowheads="1"/>
            </p:cNvSpPr>
            <p:nvPr/>
          </p:nvSpPr>
          <p:spPr bwMode="auto">
            <a:xfrm>
              <a:off x="7483475" y="475773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Rectangle 140"/>
            <p:cNvSpPr>
              <a:spLocks noChangeArrowheads="1"/>
            </p:cNvSpPr>
            <p:nvPr/>
          </p:nvSpPr>
          <p:spPr bwMode="auto">
            <a:xfrm>
              <a:off x="7396163" y="475773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Rectangle 141"/>
            <p:cNvSpPr>
              <a:spLocks noChangeArrowheads="1"/>
            </p:cNvSpPr>
            <p:nvPr/>
          </p:nvSpPr>
          <p:spPr bwMode="auto">
            <a:xfrm>
              <a:off x="7315200" y="475773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Rectangle 142"/>
            <p:cNvSpPr>
              <a:spLocks noChangeArrowheads="1"/>
            </p:cNvSpPr>
            <p:nvPr/>
          </p:nvSpPr>
          <p:spPr bwMode="auto">
            <a:xfrm>
              <a:off x="7240588" y="475773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Rectangle 143"/>
            <p:cNvSpPr>
              <a:spLocks noChangeArrowheads="1"/>
            </p:cNvSpPr>
            <p:nvPr/>
          </p:nvSpPr>
          <p:spPr bwMode="auto">
            <a:xfrm>
              <a:off x="7688263" y="475773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Rectangle 144"/>
            <p:cNvSpPr>
              <a:spLocks noChangeArrowheads="1"/>
            </p:cNvSpPr>
            <p:nvPr/>
          </p:nvSpPr>
          <p:spPr bwMode="auto">
            <a:xfrm>
              <a:off x="7707313" y="475773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Rectangle 145"/>
            <p:cNvSpPr>
              <a:spLocks noChangeArrowheads="1"/>
            </p:cNvSpPr>
            <p:nvPr/>
          </p:nvSpPr>
          <p:spPr bwMode="auto">
            <a:xfrm>
              <a:off x="7724775" y="475773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146"/>
            <p:cNvSpPr/>
            <p:nvPr/>
          </p:nvSpPr>
          <p:spPr bwMode="auto">
            <a:xfrm>
              <a:off x="7737475" y="4757738"/>
              <a:ext cx="9525" cy="71438"/>
            </a:xfrm>
            <a:custGeom>
              <a:avLst/>
              <a:gdLst>
                <a:gd name="T0" fmla="*/ 17 w 17"/>
                <a:gd name="T1" fmla="*/ 0 h 134"/>
                <a:gd name="T2" fmla="*/ 17 w 17"/>
                <a:gd name="T3" fmla="*/ 134 h 134"/>
                <a:gd name="T4" fmla="*/ 17 w 17"/>
                <a:gd name="T5" fmla="*/ 134 h 134"/>
                <a:gd name="T6" fmla="*/ 11 w 17"/>
                <a:gd name="T7" fmla="*/ 134 h 134"/>
                <a:gd name="T8" fmla="*/ 0 w 17"/>
                <a:gd name="T9" fmla="*/ 134 h 134"/>
                <a:gd name="T10" fmla="*/ 0 w 17"/>
                <a:gd name="T11" fmla="*/ 0 h 134"/>
                <a:gd name="T12" fmla="*/ 11 w 17"/>
                <a:gd name="T13" fmla="*/ 0 h 134"/>
                <a:gd name="T14" fmla="*/ 11 w 17"/>
                <a:gd name="T15" fmla="*/ 0 h 134"/>
                <a:gd name="T16" fmla="*/ 17 w 17"/>
                <a:gd name="T17" fmla="*/ 0 h 134"/>
                <a:gd name="T18" fmla="*/ 17 w 17"/>
                <a:gd name="T1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4">
                  <a:moveTo>
                    <a:pt x="17" y="0"/>
                  </a:moveTo>
                  <a:lnTo>
                    <a:pt x="17" y="134"/>
                  </a:lnTo>
                  <a:lnTo>
                    <a:pt x="17" y="134"/>
                  </a:lnTo>
                  <a:lnTo>
                    <a:pt x="11" y="134"/>
                  </a:lnTo>
                  <a:lnTo>
                    <a:pt x="0" y="134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147"/>
            <p:cNvSpPr/>
            <p:nvPr/>
          </p:nvSpPr>
          <p:spPr bwMode="auto">
            <a:xfrm>
              <a:off x="7750175" y="4759326"/>
              <a:ext cx="9525" cy="68263"/>
            </a:xfrm>
            <a:custGeom>
              <a:avLst/>
              <a:gdLst>
                <a:gd name="T0" fmla="*/ 17 w 17"/>
                <a:gd name="T1" fmla="*/ 12 h 131"/>
                <a:gd name="T2" fmla="*/ 17 w 17"/>
                <a:gd name="T3" fmla="*/ 120 h 131"/>
                <a:gd name="T4" fmla="*/ 17 w 17"/>
                <a:gd name="T5" fmla="*/ 120 h 131"/>
                <a:gd name="T6" fmla="*/ 9 w 17"/>
                <a:gd name="T7" fmla="*/ 126 h 131"/>
                <a:gd name="T8" fmla="*/ 0 w 17"/>
                <a:gd name="T9" fmla="*/ 131 h 131"/>
                <a:gd name="T10" fmla="*/ 0 w 17"/>
                <a:gd name="T11" fmla="*/ 0 h 131"/>
                <a:gd name="T12" fmla="*/ 0 w 17"/>
                <a:gd name="T13" fmla="*/ 0 h 131"/>
                <a:gd name="T14" fmla="*/ 9 w 17"/>
                <a:gd name="T15" fmla="*/ 5 h 131"/>
                <a:gd name="T16" fmla="*/ 17 w 17"/>
                <a:gd name="T17" fmla="*/ 12 h 131"/>
                <a:gd name="T18" fmla="*/ 17 w 17"/>
                <a:gd name="T19" fmla="*/ 1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1">
                  <a:moveTo>
                    <a:pt x="17" y="12"/>
                  </a:moveTo>
                  <a:lnTo>
                    <a:pt x="17" y="120"/>
                  </a:lnTo>
                  <a:lnTo>
                    <a:pt x="17" y="120"/>
                  </a:lnTo>
                  <a:lnTo>
                    <a:pt x="9" y="126"/>
                  </a:lnTo>
                  <a:lnTo>
                    <a:pt x="0" y="1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17" y="12"/>
                  </a:lnTo>
                  <a:lnTo>
                    <a:pt x="17" y="1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148"/>
            <p:cNvSpPr/>
            <p:nvPr/>
          </p:nvSpPr>
          <p:spPr bwMode="auto">
            <a:xfrm>
              <a:off x="7016750" y="4687888"/>
              <a:ext cx="801687" cy="71438"/>
            </a:xfrm>
            <a:custGeom>
              <a:avLst/>
              <a:gdLst>
                <a:gd name="T0" fmla="*/ 1516 w 1516"/>
                <a:gd name="T1" fmla="*/ 30 h 136"/>
                <a:gd name="T2" fmla="*/ 1516 w 1516"/>
                <a:gd name="T3" fmla="*/ 106 h 136"/>
                <a:gd name="T4" fmla="*/ 1516 w 1516"/>
                <a:gd name="T5" fmla="*/ 106 h 136"/>
                <a:gd name="T6" fmla="*/ 1516 w 1516"/>
                <a:gd name="T7" fmla="*/ 111 h 136"/>
                <a:gd name="T8" fmla="*/ 1515 w 1516"/>
                <a:gd name="T9" fmla="*/ 115 h 136"/>
                <a:gd name="T10" fmla="*/ 1510 w 1516"/>
                <a:gd name="T11" fmla="*/ 123 h 136"/>
                <a:gd name="T12" fmla="*/ 1510 w 1516"/>
                <a:gd name="T13" fmla="*/ 123 h 136"/>
                <a:gd name="T14" fmla="*/ 1503 w 1516"/>
                <a:gd name="T15" fmla="*/ 129 h 136"/>
                <a:gd name="T16" fmla="*/ 1494 w 1516"/>
                <a:gd name="T17" fmla="*/ 133 h 136"/>
                <a:gd name="T18" fmla="*/ 1494 w 1516"/>
                <a:gd name="T19" fmla="*/ 133 h 136"/>
                <a:gd name="T20" fmla="*/ 1488 w 1516"/>
                <a:gd name="T21" fmla="*/ 136 h 136"/>
                <a:gd name="T22" fmla="*/ 1488 w 1516"/>
                <a:gd name="T23" fmla="*/ 136 h 136"/>
                <a:gd name="T24" fmla="*/ 1481 w 1516"/>
                <a:gd name="T25" fmla="*/ 136 h 136"/>
                <a:gd name="T26" fmla="*/ 35 w 1516"/>
                <a:gd name="T27" fmla="*/ 136 h 136"/>
                <a:gd name="T28" fmla="*/ 35 w 1516"/>
                <a:gd name="T29" fmla="*/ 136 h 136"/>
                <a:gd name="T30" fmla="*/ 27 w 1516"/>
                <a:gd name="T31" fmla="*/ 134 h 136"/>
                <a:gd name="T32" fmla="*/ 20 w 1516"/>
                <a:gd name="T33" fmla="*/ 133 h 136"/>
                <a:gd name="T34" fmla="*/ 20 w 1516"/>
                <a:gd name="T35" fmla="*/ 133 h 136"/>
                <a:gd name="T36" fmla="*/ 12 w 1516"/>
                <a:gd name="T37" fmla="*/ 128 h 136"/>
                <a:gd name="T38" fmla="*/ 7 w 1516"/>
                <a:gd name="T39" fmla="*/ 123 h 136"/>
                <a:gd name="T40" fmla="*/ 2 w 1516"/>
                <a:gd name="T41" fmla="*/ 116 h 136"/>
                <a:gd name="T42" fmla="*/ 0 w 1516"/>
                <a:gd name="T43" fmla="*/ 108 h 136"/>
                <a:gd name="T44" fmla="*/ 0 w 1516"/>
                <a:gd name="T45" fmla="*/ 108 h 136"/>
                <a:gd name="T46" fmla="*/ 0 w 1516"/>
                <a:gd name="T47" fmla="*/ 107 h 136"/>
                <a:gd name="T48" fmla="*/ 0 w 1516"/>
                <a:gd name="T49" fmla="*/ 107 h 136"/>
                <a:gd name="T50" fmla="*/ 0 w 1516"/>
                <a:gd name="T51" fmla="*/ 106 h 136"/>
                <a:gd name="T52" fmla="*/ 0 w 1516"/>
                <a:gd name="T53" fmla="*/ 30 h 136"/>
                <a:gd name="T54" fmla="*/ 0 w 1516"/>
                <a:gd name="T55" fmla="*/ 30 h 136"/>
                <a:gd name="T56" fmla="*/ 0 w 1516"/>
                <a:gd name="T57" fmla="*/ 29 h 136"/>
                <a:gd name="T58" fmla="*/ 0 w 1516"/>
                <a:gd name="T59" fmla="*/ 29 h 136"/>
                <a:gd name="T60" fmla="*/ 2 w 1516"/>
                <a:gd name="T61" fmla="*/ 24 h 136"/>
                <a:gd name="T62" fmla="*/ 3 w 1516"/>
                <a:gd name="T63" fmla="*/ 18 h 136"/>
                <a:gd name="T64" fmla="*/ 5 w 1516"/>
                <a:gd name="T65" fmla="*/ 13 h 136"/>
                <a:gd name="T66" fmla="*/ 9 w 1516"/>
                <a:gd name="T67" fmla="*/ 9 h 136"/>
                <a:gd name="T68" fmla="*/ 14 w 1516"/>
                <a:gd name="T69" fmla="*/ 7 h 136"/>
                <a:gd name="T70" fmla="*/ 20 w 1516"/>
                <a:gd name="T71" fmla="*/ 4 h 136"/>
                <a:gd name="T72" fmla="*/ 25 w 1516"/>
                <a:gd name="T73" fmla="*/ 2 h 136"/>
                <a:gd name="T74" fmla="*/ 31 w 1516"/>
                <a:gd name="T75" fmla="*/ 0 h 136"/>
                <a:gd name="T76" fmla="*/ 31 w 1516"/>
                <a:gd name="T77" fmla="*/ 0 h 136"/>
                <a:gd name="T78" fmla="*/ 35 w 1516"/>
                <a:gd name="T79" fmla="*/ 0 h 136"/>
                <a:gd name="T80" fmla="*/ 1481 w 1516"/>
                <a:gd name="T81" fmla="*/ 0 h 136"/>
                <a:gd name="T82" fmla="*/ 1481 w 1516"/>
                <a:gd name="T83" fmla="*/ 0 h 136"/>
                <a:gd name="T84" fmla="*/ 1488 w 1516"/>
                <a:gd name="T85" fmla="*/ 0 h 136"/>
                <a:gd name="T86" fmla="*/ 1488 w 1516"/>
                <a:gd name="T87" fmla="*/ 0 h 136"/>
                <a:gd name="T88" fmla="*/ 1494 w 1516"/>
                <a:gd name="T89" fmla="*/ 3 h 136"/>
                <a:gd name="T90" fmla="*/ 1494 w 1516"/>
                <a:gd name="T91" fmla="*/ 3 h 136"/>
                <a:gd name="T92" fmla="*/ 1503 w 1516"/>
                <a:gd name="T93" fmla="*/ 7 h 136"/>
                <a:gd name="T94" fmla="*/ 1510 w 1516"/>
                <a:gd name="T95" fmla="*/ 13 h 136"/>
                <a:gd name="T96" fmla="*/ 1510 w 1516"/>
                <a:gd name="T97" fmla="*/ 13 h 136"/>
                <a:gd name="T98" fmla="*/ 1515 w 1516"/>
                <a:gd name="T99" fmla="*/ 21 h 136"/>
                <a:gd name="T100" fmla="*/ 1516 w 1516"/>
                <a:gd name="T101" fmla="*/ 25 h 136"/>
                <a:gd name="T102" fmla="*/ 1516 w 1516"/>
                <a:gd name="T103" fmla="*/ 30 h 136"/>
                <a:gd name="T104" fmla="*/ 1516 w 1516"/>
                <a:gd name="T105" fmla="*/ 3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16" h="136">
                  <a:moveTo>
                    <a:pt x="1516" y="30"/>
                  </a:moveTo>
                  <a:lnTo>
                    <a:pt x="1516" y="106"/>
                  </a:lnTo>
                  <a:lnTo>
                    <a:pt x="1516" y="106"/>
                  </a:lnTo>
                  <a:lnTo>
                    <a:pt x="1516" y="111"/>
                  </a:lnTo>
                  <a:lnTo>
                    <a:pt x="1515" y="115"/>
                  </a:lnTo>
                  <a:lnTo>
                    <a:pt x="1510" y="123"/>
                  </a:lnTo>
                  <a:lnTo>
                    <a:pt x="1510" y="123"/>
                  </a:lnTo>
                  <a:lnTo>
                    <a:pt x="1503" y="129"/>
                  </a:lnTo>
                  <a:lnTo>
                    <a:pt x="1494" y="133"/>
                  </a:lnTo>
                  <a:lnTo>
                    <a:pt x="1494" y="133"/>
                  </a:lnTo>
                  <a:lnTo>
                    <a:pt x="1488" y="136"/>
                  </a:lnTo>
                  <a:lnTo>
                    <a:pt x="1488" y="136"/>
                  </a:lnTo>
                  <a:lnTo>
                    <a:pt x="1481" y="136"/>
                  </a:lnTo>
                  <a:lnTo>
                    <a:pt x="35" y="136"/>
                  </a:lnTo>
                  <a:lnTo>
                    <a:pt x="35" y="136"/>
                  </a:lnTo>
                  <a:lnTo>
                    <a:pt x="27" y="134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12" y="128"/>
                  </a:lnTo>
                  <a:lnTo>
                    <a:pt x="7" y="123"/>
                  </a:lnTo>
                  <a:lnTo>
                    <a:pt x="2" y="116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7"/>
                  </a:lnTo>
                  <a:lnTo>
                    <a:pt x="20" y="4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1481" y="0"/>
                  </a:lnTo>
                  <a:lnTo>
                    <a:pt x="1481" y="0"/>
                  </a:lnTo>
                  <a:lnTo>
                    <a:pt x="1488" y="0"/>
                  </a:lnTo>
                  <a:lnTo>
                    <a:pt x="1488" y="0"/>
                  </a:lnTo>
                  <a:lnTo>
                    <a:pt x="1494" y="3"/>
                  </a:lnTo>
                  <a:lnTo>
                    <a:pt x="1494" y="3"/>
                  </a:lnTo>
                  <a:lnTo>
                    <a:pt x="1503" y="7"/>
                  </a:lnTo>
                  <a:lnTo>
                    <a:pt x="1510" y="13"/>
                  </a:lnTo>
                  <a:lnTo>
                    <a:pt x="1510" y="13"/>
                  </a:lnTo>
                  <a:lnTo>
                    <a:pt x="1515" y="21"/>
                  </a:lnTo>
                  <a:lnTo>
                    <a:pt x="1516" y="25"/>
                  </a:lnTo>
                  <a:lnTo>
                    <a:pt x="1516" y="30"/>
                  </a:lnTo>
                  <a:lnTo>
                    <a:pt x="1516" y="30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149"/>
            <p:cNvSpPr/>
            <p:nvPr/>
          </p:nvSpPr>
          <p:spPr bwMode="auto">
            <a:xfrm>
              <a:off x="7016750" y="4687888"/>
              <a:ext cx="425450" cy="71438"/>
            </a:xfrm>
            <a:custGeom>
              <a:avLst/>
              <a:gdLst>
                <a:gd name="T0" fmla="*/ 806 w 806"/>
                <a:gd name="T1" fmla="*/ 136 h 136"/>
                <a:gd name="T2" fmla="*/ 31 w 806"/>
                <a:gd name="T3" fmla="*/ 136 h 136"/>
                <a:gd name="T4" fmla="*/ 31 w 806"/>
                <a:gd name="T5" fmla="*/ 136 h 136"/>
                <a:gd name="T6" fmla="*/ 24 w 806"/>
                <a:gd name="T7" fmla="*/ 134 h 136"/>
                <a:gd name="T8" fmla="*/ 17 w 806"/>
                <a:gd name="T9" fmla="*/ 133 h 136"/>
                <a:gd name="T10" fmla="*/ 17 w 806"/>
                <a:gd name="T11" fmla="*/ 133 h 136"/>
                <a:gd name="T12" fmla="*/ 11 w 806"/>
                <a:gd name="T13" fmla="*/ 128 h 136"/>
                <a:gd name="T14" fmla="*/ 5 w 806"/>
                <a:gd name="T15" fmla="*/ 123 h 136"/>
                <a:gd name="T16" fmla="*/ 2 w 806"/>
                <a:gd name="T17" fmla="*/ 116 h 136"/>
                <a:gd name="T18" fmla="*/ 0 w 806"/>
                <a:gd name="T19" fmla="*/ 108 h 136"/>
                <a:gd name="T20" fmla="*/ 0 w 806"/>
                <a:gd name="T21" fmla="*/ 108 h 136"/>
                <a:gd name="T22" fmla="*/ 0 w 806"/>
                <a:gd name="T23" fmla="*/ 107 h 136"/>
                <a:gd name="T24" fmla="*/ 0 w 806"/>
                <a:gd name="T25" fmla="*/ 107 h 136"/>
                <a:gd name="T26" fmla="*/ 0 w 806"/>
                <a:gd name="T27" fmla="*/ 106 h 136"/>
                <a:gd name="T28" fmla="*/ 0 w 806"/>
                <a:gd name="T29" fmla="*/ 30 h 136"/>
                <a:gd name="T30" fmla="*/ 0 w 806"/>
                <a:gd name="T31" fmla="*/ 30 h 136"/>
                <a:gd name="T32" fmla="*/ 0 w 806"/>
                <a:gd name="T33" fmla="*/ 29 h 136"/>
                <a:gd name="T34" fmla="*/ 0 w 806"/>
                <a:gd name="T35" fmla="*/ 29 h 136"/>
                <a:gd name="T36" fmla="*/ 0 w 806"/>
                <a:gd name="T37" fmla="*/ 24 h 136"/>
                <a:gd name="T38" fmla="*/ 3 w 806"/>
                <a:gd name="T39" fmla="*/ 18 h 136"/>
                <a:gd name="T40" fmla="*/ 5 w 806"/>
                <a:gd name="T41" fmla="*/ 13 h 136"/>
                <a:gd name="T42" fmla="*/ 8 w 806"/>
                <a:gd name="T43" fmla="*/ 9 h 136"/>
                <a:gd name="T44" fmla="*/ 13 w 806"/>
                <a:gd name="T45" fmla="*/ 7 h 136"/>
                <a:gd name="T46" fmla="*/ 17 w 806"/>
                <a:gd name="T47" fmla="*/ 4 h 136"/>
                <a:gd name="T48" fmla="*/ 22 w 806"/>
                <a:gd name="T49" fmla="*/ 2 h 136"/>
                <a:gd name="T50" fmla="*/ 27 w 806"/>
                <a:gd name="T51" fmla="*/ 0 h 136"/>
                <a:gd name="T52" fmla="*/ 27 w 806"/>
                <a:gd name="T53" fmla="*/ 0 h 136"/>
                <a:gd name="T54" fmla="*/ 31 w 806"/>
                <a:gd name="T55" fmla="*/ 0 h 136"/>
                <a:gd name="T56" fmla="*/ 711 w 806"/>
                <a:gd name="T57" fmla="*/ 0 h 136"/>
                <a:gd name="T58" fmla="*/ 711 w 806"/>
                <a:gd name="T59" fmla="*/ 0 h 136"/>
                <a:gd name="T60" fmla="*/ 711 w 806"/>
                <a:gd name="T61" fmla="*/ 0 h 136"/>
                <a:gd name="T62" fmla="*/ 711 w 806"/>
                <a:gd name="T63" fmla="*/ 0 h 136"/>
                <a:gd name="T64" fmla="*/ 716 w 806"/>
                <a:gd name="T65" fmla="*/ 16 h 136"/>
                <a:gd name="T66" fmla="*/ 722 w 806"/>
                <a:gd name="T67" fmla="*/ 33 h 136"/>
                <a:gd name="T68" fmla="*/ 730 w 806"/>
                <a:gd name="T69" fmla="*/ 49 h 136"/>
                <a:gd name="T70" fmla="*/ 739 w 806"/>
                <a:gd name="T71" fmla="*/ 66 h 136"/>
                <a:gd name="T72" fmla="*/ 752 w 806"/>
                <a:gd name="T73" fmla="*/ 83 h 136"/>
                <a:gd name="T74" fmla="*/ 766 w 806"/>
                <a:gd name="T75" fmla="*/ 101 h 136"/>
                <a:gd name="T76" fmla="*/ 783 w 806"/>
                <a:gd name="T77" fmla="*/ 116 h 136"/>
                <a:gd name="T78" fmla="*/ 802 w 806"/>
                <a:gd name="T79" fmla="*/ 133 h 136"/>
                <a:gd name="T80" fmla="*/ 802 w 806"/>
                <a:gd name="T81" fmla="*/ 133 h 136"/>
                <a:gd name="T82" fmla="*/ 806 w 806"/>
                <a:gd name="T83" fmla="*/ 136 h 136"/>
                <a:gd name="T84" fmla="*/ 806 w 806"/>
                <a:gd name="T85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6" h="136">
                  <a:moveTo>
                    <a:pt x="806" y="136"/>
                  </a:moveTo>
                  <a:lnTo>
                    <a:pt x="31" y="136"/>
                  </a:lnTo>
                  <a:lnTo>
                    <a:pt x="31" y="136"/>
                  </a:lnTo>
                  <a:lnTo>
                    <a:pt x="24" y="134"/>
                  </a:lnTo>
                  <a:lnTo>
                    <a:pt x="17" y="133"/>
                  </a:lnTo>
                  <a:lnTo>
                    <a:pt x="17" y="133"/>
                  </a:lnTo>
                  <a:lnTo>
                    <a:pt x="11" y="128"/>
                  </a:lnTo>
                  <a:lnTo>
                    <a:pt x="5" y="123"/>
                  </a:lnTo>
                  <a:lnTo>
                    <a:pt x="2" y="116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7"/>
                  </a:lnTo>
                  <a:lnTo>
                    <a:pt x="17" y="4"/>
                  </a:lnTo>
                  <a:lnTo>
                    <a:pt x="22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711" y="0"/>
                  </a:lnTo>
                  <a:lnTo>
                    <a:pt x="711" y="0"/>
                  </a:lnTo>
                  <a:lnTo>
                    <a:pt x="711" y="0"/>
                  </a:lnTo>
                  <a:lnTo>
                    <a:pt x="711" y="0"/>
                  </a:lnTo>
                  <a:lnTo>
                    <a:pt x="716" y="16"/>
                  </a:lnTo>
                  <a:lnTo>
                    <a:pt x="722" y="33"/>
                  </a:lnTo>
                  <a:lnTo>
                    <a:pt x="730" y="49"/>
                  </a:lnTo>
                  <a:lnTo>
                    <a:pt x="739" y="66"/>
                  </a:lnTo>
                  <a:lnTo>
                    <a:pt x="752" y="83"/>
                  </a:lnTo>
                  <a:lnTo>
                    <a:pt x="766" y="101"/>
                  </a:lnTo>
                  <a:lnTo>
                    <a:pt x="783" y="116"/>
                  </a:lnTo>
                  <a:lnTo>
                    <a:pt x="802" y="133"/>
                  </a:lnTo>
                  <a:lnTo>
                    <a:pt x="802" y="133"/>
                  </a:lnTo>
                  <a:lnTo>
                    <a:pt x="806" y="136"/>
                  </a:lnTo>
                  <a:lnTo>
                    <a:pt x="806" y="136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Rectangle 150"/>
            <p:cNvSpPr>
              <a:spLocks noChangeArrowheads="1"/>
            </p:cNvSpPr>
            <p:nvPr/>
          </p:nvSpPr>
          <p:spPr bwMode="auto">
            <a:xfrm>
              <a:off x="7716838" y="468788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Rectangle 151"/>
            <p:cNvSpPr>
              <a:spLocks noChangeArrowheads="1"/>
            </p:cNvSpPr>
            <p:nvPr/>
          </p:nvSpPr>
          <p:spPr bwMode="auto">
            <a:xfrm>
              <a:off x="7686675" y="468788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Rectangle 152"/>
            <p:cNvSpPr>
              <a:spLocks noChangeArrowheads="1"/>
            </p:cNvSpPr>
            <p:nvPr/>
          </p:nvSpPr>
          <p:spPr bwMode="auto">
            <a:xfrm>
              <a:off x="7651750" y="468788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Rectangle 153"/>
            <p:cNvSpPr>
              <a:spLocks noChangeArrowheads="1"/>
            </p:cNvSpPr>
            <p:nvPr/>
          </p:nvSpPr>
          <p:spPr bwMode="auto">
            <a:xfrm>
              <a:off x="7597775" y="468788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Rectangle 154"/>
            <p:cNvSpPr>
              <a:spLocks noChangeArrowheads="1"/>
            </p:cNvSpPr>
            <p:nvPr/>
          </p:nvSpPr>
          <p:spPr bwMode="auto">
            <a:xfrm>
              <a:off x="7540625" y="468788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Rectangle 155"/>
            <p:cNvSpPr>
              <a:spLocks noChangeArrowheads="1"/>
            </p:cNvSpPr>
            <p:nvPr/>
          </p:nvSpPr>
          <p:spPr bwMode="auto">
            <a:xfrm>
              <a:off x="7453313" y="468788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Rectangle 156"/>
            <p:cNvSpPr>
              <a:spLocks noChangeArrowheads="1"/>
            </p:cNvSpPr>
            <p:nvPr/>
          </p:nvSpPr>
          <p:spPr bwMode="auto">
            <a:xfrm>
              <a:off x="7370763" y="468788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Rectangle 157"/>
            <p:cNvSpPr>
              <a:spLocks noChangeArrowheads="1"/>
            </p:cNvSpPr>
            <p:nvPr/>
          </p:nvSpPr>
          <p:spPr bwMode="auto">
            <a:xfrm>
              <a:off x="7297738" y="468788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Rectangle 158"/>
            <p:cNvSpPr>
              <a:spLocks noChangeArrowheads="1"/>
            </p:cNvSpPr>
            <p:nvPr/>
          </p:nvSpPr>
          <p:spPr bwMode="auto">
            <a:xfrm>
              <a:off x="7745413" y="4687888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Rectangle 159"/>
            <p:cNvSpPr>
              <a:spLocks noChangeArrowheads="1"/>
            </p:cNvSpPr>
            <p:nvPr/>
          </p:nvSpPr>
          <p:spPr bwMode="auto">
            <a:xfrm>
              <a:off x="7762875" y="468788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Rectangle 160"/>
            <p:cNvSpPr>
              <a:spLocks noChangeArrowheads="1"/>
            </p:cNvSpPr>
            <p:nvPr/>
          </p:nvSpPr>
          <p:spPr bwMode="auto">
            <a:xfrm>
              <a:off x="7780338" y="4687888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161"/>
            <p:cNvSpPr/>
            <p:nvPr/>
          </p:nvSpPr>
          <p:spPr bwMode="auto">
            <a:xfrm>
              <a:off x="7794625" y="4687888"/>
              <a:ext cx="9525" cy="71438"/>
            </a:xfrm>
            <a:custGeom>
              <a:avLst/>
              <a:gdLst>
                <a:gd name="T0" fmla="*/ 17 w 17"/>
                <a:gd name="T1" fmla="*/ 0 h 136"/>
                <a:gd name="T2" fmla="*/ 17 w 17"/>
                <a:gd name="T3" fmla="*/ 136 h 136"/>
                <a:gd name="T4" fmla="*/ 17 w 17"/>
                <a:gd name="T5" fmla="*/ 136 h 136"/>
                <a:gd name="T6" fmla="*/ 10 w 17"/>
                <a:gd name="T7" fmla="*/ 136 h 136"/>
                <a:gd name="T8" fmla="*/ 0 w 17"/>
                <a:gd name="T9" fmla="*/ 136 h 136"/>
                <a:gd name="T10" fmla="*/ 0 w 17"/>
                <a:gd name="T11" fmla="*/ 0 h 136"/>
                <a:gd name="T12" fmla="*/ 10 w 17"/>
                <a:gd name="T13" fmla="*/ 0 h 136"/>
                <a:gd name="T14" fmla="*/ 10 w 17"/>
                <a:gd name="T15" fmla="*/ 0 h 136"/>
                <a:gd name="T16" fmla="*/ 17 w 17"/>
                <a:gd name="T17" fmla="*/ 0 h 136"/>
                <a:gd name="T18" fmla="*/ 17 w 17"/>
                <a:gd name="T1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6">
                  <a:moveTo>
                    <a:pt x="17" y="0"/>
                  </a:moveTo>
                  <a:lnTo>
                    <a:pt x="17" y="136"/>
                  </a:lnTo>
                  <a:lnTo>
                    <a:pt x="17" y="136"/>
                  </a:lnTo>
                  <a:lnTo>
                    <a:pt x="10" y="136"/>
                  </a:lnTo>
                  <a:lnTo>
                    <a:pt x="0" y="13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162"/>
            <p:cNvSpPr/>
            <p:nvPr/>
          </p:nvSpPr>
          <p:spPr bwMode="auto">
            <a:xfrm>
              <a:off x="7807325" y="4689476"/>
              <a:ext cx="7937" cy="68263"/>
            </a:xfrm>
            <a:custGeom>
              <a:avLst/>
              <a:gdLst>
                <a:gd name="T0" fmla="*/ 16 w 16"/>
                <a:gd name="T1" fmla="*/ 10 h 130"/>
                <a:gd name="T2" fmla="*/ 16 w 16"/>
                <a:gd name="T3" fmla="*/ 120 h 130"/>
                <a:gd name="T4" fmla="*/ 16 w 16"/>
                <a:gd name="T5" fmla="*/ 120 h 130"/>
                <a:gd name="T6" fmla="*/ 9 w 16"/>
                <a:gd name="T7" fmla="*/ 126 h 130"/>
                <a:gd name="T8" fmla="*/ 0 w 16"/>
                <a:gd name="T9" fmla="*/ 130 h 130"/>
                <a:gd name="T10" fmla="*/ 0 w 16"/>
                <a:gd name="T11" fmla="*/ 0 h 130"/>
                <a:gd name="T12" fmla="*/ 0 w 16"/>
                <a:gd name="T13" fmla="*/ 0 h 130"/>
                <a:gd name="T14" fmla="*/ 9 w 16"/>
                <a:gd name="T15" fmla="*/ 4 h 130"/>
                <a:gd name="T16" fmla="*/ 16 w 16"/>
                <a:gd name="T17" fmla="*/ 10 h 130"/>
                <a:gd name="T18" fmla="*/ 16 w 16"/>
                <a:gd name="T19" fmla="*/ 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0">
                  <a:moveTo>
                    <a:pt x="16" y="10"/>
                  </a:moveTo>
                  <a:lnTo>
                    <a:pt x="16" y="120"/>
                  </a:lnTo>
                  <a:lnTo>
                    <a:pt x="16" y="120"/>
                  </a:lnTo>
                  <a:lnTo>
                    <a:pt x="9" y="126"/>
                  </a:lnTo>
                  <a:lnTo>
                    <a:pt x="0" y="13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4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163"/>
            <p:cNvSpPr/>
            <p:nvPr/>
          </p:nvSpPr>
          <p:spPr bwMode="auto">
            <a:xfrm>
              <a:off x="7040563" y="4616451"/>
              <a:ext cx="801687" cy="71438"/>
            </a:xfrm>
            <a:custGeom>
              <a:avLst/>
              <a:gdLst>
                <a:gd name="T0" fmla="*/ 1516 w 1516"/>
                <a:gd name="T1" fmla="*/ 30 h 135"/>
                <a:gd name="T2" fmla="*/ 1516 w 1516"/>
                <a:gd name="T3" fmla="*/ 106 h 135"/>
                <a:gd name="T4" fmla="*/ 1516 w 1516"/>
                <a:gd name="T5" fmla="*/ 106 h 135"/>
                <a:gd name="T6" fmla="*/ 1516 w 1516"/>
                <a:gd name="T7" fmla="*/ 111 h 135"/>
                <a:gd name="T8" fmla="*/ 1515 w 1516"/>
                <a:gd name="T9" fmla="*/ 115 h 135"/>
                <a:gd name="T10" fmla="*/ 1510 w 1516"/>
                <a:gd name="T11" fmla="*/ 123 h 135"/>
                <a:gd name="T12" fmla="*/ 1510 w 1516"/>
                <a:gd name="T13" fmla="*/ 123 h 135"/>
                <a:gd name="T14" fmla="*/ 1503 w 1516"/>
                <a:gd name="T15" fmla="*/ 129 h 135"/>
                <a:gd name="T16" fmla="*/ 1494 w 1516"/>
                <a:gd name="T17" fmla="*/ 134 h 135"/>
                <a:gd name="T18" fmla="*/ 1494 w 1516"/>
                <a:gd name="T19" fmla="*/ 134 h 135"/>
                <a:gd name="T20" fmla="*/ 1488 w 1516"/>
                <a:gd name="T21" fmla="*/ 135 h 135"/>
                <a:gd name="T22" fmla="*/ 1488 w 1516"/>
                <a:gd name="T23" fmla="*/ 135 h 135"/>
                <a:gd name="T24" fmla="*/ 1485 w 1516"/>
                <a:gd name="T25" fmla="*/ 135 h 135"/>
                <a:gd name="T26" fmla="*/ 1485 w 1516"/>
                <a:gd name="T27" fmla="*/ 135 h 135"/>
                <a:gd name="T28" fmla="*/ 1484 w 1516"/>
                <a:gd name="T29" fmla="*/ 135 h 135"/>
                <a:gd name="T30" fmla="*/ 1484 w 1516"/>
                <a:gd name="T31" fmla="*/ 135 h 135"/>
                <a:gd name="T32" fmla="*/ 1483 w 1516"/>
                <a:gd name="T33" fmla="*/ 135 h 135"/>
                <a:gd name="T34" fmla="*/ 1483 w 1516"/>
                <a:gd name="T35" fmla="*/ 135 h 135"/>
                <a:gd name="T36" fmla="*/ 1481 w 1516"/>
                <a:gd name="T37" fmla="*/ 135 h 135"/>
                <a:gd name="T38" fmla="*/ 35 w 1516"/>
                <a:gd name="T39" fmla="*/ 135 h 135"/>
                <a:gd name="T40" fmla="*/ 35 w 1516"/>
                <a:gd name="T41" fmla="*/ 135 h 135"/>
                <a:gd name="T42" fmla="*/ 29 w 1516"/>
                <a:gd name="T43" fmla="*/ 135 h 135"/>
                <a:gd name="T44" fmla="*/ 22 w 1516"/>
                <a:gd name="T45" fmla="*/ 134 h 135"/>
                <a:gd name="T46" fmla="*/ 16 w 1516"/>
                <a:gd name="T47" fmla="*/ 132 h 135"/>
                <a:gd name="T48" fmla="*/ 11 w 1516"/>
                <a:gd name="T49" fmla="*/ 128 h 135"/>
                <a:gd name="T50" fmla="*/ 7 w 1516"/>
                <a:gd name="T51" fmla="*/ 124 h 135"/>
                <a:gd name="T52" fmla="*/ 4 w 1516"/>
                <a:gd name="T53" fmla="*/ 119 h 135"/>
                <a:gd name="T54" fmla="*/ 2 w 1516"/>
                <a:gd name="T55" fmla="*/ 114 h 135"/>
                <a:gd name="T56" fmla="*/ 0 w 1516"/>
                <a:gd name="T57" fmla="*/ 108 h 135"/>
                <a:gd name="T58" fmla="*/ 0 w 1516"/>
                <a:gd name="T59" fmla="*/ 108 h 135"/>
                <a:gd name="T60" fmla="*/ 0 w 1516"/>
                <a:gd name="T61" fmla="*/ 106 h 135"/>
                <a:gd name="T62" fmla="*/ 0 w 1516"/>
                <a:gd name="T63" fmla="*/ 30 h 135"/>
                <a:gd name="T64" fmla="*/ 0 w 1516"/>
                <a:gd name="T65" fmla="*/ 30 h 135"/>
                <a:gd name="T66" fmla="*/ 0 w 1516"/>
                <a:gd name="T67" fmla="*/ 29 h 135"/>
                <a:gd name="T68" fmla="*/ 0 w 1516"/>
                <a:gd name="T69" fmla="*/ 29 h 135"/>
                <a:gd name="T70" fmla="*/ 2 w 1516"/>
                <a:gd name="T71" fmla="*/ 23 h 135"/>
                <a:gd name="T72" fmla="*/ 4 w 1516"/>
                <a:gd name="T73" fmla="*/ 17 h 135"/>
                <a:gd name="T74" fmla="*/ 7 w 1516"/>
                <a:gd name="T75" fmla="*/ 13 h 135"/>
                <a:gd name="T76" fmla="*/ 11 w 1516"/>
                <a:gd name="T77" fmla="*/ 9 h 135"/>
                <a:gd name="T78" fmla="*/ 16 w 1516"/>
                <a:gd name="T79" fmla="*/ 5 h 135"/>
                <a:gd name="T80" fmla="*/ 22 w 1516"/>
                <a:gd name="T81" fmla="*/ 3 h 135"/>
                <a:gd name="T82" fmla="*/ 29 w 1516"/>
                <a:gd name="T83" fmla="*/ 2 h 135"/>
                <a:gd name="T84" fmla="*/ 35 w 1516"/>
                <a:gd name="T85" fmla="*/ 0 h 135"/>
                <a:gd name="T86" fmla="*/ 1481 w 1516"/>
                <a:gd name="T87" fmla="*/ 0 h 135"/>
                <a:gd name="T88" fmla="*/ 1481 w 1516"/>
                <a:gd name="T89" fmla="*/ 0 h 135"/>
                <a:gd name="T90" fmla="*/ 1488 w 1516"/>
                <a:gd name="T91" fmla="*/ 2 h 135"/>
                <a:gd name="T92" fmla="*/ 1488 w 1516"/>
                <a:gd name="T93" fmla="*/ 2 h 135"/>
                <a:gd name="T94" fmla="*/ 1494 w 1516"/>
                <a:gd name="T95" fmla="*/ 3 h 135"/>
                <a:gd name="T96" fmla="*/ 1494 w 1516"/>
                <a:gd name="T97" fmla="*/ 3 h 135"/>
                <a:gd name="T98" fmla="*/ 1503 w 1516"/>
                <a:gd name="T99" fmla="*/ 7 h 135"/>
                <a:gd name="T100" fmla="*/ 1510 w 1516"/>
                <a:gd name="T101" fmla="*/ 13 h 135"/>
                <a:gd name="T102" fmla="*/ 1510 w 1516"/>
                <a:gd name="T103" fmla="*/ 13 h 135"/>
                <a:gd name="T104" fmla="*/ 1515 w 1516"/>
                <a:gd name="T105" fmla="*/ 21 h 135"/>
                <a:gd name="T106" fmla="*/ 1516 w 1516"/>
                <a:gd name="T107" fmla="*/ 26 h 135"/>
                <a:gd name="T108" fmla="*/ 1516 w 1516"/>
                <a:gd name="T109" fmla="*/ 30 h 135"/>
                <a:gd name="T110" fmla="*/ 1516 w 1516"/>
                <a:gd name="T111" fmla="*/ 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6" h="135">
                  <a:moveTo>
                    <a:pt x="1516" y="30"/>
                  </a:moveTo>
                  <a:lnTo>
                    <a:pt x="1516" y="106"/>
                  </a:lnTo>
                  <a:lnTo>
                    <a:pt x="1516" y="106"/>
                  </a:lnTo>
                  <a:lnTo>
                    <a:pt x="1516" y="111"/>
                  </a:lnTo>
                  <a:lnTo>
                    <a:pt x="1515" y="115"/>
                  </a:lnTo>
                  <a:lnTo>
                    <a:pt x="1510" y="123"/>
                  </a:lnTo>
                  <a:lnTo>
                    <a:pt x="1510" y="123"/>
                  </a:lnTo>
                  <a:lnTo>
                    <a:pt x="1503" y="129"/>
                  </a:lnTo>
                  <a:lnTo>
                    <a:pt x="1494" y="134"/>
                  </a:lnTo>
                  <a:lnTo>
                    <a:pt x="1494" y="134"/>
                  </a:lnTo>
                  <a:lnTo>
                    <a:pt x="1488" y="135"/>
                  </a:lnTo>
                  <a:lnTo>
                    <a:pt x="1488" y="135"/>
                  </a:lnTo>
                  <a:lnTo>
                    <a:pt x="1485" y="135"/>
                  </a:lnTo>
                  <a:lnTo>
                    <a:pt x="1485" y="135"/>
                  </a:lnTo>
                  <a:lnTo>
                    <a:pt x="1484" y="135"/>
                  </a:lnTo>
                  <a:lnTo>
                    <a:pt x="1484" y="135"/>
                  </a:lnTo>
                  <a:lnTo>
                    <a:pt x="1483" y="135"/>
                  </a:lnTo>
                  <a:lnTo>
                    <a:pt x="1483" y="135"/>
                  </a:lnTo>
                  <a:lnTo>
                    <a:pt x="1481" y="135"/>
                  </a:lnTo>
                  <a:lnTo>
                    <a:pt x="35" y="135"/>
                  </a:lnTo>
                  <a:lnTo>
                    <a:pt x="35" y="135"/>
                  </a:lnTo>
                  <a:lnTo>
                    <a:pt x="29" y="135"/>
                  </a:lnTo>
                  <a:lnTo>
                    <a:pt x="22" y="134"/>
                  </a:lnTo>
                  <a:lnTo>
                    <a:pt x="16" y="132"/>
                  </a:lnTo>
                  <a:lnTo>
                    <a:pt x="11" y="128"/>
                  </a:lnTo>
                  <a:lnTo>
                    <a:pt x="7" y="124"/>
                  </a:lnTo>
                  <a:lnTo>
                    <a:pt x="4" y="119"/>
                  </a:lnTo>
                  <a:lnTo>
                    <a:pt x="2" y="114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4" y="17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16" y="5"/>
                  </a:lnTo>
                  <a:lnTo>
                    <a:pt x="22" y="3"/>
                  </a:lnTo>
                  <a:lnTo>
                    <a:pt x="29" y="2"/>
                  </a:lnTo>
                  <a:lnTo>
                    <a:pt x="35" y="0"/>
                  </a:lnTo>
                  <a:lnTo>
                    <a:pt x="1481" y="0"/>
                  </a:lnTo>
                  <a:lnTo>
                    <a:pt x="1481" y="0"/>
                  </a:lnTo>
                  <a:lnTo>
                    <a:pt x="1488" y="2"/>
                  </a:lnTo>
                  <a:lnTo>
                    <a:pt x="1488" y="2"/>
                  </a:lnTo>
                  <a:lnTo>
                    <a:pt x="1494" y="3"/>
                  </a:lnTo>
                  <a:lnTo>
                    <a:pt x="1494" y="3"/>
                  </a:lnTo>
                  <a:lnTo>
                    <a:pt x="1503" y="7"/>
                  </a:lnTo>
                  <a:lnTo>
                    <a:pt x="1510" y="13"/>
                  </a:lnTo>
                  <a:lnTo>
                    <a:pt x="1510" y="13"/>
                  </a:lnTo>
                  <a:lnTo>
                    <a:pt x="1515" y="21"/>
                  </a:lnTo>
                  <a:lnTo>
                    <a:pt x="1516" y="26"/>
                  </a:lnTo>
                  <a:lnTo>
                    <a:pt x="1516" y="30"/>
                  </a:lnTo>
                  <a:lnTo>
                    <a:pt x="1516" y="30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164"/>
            <p:cNvSpPr/>
            <p:nvPr/>
          </p:nvSpPr>
          <p:spPr bwMode="auto">
            <a:xfrm>
              <a:off x="7040563" y="4616451"/>
              <a:ext cx="425450" cy="71438"/>
            </a:xfrm>
            <a:custGeom>
              <a:avLst/>
              <a:gdLst>
                <a:gd name="T0" fmla="*/ 806 w 806"/>
                <a:gd name="T1" fmla="*/ 135 h 135"/>
                <a:gd name="T2" fmla="*/ 31 w 806"/>
                <a:gd name="T3" fmla="*/ 135 h 135"/>
                <a:gd name="T4" fmla="*/ 31 w 806"/>
                <a:gd name="T5" fmla="*/ 135 h 135"/>
                <a:gd name="T6" fmla="*/ 26 w 806"/>
                <a:gd name="T7" fmla="*/ 135 h 135"/>
                <a:gd name="T8" fmla="*/ 20 w 806"/>
                <a:gd name="T9" fmla="*/ 134 h 135"/>
                <a:gd name="T10" fmla="*/ 15 w 806"/>
                <a:gd name="T11" fmla="*/ 132 h 135"/>
                <a:gd name="T12" fmla="*/ 11 w 806"/>
                <a:gd name="T13" fmla="*/ 128 h 135"/>
                <a:gd name="T14" fmla="*/ 7 w 806"/>
                <a:gd name="T15" fmla="*/ 124 h 135"/>
                <a:gd name="T16" fmla="*/ 3 w 806"/>
                <a:gd name="T17" fmla="*/ 119 h 135"/>
                <a:gd name="T18" fmla="*/ 2 w 806"/>
                <a:gd name="T19" fmla="*/ 114 h 135"/>
                <a:gd name="T20" fmla="*/ 0 w 806"/>
                <a:gd name="T21" fmla="*/ 108 h 135"/>
                <a:gd name="T22" fmla="*/ 0 w 806"/>
                <a:gd name="T23" fmla="*/ 108 h 135"/>
                <a:gd name="T24" fmla="*/ 0 w 806"/>
                <a:gd name="T25" fmla="*/ 106 h 135"/>
                <a:gd name="T26" fmla="*/ 0 w 806"/>
                <a:gd name="T27" fmla="*/ 30 h 135"/>
                <a:gd name="T28" fmla="*/ 0 w 806"/>
                <a:gd name="T29" fmla="*/ 30 h 135"/>
                <a:gd name="T30" fmla="*/ 0 w 806"/>
                <a:gd name="T31" fmla="*/ 29 h 135"/>
                <a:gd name="T32" fmla="*/ 0 w 806"/>
                <a:gd name="T33" fmla="*/ 29 h 135"/>
                <a:gd name="T34" fmla="*/ 2 w 806"/>
                <a:gd name="T35" fmla="*/ 23 h 135"/>
                <a:gd name="T36" fmla="*/ 3 w 806"/>
                <a:gd name="T37" fmla="*/ 17 h 135"/>
                <a:gd name="T38" fmla="*/ 7 w 806"/>
                <a:gd name="T39" fmla="*/ 13 h 135"/>
                <a:gd name="T40" fmla="*/ 11 w 806"/>
                <a:gd name="T41" fmla="*/ 9 h 135"/>
                <a:gd name="T42" fmla="*/ 15 w 806"/>
                <a:gd name="T43" fmla="*/ 5 h 135"/>
                <a:gd name="T44" fmla="*/ 20 w 806"/>
                <a:gd name="T45" fmla="*/ 3 h 135"/>
                <a:gd name="T46" fmla="*/ 26 w 806"/>
                <a:gd name="T47" fmla="*/ 2 h 135"/>
                <a:gd name="T48" fmla="*/ 31 w 806"/>
                <a:gd name="T49" fmla="*/ 0 h 135"/>
                <a:gd name="T50" fmla="*/ 711 w 806"/>
                <a:gd name="T51" fmla="*/ 0 h 135"/>
                <a:gd name="T52" fmla="*/ 711 w 806"/>
                <a:gd name="T53" fmla="*/ 0 h 135"/>
                <a:gd name="T54" fmla="*/ 716 w 806"/>
                <a:gd name="T55" fmla="*/ 16 h 135"/>
                <a:gd name="T56" fmla="*/ 722 w 806"/>
                <a:gd name="T57" fmla="*/ 33 h 135"/>
                <a:gd name="T58" fmla="*/ 730 w 806"/>
                <a:gd name="T59" fmla="*/ 51 h 135"/>
                <a:gd name="T60" fmla="*/ 740 w 806"/>
                <a:gd name="T61" fmla="*/ 67 h 135"/>
                <a:gd name="T62" fmla="*/ 753 w 806"/>
                <a:gd name="T63" fmla="*/ 85 h 135"/>
                <a:gd name="T64" fmla="*/ 767 w 806"/>
                <a:gd name="T65" fmla="*/ 103 h 135"/>
                <a:gd name="T66" fmla="*/ 785 w 806"/>
                <a:gd name="T67" fmla="*/ 120 h 135"/>
                <a:gd name="T68" fmla="*/ 806 w 806"/>
                <a:gd name="T69" fmla="*/ 135 h 135"/>
                <a:gd name="T70" fmla="*/ 806 w 806"/>
                <a:gd name="T71" fmla="*/ 135 h 135"/>
                <a:gd name="T72" fmla="*/ 806 w 806"/>
                <a:gd name="T73" fmla="*/ 135 h 135"/>
                <a:gd name="T74" fmla="*/ 806 w 806"/>
                <a:gd name="T7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6" h="135">
                  <a:moveTo>
                    <a:pt x="806" y="135"/>
                  </a:moveTo>
                  <a:lnTo>
                    <a:pt x="31" y="135"/>
                  </a:lnTo>
                  <a:lnTo>
                    <a:pt x="31" y="135"/>
                  </a:lnTo>
                  <a:lnTo>
                    <a:pt x="26" y="135"/>
                  </a:lnTo>
                  <a:lnTo>
                    <a:pt x="20" y="134"/>
                  </a:lnTo>
                  <a:lnTo>
                    <a:pt x="15" y="132"/>
                  </a:lnTo>
                  <a:lnTo>
                    <a:pt x="11" y="128"/>
                  </a:lnTo>
                  <a:lnTo>
                    <a:pt x="7" y="124"/>
                  </a:lnTo>
                  <a:lnTo>
                    <a:pt x="3" y="119"/>
                  </a:lnTo>
                  <a:lnTo>
                    <a:pt x="2" y="114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7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6" y="2"/>
                  </a:lnTo>
                  <a:lnTo>
                    <a:pt x="31" y="0"/>
                  </a:lnTo>
                  <a:lnTo>
                    <a:pt x="711" y="0"/>
                  </a:lnTo>
                  <a:lnTo>
                    <a:pt x="711" y="0"/>
                  </a:lnTo>
                  <a:lnTo>
                    <a:pt x="716" y="16"/>
                  </a:lnTo>
                  <a:lnTo>
                    <a:pt x="722" y="33"/>
                  </a:lnTo>
                  <a:lnTo>
                    <a:pt x="730" y="51"/>
                  </a:lnTo>
                  <a:lnTo>
                    <a:pt x="740" y="67"/>
                  </a:lnTo>
                  <a:lnTo>
                    <a:pt x="753" y="85"/>
                  </a:lnTo>
                  <a:lnTo>
                    <a:pt x="767" y="103"/>
                  </a:lnTo>
                  <a:lnTo>
                    <a:pt x="785" y="120"/>
                  </a:lnTo>
                  <a:lnTo>
                    <a:pt x="806" y="135"/>
                  </a:lnTo>
                  <a:lnTo>
                    <a:pt x="806" y="135"/>
                  </a:lnTo>
                  <a:lnTo>
                    <a:pt x="806" y="135"/>
                  </a:lnTo>
                  <a:lnTo>
                    <a:pt x="806" y="135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Rectangle 165"/>
            <p:cNvSpPr>
              <a:spLocks noChangeArrowheads="1"/>
            </p:cNvSpPr>
            <p:nvPr/>
          </p:nvSpPr>
          <p:spPr bwMode="auto">
            <a:xfrm>
              <a:off x="7740650" y="461645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Rectangle 166"/>
            <p:cNvSpPr>
              <a:spLocks noChangeArrowheads="1"/>
            </p:cNvSpPr>
            <p:nvPr/>
          </p:nvSpPr>
          <p:spPr bwMode="auto">
            <a:xfrm>
              <a:off x="7710488" y="46164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Rectangle 167"/>
            <p:cNvSpPr>
              <a:spLocks noChangeArrowheads="1"/>
            </p:cNvSpPr>
            <p:nvPr/>
          </p:nvSpPr>
          <p:spPr bwMode="auto">
            <a:xfrm>
              <a:off x="7675563" y="46164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Rectangle 168"/>
            <p:cNvSpPr>
              <a:spLocks noChangeArrowheads="1"/>
            </p:cNvSpPr>
            <p:nvPr/>
          </p:nvSpPr>
          <p:spPr bwMode="auto">
            <a:xfrm>
              <a:off x="7621588" y="46164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Rectangle 169"/>
            <p:cNvSpPr>
              <a:spLocks noChangeArrowheads="1"/>
            </p:cNvSpPr>
            <p:nvPr/>
          </p:nvSpPr>
          <p:spPr bwMode="auto">
            <a:xfrm>
              <a:off x="7564438" y="46164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Rectangle 170"/>
            <p:cNvSpPr>
              <a:spLocks noChangeArrowheads="1"/>
            </p:cNvSpPr>
            <p:nvPr/>
          </p:nvSpPr>
          <p:spPr bwMode="auto">
            <a:xfrm>
              <a:off x="7477125" y="461645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Rectangle 171"/>
            <p:cNvSpPr>
              <a:spLocks noChangeArrowheads="1"/>
            </p:cNvSpPr>
            <p:nvPr/>
          </p:nvSpPr>
          <p:spPr bwMode="auto">
            <a:xfrm>
              <a:off x="7394575" y="461645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Rectangle 172"/>
            <p:cNvSpPr>
              <a:spLocks noChangeArrowheads="1"/>
            </p:cNvSpPr>
            <p:nvPr/>
          </p:nvSpPr>
          <p:spPr bwMode="auto">
            <a:xfrm>
              <a:off x="7321550" y="46164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Rectangle 173"/>
            <p:cNvSpPr>
              <a:spLocks noChangeArrowheads="1"/>
            </p:cNvSpPr>
            <p:nvPr/>
          </p:nvSpPr>
          <p:spPr bwMode="auto">
            <a:xfrm>
              <a:off x="7769225" y="4616451"/>
              <a:ext cx="7937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Rectangle 174"/>
            <p:cNvSpPr>
              <a:spLocks noChangeArrowheads="1"/>
            </p:cNvSpPr>
            <p:nvPr/>
          </p:nvSpPr>
          <p:spPr bwMode="auto">
            <a:xfrm>
              <a:off x="7786688" y="46164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Rectangle 175"/>
            <p:cNvSpPr>
              <a:spLocks noChangeArrowheads="1"/>
            </p:cNvSpPr>
            <p:nvPr/>
          </p:nvSpPr>
          <p:spPr bwMode="auto">
            <a:xfrm>
              <a:off x="7804150" y="4616451"/>
              <a:ext cx="9525" cy="7143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176"/>
            <p:cNvSpPr/>
            <p:nvPr/>
          </p:nvSpPr>
          <p:spPr bwMode="auto">
            <a:xfrm>
              <a:off x="7818438" y="4616451"/>
              <a:ext cx="9525" cy="71438"/>
            </a:xfrm>
            <a:custGeom>
              <a:avLst/>
              <a:gdLst>
                <a:gd name="T0" fmla="*/ 17 w 17"/>
                <a:gd name="T1" fmla="*/ 2 h 135"/>
                <a:gd name="T2" fmla="*/ 17 w 17"/>
                <a:gd name="T3" fmla="*/ 135 h 135"/>
                <a:gd name="T4" fmla="*/ 17 w 17"/>
                <a:gd name="T5" fmla="*/ 135 h 135"/>
                <a:gd name="T6" fmla="*/ 10 w 17"/>
                <a:gd name="T7" fmla="*/ 135 h 135"/>
                <a:gd name="T8" fmla="*/ 0 w 17"/>
                <a:gd name="T9" fmla="*/ 135 h 135"/>
                <a:gd name="T10" fmla="*/ 0 w 17"/>
                <a:gd name="T11" fmla="*/ 0 h 135"/>
                <a:gd name="T12" fmla="*/ 10 w 17"/>
                <a:gd name="T13" fmla="*/ 0 h 135"/>
                <a:gd name="T14" fmla="*/ 10 w 17"/>
                <a:gd name="T15" fmla="*/ 0 h 135"/>
                <a:gd name="T16" fmla="*/ 17 w 17"/>
                <a:gd name="T17" fmla="*/ 2 h 135"/>
                <a:gd name="T18" fmla="*/ 17 w 17"/>
                <a:gd name="T19" fmla="*/ 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5">
                  <a:moveTo>
                    <a:pt x="17" y="2"/>
                  </a:moveTo>
                  <a:lnTo>
                    <a:pt x="17" y="135"/>
                  </a:lnTo>
                  <a:lnTo>
                    <a:pt x="17" y="135"/>
                  </a:lnTo>
                  <a:lnTo>
                    <a:pt x="10" y="135"/>
                  </a:lnTo>
                  <a:lnTo>
                    <a:pt x="0" y="13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7" y="2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177"/>
            <p:cNvSpPr/>
            <p:nvPr/>
          </p:nvSpPr>
          <p:spPr bwMode="auto">
            <a:xfrm>
              <a:off x="7831138" y="4618038"/>
              <a:ext cx="7937" cy="69850"/>
            </a:xfrm>
            <a:custGeom>
              <a:avLst/>
              <a:gdLst>
                <a:gd name="T0" fmla="*/ 16 w 16"/>
                <a:gd name="T1" fmla="*/ 10 h 131"/>
                <a:gd name="T2" fmla="*/ 16 w 16"/>
                <a:gd name="T3" fmla="*/ 120 h 131"/>
                <a:gd name="T4" fmla="*/ 16 w 16"/>
                <a:gd name="T5" fmla="*/ 120 h 131"/>
                <a:gd name="T6" fmla="*/ 9 w 16"/>
                <a:gd name="T7" fmla="*/ 126 h 131"/>
                <a:gd name="T8" fmla="*/ 0 w 16"/>
                <a:gd name="T9" fmla="*/ 131 h 131"/>
                <a:gd name="T10" fmla="*/ 0 w 16"/>
                <a:gd name="T11" fmla="*/ 0 h 131"/>
                <a:gd name="T12" fmla="*/ 0 w 16"/>
                <a:gd name="T13" fmla="*/ 0 h 131"/>
                <a:gd name="T14" fmla="*/ 9 w 16"/>
                <a:gd name="T15" fmla="*/ 4 h 131"/>
                <a:gd name="T16" fmla="*/ 16 w 16"/>
                <a:gd name="T17" fmla="*/ 10 h 131"/>
                <a:gd name="T18" fmla="*/ 16 w 16"/>
                <a:gd name="T19" fmla="*/ 1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31">
                  <a:moveTo>
                    <a:pt x="16" y="10"/>
                  </a:moveTo>
                  <a:lnTo>
                    <a:pt x="16" y="120"/>
                  </a:lnTo>
                  <a:lnTo>
                    <a:pt x="16" y="120"/>
                  </a:lnTo>
                  <a:lnTo>
                    <a:pt x="9" y="126"/>
                  </a:lnTo>
                  <a:lnTo>
                    <a:pt x="0" y="1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4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178"/>
            <p:cNvSpPr/>
            <p:nvPr/>
          </p:nvSpPr>
          <p:spPr bwMode="auto">
            <a:xfrm>
              <a:off x="6632575" y="4670426"/>
              <a:ext cx="727075" cy="727075"/>
            </a:xfrm>
            <a:custGeom>
              <a:avLst/>
              <a:gdLst>
                <a:gd name="T0" fmla="*/ 0 w 1374"/>
                <a:gd name="T1" fmla="*/ 651 h 1374"/>
                <a:gd name="T2" fmla="*/ 14 w 1374"/>
                <a:gd name="T3" fmla="*/ 548 h 1374"/>
                <a:gd name="T4" fmla="*/ 41 w 1374"/>
                <a:gd name="T5" fmla="*/ 450 h 1374"/>
                <a:gd name="T6" fmla="*/ 82 w 1374"/>
                <a:gd name="T7" fmla="*/ 359 h 1374"/>
                <a:gd name="T8" fmla="*/ 136 w 1374"/>
                <a:gd name="T9" fmla="*/ 275 h 1374"/>
                <a:gd name="T10" fmla="*/ 200 w 1374"/>
                <a:gd name="T11" fmla="*/ 200 h 1374"/>
                <a:gd name="T12" fmla="*/ 275 w 1374"/>
                <a:gd name="T13" fmla="*/ 136 h 1374"/>
                <a:gd name="T14" fmla="*/ 359 w 1374"/>
                <a:gd name="T15" fmla="*/ 82 h 1374"/>
                <a:gd name="T16" fmla="*/ 450 w 1374"/>
                <a:gd name="T17" fmla="*/ 41 h 1374"/>
                <a:gd name="T18" fmla="*/ 548 w 1374"/>
                <a:gd name="T19" fmla="*/ 13 h 1374"/>
                <a:gd name="T20" fmla="*/ 651 w 1374"/>
                <a:gd name="T21" fmla="*/ 0 h 1374"/>
                <a:gd name="T22" fmla="*/ 721 w 1374"/>
                <a:gd name="T23" fmla="*/ 0 h 1374"/>
                <a:gd name="T24" fmla="*/ 824 w 1374"/>
                <a:gd name="T25" fmla="*/ 13 h 1374"/>
                <a:gd name="T26" fmla="*/ 922 w 1374"/>
                <a:gd name="T27" fmla="*/ 41 h 1374"/>
                <a:gd name="T28" fmla="*/ 1014 w 1374"/>
                <a:gd name="T29" fmla="*/ 82 h 1374"/>
                <a:gd name="T30" fmla="*/ 1097 w 1374"/>
                <a:gd name="T31" fmla="*/ 136 h 1374"/>
                <a:gd name="T32" fmla="*/ 1172 w 1374"/>
                <a:gd name="T33" fmla="*/ 200 h 1374"/>
                <a:gd name="T34" fmla="*/ 1237 w 1374"/>
                <a:gd name="T35" fmla="*/ 275 h 1374"/>
                <a:gd name="T36" fmla="*/ 1290 w 1374"/>
                <a:gd name="T37" fmla="*/ 359 h 1374"/>
                <a:gd name="T38" fmla="*/ 1333 w 1374"/>
                <a:gd name="T39" fmla="*/ 450 h 1374"/>
                <a:gd name="T40" fmla="*/ 1360 w 1374"/>
                <a:gd name="T41" fmla="*/ 548 h 1374"/>
                <a:gd name="T42" fmla="*/ 1373 w 1374"/>
                <a:gd name="T43" fmla="*/ 651 h 1374"/>
                <a:gd name="T44" fmla="*/ 1373 w 1374"/>
                <a:gd name="T45" fmla="*/ 721 h 1374"/>
                <a:gd name="T46" fmla="*/ 1360 w 1374"/>
                <a:gd name="T47" fmla="*/ 824 h 1374"/>
                <a:gd name="T48" fmla="*/ 1333 w 1374"/>
                <a:gd name="T49" fmla="*/ 922 h 1374"/>
                <a:gd name="T50" fmla="*/ 1290 w 1374"/>
                <a:gd name="T51" fmla="*/ 1013 h 1374"/>
                <a:gd name="T52" fmla="*/ 1237 w 1374"/>
                <a:gd name="T53" fmla="*/ 1097 h 1374"/>
                <a:gd name="T54" fmla="*/ 1172 w 1374"/>
                <a:gd name="T55" fmla="*/ 1172 h 1374"/>
                <a:gd name="T56" fmla="*/ 1097 w 1374"/>
                <a:gd name="T57" fmla="*/ 1237 h 1374"/>
                <a:gd name="T58" fmla="*/ 1014 w 1374"/>
                <a:gd name="T59" fmla="*/ 1290 h 1374"/>
                <a:gd name="T60" fmla="*/ 922 w 1374"/>
                <a:gd name="T61" fmla="*/ 1331 h 1374"/>
                <a:gd name="T62" fmla="*/ 824 w 1374"/>
                <a:gd name="T63" fmla="*/ 1360 h 1374"/>
                <a:gd name="T64" fmla="*/ 721 w 1374"/>
                <a:gd name="T65" fmla="*/ 1372 h 1374"/>
                <a:gd name="T66" fmla="*/ 651 w 1374"/>
                <a:gd name="T67" fmla="*/ 1372 h 1374"/>
                <a:gd name="T68" fmla="*/ 548 w 1374"/>
                <a:gd name="T69" fmla="*/ 1360 h 1374"/>
                <a:gd name="T70" fmla="*/ 450 w 1374"/>
                <a:gd name="T71" fmla="*/ 1331 h 1374"/>
                <a:gd name="T72" fmla="*/ 359 w 1374"/>
                <a:gd name="T73" fmla="*/ 1290 h 1374"/>
                <a:gd name="T74" fmla="*/ 275 w 1374"/>
                <a:gd name="T75" fmla="*/ 1237 h 1374"/>
                <a:gd name="T76" fmla="*/ 200 w 1374"/>
                <a:gd name="T77" fmla="*/ 1172 h 1374"/>
                <a:gd name="T78" fmla="*/ 136 w 1374"/>
                <a:gd name="T79" fmla="*/ 1097 h 1374"/>
                <a:gd name="T80" fmla="*/ 82 w 1374"/>
                <a:gd name="T81" fmla="*/ 1013 h 1374"/>
                <a:gd name="T82" fmla="*/ 41 w 1374"/>
                <a:gd name="T83" fmla="*/ 922 h 1374"/>
                <a:gd name="T84" fmla="*/ 14 w 1374"/>
                <a:gd name="T85" fmla="*/ 824 h 1374"/>
                <a:gd name="T86" fmla="*/ 0 w 1374"/>
                <a:gd name="T87" fmla="*/ 721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4" h="1374">
                  <a:moveTo>
                    <a:pt x="0" y="687"/>
                  </a:moveTo>
                  <a:lnTo>
                    <a:pt x="0" y="687"/>
                  </a:lnTo>
                  <a:lnTo>
                    <a:pt x="0" y="651"/>
                  </a:lnTo>
                  <a:lnTo>
                    <a:pt x="4" y="616"/>
                  </a:lnTo>
                  <a:lnTo>
                    <a:pt x="7" y="581"/>
                  </a:lnTo>
                  <a:lnTo>
                    <a:pt x="14" y="548"/>
                  </a:lnTo>
                  <a:lnTo>
                    <a:pt x="22" y="514"/>
                  </a:lnTo>
                  <a:lnTo>
                    <a:pt x="31" y="482"/>
                  </a:lnTo>
                  <a:lnTo>
                    <a:pt x="41" y="450"/>
                  </a:lnTo>
                  <a:lnTo>
                    <a:pt x="54" y="419"/>
                  </a:lnTo>
                  <a:lnTo>
                    <a:pt x="67" y="388"/>
                  </a:lnTo>
                  <a:lnTo>
                    <a:pt x="82" y="359"/>
                  </a:lnTo>
                  <a:lnTo>
                    <a:pt x="99" y="330"/>
                  </a:lnTo>
                  <a:lnTo>
                    <a:pt x="117" y="302"/>
                  </a:lnTo>
                  <a:lnTo>
                    <a:pt x="136" y="275"/>
                  </a:lnTo>
                  <a:lnTo>
                    <a:pt x="157" y="249"/>
                  </a:lnTo>
                  <a:lnTo>
                    <a:pt x="178" y="225"/>
                  </a:lnTo>
                  <a:lnTo>
                    <a:pt x="200" y="200"/>
                  </a:lnTo>
                  <a:lnTo>
                    <a:pt x="225" y="177"/>
                  </a:lnTo>
                  <a:lnTo>
                    <a:pt x="249" y="157"/>
                  </a:lnTo>
                  <a:lnTo>
                    <a:pt x="275" y="136"/>
                  </a:lnTo>
                  <a:lnTo>
                    <a:pt x="302" y="117"/>
                  </a:lnTo>
                  <a:lnTo>
                    <a:pt x="330" y="99"/>
                  </a:lnTo>
                  <a:lnTo>
                    <a:pt x="359" y="82"/>
                  </a:lnTo>
                  <a:lnTo>
                    <a:pt x="388" y="67"/>
                  </a:lnTo>
                  <a:lnTo>
                    <a:pt x="419" y="54"/>
                  </a:lnTo>
                  <a:lnTo>
                    <a:pt x="450" y="41"/>
                  </a:lnTo>
                  <a:lnTo>
                    <a:pt x="482" y="31"/>
                  </a:lnTo>
                  <a:lnTo>
                    <a:pt x="514" y="20"/>
                  </a:lnTo>
                  <a:lnTo>
                    <a:pt x="548" y="13"/>
                  </a:lnTo>
                  <a:lnTo>
                    <a:pt x="583" y="7"/>
                  </a:lnTo>
                  <a:lnTo>
                    <a:pt x="616" y="2"/>
                  </a:lnTo>
                  <a:lnTo>
                    <a:pt x="651" y="0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721" y="0"/>
                  </a:lnTo>
                  <a:lnTo>
                    <a:pt x="756" y="2"/>
                  </a:lnTo>
                  <a:lnTo>
                    <a:pt x="791" y="7"/>
                  </a:lnTo>
                  <a:lnTo>
                    <a:pt x="824" y="13"/>
                  </a:lnTo>
                  <a:lnTo>
                    <a:pt x="858" y="20"/>
                  </a:lnTo>
                  <a:lnTo>
                    <a:pt x="891" y="31"/>
                  </a:lnTo>
                  <a:lnTo>
                    <a:pt x="922" y="41"/>
                  </a:lnTo>
                  <a:lnTo>
                    <a:pt x="954" y="54"/>
                  </a:lnTo>
                  <a:lnTo>
                    <a:pt x="984" y="67"/>
                  </a:lnTo>
                  <a:lnTo>
                    <a:pt x="1014" y="82"/>
                  </a:lnTo>
                  <a:lnTo>
                    <a:pt x="1043" y="99"/>
                  </a:lnTo>
                  <a:lnTo>
                    <a:pt x="1070" y="117"/>
                  </a:lnTo>
                  <a:lnTo>
                    <a:pt x="1097" y="136"/>
                  </a:lnTo>
                  <a:lnTo>
                    <a:pt x="1124" y="157"/>
                  </a:lnTo>
                  <a:lnTo>
                    <a:pt x="1149" y="177"/>
                  </a:lnTo>
                  <a:lnTo>
                    <a:pt x="1172" y="200"/>
                  </a:lnTo>
                  <a:lnTo>
                    <a:pt x="1195" y="225"/>
                  </a:lnTo>
                  <a:lnTo>
                    <a:pt x="1217" y="249"/>
                  </a:lnTo>
                  <a:lnTo>
                    <a:pt x="1237" y="275"/>
                  </a:lnTo>
                  <a:lnTo>
                    <a:pt x="1257" y="302"/>
                  </a:lnTo>
                  <a:lnTo>
                    <a:pt x="1275" y="330"/>
                  </a:lnTo>
                  <a:lnTo>
                    <a:pt x="1290" y="359"/>
                  </a:lnTo>
                  <a:lnTo>
                    <a:pt x="1306" y="388"/>
                  </a:lnTo>
                  <a:lnTo>
                    <a:pt x="1320" y="419"/>
                  </a:lnTo>
                  <a:lnTo>
                    <a:pt x="1333" y="450"/>
                  </a:lnTo>
                  <a:lnTo>
                    <a:pt x="1343" y="482"/>
                  </a:lnTo>
                  <a:lnTo>
                    <a:pt x="1352" y="514"/>
                  </a:lnTo>
                  <a:lnTo>
                    <a:pt x="1360" y="548"/>
                  </a:lnTo>
                  <a:lnTo>
                    <a:pt x="1366" y="581"/>
                  </a:lnTo>
                  <a:lnTo>
                    <a:pt x="1370" y="616"/>
                  </a:lnTo>
                  <a:lnTo>
                    <a:pt x="1373" y="651"/>
                  </a:lnTo>
                  <a:lnTo>
                    <a:pt x="1374" y="687"/>
                  </a:lnTo>
                  <a:lnTo>
                    <a:pt x="1374" y="687"/>
                  </a:lnTo>
                  <a:lnTo>
                    <a:pt x="1373" y="721"/>
                  </a:lnTo>
                  <a:lnTo>
                    <a:pt x="1370" y="756"/>
                  </a:lnTo>
                  <a:lnTo>
                    <a:pt x="1366" y="791"/>
                  </a:lnTo>
                  <a:lnTo>
                    <a:pt x="1360" y="824"/>
                  </a:lnTo>
                  <a:lnTo>
                    <a:pt x="1352" y="858"/>
                  </a:lnTo>
                  <a:lnTo>
                    <a:pt x="1343" y="890"/>
                  </a:lnTo>
                  <a:lnTo>
                    <a:pt x="1333" y="922"/>
                  </a:lnTo>
                  <a:lnTo>
                    <a:pt x="1320" y="954"/>
                  </a:lnTo>
                  <a:lnTo>
                    <a:pt x="1306" y="984"/>
                  </a:lnTo>
                  <a:lnTo>
                    <a:pt x="1290" y="1013"/>
                  </a:lnTo>
                  <a:lnTo>
                    <a:pt x="1275" y="1043"/>
                  </a:lnTo>
                  <a:lnTo>
                    <a:pt x="1257" y="1070"/>
                  </a:lnTo>
                  <a:lnTo>
                    <a:pt x="1237" y="1097"/>
                  </a:lnTo>
                  <a:lnTo>
                    <a:pt x="1217" y="1123"/>
                  </a:lnTo>
                  <a:lnTo>
                    <a:pt x="1195" y="1149"/>
                  </a:lnTo>
                  <a:lnTo>
                    <a:pt x="1172" y="1172"/>
                  </a:lnTo>
                  <a:lnTo>
                    <a:pt x="1149" y="1195"/>
                  </a:lnTo>
                  <a:lnTo>
                    <a:pt x="1124" y="1217"/>
                  </a:lnTo>
                  <a:lnTo>
                    <a:pt x="1097" y="1237"/>
                  </a:lnTo>
                  <a:lnTo>
                    <a:pt x="1070" y="1257"/>
                  </a:lnTo>
                  <a:lnTo>
                    <a:pt x="1043" y="1273"/>
                  </a:lnTo>
                  <a:lnTo>
                    <a:pt x="1014" y="1290"/>
                  </a:lnTo>
                  <a:lnTo>
                    <a:pt x="984" y="1306"/>
                  </a:lnTo>
                  <a:lnTo>
                    <a:pt x="954" y="1320"/>
                  </a:lnTo>
                  <a:lnTo>
                    <a:pt x="922" y="1331"/>
                  </a:lnTo>
                  <a:lnTo>
                    <a:pt x="891" y="1343"/>
                  </a:lnTo>
                  <a:lnTo>
                    <a:pt x="858" y="1352"/>
                  </a:lnTo>
                  <a:lnTo>
                    <a:pt x="824" y="1360"/>
                  </a:lnTo>
                  <a:lnTo>
                    <a:pt x="791" y="1366"/>
                  </a:lnTo>
                  <a:lnTo>
                    <a:pt x="756" y="1370"/>
                  </a:lnTo>
                  <a:lnTo>
                    <a:pt x="721" y="1372"/>
                  </a:lnTo>
                  <a:lnTo>
                    <a:pt x="687" y="1374"/>
                  </a:lnTo>
                  <a:lnTo>
                    <a:pt x="687" y="1374"/>
                  </a:lnTo>
                  <a:lnTo>
                    <a:pt x="651" y="1372"/>
                  </a:lnTo>
                  <a:lnTo>
                    <a:pt x="616" y="1370"/>
                  </a:lnTo>
                  <a:lnTo>
                    <a:pt x="583" y="1366"/>
                  </a:lnTo>
                  <a:lnTo>
                    <a:pt x="548" y="1360"/>
                  </a:lnTo>
                  <a:lnTo>
                    <a:pt x="514" y="1352"/>
                  </a:lnTo>
                  <a:lnTo>
                    <a:pt x="482" y="1343"/>
                  </a:lnTo>
                  <a:lnTo>
                    <a:pt x="450" y="1331"/>
                  </a:lnTo>
                  <a:lnTo>
                    <a:pt x="419" y="1320"/>
                  </a:lnTo>
                  <a:lnTo>
                    <a:pt x="388" y="1306"/>
                  </a:lnTo>
                  <a:lnTo>
                    <a:pt x="359" y="1290"/>
                  </a:lnTo>
                  <a:lnTo>
                    <a:pt x="330" y="1273"/>
                  </a:lnTo>
                  <a:lnTo>
                    <a:pt x="302" y="1257"/>
                  </a:lnTo>
                  <a:lnTo>
                    <a:pt x="275" y="1237"/>
                  </a:lnTo>
                  <a:lnTo>
                    <a:pt x="249" y="1217"/>
                  </a:lnTo>
                  <a:lnTo>
                    <a:pt x="225" y="1195"/>
                  </a:lnTo>
                  <a:lnTo>
                    <a:pt x="200" y="1172"/>
                  </a:lnTo>
                  <a:lnTo>
                    <a:pt x="178" y="1149"/>
                  </a:lnTo>
                  <a:lnTo>
                    <a:pt x="157" y="1123"/>
                  </a:lnTo>
                  <a:lnTo>
                    <a:pt x="136" y="1097"/>
                  </a:lnTo>
                  <a:lnTo>
                    <a:pt x="117" y="1070"/>
                  </a:lnTo>
                  <a:lnTo>
                    <a:pt x="99" y="1043"/>
                  </a:lnTo>
                  <a:lnTo>
                    <a:pt x="82" y="1013"/>
                  </a:lnTo>
                  <a:lnTo>
                    <a:pt x="67" y="984"/>
                  </a:lnTo>
                  <a:lnTo>
                    <a:pt x="54" y="954"/>
                  </a:lnTo>
                  <a:lnTo>
                    <a:pt x="41" y="922"/>
                  </a:lnTo>
                  <a:lnTo>
                    <a:pt x="31" y="890"/>
                  </a:lnTo>
                  <a:lnTo>
                    <a:pt x="22" y="858"/>
                  </a:lnTo>
                  <a:lnTo>
                    <a:pt x="14" y="824"/>
                  </a:lnTo>
                  <a:lnTo>
                    <a:pt x="7" y="791"/>
                  </a:lnTo>
                  <a:lnTo>
                    <a:pt x="4" y="756"/>
                  </a:lnTo>
                  <a:lnTo>
                    <a:pt x="0" y="721"/>
                  </a:lnTo>
                  <a:lnTo>
                    <a:pt x="0" y="687"/>
                  </a:lnTo>
                  <a:lnTo>
                    <a:pt x="0" y="687"/>
                  </a:lnTo>
                  <a:close/>
                </a:path>
              </a:pathLst>
            </a:custGeom>
            <a:solidFill>
              <a:srgbClr val="FC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179"/>
            <p:cNvSpPr/>
            <p:nvPr/>
          </p:nvSpPr>
          <p:spPr bwMode="auto">
            <a:xfrm>
              <a:off x="6600825" y="4670426"/>
              <a:ext cx="727075" cy="727075"/>
            </a:xfrm>
            <a:custGeom>
              <a:avLst/>
              <a:gdLst>
                <a:gd name="T0" fmla="*/ 1 w 1374"/>
                <a:gd name="T1" fmla="*/ 651 h 1374"/>
                <a:gd name="T2" fmla="*/ 14 w 1374"/>
                <a:gd name="T3" fmla="*/ 548 h 1374"/>
                <a:gd name="T4" fmla="*/ 43 w 1374"/>
                <a:gd name="T5" fmla="*/ 450 h 1374"/>
                <a:gd name="T6" fmla="*/ 84 w 1374"/>
                <a:gd name="T7" fmla="*/ 359 h 1374"/>
                <a:gd name="T8" fmla="*/ 137 w 1374"/>
                <a:gd name="T9" fmla="*/ 275 h 1374"/>
                <a:gd name="T10" fmla="*/ 202 w 1374"/>
                <a:gd name="T11" fmla="*/ 200 h 1374"/>
                <a:gd name="T12" fmla="*/ 277 w 1374"/>
                <a:gd name="T13" fmla="*/ 136 h 1374"/>
                <a:gd name="T14" fmla="*/ 360 w 1374"/>
                <a:gd name="T15" fmla="*/ 82 h 1374"/>
                <a:gd name="T16" fmla="*/ 452 w 1374"/>
                <a:gd name="T17" fmla="*/ 41 h 1374"/>
                <a:gd name="T18" fmla="*/ 550 w 1374"/>
                <a:gd name="T19" fmla="*/ 13 h 1374"/>
                <a:gd name="T20" fmla="*/ 653 w 1374"/>
                <a:gd name="T21" fmla="*/ 0 h 1374"/>
                <a:gd name="T22" fmla="*/ 723 w 1374"/>
                <a:gd name="T23" fmla="*/ 0 h 1374"/>
                <a:gd name="T24" fmla="*/ 826 w 1374"/>
                <a:gd name="T25" fmla="*/ 13 h 1374"/>
                <a:gd name="T26" fmla="*/ 924 w 1374"/>
                <a:gd name="T27" fmla="*/ 41 h 1374"/>
                <a:gd name="T28" fmla="*/ 1015 w 1374"/>
                <a:gd name="T29" fmla="*/ 82 h 1374"/>
                <a:gd name="T30" fmla="*/ 1099 w 1374"/>
                <a:gd name="T31" fmla="*/ 136 h 1374"/>
                <a:gd name="T32" fmla="*/ 1174 w 1374"/>
                <a:gd name="T33" fmla="*/ 200 h 1374"/>
                <a:gd name="T34" fmla="*/ 1238 w 1374"/>
                <a:gd name="T35" fmla="*/ 275 h 1374"/>
                <a:gd name="T36" fmla="*/ 1292 w 1374"/>
                <a:gd name="T37" fmla="*/ 359 h 1374"/>
                <a:gd name="T38" fmla="*/ 1333 w 1374"/>
                <a:gd name="T39" fmla="*/ 450 h 1374"/>
                <a:gd name="T40" fmla="*/ 1360 w 1374"/>
                <a:gd name="T41" fmla="*/ 548 h 1374"/>
                <a:gd name="T42" fmla="*/ 1374 w 1374"/>
                <a:gd name="T43" fmla="*/ 651 h 1374"/>
                <a:gd name="T44" fmla="*/ 1374 w 1374"/>
                <a:gd name="T45" fmla="*/ 721 h 1374"/>
                <a:gd name="T46" fmla="*/ 1360 w 1374"/>
                <a:gd name="T47" fmla="*/ 824 h 1374"/>
                <a:gd name="T48" fmla="*/ 1333 w 1374"/>
                <a:gd name="T49" fmla="*/ 922 h 1374"/>
                <a:gd name="T50" fmla="*/ 1292 w 1374"/>
                <a:gd name="T51" fmla="*/ 1013 h 1374"/>
                <a:gd name="T52" fmla="*/ 1238 w 1374"/>
                <a:gd name="T53" fmla="*/ 1097 h 1374"/>
                <a:gd name="T54" fmla="*/ 1174 w 1374"/>
                <a:gd name="T55" fmla="*/ 1172 h 1374"/>
                <a:gd name="T56" fmla="*/ 1099 w 1374"/>
                <a:gd name="T57" fmla="*/ 1237 h 1374"/>
                <a:gd name="T58" fmla="*/ 1015 w 1374"/>
                <a:gd name="T59" fmla="*/ 1290 h 1374"/>
                <a:gd name="T60" fmla="*/ 924 w 1374"/>
                <a:gd name="T61" fmla="*/ 1331 h 1374"/>
                <a:gd name="T62" fmla="*/ 826 w 1374"/>
                <a:gd name="T63" fmla="*/ 1360 h 1374"/>
                <a:gd name="T64" fmla="*/ 723 w 1374"/>
                <a:gd name="T65" fmla="*/ 1372 h 1374"/>
                <a:gd name="T66" fmla="*/ 653 w 1374"/>
                <a:gd name="T67" fmla="*/ 1372 h 1374"/>
                <a:gd name="T68" fmla="*/ 550 w 1374"/>
                <a:gd name="T69" fmla="*/ 1360 h 1374"/>
                <a:gd name="T70" fmla="*/ 452 w 1374"/>
                <a:gd name="T71" fmla="*/ 1331 h 1374"/>
                <a:gd name="T72" fmla="*/ 360 w 1374"/>
                <a:gd name="T73" fmla="*/ 1290 h 1374"/>
                <a:gd name="T74" fmla="*/ 277 w 1374"/>
                <a:gd name="T75" fmla="*/ 1237 h 1374"/>
                <a:gd name="T76" fmla="*/ 202 w 1374"/>
                <a:gd name="T77" fmla="*/ 1172 h 1374"/>
                <a:gd name="T78" fmla="*/ 137 w 1374"/>
                <a:gd name="T79" fmla="*/ 1097 h 1374"/>
                <a:gd name="T80" fmla="*/ 84 w 1374"/>
                <a:gd name="T81" fmla="*/ 1013 h 1374"/>
                <a:gd name="T82" fmla="*/ 43 w 1374"/>
                <a:gd name="T83" fmla="*/ 922 h 1374"/>
                <a:gd name="T84" fmla="*/ 14 w 1374"/>
                <a:gd name="T85" fmla="*/ 824 h 1374"/>
                <a:gd name="T86" fmla="*/ 1 w 1374"/>
                <a:gd name="T87" fmla="*/ 721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4" h="1374">
                  <a:moveTo>
                    <a:pt x="0" y="687"/>
                  </a:moveTo>
                  <a:lnTo>
                    <a:pt x="0" y="687"/>
                  </a:lnTo>
                  <a:lnTo>
                    <a:pt x="1" y="651"/>
                  </a:lnTo>
                  <a:lnTo>
                    <a:pt x="4" y="616"/>
                  </a:lnTo>
                  <a:lnTo>
                    <a:pt x="8" y="581"/>
                  </a:lnTo>
                  <a:lnTo>
                    <a:pt x="14" y="548"/>
                  </a:lnTo>
                  <a:lnTo>
                    <a:pt x="22" y="514"/>
                  </a:lnTo>
                  <a:lnTo>
                    <a:pt x="31" y="482"/>
                  </a:lnTo>
                  <a:lnTo>
                    <a:pt x="43" y="450"/>
                  </a:lnTo>
                  <a:lnTo>
                    <a:pt x="54" y="419"/>
                  </a:lnTo>
                  <a:lnTo>
                    <a:pt x="68" y="388"/>
                  </a:lnTo>
                  <a:lnTo>
                    <a:pt x="84" y="359"/>
                  </a:lnTo>
                  <a:lnTo>
                    <a:pt x="99" y="330"/>
                  </a:lnTo>
                  <a:lnTo>
                    <a:pt x="117" y="302"/>
                  </a:lnTo>
                  <a:lnTo>
                    <a:pt x="137" y="275"/>
                  </a:lnTo>
                  <a:lnTo>
                    <a:pt x="157" y="249"/>
                  </a:lnTo>
                  <a:lnTo>
                    <a:pt x="179" y="225"/>
                  </a:lnTo>
                  <a:lnTo>
                    <a:pt x="202" y="200"/>
                  </a:lnTo>
                  <a:lnTo>
                    <a:pt x="225" y="177"/>
                  </a:lnTo>
                  <a:lnTo>
                    <a:pt x="251" y="157"/>
                  </a:lnTo>
                  <a:lnTo>
                    <a:pt x="277" y="136"/>
                  </a:lnTo>
                  <a:lnTo>
                    <a:pt x="304" y="117"/>
                  </a:lnTo>
                  <a:lnTo>
                    <a:pt x="331" y="99"/>
                  </a:lnTo>
                  <a:lnTo>
                    <a:pt x="360" y="82"/>
                  </a:lnTo>
                  <a:lnTo>
                    <a:pt x="390" y="67"/>
                  </a:lnTo>
                  <a:lnTo>
                    <a:pt x="420" y="54"/>
                  </a:lnTo>
                  <a:lnTo>
                    <a:pt x="452" y="41"/>
                  </a:lnTo>
                  <a:lnTo>
                    <a:pt x="483" y="31"/>
                  </a:lnTo>
                  <a:lnTo>
                    <a:pt x="516" y="20"/>
                  </a:lnTo>
                  <a:lnTo>
                    <a:pt x="550" y="13"/>
                  </a:lnTo>
                  <a:lnTo>
                    <a:pt x="583" y="7"/>
                  </a:lnTo>
                  <a:lnTo>
                    <a:pt x="618" y="2"/>
                  </a:lnTo>
                  <a:lnTo>
                    <a:pt x="653" y="0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723" y="0"/>
                  </a:lnTo>
                  <a:lnTo>
                    <a:pt x="758" y="2"/>
                  </a:lnTo>
                  <a:lnTo>
                    <a:pt x="793" y="7"/>
                  </a:lnTo>
                  <a:lnTo>
                    <a:pt x="826" y="13"/>
                  </a:lnTo>
                  <a:lnTo>
                    <a:pt x="860" y="20"/>
                  </a:lnTo>
                  <a:lnTo>
                    <a:pt x="892" y="31"/>
                  </a:lnTo>
                  <a:lnTo>
                    <a:pt x="924" y="41"/>
                  </a:lnTo>
                  <a:lnTo>
                    <a:pt x="955" y="54"/>
                  </a:lnTo>
                  <a:lnTo>
                    <a:pt x="986" y="67"/>
                  </a:lnTo>
                  <a:lnTo>
                    <a:pt x="1015" y="82"/>
                  </a:lnTo>
                  <a:lnTo>
                    <a:pt x="1044" y="99"/>
                  </a:lnTo>
                  <a:lnTo>
                    <a:pt x="1072" y="117"/>
                  </a:lnTo>
                  <a:lnTo>
                    <a:pt x="1099" y="136"/>
                  </a:lnTo>
                  <a:lnTo>
                    <a:pt x="1125" y="157"/>
                  </a:lnTo>
                  <a:lnTo>
                    <a:pt x="1149" y="177"/>
                  </a:lnTo>
                  <a:lnTo>
                    <a:pt x="1174" y="200"/>
                  </a:lnTo>
                  <a:lnTo>
                    <a:pt x="1197" y="225"/>
                  </a:lnTo>
                  <a:lnTo>
                    <a:pt x="1217" y="249"/>
                  </a:lnTo>
                  <a:lnTo>
                    <a:pt x="1238" y="275"/>
                  </a:lnTo>
                  <a:lnTo>
                    <a:pt x="1257" y="302"/>
                  </a:lnTo>
                  <a:lnTo>
                    <a:pt x="1275" y="330"/>
                  </a:lnTo>
                  <a:lnTo>
                    <a:pt x="1292" y="359"/>
                  </a:lnTo>
                  <a:lnTo>
                    <a:pt x="1307" y="388"/>
                  </a:lnTo>
                  <a:lnTo>
                    <a:pt x="1320" y="419"/>
                  </a:lnTo>
                  <a:lnTo>
                    <a:pt x="1333" y="450"/>
                  </a:lnTo>
                  <a:lnTo>
                    <a:pt x="1343" y="482"/>
                  </a:lnTo>
                  <a:lnTo>
                    <a:pt x="1354" y="514"/>
                  </a:lnTo>
                  <a:lnTo>
                    <a:pt x="1360" y="548"/>
                  </a:lnTo>
                  <a:lnTo>
                    <a:pt x="1367" y="581"/>
                  </a:lnTo>
                  <a:lnTo>
                    <a:pt x="1372" y="616"/>
                  </a:lnTo>
                  <a:lnTo>
                    <a:pt x="1374" y="651"/>
                  </a:lnTo>
                  <a:lnTo>
                    <a:pt x="1374" y="687"/>
                  </a:lnTo>
                  <a:lnTo>
                    <a:pt x="1374" y="687"/>
                  </a:lnTo>
                  <a:lnTo>
                    <a:pt x="1374" y="721"/>
                  </a:lnTo>
                  <a:lnTo>
                    <a:pt x="1372" y="756"/>
                  </a:lnTo>
                  <a:lnTo>
                    <a:pt x="1367" y="791"/>
                  </a:lnTo>
                  <a:lnTo>
                    <a:pt x="1360" y="824"/>
                  </a:lnTo>
                  <a:lnTo>
                    <a:pt x="1354" y="858"/>
                  </a:lnTo>
                  <a:lnTo>
                    <a:pt x="1343" y="890"/>
                  </a:lnTo>
                  <a:lnTo>
                    <a:pt x="1333" y="922"/>
                  </a:lnTo>
                  <a:lnTo>
                    <a:pt x="1320" y="954"/>
                  </a:lnTo>
                  <a:lnTo>
                    <a:pt x="1307" y="984"/>
                  </a:lnTo>
                  <a:lnTo>
                    <a:pt x="1292" y="1013"/>
                  </a:lnTo>
                  <a:lnTo>
                    <a:pt x="1275" y="1043"/>
                  </a:lnTo>
                  <a:lnTo>
                    <a:pt x="1257" y="1070"/>
                  </a:lnTo>
                  <a:lnTo>
                    <a:pt x="1238" y="1097"/>
                  </a:lnTo>
                  <a:lnTo>
                    <a:pt x="1217" y="1123"/>
                  </a:lnTo>
                  <a:lnTo>
                    <a:pt x="1197" y="1149"/>
                  </a:lnTo>
                  <a:lnTo>
                    <a:pt x="1174" y="1172"/>
                  </a:lnTo>
                  <a:lnTo>
                    <a:pt x="1149" y="1195"/>
                  </a:lnTo>
                  <a:lnTo>
                    <a:pt x="1125" y="1217"/>
                  </a:lnTo>
                  <a:lnTo>
                    <a:pt x="1099" y="1237"/>
                  </a:lnTo>
                  <a:lnTo>
                    <a:pt x="1072" y="1257"/>
                  </a:lnTo>
                  <a:lnTo>
                    <a:pt x="1044" y="1273"/>
                  </a:lnTo>
                  <a:lnTo>
                    <a:pt x="1015" y="1290"/>
                  </a:lnTo>
                  <a:lnTo>
                    <a:pt x="986" y="1306"/>
                  </a:lnTo>
                  <a:lnTo>
                    <a:pt x="955" y="1320"/>
                  </a:lnTo>
                  <a:lnTo>
                    <a:pt x="924" y="1331"/>
                  </a:lnTo>
                  <a:lnTo>
                    <a:pt x="892" y="1343"/>
                  </a:lnTo>
                  <a:lnTo>
                    <a:pt x="860" y="1352"/>
                  </a:lnTo>
                  <a:lnTo>
                    <a:pt x="826" y="1360"/>
                  </a:lnTo>
                  <a:lnTo>
                    <a:pt x="793" y="1366"/>
                  </a:lnTo>
                  <a:lnTo>
                    <a:pt x="758" y="1370"/>
                  </a:lnTo>
                  <a:lnTo>
                    <a:pt x="723" y="1372"/>
                  </a:lnTo>
                  <a:lnTo>
                    <a:pt x="687" y="1374"/>
                  </a:lnTo>
                  <a:lnTo>
                    <a:pt x="687" y="1374"/>
                  </a:lnTo>
                  <a:lnTo>
                    <a:pt x="653" y="1372"/>
                  </a:lnTo>
                  <a:lnTo>
                    <a:pt x="618" y="1370"/>
                  </a:lnTo>
                  <a:lnTo>
                    <a:pt x="583" y="1366"/>
                  </a:lnTo>
                  <a:lnTo>
                    <a:pt x="550" y="1360"/>
                  </a:lnTo>
                  <a:lnTo>
                    <a:pt x="516" y="1352"/>
                  </a:lnTo>
                  <a:lnTo>
                    <a:pt x="483" y="1343"/>
                  </a:lnTo>
                  <a:lnTo>
                    <a:pt x="452" y="1331"/>
                  </a:lnTo>
                  <a:lnTo>
                    <a:pt x="420" y="1320"/>
                  </a:lnTo>
                  <a:lnTo>
                    <a:pt x="390" y="1306"/>
                  </a:lnTo>
                  <a:lnTo>
                    <a:pt x="360" y="1290"/>
                  </a:lnTo>
                  <a:lnTo>
                    <a:pt x="331" y="1273"/>
                  </a:lnTo>
                  <a:lnTo>
                    <a:pt x="304" y="1257"/>
                  </a:lnTo>
                  <a:lnTo>
                    <a:pt x="277" y="1237"/>
                  </a:lnTo>
                  <a:lnTo>
                    <a:pt x="251" y="1217"/>
                  </a:lnTo>
                  <a:lnTo>
                    <a:pt x="225" y="1195"/>
                  </a:lnTo>
                  <a:lnTo>
                    <a:pt x="202" y="1172"/>
                  </a:lnTo>
                  <a:lnTo>
                    <a:pt x="179" y="1149"/>
                  </a:lnTo>
                  <a:lnTo>
                    <a:pt x="157" y="1123"/>
                  </a:lnTo>
                  <a:lnTo>
                    <a:pt x="137" y="1097"/>
                  </a:lnTo>
                  <a:lnTo>
                    <a:pt x="117" y="1070"/>
                  </a:lnTo>
                  <a:lnTo>
                    <a:pt x="99" y="1043"/>
                  </a:lnTo>
                  <a:lnTo>
                    <a:pt x="84" y="1013"/>
                  </a:lnTo>
                  <a:lnTo>
                    <a:pt x="68" y="984"/>
                  </a:lnTo>
                  <a:lnTo>
                    <a:pt x="54" y="954"/>
                  </a:lnTo>
                  <a:lnTo>
                    <a:pt x="43" y="922"/>
                  </a:lnTo>
                  <a:lnTo>
                    <a:pt x="31" y="890"/>
                  </a:lnTo>
                  <a:lnTo>
                    <a:pt x="22" y="858"/>
                  </a:lnTo>
                  <a:lnTo>
                    <a:pt x="14" y="824"/>
                  </a:lnTo>
                  <a:lnTo>
                    <a:pt x="8" y="791"/>
                  </a:lnTo>
                  <a:lnTo>
                    <a:pt x="4" y="756"/>
                  </a:lnTo>
                  <a:lnTo>
                    <a:pt x="1" y="721"/>
                  </a:lnTo>
                  <a:lnTo>
                    <a:pt x="0" y="687"/>
                  </a:lnTo>
                  <a:lnTo>
                    <a:pt x="0" y="687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180"/>
            <p:cNvSpPr>
              <a:spLocks noEditPoints="1"/>
            </p:cNvSpPr>
            <p:nvPr/>
          </p:nvSpPr>
          <p:spPr bwMode="auto">
            <a:xfrm>
              <a:off x="6632575" y="4705351"/>
              <a:ext cx="663575" cy="663575"/>
            </a:xfrm>
            <a:custGeom>
              <a:avLst/>
              <a:gdLst>
                <a:gd name="T0" fmla="*/ 533 w 1252"/>
                <a:gd name="T1" fmla="*/ 1245 h 1253"/>
                <a:gd name="T2" fmla="*/ 386 w 1252"/>
                <a:gd name="T3" fmla="*/ 1205 h 1253"/>
                <a:gd name="T4" fmla="*/ 253 w 1252"/>
                <a:gd name="T5" fmla="*/ 1129 h 1253"/>
                <a:gd name="T6" fmla="*/ 161 w 1252"/>
                <a:gd name="T7" fmla="*/ 1046 h 1253"/>
                <a:gd name="T8" fmla="*/ 73 w 1252"/>
                <a:gd name="T9" fmla="*/ 921 h 1253"/>
                <a:gd name="T10" fmla="*/ 18 w 1252"/>
                <a:gd name="T11" fmla="*/ 780 h 1253"/>
                <a:gd name="T12" fmla="*/ 0 w 1252"/>
                <a:gd name="T13" fmla="*/ 626 h 1253"/>
                <a:gd name="T14" fmla="*/ 12 w 1252"/>
                <a:gd name="T15" fmla="*/ 503 h 1253"/>
                <a:gd name="T16" fmla="*/ 59 w 1252"/>
                <a:gd name="T17" fmla="*/ 359 h 1253"/>
                <a:gd name="T18" fmla="*/ 141 w 1252"/>
                <a:gd name="T19" fmla="*/ 230 h 1253"/>
                <a:gd name="T20" fmla="*/ 229 w 1252"/>
                <a:gd name="T21" fmla="*/ 141 h 1253"/>
                <a:gd name="T22" fmla="*/ 358 w 1252"/>
                <a:gd name="T23" fmla="*/ 60 h 1253"/>
                <a:gd name="T24" fmla="*/ 503 w 1252"/>
                <a:gd name="T25" fmla="*/ 13 h 1253"/>
                <a:gd name="T26" fmla="*/ 625 w 1252"/>
                <a:gd name="T27" fmla="*/ 0 h 1253"/>
                <a:gd name="T28" fmla="*/ 778 w 1252"/>
                <a:gd name="T29" fmla="*/ 19 h 1253"/>
                <a:gd name="T30" fmla="*/ 920 w 1252"/>
                <a:gd name="T31" fmla="*/ 73 h 1253"/>
                <a:gd name="T32" fmla="*/ 1046 w 1252"/>
                <a:gd name="T33" fmla="*/ 162 h 1253"/>
                <a:gd name="T34" fmla="*/ 1130 w 1252"/>
                <a:gd name="T35" fmla="*/ 255 h 1253"/>
                <a:gd name="T36" fmla="*/ 1204 w 1252"/>
                <a:gd name="T37" fmla="*/ 387 h 1253"/>
                <a:gd name="T38" fmla="*/ 1245 w 1252"/>
                <a:gd name="T39" fmla="*/ 534 h 1253"/>
                <a:gd name="T40" fmla="*/ 1251 w 1252"/>
                <a:gd name="T41" fmla="*/ 657 h 1253"/>
                <a:gd name="T42" fmla="*/ 1225 w 1252"/>
                <a:gd name="T43" fmla="*/ 809 h 1253"/>
                <a:gd name="T44" fmla="*/ 1163 w 1252"/>
                <a:gd name="T45" fmla="*/ 948 h 1253"/>
                <a:gd name="T46" fmla="*/ 1068 w 1252"/>
                <a:gd name="T47" fmla="*/ 1069 h 1253"/>
                <a:gd name="T48" fmla="*/ 973 w 1252"/>
                <a:gd name="T49" fmla="*/ 1147 h 1253"/>
                <a:gd name="T50" fmla="*/ 836 w 1252"/>
                <a:gd name="T51" fmla="*/ 1216 h 1253"/>
                <a:gd name="T52" fmla="*/ 688 w 1252"/>
                <a:gd name="T53" fmla="*/ 1249 h 1253"/>
                <a:gd name="T54" fmla="*/ 625 w 1252"/>
                <a:gd name="T55" fmla="*/ 37 h 1253"/>
                <a:gd name="T56" fmla="*/ 479 w 1252"/>
                <a:gd name="T57" fmla="*/ 56 h 1253"/>
                <a:gd name="T58" fmla="*/ 345 w 1252"/>
                <a:gd name="T59" fmla="*/ 109 h 1253"/>
                <a:gd name="T60" fmla="*/ 230 w 1252"/>
                <a:gd name="T61" fmla="*/ 190 h 1253"/>
                <a:gd name="T62" fmla="*/ 138 w 1252"/>
                <a:gd name="T63" fmla="*/ 297 h 1253"/>
                <a:gd name="T64" fmla="*/ 72 w 1252"/>
                <a:gd name="T65" fmla="*/ 424 h 1253"/>
                <a:gd name="T66" fmla="*/ 40 w 1252"/>
                <a:gd name="T67" fmla="*/ 566 h 1253"/>
                <a:gd name="T68" fmla="*/ 40 w 1252"/>
                <a:gd name="T69" fmla="*/ 687 h 1253"/>
                <a:gd name="T70" fmla="*/ 72 w 1252"/>
                <a:gd name="T71" fmla="*/ 828 h 1253"/>
                <a:gd name="T72" fmla="*/ 138 w 1252"/>
                <a:gd name="T73" fmla="*/ 956 h 1253"/>
                <a:gd name="T74" fmla="*/ 230 w 1252"/>
                <a:gd name="T75" fmla="*/ 1063 h 1253"/>
                <a:gd name="T76" fmla="*/ 345 w 1252"/>
                <a:gd name="T77" fmla="*/ 1144 h 1253"/>
                <a:gd name="T78" fmla="*/ 479 w 1252"/>
                <a:gd name="T79" fmla="*/ 1196 h 1253"/>
                <a:gd name="T80" fmla="*/ 625 w 1252"/>
                <a:gd name="T81" fmla="*/ 1216 h 1253"/>
                <a:gd name="T82" fmla="*/ 744 w 1252"/>
                <a:gd name="T83" fmla="*/ 1203 h 1253"/>
                <a:gd name="T84" fmla="*/ 880 w 1252"/>
                <a:gd name="T85" fmla="*/ 1156 h 1253"/>
                <a:gd name="T86" fmla="*/ 1000 w 1252"/>
                <a:gd name="T87" fmla="*/ 1081 h 1253"/>
                <a:gd name="T88" fmla="*/ 1097 w 1252"/>
                <a:gd name="T89" fmla="*/ 979 h 1253"/>
                <a:gd name="T90" fmla="*/ 1168 w 1252"/>
                <a:gd name="T91" fmla="*/ 855 h 1253"/>
                <a:gd name="T92" fmla="*/ 1208 w 1252"/>
                <a:gd name="T93" fmla="*/ 716 h 1253"/>
                <a:gd name="T94" fmla="*/ 1213 w 1252"/>
                <a:gd name="T95" fmla="*/ 596 h 1253"/>
                <a:gd name="T96" fmla="*/ 1188 w 1252"/>
                <a:gd name="T97" fmla="*/ 451 h 1253"/>
                <a:gd name="T98" fmla="*/ 1128 w 1252"/>
                <a:gd name="T99" fmla="*/ 322 h 1253"/>
                <a:gd name="T100" fmla="*/ 1042 w 1252"/>
                <a:gd name="T101" fmla="*/ 211 h 1253"/>
                <a:gd name="T102" fmla="*/ 930 w 1252"/>
                <a:gd name="T103" fmla="*/ 123 h 1253"/>
                <a:gd name="T104" fmla="*/ 800 w 1252"/>
                <a:gd name="T105" fmla="*/ 64 h 1253"/>
                <a:gd name="T106" fmla="*/ 656 w 1252"/>
                <a:gd name="T107" fmla="*/ 38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52" h="1253">
                  <a:moveTo>
                    <a:pt x="625" y="1253"/>
                  </a:moveTo>
                  <a:lnTo>
                    <a:pt x="625" y="1253"/>
                  </a:lnTo>
                  <a:lnTo>
                    <a:pt x="594" y="1252"/>
                  </a:lnTo>
                  <a:lnTo>
                    <a:pt x="564" y="1249"/>
                  </a:lnTo>
                  <a:lnTo>
                    <a:pt x="533" y="1245"/>
                  </a:lnTo>
                  <a:lnTo>
                    <a:pt x="503" y="1240"/>
                  </a:lnTo>
                  <a:lnTo>
                    <a:pt x="472" y="1234"/>
                  </a:lnTo>
                  <a:lnTo>
                    <a:pt x="443" y="1226"/>
                  </a:lnTo>
                  <a:lnTo>
                    <a:pt x="414" y="1216"/>
                  </a:lnTo>
                  <a:lnTo>
                    <a:pt x="386" y="1205"/>
                  </a:lnTo>
                  <a:lnTo>
                    <a:pt x="358" y="1192"/>
                  </a:lnTo>
                  <a:lnTo>
                    <a:pt x="331" y="1180"/>
                  </a:lnTo>
                  <a:lnTo>
                    <a:pt x="305" y="1164"/>
                  </a:lnTo>
                  <a:lnTo>
                    <a:pt x="278" y="1147"/>
                  </a:lnTo>
                  <a:lnTo>
                    <a:pt x="253" y="1129"/>
                  </a:lnTo>
                  <a:lnTo>
                    <a:pt x="229" y="1111"/>
                  </a:lnTo>
                  <a:lnTo>
                    <a:pt x="206" y="1091"/>
                  </a:lnTo>
                  <a:lnTo>
                    <a:pt x="183" y="1069"/>
                  </a:lnTo>
                  <a:lnTo>
                    <a:pt x="183" y="1069"/>
                  </a:lnTo>
                  <a:lnTo>
                    <a:pt x="161" y="1046"/>
                  </a:lnTo>
                  <a:lnTo>
                    <a:pt x="141" y="1023"/>
                  </a:lnTo>
                  <a:lnTo>
                    <a:pt x="122" y="998"/>
                  </a:lnTo>
                  <a:lnTo>
                    <a:pt x="104" y="974"/>
                  </a:lnTo>
                  <a:lnTo>
                    <a:pt x="87" y="948"/>
                  </a:lnTo>
                  <a:lnTo>
                    <a:pt x="73" y="921"/>
                  </a:lnTo>
                  <a:lnTo>
                    <a:pt x="59" y="894"/>
                  </a:lnTo>
                  <a:lnTo>
                    <a:pt x="46" y="866"/>
                  </a:lnTo>
                  <a:lnTo>
                    <a:pt x="36" y="837"/>
                  </a:lnTo>
                  <a:lnTo>
                    <a:pt x="27" y="809"/>
                  </a:lnTo>
                  <a:lnTo>
                    <a:pt x="18" y="780"/>
                  </a:lnTo>
                  <a:lnTo>
                    <a:pt x="12" y="750"/>
                  </a:lnTo>
                  <a:lnTo>
                    <a:pt x="6" y="719"/>
                  </a:lnTo>
                  <a:lnTo>
                    <a:pt x="3" y="688"/>
                  </a:lnTo>
                  <a:lnTo>
                    <a:pt x="0" y="657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596"/>
                  </a:lnTo>
                  <a:lnTo>
                    <a:pt x="3" y="565"/>
                  </a:lnTo>
                  <a:lnTo>
                    <a:pt x="6" y="534"/>
                  </a:lnTo>
                  <a:lnTo>
                    <a:pt x="12" y="503"/>
                  </a:lnTo>
                  <a:lnTo>
                    <a:pt x="18" y="473"/>
                  </a:lnTo>
                  <a:lnTo>
                    <a:pt x="27" y="444"/>
                  </a:lnTo>
                  <a:lnTo>
                    <a:pt x="36" y="415"/>
                  </a:lnTo>
                  <a:lnTo>
                    <a:pt x="46" y="387"/>
                  </a:lnTo>
                  <a:lnTo>
                    <a:pt x="59" y="359"/>
                  </a:lnTo>
                  <a:lnTo>
                    <a:pt x="73" y="332"/>
                  </a:lnTo>
                  <a:lnTo>
                    <a:pt x="87" y="305"/>
                  </a:lnTo>
                  <a:lnTo>
                    <a:pt x="104" y="279"/>
                  </a:lnTo>
                  <a:lnTo>
                    <a:pt x="122" y="255"/>
                  </a:lnTo>
                  <a:lnTo>
                    <a:pt x="141" y="230"/>
                  </a:lnTo>
                  <a:lnTo>
                    <a:pt x="161" y="206"/>
                  </a:lnTo>
                  <a:lnTo>
                    <a:pt x="183" y="184"/>
                  </a:lnTo>
                  <a:lnTo>
                    <a:pt x="183" y="184"/>
                  </a:lnTo>
                  <a:lnTo>
                    <a:pt x="206" y="162"/>
                  </a:lnTo>
                  <a:lnTo>
                    <a:pt x="229" y="141"/>
                  </a:lnTo>
                  <a:lnTo>
                    <a:pt x="253" y="123"/>
                  </a:lnTo>
                  <a:lnTo>
                    <a:pt x="278" y="105"/>
                  </a:lnTo>
                  <a:lnTo>
                    <a:pt x="305" y="89"/>
                  </a:lnTo>
                  <a:lnTo>
                    <a:pt x="331" y="73"/>
                  </a:lnTo>
                  <a:lnTo>
                    <a:pt x="358" y="60"/>
                  </a:lnTo>
                  <a:lnTo>
                    <a:pt x="386" y="47"/>
                  </a:lnTo>
                  <a:lnTo>
                    <a:pt x="414" y="37"/>
                  </a:lnTo>
                  <a:lnTo>
                    <a:pt x="443" y="27"/>
                  </a:lnTo>
                  <a:lnTo>
                    <a:pt x="472" y="19"/>
                  </a:lnTo>
                  <a:lnTo>
                    <a:pt x="503" y="13"/>
                  </a:lnTo>
                  <a:lnTo>
                    <a:pt x="533" y="8"/>
                  </a:lnTo>
                  <a:lnTo>
                    <a:pt x="564" y="4"/>
                  </a:lnTo>
                  <a:lnTo>
                    <a:pt x="594" y="1"/>
                  </a:lnTo>
                  <a:lnTo>
                    <a:pt x="625" y="0"/>
                  </a:lnTo>
                  <a:lnTo>
                    <a:pt x="625" y="0"/>
                  </a:lnTo>
                  <a:lnTo>
                    <a:pt x="657" y="1"/>
                  </a:lnTo>
                  <a:lnTo>
                    <a:pt x="688" y="4"/>
                  </a:lnTo>
                  <a:lnTo>
                    <a:pt x="718" y="8"/>
                  </a:lnTo>
                  <a:lnTo>
                    <a:pt x="749" y="13"/>
                  </a:lnTo>
                  <a:lnTo>
                    <a:pt x="778" y="19"/>
                  </a:lnTo>
                  <a:lnTo>
                    <a:pt x="808" y="27"/>
                  </a:lnTo>
                  <a:lnTo>
                    <a:pt x="836" y="37"/>
                  </a:lnTo>
                  <a:lnTo>
                    <a:pt x="866" y="47"/>
                  </a:lnTo>
                  <a:lnTo>
                    <a:pt x="893" y="60"/>
                  </a:lnTo>
                  <a:lnTo>
                    <a:pt x="920" y="73"/>
                  </a:lnTo>
                  <a:lnTo>
                    <a:pt x="947" y="89"/>
                  </a:lnTo>
                  <a:lnTo>
                    <a:pt x="973" y="105"/>
                  </a:lnTo>
                  <a:lnTo>
                    <a:pt x="998" y="123"/>
                  </a:lnTo>
                  <a:lnTo>
                    <a:pt x="1022" y="141"/>
                  </a:lnTo>
                  <a:lnTo>
                    <a:pt x="1046" y="162"/>
                  </a:lnTo>
                  <a:lnTo>
                    <a:pt x="1068" y="184"/>
                  </a:lnTo>
                  <a:lnTo>
                    <a:pt x="1068" y="184"/>
                  </a:lnTo>
                  <a:lnTo>
                    <a:pt x="1090" y="206"/>
                  </a:lnTo>
                  <a:lnTo>
                    <a:pt x="1110" y="230"/>
                  </a:lnTo>
                  <a:lnTo>
                    <a:pt x="1130" y="255"/>
                  </a:lnTo>
                  <a:lnTo>
                    <a:pt x="1146" y="279"/>
                  </a:lnTo>
                  <a:lnTo>
                    <a:pt x="1163" y="305"/>
                  </a:lnTo>
                  <a:lnTo>
                    <a:pt x="1179" y="332"/>
                  </a:lnTo>
                  <a:lnTo>
                    <a:pt x="1191" y="359"/>
                  </a:lnTo>
                  <a:lnTo>
                    <a:pt x="1204" y="387"/>
                  </a:lnTo>
                  <a:lnTo>
                    <a:pt x="1216" y="415"/>
                  </a:lnTo>
                  <a:lnTo>
                    <a:pt x="1225" y="444"/>
                  </a:lnTo>
                  <a:lnTo>
                    <a:pt x="1233" y="473"/>
                  </a:lnTo>
                  <a:lnTo>
                    <a:pt x="1240" y="503"/>
                  </a:lnTo>
                  <a:lnTo>
                    <a:pt x="1245" y="534"/>
                  </a:lnTo>
                  <a:lnTo>
                    <a:pt x="1249" y="565"/>
                  </a:lnTo>
                  <a:lnTo>
                    <a:pt x="1251" y="596"/>
                  </a:lnTo>
                  <a:lnTo>
                    <a:pt x="1252" y="626"/>
                  </a:lnTo>
                  <a:lnTo>
                    <a:pt x="1252" y="626"/>
                  </a:lnTo>
                  <a:lnTo>
                    <a:pt x="1251" y="657"/>
                  </a:lnTo>
                  <a:lnTo>
                    <a:pt x="1249" y="688"/>
                  </a:lnTo>
                  <a:lnTo>
                    <a:pt x="1245" y="719"/>
                  </a:lnTo>
                  <a:lnTo>
                    <a:pt x="1240" y="750"/>
                  </a:lnTo>
                  <a:lnTo>
                    <a:pt x="1233" y="780"/>
                  </a:lnTo>
                  <a:lnTo>
                    <a:pt x="1225" y="809"/>
                  </a:lnTo>
                  <a:lnTo>
                    <a:pt x="1216" y="837"/>
                  </a:lnTo>
                  <a:lnTo>
                    <a:pt x="1204" y="866"/>
                  </a:lnTo>
                  <a:lnTo>
                    <a:pt x="1191" y="894"/>
                  </a:lnTo>
                  <a:lnTo>
                    <a:pt x="1179" y="921"/>
                  </a:lnTo>
                  <a:lnTo>
                    <a:pt x="1163" y="948"/>
                  </a:lnTo>
                  <a:lnTo>
                    <a:pt x="1146" y="974"/>
                  </a:lnTo>
                  <a:lnTo>
                    <a:pt x="1130" y="998"/>
                  </a:lnTo>
                  <a:lnTo>
                    <a:pt x="1110" y="1023"/>
                  </a:lnTo>
                  <a:lnTo>
                    <a:pt x="1090" y="1046"/>
                  </a:lnTo>
                  <a:lnTo>
                    <a:pt x="1068" y="1069"/>
                  </a:lnTo>
                  <a:lnTo>
                    <a:pt x="1068" y="1069"/>
                  </a:lnTo>
                  <a:lnTo>
                    <a:pt x="1046" y="1091"/>
                  </a:lnTo>
                  <a:lnTo>
                    <a:pt x="1022" y="1111"/>
                  </a:lnTo>
                  <a:lnTo>
                    <a:pt x="998" y="1129"/>
                  </a:lnTo>
                  <a:lnTo>
                    <a:pt x="973" y="1147"/>
                  </a:lnTo>
                  <a:lnTo>
                    <a:pt x="947" y="1164"/>
                  </a:lnTo>
                  <a:lnTo>
                    <a:pt x="920" y="1180"/>
                  </a:lnTo>
                  <a:lnTo>
                    <a:pt x="893" y="1192"/>
                  </a:lnTo>
                  <a:lnTo>
                    <a:pt x="866" y="1205"/>
                  </a:lnTo>
                  <a:lnTo>
                    <a:pt x="836" y="1216"/>
                  </a:lnTo>
                  <a:lnTo>
                    <a:pt x="808" y="1226"/>
                  </a:lnTo>
                  <a:lnTo>
                    <a:pt x="778" y="1234"/>
                  </a:lnTo>
                  <a:lnTo>
                    <a:pt x="749" y="1240"/>
                  </a:lnTo>
                  <a:lnTo>
                    <a:pt x="718" y="1245"/>
                  </a:lnTo>
                  <a:lnTo>
                    <a:pt x="688" y="1249"/>
                  </a:lnTo>
                  <a:lnTo>
                    <a:pt x="657" y="1252"/>
                  </a:lnTo>
                  <a:lnTo>
                    <a:pt x="625" y="1253"/>
                  </a:lnTo>
                  <a:lnTo>
                    <a:pt x="625" y="1253"/>
                  </a:lnTo>
                  <a:close/>
                  <a:moveTo>
                    <a:pt x="625" y="37"/>
                  </a:moveTo>
                  <a:lnTo>
                    <a:pt x="625" y="37"/>
                  </a:lnTo>
                  <a:lnTo>
                    <a:pt x="596" y="38"/>
                  </a:lnTo>
                  <a:lnTo>
                    <a:pt x="566" y="41"/>
                  </a:lnTo>
                  <a:lnTo>
                    <a:pt x="536" y="45"/>
                  </a:lnTo>
                  <a:lnTo>
                    <a:pt x="507" y="50"/>
                  </a:lnTo>
                  <a:lnTo>
                    <a:pt x="479" y="56"/>
                  </a:lnTo>
                  <a:lnTo>
                    <a:pt x="450" y="64"/>
                  </a:lnTo>
                  <a:lnTo>
                    <a:pt x="423" y="73"/>
                  </a:lnTo>
                  <a:lnTo>
                    <a:pt x="396" y="83"/>
                  </a:lnTo>
                  <a:lnTo>
                    <a:pt x="371" y="96"/>
                  </a:lnTo>
                  <a:lnTo>
                    <a:pt x="345" y="109"/>
                  </a:lnTo>
                  <a:lnTo>
                    <a:pt x="320" y="123"/>
                  </a:lnTo>
                  <a:lnTo>
                    <a:pt x="297" y="139"/>
                  </a:lnTo>
                  <a:lnTo>
                    <a:pt x="274" y="154"/>
                  </a:lnTo>
                  <a:lnTo>
                    <a:pt x="251" y="172"/>
                  </a:lnTo>
                  <a:lnTo>
                    <a:pt x="230" y="190"/>
                  </a:lnTo>
                  <a:lnTo>
                    <a:pt x="210" y="211"/>
                  </a:lnTo>
                  <a:lnTo>
                    <a:pt x="190" y="230"/>
                  </a:lnTo>
                  <a:lnTo>
                    <a:pt x="171" y="252"/>
                  </a:lnTo>
                  <a:lnTo>
                    <a:pt x="154" y="274"/>
                  </a:lnTo>
                  <a:lnTo>
                    <a:pt x="138" y="297"/>
                  </a:lnTo>
                  <a:lnTo>
                    <a:pt x="122" y="322"/>
                  </a:lnTo>
                  <a:lnTo>
                    <a:pt x="108" y="346"/>
                  </a:lnTo>
                  <a:lnTo>
                    <a:pt x="95" y="372"/>
                  </a:lnTo>
                  <a:lnTo>
                    <a:pt x="84" y="397"/>
                  </a:lnTo>
                  <a:lnTo>
                    <a:pt x="72" y="424"/>
                  </a:lnTo>
                  <a:lnTo>
                    <a:pt x="63" y="451"/>
                  </a:lnTo>
                  <a:lnTo>
                    <a:pt x="55" y="480"/>
                  </a:lnTo>
                  <a:lnTo>
                    <a:pt x="49" y="508"/>
                  </a:lnTo>
                  <a:lnTo>
                    <a:pt x="44" y="536"/>
                  </a:lnTo>
                  <a:lnTo>
                    <a:pt x="40" y="566"/>
                  </a:lnTo>
                  <a:lnTo>
                    <a:pt x="37" y="596"/>
                  </a:lnTo>
                  <a:lnTo>
                    <a:pt x="37" y="626"/>
                  </a:lnTo>
                  <a:lnTo>
                    <a:pt x="37" y="626"/>
                  </a:lnTo>
                  <a:lnTo>
                    <a:pt x="37" y="656"/>
                  </a:lnTo>
                  <a:lnTo>
                    <a:pt x="40" y="687"/>
                  </a:lnTo>
                  <a:lnTo>
                    <a:pt x="44" y="716"/>
                  </a:lnTo>
                  <a:lnTo>
                    <a:pt x="49" y="745"/>
                  </a:lnTo>
                  <a:lnTo>
                    <a:pt x="55" y="773"/>
                  </a:lnTo>
                  <a:lnTo>
                    <a:pt x="63" y="801"/>
                  </a:lnTo>
                  <a:lnTo>
                    <a:pt x="72" y="828"/>
                  </a:lnTo>
                  <a:lnTo>
                    <a:pt x="84" y="855"/>
                  </a:lnTo>
                  <a:lnTo>
                    <a:pt x="95" y="881"/>
                  </a:lnTo>
                  <a:lnTo>
                    <a:pt x="108" y="907"/>
                  </a:lnTo>
                  <a:lnTo>
                    <a:pt x="122" y="931"/>
                  </a:lnTo>
                  <a:lnTo>
                    <a:pt x="138" y="956"/>
                  </a:lnTo>
                  <a:lnTo>
                    <a:pt x="154" y="979"/>
                  </a:lnTo>
                  <a:lnTo>
                    <a:pt x="171" y="1001"/>
                  </a:lnTo>
                  <a:lnTo>
                    <a:pt x="190" y="1021"/>
                  </a:lnTo>
                  <a:lnTo>
                    <a:pt x="210" y="1042"/>
                  </a:lnTo>
                  <a:lnTo>
                    <a:pt x="230" y="1063"/>
                  </a:lnTo>
                  <a:lnTo>
                    <a:pt x="251" y="1081"/>
                  </a:lnTo>
                  <a:lnTo>
                    <a:pt x="274" y="1099"/>
                  </a:lnTo>
                  <a:lnTo>
                    <a:pt x="297" y="1114"/>
                  </a:lnTo>
                  <a:lnTo>
                    <a:pt x="320" y="1129"/>
                  </a:lnTo>
                  <a:lnTo>
                    <a:pt x="345" y="1144"/>
                  </a:lnTo>
                  <a:lnTo>
                    <a:pt x="371" y="1156"/>
                  </a:lnTo>
                  <a:lnTo>
                    <a:pt x="396" y="1169"/>
                  </a:lnTo>
                  <a:lnTo>
                    <a:pt x="423" y="1180"/>
                  </a:lnTo>
                  <a:lnTo>
                    <a:pt x="450" y="1189"/>
                  </a:lnTo>
                  <a:lnTo>
                    <a:pt x="479" y="1196"/>
                  </a:lnTo>
                  <a:lnTo>
                    <a:pt x="507" y="1203"/>
                  </a:lnTo>
                  <a:lnTo>
                    <a:pt x="536" y="1208"/>
                  </a:lnTo>
                  <a:lnTo>
                    <a:pt x="566" y="1212"/>
                  </a:lnTo>
                  <a:lnTo>
                    <a:pt x="596" y="1214"/>
                  </a:lnTo>
                  <a:lnTo>
                    <a:pt x="625" y="1216"/>
                  </a:lnTo>
                  <a:lnTo>
                    <a:pt x="625" y="1216"/>
                  </a:lnTo>
                  <a:lnTo>
                    <a:pt x="656" y="1214"/>
                  </a:lnTo>
                  <a:lnTo>
                    <a:pt x="686" y="1212"/>
                  </a:lnTo>
                  <a:lnTo>
                    <a:pt x="715" y="1208"/>
                  </a:lnTo>
                  <a:lnTo>
                    <a:pt x="744" y="1203"/>
                  </a:lnTo>
                  <a:lnTo>
                    <a:pt x="772" y="1196"/>
                  </a:lnTo>
                  <a:lnTo>
                    <a:pt x="800" y="1189"/>
                  </a:lnTo>
                  <a:lnTo>
                    <a:pt x="827" y="1180"/>
                  </a:lnTo>
                  <a:lnTo>
                    <a:pt x="854" y="1169"/>
                  </a:lnTo>
                  <a:lnTo>
                    <a:pt x="880" y="1156"/>
                  </a:lnTo>
                  <a:lnTo>
                    <a:pt x="906" y="1144"/>
                  </a:lnTo>
                  <a:lnTo>
                    <a:pt x="930" y="1129"/>
                  </a:lnTo>
                  <a:lnTo>
                    <a:pt x="955" y="1114"/>
                  </a:lnTo>
                  <a:lnTo>
                    <a:pt x="978" y="1099"/>
                  </a:lnTo>
                  <a:lnTo>
                    <a:pt x="1000" y="1081"/>
                  </a:lnTo>
                  <a:lnTo>
                    <a:pt x="1022" y="1063"/>
                  </a:lnTo>
                  <a:lnTo>
                    <a:pt x="1042" y="1042"/>
                  </a:lnTo>
                  <a:lnTo>
                    <a:pt x="1061" y="1021"/>
                  </a:lnTo>
                  <a:lnTo>
                    <a:pt x="1079" y="1001"/>
                  </a:lnTo>
                  <a:lnTo>
                    <a:pt x="1097" y="979"/>
                  </a:lnTo>
                  <a:lnTo>
                    <a:pt x="1114" y="956"/>
                  </a:lnTo>
                  <a:lnTo>
                    <a:pt x="1128" y="931"/>
                  </a:lnTo>
                  <a:lnTo>
                    <a:pt x="1144" y="907"/>
                  </a:lnTo>
                  <a:lnTo>
                    <a:pt x="1157" y="881"/>
                  </a:lnTo>
                  <a:lnTo>
                    <a:pt x="1168" y="855"/>
                  </a:lnTo>
                  <a:lnTo>
                    <a:pt x="1179" y="828"/>
                  </a:lnTo>
                  <a:lnTo>
                    <a:pt x="1188" y="801"/>
                  </a:lnTo>
                  <a:lnTo>
                    <a:pt x="1195" y="773"/>
                  </a:lnTo>
                  <a:lnTo>
                    <a:pt x="1203" y="745"/>
                  </a:lnTo>
                  <a:lnTo>
                    <a:pt x="1208" y="716"/>
                  </a:lnTo>
                  <a:lnTo>
                    <a:pt x="1211" y="687"/>
                  </a:lnTo>
                  <a:lnTo>
                    <a:pt x="1213" y="656"/>
                  </a:lnTo>
                  <a:lnTo>
                    <a:pt x="1215" y="626"/>
                  </a:lnTo>
                  <a:lnTo>
                    <a:pt x="1215" y="626"/>
                  </a:lnTo>
                  <a:lnTo>
                    <a:pt x="1213" y="596"/>
                  </a:lnTo>
                  <a:lnTo>
                    <a:pt x="1211" y="566"/>
                  </a:lnTo>
                  <a:lnTo>
                    <a:pt x="1208" y="536"/>
                  </a:lnTo>
                  <a:lnTo>
                    <a:pt x="1203" y="508"/>
                  </a:lnTo>
                  <a:lnTo>
                    <a:pt x="1195" y="480"/>
                  </a:lnTo>
                  <a:lnTo>
                    <a:pt x="1188" y="451"/>
                  </a:lnTo>
                  <a:lnTo>
                    <a:pt x="1179" y="424"/>
                  </a:lnTo>
                  <a:lnTo>
                    <a:pt x="1168" y="397"/>
                  </a:lnTo>
                  <a:lnTo>
                    <a:pt x="1157" y="372"/>
                  </a:lnTo>
                  <a:lnTo>
                    <a:pt x="1144" y="346"/>
                  </a:lnTo>
                  <a:lnTo>
                    <a:pt x="1128" y="322"/>
                  </a:lnTo>
                  <a:lnTo>
                    <a:pt x="1114" y="297"/>
                  </a:lnTo>
                  <a:lnTo>
                    <a:pt x="1097" y="274"/>
                  </a:lnTo>
                  <a:lnTo>
                    <a:pt x="1079" y="252"/>
                  </a:lnTo>
                  <a:lnTo>
                    <a:pt x="1061" y="230"/>
                  </a:lnTo>
                  <a:lnTo>
                    <a:pt x="1042" y="211"/>
                  </a:lnTo>
                  <a:lnTo>
                    <a:pt x="1022" y="190"/>
                  </a:lnTo>
                  <a:lnTo>
                    <a:pt x="1000" y="172"/>
                  </a:lnTo>
                  <a:lnTo>
                    <a:pt x="978" y="154"/>
                  </a:lnTo>
                  <a:lnTo>
                    <a:pt x="955" y="139"/>
                  </a:lnTo>
                  <a:lnTo>
                    <a:pt x="930" y="123"/>
                  </a:lnTo>
                  <a:lnTo>
                    <a:pt x="906" y="109"/>
                  </a:lnTo>
                  <a:lnTo>
                    <a:pt x="880" y="96"/>
                  </a:lnTo>
                  <a:lnTo>
                    <a:pt x="854" y="83"/>
                  </a:lnTo>
                  <a:lnTo>
                    <a:pt x="827" y="73"/>
                  </a:lnTo>
                  <a:lnTo>
                    <a:pt x="800" y="64"/>
                  </a:lnTo>
                  <a:lnTo>
                    <a:pt x="772" y="56"/>
                  </a:lnTo>
                  <a:lnTo>
                    <a:pt x="744" y="50"/>
                  </a:lnTo>
                  <a:lnTo>
                    <a:pt x="715" y="45"/>
                  </a:lnTo>
                  <a:lnTo>
                    <a:pt x="686" y="41"/>
                  </a:lnTo>
                  <a:lnTo>
                    <a:pt x="656" y="38"/>
                  </a:lnTo>
                  <a:lnTo>
                    <a:pt x="625" y="37"/>
                  </a:lnTo>
                  <a:lnTo>
                    <a:pt x="625" y="37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181"/>
            <p:cNvSpPr/>
            <p:nvPr/>
          </p:nvSpPr>
          <p:spPr bwMode="auto">
            <a:xfrm>
              <a:off x="6818313" y="4792663"/>
              <a:ext cx="290512" cy="490538"/>
            </a:xfrm>
            <a:custGeom>
              <a:avLst/>
              <a:gdLst>
                <a:gd name="T0" fmla="*/ 360 w 548"/>
                <a:gd name="T1" fmla="*/ 615 h 925"/>
                <a:gd name="T2" fmla="*/ 354 w 548"/>
                <a:gd name="T3" fmla="*/ 591 h 925"/>
                <a:gd name="T4" fmla="*/ 337 w 548"/>
                <a:gd name="T5" fmla="*/ 569 h 925"/>
                <a:gd name="T6" fmla="*/ 292 w 548"/>
                <a:gd name="T7" fmla="*/ 536 h 925"/>
                <a:gd name="T8" fmla="*/ 178 w 548"/>
                <a:gd name="T9" fmla="*/ 474 h 925"/>
                <a:gd name="T10" fmla="*/ 126 w 548"/>
                <a:gd name="T11" fmla="*/ 436 h 925"/>
                <a:gd name="T12" fmla="*/ 89 w 548"/>
                <a:gd name="T13" fmla="*/ 391 h 925"/>
                <a:gd name="T14" fmla="*/ 68 w 548"/>
                <a:gd name="T15" fmla="*/ 337 h 925"/>
                <a:gd name="T16" fmla="*/ 66 w 548"/>
                <a:gd name="T17" fmla="*/ 272 h 925"/>
                <a:gd name="T18" fmla="*/ 90 w 548"/>
                <a:gd name="T19" fmla="*/ 199 h 925"/>
                <a:gd name="T20" fmla="*/ 124 w 548"/>
                <a:gd name="T21" fmla="*/ 157 h 925"/>
                <a:gd name="T22" fmla="*/ 170 w 548"/>
                <a:gd name="T23" fmla="*/ 126 h 925"/>
                <a:gd name="T24" fmla="*/ 228 w 548"/>
                <a:gd name="T25" fmla="*/ 108 h 925"/>
                <a:gd name="T26" fmla="*/ 306 w 548"/>
                <a:gd name="T27" fmla="*/ 0 h 925"/>
                <a:gd name="T28" fmla="*/ 399 w 548"/>
                <a:gd name="T29" fmla="*/ 119 h 925"/>
                <a:gd name="T30" fmla="*/ 456 w 548"/>
                <a:gd name="T31" fmla="*/ 146 h 925"/>
                <a:gd name="T32" fmla="*/ 512 w 548"/>
                <a:gd name="T33" fmla="*/ 200 h 925"/>
                <a:gd name="T34" fmla="*/ 538 w 548"/>
                <a:gd name="T35" fmla="*/ 253 h 925"/>
                <a:gd name="T36" fmla="*/ 548 w 548"/>
                <a:gd name="T37" fmla="*/ 315 h 925"/>
                <a:gd name="T38" fmla="*/ 397 w 548"/>
                <a:gd name="T39" fmla="*/ 343 h 925"/>
                <a:gd name="T40" fmla="*/ 397 w 548"/>
                <a:gd name="T41" fmla="*/ 292 h 925"/>
                <a:gd name="T42" fmla="*/ 381 w 548"/>
                <a:gd name="T43" fmla="*/ 253 h 925"/>
                <a:gd name="T44" fmla="*/ 362 w 548"/>
                <a:gd name="T45" fmla="*/ 234 h 925"/>
                <a:gd name="T46" fmla="*/ 326 w 548"/>
                <a:gd name="T47" fmla="*/ 218 h 925"/>
                <a:gd name="T48" fmla="*/ 294 w 548"/>
                <a:gd name="T49" fmla="*/ 216 h 925"/>
                <a:gd name="T50" fmla="*/ 267 w 548"/>
                <a:gd name="T51" fmla="*/ 221 h 925"/>
                <a:gd name="T52" fmla="*/ 245 w 548"/>
                <a:gd name="T53" fmla="*/ 232 h 925"/>
                <a:gd name="T54" fmla="*/ 225 w 548"/>
                <a:gd name="T55" fmla="*/ 258 h 925"/>
                <a:gd name="T56" fmla="*/ 216 w 548"/>
                <a:gd name="T57" fmla="*/ 290 h 925"/>
                <a:gd name="T58" fmla="*/ 220 w 548"/>
                <a:gd name="T59" fmla="*/ 331 h 925"/>
                <a:gd name="T60" fmla="*/ 232 w 548"/>
                <a:gd name="T61" fmla="*/ 352 h 925"/>
                <a:gd name="T62" fmla="*/ 264 w 548"/>
                <a:gd name="T63" fmla="*/ 379 h 925"/>
                <a:gd name="T64" fmla="*/ 359 w 548"/>
                <a:gd name="T65" fmla="*/ 433 h 925"/>
                <a:gd name="T66" fmla="*/ 435 w 548"/>
                <a:gd name="T67" fmla="*/ 483 h 925"/>
                <a:gd name="T68" fmla="*/ 478 w 548"/>
                <a:gd name="T69" fmla="*/ 527 h 925"/>
                <a:gd name="T70" fmla="*/ 505 w 548"/>
                <a:gd name="T71" fmla="*/ 577 h 925"/>
                <a:gd name="T72" fmla="*/ 511 w 548"/>
                <a:gd name="T73" fmla="*/ 660 h 925"/>
                <a:gd name="T74" fmla="*/ 496 w 548"/>
                <a:gd name="T75" fmla="*/ 717 h 925"/>
                <a:gd name="T76" fmla="*/ 466 w 548"/>
                <a:gd name="T77" fmla="*/ 764 h 925"/>
                <a:gd name="T78" fmla="*/ 422 w 548"/>
                <a:gd name="T79" fmla="*/ 797 h 925"/>
                <a:gd name="T80" fmla="*/ 368 w 548"/>
                <a:gd name="T81" fmla="*/ 819 h 925"/>
                <a:gd name="T82" fmla="*/ 282 w 548"/>
                <a:gd name="T83" fmla="*/ 829 h 925"/>
                <a:gd name="T84" fmla="*/ 198 w 548"/>
                <a:gd name="T85" fmla="*/ 819 h 925"/>
                <a:gd name="T86" fmla="*/ 117 w 548"/>
                <a:gd name="T87" fmla="*/ 791 h 925"/>
                <a:gd name="T88" fmla="*/ 66 w 548"/>
                <a:gd name="T89" fmla="*/ 755 h 925"/>
                <a:gd name="T90" fmla="*/ 27 w 548"/>
                <a:gd name="T91" fmla="*/ 706 h 925"/>
                <a:gd name="T92" fmla="*/ 4 w 548"/>
                <a:gd name="T93" fmla="*/ 643 h 925"/>
                <a:gd name="T94" fmla="*/ 153 w 548"/>
                <a:gd name="T95" fmla="*/ 582 h 925"/>
                <a:gd name="T96" fmla="*/ 153 w 548"/>
                <a:gd name="T97" fmla="*/ 627 h 925"/>
                <a:gd name="T98" fmla="*/ 165 w 548"/>
                <a:gd name="T99" fmla="*/ 662 h 925"/>
                <a:gd name="T100" fmla="*/ 184 w 548"/>
                <a:gd name="T101" fmla="*/ 688 h 925"/>
                <a:gd name="T102" fmla="*/ 211 w 548"/>
                <a:gd name="T103" fmla="*/ 703 h 925"/>
                <a:gd name="T104" fmla="*/ 264 w 548"/>
                <a:gd name="T105" fmla="*/ 715 h 925"/>
                <a:gd name="T106" fmla="*/ 296 w 548"/>
                <a:gd name="T107" fmla="*/ 714 h 925"/>
                <a:gd name="T108" fmla="*/ 328 w 548"/>
                <a:gd name="T109" fmla="*/ 699 h 925"/>
                <a:gd name="T110" fmla="*/ 346 w 548"/>
                <a:gd name="T111" fmla="*/ 683 h 925"/>
                <a:gd name="T112" fmla="*/ 357 w 548"/>
                <a:gd name="T113" fmla="*/ 660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8" h="925">
                  <a:moveTo>
                    <a:pt x="360" y="643"/>
                  </a:moveTo>
                  <a:lnTo>
                    <a:pt x="360" y="643"/>
                  </a:lnTo>
                  <a:lnTo>
                    <a:pt x="362" y="624"/>
                  </a:lnTo>
                  <a:lnTo>
                    <a:pt x="360" y="615"/>
                  </a:lnTo>
                  <a:lnTo>
                    <a:pt x="359" y="607"/>
                  </a:lnTo>
                  <a:lnTo>
                    <a:pt x="359" y="607"/>
                  </a:lnTo>
                  <a:lnTo>
                    <a:pt x="357" y="599"/>
                  </a:lnTo>
                  <a:lnTo>
                    <a:pt x="354" y="591"/>
                  </a:lnTo>
                  <a:lnTo>
                    <a:pt x="349" y="584"/>
                  </a:lnTo>
                  <a:lnTo>
                    <a:pt x="344" y="576"/>
                  </a:lnTo>
                  <a:lnTo>
                    <a:pt x="344" y="576"/>
                  </a:lnTo>
                  <a:lnTo>
                    <a:pt x="337" y="569"/>
                  </a:lnTo>
                  <a:lnTo>
                    <a:pt x="331" y="563"/>
                  </a:lnTo>
                  <a:lnTo>
                    <a:pt x="313" y="549"/>
                  </a:lnTo>
                  <a:lnTo>
                    <a:pt x="313" y="549"/>
                  </a:lnTo>
                  <a:lnTo>
                    <a:pt x="292" y="536"/>
                  </a:lnTo>
                  <a:lnTo>
                    <a:pt x="265" y="523"/>
                  </a:lnTo>
                  <a:lnTo>
                    <a:pt x="265" y="523"/>
                  </a:lnTo>
                  <a:lnTo>
                    <a:pt x="219" y="499"/>
                  </a:lnTo>
                  <a:lnTo>
                    <a:pt x="178" y="474"/>
                  </a:lnTo>
                  <a:lnTo>
                    <a:pt x="178" y="474"/>
                  </a:lnTo>
                  <a:lnTo>
                    <a:pt x="158" y="461"/>
                  </a:lnTo>
                  <a:lnTo>
                    <a:pt x="142" y="449"/>
                  </a:lnTo>
                  <a:lnTo>
                    <a:pt x="126" y="436"/>
                  </a:lnTo>
                  <a:lnTo>
                    <a:pt x="112" y="420"/>
                  </a:lnTo>
                  <a:lnTo>
                    <a:pt x="112" y="420"/>
                  </a:lnTo>
                  <a:lnTo>
                    <a:pt x="99" y="406"/>
                  </a:lnTo>
                  <a:lnTo>
                    <a:pt x="89" y="391"/>
                  </a:lnTo>
                  <a:lnTo>
                    <a:pt x="80" y="373"/>
                  </a:lnTo>
                  <a:lnTo>
                    <a:pt x="74" y="356"/>
                  </a:lnTo>
                  <a:lnTo>
                    <a:pt x="74" y="356"/>
                  </a:lnTo>
                  <a:lnTo>
                    <a:pt x="68" y="337"/>
                  </a:lnTo>
                  <a:lnTo>
                    <a:pt x="65" y="317"/>
                  </a:lnTo>
                  <a:lnTo>
                    <a:pt x="65" y="295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70" y="252"/>
                  </a:lnTo>
                  <a:lnTo>
                    <a:pt x="75" y="234"/>
                  </a:lnTo>
                  <a:lnTo>
                    <a:pt x="81" y="216"/>
                  </a:lnTo>
                  <a:lnTo>
                    <a:pt x="90" y="199"/>
                  </a:lnTo>
                  <a:lnTo>
                    <a:pt x="90" y="199"/>
                  </a:lnTo>
                  <a:lnTo>
                    <a:pt x="99" y="184"/>
                  </a:lnTo>
                  <a:lnTo>
                    <a:pt x="111" y="169"/>
                  </a:lnTo>
                  <a:lnTo>
                    <a:pt x="124" y="157"/>
                  </a:lnTo>
                  <a:lnTo>
                    <a:pt x="138" y="145"/>
                  </a:lnTo>
                  <a:lnTo>
                    <a:pt x="138" y="145"/>
                  </a:lnTo>
                  <a:lnTo>
                    <a:pt x="153" y="135"/>
                  </a:lnTo>
                  <a:lnTo>
                    <a:pt x="170" y="126"/>
                  </a:lnTo>
                  <a:lnTo>
                    <a:pt x="188" y="118"/>
                  </a:lnTo>
                  <a:lnTo>
                    <a:pt x="207" y="113"/>
                  </a:lnTo>
                  <a:lnTo>
                    <a:pt x="207" y="113"/>
                  </a:lnTo>
                  <a:lnTo>
                    <a:pt x="228" y="108"/>
                  </a:lnTo>
                  <a:lnTo>
                    <a:pt x="249" y="104"/>
                  </a:lnTo>
                  <a:lnTo>
                    <a:pt x="272" y="102"/>
                  </a:lnTo>
                  <a:lnTo>
                    <a:pt x="295" y="102"/>
                  </a:lnTo>
                  <a:lnTo>
                    <a:pt x="306" y="0"/>
                  </a:lnTo>
                  <a:lnTo>
                    <a:pt x="390" y="9"/>
                  </a:lnTo>
                  <a:lnTo>
                    <a:pt x="377" y="114"/>
                  </a:lnTo>
                  <a:lnTo>
                    <a:pt x="377" y="114"/>
                  </a:lnTo>
                  <a:lnTo>
                    <a:pt x="399" y="119"/>
                  </a:lnTo>
                  <a:lnTo>
                    <a:pt x="418" y="127"/>
                  </a:lnTo>
                  <a:lnTo>
                    <a:pt x="438" y="136"/>
                  </a:lnTo>
                  <a:lnTo>
                    <a:pt x="456" y="146"/>
                  </a:lnTo>
                  <a:lnTo>
                    <a:pt x="456" y="146"/>
                  </a:lnTo>
                  <a:lnTo>
                    <a:pt x="472" y="158"/>
                  </a:lnTo>
                  <a:lnTo>
                    <a:pt x="487" y="171"/>
                  </a:lnTo>
                  <a:lnTo>
                    <a:pt x="499" y="185"/>
                  </a:lnTo>
                  <a:lnTo>
                    <a:pt x="512" y="200"/>
                  </a:lnTo>
                  <a:lnTo>
                    <a:pt x="512" y="200"/>
                  </a:lnTo>
                  <a:lnTo>
                    <a:pt x="523" y="217"/>
                  </a:lnTo>
                  <a:lnTo>
                    <a:pt x="530" y="234"/>
                  </a:lnTo>
                  <a:lnTo>
                    <a:pt x="538" y="253"/>
                  </a:lnTo>
                  <a:lnTo>
                    <a:pt x="543" y="27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8" y="315"/>
                  </a:lnTo>
                  <a:lnTo>
                    <a:pt x="548" y="338"/>
                  </a:lnTo>
                  <a:lnTo>
                    <a:pt x="547" y="361"/>
                  </a:lnTo>
                  <a:lnTo>
                    <a:pt x="397" y="343"/>
                  </a:lnTo>
                  <a:lnTo>
                    <a:pt x="397" y="343"/>
                  </a:lnTo>
                  <a:lnTo>
                    <a:pt x="398" y="329"/>
                  </a:lnTo>
                  <a:lnTo>
                    <a:pt x="398" y="316"/>
                  </a:lnTo>
                  <a:lnTo>
                    <a:pt x="398" y="303"/>
                  </a:lnTo>
                  <a:lnTo>
                    <a:pt x="397" y="292"/>
                  </a:lnTo>
                  <a:lnTo>
                    <a:pt x="394" y="281"/>
                  </a:lnTo>
                  <a:lnTo>
                    <a:pt x="390" y="271"/>
                  </a:lnTo>
                  <a:lnTo>
                    <a:pt x="386" y="262"/>
                  </a:lnTo>
                  <a:lnTo>
                    <a:pt x="381" y="253"/>
                  </a:lnTo>
                  <a:lnTo>
                    <a:pt x="381" y="253"/>
                  </a:lnTo>
                  <a:lnTo>
                    <a:pt x="375" y="247"/>
                  </a:lnTo>
                  <a:lnTo>
                    <a:pt x="368" y="239"/>
                  </a:lnTo>
                  <a:lnTo>
                    <a:pt x="362" y="234"/>
                  </a:lnTo>
                  <a:lnTo>
                    <a:pt x="354" y="229"/>
                  </a:lnTo>
                  <a:lnTo>
                    <a:pt x="345" y="225"/>
                  </a:lnTo>
                  <a:lnTo>
                    <a:pt x="336" y="221"/>
                  </a:lnTo>
                  <a:lnTo>
                    <a:pt x="326" y="218"/>
                  </a:lnTo>
                  <a:lnTo>
                    <a:pt x="315" y="217"/>
                  </a:lnTo>
                  <a:lnTo>
                    <a:pt x="315" y="217"/>
                  </a:lnTo>
                  <a:lnTo>
                    <a:pt x="304" y="216"/>
                  </a:lnTo>
                  <a:lnTo>
                    <a:pt x="294" y="216"/>
                  </a:lnTo>
                  <a:lnTo>
                    <a:pt x="283" y="217"/>
                  </a:lnTo>
                  <a:lnTo>
                    <a:pt x="274" y="218"/>
                  </a:lnTo>
                  <a:lnTo>
                    <a:pt x="274" y="218"/>
                  </a:lnTo>
                  <a:lnTo>
                    <a:pt x="267" y="221"/>
                  </a:lnTo>
                  <a:lnTo>
                    <a:pt x="259" y="225"/>
                  </a:lnTo>
                  <a:lnTo>
                    <a:pt x="251" y="229"/>
                  </a:lnTo>
                  <a:lnTo>
                    <a:pt x="245" y="232"/>
                  </a:lnTo>
                  <a:lnTo>
                    <a:pt x="245" y="232"/>
                  </a:lnTo>
                  <a:lnTo>
                    <a:pt x="238" y="239"/>
                  </a:lnTo>
                  <a:lnTo>
                    <a:pt x="233" y="244"/>
                  </a:lnTo>
                  <a:lnTo>
                    <a:pt x="229" y="250"/>
                  </a:lnTo>
                  <a:lnTo>
                    <a:pt x="225" y="258"/>
                  </a:lnTo>
                  <a:lnTo>
                    <a:pt x="225" y="258"/>
                  </a:lnTo>
                  <a:lnTo>
                    <a:pt x="220" y="274"/>
                  </a:lnTo>
                  <a:lnTo>
                    <a:pt x="216" y="290"/>
                  </a:lnTo>
                  <a:lnTo>
                    <a:pt x="216" y="290"/>
                  </a:lnTo>
                  <a:lnTo>
                    <a:pt x="215" y="307"/>
                  </a:lnTo>
                  <a:lnTo>
                    <a:pt x="218" y="324"/>
                  </a:lnTo>
                  <a:lnTo>
                    <a:pt x="218" y="324"/>
                  </a:lnTo>
                  <a:lnTo>
                    <a:pt x="220" y="331"/>
                  </a:lnTo>
                  <a:lnTo>
                    <a:pt x="223" y="338"/>
                  </a:lnTo>
                  <a:lnTo>
                    <a:pt x="227" y="346"/>
                  </a:lnTo>
                  <a:lnTo>
                    <a:pt x="232" y="352"/>
                  </a:lnTo>
                  <a:lnTo>
                    <a:pt x="232" y="352"/>
                  </a:lnTo>
                  <a:lnTo>
                    <a:pt x="238" y="360"/>
                  </a:lnTo>
                  <a:lnTo>
                    <a:pt x="246" y="366"/>
                  </a:lnTo>
                  <a:lnTo>
                    <a:pt x="264" y="379"/>
                  </a:lnTo>
                  <a:lnTo>
                    <a:pt x="264" y="379"/>
                  </a:lnTo>
                  <a:lnTo>
                    <a:pt x="286" y="393"/>
                  </a:lnTo>
                  <a:lnTo>
                    <a:pt x="313" y="409"/>
                  </a:lnTo>
                  <a:lnTo>
                    <a:pt x="313" y="409"/>
                  </a:lnTo>
                  <a:lnTo>
                    <a:pt x="359" y="433"/>
                  </a:lnTo>
                  <a:lnTo>
                    <a:pt x="400" y="458"/>
                  </a:lnTo>
                  <a:lnTo>
                    <a:pt x="400" y="458"/>
                  </a:lnTo>
                  <a:lnTo>
                    <a:pt x="418" y="470"/>
                  </a:lnTo>
                  <a:lnTo>
                    <a:pt x="435" y="483"/>
                  </a:lnTo>
                  <a:lnTo>
                    <a:pt x="452" y="497"/>
                  </a:lnTo>
                  <a:lnTo>
                    <a:pt x="466" y="512"/>
                  </a:lnTo>
                  <a:lnTo>
                    <a:pt x="466" y="512"/>
                  </a:lnTo>
                  <a:lnTo>
                    <a:pt x="478" y="527"/>
                  </a:lnTo>
                  <a:lnTo>
                    <a:pt x="488" y="542"/>
                  </a:lnTo>
                  <a:lnTo>
                    <a:pt x="497" y="559"/>
                  </a:lnTo>
                  <a:lnTo>
                    <a:pt x="505" y="577"/>
                  </a:lnTo>
                  <a:lnTo>
                    <a:pt x="505" y="577"/>
                  </a:lnTo>
                  <a:lnTo>
                    <a:pt x="510" y="595"/>
                  </a:lnTo>
                  <a:lnTo>
                    <a:pt x="512" y="616"/>
                  </a:lnTo>
                  <a:lnTo>
                    <a:pt x="512" y="638"/>
                  </a:lnTo>
                  <a:lnTo>
                    <a:pt x="511" y="660"/>
                  </a:lnTo>
                  <a:lnTo>
                    <a:pt x="511" y="660"/>
                  </a:lnTo>
                  <a:lnTo>
                    <a:pt x="507" y="680"/>
                  </a:lnTo>
                  <a:lnTo>
                    <a:pt x="502" y="699"/>
                  </a:lnTo>
                  <a:lnTo>
                    <a:pt x="496" y="717"/>
                  </a:lnTo>
                  <a:lnTo>
                    <a:pt x="487" y="734"/>
                  </a:lnTo>
                  <a:lnTo>
                    <a:pt x="487" y="734"/>
                  </a:lnTo>
                  <a:lnTo>
                    <a:pt x="478" y="750"/>
                  </a:lnTo>
                  <a:lnTo>
                    <a:pt x="466" y="764"/>
                  </a:lnTo>
                  <a:lnTo>
                    <a:pt x="453" y="777"/>
                  </a:lnTo>
                  <a:lnTo>
                    <a:pt x="439" y="788"/>
                  </a:lnTo>
                  <a:lnTo>
                    <a:pt x="439" y="788"/>
                  </a:lnTo>
                  <a:lnTo>
                    <a:pt x="422" y="797"/>
                  </a:lnTo>
                  <a:lnTo>
                    <a:pt x="406" y="806"/>
                  </a:lnTo>
                  <a:lnTo>
                    <a:pt x="387" y="814"/>
                  </a:lnTo>
                  <a:lnTo>
                    <a:pt x="368" y="819"/>
                  </a:lnTo>
                  <a:lnTo>
                    <a:pt x="368" y="819"/>
                  </a:lnTo>
                  <a:lnTo>
                    <a:pt x="348" y="824"/>
                  </a:lnTo>
                  <a:lnTo>
                    <a:pt x="327" y="827"/>
                  </a:lnTo>
                  <a:lnTo>
                    <a:pt x="305" y="828"/>
                  </a:lnTo>
                  <a:lnTo>
                    <a:pt x="282" y="829"/>
                  </a:lnTo>
                  <a:lnTo>
                    <a:pt x="270" y="925"/>
                  </a:lnTo>
                  <a:lnTo>
                    <a:pt x="188" y="914"/>
                  </a:lnTo>
                  <a:lnTo>
                    <a:pt x="198" y="819"/>
                  </a:lnTo>
                  <a:lnTo>
                    <a:pt x="198" y="819"/>
                  </a:lnTo>
                  <a:lnTo>
                    <a:pt x="178" y="814"/>
                  </a:lnTo>
                  <a:lnTo>
                    <a:pt x="157" y="807"/>
                  </a:lnTo>
                  <a:lnTo>
                    <a:pt x="137" y="800"/>
                  </a:lnTo>
                  <a:lnTo>
                    <a:pt x="117" y="791"/>
                  </a:lnTo>
                  <a:lnTo>
                    <a:pt x="117" y="791"/>
                  </a:lnTo>
                  <a:lnTo>
                    <a:pt x="99" y="780"/>
                  </a:lnTo>
                  <a:lnTo>
                    <a:pt x="81" y="769"/>
                  </a:lnTo>
                  <a:lnTo>
                    <a:pt x="66" y="755"/>
                  </a:lnTo>
                  <a:lnTo>
                    <a:pt x="52" y="741"/>
                  </a:lnTo>
                  <a:lnTo>
                    <a:pt x="52" y="741"/>
                  </a:lnTo>
                  <a:lnTo>
                    <a:pt x="39" y="724"/>
                  </a:lnTo>
                  <a:lnTo>
                    <a:pt x="27" y="706"/>
                  </a:lnTo>
                  <a:lnTo>
                    <a:pt x="17" y="687"/>
                  </a:lnTo>
                  <a:lnTo>
                    <a:pt x="9" y="666"/>
                  </a:lnTo>
                  <a:lnTo>
                    <a:pt x="9" y="666"/>
                  </a:lnTo>
                  <a:lnTo>
                    <a:pt x="4" y="643"/>
                  </a:lnTo>
                  <a:lnTo>
                    <a:pt x="1" y="618"/>
                  </a:lnTo>
                  <a:lnTo>
                    <a:pt x="0" y="593"/>
                  </a:lnTo>
                  <a:lnTo>
                    <a:pt x="3" y="564"/>
                  </a:lnTo>
                  <a:lnTo>
                    <a:pt x="153" y="582"/>
                  </a:lnTo>
                  <a:lnTo>
                    <a:pt x="153" y="582"/>
                  </a:lnTo>
                  <a:lnTo>
                    <a:pt x="151" y="599"/>
                  </a:lnTo>
                  <a:lnTo>
                    <a:pt x="151" y="615"/>
                  </a:lnTo>
                  <a:lnTo>
                    <a:pt x="153" y="627"/>
                  </a:lnTo>
                  <a:lnTo>
                    <a:pt x="156" y="640"/>
                  </a:lnTo>
                  <a:lnTo>
                    <a:pt x="156" y="640"/>
                  </a:lnTo>
                  <a:lnTo>
                    <a:pt x="160" y="652"/>
                  </a:lnTo>
                  <a:lnTo>
                    <a:pt x="165" y="662"/>
                  </a:lnTo>
                  <a:lnTo>
                    <a:pt x="170" y="672"/>
                  </a:lnTo>
                  <a:lnTo>
                    <a:pt x="176" y="680"/>
                  </a:lnTo>
                  <a:lnTo>
                    <a:pt x="176" y="680"/>
                  </a:lnTo>
                  <a:lnTo>
                    <a:pt x="184" y="688"/>
                  </a:lnTo>
                  <a:lnTo>
                    <a:pt x="193" y="694"/>
                  </a:lnTo>
                  <a:lnTo>
                    <a:pt x="202" y="699"/>
                  </a:lnTo>
                  <a:lnTo>
                    <a:pt x="211" y="703"/>
                  </a:lnTo>
                  <a:lnTo>
                    <a:pt x="211" y="703"/>
                  </a:lnTo>
                  <a:lnTo>
                    <a:pt x="232" y="711"/>
                  </a:lnTo>
                  <a:lnTo>
                    <a:pt x="252" y="715"/>
                  </a:lnTo>
                  <a:lnTo>
                    <a:pt x="252" y="715"/>
                  </a:lnTo>
                  <a:lnTo>
                    <a:pt x="264" y="715"/>
                  </a:lnTo>
                  <a:lnTo>
                    <a:pt x="276" y="715"/>
                  </a:lnTo>
                  <a:lnTo>
                    <a:pt x="286" y="715"/>
                  </a:lnTo>
                  <a:lnTo>
                    <a:pt x="296" y="714"/>
                  </a:lnTo>
                  <a:lnTo>
                    <a:pt x="296" y="714"/>
                  </a:lnTo>
                  <a:lnTo>
                    <a:pt x="305" y="711"/>
                  </a:lnTo>
                  <a:lnTo>
                    <a:pt x="314" y="707"/>
                  </a:lnTo>
                  <a:lnTo>
                    <a:pt x="322" y="703"/>
                  </a:lnTo>
                  <a:lnTo>
                    <a:pt x="328" y="699"/>
                  </a:lnTo>
                  <a:lnTo>
                    <a:pt x="328" y="699"/>
                  </a:lnTo>
                  <a:lnTo>
                    <a:pt x="335" y="694"/>
                  </a:lnTo>
                  <a:lnTo>
                    <a:pt x="341" y="689"/>
                  </a:lnTo>
                  <a:lnTo>
                    <a:pt x="346" y="683"/>
                  </a:lnTo>
                  <a:lnTo>
                    <a:pt x="350" y="675"/>
                  </a:lnTo>
                  <a:lnTo>
                    <a:pt x="350" y="675"/>
                  </a:lnTo>
                  <a:lnTo>
                    <a:pt x="354" y="669"/>
                  </a:lnTo>
                  <a:lnTo>
                    <a:pt x="357" y="660"/>
                  </a:lnTo>
                  <a:lnTo>
                    <a:pt x="359" y="652"/>
                  </a:lnTo>
                  <a:lnTo>
                    <a:pt x="360" y="643"/>
                  </a:lnTo>
                  <a:lnTo>
                    <a:pt x="360" y="643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182"/>
            <p:cNvSpPr/>
            <p:nvPr/>
          </p:nvSpPr>
          <p:spPr bwMode="auto">
            <a:xfrm>
              <a:off x="7466013" y="4087813"/>
              <a:ext cx="206375" cy="147638"/>
            </a:xfrm>
            <a:custGeom>
              <a:avLst/>
              <a:gdLst>
                <a:gd name="T0" fmla="*/ 391 w 391"/>
                <a:gd name="T1" fmla="*/ 159 h 278"/>
                <a:gd name="T2" fmla="*/ 361 w 391"/>
                <a:gd name="T3" fmla="*/ 197 h 278"/>
                <a:gd name="T4" fmla="*/ 328 w 391"/>
                <a:gd name="T5" fmla="*/ 229 h 278"/>
                <a:gd name="T6" fmla="*/ 302 w 391"/>
                <a:gd name="T7" fmla="*/ 249 h 278"/>
                <a:gd name="T8" fmla="*/ 275 w 391"/>
                <a:gd name="T9" fmla="*/ 266 h 278"/>
                <a:gd name="T10" fmla="*/ 245 w 391"/>
                <a:gd name="T11" fmla="*/ 276 h 278"/>
                <a:gd name="T12" fmla="*/ 231 w 391"/>
                <a:gd name="T13" fmla="*/ 278 h 278"/>
                <a:gd name="T14" fmla="*/ 202 w 391"/>
                <a:gd name="T15" fmla="*/ 276 h 278"/>
                <a:gd name="T16" fmla="*/ 169 w 391"/>
                <a:gd name="T17" fmla="*/ 270 h 278"/>
                <a:gd name="T18" fmla="*/ 106 w 391"/>
                <a:gd name="T19" fmla="*/ 252 h 278"/>
                <a:gd name="T20" fmla="*/ 57 w 391"/>
                <a:gd name="T21" fmla="*/ 233 h 278"/>
                <a:gd name="T22" fmla="*/ 38 w 391"/>
                <a:gd name="T23" fmla="*/ 224 h 278"/>
                <a:gd name="T24" fmla="*/ 19 w 391"/>
                <a:gd name="T25" fmla="*/ 171 h 278"/>
                <a:gd name="T26" fmla="*/ 6 w 391"/>
                <a:gd name="T27" fmla="*/ 119 h 278"/>
                <a:gd name="T28" fmla="*/ 0 w 391"/>
                <a:gd name="T29" fmla="*/ 83 h 278"/>
                <a:gd name="T30" fmla="*/ 1 w 391"/>
                <a:gd name="T31" fmla="*/ 49 h 278"/>
                <a:gd name="T32" fmla="*/ 9 w 391"/>
                <a:gd name="T33" fmla="*/ 19 h 278"/>
                <a:gd name="T34" fmla="*/ 16 w 391"/>
                <a:gd name="T35" fmla="*/ 6 h 278"/>
                <a:gd name="T36" fmla="*/ 24 w 391"/>
                <a:gd name="T37" fmla="*/ 4 h 278"/>
                <a:gd name="T38" fmla="*/ 46 w 391"/>
                <a:gd name="T39" fmla="*/ 0 h 278"/>
                <a:gd name="T40" fmla="*/ 77 w 391"/>
                <a:gd name="T41" fmla="*/ 4 h 278"/>
                <a:gd name="T42" fmla="*/ 95 w 391"/>
                <a:gd name="T43" fmla="*/ 11 h 278"/>
                <a:gd name="T44" fmla="*/ 114 w 391"/>
                <a:gd name="T45" fmla="*/ 22 h 278"/>
                <a:gd name="T46" fmla="*/ 127 w 391"/>
                <a:gd name="T47" fmla="*/ 33 h 278"/>
                <a:gd name="T48" fmla="*/ 140 w 391"/>
                <a:gd name="T49" fmla="*/ 47 h 278"/>
                <a:gd name="T50" fmla="*/ 159 w 391"/>
                <a:gd name="T51" fmla="*/ 64 h 278"/>
                <a:gd name="T52" fmla="*/ 180 w 391"/>
                <a:gd name="T53" fmla="*/ 74 h 278"/>
                <a:gd name="T54" fmla="*/ 190 w 391"/>
                <a:gd name="T55" fmla="*/ 77 h 278"/>
                <a:gd name="T56" fmla="*/ 211 w 391"/>
                <a:gd name="T57" fmla="*/ 78 h 278"/>
                <a:gd name="T58" fmla="*/ 243 w 391"/>
                <a:gd name="T59" fmla="*/ 76 h 278"/>
                <a:gd name="T60" fmla="*/ 281 w 391"/>
                <a:gd name="T61" fmla="*/ 72 h 278"/>
                <a:gd name="T62" fmla="*/ 298 w 391"/>
                <a:gd name="T63" fmla="*/ 73 h 278"/>
                <a:gd name="T64" fmla="*/ 312 w 391"/>
                <a:gd name="T65" fmla="*/ 78 h 278"/>
                <a:gd name="T66" fmla="*/ 323 w 391"/>
                <a:gd name="T67" fmla="*/ 90 h 278"/>
                <a:gd name="T68" fmla="*/ 334 w 391"/>
                <a:gd name="T69" fmla="*/ 104 h 278"/>
                <a:gd name="T70" fmla="*/ 355 w 391"/>
                <a:gd name="T71" fmla="*/ 130 h 278"/>
                <a:gd name="T72" fmla="*/ 365 w 391"/>
                <a:gd name="T73" fmla="*/ 139 h 278"/>
                <a:gd name="T74" fmla="*/ 391 w 391"/>
                <a:gd name="T75" fmla="*/ 15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1" h="278">
                  <a:moveTo>
                    <a:pt x="391" y="159"/>
                  </a:moveTo>
                  <a:lnTo>
                    <a:pt x="391" y="159"/>
                  </a:lnTo>
                  <a:lnTo>
                    <a:pt x="377" y="177"/>
                  </a:lnTo>
                  <a:lnTo>
                    <a:pt x="361" y="197"/>
                  </a:lnTo>
                  <a:lnTo>
                    <a:pt x="339" y="217"/>
                  </a:lnTo>
                  <a:lnTo>
                    <a:pt x="328" y="229"/>
                  </a:lnTo>
                  <a:lnTo>
                    <a:pt x="315" y="239"/>
                  </a:lnTo>
                  <a:lnTo>
                    <a:pt x="302" y="249"/>
                  </a:lnTo>
                  <a:lnTo>
                    <a:pt x="288" y="258"/>
                  </a:lnTo>
                  <a:lnTo>
                    <a:pt x="275" y="266"/>
                  </a:lnTo>
                  <a:lnTo>
                    <a:pt x="259" y="272"/>
                  </a:lnTo>
                  <a:lnTo>
                    <a:pt x="245" y="276"/>
                  </a:lnTo>
                  <a:lnTo>
                    <a:pt x="231" y="278"/>
                  </a:lnTo>
                  <a:lnTo>
                    <a:pt x="231" y="278"/>
                  </a:lnTo>
                  <a:lnTo>
                    <a:pt x="217" y="278"/>
                  </a:lnTo>
                  <a:lnTo>
                    <a:pt x="202" y="276"/>
                  </a:lnTo>
                  <a:lnTo>
                    <a:pt x="185" y="274"/>
                  </a:lnTo>
                  <a:lnTo>
                    <a:pt x="169" y="270"/>
                  </a:lnTo>
                  <a:lnTo>
                    <a:pt x="137" y="261"/>
                  </a:lnTo>
                  <a:lnTo>
                    <a:pt x="106" y="252"/>
                  </a:lnTo>
                  <a:lnTo>
                    <a:pt x="79" y="242"/>
                  </a:lnTo>
                  <a:lnTo>
                    <a:pt x="57" y="233"/>
                  </a:lnTo>
                  <a:lnTo>
                    <a:pt x="38" y="224"/>
                  </a:lnTo>
                  <a:lnTo>
                    <a:pt x="38" y="224"/>
                  </a:lnTo>
                  <a:lnTo>
                    <a:pt x="28" y="198"/>
                  </a:lnTo>
                  <a:lnTo>
                    <a:pt x="19" y="171"/>
                  </a:lnTo>
                  <a:lnTo>
                    <a:pt x="10" y="137"/>
                  </a:lnTo>
                  <a:lnTo>
                    <a:pt x="6" y="119"/>
                  </a:lnTo>
                  <a:lnTo>
                    <a:pt x="2" y="101"/>
                  </a:lnTo>
                  <a:lnTo>
                    <a:pt x="0" y="83"/>
                  </a:lnTo>
                  <a:lnTo>
                    <a:pt x="0" y="65"/>
                  </a:lnTo>
                  <a:lnTo>
                    <a:pt x="1" y="49"/>
                  </a:lnTo>
                  <a:lnTo>
                    <a:pt x="3" y="33"/>
                  </a:lnTo>
                  <a:lnTo>
                    <a:pt x="9" y="19"/>
                  </a:lnTo>
                  <a:lnTo>
                    <a:pt x="12" y="1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4" y="4"/>
                  </a:lnTo>
                  <a:lnTo>
                    <a:pt x="34" y="1"/>
                  </a:lnTo>
                  <a:lnTo>
                    <a:pt x="46" y="0"/>
                  </a:lnTo>
                  <a:lnTo>
                    <a:pt x="61" y="1"/>
                  </a:lnTo>
                  <a:lnTo>
                    <a:pt x="77" y="4"/>
                  </a:lnTo>
                  <a:lnTo>
                    <a:pt x="86" y="7"/>
                  </a:lnTo>
                  <a:lnTo>
                    <a:pt x="95" y="11"/>
                  </a:lnTo>
                  <a:lnTo>
                    <a:pt x="104" y="15"/>
                  </a:lnTo>
                  <a:lnTo>
                    <a:pt x="114" y="22"/>
                  </a:lnTo>
                  <a:lnTo>
                    <a:pt x="114" y="22"/>
                  </a:lnTo>
                  <a:lnTo>
                    <a:pt x="127" y="33"/>
                  </a:lnTo>
                  <a:lnTo>
                    <a:pt x="140" y="47"/>
                  </a:lnTo>
                  <a:lnTo>
                    <a:pt x="140" y="47"/>
                  </a:lnTo>
                  <a:lnTo>
                    <a:pt x="149" y="56"/>
                  </a:lnTo>
                  <a:lnTo>
                    <a:pt x="159" y="64"/>
                  </a:lnTo>
                  <a:lnTo>
                    <a:pt x="169" y="70"/>
                  </a:lnTo>
                  <a:lnTo>
                    <a:pt x="180" y="74"/>
                  </a:lnTo>
                  <a:lnTo>
                    <a:pt x="180" y="74"/>
                  </a:lnTo>
                  <a:lnTo>
                    <a:pt x="190" y="77"/>
                  </a:lnTo>
                  <a:lnTo>
                    <a:pt x="200" y="78"/>
                  </a:lnTo>
                  <a:lnTo>
                    <a:pt x="211" y="78"/>
                  </a:lnTo>
                  <a:lnTo>
                    <a:pt x="222" y="78"/>
                  </a:lnTo>
                  <a:lnTo>
                    <a:pt x="243" y="76"/>
                  </a:lnTo>
                  <a:lnTo>
                    <a:pt x="262" y="73"/>
                  </a:lnTo>
                  <a:lnTo>
                    <a:pt x="281" y="72"/>
                  </a:lnTo>
                  <a:lnTo>
                    <a:pt x="290" y="72"/>
                  </a:lnTo>
                  <a:lnTo>
                    <a:pt x="298" y="73"/>
                  </a:lnTo>
                  <a:lnTo>
                    <a:pt x="306" y="76"/>
                  </a:lnTo>
                  <a:lnTo>
                    <a:pt x="312" y="78"/>
                  </a:lnTo>
                  <a:lnTo>
                    <a:pt x="317" y="83"/>
                  </a:lnTo>
                  <a:lnTo>
                    <a:pt x="323" y="90"/>
                  </a:lnTo>
                  <a:lnTo>
                    <a:pt x="323" y="90"/>
                  </a:lnTo>
                  <a:lnTo>
                    <a:pt x="334" y="104"/>
                  </a:lnTo>
                  <a:lnTo>
                    <a:pt x="344" y="118"/>
                  </a:lnTo>
                  <a:lnTo>
                    <a:pt x="355" y="130"/>
                  </a:lnTo>
                  <a:lnTo>
                    <a:pt x="365" y="139"/>
                  </a:lnTo>
                  <a:lnTo>
                    <a:pt x="365" y="139"/>
                  </a:lnTo>
                  <a:lnTo>
                    <a:pt x="383" y="154"/>
                  </a:lnTo>
                  <a:lnTo>
                    <a:pt x="391" y="159"/>
                  </a:lnTo>
                  <a:lnTo>
                    <a:pt x="391" y="159"/>
                  </a:lnTo>
                  <a:close/>
                </a:path>
              </a:pathLst>
            </a:custGeom>
            <a:solidFill>
              <a:srgbClr val="8FB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183"/>
            <p:cNvSpPr/>
            <p:nvPr/>
          </p:nvSpPr>
          <p:spPr bwMode="auto">
            <a:xfrm>
              <a:off x="7097713" y="4235451"/>
              <a:ext cx="709612" cy="384175"/>
            </a:xfrm>
            <a:custGeom>
              <a:avLst/>
              <a:gdLst>
                <a:gd name="T0" fmla="*/ 0 w 1340"/>
                <a:gd name="T1" fmla="*/ 726 h 726"/>
                <a:gd name="T2" fmla="*/ 0 w 1340"/>
                <a:gd name="T3" fmla="*/ 726 h 726"/>
                <a:gd name="T4" fmla="*/ 14 w 1340"/>
                <a:gd name="T5" fmla="*/ 696 h 726"/>
                <a:gd name="T6" fmla="*/ 31 w 1340"/>
                <a:gd name="T7" fmla="*/ 661 h 726"/>
                <a:gd name="T8" fmla="*/ 54 w 1340"/>
                <a:gd name="T9" fmla="*/ 616 h 726"/>
                <a:gd name="T10" fmla="*/ 85 w 1340"/>
                <a:gd name="T11" fmla="*/ 561 h 726"/>
                <a:gd name="T12" fmla="*/ 121 w 1340"/>
                <a:gd name="T13" fmla="*/ 500 h 726"/>
                <a:gd name="T14" fmla="*/ 141 w 1340"/>
                <a:gd name="T15" fmla="*/ 468 h 726"/>
                <a:gd name="T16" fmla="*/ 164 w 1340"/>
                <a:gd name="T17" fmla="*/ 436 h 726"/>
                <a:gd name="T18" fmla="*/ 188 w 1340"/>
                <a:gd name="T19" fmla="*/ 402 h 726"/>
                <a:gd name="T20" fmla="*/ 213 w 1340"/>
                <a:gd name="T21" fmla="*/ 369 h 726"/>
                <a:gd name="T22" fmla="*/ 240 w 1340"/>
                <a:gd name="T23" fmla="*/ 334 h 726"/>
                <a:gd name="T24" fmla="*/ 269 w 1340"/>
                <a:gd name="T25" fmla="*/ 301 h 726"/>
                <a:gd name="T26" fmla="*/ 298 w 1340"/>
                <a:gd name="T27" fmla="*/ 268 h 726"/>
                <a:gd name="T28" fmla="*/ 330 w 1340"/>
                <a:gd name="T29" fmla="*/ 236 h 726"/>
                <a:gd name="T30" fmla="*/ 364 w 1340"/>
                <a:gd name="T31" fmla="*/ 204 h 726"/>
                <a:gd name="T32" fmla="*/ 399 w 1340"/>
                <a:gd name="T33" fmla="*/ 175 h 726"/>
                <a:gd name="T34" fmla="*/ 435 w 1340"/>
                <a:gd name="T35" fmla="*/ 146 h 726"/>
                <a:gd name="T36" fmla="*/ 472 w 1340"/>
                <a:gd name="T37" fmla="*/ 119 h 726"/>
                <a:gd name="T38" fmla="*/ 511 w 1340"/>
                <a:gd name="T39" fmla="*/ 95 h 726"/>
                <a:gd name="T40" fmla="*/ 552 w 1340"/>
                <a:gd name="T41" fmla="*/ 72 h 726"/>
                <a:gd name="T42" fmla="*/ 593 w 1340"/>
                <a:gd name="T43" fmla="*/ 52 h 726"/>
                <a:gd name="T44" fmla="*/ 615 w 1340"/>
                <a:gd name="T45" fmla="*/ 43 h 726"/>
                <a:gd name="T46" fmla="*/ 637 w 1340"/>
                <a:gd name="T47" fmla="*/ 34 h 726"/>
                <a:gd name="T48" fmla="*/ 659 w 1340"/>
                <a:gd name="T49" fmla="*/ 28 h 726"/>
                <a:gd name="T50" fmla="*/ 682 w 1340"/>
                <a:gd name="T51" fmla="*/ 21 h 726"/>
                <a:gd name="T52" fmla="*/ 705 w 1340"/>
                <a:gd name="T53" fmla="*/ 15 h 726"/>
                <a:gd name="T54" fmla="*/ 728 w 1340"/>
                <a:gd name="T55" fmla="*/ 10 h 726"/>
                <a:gd name="T56" fmla="*/ 751 w 1340"/>
                <a:gd name="T57" fmla="*/ 6 h 726"/>
                <a:gd name="T58" fmla="*/ 776 w 1340"/>
                <a:gd name="T59" fmla="*/ 3 h 726"/>
                <a:gd name="T60" fmla="*/ 800 w 1340"/>
                <a:gd name="T61" fmla="*/ 1 h 726"/>
                <a:gd name="T62" fmla="*/ 825 w 1340"/>
                <a:gd name="T63" fmla="*/ 0 h 726"/>
                <a:gd name="T64" fmla="*/ 825 w 1340"/>
                <a:gd name="T65" fmla="*/ 0 h 726"/>
                <a:gd name="T66" fmla="*/ 845 w 1340"/>
                <a:gd name="T67" fmla="*/ 3 h 726"/>
                <a:gd name="T68" fmla="*/ 870 w 1340"/>
                <a:gd name="T69" fmla="*/ 10 h 726"/>
                <a:gd name="T70" fmla="*/ 902 w 1340"/>
                <a:gd name="T71" fmla="*/ 19 h 726"/>
                <a:gd name="T72" fmla="*/ 939 w 1340"/>
                <a:gd name="T73" fmla="*/ 33 h 726"/>
                <a:gd name="T74" fmla="*/ 960 w 1340"/>
                <a:gd name="T75" fmla="*/ 42 h 726"/>
                <a:gd name="T76" fmla="*/ 980 w 1340"/>
                <a:gd name="T77" fmla="*/ 52 h 726"/>
                <a:gd name="T78" fmla="*/ 1002 w 1340"/>
                <a:gd name="T79" fmla="*/ 64 h 726"/>
                <a:gd name="T80" fmla="*/ 1025 w 1340"/>
                <a:gd name="T81" fmla="*/ 78 h 726"/>
                <a:gd name="T82" fmla="*/ 1048 w 1340"/>
                <a:gd name="T83" fmla="*/ 94 h 726"/>
                <a:gd name="T84" fmla="*/ 1073 w 1340"/>
                <a:gd name="T85" fmla="*/ 112 h 726"/>
                <a:gd name="T86" fmla="*/ 1096 w 1340"/>
                <a:gd name="T87" fmla="*/ 131 h 726"/>
                <a:gd name="T88" fmla="*/ 1119 w 1340"/>
                <a:gd name="T89" fmla="*/ 151 h 726"/>
                <a:gd name="T90" fmla="*/ 1142 w 1340"/>
                <a:gd name="T91" fmla="*/ 176 h 726"/>
                <a:gd name="T92" fmla="*/ 1165 w 1340"/>
                <a:gd name="T93" fmla="*/ 202 h 726"/>
                <a:gd name="T94" fmla="*/ 1187 w 1340"/>
                <a:gd name="T95" fmla="*/ 230 h 726"/>
                <a:gd name="T96" fmla="*/ 1209 w 1340"/>
                <a:gd name="T97" fmla="*/ 261 h 726"/>
                <a:gd name="T98" fmla="*/ 1230 w 1340"/>
                <a:gd name="T99" fmla="*/ 293 h 726"/>
                <a:gd name="T100" fmla="*/ 1249 w 1340"/>
                <a:gd name="T101" fmla="*/ 329 h 726"/>
                <a:gd name="T102" fmla="*/ 1267 w 1340"/>
                <a:gd name="T103" fmla="*/ 369 h 726"/>
                <a:gd name="T104" fmla="*/ 1283 w 1340"/>
                <a:gd name="T105" fmla="*/ 410 h 726"/>
                <a:gd name="T106" fmla="*/ 1298 w 1340"/>
                <a:gd name="T107" fmla="*/ 455 h 726"/>
                <a:gd name="T108" fmla="*/ 1311 w 1340"/>
                <a:gd name="T109" fmla="*/ 503 h 726"/>
                <a:gd name="T110" fmla="*/ 1321 w 1340"/>
                <a:gd name="T111" fmla="*/ 554 h 726"/>
                <a:gd name="T112" fmla="*/ 1330 w 1340"/>
                <a:gd name="T113" fmla="*/ 608 h 726"/>
                <a:gd name="T114" fmla="*/ 1337 w 1340"/>
                <a:gd name="T115" fmla="*/ 666 h 726"/>
                <a:gd name="T116" fmla="*/ 1340 w 1340"/>
                <a:gd name="T117" fmla="*/ 726 h 726"/>
                <a:gd name="T118" fmla="*/ 0 w 1340"/>
                <a:gd name="T119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40" h="726">
                  <a:moveTo>
                    <a:pt x="0" y="726"/>
                  </a:moveTo>
                  <a:lnTo>
                    <a:pt x="0" y="726"/>
                  </a:lnTo>
                  <a:lnTo>
                    <a:pt x="14" y="696"/>
                  </a:lnTo>
                  <a:lnTo>
                    <a:pt x="31" y="661"/>
                  </a:lnTo>
                  <a:lnTo>
                    <a:pt x="54" y="616"/>
                  </a:lnTo>
                  <a:lnTo>
                    <a:pt x="85" y="561"/>
                  </a:lnTo>
                  <a:lnTo>
                    <a:pt x="121" y="500"/>
                  </a:lnTo>
                  <a:lnTo>
                    <a:pt x="141" y="468"/>
                  </a:lnTo>
                  <a:lnTo>
                    <a:pt x="164" y="436"/>
                  </a:lnTo>
                  <a:lnTo>
                    <a:pt x="188" y="402"/>
                  </a:lnTo>
                  <a:lnTo>
                    <a:pt x="213" y="369"/>
                  </a:lnTo>
                  <a:lnTo>
                    <a:pt x="240" y="334"/>
                  </a:lnTo>
                  <a:lnTo>
                    <a:pt x="269" y="301"/>
                  </a:lnTo>
                  <a:lnTo>
                    <a:pt x="298" y="268"/>
                  </a:lnTo>
                  <a:lnTo>
                    <a:pt x="330" y="236"/>
                  </a:lnTo>
                  <a:lnTo>
                    <a:pt x="364" y="204"/>
                  </a:lnTo>
                  <a:lnTo>
                    <a:pt x="399" y="175"/>
                  </a:lnTo>
                  <a:lnTo>
                    <a:pt x="435" y="146"/>
                  </a:lnTo>
                  <a:lnTo>
                    <a:pt x="472" y="119"/>
                  </a:lnTo>
                  <a:lnTo>
                    <a:pt x="511" y="95"/>
                  </a:lnTo>
                  <a:lnTo>
                    <a:pt x="552" y="72"/>
                  </a:lnTo>
                  <a:lnTo>
                    <a:pt x="593" y="52"/>
                  </a:lnTo>
                  <a:lnTo>
                    <a:pt x="615" y="43"/>
                  </a:lnTo>
                  <a:lnTo>
                    <a:pt x="637" y="34"/>
                  </a:lnTo>
                  <a:lnTo>
                    <a:pt x="659" y="28"/>
                  </a:lnTo>
                  <a:lnTo>
                    <a:pt x="682" y="21"/>
                  </a:lnTo>
                  <a:lnTo>
                    <a:pt x="705" y="15"/>
                  </a:lnTo>
                  <a:lnTo>
                    <a:pt x="728" y="10"/>
                  </a:lnTo>
                  <a:lnTo>
                    <a:pt x="751" y="6"/>
                  </a:lnTo>
                  <a:lnTo>
                    <a:pt x="776" y="3"/>
                  </a:lnTo>
                  <a:lnTo>
                    <a:pt x="800" y="1"/>
                  </a:lnTo>
                  <a:lnTo>
                    <a:pt x="825" y="0"/>
                  </a:lnTo>
                  <a:lnTo>
                    <a:pt x="825" y="0"/>
                  </a:lnTo>
                  <a:lnTo>
                    <a:pt x="845" y="3"/>
                  </a:lnTo>
                  <a:lnTo>
                    <a:pt x="870" y="10"/>
                  </a:lnTo>
                  <a:lnTo>
                    <a:pt x="902" y="19"/>
                  </a:lnTo>
                  <a:lnTo>
                    <a:pt x="939" y="33"/>
                  </a:lnTo>
                  <a:lnTo>
                    <a:pt x="960" y="42"/>
                  </a:lnTo>
                  <a:lnTo>
                    <a:pt x="980" y="52"/>
                  </a:lnTo>
                  <a:lnTo>
                    <a:pt x="1002" y="64"/>
                  </a:lnTo>
                  <a:lnTo>
                    <a:pt x="1025" y="78"/>
                  </a:lnTo>
                  <a:lnTo>
                    <a:pt x="1048" y="94"/>
                  </a:lnTo>
                  <a:lnTo>
                    <a:pt x="1073" y="112"/>
                  </a:lnTo>
                  <a:lnTo>
                    <a:pt x="1096" y="131"/>
                  </a:lnTo>
                  <a:lnTo>
                    <a:pt x="1119" y="151"/>
                  </a:lnTo>
                  <a:lnTo>
                    <a:pt x="1142" y="176"/>
                  </a:lnTo>
                  <a:lnTo>
                    <a:pt x="1165" y="202"/>
                  </a:lnTo>
                  <a:lnTo>
                    <a:pt x="1187" y="230"/>
                  </a:lnTo>
                  <a:lnTo>
                    <a:pt x="1209" y="261"/>
                  </a:lnTo>
                  <a:lnTo>
                    <a:pt x="1230" y="293"/>
                  </a:lnTo>
                  <a:lnTo>
                    <a:pt x="1249" y="329"/>
                  </a:lnTo>
                  <a:lnTo>
                    <a:pt x="1267" y="369"/>
                  </a:lnTo>
                  <a:lnTo>
                    <a:pt x="1283" y="410"/>
                  </a:lnTo>
                  <a:lnTo>
                    <a:pt x="1298" y="455"/>
                  </a:lnTo>
                  <a:lnTo>
                    <a:pt x="1311" y="503"/>
                  </a:lnTo>
                  <a:lnTo>
                    <a:pt x="1321" y="554"/>
                  </a:lnTo>
                  <a:lnTo>
                    <a:pt x="1330" y="608"/>
                  </a:lnTo>
                  <a:lnTo>
                    <a:pt x="1337" y="666"/>
                  </a:lnTo>
                  <a:lnTo>
                    <a:pt x="1340" y="726"/>
                  </a:lnTo>
                  <a:lnTo>
                    <a:pt x="0" y="726"/>
                  </a:lnTo>
                  <a:close/>
                </a:path>
              </a:pathLst>
            </a:custGeom>
            <a:solidFill>
              <a:srgbClr val="8FB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184"/>
            <p:cNvSpPr/>
            <p:nvPr/>
          </p:nvSpPr>
          <p:spPr bwMode="auto">
            <a:xfrm>
              <a:off x="7456488" y="4197351"/>
              <a:ext cx="147637" cy="63500"/>
            </a:xfrm>
            <a:custGeom>
              <a:avLst/>
              <a:gdLst>
                <a:gd name="T0" fmla="*/ 1 w 279"/>
                <a:gd name="T1" fmla="*/ 92 h 121"/>
                <a:gd name="T2" fmla="*/ 1 w 279"/>
                <a:gd name="T3" fmla="*/ 92 h 121"/>
                <a:gd name="T4" fmla="*/ 36 w 279"/>
                <a:gd name="T5" fmla="*/ 99 h 121"/>
                <a:gd name="T6" fmla="*/ 72 w 279"/>
                <a:gd name="T7" fmla="*/ 107 h 121"/>
                <a:gd name="T8" fmla="*/ 116 w 279"/>
                <a:gd name="T9" fmla="*/ 113 h 121"/>
                <a:gd name="T10" fmla="*/ 162 w 279"/>
                <a:gd name="T11" fmla="*/ 118 h 121"/>
                <a:gd name="T12" fmla="*/ 185 w 279"/>
                <a:gd name="T13" fmla="*/ 119 h 121"/>
                <a:gd name="T14" fmla="*/ 208 w 279"/>
                <a:gd name="T15" fmla="*/ 121 h 121"/>
                <a:gd name="T16" fmla="*/ 229 w 279"/>
                <a:gd name="T17" fmla="*/ 121 h 121"/>
                <a:gd name="T18" fmla="*/ 248 w 279"/>
                <a:gd name="T19" fmla="*/ 119 h 121"/>
                <a:gd name="T20" fmla="*/ 265 w 279"/>
                <a:gd name="T21" fmla="*/ 117 h 121"/>
                <a:gd name="T22" fmla="*/ 279 w 279"/>
                <a:gd name="T23" fmla="*/ 112 h 121"/>
                <a:gd name="T24" fmla="*/ 279 w 279"/>
                <a:gd name="T25" fmla="*/ 112 h 121"/>
                <a:gd name="T26" fmla="*/ 279 w 279"/>
                <a:gd name="T27" fmla="*/ 108 h 121"/>
                <a:gd name="T28" fmla="*/ 279 w 279"/>
                <a:gd name="T29" fmla="*/ 99 h 121"/>
                <a:gd name="T30" fmla="*/ 278 w 279"/>
                <a:gd name="T31" fmla="*/ 85 h 121"/>
                <a:gd name="T32" fmla="*/ 275 w 279"/>
                <a:gd name="T33" fmla="*/ 77 h 121"/>
                <a:gd name="T34" fmla="*/ 273 w 279"/>
                <a:gd name="T35" fmla="*/ 69 h 121"/>
                <a:gd name="T36" fmla="*/ 269 w 279"/>
                <a:gd name="T37" fmla="*/ 62 h 121"/>
                <a:gd name="T38" fmla="*/ 264 w 279"/>
                <a:gd name="T39" fmla="*/ 54 h 121"/>
                <a:gd name="T40" fmla="*/ 257 w 279"/>
                <a:gd name="T41" fmla="*/ 47 h 121"/>
                <a:gd name="T42" fmla="*/ 249 w 279"/>
                <a:gd name="T43" fmla="*/ 42 h 121"/>
                <a:gd name="T44" fmla="*/ 240 w 279"/>
                <a:gd name="T45" fmla="*/ 38 h 121"/>
                <a:gd name="T46" fmla="*/ 229 w 279"/>
                <a:gd name="T47" fmla="*/ 36 h 121"/>
                <a:gd name="T48" fmla="*/ 215 w 279"/>
                <a:gd name="T49" fmla="*/ 35 h 121"/>
                <a:gd name="T50" fmla="*/ 199 w 279"/>
                <a:gd name="T51" fmla="*/ 36 h 121"/>
                <a:gd name="T52" fmla="*/ 199 w 279"/>
                <a:gd name="T53" fmla="*/ 36 h 121"/>
                <a:gd name="T54" fmla="*/ 188 w 279"/>
                <a:gd name="T55" fmla="*/ 37 h 121"/>
                <a:gd name="T56" fmla="*/ 177 w 279"/>
                <a:gd name="T57" fmla="*/ 37 h 121"/>
                <a:gd name="T58" fmla="*/ 158 w 279"/>
                <a:gd name="T59" fmla="*/ 36 h 121"/>
                <a:gd name="T60" fmla="*/ 139 w 279"/>
                <a:gd name="T61" fmla="*/ 32 h 121"/>
                <a:gd name="T62" fmla="*/ 123 w 279"/>
                <a:gd name="T63" fmla="*/ 27 h 121"/>
                <a:gd name="T64" fmla="*/ 108 w 279"/>
                <a:gd name="T65" fmla="*/ 20 h 121"/>
                <a:gd name="T66" fmla="*/ 95 w 279"/>
                <a:gd name="T67" fmla="*/ 14 h 121"/>
                <a:gd name="T68" fmla="*/ 74 w 279"/>
                <a:gd name="T69" fmla="*/ 2 h 121"/>
                <a:gd name="T70" fmla="*/ 74 w 279"/>
                <a:gd name="T71" fmla="*/ 2 h 121"/>
                <a:gd name="T72" fmla="*/ 68 w 279"/>
                <a:gd name="T73" fmla="*/ 1 h 121"/>
                <a:gd name="T74" fmla="*/ 62 w 279"/>
                <a:gd name="T75" fmla="*/ 0 h 121"/>
                <a:gd name="T76" fmla="*/ 55 w 279"/>
                <a:gd name="T77" fmla="*/ 1 h 121"/>
                <a:gd name="T78" fmla="*/ 49 w 279"/>
                <a:gd name="T79" fmla="*/ 5 h 121"/>
                <a:gd name="T80" fmla="*/ 41 w 279"/>
                <a:gd name="T81" fmla="*/ 9 h 121"/>
                <a:gd name="T82" fmla="*/ 35 w 279"/>
                <a:gd name="T83" fmla="*/ 14 h 121"/>
                <a:gd name="T84" fmla="*/ 28 w 279"/>
                <a:gd name="T85" fmla="*/ 20 h 121"/>
                <a:gd name="T86" fmla="*/ 22 w 279"/>
                <a:gd name="T87" fmla="*/ 27 h 121"/>
                <a:gd name="T88" fmla="*/ 11 w 279"/>
                <a:gd name="T89" fmla="*/ 44 h 121"/>
                <a:gd name="T90" fmla="*/ 8 w 279"/>
                <a:gd name="T91" fmla="*/ 51 h 121"/>
                <a:gd name="T92" fmla="*/ 4 w 279"/>
                <a:gd name="T93" fmla="*/ 60 h 121"/>
                <a:gd name="T94" fmla="*/ 1 w 279"/>
                <a:gd name="T95" fmla="*/ 69 h 121"/>
                <a:gd name="T96" fmla="*/ 0 w 279"/>
                <a:gd name="T97" fmla="*/ 77 h 121"/>
                <a:gd name="T98" fmla="*/ 0 w 279"/>
                <a:gd name="T99" fmla="*/ 85 h 121"/>
                <a:gd name="T100" fmla="*/ 1 w 279"/>
                <a:gd name="T101" fmla="*/ 92 h 121"/>
                <a:gd name="T102" fmla="*/ 1 w 279"/>
                <a:gd name="T103" fmla="*/ 9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9" h="121">
                  <a:moveTo>
                    <a:pt x="1" y="92"/>
                  </a:moveTo>
                  <a:lnTo>
                    <a:pt x="1" y="92"/>
                  </a:lnTo>
                  <a:lnTo>
                    <a:pt x="36" y="99"/>
                  </a:lnTo>
                  <a:lnTo>
                    <a:pt x="72" y="107"/>
                  </a:lnTo>
                  <a:lnTo>
                    <a:pt x="116" y="113"/>
                  </a:lnTo>
                  <a:lnTo>
                    <a:pt x="162" y="118"/>
                  </a:lnTo>
                  <a:lnTo>
                    <a:pt x="185" y="119"/>
                  </a:lnTo>
                  <a:lnTo>
                    <a:pt x="208" y="121"/>
                  </a:lnTo>
                  <a:lnTo>
                    <a:pt x="229" y="121"/>
                  </a:lnTo>
                  <a:lnTo>
                    <a:pt x="248" y="119"/>
                  </a:lnTo>
                  <a:lnTo>
                    <a:pt x="265" y="117"/>
                  </a:lnTo>
                  <a:lnTo>
                    <a:pt x="279" y="112"/>
                  </a:lnTo>
                  <a:lnTo>
                    <a:pt x="279" y="112"/>
                  </a:lnTo>
                  <a:lnTo>
                    <a:pt x="279" y="108"/>
                  </a:lnTo>
                  <a:lnTo>
                    <a:pt x="279" y="99"/>
                  </a:lnTo>
                  <a:lnTo>
                    <a:pt x="278" y="85"/>
                  </a:lnTo>
                  <a:lnTo>
                    <a:pt x="275" y="77"/>
                  </a:lnTo>
                  <a:lnTo>
                    <a:pt x="273" y="69"/>
                  </a:lnTo>
                  <a:lnTo>
                    <a:pt x="269" y="62"/>
                  </a:lnTo>
                  <a:lnTo>
                    <a:pt x="264" y="54"/>
                  </a:lnTo>
                  <a:lnTo>
                    <a:pt x="257" y="47"/>
                  </a:lnTo>
                  <a:lnTo>
                    <a:pt x="249" y="42"/>
                  </a:lnTo>
                  <a:lnTo>
                    <a:pt x="240" y="38"/>
                  </a:lnTo>
                  <a:lnTo>
                    <a:pt x="229" y="36"/>
                  </a:lnTo>
                  <a:lnTo>
                    <a:pt x="215" y="35"/>
                  </a:lnTo>
                  <a:lnTo>
                    <a:pt x="199" y="36"/>
                  </a:lnTo>
                  <a:lnTo>
                    <a:pt x="199" y="36"/>
                  </a:lnTo>
                  <a:lnTo>
                    <a:pt x="188" y="37"/>
                  </a:lnTo>
                  <a:lnTo>
                    <a:pt x="177" y="37"/>
                  </a:lnTo>
                  <a:lnTo>
                    <a:pt x="158" y="36"/>
                  </a:lnTo>
                  <a:lnTo>
                    <a:pt x="139" y="32"/>
                  </a:lnTo>
                  <a:lnTo>
                    <a:pt x="123" y="27"/>
                  </a:lnTo>
                  <a:lnTo>
                    <a:pt x="108" y="20"/>
                  </a:lnTo>
                  <a:lnTo>
                    <a:pt x="95" y="14"/>
                  </a:lnTo>
                  <a:lnTo>
                    <a:pt x="74" y="2"/>
                  </a:lnTo>
                  <a:lnTo>
                    <a:pt x="74" y="2"/>
                  </a:lnTo>
                  <a:lnTo>
                    <a:pt x="68" y="1"/>
                  </a:lnTo>
                  <a:lnTo>
                    <a:pt x="62" y="0"/>
                  </a:lnTo>
                  <a:lnTo>
                    <a:pt x="55" y="1"/>
                  </a:lnTo>
                  <a:lnTo>
                    <a:pt x="49" y="5"/>
                  </a:lnTo>
                  <a:lnTo>
                    <a:pt x="41" y="9"/>
                  </a:lnTo>
                  <a:lnTo>
                    <a:pt x="35" y="14"/>
                  </a:lnTo>
                  <a:lnTo>
                    <a:pt x="28" y="20"/>
                  </a:lnTo>
                  <a:lnTo>
                    <a:pt x="22" y="27"/>
                  </a:lnTo>
                  <a:lnTo>
                    <a:pt x="11" y="44"/>
                  </a:lnTo>
                  <a:lnTo>
                    <a:pt x="8" y="51"/>
                  </a:lnTo>
                  <a:lnTo>
                    <a:pt x="4" y="60"/>
                  </a:lnTo>
                  <a:lnTo>
                    <a:pt x="1" y="69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1" y="92"/>
                  </a:lnTo>
                  <a:lnTo>
                    <a:pt x="1" y="92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185"/>
            <p:cNvSpPr/>
            <p:nvPr/>
          </p:nvSpPr>
          <p:spPr bwMode="auto">
            <a:xfrm>
              <a:off x="7526338" y="4098926"/>
              <a:ext cx="34925" cy="76200"/>
            </a:xfrm>
            <a:custGeom>
              <a:avLst/>
              <a:gdLst>
                <a:gd name="T0" fmla="*/ 55 w 66"/>
                <a:gd name="T1" fmla="*/ 144 h 144"/>
                <a:gd name="T2" fmla="*/ 55 w 66"/>
                <a:gd name="T3" fmla="*/ 144 h 144"/>
                <a:gd name="T4" fmla="*/ 54 w 66"/>
                <a:gd name="T5" fmla="*/ 144 h 144"/>
                <a:gd name="T6" fmla="*/ 52 w 66"/>
                <a:gd name="T7" fmla="*/ 144 h 144"/>
                <a:gd name="T8" fmla="*/ 49 w 66"/>
                <a:gd name="T9" fmla="*/ 140 h 144"/>
                <a:gd name="T10" fmla="*/ 45 w 66"/>
                <a:gd name="T11" fmla="*/ 135 h 144"/>
                <a:gd name="T12" fmla="*/ 40 w 66"/>
                <a:gd name="T13" fmla="*/ 126 h 144"/>
                <a:gd name="T14" fmla="*/ 31 w 66"/>
                <a:gd name="T15" fmla="*/ 103 h 144"/>
                <a:gd name="T16" fmla="*/ 22 w 66"/>
                <a:gd name="T17" fmla="*/ 75 h 144"/>
                <a:gd name="T18" fmla="*/ 7 w 66"/>
                <a:gd name="T19" fmla="*/ 24 h 144"/>
                <a:gd name="T20" fmla="*/ 0 w 66"/>
                <a:gd name="T21" fmla="*/ 0 h 144"/>
                <a:gd name="T22" fmla="*/ 0 w 66"/>
                <a:gd name="T23" fmla="*/ 0 h 144"/>
                <a:gd name="T24" fmla="*/ 13 w 66"/>
                <a:gd name="T25" fmla="*/ 11 h 144"/>
                <a:gd name="T26" fmla="*/ 26 w 66"/>
                <a:gd name="T27" fmla="*/ 25 h 144"/>
                <a:gd name="T28" fmla="*/ 26 w 66"/>
                <a:gd name="T29" fmla="*/ 25 h 144"/>
                <a:gd name="T30" fmla="*/ 35 w 66"/>
                <a:gd name="T31" fmla="*/ 34 h 144"/>
                <a:gd name="T32" fmla="*/ 45 w 66"/>
                <a:gd name="T33" fmla="*/ 42 h 144"/>
                <a:gd name="T34" fmla="*/ 55 w 66"/>
                <a:gd name="T35" fmla="*/ 48 h 144"/>
                <a:gd name="T36" fmla="*/ 66 w 66"/>
                <a:gd name="T37" fmla="*/ 52 h 144"/>
                <a:gd name="T38" fmla="*/ 66 w 66"/>
                <a:gd name="T39" fmla="*/ 52 h 144"/>
                <a:gd name="T40" fmla="*/ 66 w 66"/>
                <a:gd name="T41" fmla="*/ 66 h 144"/>
                <a:gd name="T42" fmla="*/ 66 w 66"/>
                <a:gd name="T43" fmla="*/ 96 h 144"/>
                <a:gd name="T44" fmla="*/ 64 w 66"/>
                <a:gd name="T45" fmla="*/ 112 h 144"/>
                <a:gd name="T46" fmla="*/ 62 w 66"/>
                <a:gd name="T47" fmla="*/ 126 h 144"/>
                <a:gd name="T48" fmla="*/ 59 w 66"/>
                <a:gd name="T49" fmla="*/ 137 h 144"/>
                <a:gd name="T50" fmla="*/ 57 w 66"/>
                <a:gd name="T51" fmla="*/ 141 h 144"/>
                <a:gd name="T52" fmla="*/ 55 w 66"/>
                <a:gd name="T53" fmla="*/ 144 h 144"/>
                <a:gd name="T54" fmla="*/ 55 w 66"/>
                <a:gd name="T5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144">
                  <a:moveTo>
                    <a:pt x="55" y="144"/>
                  </a:moveTo>
                  <a:lnTo>
                    <a:pt x="55" y="144"/>
                  </a:lnTo>
                  <a:lnTo>
                    <a:pt x="54" y="144"/>
                  </a:lnTo>
                  <a:lnTo>
                    <a:pt x="52" y="144"/>
                  </a:lnTo>
                  <a:lnTo>
                    <a:pt x="49" y="140"/>
                  </a:lnTo>
                  <a:lnTo>
                    <a:pt x="45" y="135"/>
                  </a:lnTo>
                  <a:lnTo>
                    <a:pt x="40" y="126"/>
                  </a:lnTo>
                  <a:lnTo>
                    <a:pt x="31" y="103"/>
                  </a:lnTo>
                  <a:lnTo>
                    <a:pt x="22" y="75"/>
                  </a:lnTo>
                  <a:lnTo>
                    <a:pt x="7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3" y="11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35" y="34"/>
                  </a:lnTo>
                  <a:lnTo>
                    <a:pt x="45" y="42"/>
                  </a:lnTo>
                  <a:lnTo>
                    <a:pt x="55" y="48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6" y="66"/>
                  </a:lnTo>
                  <a:lnTo>
                    <a:pt x="66" y="96"/>
                  </a:lnTo>
                  <a:lnTo>
                    <a:pt x="64" y="112"/>
                  </a:lnTo>
                  <a:lnTo>
                    <a:pt x="62" y="126"/>
                  </a:lnTo>
                  <a:lnTo>
                    <a:pt x="59" y="137"/>
                  </a:lnTo>
                  <a:lnTo>
                    <a:pt x="57" y="141"/>
                  </a:lnTo>
                  <a:lnTo>
                    <a:pt x="55" y="144"/>
                  </a:lnTo>
                  <a:lnTo>
                    <a:pt x="55" y="144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186"/>
            <p:cNvSpPr/>
            <p:nvPr/>
          </p:nvSpPr>
          <p:spPr bwMode="auto">
            <a:xfrm>
              <a:off x="7597775" y="4135438"/>
              <a:ext cx="61912" cy="57150"/>
            </a:xfrm>
            <a:custGeom>
              <a:avLst/>
              <a:gdLst>
                <a:gd name="T0" fmla="*/ 116 w 116"/>
                <a:gd name="T1" fmla="*/ 49 h 109"/>
                <a:gd name="T2" fmla="*/ 116 w 116"/>
                <a:gd name="T3" fmla="*/ 49 h 109"/>
                <a:gd name="T4" fmla="*/ 63 w 116"/>
                <a:gd name="T5" fmla="*/ 80 h 109"/>
                <a:gd name="T6" fmla="*/ 25 w 116"/>
                <a:gd name="T7" fmla="*/ 100 h 109"/>
                <a:gd name="T8" fmla="*/ 10 w 116"/>
                <a:gd name="T9" fmla="*/ 107 h 109"/>
                <a:gd name="T10" fmla="*/ 1 w 116"/>
                <a:gd name="T11" fmla="*/ 109 h 109"/>
                <a:gd name="T12" fmla="*/ 1 w 116"/>
                <a:gd name="T13" fmla="*/ 109 h 109"/>
                <a:gd name="T14" fmla="*/ 0 w 116"/>
                <a:gd name="T15" fmla="*/ 109 h 109"/>
                <a:gd name="T16" fmla="*/ 0 w 116"/>
                <a:gd name="T17" fmla="*/ 108 h 109"/>
                <a:gd name="T18" fmla="*/ 0 w 116"/>
                <a:gd name="T19" fmla="*/ 105 h 109"/>
                <a:gd name="T20" fmla="*/ 7 w 116"/>
                <a:gd name="T21" fmla="*/ 92 h 109"/>
                <a:gd name="T22" fmla="*/ 18 w 116"/>
                <a:gd name="T23" fmla="*/ 74 h 109"/>
                <a:gd name="T24" fmla="*/ 32 w 116"/>
                <a:gd name="T25" fmla="*/ 54 h 109"/>
                <a:gd name="T26" fmla="*/ 61 w 116"/>
                <a:gd name="T27" fmla="*/ 16 h 109"/>
                <a:gd name="T28" fmla="*/ 74 w 116"/>
                <a:gd name="T29" fmla="*/ 0 h 109"/>
                <a:gd name="T30" fmla="*/ 74 w 116"/>
                <a:gd name="T31" fmla="*/ 0 h 109"/>
                <a:gd name="T32" fmla="*/ 85 w 116"/>
                <a:gd name="T33" fmla="*/ 14 h 109"/>
                <a:gd name="T34" fmla="*/ 95 w 116"/>
                <a:gd name="T35" fmla="*/ 28 h 109"/>
                <a:gd name="T36" fmla="*/ 106 w 116"/>
                <a:gd name="T37" fmla="*/ 40 h 109"/>
                <a:gd name="T38" fmla="*/ 116 w 116"/>
                <a:gd name="T39" fmla="*/ 49 h 109"/>
                <a:gd name="T40" fmla="*/ 116 w 116"/>
                <a:gd name="T41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9">
                  <a:moveTo>
                    <a:pt x="116" y="49"/>
                  </a:moveTo>
                  <a:lnTo>
                    <a:pt x="116" y="49"/>
                  </a:lnTo>
                  <a:lnTo>
                    <a:pt x="63" y="80"/>
                  </a:lnTo>
                  <a:lnTo>
                    <a:pt x="25" y="100"/>
                  </a:lnTo>
                  <a:lnTo>
                    <a:pt x="10" y="107"/>
                  </a:lnTo>
                  <a:lnTo>
                    <a:pt x="1" y="109"/>
                  </a:lnTo>
                  <a:lnTo>
                    <a:pt x="1" y="109"/>
                  </a:lnTo>
                  <a:lnTo>
                    <a:pt x="0" y="109"/>
                  </a:lnTo>
                  <a:lnTo>
                    <a:pt x="0" y="108"/>
                  </a:lnTo>
                  <a:lnTo>
                    <a:pt x="0" y="105"/>
                  </a:lnTo>
                  <a:lnTo>
                    <a:pt x="7" y="92"/>
                  </a:lnTo>
                  <a:lnTo>
                    <a:pt x="18" y="74"/>
                  </a:lnTo>
                  <a:lnTo>
                    <a:pt x="32" y="54"/>
                  </a:lnTo>
                  <a:lnTo>
                    <a:pt x="61" y="16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85" y="14"/>
                  </a:lnTo>
                  <a:lnTo>
                    <a:pt x="95" y="28"/>
                  </a:lnTo>
                  <a:lnTo>
                    <a:pt x="106" y="40"/>
                  </a:lnTo>
                  <a:lnTo>
                    <a:pt x="116" y="49"/>
                  </a:lnTo>
                  <a:lnTo>
                    <a:pt x="116" y="49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187"/>
            <p:cNvSpPr/>
            <p:nvPr/>
          </p:nvSpPr>
          <p:spPr bwMode="auto">
            <a:xfrm>
              <a:off x="7250113" y="4346576"/>
              <a:ext cx="428625" cy="222250"/>
            </a:xfrm>
            <a:custGeom>
              <a:avLst/>
              <a:gdLst>
                <a:gd name="T0" fmla="*/ 0 w 808"/>
                <a:gd name="T1" fmla="*/ 316 h 419"/>
                <a:gd name="T2" fmla="*/ 6 w 808"/>
                <a:gd name="T3" fmla="*/ 302 h 419"/>
                <a:gd name="T4" fmla="*/ 66 w 808"/>
                <a:gd name="T5" fmla="*/ 214 h 419"/>
                <a:gd name="T6" fmla="*/ 131 w 808"/>
                <a:gd name="T7" fmla="*/ 128 h 419"/>
                <a:gd name="T8" fmla="*/ 178 w 808"/>
                <a:gd name="T9" fmla="*/ 73 h 419"/>
                <a:gd name="T10" fmla="*/ 220 w 808"/>
                <a:gd name="T11" fmla="*/ 29 h 419"/>
                <a:gd name="T12" fmla="*/ 246 w 808"/>
                <a:gd name="T13" fmla="*/ 7 h 419"/>
                <a:gd name="T14" fmla="*/ 261 w 808"/>
                <a:gd name="T15" fmla="*/ 1 h 419"/>
                <a:gd name="T16" fmla="*/ 266 w 808"/>
                <a:gd name="T17" fmla="*/ 0 h 419"/>
                <a:gd name="T18" fmla="*/ 292 w 808"/>
                <a:gd name="T19" fmla="*/ 2 h 419"/>
                <a:gd name="T20" fmla="*/ 323 w 808"/>
                <a:gd name="T21" fmla="*/ 10 h 419"/>
                <a:gd name="T22" fmla="*/ 396 w 808"/>
                <a:gd name="T23" fmla="*/ 34 h 419"/>
                <a:gd name="T24" fmla="*/ 477 w 808"/>
                <a:gd name="T25" fmla="*/ 60 h 419"/>
                <a:gd name="T26" fmla="*/ 516 w 808"/>
                <a:gd name="T27" fmla="*/ 70 h 419"/>
                <a:gd name="T28" fmla="*/ 553 w 808"/>
                <a:gd name="T29" fmla="*/ 77 h 419"/>
                <a:gd name="T30" fmla="*/ 589 w 808"/>
                <a:gd name="T31" fmla="*/ 78 h 419"/>
                <a:gd name="T32" fmla="*/ 656 w 808"/>
                <a:gd name="T33" fmla="*/ 78 h 419"/>
                <a:gd name="T34" fmla="*/ 700 w 808"/>
                <a:gd name="T35" fmla="*/ 79 h 419"/>
                <a:gd name="T36" fmla="*/ 724 w 808"/>
                <a:gd name="T37" fmla="*/ 83 h 419"/>
                <a:gd name="T38" fmla="*/ 742 w 808"/>
                <a:gd name="T39" fmla="*/ 91 h 419"/>
                <a:gd name="T40" fmla="*/ 757 w 808"/>
                <a:gd name="T41" fmla="*/ 105 h 419"/>
                <a:gd name="T42" fmla="*/ 760 w 808"/>
                <a:gd name="T43" fmla="*/ 115 h 419"/>
                <a:gd name="T44" fmla="*/ 778 w 808"/>
                <a:gd name="T45" fmla="*/ 180 h 419"/>
                <a:gd name="T46" fmla="*/ 798 w 808"/>
                <a:gd name="T47" fmla="*/ 268 h 419"/>
                <a:gd name="T48" fmla="*/ 807 w 808"/>
                <a:gd name="T49" fmla="*/ 334 h 419"/>
                <a:gd name="T50" fmla="*/ 807 w 808"/>
                <a:gd name="T51" fmla="*/ 370 h 419"/>
                <a:gd name="T52" fmla="*/ 803 w 808"/>
                <a:gd name="T53" fmla="*/ 397 h 419"/>
                <a:gd name="T54" fmla="*/ 798 w 808"/>
                <a:gd name="T55" fmla="*/ 405 h 419"/>
                <a:gd name="T56" fmla="*/ 794 w 808"/>
                <a:gd name="T57" fmla="*/ 407 h 419"/>
                <a:gd name="T58" fmla="*/ 773 w 808"/>
                <a:gd name="T59" fmla="*/ 413 h 419"/>
                <a:gd name="T60" fmla="*/ 723 w 808"/>
                <a:gd name="T61" fmla="*/ 416 h 419"/>
                <a:gd name="T62" fmla="*/ 623 w 808"/>
                <a:gd name="T63" fmla="*/ 419 h 419"/>
                <a:gd name="T64" fmla="*/ 498 w 808"/>
                <a:gd name="T65" fmla="*/ 415 h 419"/>
                <a:gd name="T66" fmla="*/ 363 w 808"/>
                <a:gd name="T67" fmla="*/ 405 h 419"/>
                <a:gd name="T68" fmla="*/ 230 w 808"/>
                <a:gd name="T69" fmla="*/ 388 h 419"/>
                <a:gd name="T70" fmla="*/ 142 w 808"/>
                <a:gd name="T71" fmla="*/ 371 h 419"/>
                <a:gd name="T72" fmla="*/ 89 w 808"/>
                <a:gd name="T73" fmla="*/ 357 h 419"/>
                <a:gd name="T74" fmla="*/ 45 w 808"/>
                <a:gd name="T75" fmla="*/ 343 h 419"/>
                <a:gd name="T76" fmla="*/ 12 w 808"/>
                <a:gd name="T77" fmla="*/ 326 h 419"/>
                <a:gd name="T78" fmla="*/ 0 w 808"/>
                <a:gd name="T79" fmla="*/ 31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8" h="419">
                  <a:moveTo>
                    <a:pt x="0" y="316"/>
                  </a:moveTo>
                  <a:lnTo>
                    <a:pt x="0" y="316"/>
                  </a:lnTo>
                  <a:lnTo>
                    <a:pt x="1" y="312"/>
                  </a:lnTo>
                  <a:lnTo>
                    <a:pt x="6" y="302"/>
                  </a:lnTo>
                  <a:lnTo>
                    <a:pt x="31" y="266"/>
                  </a:lnTo>
                  <a:lnTo>
                    <a:pt x="66" y="214"/>
                  </a:lnTo>
                  <a:lnTo>
                    <a:pt x="109" y="157"/>
                  </a:lnTo>
                  <a:lnTo>
                    <a:pt x="131" y="128"/>
                  </a:lnTo>
                  <a:lnTo>
                    <a:pt x="154" y="100"/>
                  </a:lnTo>
                  <a:lnTo>
                    <a:pt x="178" y="73"/>
                  </a:lnTo>
                  <a:lnTo>
                    <a:pt x="199" y="50"/>
                  </a:lnTo>
                  <a:lnTo>
                    <a:pt x="220" y="29"/>
                  </a:lnTo>
                  <a:lnTo>
                    <a:pt x="238" y="14"/>
                  </a:lnTo>
                  <a:lnTo>
                    <a:pt x="246" y="7"/>
                  </a:lnTo>
                  <a:lnTo>
                    <a:pt x="253" y="3"/>
                  </a:lnTo>
                  <a:lnTo>
                    <a:pt x="261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78" y="0"/>
                  </a:lnTo>
                  <a:lnTo>
                    <a:pt x="292" y="2"/>
                  </a:lnTo>
                  <a:lnTo>
                    <a:pt x="306" y="5"/>
                  </a:lnTo>
                  <a:lnTo>
                    <a:pt x="323" y="10"/>
                  </a:lnTo>
                  <a:lnTo>
                    <a:pt x="358" y="20"/>
                  </a:lnTo>
                  <a:lnTo>
                    <a:pt x="396" y="34"/>
                  </a:lnTo>
                  <a:lnTo>
                    <a:pt x="436" y="47"/>
                  </a:lnTo>
                  <a:lnTo>
                    <a:pt x="477" y="60"/>
                  </a:lnTo>
                  <a:lnTo>
                    <a:pt x="497" y="65"/>
                  </a:lnTo>
                  <a:lnTo>
                    <a:pt x="516" y="70"/>
                  </a:lnTo>
                  <a:lnTo>
                    <a:pt x="535" y="74"/>
                  </a:lnTo>
                  <a:lnTo>
                    <a:pt x="553" y="77"/>
                  </a:lnTo>
                  <a:lnTo>
                    <a:pt x="553" y="77"/>
                  </a:lnTo>
                  <a:lnTo>
                    <a:pt x="589" y="78"/>
                  </a:lnTo>
                  <a:lnTo>
                    <a:pt x="624" y="78"/>
                  </a:lnTo>
                  <a:lnTo>
                    <a:pt x="656" y="78"/>
                  </a:lnTo>
                  <a:lnTo>
                    <a:pt x="686" y="78"/>
                  </a:lnTo>
                  <a:lnTo>
                    <a:pt x="700" y="79"/>
                  </a:lnTo>
                  <a:lnTo>
                    <a:pt x="713" y="81"/>
                  </a:lnTo>
                  <a:lnTo>
                    <a:pt x="724" y="83"/>
                  </a:lnTo>
                  <a:lnTo>
                    <a:pt x="735" y="86"/>
                  </a:lnTo>
                  <a:lnTo>
                    <a:pt x="742" y="91"/>
                  </a:lnTo>
                  <a:lnTo>
                    <a:pt x="750" y="97"/>
                  </a:lnTo>
                  <a:lnTo>
                    <a:pt x="757" y="105"/>
                  </a:lnTo>
                  <a:lnTo>
                    <a:pt x="760" y="115"/>
                  </a:lnTo>
                  <a:lnTo>
                    <a:pt x="760" y="115"/>
                  </a:lnTo>
                  <a:lnTo>
                    <a:pt x="768" y="142"/>
                  </a:lnTo>
                  <a:lnTo>
                    <a:pt x="778" y="180"/>
                  </a:lnTo>
                  <a:lnTo>
                    <a:pt x="789" y="223"/>
                  </a:lnTo>
                  <a:lnTo>
                    <a:pt x="798" y="268"/>
                  </a:lnTo>
                  <a:lnTo>
                    <a:pt x="804" y="314"/>
                  </a:lnTo>
                  <a:lnTo>
                    <a:pt x="807" y="334"/>
                  </a:lnTo>
                  <a:lnTo>
                    <a:pt x="808" y="353"/>
                  </a:lnTo>
                  <a:lnTo>
                    <a:pt x="807" y="370"/>
                  </a:lnTo>
                  <a:lnTo>
                    <a:pt x="805" y="386"/>
                  </a:lnTo>
                  <a:lnTo>
                    <a:pt x="803" y="397"/>
                  </a:lnTo>
                  <a:lnTo>
                    <a:pt x="800" y="401"/>
                  </a:lnTo>
                  <a:lnTo>
                    <a:pt x="798" y="405"/>
                  </a:lnTo>
                  <a:lnTo>
                    <a:pt x="798" y="405"/>
                  </a:lnTo>
                  <a:lnTo>
                    <a:pt x="794" y="407"/>
                  </a:lnTo>
                  <a:lnTo>
                    <a:pt x="785" y="410"/>
                  </a:lnTo>
                  <a:lnTo>
                    <a:pt x="773" y="413"/>
                  </a:lnTo>
                  <a:lnTo>
                    <a:pt x="759" y="414"/>
                  </a:lnTo>
                  <a:lnTo>
                    <a:pt x="723" y="416"/>
                  </a:lnTo>
                  <a:lnTo>
                    <a:pt x="677" y="419"/>
                  </a:lnTo>
                  <a:lnTo>
                    <a:pt x="623" y="419"/>
                  </a:lnTo>
                  <a:lnTo>
                    <a:pt x="562" y="418"/>
                  </a:lnTo>
                  <a:lnTo>
                    <a:pt x="498" y="415"/>
                  </a:lnTo>
                  <a:lnTo>
                    <a:pt x="431" y="410"/>
                  </a:lnTo>
                  <a:lnTo>
                    <a:pt x="363" y="405"/>
                  </a:lnTo>
                  <a:lnTo>
                    <a:pt x="296" y="397"/>
                  </a:lnTo>
                  <a:lnTo>
                    <a:pt x="230" y="388"/>
                  </a:lnTo>
                  <a:lnTo>
                    <a:pt x="170" y="378"/>
                  </a:lnTo>
                  <a:lnTo>
                    <a:pt x="142" y="371"/>
                  </a:lnTo>
                  <a:lnTo>
                    <a:pt x="114" y="365"/>
                  </a:lnTo>
                  <a:lnTo>
                    <a:pt x="89" y="357"/>
                  </a:lnTo>
                  <a:lnTo>
                    <a:pt x="66" y="351"/>
                  </a:lnTo>
                  <a:lnTo>
                    <a:pt x="45" y="343"/>
                  </a:lnTo>
                  <a:lnTo>
                    <a:pt x="27" y="334"/>
                  </a:lnTo>
                  <a:lnTo>
                    <a:pt x="12" y="326"/>
                  </a:lnTo>
                  <a:lnTo>
                    <a:pt x="0" y="316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188"/>
            <p:cNvSpPr/>
            <p:nvPr/>
          </p:nvSpPr>
          <p:spPr bwMode="auto">
            <a:xfrm>
              <a:off x="11603038" y="5346701"/>
              <a:ext cx="549275" cy="49213"/>
            </a:xfrm>
            <a:custGeom>
              <a:avLst/>
              <a:gdLst>
                <a:gd name="T0" fmla="*/ 1037 w 1037"/>
                <a:gd name="T1" fmla="*/ 21 h 93"/>
                <a:gd name="T2" fmla="*/ 1037 w 1037"/>
                <a:gd name="T3" fmla="*/ 73 h 93"/>
                <a:gd name="T4" fmla="*/ 1037 w 1037"/>
                <a:gd name="T5" fmla="*/ 73 h 93"/>
                <a:gd name="T6" fmla="*/ 1035 w 1037"/>
                <a:gd name="T7" fmla="*/ 79 h 93"/>
                <a:gd name="T8" fmla="*/ 1033 w 1037"/>
                <a:gd name="T9" fmla="*/ 84 h 93"/>
                <a:gd name="T10" fmla="*/ 1033 w 1037"/>
                <a:gd name="T11" fmla="*/ 84 h 93"/>
                <a:gd name="T12" fmla="*/ 1028 w 1037"/>
                <a:gd name="T13" fmla="*/ 88 h 93"/>
                <a:gd name="T14" fmla="*/ 1021 w 1037"/>
                <a:gd name="T15" fmla="*/ 92 h 93"/>
                <a:gd name="T16" fmla="*/ 1021 w 1037"/>
                <a:gd name="T17" fmla="*/ 92 h 93"/>
                <a:gd name="T18" fmla="*/ 1017 w 1037"/>
                <a:gd name="T19" fmla="*/ 93 h 93"/>
                <a:gd name="T20" fmla="*/ 1017 w 1037"/>
                <a:gd name="T21" fmla="*/ 93 h 93"/>
                <a:gd name="T22" fmla="*/ 1012 w 1037"/>
                <a:gd name="T23" fmla="*/ 93 h 93"/>
                <a:gd name="T24" fmla="*/ 23 w 1037"/>
                <a:gd name="T25" fmla="*/ 93 h 93"/>
                <a:gd name="T26" fmla="*/ 23 w 1037"/>
                <a:gd name="T27" fmla="*/ 93 h 93"/>
                <a:gd name="T28" fmla="*/ 19 w 1037"/>
                <a:gd name="T29" fmla="*/ 93 h 93"/>
                <a:gd name="T30" fmla="*/ 14 w 1037"/>
                <a:gd name="T31" fmla="*/ 92 h 93"/>
                <a:gd name="T32" fmla="*/ 6 w 1037"/>
                <a:gd name="T33" fmla="*/ 88 h 93"/>
                <a:gd name="T34" fmla="*/ 3 w 1037"/>
                <a:gd name="T35" fmla="*/ 84 h 93"/>
                <a:gd name="T36" fmla="*/ 1 w 1037"/>
                <a:gd name="T37" fmla="*/ 82 h 93"/>
                <a:gd name="T38" fmla="*/ 0 w 1037"/>
                <a:gd name="T39" fmla="*/ 78 h 93"/>
                <a:gd name="T40" fmla="*/ 0 w 1037"/>
                <a:gd name="T41" fmla="*/ 74 h 93"/>
                <a:gd name="T42" fmla="*/ 0 w 1037"/>
                <a:gd name="T43" fmla="*/ 74 h 93"/>
                <a:gd name="T44" fmla="*/ 0 w 1037"/>
                <a:gd name="T45" fmla="*/ 73 h 93"/>
                <a:gd name="T46" fmla="*/ 0 w 1037"/>
                <a:gd name="T47" fmla="*/ 21 h 93"/>
                <a:gd name="T48" fmla="*/ 0 w 1037"/>
                <a:gd name="T49" fmla="*/ 21 h 93"/>
                <a:gd name="T50" fmla="*/ 0 w 1037"/>
                <a:gd name="T51" fmla="*/ 20 h 93"/>
                <a:gd name="T52" fmla="*/ 0 w 1037"/>
                <a:gd name="T53" fmla="*/ 20 h 93"/>
                <a:gd name="T54" fmla="*/ 0 w 1037"/>
                <a:gd name="T55" fmla="*/ 16 h 93"/>
                <a:gd name="T56" fmla="*/ 1 w 1037"/>
                <a:gd name="T57" fmla="*/ 12 h 93"/>
                <a:gd name="T58" fmla="*/ 3 w 1037"/>
                <a:gd name="T59" fmla="*/ 9 h 93"/>
                <a:gd name="T60" fmla="*/ 6 w 1037"/>
                <a:gd name="T61" fmla="*/ 6 h 93"/>
                <a:gd name="T62" fmla="*/ 14 w 1037"/>
                <a:gd name="T63" fmla="*/ 2 h 93"/>
                <a:gd name="T64" fmla="*/ 19 w 1037"/>
                <a:gd name="T65" fmla="*/ 0 h 93"/>
                <a:gd name="T66" fmla="*/ 23 w 1037"/>
                <a:gd name="T67" fmla="*/ 0 h 93"/>
                <a:gd name="T68" fmla="*/ 1012 w 1037"/>
                <a:gd name="T69" fmla="*/ 0 h 93"/>
                <a:gd name="T70" fmla="*/ 1012 w 1037"/>
                <a:gd name="T71" fmla="*/ 0 h 93"/>
                <a:gd name="T72" fmla="*/ 1017 w 1037"/>
                <a:gd name="T73" fmla="*/ 0 h 93"/>
                <a:gd name="T74" fmla="*/ 1017 w 1037"/>
                <a:gd name="T75" fmla="*/ 0 h 93"/>
                <a:gd name="T76" fmla="*/ 1021 w 1037"/>
                <a:gd name="T77" fmla="*/ 2 h 93"/>
                <a:gd name="T78" fmla="*/ 1021 w 1037"/>
                <a:gd name="T79" fmla="*/ 2 h 93"/>
                <a:gd name="T80" fmla="*/ 1028 w 1037"/>
                <a:gd name="T81" fmla="*/ 4 h 93"/>
                <a:gd name="T82" fmla="*/ 1033 w 1037"/>
                <a:gd name="T83" fmla="*/ 9 h 93"/>
                <a:gd name="T84" fmla="*/ 1033 w 1037"/>
                <a:gd name="T85" fmla="*/ 9 h 93"/>
                <a:gd name="T86" fmla="*/ 1035 w 1037"/>
                <a:gd name="T87" fmla="*/ 15 h 93"/>
                <a:gd name="T88" fmla="*/ 1037 w 1037"/>
                <a:gd name="T89" fmla="*/ 21 h 93"/>
                <a:gd name="T90" fmla="*/ 1037 w 1037"/>
                <a:gd name="T91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37" h="93">
                  <a:moveTo>
                    <a:pt x="1037" y="21"/>
                  </a:moveTo>
                  <a:lnTo>
                    <a:pt x="1037" y="73"/>
                  </a:lnTo>
                  <a:lnTo>
                    <a:pt x="1037" y="73"/>
                  </a:lnTo>
                  <a:lnTo>
                    <a:pt x="1035" y="79"/>
                  </a:lnTo>
                  <a:lnTo>
                    <a:pt x="1033" y="84"/>
                  </a:lnTo>
                  <a:lnTo>
                    <a:pt x="1033" y="84"/>
                  </a:lnTo>
                  <a:lnTo>
                    <a:pt x="1028" y="88"/>
                  </a:lnTo>
                  <a:lnTo>
                    <a:pt x="1021" y="92"/>
                  </a:lnTo>
                  <a:lnTo>
                    <a:pt x="1021" y="92"/>
                  </a:lnTo>
                  <a:lnTo>
                    <a:pt x="1017" y="93"/>
                  </a:lnTo>
                  <a:lnTo>
                    <a:pt x="1017" y="93"/>
                  </a:lnTo>
                  <a:lnTo>
                    <a:pt x="1012" y="93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19" y="93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3" y="84"/>
                  </a:lnTo>
                  <a:lnTo>
                    <a:pt x="1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6"/>
                  </a:lnTo>
                  <a:lnTo>
                    <a:pt x="14" y="2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1012" y="0"/>
                  </a:lnTo>
                  <a:lnTo>
                    <a:pt x="1012" y="0"/>
                  </a:lnTo>
                  <a:lnTo>
                    <a:pt x="1017" y="0"/>
                  </a:lnTo>
                  <a:lnTo>
                    <a:pt x="1017" y="0"/>
                  </a:lnTo>
                  <a:lnTo>
                    <a:pt x="1021" y="2"/>
                  </a:lnTo>
                  <a:lnTo>
                    <a:pt x="1021" y="2"/>
                  </a:lnTo>
                  <a:lnTo>
                    <a:pt x="1028" y="4"/>
                  </a:lnTo>
                  <a:lnTo>
                    <a:pt x="1033" y="9"/>
                  </a:lnTo>
                  <a:lnTo>
                    <a:pt x="1033" y="9"/>
                  </a:lnTo>
                  <a:lnTo>
                    <a:pt x="1035" y="15"/>
                  </a:lnTo>
                  <a:lnTo>
                    <a:pt x="1037" y="21"/>
                  </a:lnTo>
                  <a:lnTo>
                    <a:pt x="1037" y="21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189"/>
            <p:cNvSpPr/>
            <p:nvPr/>
          </p:nvSpPr>
          <p:spPr bwMode="auto">
            <a:xfrm>
              <a:off x="11603038" y="5346701"/>
              <a:ext cx="290512" cy="49213"/>
            </a:xfrm>
            <a:custGeom>
              <a:avLst/>
              <a:gdLst>
                <a:gd name="T0" fmla="*/ 550 w 550"/>
                <a:gd name="T1" fmla="*/ 93 h 93"/>
                <a:gd name="T2" fmla="*/ 20 w 550"/>
                <a:gd name="T3" fmla="*/ 93 h 93"/>
                <a:gd name="T4" fmla="*/ 20 w 550"/>
                <a:gd name="T5" fmla="*/ 93 h 93"/>
                <a:gd name="T6" fmla="*/ 16 w 550"/>
                <a:gd name="T7" fmla="*/ 93 h 93"/>
                <a:gd name="T8" fmla="*/ 12 w 550"/>
                <a:gd name="T9" fmla="*/ 92 h 93"/>
                <a:gd name="T10" fmla="*/ 6 w 550"/>
                <a:gd name="T11" fmla="*/ 88 h 93"/>
                <a:gd name="T12" fmla="*/ 1 w 550"/>
                <a:gd name="T13" fmla="*/ 82 h 93"/>
                <a:gd name="T14" fmla="*/ 0 w 550"/>
                <a:gd name="T15" fmla="*/ 78 h 93"/>
                <a:gd name="T16" fmla="*/ 0 w 550"/>
                <a:gd name="T17" fmla="*/ 74 h 93"/>
                <a:gd name="T18" fmla="*/ 0 w 550"/>
                <a:gd name="T19" fmla="*/ 74 h 93"/>
                <a:gd name="T20" fmla="*/ 0 w 550"/>
                <a:gd name="T21" fmla="*/ 73 h 93"/>
                <a:gd name="T22" fmla="*/ 0 w 550"/>
                <a:gd name="T23" fmla="*/ 21 h 93"/>
                <a:gd name="T24" fmla="*/ 0 w 550"/>
                <a:gd name="T25" fmla="*/ 21 h 93"/>
                <a:gd name="T26" fmla="*/ 0 w 550"/>
                <a:gd name="T27" fmla="*/ 20 h 93"/>
                <a:gd name="T28" fmla="*/ 0 w 550"/>
                <a:gd name="T29" fmla="*/ 20 h 93"/>
                <a:gd name="T30" fmla="*/ 0 w 550"/>
                <a:gd name="T31" fmla="*/ 16 h 93"/>
                <a:gd name="T32" fmla="*/ 1 w 550"/>
                <a:gd name="T33" fmla="*/ 12 h 93"/>
                <a:gd name="T34" fmla="*/ 6 w 550"/>
                <a:gd name="T35" fmla="*/ 6 h 93"/>
                <a:gd name="T36" fmla="*/ 12 w 550"/>
                <a:gd name="T37" fmla="*/ 2 h 93"/>
                <a:gd name="T38" fmla="*/ 16 w 550"/>
                <a:gd name="T39" fmla="*/ 0 h 93"/>
                <a:gd name="T40" fmla="*/ 20 w 550"/>
                <a:gd name="T41" fmla="*/ 0 h 93"/>
                <a:gd name="T42" fmla="*/ 486 w 550"/>
                <a:gd name="T43" fmla="*/ 0 h 93"/>
                <a:gd name="T44" fmla="*/ 486 w 550"/>
                <a:gd name="T45" fmla="*/ 0 h 93"/>
                <a:gd name="T46" fmla="*/ 489 w 550"/>
                <a:gd name="T47" fmla="*/ 11 h 93"/>
                <a:gd name="T48" fmla="*/ 494 w 550"/>
                <a:gd name="T49" fmla="*/ 22 h 93"/>
                <a:gd name="T50" fmla="*/ 499 w 550"/>
                <a:gd name="T51" fmla="*/ 34 h 93"/>
                <a:gd name="T52" fmla="*/ 505 w 550"/>
                <a:gd name="T53" fmla="*/ 47 h 93"/>
                <a:gd name="T54" fmla="*/ 514 w 550"/>
                <a:gd name="T55" fmla="*/ 58 h 93"/>
                <a:gd name="T56" fmla="*/ 525 w 550"/>
                <a:gd name="T57" fmla="*/ 71 h 93"/>
                <a:gd name="T58" fmla="*/ 536 w 550"/>
                <a:gd name="T59" fmla="*/ 82 h 93"/>
                <a:gd name="T60" fmla="*/ 550 w 550"/>
                <a:gd name="T61" fmla="*/ 93 h 93"/>
                <a:gd name="T62" fmla="*/ 550 w 550"/>
                <a:gd name="T6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0" h="93">
                  <a:moveTo>
                    <a:pt x="550" y="93"/>
                  </a:moveTo>
                  <a:lnTo>
                    <a:pt x="20" y="93"/>
                  </a:lnTo>
                  <a:lnTo>
                    <a:pt x="20" y="93"/>
                  </a:lnTo>
                  <a:lnTo>
                    <a:pt x="16" y="93"/>
                  </a:lnTo>
                  <a:lnTo>
                    <a:pt x="12" y="92"/>
                  </a:lnTo>
                  <a:lnTo>
                    <a:pt x="6" y="88"/>
                  </a:lnTo>
                  <a:lnTo>
                    <a:pt x="1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489" y="11"/>
                  </a:lnTo>
                  <a:lnTo>
                    <a:pt x="494" y="22"/>
                  </a:lnTo>
                  <a:lnTo>
                    <a:pt x="499" y="34"/>
                  </a:lnTo>
                  <a:lnTo>
                    <a:pt x="505" y="47"/>
                  </a:lnTo>
                  <a:lnTo>
                    <a:pt x="514" y="58"/>
                  </a:lnTo>
                  <a:lnTo>
                    <a:pt x="525" y="71"/>
                  </a:lnTo>
                  <a:lnTo>
                    <a:pt x="536" y="82"/>
                  </a:lnTo>
                  <a:lnTo>
                    <a:pt x="550" y="93"/>
                  </a:lnTo>
                  <a:lnTo>
                    <a:pt x="550" y="93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Rectangle 190"/>
            <p:cNvSpPr>
              <a:spLocks noChangeArrowheads="1"/>
            </p:cNvSpPr>
            <p:nvPr/>
          </p:nvSpPr>
          <p:spPr bwMode="auto">
            <a:xfrm>
              <a:off x="12082463" y="5346701"/>
              <a:ext cx="4762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Rectangle 191"/>
            <p:cNvSpPr>
              <a:spLocks noChangeArrowheads="1"/>
            </p:cNvSpPr>
            <p:nvPr/>
          </p:nvSpPr>
          <p:spPr bwMode="auto">
            <a:xfrm>
              <a:off x="12061825" y="5346701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Rectangle 192"/>
            <p:cNvSpPr>
              <a:spLocks noChangeArrowheads="1"/>
            </p:cNvSpPr>
            <p:nvPr/>
          </p:nvSpPr>
          <p:spPr bwMode="auto">
            <a:xfrm>
              <a:off x="12038013" y="5346701"/>
              <a:ext cx="4762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Rectangle 193"/>
            <p:cNvSpPr>
              <a:spLocks noChangeArrowheads="1"/>
            </p:cNvSpPr>
            <p:nvPr/>
          </p:nvSpPr>
          <p:spPr bwMode="auto">
            <a:xfrm>
              <a:off x="11999913" y="5346701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Rectangle 194"/>
            <p:cNvSpPr>
              <a:spLocks noChangeArrowheads="1"/>
            </p:cNvSpPr>
            <p:nvPr/>
          </p:nvSpPr>
          <p:spPr bwMode="auto">
            <a:xfrm>
              <a:off x="11961813" y="5346701"/>
              <a:ext cx="4762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Rectangle 195"/>
            <p:cNvSpPr>
              <a:spLocks noChangeArrowheads="1"/>
            </p:cNvSpPr>
            <p:nvPr/>
          </p:nvSpPr>
          <p:spPr bwMode="auto">
            <a:xfrm>
              <a:off x="11901488" y="5346701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Rectangle 196"/>
            <p:cNvSpPr>
              <a:spLocks noChangeArrowheads="1"/>
            </p:cNvSpPr>
            <p:nvPr/>
          </p:nvSpPr>
          <p:spPr bwMode="auto">
            <a:xfrm>
              <a:off x="11845925" y="5346701"/>
              <a:ext cx="4762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Rectangle 197"/>
            <p:cNvSpPr>
              <a:spLocks noChangeArrowheads="1"/>
            </p:cNvSpPr>
            <p:nvPr/>
          </p:nvSpPr>
          <p:spPr bwMode="auto">
            <a:xfrm>
              <a:off x="11795125" y="5346701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Rectangle 198"/>
            <p:cNvSpPr>
              <a:spLocks noChangeArrowheads="1"/>
            </p:cNvSpPr>
            <p:nvPr/>
          </p:nvSpPr>
          <p:spPr bwMode="auto">
            <a:xfrm>
              <a:off x="12101513" y="5346701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Rectangle 199"/>
            <p:cNvSpPr>
              <a:spLocks noChangeArrowheads="1"/>
            </p:cNvSpPr>
            <p:nvPr/>
          </p:nvSpPr>
          <p:spPr bwMode="auto">
            <a:xfrm>
              <a:off x="12114213" y="5346701"/>
              <a:ext cx="4762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Rectangle 200"/>
            <p:cNvSpPr>
              <a:spLocks noChangeArrowheads="1"/>
            </p:cNvSpPr>
            <p:nvPr/>
          </p:nvSpPr>
          <p:spPr bwMode="auto">
            <a:xfrm>
              <a:off x="12125325" y="5346701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201"/>
            <p:cNvSpPr/>
            <p:nvPr/>
          </p:nvSpPr>
          <p:spPr bwMode="auto">
            <a:xfrm>
              <a:off x="12134850" y="5346701"/>
              <a:ext cx="6350" cy="49213"/>
            </a:xfrm>
            <a:custGeom>
              <a:avLst/>
              <a:gdLst>
                <a:gd name="T0" fmla="*/ 11 w 11"/>
                <a:gd name="T1" fmla="*/ 0 h 93"/>
                <a:gd name="T2" fmla="*/ 11 w 11"/>
                <a:gd name="T3" fmla="*/ 93 h 93"/>
                <a:gd name="T4" fmla="*/ 11 w 11"/>
                <a:gd name="T5" fmla="*/ 93 h 93"/>
                <a:gd name="T6" fmla="*/ 6 w 11"/>
                <a:gd name="T7" fmla="*/ 93 h 93"/>
                <a:gd name="T8" fmla="*/ 0 w 11"/>
                <a:gd name="T9" fmla="*/ 93 h 93"/>
                <a:gd name="T10" fmla="*/ 0 w 11"/>
                <a:gd name="T11" fmla="*/ 0 h 93"/>
                <a:gd name="T12" fmla="*/ 6 w 11"/>
                <a:gd name="T13" fmla="*/ 0 h 93"/>
                <a:gd name="T14" fmla="*/ 6 w 11"/>
                <a:gd name="T15" fmla="*/ 0 h 93"/>
                <a:gd name="T16" fmla="*/ 11 w 11"/>
                <a:gd name="T17" fmla="*/ 0 h 93"/>
                <a:gd name="T18" fmla="*/ 11 w 11"/>
                <a:gd name="T1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3">
                  <a:moveTo>
                    <a:pt x="11" y="0"/>
                  </a:moveTo>
                  <a:lnTo>
                    <a:pt x="11" y="93"/>
                  </a:lnTo>
                  <a:lnTo>
                    <a:pt x="11" y="93"/>
                  </a:lnTo>
                  <a:lnTo>
                    <a:pt x="6" y="93"/>
                  </a:lnTo>
                  <a:lnTo>
                    <a:pt x="0" y="9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5" name="Freeform 202"/>
            <p:cNvSpPr/>
            <p:nvPr/>
          </p:nvSpPr>
          <p:spPr bwMode="auto">
            <a:xfrm>
              <a:off x="12142788" y="5346701"/>
              <a:ext cx="6350" cy="47625"/>
            </a:xfrm>
            <a:custGeom>
              <a:avLst/>
              <a:gdLst>
                <a:gd name="T0" fmla="*/ 12 w 12"/>
                <a:gd name="T1" fmla="*/ 7 h 90"/>
                <a:gd name="T2" fmla="*/ 12 w 12"/>
                <a:gd name="T3" fmla="*/ 82 h 90"/>
                <a:gd name="T4" fmla="*/ 12 w 12"/>
                <a:gd name="T5" fmla="*/ 82 h 90"/>
                <a:gd name="T6" fmla="*/ 7 w 12"/>
                <a:gd name="T7" fmla="*/ 86 h 90"/>
                <a:gd name="T8" fmla="*/ 0 w 12"/>
                <a:gd name="T9" fmla="*/ 90 h 90"/>
                <a:gd name="T10" fmla="*/ 0 w 12"/>
                <a:gd name="T11" fmla="*/ 0 h 90"/>
                <a:gd name="T12" fmla="*/ 0 w 12"/>
                <a:gd name="T13" fmla="*/ 0 h 90"/>
                <a:gd name="T14" fmla="*/ 7 w 12"/>
                <a:gd name="T15" fmla="*/ 2 h 90"/>
                <a:gd name="T16" fmla="*/ 12 w 12"/>
                <a:gd name="T17" fmla="*/ 7 h 90"/>
                <a:gd name="T18" fmla="*/ 12 w 12"/>
                <a:gd name="T19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0">
                  <a:moveTo>
                    <a:pt x="12" y="7"/>
                  </a:moveTo>
                  <a:lnTo>
                    <a:pt x="12" y="82"/>
                  </a:lnTo>
                  <a:lnTo>
                    <a:pt x="12" y="82"/>
                  </a:lnTo>
                  <a:lnTo>
                    <a:pt x="7" y="86"/>
                  </a:lnTo>
                  <a:lnTo>
                    <a:pt x="0" y="9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2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203"/>
            <p:cNvSpPr/>
            <p:nvPr/>
          </p:nvSpPr>
          <p:spPr bwMode="auto">
            <a:xfrm>
              <a:off x="11545888" y="5297488"/>
              <a:ext cx="549275" cy="49213"/>
            </a:xfrm>
            <a:custGeom>
              <a:avLst/>
              <a:gdLst>
                <a:gd name="T0" fmla="*/ 1038 w 1038"/>
                <a:gd name="T1" fmla="*/ 72 h 92"/>
                <a:gd name="T2" fmla="*/ 1037 w 1038"/>
                <a:gd name="T3" fmla="*/ 78 h 92"/>
                <a:gd name="T4" fmla="*/ 1034 w 1038"/>
                <a:gd name="T5" fmla="*/ 83 h 92"/>
                <a:gd name="T6" fmla="*/ 1023 w 1038"/>
                <a:gd name="T7" fmla="*/ 91 h 92"/>
                <a:gd name="T8" fmla="*/ 1018 w 1038"/>
                <a:gd name="T9" fmla="*/ 92 h 92"/>
                <a:gd name="T10" fmla="*/ 1014 w 1038"/>
                <a:gd name="T11" fmla="*/ 92 h 92"/>
                <a:gd name="T12" fmla="*/ 24 w 1038"/>
                <a:gd name="T13" fmla="*/ 92 h 92"/>
                <a:gd name="T14" fmla="*/ 15 w 1038"/>
                <a:gd name="T15" fmla="*/ 91 h 92"/>
                <a:gd name="T16" fmla="*/ 5 w 1038"/>
                <a:gd name="T17" fmla="*/ 85 h 92"/>
                <a:gd name="T18" fmla="*/ 1 w 1038"/>
                <a:gd name="T19" fmla="*/ 77 h 92"/>
                <a:gd name="T20" fmla="*/ 0 w 1038"/>
                <a:gd name="T21" fmla="*/ 73 h 92"/>
                <a:gd name="T22" fmla="*/ 0 w 1038"/>
                <a:gd name="T23" fmla="*/ 20 h 92"/>
                <a:gd name="T24" fmla="*/ 0 w 1038"/>
                <a:gd name="T25" fmla="*/ 19 h 92"/>
                <a:gd name="T26" fmla="*/ 1 w 1038"/>
                <a:gd name="T27" fmla="*/ 15 h 92"/>
                <a:gd name="T28" fmla="*/ 5 w 1038"/>
                <a:gd name="T29" fmla="*/ 9 h 92"/>
                <a:gd name="T30" fmla="*/ 15 w 1038"/>
                <a:gd name="T31" fmla="*/ 1 h 92"/>
                <a:gd name="T32" fmla="*/ 24 w 1038"/>
                <a:gd name="T33" fmla="*/ 0 h 92"/>
                <a:gd name="T34" fmla="*/ 1014 w 1038"/>
                <a:gd name="T35" fmla="*/ 0 h 92"/>
                <a:gd name="T36" fmla="*/ 1016 w 1038"/>
                <a:gd name="T37" fmla="*/ 0 h 92"/>
                <a:gd name="T38" fmla="*/ 1016 w 1038"/>
                <a:gd name="T39" fmla="*/ 0 h 92"/>
                <a:gd name="T40" fmla="*/ 1018 w 1038"/>
                <a:gd name="T41" fmla="*/ 0 h 92"/>
                <a:gd name="T42" fmla="*/ 1018 w 1038"/>
                <a:gd name="T43" fmla="*/ 0 h 92"/>
                <a:gd name="T44" fmla="*/ 1023 w 1038"/>
                <a:gd name="T45" fmla="*/ 1 h 92"/>
                <a:gd name="T46" fmla="*/ 1023 w 1038"/>
                <a:gd name="T47" fmla="*/ 1 h 92"/>
                <a:gd name="T48" fmla="*/ 1024 w 1038"/>
                <a:gd name="T49" fmla="*/ 2 h 92"/>
                <a:gd name="T50" fmla="*/ 1025 w 1038"/>
                <a:gd name="T51" fmla="*/ 2 h 92"/>
                <a:gd name="T52" fmla="*/ 1025 w 1038"/>
                <a:gd name="T53" fmla="*/ 2 h 92"/>
                <a:gd name="T54" fmla="*/ 1027 w 1038"/>
                <a:gd name="T55" fmla="*/ 2 h 92"/>
                <a:gd name="T56" fmla="*/ 1028 w 1038"/>
                <a:gd name="T57" fmla="*/ 4 h 92"/>
                <a:gd name="T58" fmla="*/ 1029 w 1038"/>
                <a:gd name="T59" fmla="*/ 5 h 92"/>
                <a:gd name="T60" fmla="*/ 1029 w 1038"/>
                <a:gd name="T61" fmla="*/ 5 h 92"/>
                <a:gd name="T62" fmla="*/ 1029 w 1038"/>
                <a:gd name="T63" fmla="*/ 5 h 92"/>
                <a:gd name="T64" fmla="*/ 1030 w 1038"/>
                <a:gd name="T65" fmla="*/ 5 h 92"/>
                <a:gd name="T66" fmla="*/ 1032 w 1038"/>
                <a:gd name="T67" fmla="*/ 8 h 92"/>
                <a:gd name="T68" fmla="*/ 1033 w 1038"/>
                <a:gd name="T69" fmla="*/ 8 h 92"/>
                <a:gd name="T70" fmla="*/ 1033 w 1038"/>
                <a:gd name="T71" fmla="*/ 8 h 92"/>
                <a:gd name="T72" fmla="*/ 1034 w 1038"/>
                <a:gd name="T73" fmla="*/ 9 h 92"/>
                <a:gd name="T74" fmla="*/ 1038 w 1038"/>
                <a:gd name="T75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38" h="92">
                  <a:moveTo>
                    <a:pt x="1038" y="20"/>
                  </a:moveTo>
                  <a:lnTo>
                    <a:pt x="1038" y="72"/>
                  </a:lnTo>
                  <a:lnTo>
                    <a:pt x="1038" y="72"/>
                  </a:lnTo>
                  <a:lnTo>
                    <a:pt x="1037" y="78"/>
                  </a:lnTo>
                  <a:lnTo>
                    <a:pt x="1034" y="83"/>
                  </a:lnTo>
                  <a:lnTo>
                    <a:pt x="1034" y="83"/>
                  </a:lnTo>
                  <a:lnTo>
                    <a:pt x="1029" y="89"/>
                  </a:lnTo>
                  <a:lnTo>
                    <a:pt x="1023" y="91"/>
                  </a:lnTo>
                  <a:lnTo>
                    <a:pt x="1023" y="91"/>
                  </a:lnTo>
                  <a:lnTo>
                    <a:pt x="1018" y="92"/>
                  </a:lnTo>
                  <a:lnTo>
                    <a:pt x="1018" y="92"/>
                  </a:lnTo>
                  <a:lnTo>
                    <a:pt x="1014" y="92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19" y="92"/>
                  </a:lnTo>
                  <a:lnTo>
                    <a:pt x="15" y="91"/>
                  </a:lnTo>
                  <a:lnTo>
                    <a:pt x="7" y="87"/>
                  </a:lnTo>
                  <a:lnTo>
                    <a:pt x="5" y="85"/>
                  </a:lnTo>
                  <a:lnTo>
                    <a:pt x="2" y="81"/>
                  </a:lnTo>
                  <a:lnTo>
                    <a:pt x="1" y="77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2" y="11"/>
                  </a:lnTo>
                  <a:lnTo>
                    <a:pt x="5" y="9"/>
                  </a:lnTo>
                  <a:lnTo>
                    <a:pt x="7" y="6"/>
                  </a:lnTo>
                  <a:lnTo>
                    <a:pt x="15" y="1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1016" y="0"/>
                  </a:lnTo>
                  <a:lnTo>
                    <a:pt x="1016" y="0"/>
                  </a:lnTo>
                  <a:lnTo>
                    <a:pt x="1016" y="0"/>
                  </a:lnTo>
                  <a:lnTo>
                    <a:pt x="1016" y="0"/>
                  </a:lnTo>
                  <a:lnTo>
                    <a:pt x="1018" y="0"/>
                  </a:lnTo>
                  <a:lnTo>
                    <a:pt x="1018" y="0"/>
                  </a:lnTo>
                  <a:lnTo>
                    <a:pt x="1018" y="0"/>
                  </a:lnTo>
                  <a:lnTo>
                    <a:pt x="1018" y="0"/>
                  </a:lnTo>
                  <a:lnTo>
                    <a:pt x="1023" y="1"/>
                  </a:lnTo>
                  <a:lnTo>
                    <a:pt x="1023" y="1"/>
                  </a:lnTo>
                  <a:lnTo>
                    <a:pt x="1023" y="1"/>
                  </a:lnTo>
                  <a:lnTo>
                    <a:pt x="1023" y="1"/>
                  </a:lnTo>
                  <a:lnTo>
                    <a:pt x="1024" y="2"/>
                  </a:lnTo>
                  <a:lnTo>
                    <a:pt x="1024" y="2"/>
                  </a:lnTo>
                  <a:lnTo>
                    <a:pt x="1025" y="2"/>
                  </a:lnTo>
                  <a:lnTo>
                    <a:pt x="1025" y="2"/>
                  </a:lnTo>
                  <a:lnTo>
                    <a:pt x="1025" y="2"/>
                  </a:lnTo>
                  <a:lnTo>
                    <a:pt x="1025" y="2"/>
                  </a:lnTo>
                  <a:lnTo>
                    <a:pt x="1027" y="2"/>
                  </a:lnTo>
                  <a:lnTo>
                    <a:pt x="1027" y="2"/>
                  </a:lnTo>
                  <a:lnTo>
                    <a:pt x="1028" y="4"/>
                  </a:lnTo>
                  <a:lnTo>
                    <a:pt x="1028" y="4"/>
                  </a:lnTo>
                  <a:lnTo>
                    <a:pt x="1029" y="5"/>
                  </a:lnTo>
                  <a:lnTo>
                    <a:pt x="1029" y="5"/>
                  </a:lnTo>
                  <a:lnTo>
                    <a:pt x="1029" y="5"/>
                  </a:lnTo>
                  <a:lnTo>
                    <a:pt x="1029" y="5"/>
                  </a:lnTo>
                  <a:lnTo>
                    <a:pt x="1029" y="5"/>
                  </a:lnTo>
                  <a:lnTo>
                    <a:pt x="1029" y="5"/>
                  </a:lnTo>
                  <a:lnTo>
                    <a:pt x="1030" y="5"/>
                  </a:lnTo>
                  <a:lnTo>
                    <a:pt x="1030" y="5"/>
                  </a:lnTo>
                  <a:lnTo>
                    <a:pt x="1032" y="8"/>
                  </a:lnTo>
                  <a:lnTo>
                    <a:pt x="1032" y="8"/>
                  </a:lnTo>
                  <a:lnTo>
                    <a:pt x="1033" y="8"/>
                  </a:lnTo>
                  <a:lnTo>
                    <a:pt x="1033" y="8"/>
                  </a:lnTo>
                  <a:lnTo>
                    <a:pt x="1033" y="8"/>
                  </a:lnTo>
                  <a:lnTo>
                    <a:pt x="1033" y="8"/>
                  </a:lnTo>
                  <a:lnTo>
                    <a:pt x="1034" y="9"/>
                  </a:lnTo>
                  <a:lnTo>
                    <a:pt x="1034" y="9"/>
                  </a:lnTo>
                  <a:lnTo>
                    <a:pt x="1037" y="14"/>
                  </a:lnTo>
                  <a:lnTo>
                    <a:pt x="1038" y="20"/>
                  </a:lnTo>
                  <a:lnTo>
                    <a:pt x="1038" y="20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204"/>
            <p:cNvSpPr/>
            <p:nvPr/>
          </p:nvSpPr>
          <p:spPr bwMode="auto">
            <a:xfrm>
              <a:off x="11545888" y="5297488"/>
              <a:ext cx="292100" cy="49213"/>
            </a:xfrm>
            <a:custGeom>
              <a:avLst/>
              <a:gdLst>
                <a:gd name="T0" fmla="*/ 552 w 552"/>
                <a:gd name="T1" fmla="*/ 92 h 92"/>
                <a:gd name="T2" fmla="*/ 22 w 552"/>
                <a:gd name="T3" fmla="*/ 92 h 92"/>
                <a:gd name="T4" fmla="*/ 22 w 552"/>
                <a:gd name="T5" fmla="*/ 92 h 92"/>
                <a:gd name="T6" fmla="*/ 18 w 552"/>
                <a:gd name="T7" fmla="*/ 92 h 92"/>
                <a:gd name="T8" fmla="*/ 14 w 552"/>
                <a:gd name="T9" fmla="*/ 91 h 92"/>
                <a:gd name="T10" fmla="*/ 7 w 552"/>
                <a:gd name="T11" fmla="*/ 87 h 92"/>
                <a:gd name="T12" fmla="*/ 2 w 552"/>
                <a:gd name="T13" fmla="*/ 81 h 92"/>
                <a:gd name="T14" fmla="*/ 1 w 552"/>
                <a:gd name="T15" fmla="*/ 77 h 92"/>
                <a:gd name="T16" fmla="*/ 0 w 552"/>
                <a:gd name="T17" fmla="*/ 73 h 92"/>
                <a:gd name="T18" fmla="*/ 0 w 552"/>
                <a:gd name="T19" fmla="*/ 73 h 92"/>
                <a:gd name="T20" fmla="*/ 0 w 552"/>
                <a:gd name="T21" fmla="*/ 72 h 92"/>
                <a:gd name="T22" fmla="*/ 0 w 552"/>
                <a:gd name="T23" fmla="*/ 20 h 92"/>
                <a:gd name="T24" fmla="*/ 0 w 552"/>
                <a:gd name="T25" fmla="*/ 20 h 92"/>
                <a:gd name="T26" fmla="*/ 0 w 552"/>
                <a:gd name="T27" fmla="*/ 19 h 92"/>
                <a:gd name="T28" fmla="*/ 0 w 552"/>
                <a:gd name="T29" fmla="*/ 19 h 92"/>
                <a:gd name="T30" fmla="*/ 1 w 552"/>
                <a:gd name="T31" fmla="*/ 15 h 92"/>
                <a:gd name="T32" fmla="*/ 2 w 552"/>
                <a:gd name="T33" fmla="*/ 11 h 92"/>
                <a:gd name="T34" fmla="*/ 7 w 552"/>
                <a:gd name="T35" fmla="*/ 6 h 92"/>
                <a:gd name="T36" fmla="*/ 14 w 552"/>
                <a:gd name="T37" fmla="*/ 1 h 92"/>
                <a:gd name="T38" fmla="*/ 18 w 552"/>
                <a:gd name="T39" fmla="*/ 1 h 92"/>
                <a:gd name="T40" fmla="*/ 22 w 552"/>
                <a:gd name="T41" fmla="*/ 0 h 92"/>
                <a:gd name="T42" fmla="*/ 486 w 552"/>
                <a:gd name="T43" fmla="*/ 0 h 92"/>
                <a:gd name="T44" fmla="*/ 486 w 552"/>
                <a:gd name="T45" fmla="*/ 0 h 92"/>
                <a:gd name="T46" fmla="*/ 487 w 552"/>
                <a:gd name="T47" fmla="*/ 2 h 92"/>
                <a:gd name="T48" fmla="*/ 487 w 552"/>
                <a:gd name="T49" fmla="*/ 2 h 92"/>
                <a:gd name="T50" fmla="*/ 491 w 552"/>
                <a:gd name="T51" fmla="*/ 13 h 92"/>
                <a:gd name="T52" fmla="*/ 495 w 552"/>
                <a:gd name="T53" fmla="*/ 24 h 92"/>
                <a:gd name="T54" fmla="*/ 500 w 552"/>
                <a:gd name="T55" fmla="*/ 36 h 92"/>
                <a:gd name="T56" fmla="*/ 508 w 552"/>
                <a:gd name="T57" fmla="*/ 47 h 92"/>
                <a:gd name="T58" fmla="*/ 516 w 552"/>
                <a:gd name="T59" fmla="*/ 59 h 92"/>
                <a:gd name="T60" fmla="*/ 526 w 552"/>
                <a:gd name="T61" fmla="*/ 71 h 92"/>
                <a:gd name="T62" fmla="*/ 538 w 552"/>
                <a:gd name="T63" fmla="*/ 82 h 92"/>
                <a:gd name="T64" fmla="*/ 552 w 552"/>
                <a:gd name="T65" fmla="*/ 92 h 92"/>
                <a:gd name="T66" fmla="*/ 552 w 552"/>
                <a:gd name="T6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2" h="92">
                  <a:moveTo>
                    <a:pt x="552" y="92"/>
                  </a:moveTo>
                  <a:lnTo>
                    <a:pt x="22" y="92"/>
                  </a:lnTo>
                  <a:lnTo>
                    <a:pt x="22" y="92"/>
                  </a:lnTo>
                  <a:lnTo>
                    <a:pt x="18" y="92"/>
                  </a:lnTo>
                  <a:lnTo>
                    <a:pt x="14" y="91"/>
                  </a:lnTo>
                  <a:lnTo>
                    <a:pt x="7" y="87"/>
                  </a:lnTo>
                  <a:lnTo>
                    <a:pt x="2" y="81"/>
                  </a:lnTo>
                  <a:lnTo>
                    <a:pt x="1" y="77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2" y="11"/>
                  </a:lnTo>
                  <a:lnTo>
                    <a:pt x="7" y="6"/>
                  </a:lnTo>
                  <a:lnTo>
                    <a:pt x="14" y="1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487" y="2"/>
                  </a:lnTo>
                  <a:lnTo>
                    <a:pt x="487" y="2"/>
                  </a:lnTo>
                  <a:lnTo>
                    <a:pt x="491" y="13"/>
                  </a:lnTo>
                  <a:lnTo>
                    <a:pt x="495" y="24"/>
                  </a:lnTo>
                  <a:lnTo>
                    <a:pt x="500" y="36"/>
                  </a:lnTo>
                  <a:lnTo>
                    <a:pt x="508" y="47"/>
                  </a:lnTo>
                  <a:lnTo>
                    <a:pt x="516" y="59"/>
                  </a:lnTo>
                  <a:lnTo>
                    <a:pt x="526" y="71"/>
                  </a:lnTo>
                  <a:lnTo>
                    <a:pt x="538" y="82"/>
                  </a:lnTo>
                  <a:lnTo>
                    <a:pt x="552" y="92"/>
                  </a:lnTo>
                  <a:lnTo>
                    <a:pt x="552" y="9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Rectangle 206"/>
            <p:cNvSpPr>
              <a:spLocks noChangeArrowheads="1"/>
            </p:cNvSpPr>
            <p:nvPr/>
          </p:nvSpPr>
          <p:spPr bwMode="auto">
            <a:xfrm>
              <a:off x="12025313" y="52974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Rectangle 207"/>
            <p:cNvSpPr>
              <a:spLocks noChangeArrowheads="1"/>
            </p:cNvSpPr>
            <p:nvPr/>
          </p:nvSpPr>
          <p:spPr bwMode="auto">
            <a:xfrm>
              <a:off x="12006263" y="52974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Rectangle 208"/>
            <p:cNvSpPr>
              <a:spLocks noChangeArrowheads="1"/>
            </p:cNvSpPr>
            <p:nvPr/>
          </p:nvSpPr>
          <p:spPr bwMode="auto">
            <a:xfrm>
              <a:off x="11980863" y="52974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Rectangle 209"/>
            <p:cNvSpPr>
              <a:spLocks noChangeArrowheads="1"/>
            </p:cNvSpPr>
            <p:nvPr/>
          </p:nvSpPr>
          <p:spPr bwMode="auto">
            <a:xfrm>
              <a:off x="11944351" y="52974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Rectangle 210"/>
            <p:cNvSpPr>
              <a:spLocks noChangeArrowheads="1"/>
            </p:cNvSpPr>
            <p:nvPr/>
          </p:nvSpPr>
          <p:spPr bwMode="auto">
            <a:xfrm>
              <a:off x="11904663" y="52974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Rectangle 211"/>
            <p:cNvSpPr>
              <a:spLocks noChangeArrowheads="1"/>
            </p:cNvSpPr>
            <p:nvPr/>
          </p:nvSpPr>
          <p:spPr bwMode="auto">
            <a:xfrm>
              <a:off x="11845926" y="5297489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Rectangle 212"/>
            <p:cNvSpPr>
              <a:spLocks noChangeArrowheads="1"/>
            </p:cNvSpPr>
            <p:nvPr/>
          </p:nvSpPr>
          <p:spPr bwMode="auto">
            <a:xfrm>
              <a:off x="11788776" y="52974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Rectangle 213"/>
            <p:cNvSpPr>
              <a:spLocks noChangeArrowheads="1"/>
            </p:cNvSpPr>
            <p:nvPr/>
          </p:nvSpPr>
          <p:spPr bwMode="auto">
            <a:xfrm>
              <a:off x="11739563" y="5297489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Rectangle 214"/>
            <p:cNvSpPr>
              <a:spLocks noChangeArrowheads="1"/>
            </p:cNvSpPr>
            <p:nvPr/>
          </p:nvSpPr>
          <p:spPr bwMode="auto">
            <a:xfrm>
              <a:off x="12045951" y="5297489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Rectangle 215"/>
            <p:cNvSpPr>
              <a:spLocks noChangeArrowheads="1"/>
            </p:cNvSpPr>
            <p:nvPr/>
          </p:nvSpPr>
          <p:spPr bwMode="auto">
            <a:xfrm>
              <a:off x="12057063" y="52974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Rectangle 216"/>
            <p:cNvSpPr>
              <a:spLocks noChangeArrowheads="1"/>
            </p:cNvSpPr>
            <p:nvPr/>
          </p:nvSpPr>
          <p:spPr bwMode="auto">
            <a:xfrm>
              <a:off x="12069763" y="52974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217"/>
            <p:cNvSpPr/>
            <p:nvPr/>
          </p:nvSpPr>
          <p:spPr bwMode="auto">
            <a:xfrm>
              <a:off x="12079288" y="5297489"/>
              <a:ext cx="6350" cy="49213"/>
            </a:xfrm>
            <a:custGeom>
              <a:avLst/>
              <a:gdLst>
                <a:gd name="T0" fmla="*/ 11 w 11"/>
                <a:gd name="T1" fmla="*/ 0 h 92"/>
                <a:gd name="T2" fmla="*/ 11 w 11"/>
                <a:gd name="T3" fmla="*/ 92 h 92"/>
                <a:gd name="T4" fmla="*/ 11 w 11"/>
                <a:gd name="T5" fmla="*/ 92 h 92"/>
                <a:gd name="T6" fmla="*/ 7 w 11"/>
                <a:gd name="T7" fmla="*/ 92 h 92"/>
                <a:gd name="T8" fmla="*/ 0 w 11"/>
                <a:gd name="T9" fmla="*/ 92 h 92"/>
                <a:gd name="T10" fmla="*/ 0 w 11"/>
                <a:gd name="T11" fmla="*/ 0 h 92"/>
                <a:gd name="T12" fmla="*/ 7 w 11"/>
                <a:gd name="T13" fmla="*/ 0 h 92"/>
                <a:gd name="T14" fmla="*/ 7 w 11"/>
                <a:gd name="T15" fmla="*/ 0 h 92"/>
                <a:gd name="T16" fmla="*/ 11 w 11"/>
                <a:gd name="T17" fmla="*/ 0 h 92"/>
                <a:gd name="T18" fmla="*/ 11 w 11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2">
                  <a:moveTo>
                    <a:pt x="11" y="0"/>
                  </a:moveTo>
                  <a:lnTo>
                    <a:pt x="11" y="92"/>
                  </a:lnTo>
                  <a:lnTo>
                    <a:pt x="11" y="92"/>
                  </a:lnTo>
                  <a:lnTo>
                    <a:pt x="7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218"/>
            <p:cNvSpPr/>
            <p:nvPr/>
          </p:nvSpPr>
          <p:spPr bwMode="auto">
            <a:xfrm>
              <a:off x="12087226" y="5297489"/>
              <a:ext cx="6350" cy="47625"/>
            </a:xfrm>
            <a:custGeom>
              <a:avLst/>
              <a:gdLst>
                <a:gd name="T0" fmla="*/ 11 w 11"/>
                <a:gd name="T1" fmla="*/ 8 h 90"/>
                <a:gd name="T2" fmla="*/ 11 w 11"/>
                <a:gd name="T3" fmla="*/ 82 h 90"/>
                <a:gd name="T4" fmla="*/ 11 w 11"/>
                <a:gd name="T5" fmla="*/ 82 h 90"/>
                <a:gd name="T6" fmla="*/ 6 w 11"/>
                <a:gd name="T7" fmla="*/ 88 h 90"/>
                <a:gd name="T8" fmla="*/ 0 w 11"/>
                <a:gd name="T9" fmla="*/ 90 h 90"/>
                <a:gd name="T10" fmla="*/ 0 w 11"/>
                <a:gd name="T11" fmla="*/ 0 h 90"/>
                <a:gd name="T12" fmla="*/ 0 w 11"/>
                <a:gd name="T13" fmla="*/ 0 h 90"/>
                <a:gd name="T14" fmla="*/ 6 w 11"/>
                <a:gd name="T15" fmla="*/ 4 h 90"/>
                <a:gd name="T16" fmla="*/ 11 w 11"/>
                <a:gd name="T17" fmla="*/ 8 h 90"/>
                <a:gd name="T18" fmla="*/ 11 w 11"/>
                <a:gd name="T19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0">
                  <a:moveTo>
                    <a:pt x="11" y="8"/>
                  </a:moveTo>
                  <a:lnTo>
                    <a:pt x="11" y="82"/>
                  </a:lnTo>
                  <a:lnTo>
                    <a:pt x="11" y="82"/>
                  </a:lnTo>
                  <a:lnTo>
                    <a:pt x="6" y="88"/>
                  </a:lnTo>
                  <a:lnTo>
                    <a:pt x="0" y="9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11" y="8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219"/>
            <p:cNvSpPr/>
            <p:nvPr/>
          </p:nvSpPr>
          <p:spPr bwMode="auto">
            <a:xfrm>
              <a:off x="11572876" y="5249864"/>
              <a:ext cx="550863" cy="49213"/>
            </a:xfrm>
            <a:custGeom>
              <a:avLst/>
              <a:gdLst>
                <a:gd name="T0" fmla="*/ 1039 w 1039"/>
                <a:gd name="T1" fmla="*/ 20 h 92"/>
                <a:gd name="T2" fmla="*/ 1039 w 1039"/>
                <a:gd name="T3" fmla="*/ 72 h 92"/>
                <a:gd name="T4" fmla="*/ 1039 w 1039"/>
                <a:gd name="T5" fmla="*/ 72 h 92"/>
                <a:gd name="T6" fmla="*/ 1037 w 1039"/>
                <a:gd name="T7" fmla="*/ 78 h 92"/>
                <a:gd name="T8" fmla="*/ 1033 w 1039"/>
                <a:gd name="T9" fmla="*/ 83 h 92"/>
                <a:gd name="T10" fmla="*/ 1033 w 1039"/>
                <a:gd name="T11" fmla="*/ 83 h 92"/>
                <a:gd name="T12" fmla="*/ 1030 w 1039"/>
                <a:gd name="T13" fmla="*/ 89 h 92"/>
                <a:gd name="T14" fmla="*/ 1023 w 1039"/>
                <a:gd name="T15" fmla="*/ 91 h 92"/>
                <a:gd name="T16" fmla="*/ 1023 w 1039"/>
                <a:gd name="T17" fmla="*/ 91 h 92"/>
                <a:gd name="T18" fmla="*/ 1018 w 1039"/>
                <a:gd name="T19" fmla="*/ 92 h 92"/>
                <a:gd name="T20" fmla="*/ 1018 w 1039"/>
                <a:gd name="T21" fmla="*/ 92 h 92"/>
                <a:gd name="T22" fmla="*/ 1014 w 1039"/>
                <a:gd name="T23" fmla="*/ 92 h 92"/>
                <a:gd name="T24" fmla="*/ 25 w 1039"/>
                <a:gd name="T25" fmla="*/ 92 h 92"/>
                <a:gd name="T26" fmla="*/ 25 w 1039"/>
                <a:gd name="T27" fmla="*/ 92 h 92"/>
                <a:gd name="T28" fmla="*/ 18 w 1039"/>
                <a:gd name="T29" fmla="*/ 92 h 92"/>
                <a:gd name="T30" fmla="*/ 13 w 1039"/>
                <a:gd name="T31" fmla="*/ 90 h 92"/>
                <a:gd name="T32" fmla="*/ 13 w 1039"/>
                <a:gd name="T33" fmla="*/ 90 h 92"/>
                <a:gd name="T34" fmla="*/ 8 w 1039"/>
                <a:gd name="T35" fmla="*/ 87 h 92"/>
                <a:gd name="T36" fmla="*/ 4 w 1039"/>
                <a:gd name="T37" fmla="*/ 83 h 92"/>
                <a:gd name="T38" fmla="*/ 2 w 1039"/>
                <a:gd name="T39" fmla="*/ 80 h 92"/>
                <a:gd name="T40" fmla="*/ 0 w 1039"/>
                <a:gd name="T41" fmla="*/ 74 h 92"/>
                <a:gd name="T42" fmla="*/ 0 w 1039"/>
                <a:gd name="T43" fmla="*/ 74 h 92"/>
                <a:gd name="T44" fmla="*/ 0 w 1039"/>
                <a:gd name="T45" fmla="*/ 73 h 92"/>
                <a:gd name="T46" fmla="*/ 0 w 1039"/>
                <a:gd name="T47" fmla="*/ 73 h 92"/>
                <a:gd name="T48" fmla="*/ 0 w 1039"/>
                <a:gd name="T49" fmla="*/ 72 h 92"/>
                <a:gd name="T50" fmla="*/ 0 w 1039"/>
                <a:gd name="T51" fmla="*/ 20 h 92"/>
                <a:gd name="T52" fmla="*/ 0 w 1039"/>
                <a:gd name="T53" fmla="*/ 20 h 92"/>
                <a:gd name="T54" fmla="*/ 0 w 1039"/>
                <a:gd name="T55" fmla="*/ 19 h 92"/>
                <a:gd name="T56" fmla="*/ 0 w 1039"/>
                <a:gd name="T57" fmla="*/ 19 h 92"/>
                <a:gd name="T58" fmla="*/ 2 w 1039"/>
                <a:gd name="T59" fmla="*/ 15 h 92"/>
                <a:gd name="T60" fmla="*/ 3 w 1039"/>
                <a:gd name="T61" fmla="*/ 11 h 92"/>
                <a:gd name="T62" fmla="*/ 5 w 1039"/>
                <a:gd name="T63" fmla="*/ 9 h 92"/>
                <a:gd name="T64" fmla="*/ 8 w 1039"/>
                <a:gd name="T65" fmla="*/ 6 h 92"/>
                <a:gd name="T66" fmla="*/ 16 w 1039"/>
                <a:gd name="T67" fmla="*/ 1 h 92"/>
                <a:gd name="T68" fmla="*/ 20 w 1039"/>
                <a:gd name="T69" fmla="*/ 0 h 92"/>
                <a:gd name="T70" fmla="*/ 25 w 1039"/>
                <a:gd name="T71" fmla="*/ 0 h 92"/>
                <a:gd name="T72" fmla="*/ 1014 w 1039"/>
                <a:gd name="T73" fmla="*/ 0 h 92"/>
                <a:gd name="T74" fmla="*/ 1014 w 1039"/>
                <a:gd name="T75" fmla="*/ 0 h 92"/>
                <a:gd name="T76" fmla="*/ 1018 w 1039"/>
                <a:gd name="T77" fmla="*/ 0 h 92"/>
                <a:gd name="T78" fmla="*/ 1018 w 1039"/>
                <a:gd name="T79" fmla="*/ 0 h 92"/>
                <a:gd name="T80" fmla="*/ 1023 w 1039"/>
                <a:gd name="T81" fmla="*/ 1 h 92"/>
                <a:gd name="T82" fmla="*/ 1023 w 1039"/>
                <a:gd name="T83" fmla="*/ 1 h 92"/>
                <a:gd name="T84" fmla="*/ 1030 w 1039"/>
                <a:gd name="T85" fmla="*/ 5 h 92"/>
                <a:gd name="T86" fmla="*/ 1033 w 1039"/>
                <a:gd name="T87" fmla="*/ 9 h 92"/>
                <a:gd name="T88" fmla="*/ 1033 w 1039"/>
                <a:gd name="T89" fmla="*/ 9 h 92"/>
                <a:gd name="T90" fmla="*/ 1037 w 1039"/>
                <a:gd name="T91" fmla="*/ 14 h 92"/>
                <a:gd name="T92" fmla="*/ 1039 w 1039"/>
                <a:gd name="T93" fmla="*/ 20 h 92"/>
                <a:gd name="T94" fmla="*/ 1039 w 1039"/>
                <a:gd name="T95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9" h="92">
                  <a:moveTo>
                    <a:pt x="1039" y="20"/>
                  </a:moveTo>
                  <a:lnTo>
                    <a:pt x="1039" y="72"/>
                  </a:lnTo>
                  <a:lnTo>
                    <a:pt x="1039" y="72"/>
                  </a:lnTo>
                  <a:lnTo>
                    <a:pt x="1037" y="78"/>
                  </a:lnTo>
                  <a:lnTo>
                    <a:pt x="1033" y="83"/>
                  </a:lnTo>
                  <a:lnTo>
                    <a:pt x="1033" y="83"/>
                  </a:lnTo>
                  <a:lnTo>
                    <a:pt x="1030" y="89"/>
                  </a:lnTo>
                  <a:lnTo>
                    <a:pt x="1023" y="91"/>
                  </a:lnTo>
                  <a:lnTo>
                    <a:pt x="1023" y="91"/>
                  </a:lnTo>
                  <a:lnTo>
                    <a:pt x="1018" y="92"/>
                  </a:lnTo>
                  <a:lnTo>
                    <a:pt x="1018" y="92"/>
                  </a:lnTo>
                  <a:lnTo>
                    <a:pt x="1014" y="92"/>
                  </a:lnTo>
                  <a:lnTo>
                    <a:pt x="25" y="92"/>
                  </a:lnTo>
                  <a:lnTo>
                    <a:pt x="25" y="92"/>
                  </a:lnTo>
                  <a:lnTo>
                    <a:pt x="18" y="92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8" y="87"/>
                  </a:lnTo>
                  <a:lnTo>
                    <a:pt x="4" y="83"/>
                  </a:lnTo>
                  <a:lnTo>
                    <a:pt x="2" y="80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3" y="11"/>
                  </a:lnTo>
                  <a:lnTo>
                    <a:pt x="5" y="9"/>
                  </a:lnTo>
                  <a:lnTo>
                    <a:pt x="8" y="6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1018" y="0"/>
                  </a:lnTo>
                  <a:lnTo>
                    <a:pt x="1018" y="0"/>
                  </a:lnTo>
                  <a:lnTo>
                    <a:pt x="1023" y="1"/>
                  </a:lnTo>
                  <a:lnTo>
                    <a:pt x="1023" y="1"/>
                  </a:lnTo>
                  <a:lnTo>
                    <a:pt x="1030" y="5"/>
                  </a:lnTo>
                  <a:lnTo>
                    <a:pt x="1033" y="9"/>
                  </a:lnTo>
                  <a:lnTo>
                    <a:pt x="1033" y="9"/>
                  </a:lnTo>
                  <a:lnTo>
                    <a:pt x="1037" y="14"/>
                  </a:lnTo>
                  <a:lnTo>
                    <a:pt x="1039" y="20"/>
                  </a:lnTo>
                  <a:lnTo>
                    <a:pt x="1039" y="20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220"/>
            <p:cNvSpPr/>
            <p:nvPr/>
          </p:nvSpPr>
          <p:spPr bwMode="auto">
            <a:xfrm>
              <a:off x="11572876" y="5249864"/>
              <a:ext cx="292100" cy="49213"/>
            </a:xfrm>
            <a:custGeom>
              <a:avLst/>
              <a:gdLst>
                <a:gd name="T0" fmla="*/ 552 w 552"/>
                <a:gd name="T1" fmla="*/ 92 h 92"/>
                <a:gd name="T2" fmla="*/ 22 w 552"/>
                <a:gd name="T3" fmla="*/ 92 h 92"/>
                <a:gd name="T4" fmla="*/ 22 w 552"/>
                <a:gd name="T5" fmla="*/ 92 h 92"/>
                <a:gd name="T6" fmla="*/ 17 w 552"/>
                <a:gd name="T7" fmla="*/ 92 h 92"/>
                <a:gd name="T8" fmla="*/ 12 w 552"/>
                <a:gd name="T9" fmla="*/ 90 h 92"/>
                <a:gd name="T10" fmla="*/ 12 w 552"/>
                <a:gd name="T11" fmla="*/ 90 h 92"/>
                <a:gd name="T12" fmla="*/ 8 w 552"/>
                <a:gd name="T13" fmla="*/ 87 h 92"/>
                <a:gd name="T14" fmla="*/ 4 w 552"/>
                <a:gd name="T15" fmla="*/ 83 h 92"/>
                <a:gd name="T16" fmla="*/ 2 w 552"/>
                <a:gd name="T17" fmla="*/ 80 h 92"/>
                <a:gd name="T18" fmla="*/ 0 w 552"/>
                <a:gd name="T19" fmla="*/ 74 h 92"/>
                <a:gd name="T20" fmla="*/ 0 w 552"/>
                <a:gd name="T21" fmla="*/ 74 h 92"/>
                <a:gd name="T22" fmla="*/ 0 w 552"/>
                <a:gd name="T23" fmla="*/ 73 h 92"/>
                <a:gd name="T24" fmla="*/ 0 w 552"/>
                <a:gd name="T25" fmla="*/ 73 h 92"/>
                <a:gd name="T26" fmla="*/ 0 w 552"/>
                <a:gd name="T27" fmla="*/ 72 h 92"/>
                <a:gd name="T28" fmla="*/ 0 w 552"/>
                <a:gd name="T29" fmla="*/ 20 h 92"/>
                <a:gd name="T30" fmla="*/ 0 w 552"/>
                <a:gd name="T31" fmla="*/ 20 h 92"/>
                <a:gd name="T32" fmla="*/ 0 w 552"/>
                <a:gd name="T33" fmla="*/ 19 h 92"/>
                <a:gd name="T34" fmla="*/ 0 w 552"/>
                <a:gd name="T35" fmla="*/ 19 h 92"/>
                <a:gd name="T36" fmla="*/ 2 w 552"/>
                <a:gd name="T37" fmla="*/ 15 h 92"/>
                <a:gd name="T38" fmla="*/ 3 w 552"/>
                <a:gd name="T39" fmla="*/ 11 h 92"/>
                <a:gd name="T40" fmla="*/ 7 w 552"/>
                <a:gd name="T41" fmla="*/ 6 h 92"/>
                <a:gd name="T42" fmla="*/ 14 w 552"/>
                <a:gd name="T43" fmla="*/ 1 h 92"/>
                <a:gd name="T44" fmla="*/ 18 w 552"/>
                <a:gd name="T45" fmla="*/ 0 h 92"/>
                <a:gd name="T46" fmla="*/ 22 w 552"/>
                <a:gd name="T47" fmla="*/ 0 h 92"/>
                <a:gd name="T48" fmla="*/ 487 w 552"/>
                <a:gd name="T49" fmla="*/ 0 h 92"/>
                <a:gd name="T50" fmla="*/ 487 w 552"/>
                <a:gd name="T51" fmla="*/ 0 h 92"/>
                <a:gd name="T52" fmla="*/ 490 w 552"/>
                <a:gd name="T53" fmla="*/ 10 h 92"/>
                <a:gd name="T54" fmla="*/ 494 w 552"/>
                <a:gd name="T55" fmla="*/ 22 h 92"/>
                <a:gd name="T56" fmla="*/ 499 w 552"/>
                <a:gd name="T57" fmla="*/ 33 h 92"/>
                <a:gd name="T58" fmla="*/ 506 w 552"/>
                <a:gd name="T59" fmla="*/ 45 h 92"/>
                <a:gd name="T60" fmla="*/ 515 w 552"/>
                <a:gd name="T61" fmla="*/ 56 h 92"/>
                <a:gd name="T62" fmla="*/ 524 w 552"/>
                <a:gd name="T63" fmla="*/ 68 h 92"/>
                <a:gd name="T64" fmla="*/ 535 w 552"/>
                <a:gd name="T65" fmla="*/ 80 h 92"/>
                <a:gd name="T66" fmla="*/ 548 w 552"/>
                <a:gd name="T67" fmla="*/ 90 h 92"/>
                <a:gd name="T68" fmla="*/ 548 w 552"/>
                <a:gd name="T69" fmla="*/ 90 h 92"/>
                <a:gd name="T70" fmla="*/ 552 w 552"/>
                <a:gd name="T71" fmla="*/ 92 h 92"/>
                <a:gd name="T72" fmla="*/ 552 w 552"/>
                <a:gd name="T7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52" h="92">
                  <a:moveTo>
                    <a:pt x="552" y="92"/>
                  </a:moveTo>
                  <a:lnTo>
                    <a:pt x="22" y="92"/>
                  </a:lnTo>
                  <a:lnTo>
                    <a:pt x="22" y="92"/>
                  </a:lnTo>
                  <a:lnTo>
                    <a:pt x="17" y="92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8" y="87"/>
                  </a:lnTo>
                  <a:lnTo>
                    <a:pt x="4" y="83"/>
                  </a:lnTo>
                  <a:lnTo>
                    <a:pt x="2" y="80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3" y="11"/>
                  </a:lnTo>
                  <a:lnTo>
                    <a:pt x="7" y="6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0" y="10"/>
                  </a:lnTo>
                  <a:lnTo>
                    <a:pt x="494" y="22"/>
                  </a:lnTo>
                  <a:lnTo>
                    <a:pt x="499" y="33"/>
                  </a:lnTo>
                  <a:lnTo>
                    <a:pt x="506" y="45"/>
                  </a:lnTo>
                  <a:lnTo>
                    <a:pt x="515" y="56"/>
                  </a:lnTo>
                  <a:lnTo>
                    <a:pt x="524" y="68"/>
                  </a:lnTo>
                  <a:lnTo>
                    <a:pt x="535" y="80"/>
                  </a:lnTo>
                  <a:lnTo>
                    <a:pt x="548" y="90"/>
                  </a:lnTo>
                  <a:lnTo>
                    <a:pt x="548" y="90"/>
                  </a:lnTo>
                  <a:lnTo>
                    <a:pt x="552" y="92"/>
                  </a:lnTo>
                  <a:lnTo>
                    <a:pt x="552" y="9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Rectangle 221"/>
            <p:cNvSpPr>
              <a:spLocks noChangeArrowheads="1"/>
            </p:cNvSpPr>
            <p:nvPr/>
          </p:nvSpPr>
          <p:spPr bwMode="auto">
            <a:xfrm>
              <a:off x="12052301" y="52498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Rectangle 222"/>
            <p:cNvSpPr>
              <a:spLocks noChangeArrowheads="1"/>
            </p:cNvSpPr>
            <p:nvPr/>
          </p:nvSpPr>
          <p:spPr bwMode="auto">
            <a:xfrm>
              <a:off x="12033251" y="5249864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Rectangle 223"/>
            <p:cNvSpPr>
              <a:spLocks noChangeArrowheads="1"/>
            </p:cNvSpPr>
            <p:nvPr/>
          </p:nvSpPr>
          <p:spPr bwMode="auto">
            <a:xfrm>
              <a:off x="12007851" y="52498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Rectangle 224"/>
            <p:cNvSpPr>
              <a:spLocks noChangeArrowheads="1"/>
            </p:cNvSpPr>
            <p:nvPr/>
          </p:nvSpPr>
          <p:spPr bwMode="auto">
            <a:xfrm>
              <a:off x="11971338" y="52498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Rectangle 225"/>
            <p:cNvSpPr>
              <a:spLocks noChangeArrowheads="1"/>
            </p:cNvSpPr>
            <p:nvPr/>
          </p:nvSpPr>
          <p:spPr bwMode="auto">
            <a:xfrm>
              <a:off x="11931651" y="52498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Rectangle 226"/>
            <p:cNvSpPr>
              <a:spLocks noChangeArrowheads="1"/>
            </p:cNvSpPr>
            <p:nvPr/>
          </p:nvSpPr>
          <p:spPr bwMode="auto">
            <a:xfrm>
              <a:off x="11872913" y="52498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Rectangle 227"/>
            <p:cNvSpPr>
              <a:spLocks noChangeArrowheads="1"/>
            </p:cNvSpPr>
            <p:nvPr/>
          </p:nvSpPr>
          <p:spPr bwMode="auto">
            <a:xfrm>
              <a:off x="11815763" y="52498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Rectangle 228"/>
            <p:cNvSpPr>
              <a:spLocks noChangeArrowheads="1"/>
            </p:cNvSpPr>
            <p:nvPr/>
          </p:nvSpPr>
          <p:spPr bwMode="auto">
            <a:xfrm>
              <a:off x="11766551" y="52498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Rectangle 229"/>
            <p:cNvSpPr>
              <a:spLocks noChangeArrowheads="1"/>
            </p:cNvSpPr>
            <p:nvPr/>
          </p:nvSpPr>
          <p:spPr bwMode="auto">
            <a:xfrm>
              <a:off x="12071351" y="52498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Rectangle 230"/>
            <p:cNvSpPr>
              <a:spLocks noChangeArrowheads="1"/>
            </p:cNvSpPr>
            <p:nvPr/>
          </p:nvSpPr>
          <p:spPr bwMode="auto">
            <a:xfrm>
              <a:off x="12085638" y="5249864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Rectangle 231"/>
            <p:cNvSpPr>
              <a:spLocks noChangeArrowheads="1"/>
            </p:cNvSpPr>
            <p:nvPr/>
          </p:nvSpPr>
          <p:spPr bwMode="auto">
            <a:xfrm>
              <a:off x="12096751" y="52498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232"/>
            <p:cNvSpPr/>
            <p:nvPr/>
          </p:nvSpPr>
          <p:spPr bwMode="auto">
            <a:xfrm>
              <a:off x="12106276" y="5249864"/>
              <a:ext cx="6350" cy="49213"/>
            </a:xfrm>
            <a:custGeom>
              <a:avLst/>
              <a:gdLst>
                <a:gd name="T0" fmla="*/ 12 w 12"/>
                <a:gd name="T1" fmla="*/ 0 h 92"/>
                <a:gd name="T2" fmla="*/ 12 w 12"/>
                <a:gd name="T3" fmla="*/ 92 h 92"/>
                <a:gd name="T4" fmla="*/ 12 w 12"/>
                <a:gd name="T5" fmla="*/ 92 h 92"/>
                <a:gd name="T6" fmla="*/ 8 w 12"/>
                <a:gd name="T7" fmla="*/ 92 h 92"/>
                <a:gd name="T8" fmla="*/ 0 w 12"/>
                <a:gd name="T9" fmla="*/ 92 h 92"/>
                <a:gd name="T10" fmla="*/ 0 w 12"/>
                <a:gd name="T11" fmla="*/ 0 h 92"/>
                <a:gd name="T12" fmla="*/ 8 w 12"/>
                <a:gd name="T13" fmla="*/ 0 h 92"/>
                <a:gd name="T14" fmla="*/ 8 w 12"/>
                <a:gd name="T15" fmla="*/ 0 h 92"/>
                <a:gd name="T16" fmla="*/ 12 w 12"/>
                <a:gd name="T17" fmla="*/ 0 h 92"/>
                <a:gd name="T18" fmla="*/ 12 w 12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2">
                  <a:moveTo>
                    <a:pt x="12" y="0"/>
                  </a:moveTo>
                  <a:lnTo>
                    <a:pt x="12" y="92"/>
                  </a:lnTo>
                  <a:lnTo>
                    <a:pt x="12" y="92"/>
                  </a:lnTo>
                  <a:lnTo>
                    <a:pt x="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233"/>
            <p:cNvSpPr/>
            <p:nvPr/>
          </p:nvSpPr>
          <p:spPr bwMode="auto">
            <a:xfrm>
              <a:off x="12114213" y="5249864"/>
              <a:ext cx="6350" cy="47625"/>
            </a:xfrm>
            <a:custGeom>
              <a:avLst/>
              <a:gdLst>
                <a:gd name="T0" fmla="*/ 10 w 10"/>
                <a:gd name="T1" fmla="*/ 8 h 90"/>
                <a:gd name="T2" fmla="*/ 10 w 10"/>
                <a:gd name="T3" fmla="*/ 82 h 90"/>
                <a:gd name="T4" fmla="*/ 10 w 10"/>
                <a:gd name="T5" fmla="*/ 82 h 90"/>
                <a:gd name="T6" fmla="*/ 7 w 10"/>
                <a:gd name="T7" fmla="*/ 88 h 90"/>
                <a:gd name="T8" fmla="*/ 0 w 10"/>
                <a:gd name="T9" fmla="*/ 90 h 90"/>
                <a:gd name="T10" fmla="*/ 0 w 10"/>
                <a:gd name="T11" fmla="*/ 0 h 90"/>
                <a:gd name="T12" fmla="*/ 0 w 10"/>
                <a:gd name="T13" fmla="*/ 0 h 90"/>
                <a:gd name="T14" fmla="*/ 7 w 10"/>
                <a:gd name="T15" fmla="*/ 4 h 90"/>
                <a:gd name="T16" fmla="*/ 10 w 10"/>
                <a:gd name="T17" fmla="*/ 8 h 90"/>
                <a:gd name="T18" fmla="*/ 10 w 10"/>
                <a:gd name="T19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0">
                  <a:moveTo>
                    <a:pt x="10" y="8"/>
                  </a:moveTo>
                  <a:lnTo>
                    <a:pt x="10" y="82"/>
                  </a:lnTo>
                  <a:lnTo>
                    <a:pt x="10" y="82"/>
                  </a:lnTo>
                  <a:lnTo>
                    <a:pt x="7" y="88"/>
                  </a:lnTo>
                  <a:lnTo>
                    <a:pt x="0" y="9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4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234"/>
            <p:cNvSpPr/>
            <p:nvPr/>
          </p:nvSpPr>
          <p:spPr bwMode="auto">
            <a:xfrm>
              <a:off x="11587163" y="5200651"/>
              <a:ext cx="547688" cy="49213"/>
            </a:xfrm>
            <a:custGeom>
              <a:avLst/>
              <a:gdLst>
                <a:gd name="T0" fmla="*/ 1037 w 1037"/>
                <a:gd name="T1" fmla="*/ 21 h 93"/>
                <a:gd name="T2" fmla="*/ 1037 w 1037"/>
                <a:gd name="T3" fmla="*/ 74 h 93"/>
                <a:gd name="T4" fmla="*/ 1037 w 1037"/>
                <a:gd name="T5" fmla="*/ 74 h 93"/>
                <a:gd name="T6" fmla="*/ 1035 w 1037"/>
                <a:gd name="T7" fmla="*/ 79 h 93"/>
                <a:gd name="T8" fmla="*/ 1033 w 1037"/>
                <a:gd name="T9" fmla="*/ 84 h 93"/>
                <a:gd name="T10" fmla="*/ 1033 w 1037"/>
                <a:gd name="T11" fmla="*/ 84 h 93"/>
                <a:gd name="T12" fmla="*/ 1028 w 1037"/>
                <a:gd name="T13" fmla="*/ 89 h 93"/>
                <a:gd name="T14" fmla="*/ 1021 w 1037"/>
                <a:gd name="T15" fmla="*/ 92 h 93"/>
                <a:gd name="T16" fmla="*/ 1021 w 1037"/>
                <a:gd name="T17" fmla="*/ 92 h 93"/>
                <a:gd name="T18" fmla="*/ 1017 w 1037"/>
                <a:gd name="T19" fmla="*/ 93 h 93"/>
                <a:gd name="T20" fmla="*/ 1017 w 1037"/>
                <a:gd name="T21" fmla="*/ 93 h 93"/>
                <a:gd name="T22" fmla="*/ 1012 w 1037"/>
                <a:gd name="T23" fmla="*/ 93 h 93"/>
                <a:gd name="T24" fmla="*/ 23 w 1037"/>
                <a:gd name="T25" fmla="*/ 93 h 93"/>
                <a:gd name="T26" fmla="*/ 23 w 1037"/>
                <a:gd name="T27" fmla="*/ 93 h 93"/>
                <a:gd name="T28" fmla="*/ 19 w 1037"/>
                <a:gd name="T29" fmla="*/ 93 h 93"/>
                <a:gd name="T30" fmla="*/ 14 w 1037"/>
                <a:gd name="T31" fmla="*/ 92 h 93"/>
                <a:gd name="T32" fmla="*/ 6 w 1037"/>
                <a:gd name="T33" fmla="*/ 88 h 93"/>
                <a:gd name="T34" fmla="*/ 4 w 1037"/>
                <a:gd name="T35" fmla="*/ 85 h 93"/>
                <a:gd name="T36" fmla="*/ 1 w 1037"/>
                <a:gd name="T37" fmla="*/ 81 h 93"/>
                <a:gd name="T38" fmla="*/ 0 w 1037"/>
                <a:gd name="T39" fmla="*/ 77 h 93"/>
                <a:gd name="T40" fmla="*/ 0 w 1037"/>
                <a:gd name="T41" fmla="*/ 74 h 93"/>
                <a:gd name="T42" fmla="*/ 0 w 1037"/>
                <a:gd name="T43" fmla="*/ 74 h 93"/>
                <a:gd name="T44" fmla="*/ 0 w 1037"/>
                <a:gd name="T45" fmla="*/ 74 h 93"/>
                <a:gd name="T46" fmla="*/ 0 w 1037"/>
                <a:gd name="T47" fmla="*/ 21 h 93"/>
                <a:gd name="T48" fmla="*/ 0 w 1037"/>
                <a:gd name="T49" fmla="*/ 21 h 93"/>
                <a:gd name="T50" fmla="*/ 0 w 1037"/>
                <a:gd name="T51" fmla="*/ 19 h 93"/>
                <a:gd name="T52" fmla="*/ 0 w 1037"/>
                <a:gd name="T53" fmla="*/ 19 h 93"/>
                <a:gd name="T54" fmla="*/ 0 w 1037"/>
                <a:gd name="T55" fmla="*/ 16 h 93"/>
                <a:gd name="T56" fmla="*/ 1 w 1037"/>
                <a:gd name="T57" fmla="*/ 13 h 93"/>
                <a:gd name="T58" fmla="*/ 6 w 1037"/>
                <a:gd name="T59" fmla="*/ 7 h 93"/>
                <a:gd name="T60" fmla="*/ 13 w 1037"/>
                <a:gd name="T61" fmla="*/ 3 h 93"/>
                <a:gd name="T62" fmla="*/ 20 w 1037"/>
                <a:gd name="T63" fmla="*/ 1 h 93"/>
                <a:gd name="T64" fmla="*/ 20 w 1037"/>
                <a:gd name="T65" fmla="*/ 1 h 93"/>
                <a:gd name="T66" fmla="*/ 23 w 1037"/>
                <a:gd name="T67" fmla="*/ 0 h 93"/>
                <a:gd name="T68" fmla="*/ 1012 w 1037"/>
                <a:gd name="T69" fmla="*/ 0 h 93"/>
                <a:gd name="T70" fmla="*/ 1012 w 1037"/>
                <a:gd name="T71" fmla="*/ 0 h 93"/>
                <a:gd name="T72" fmla="*/ 1017 w 1037"/>
                <a:gd name="T73" fmla="*/ 1 h 93"/>
                <a:gd name="T74" fmla="*/ 1017 w 1037"/>
                <a:gd name="T75" fmla="*/ 1 h 93"/>
                <a:gd name="T76" fmla="*/ 1021 w 1037"/>
                <a:gd name="T77" fmla="*/ 1 h 93"/>
                <a:gd name="T78" fmla="*/ 1021 w 1037"/>
                <a:gd name="T79" fmla="*/ 1 h 93"/>
                <a:gd name="T80" fmla="*/ 1028 w 1037"/>
                <a:gd name="T81" fmla="*/ 5 h 93"/>
                <a:gd name="T82" fmla="*/ 1033 w 1037"/>
                <a:gd name="T83" fmla="*/ 9 h 93"/>
                <a:gd name="T84" fmla="*/ 1033 w 1037"/>
                <a:gd name="T85" fmla="*/ 9 h 93"/>
                <a:gd name="T86" fmla="*/ 1035 w 1037"/>
                <a:gd name="T87" fmla="*/ 14 h 93"/>
                <a:gd name="T88" fmla="*/ 1037 w 1037"/>
                <a:gd name="T89" fmla="*/ 21 h 93"/>
                <a:gd name="T90" fmla="*/ 1037 w 1037"/>
                <a:gd name="T91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37" h="93">
                  <a:moveTo>
                    <a:pt x="1037" y="21"/>
                  </a:moveTo>
                  <a:lnTo>
                    <a:pt x="1037" y="74"/>
                  </a:lnTo>
                  <a:lnTo>
                    <a:pt x="1037" y="74"/>
                  </a:lnTo>
                  <a:lnTo>
                    <a:pt x="1035" y="79"/>
                  </a:lnTo>
                  <a:lnTo>
                    <a:pt x="1033" y="84"/>
                  </a:lnTo>
                  <a:lnTo>
                    <a:pt x="1033" y="84"/>
                  </a:lnTo>
                  <a:lnTo>
                    <a:pt x="1028" y="89"/>
                  </a:lnTo>
                  <a:lnTo>
                    <a:pt x="1021" y="92"/>
                  </a:lnTo>
                  <a:lnTo>
                    <a:pt x="1021" y="92"/>
                  </a:lnTo>
                  <a:lnTo>
                    <a:pt x="1017" y="93"/>
                  </a:lnTo>
                  <a:lnTo>
                    <a:pt x="1017" y="93"/>
                  </a:lnTo>
                  <a:lnTo>
                    <a:pt x="1012" y="93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19" y="93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4" y="85"/>
                  </a:lnTo>
                  <a:lnTo>
                    <a:pt x="1" y="81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6" y="7"/>
                  </a:lnTo>
                  <a:lnTo>
                    <a:pt x="13" y="3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1012" y="0"/>
                  </a:lnTo>
                  <a:lnTo>
                    <a:pt x="1012" y="0"/>
                  </a:lnTo>
                  <a:lnTo>
                    <a:pt x="1017" y="1"/>
                  </a:lnTo>
                  <a:lnTo>
                    <a:pt x="1017" y="1"/>
                  </a:lnTo>
                  <a:lnTo>
                    <a:pt x="1021" y="1"/>
                  </a:lnTo>
                  <a:lnTo>
                    <a:pt x="1021" y="1"/>
                  </a:lnTo>
                  <a:lnTo>
                    <a:pt x="1028" y="5"/>
                  </a:lnTo>
                  <a:lnTo>
                    <a:pt x="1033" y="9"/>
                  </a:lnTo>
                  <a:lnTo>
                    <a:pt x="1033" y="9"/>
                  </a:lnTo>
                  <a:lnTo>
                    <a:pt x="1035" y="14"/>
                  </a:lnTo>
                  <a:lnTo>
                    <a:pt x="1037" y="21"/>
                  </a:lnTo>
                  <a:lnTo>
                    <a:pt x="1037" y="21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235"/>
            <p:cNvSpPr/>
            <p:nvPr/>
          </p:nvSpPr>
          <p:spPr bwMode="auto">
            <a:xfrm>
              <a:off x="11587163" y="5200651"/>
              <a:ext cx="290513" cy="49213"/>
            </a:xfrm>
            <a:custGeom>
              <a:avLst/>
              <a:gdLst>
                <a:gd name="T0" fmla="*/ 550 w 550"/>
                <a:gd name="T1" fmla="*/ 93 h 93"/>
                <a:gd name="T2" fmla="*/ 20 w 550"/>
                <a:gd name="T3" fmla="*/ 93 h 93"/>
                <a:gd name="T4" fmla="*/ 20 w 550"/>
                <a:gd name="T5" fmla="*/ 93 h 93"/>
                <a:gd name="T6" fmla="*/ 16 w 550"/>
                <a:gd name="T7" fmla="*/ 93 h 93"/>
                <a:gd name="T8" fmla="*/ 13 w 550"/>
                <a:gd name="T9" fmla="*/ 92 h 93"/>
                <a:gd name="T10" fmla="*/ 6 w 550"/>
                <a:gd name="T11" fmla="*/ 88 h 93"/>
                <a:gd name="T12" fmla="*/ 1 w 550"/>
                <a:gd name="T13" fmla="*/ 81 h 93"/>
                <a:gd name="T14" fmla="*/ 0 w 550"/>
                <a:gd name="T15" fmla="*/ 77 h 93"/>
                <a:gd name="T16" fmla="*/ 0 w 550"/>
                <a:gd name="T17" fmla="*/ 74 h 93"/>
                <a:gd name="T18" fmla="*/ 0 w 550"/>
                <a:gd name="T19" fmla="*/ 74 h 93"/>
                <a:gd name="T20" fmla="*/ 0 w 550"/>
                <a:gd name="T21" fmla="*/ 74 h 93"/>
                <a:gd name="T22" fmla="*/ 0 w 550"/>
                <a:gd name="T23" fmla="*/ 21 h 93"/>
                <a:gd name="T24" fmla="*/ 0 w 550"/>
                <a:gd name="T25" fmla="*/ 21 h 93"/>
                <a:gd name="T26" fmla="*/ 0 w 550"/>
                <a:gd name="T27" fmla="*/ 19 h 93"/>
                <a:gd name="T28" fmla="*/ 0 w 550"/>
                <a:gd name="T29" fmla="*/ 19 h 93"/>
                <a:gd name="T30" fmla="*/ 1 w 550"/>
                <a:gd name="T31" fmla="*/ 13 h 93"/>
                <a:gd name="T32" fmla="*/ 5 w 550"/>
                <a:gd name="T33" fmla="*/ 7 h 93"/>
                <a:gd name="T34" fmla="*/ 11 w 550"/>
                <a:gd name="T35" fmla="*/ 3 h 93"/>
                <a:gd name="T36" fmla="*/ 18 w 550"/>
                <a:gd name="T37" fmla="*/ 1 h 93"/>
                <a:gd name="T38" fmla="*/ 18 w 550"/>
                <a:gd name="T39" fmla="*/ 1 h 93"/>
                <a:gd name="T40" fmla="*/ 20 w 550"/>
                <a:gd name="T41" fmla="*/ 0 h 93"/>
                <a:gd name="T42" fmla="*/ 486 w 550"/>
                <a:gd name="T43" fmla="*/ 0 h 93"/>
                <a:gd name="T44" fmla="*/ 486 w 550"/>
                <a:gd name="T45" fmla="*/ 0 h 93"/>
                <a:gd name="T46" fmla="*/ 486 w 550"/>
                <a:gd name="T47" fmla="*/ 1 h 93"/>
                <a:gd name="T48" fmla="*/ 486 w 550"/>
                <a:gd name="T49" fmla="*/ 1 h 93"/>
                <a:gd name="T50" fmla="*/ 489 w 550"/>
                <a:gd name="T51" fmla="*/ 12 h 93"/>
                <a:gd name="T52" fmla="*/ 494 w 550"/>
                <a:gd name="T53" fmla="*/ 23 h 93"/>
                <a:gd name="T54" fmla="*/ 499 w 550"/>
                <a:gd name="T55" fmla="*/ 35 h 93"/>
                <a:gd name="T56" fmla="*/ 505 w 550"/>
                <a:gd name="T57" fmla="*/ 46 h 93"/>
                <a:gd name="T58" fmla="*/ 514 w 550"/>
                <a:gd name="T59" fmla="*/ 59 h 93"/>
                <a:gd name="T60" fmla="*/ 525 w 550"/>
                <a:gd name="T61" fmla="*/ 71 h 93"/>
                <a:gd name="T62" fmla="*/ 536 w 550"/>
                <a:gd name="T63" fmla="*/ 83 h 93"/>
                <a:gd name="T64" fmla="*/ 550 w 550"/>
                <a:gd name="T65" fmla="*/ 93 h 93"/>
                <a:gd name="T66" fmla="*/ 550 w 550"/>
                <a:gd name="T6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0" h="93">
                  <a:moveTo>
                    <a:pt x="550" y="93"/>
                  </a:moveTo>
                  <a:lnTo>
                    <a:pt x="20" y="93"/>
                  </a:lnTo>
                  <a:lnTo>
                    <a:pt x="20" y="93"/>
                  </a:lnTo>
                  <a:lnTo>
                    <a:pt x="16" y="93"/>
                  </a:lnTo>
                  <a:lnTo>
                    <a:pt x="13" y="92"/>
                  </a:lnTo>
                  <a:lnTo>
                    <a:pt x="6" y="88"/>
                  </a:lnTo>
                  <a:lnTo>
                    <a:pt x="1" y="81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13"/>
                  </a:lnTo>
                  <a:lnTo>
                    <a:pt x="5" y="7"/>
                  </a:lnTo>
                  <a:lnTo>
                    <a:pt x="11" y="3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20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486" y="1"/>
                  </a:lnTo>
                  <a:lnTo>
                    <a:pt x="486" y="1"/>
                  </a:lnTo>
                  <a:lnTo>
                    <a:pt x="489" y="12"/>
                  </a:lnTo>
                  <a:lnTo>
                    <a:pt x="494" y="23"/>
                  </a:lnTo>
                  <a:lnTo>
                    <a:pt x="499" y="35"/>
                  </a:lnTo>
                  <a:lnTo>
                    <a:pt x="505" y="46"/>
                  </a:lnTo>
                  <a:lnTo>
                    <a:pt x="514" y="59"/>
                  </a:lnTo>
                  <a:lnTo>
                    <a:pt x="525" y="71"/>
                  </a:lnTo>
                  <a:lnTo>
                    <a:pt x="536" y="83"/>
                  </a:lnTo>
                  <a:lnTo>
                    <a:pt x="550" y="93"/>
                  </a:lnTo>
                  <a:lnTo>
                    <a:pt x="550" y="93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Rectangle 236"/>
            <p:cNvSpPr>
              <a:spLocks noChangeArrowheads="1"/>
            </p:cNvSpPr>
            <p:nvPr/>
          </p:nvSpPr>
          <p:spPr bwMode="auto">
            <a:xfrm>
              <a:off x="12066588" y="5200651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Rectangle 237"/>
            <p:cNvSpPr>
              <a:spLocks noChangeArrowheads="1"/>
            </p:cNvSpPr>
            <p:nvPr/>
          </p:nvSpPr>
          <p:spPr bwMode="auto">
            <a:xfrm>
              <a:off x="12045951" y="5200651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Rectangle 238"/>
            <p:cNvSpPr>
              <a:spLocks noChangeArrowheads="1"/>
            </p:cNvSpPr>
            <p:nvPr/>
          </p:nvSpPr>
          <p:spPr bwMode="auto">
            <a:xfrm>
              <a:off x="12022138" y="5200651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Rectangle 239"/>
            <p:cNvSpPr>
              <a:spLocks noChangeArrowheads="1"/>
            </p:cNvSpPr>
            <p:nvPr/>
          </p:nvSpPr>
          <p:spPr bwMode="auto">
            <a:xfrm>
              <a:off x="11984038" y="5200651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Rectangle 240"/>
            <p:cNvSpPr>
              <a:spLocks noChangeArrowheads="1"/>
            </p:cNvSpPr>
            <p:nvPr/>
          </p:nvSpPr>
          <p:spPr bwMode="auto">
            <a:xfrm>
              <a:off x="11945938" y="5200651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Rectangle 241"/>
            <p:cNvSpPr>
              <a:spLocks noChangeArrowheads="1"/>
            </p:cNvSpPr>
            <p:nvPr/>
          </p:nvSpPr>
          <p:spPr bwMode="auto">
            <a:xfrm>
              <a:off x="11884026" y="5200651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Rectangle 242"/>
            <p:cNvSpPr>
              <a:spLocks noChangeArrowheads="1"/>
            </p:cNvSpPr>
            <p:nvPr/>
          </p:nvSpPr>
          <p:spPr bwMode="auto">
            <a:xfrm>
              <a:off x="11828463" y="5200651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Rectangle 243"/>
            <p:cNvSpPr>
              <a:spLocks noChangeArrowheads="1"/>
            </p:cNvSpPr>
            <p:nvPr/>
          </p:nvSpPr>
          <p:spPr bwMode="auto">
            <a:xfrm>
              <a:off x="11779251" y="5200651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Rectangle 244"/>
            <p:cNvSpPr>
              <a:spLocks noChangeArrowheads="1"/>
            </p:cNvSpPr>
            <p:nvPr/>
          </p:nvSpPr>
          <p:spPr bwMode="auto">
            <a:xfrm>
              <a:off x="12085638" y="5200651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Rectangle 245"/>
            <p:cNvSpPr>
              <a:spLocks noChangeArrowheads="1"/>
            </p:cNvSpPr>
            <p:nvPr/>
          </p:nvSpPr>
          <p:spPr bwMode="auto">
            <a:xfrm>
              <a:off x="12096751" y="5200651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Rectangle 246"/>
            <p:cNvSpPr>
              <a:spLocks noChangeArrowheads="1"/>
            </p:cNvSpPr>
            <p:nvPr/>
          </p:nvSpPr>
          <p:spPr bwMode="auto">
            <a:xfrm>
              <a:off x="12109451" y="5200651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247"/>
            <p:cNvSpPr/>
            <p:nvPr/>
          </p:nvSpPr>
          <p:spPr bwMode="auto">
            <a:xfrm>
              <a:off x="12118976" y="5200651"/>
              <a:ext cx="6350" cy="49213"/>
            </a:xfrm>
            <a:custGeom>
              <a:avLst/>
              <a:gdLst>
                <a:gd name="T0" fmla="*/ 11 w 11"/>
                <a:gd name="T1" fmla="*/ 1 h 93"/>
                <a:gd name="T2" fmla="*/ 11 w 11"/>
                <a:gd name="T3" fmla="*/ 93 h 93"/>
                <a:gd name="T4" fmla="*/ 11 w 11"/>
                <a:gd name="T5" fmla="*/ 93 h 93"/>
                <a:gd name="T6" fmla="*/ 6 w 11"/>
                <a:gd name="T7" fmla="*/ 93 h 93"/>
                <a:gd name="T8" fmla="*/ 0 w 11"/>
                <a:gd name="T9" fmla="*/ 93 h 93"/>
                <a:gd name="T10" fmla="*/ 0 w 11"/>
                <a:gd name="T11" fmla="*/ 0 h 93"/>
                <a:gd name="T12" fmla="*/ 6 w 11"/>
                <a:gd name="T13" fmla="*/ 0 h 93"/>
                <a:gd name="T14" fmla="*/ 6 w 11"/>
                <a:gd name="T15" fmla="*/ 0 h 93"/>
                <a:gd name="T16" fmla="*/ 11 w 11"/>
                <a:gd name="T17" fmla="*/ 1 h 93"/>
                <a:gd name="T18" fmla="*/ 11 w 11"/>
                <a:gd name="T1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3">
                  <a:moveTo>
                    <a:pt x="11" y="1"/>
                  </a:moveTo>
                  <a:lnTo>
                    <a:pt x="11" y="93"/>
                  </a:lnTo>
                  <a:lnTo>
                    <a:pt x="11" y="93"/>
                  </a:lnTo>
                  <a:lnTo>
                    <a:pt x="6" y="93"/>
                  </a:lnTo>
                  <a:lnTo>
                    <a:pt x="0" y="9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248"/>
            <p:cNvSpPr/>
            <p:nvPr/>
          </p:nvSpPr>
          <p:spPr bwMode="auto">
            <a:xfrm>
              <a:off x="12126913" y="5200651"/>
              <a:ext cx="6350" cy="49213"/>
            </a:xfrm>
            <a:custGeom>
              <a:avLst/>
              <a:gdLst>
                <a:gd name="T0" fmla="*/ 12 w 12"/>
                <a:gd name="T1" fmla="*/ 8 h 91"/>
                <a:gd name="T2" fmla="*/ 12 w 12"/>
                <a:gd name="T3" fmla="*/ 83 h 91"/>
                <a:gd name="T4" fmla="*/ 12 w 12"/>
                <a:gd name="T5" fmla="*/ 83 h 91"/>
                <a:gd name="T6" fmla="*/ 7 w 12"/>
                <a:gd name="T7" fmla="*/ 88 h 91"/>
                <a:gd name="T8" fmla="*/ 0 w 12"/>
                <a:gd name="T9" fmla="*/ 91 h 91"/>
                <a:gd name="T10" fmla="*/ 0 w 12"/>
                <a:gd name="T11" fmla="*/ 0 h 91"/>
                <a:gd name="T12" fmla="*/ 0 w 12"/>
                <a:gd name="T13" fmla="*/ 0 h 91"/>
                <a:gd name="T14" fmla="*/ 7 w 12"/>
                <a:gd name="T15" fmla="*/ 4 h 91"/>
                <a:gd name="T16" fmla="*/ 12 w 12"/>
                <a:gd name="T17" fmla="*/ 8 h 91"/>
                <a:gd name="T18" fmla="*/ 12 w 12"/>
                <a:gd name="T19" fmla="*/ 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1">
                  <a:moveTo>
                    <a:pt x="12" y="8"/>
                  </a:moveTo>
                  <a:lnTo>
                    <a:pt x="12" y="83"/>
                  </a:lnTo>
                  <a:lnTo>
                    <a:pt x="12" y="83"/>
                  </a:lnTo>
                  <a:lnTo>
                    <a:pt x="7" y="88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249"/>
            <p:cNvSpPr/>
            <p:nvPr/>
          </p:nvSpPr>
          <p:spPr bwMode="auto">
            <a:xfrm>
              <a:off x="11547476" y="5153026"/>
              <a:ext cx="549275" cy="47625"/>
            </a:xfrm>
            <a:custGeom>
              <a:avLst/>
              <a:gdLst>
                <a:gd name="T0" fmla="*/ 1037 w 1037"/>
                <a:gd name="T1" fmla="*/ 19 h 92"/>
                <a:gd name="T2" fmla="*/ 1037 w 1037"/>
                <a:gd name="T3" fmla="*/ 72 h 92"/>
                <a:gd name="T4" fmla="*/ 1037 w 1037"/>
                <a:gd name="T5" fmla="*/ 72 h 92"/>
                <a:gd name="T6" fmla="*/ 1037 w 1037"/>
                <a:gd name="T7" fmla="*/ 78 h 92"/>
                <a:gd name="T8" fmla="*/ 1034 w 1037"/>
                <a:gd name="T9" fmla="*/ 83 h 92"/>
                <a:gd name="T10" fmla="*/ 1034 w 1037"/>
                <a:gd name="T11" fmla="*/ 83 h 92"/>
                <a:gd name="T12" fmla="*/ 1028 w 1037"/>
                <a:gd name="T13" fmla="*/ 87 h 92"/>
                <a:gd name="T14" fmla="*/ 1022 w 1037"/>
                <a:gd name="T15" fmla="*/ 90 h 92"/>
                <a:gd name="T16" fmla="*/ 1022 w 1037"/>
                <a:gd name="T17" fmla="*/ 90 h 92"/>
                <a:gd name="T18" fmla="*/ 1018 w 1037"/>
                <a:gd name="T19" fmla="*/ 91 h 92"/>
                <a:gd name="T20" fmla="*/ 1018 w 1037"/>
                <a:gd name="T21" fmla="*/ 91 h 92"/>
                <a:gd name="T22" fmla="*/ 1017 w 1037"/>
                <a:gd name="T23" fmla="*/ 91 h 92"/>
                <a:gd name="T24" fmla="*/ 1017 w 1037"/>
                <a:gd name="T25" fmla="*/ 91 h 92"/>
                <a:gd name="T26" fmla="*/ 1016 w 1037"/>
                <a:gd name="T27" fmla="*/ 91 h 92"/>
                <a:gd name="T28" fmla="*/ 1016 w 1037"/>
                <a:gd name="T29" fmla="*/ 91 h 92"/>
                <a:gd name="T30" fmla="*/ 1016 w 1037"/>
                <a:gd name="T31" fmla="*/ 91 h 92"/>
                <a:gd name="T32" fmla="*/ 1016 w 1037"/>
                <a:gd name="T33" fmla="*/ 91 h 92"/>
                <a:gd name="T34" fmla="*/ 1014 w 1037"/>
                <a:gd name="T35" fmla="*/ 92 h 92"/>
                <a:gd name="T36" fmla="*/ 25 w 1037"/>
                <a:gd name="T37" fmla="*/ 92 h 92"/>
                <a:gd name="T38" fmla="*/ 25 w 1037"/>
                <a:gd name="T39" fmla="*/ 92 h 92"/>
                <a:gd name="T40" fmla="*/ 20 w 1037"/>
                <a:gd name="T41" fmla="*/ 91 h 92"/>
                <a:gd name="T42" fmla="*/ 16 w 1037"/>
                <a:gd name="T43" fmla="*/ 90 h 92"/>
                <a:gd name="T44" fmla="*/ 8 w 1037"/>
                <a:gd name="T45" fmla="*/ 86 h 92"/>
                <a:gd name="T46" fmla="*/ 5 w 1037"/>
                <a:gd name="T47" fmla="*/ 83 h 92"/>
                <a:gd name="T48" fmla="*/ 3 w 1037"/>
                <a:gd name="T49" fmla="*/ 80 h 92"/>
                <a:gd name="T50" fmla="*/ 2 w 1037"/>
                <a:gd name="T51" fmla="*/ 77 h 92"/>
                <a:gd name="T52" fmla="*/ 0 w 1037"/>
                <a:gd name="T53" fmla="*/ 73 h 92"/>
                <a:gd name="T54" fmla="*/ 0 w 1037"/>
                <a:gd name="T55" fmla="*/ 73 h 92"/>
                <a:gd name="T56" fmla="*/ 0 w 1037"/>
                <a:gd name="T57" fmla="*/ 72 h 92"/>
                <a:gd name="T58" fmla="*/ 0 w 1037"/>
                <a:gd name="T59" fmla="*/ 19 h 92"/>
                <a:gd name="T60" fmla="*/ 0 w 1037"/>
                <a:gd name="T61" fmla="*/ 19 h 92"/>
                <a:gd name="T62" fmla="*/ 0 w 1037"/>
                <a:gd name="T63" fmla="*/ 19 h 92"/>
                <a:gd name="T64" fmla="*/ 0 w 1037"/>
                <a:gd name="T65" fmla="*/ 19 h 92"/>
                <a:gd name="T66" fmla="*/ 0 w 1037"/>
                <a:gd name="T67" fmla="*/ 18 h 92"/>
                <a:gd name="T68" fmla="*/ 0 w 1037"/>
                <a:gd name="T69" fmla="*/ 18 h 92"/>
                <a:gd name="T70" fmla="*/ 3 w 1037"/>
                <a:gd name="T71" fmla="*/ 11 h 92"/>
                <a:gd name="T72" fmla="*/ 7 w 1037"/>
                <a:gd name="T73" fmla="*/ 6 h 92"/>
                <a:gd name="T74" fmla="*/ 12 w 1037"/>
                <a:gd name="T75" fmla="*/ 2 h 92"/>
                <a:gd name="T76" fmla="*/ 18 w 1037"/>
                <a:gd name="T77" fmla="*/ 0 h 92"/>
                <a:gd name="T78" fmla="*/ 18 w 1037"/>
                <a:gd name="T79" fmla="*/ 0 h 92"/>
                <a:gd name="T80" fmla="*/ 20 w 1037"/>
                <a:gd name="T81" fmla="*/ 0 h 92"/>
                <a:gd name="T82" fmla="*/ 20 w 1037"/>
                <a:gd name="T83" fmla="*/ 0 h 92"/>
                <a:gd name="T84" fmla="*/ 25 w 1037"/>
                <a:gd name="T85" fmla="*/ 0 h 92"/>
                <a:gd name="T86" fmla="*/ 1014 w 1037"/>
                <a:gd name="T87" fmla="*/ 0 h 92"/>
                <a:gd name="T88" fmla="*/ 1014 w 1037"/>
                <a:gd name="T89" fmla="*/ 0 h 92"/>
                <a:gd name="T90" fmla="*/ 1016 w 1037"/>
                <a:gd name="T91" fmla="*/ 0 h 92"/>
                <a:gd name="T92" fmla="*/ 1016 w 1037"/>
                <a:gd name="T93" fmla="*/ 0 h 92"/>
                <a:gd name="T94" fmla="*/ 1017 w 1037"/>
                <a:gd name="T95" fmla="*/ 0 h 92"/>
                <a:gd name="T96" fmla="*/ 1017 w 1037"/>
                <a:gd name="T97" fmla="*/ 0 h 92"/>
                <a:gd name="T98" fmla="*/ 1017 w 1037"/>
                <a:gd name="T99" fmla="*/ 0 h 92"/>
                <a:gd name="T100" fmla="*/ 1018 w 1037"/>
                <a:gd name="T101" fmla="*/ 0 h 92"/>
                <a:gd name="T102" fmla="*/ 1018 w 1037"/>
                <a:gd name="T103" fmla="*/ 0 h 92"/>
                <a:gd name="T104" fmla="*/ 1022 w 1037"/>
                <a:gd name="T105" fmla="*/ 1 h 92"/>
                <a:gd name="T106" fmla="*/ 1022 w 1037"/>
                <a:gd name="T107" fmla="*/ 1 h 92"/>
                <a:gd name="T108" fmla="*/ 1028 w 1037"/>
                <a:gd name="T109" fmla="*/ 4 h 92"/>
                <a:gd name="T110" fmla="*/ 1034 w 1037"/>
                <a:gd name="T111" fmla="*/ 9 h 92"/>
                <a:gd name="T112" fmla="*/ 1034 w 1037"/>
                <a:gd name="T113" fmla="*/ 9 h 92"/>
                <a:gd name="T114" fmla="*/ 1037 w 1037"/>
                <a:gd name="T115" fmla="*/ 14 h 92"/>
                <a:gd name="T116" fmla="*/ 1037 w 1037"/>
                <a:gd name="T117" fmla="*/ 19 h 92"/>
                <a:gd name="T118" fmla="*/ 1037 w 1037"/>
                <a:gd name="T119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7" h="92">
                  <a:moveTo>
                    <a:pt x="1037" y="19"/>
                  </a:moveTo>
                  <a:lnTo>
                    <a:pt x="1037" y="72"/>
                  </a:lnTo>
                  <a:lnTo>
                    <a:pt x="1037" y="72"/>
                  </a:lnTo>
                  <a:lnTo>
                    <a:pt x="1037" y="78"/>
                  </a:lnTo>
                  <a:lnTo>
                    <a:pt x="1034" y="83"/>
                  </a:lnTo>
                  <a:lnTo>
                    <a:pt x="1034" y="83"/>
                  </a:lnTo>
                  <a:lnTo>
                    <a:pt x="1028" y="87"/>
                  </a:lnTo>
                  <a:lnTo>
                    <a:pt x="1022" y="90"/>
                  </a:lnTo>
                  <a:lnTo>
                    <a:pt x="1022" y="90"/>
                  </a:lnTo>
                  <a:lnTo>
                    <a:pt x="1018" y="91"/>
                  </a:lnTo>
                  <a:lnTo>
                    <a:pt x="1018" y="91"/>
                  </a:lnTo>
                  <a:lnTo>
                    <a:pt x="1017" y="91"/>
                  </a:lnTo>
                  <a:lnTo>
                    <a:pt x="1017" y="91"/>
                  </a:lnTo>
                  <a:lnTo>
                    <a:pt x="1016" y="91"/>
                  </a:lnTo>
                  <a:lnTo>
                    <a:pt x="1016" y="91"/>
                  </a:lnTo>
                  <a:lnTo>
                    <a:pt x="1016" y="91"/>
                  </a:lnTo>
                  <a:lnTo>
                    <a:pt x="1016" y="91"/>
                  </a:lnTo>
                  <a:lnTo>
                    <a:pt x="1014" y="92"/>
                  </a:lnTo>
                  <a:lnTo>
                    <a:pt x="25" y="92"/>
                  </a:lnTo>
                  <a:lnTo>
                    <a:pt x="25" y="92"/>
                  </a:lnTo>
                  <a:lnTo>
                    <a:pt x="20" y="91"/>
                  </a:lnTo>
                  <a:lnTo>
                    <a:pt x="16" y="90"/>
                  </a:lnTo>
                  <a:lnTo>
                    <a:pt x="8" y="86"/>
                  </a:lnTo>
                  <a:lnTo>
                    <a:pt x="5" y="83"/>
                  </a:lnTo>
                  <a:lnTo>
                    <a:pt x="3" y="80"/>
                  </a:lnTo>
                  <a:lnTo>
                    <a:pt x="2" y="77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11"/>
                  </a:lnTo>
                  <a:lnTo>
                    <a:pt x="7" y="6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1016" y="0"/>
                  </a:lnTo>
                  <a:lnTo>
                    <a:pt x="1016" y="0"/>
                  </a:lnTo>
                  <a:lnTo>
                    <a:pt x="1017" y="0"/>
                  </a:lnTo>
                  <a:lnTo>
                    <a:pt x="1017" y="0"/>
                  </a:lnTo>
                  <a:lnTo>
                    <a:pt x="1017" y="0"/>
                  </a:lnTo>
                  <a:lnTo>
                    <a:pt x="1018" y="0"/>
                  </a:lnTo>
                  <a:lnTo>
                    <a:pt x="1018" y="0"/>
                  </a:lnTo>
                  <a:lnTo>
                    <a:pt x="1022" y="1"/>
                  </a:lnTo>
                  <a:lnTo>
                    <a:pt x="1022" y="1"/>
                  </a:lnTo>
                  <a:lnTo>
                    <a:pt x="1028" y="4"/>
                  </a:lnTo>
                  <a:lnTo>
                    <a:pt x="1034" y="9"/>
                  </a:lnTo>
                  <a:lnTo>
                    <a:pt x="1034" y="9"/>
                  </a:lnTo>
                  <a:lnTo>
                    <a:pt x="1037" y="14"/>
                  </a:lnTo>
                  <a:lnTo>
                    <a:pt x="1037" y="19"/>
                  </a:lnTo>
                  <a:lnTo>
                    <a:pt x="1037" y="19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250"/>
            <p:cNvSpPr/>
            <p:nvPr/>
          </p:nvSpPr>
          <p:spPr bwMode="auto">
            <a:xfrm>
              <a:off x="11547476" y="5153026"/>
              <a:ext cx="292100" cy="47625"/>
            </a:xfrm>
            <a:custGeom>
              <a:avLst/>
              <a:gdLst>
                <a:gd name="T0" fmla="*/ 552 w 552"/>
                <a:gd name="T1" fmla="*/ 92 h 92"/>
                <a:gd name="T2" fmla="*/ 22 w 552"/>
                <a:gd name="T3" fmla="*/ 92 h 92"/>
                <a:gd name="T4" fmla="*/ 22 w 552"/>
                <a:gd name="T5" fmla="*/ 92 h 92"/>
                <a:gd name="T6" fmla="*/ 17 w 552"/>
                <a:gd name="T7" fmla="*/ 91 h 92"/>
                <a:gd name="T8" fmla="*/ 13 w 552"/>
                <a:gd name="T9" fmla="*/ 90 h 92"/>
                <a:gd name="T10" fmla="*/ 7 w 552"/>
                <a:gd name="T11" fmla="*/ 86 h 92"/>
                <a:gd name="T12" fmla="*/ 3 w 552"/>
                <a:gd name="T13" fmla="*/ 80 h 92"/>
                <a:gd name="T14" fmla="*/ 2 w 552"/>
                <a:gd name="T15" fmla="*/ 77 h 92"/>
                <a:gd name="T16" fmla="*/ 0 w 552"/>
                <a:gd name="T17" fmla="*/ 73 h 92"/>
                <a:gd name="T18" fmla="*/ 0 w 552"/>
                <a:gd name="T19" fmla="*/ 73 h 92"/>
                <a:gd name="T20" fmla="*/ 0 w 552"/>
                <a:gd name="T21" fmla="*/ 72 h 92"/>
                <a:gd name="T22" fmla="*/ 0 w 552"/>
                <a:gd name="T23" fmla="*/ 19 h 92"/>
                <a:gd name="T24" fmla="*/ 0 w 552"/>
                <a:gd name="T25" fmla="*/ 19 h 92"/>
                <a:gd name="T26" fmla="*/ 0 w 552"/>
                <a:gd name="T27" fmla="*/ 19 h 92"/>
                <a:gd name="T28" fmla="*/ 0 w 552"/>
                <a:gd name="T29" fmla="*/ 19 h 92"/>
                <a:gd name="T30" fmla="*/ 0 w 552"/>
                <a:gd name="T31" fmla="*/ 18 h 92"/>
                <a:gd name="T32" fmla="*/ 0 w 552"/>
                <a:gd name="T33" fmla="*/ 18 h 92"/>
                <a:gd name="T34" fmla="*/ 2 w 552"/>
                <a:gd name="T35" fmla="*/ 11 h 92"/>
                <a:gd name="T36" fmla="*/ 5 w 552"/>
                <a:gd name="T37" fmla="*/ 6 h 92"/>
                <a:gd name="T38" fmla="*/ 11 w 552"/>
                <a:gd name="T39" fmla="*/ 2 h 92"/>
                <a:gd name="T40" fmla="*/ 17 w 552"/>
                <a:gd name="T41" fmla="*/ 0 h 92"/>
                <a:gd name="T42" fmla="*/ 17 w 552"/>
                <a:gd name="T43" fmla="*/ 0 h 92"/>
                <a:gd name="T44" fmla="*/ 18 w 552"/>
                <a:gd name="T45" fmla="*/ 0 h 92"/>
                <a:gd name="T46" fmla="*/ 18 w 552"/>
                <a:gd name="T47" fmla="*/ 0 h 92"/>
                <a:gd name="T48" fmla="*/ 22 w 552"/>
                <a:gd name="T49" fmla="*/ 0 h 92"/>
                <a:gd name="T50" fmla="*/ 487 w 552"/>
                <a:gd name="T51" fmla="*/ 0 h 92"/>
                <a:gd name="T52" fmla="*/ 487 w 552"/>
                <a:gd name="T53" fmla="*/ 0 h 92"/>
                <a:gd name="T54" fmla="*/ 487 w 552"/>
                <a:gd name="T55" fmla="*/ 0 h 92"/>
                <a:gd name="T56" fmla="*/ 487 w 552"/>
                <a:gd name="T57" fmla="*/ 0 h 92"/>
                <a:gd name="T58" fmla="*/ 491 w 552"/>
                <a:gd name="T59" fmla="*/ 10 h 92"/>
                <a:gd name="T60" fmla="*/ 494 w 552"/>
                <a:gd name="T61" fmla="*/ 22 h 92"/>
                <a:gd name="T62" fmla="*/ 501 w 552"/>
                <a:gd name="T63" fmla="*/ 33 h 92"/>
                <a:gd name="T64" fmla="*/ 507 w 552"/>
                <a:gd name="T65" fmla="*/ 46 h 92"/>
                <a:gd name="T66" fmla="*/ 516 w 552"/>
                <a:gd name="T67" fmla="*/ 58 h 92"/>
                <a:gd name="T68" fmla="*/ 525 w 552"/>
                <a:gd name="T69" fmla="*/ 69 h 92"/>
                <a:gd name="T70" fmla="*/ 538 w 552"/>
                <a:gd name="T71" fmla="*/ 81 h 92"/>
                <a:gd name="T72" fmla="*/ 552 w 552"/>
                <a:gd name="T73" fmla="*/ 91 h 92"/>
                <a:gd name="T74" fmla="*/ 552 w 552"/>
                <a:gd name="T75" fmla="*/ 91 h 92"/>
                <a:gd name="T76" fmla="*/ 552 w 552"/>
                <a:gd name="T77" fmla="*/ 92 h 92"/>
                <a:gd name="T78" fmla="*/ 552 w 552"/>
                <a:gd name="T7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2" h="92">
                  <a:moveTo>
                    <a:pt x="552" y="92"/>
                  </a:moveTo>
                  <a:lnTo>
                    <a:pt x="22" y="92"/>
                  </a:lnTo>
                  <a:lnTo>
                    <a:pt x="22" y="92"/>
                  </a:lnTo>
                  <a:lnTo>
                    <a:pt x="17" y="91"/>
                  </a:lnTo>
                  <a:lnTo>
                    <a:pt x="13" y="90"/>
                  </a:lnTo>
                  <a:lnTo>
                    <a:pt x="7" y="86"/>
                  </a:lnTo>
                  <a:lnTo>
                    <a:pt x="3" y="80"/>
                  </a:lnTo>
                  <a:lnTo>
                    <a:pt x="2" y="77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5" y="6"/>
                  </a:lnTo>
                  <a:lnTo>
                    <a:pt x="11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1" y="10"/>
                  </a:lnTo>
                  <a:lnTo>
                    <a:pt x="494" y="22"/>
                  </a:lnTo>
                  <a:lnTo>
                    <a:pt x="501" y="33"/>
                  </a:lnTo>
                  <a:lnTo>
                    <a:pt x="507" y="46"/>
                  </a:lnTo>
                  <a:lnTo>
                    <a:pt x="516" y="58"/>
                  </a:lnTo>
                  <a:lnTo>
                    <a:pt x="525" y="69"/>
                  </a:lnTo>
                  <a:lnTo>
                    <a:pt x="538" y="81"/>
                  </a:lnTo>
                  <a:lnTo>
                    <a:pt x="552" y="91"/>
                  </a:lnTo>
                  <a:lnTo>
                    <a:pt x="552" y="91"/>
                  </a:lnTo>
                  <a:lnTo>
                    <a:pt x="552" y="92"/>
                  </a:lnTo>
                  <a:lnTo>
                    <a:pt x="552" y="9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Rectangle 251"/>
            <p:cNvSpPr>
              <a:spLocks noChangeArrowheads="1"/>
            </p:cNvSpPr>
            <p:nvPr/>
          </p:nvSpPr>
          <p:spPr bwMode="auto">
            <a:xfrm>
              <a:off x="12026901" y="5153026"/>
              <a:ext cx="6350" cy="4762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Rectangle 252"/>
            <p:cNvSpPr>
              <a:spLocks noChangeArrowheads="1"/>
            </p:cNvSpPr>
            <p:nvPr/>
          </p:nvSpPr>
          <p:spPr bwMode="auto">
            <a:xfrm>
              <a:off x="12006263" y="5153026"/>
              <a:ext cx="6350" cy="4762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Rectangle 253"/>
            <p:cNvSpPr>
              <a:spLocks noChangeArrowheads="1"/>
            </p:cNvSpPr>
            <p:nvPr/>
          </p:nvSpPr>
          <p:spPr bwMode="auto">
            <a:xfrm>
              <a:off x="11982451" y="5153026"/>
              <a:ext cx="6350" cy="4762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Rectangle 254"/>
            <p:cNvSpPr>
              <a:spLocks noChangeArrowheads="1"/>
            </p:cNvSpPr>
            <p:nvPr/>
          </p:nvSpPr>
          <p:spPr bwMode="auto">
            <a:xfrm>
              <a:off x="11945938" y="5153026"/>
              <a:ext cx="4763" cy="4762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Rectangle 255"/>
            <p:cNvSpPr>
              <a:spLocks noChangeArrowheads="1"/>
            </p:cNvSpPr>
            <p:nvPr/>
          </p:nvSpPr>
          <p:spPr bwMode="auto">
            <a:xfrm>
              <a:off x="11906251" y="5153026"/>
              <a:ext cx="6350" cy="4762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Rectangle 256"/>
            <p:cNvSpPr>
              <a:spLocks noChangeArrowheads="1"/>
            </p:cNvSpPr>
            <p:nvPr/>
          </p:nvSpPr>
          <p:spPr bwMode="auto">
            <a:xfrm>
              <a:off x="11845926" y="5153026"/>
              <a:ext cx="6350" cy="4762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Rectangle 257"/>
            <p:cNvSpPr>
              <a:spLocks noChangeArrowheads="1"/>
            </p:cNvSpPr>
            <p:nvPr/>
          </p:nvSpPr>
          <p:spPr bwMode="auto">
            <a:xfrm>
              <a:off x="11790363" y="5153026"/>
              <a:ext cx="6350" cy="4762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Rectangle 258"/>
            <p:cNvSpPr>
              <a:spLocks noChangeArrowheads="1"/>
            </p:cNvSpPr>
            <p:nvPr/>
          </p:nvSpPr>
          <p:spPr bwMode="auto">
            <a:xfrm>
              <a:off x="11739563" y="5153026"/>
              <a:ext cx="6350" cy="4762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Rectangle 259"/>
            <p:cNvSpPr>
              <a:spLocks noChangeArrowheads="1"/>
            </p:cNvSpPr>
            <p:nvPr/>
          </p:nvSpPr>
          <p:spPr bwMode="auto">
            <a:xfrm>
              <a:off x="12045951" y="5153026"/>
              <a:ext cx="6350" cy="4762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Rectangle 260"/>
            <p:cNvSpPr>
              <a:spLocks noChangeArrowheads="1"/>
            </p:cNvSpPr>
            <p:nvPr/>
          </p:nvSpPr>
          <p:spPr bwMode="auto">
            <a:xfrm>
              <a:off x="12058651" y="5153026"/>
              <a:ext cx="6350" cy="4762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Rectangle 261"/>
            <p:cNvSpPr>
              <a:spLocks noChangeArrowheads="1"/>
            </p:cNvSpPr>
            <p:nvPr/>
          </p:nvSpPr>
          <p:spPr bwMode="auto">
            <a:xfrm>
              <a:off x="12071351" y="5153026"/>
              <a:ext cx="6350" cy="4762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262"/>
            <p:cNvSpPr/>
            <p:nvPr/>
          </p:nvSpPr>
          <p:spPr bwMode="auto">
            <a:xfrm>
              <a:off x="12080876" y="5153026"/>
              <a:ext cx="4763" cy="47625"/>
            </a:xfrm>
            <a:custGeom>
              <a:avLst/>
              <a:gdLst>
                <a:gd name="T0" fmla="*/ 11 w 11"/>
                <a:gd name="T1" fmla="*/ 0 h 92"/>
                <a:gd name="T2" fmla="*/ 11 w 11"/>
                <a:gd name="T3" fmla="*/ 91 h 92"/>
                <a:gd name="T4" fmla="*/ 11 w 11"/>
                <a:gd name="T5" fmla="*/ 91 h 92"/>
                <a:gd name="T6" fmla="*/ 7 w 11"/>
                <a:gd name="T7" fmla="*/ 92 h 92"/>
                <a:gd name="T8" fmla="*/ 0 w 11"/>
                <a:gd name="T9" fmla="*/ 92 h 92"/>
                <a:gd name="T10" fmla="*/ 0 w 11"/>
                <a:gd name="T11" fmla="*/ 0 h 92"/>
                <a:gd name="T12" fmla="*/ 7 w 11"/>
                <a:gd name="T13" fmla="*/ 0 h 92"/>
                <a:gd name="T14" fmla="*/ 7 w 11"/>
                <a:gd name="T15" fmla="*/ 0 h 92"/>
                <a:gd name="T16" fmla="*/ 11 w 11"/>
                <a:gd name="T17" fmla="*/ 0 h 92"/>
                <a:gd name="T18" fmla="*/ 11 w 11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2">
                  <a:moveTo>
                    <a:pt x="11" y="0"/>
                  </a:moveTo>
                  <a:lnTo>
                    <a:pt x="11" y="91"/>
                  </a:lnTo>
                  <a:lnTo>
                    <a:pt x="11" y="91"/>
                  </a:lnTo>
                  <a:lnTo>
                    <a:pt x="7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263"/>
            <p:cNvSpPr/>
            <p:nvPr/>
          </p:nvSpPr>
          <p:spPr bwMode="auto">
            <a:xfrm>
              <a:off x="12088813" y="5153026"/>
              <a:ext cx="6350" cy="47625"/>
            </a:xfrm>
            <a:custGeom>
              <a:avLst/>
              <a:gdLst>
                <a:gd name="T0" fmla="*/ 12 w 12"/>
                <a:gd name="T1" fmla="*/ 8 h 89"/>
                <a:gd name="T2" fmla="*/ 12 w 12"/>
                <a:gd name="T3" fmla="*/ 82 h 89"/>
                <a:gd name="T4" fmla="*/ 12 w 12"/>
                <a:gd name="T5" fmla="*/ 82 h 89"/>
                <a:gd name="T6" fmla="*/ 6 w 12"/>
                <a:gd name="T7" fmla="*/ 86 h 89"/>
                <a:gd name="T8" fmla="*/ 0 w 12"/>
                <a:gd name="T9" fmla="*/ 89 h 89"/>
                <a:gd name="T10" fmla="*/ 0 w 12"/>
                <a:gd name="T11" fmla="*/ 0 h 89"/>
                <a:gd name="T12" fmla="*/ 0 w 12"/>
                <a:gd name="T13" fmla="*/ 0 h 89"/>
                <a:gd name="T14" fmla="*/ 6 w 12"/>
                <a:gd name="T15" fmla="*/ 3 h 89"/>
                <a:gd name="T16" fmla="*/ 12 w 12"/>
                <a:gd name="T17" fmla="*/ 8 h 89"/>
                <a:gd name="T18" fmla="*/ 12 w 12"/>
                <a:gd name="T19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9">
                  <a:moveTo>
                    <a:pt x="12" y="8"/>
                  </a:moveTo>
                  <a:lnTo>
                    <a:pt x="12" y="82"/>
                  </a:lnTo>
                  <a:lnTo>
                    <a:pt x="12" y="82"/>
                  </a:lnTo>
                  <a:lnTo>
                    <a:pt x="6" y="86"/>
                  </a:lnTo>
                  <a:lnTo>
                    <a:pt x="0" y="89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264"/>
            <p:cNvSpPr/>
            <p:nvPr/>
          </p:nvSpPr>
          <p:spPr bwMode="auto">
            <a:xfrm>
              <a:off x="11545888" y="5103814"/>
              <a:ext cx="549275" cy="49213"/>
            </a:xfrm>
            <a:custGeom>
              <a:avLst/>
              <a:gdLst>
                <a:gd name="T0" fmla="*/ 1038 w 1038"/>
                <a:gd name="T1" fmla="*/ 74 h 93"/>
                <a:gd name="T2" fmla="*/ 1037 w 1038"/>
                <a:gd name="T3" fmla="*/ 79 h 93"/>
                <a:gd name="T4" fmla="*/ 1034 w 1038"/>
                <a:gd name="T5" fmla="*/ 84 h 93"/>
                <a:gd name="T6" fmla="*/ 1023 w 1038"/>
                <a:gd name="T7" fmla="*/ 92 h 93"/>
                <a:gd name="T8" fmla="*/ 1019 w 1038"/>
                <a:gd name="T9" fmla="*/ 93 h 93"/>
                <a:gd name="T10" fmla="*/ 1019 w 1038"/>
                <a:gd name="T11" fmla="*/ 93 h 93"/>
                <a:gd name="T12" fmla="*/ 1018 w 1038"/>
                <a:gd name="T13" fmla="*/ 93 h 93"/>
                <a:gd name="T14" fmla="*/ 24 w 1038"/>
                <a:gd name="T15" fmla="*/ 93 h 93"/>
                <a:gd name="T16" fmla="*/ 22 w 1038"/>
                <a:gd name="T17" fmla="*/ 93 h 93"/>
                <a:gd name="T18" fmla="*/ 20 w 1038"/>
                <a:gd name="T19" fmla="*/ 93 h 93"/>
                <a:gd name="T20" fmla="*/ 13 w 1038"/>
                <a:gd name="T21" fmla="*/ 90 h 93"/>
                <a:gd name="T22" fmla="*/ 2 w 1038"/>
                <a:gd name="T23" fmla="*/ 81 h 93"/>
                <a:gd name="T24" fmla="*/ 0 w 1038"/>
                <a:gd name="T25" fmla="*/ 74 h 93"/>
                <a:gd name="T26" fmla="*/ 0 w 1038"/>
                <a:gd name="T27" fmla="*/ 21 h 93"/>
                <a:gd name="T28" fmla="*/ 0 w 1038"/>
                <a:gd name="T29" fmla="*/ 20 h 93"/>
                <a:gd name="T30" fmla="*/ 1 w 1038"/>
                <a:gd name="T31" fmla="*/ 16 h 93"/>
                <a:gd name="T32" fmla="*/ 5 w 1038"/>
                <a:gd name="T33" fmla="*/ 9 h 93"/>
                <a:gd name="T34" fmla="*/ 15 w 1038"/>
                <a:gd name="T35" fmla="*/ 3 h 93"/>
                <a:gd name="T36" fmla="*/ 24 w 1038"/>
                <a:gd name="T37" fmla="*/ 0 h 93"/>
                <a:gd name="T38" fmla="*/ 1014 w 1038"/>
                <a:gd name="T39" fmla="*/ 0 h 93"/>
                <a:gd name="T40" fmla="*/ 1016 w 1038"/>
                <a:gd name="T41" fmla="*/ 0 h 93"/>
                <a:gd name="T42" fmla="*/ 1016 w 1038"/>
                <a:gd name="T43" fmla="*/ 1 h 93"/>
                <a:gd name="T44" fmla="*/ 1018 w 1038"/>
                <a:gd name="T45" fmla="*/ 1 h 93"/>
                <a:gd name="T46" fmla="*/ 1018 w 1038"/>
                <a:gd name="T47" fmla="*/ 1 h 93"/>
                <a:gd name="T48" fmla="*/ 1023 w 1038"/>
                <a:gd name="T49" fmla="*/ 1 h 93"/>
                <a:gd name="T50" fmla="*/ 1023 w 1038"/>
                <a:gd name="T51" fmla="*/ 3 h 93"/>
                <a:gd name="T52" fmla="*/ 1024 w 1038"/>
                <a:gd name="T53" fmla="*/ 3 h 93"/>
                <a:gd name="T54" fmla="*/ 1025 w 1038"/>
                <a:gd name="T55" fmla="*/ 3 h 93"/>
                <a:gd name="T56" fmla="*/ 1027 w 1038"/>
                <a:gd name="T57" fmla="*/ 4 h 93"/>
                <a:gd name="T58" fmla="*/ 1028 w 1038"/>
                <a:gd name="T59" fmla="*/ 4 h 93"/>
                <a:gd name="T60" fmla="*/ 1029 w 1038"/>
                <a:gd name="T61" fmla="*/ 5 h 93"/>
                <a:gd name="T62" fmla="*/ 1029 w 1038"/>
                <a:gd name="T63" fmla="*/ 5 h 93"/>
                <a:gd name="T64" fmla="*/ 1029 w 1038"/>
                <a:gd name="T65" fmla="*/ 5 h 93"/>
                <a:gd name="T66" fmla="*/ 1030 w 1038"/>
                <a:gd name="T67" fmla="*/ 7 h 93"/>
                <a:gd name="T68" fmla="*/ 1032 w 1038"/>
                <a:gd name="T69" fmla="*/ 8 h 93"/>
                <a:gd name="T70" fmla="*/ 1033 w 1038"/>
                <a:gd name="T71" fmla="*/ 8 h 93"/>
                <a:gd name="T72" fmla="*/ 1033 w 1038"/>
                <a:gd name="T73" fmla="*/ 9 h 93"/>
                <a:gd name="T74" fmla="*/ 1034 w 1038"/>
                <a:gd name="T75" fmla="*/ 9 h 93"/>
                <a:gd name="T76" fmla="*/ 1038 w 1038"/>
                <a:gd name="T77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8" h="93">
                  <a:moveTo>
                    <a:pt x="1038" y="21"/>
                  </a:moveTo>
                  <a:lnTo>
                    <a:pt x="1038" y="74"/>
                  </a:lnTo>
                  <a:lnTo>
                    <a:pt x="1038" y="74"/>
                  </a:lnTo>
                  <a:lnTo>
                    <a:pt x="1037" y="79"/>
                  </a:lnTo>
                  <a:lnTo>
                    <a:pt x="1034" y="84"/>
                  </a:lnTo>
                  <a:lnTo>
                    <a:pt x="1034" y="84"/>
                  </a:lnTo>
                  <a:lnTo>
                    <a:pt x="1029" y="89"/>
                  </a:lnTo>
                  <a:lnTo>
                    <a:pt x="1023" y="92"/>
                  </a:lnTo>
                  <a:lnTo>
                    <a:pt x="1023" y="92"/>
                  </a:lnTo>
                  <a:lnTo>
                    <a:pt x="1019" y="93"/>
                  </a:lnTo>
                  <a:lnTo>
                    <a:pt x="1019" y="93"/>
                  </a:lnTo>
                  <a:lnTo>
                    <a:pt x="1019" y="93"/>
                  </a:lnTo>
                  <a:lnTo>
                    <a:pt x="1018" y="93"/>
                  </a:lnTo>
                  <a:lnTo>
                    <a:pt x="1018" y="93"/>
                  </a:lnTo>
                  <a:lnTo>
                    <a:pt x="1014" y="93"/>
                  </a:lnTo>
                  <a:lnTo>
                    <a:pt x="24" y="93"/>
                  </a:lnTo>
                  <a:lnTo>
                    <a:pt x="24" y="93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13" y="90"/>
                  </a:lnTo>
                  <a:lnTo>
                    <a:pt x="6" y="86"/>
                  </a:lnTo>
                  <a:lnTo>
                    <a:pt x="2" y="81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2" y="12"/>
                  </a:lnTo>
                  <a:lnTo>
                    <a:pt x="5" y="9"/>
                  </a:lnTo>
                  <a:lnTo>
                    <a:pt x="7" y="7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1016" y="0"/>
                  </a:lnTo>
                  <a:lnTo>
                    <a:pt x="1016" y="0"/>
                  </a:lnTo>
                  <a:lnTo>
                    <a:pt x="1016" y="1"/>
                  </a:lnTo>
                  <a:lnTo>
                    <a:pt x="1016" y="1"/>
                  </a:lnTo>
                  <a:lnTo>
                    <a:pt x="1018" y="1"/>
                  </a:lnTo>
                  <a:lnTo>
                    <a:pt x="1018" y="1"/>
                  </a:lnTo>
                  <a:lnTo>
                    <a:pt x="1018" y="1"/>
                  </a:lnTo>
                  <a:lnTo>
                    <a:pt x="1018" y="1"/>
                  </a:lnTo>
                  <a:lnTo>
                    <a:pt x="1023" y="1"/>
                  </a:lnTo>
                  <a:lnTo>
                    <a:pt x="1023" y="1"/>
                  </a:lnTo>
                  <a:lnTo>
                    <a:pt x="1023" y="3"/>
                  </a:lnTo>
                  <a:lnTo>
                    <a:pt x="1023" y="3"/>
                  </a:lnTo>
                  <a:lnTo>
                    <a:pt x="1024" y="3"/>
                  </a:lnTo>
                  <a:lnTo>
                    <a:pt x="1024" y="3"/>
                  </a:lnTo>
                  <a:lnTo>
                    <a:pt x="1025" y="3"/>
                  </a:lnTo>
                  <a:lnTo>
                    <a:pt x="1025" y="3"/>
                  </a:lnTo>
                  <a:lnTo>
                    <a:pt x="1027" y="4"/>
                  </a:lnTo>
                  <a:lnTo>
                    <a:pt x="1027" y="4"/>
                  </a:lnTo>
                  <a:lnTo>
                    <a:pt x="1028" y="4"/>
                  </a:lnTo>
                  <a:lnTo>
                    <a:pt x="1028" y="4"/>
                  </a:lnTo>
                  <a:lnTo>
                    <a:pt x="1029" y="5"/>
                  </a:lnTo>
                  <a:lnTo>
                    <a:pt x="1029" y="5"/>
                  </a:lnTo>
                  <a:lnTo>
                    <a:pt x="1029" y="5"/>
                  </a:lnTo>
                  <a:lnTo>
                    <a:pt x="1029" y="5"/>
                  </a:lnTo>
                  <a:lnTo>
                    <a:pt x="1029" y="5"/>
                  </a:lnTo>
                  <a:lnTo>
                    <a:pt x="1029" y="5"/>
                  </a:lnTo>
                  <a:lnTo>
                    <a:pt x="1030" y="7"/>
                  </a:lnTo>
                  <a:lnTo>
                    <a:pt x="1030" y="7"/>
                  </a:lnTo>
                  <a:lnTo>
                    <a:pt x="1032" y="8"/>
                  </a:lnTo>
                  <a:lnTo>
                    <a:pt x="1032" y="8"/>
                  </a:lnTo>
                  <a:lnTo>
                    <a:pt x="1033" y="8"/>
                  </a:lnTo>
                  <a:lnTo>
                    <a:pt x="1033" y="8"/>
                  </a:lnTo>
                  <a:lnTo>
                    <a:pt x="1033" y="9"/>
                  </a:lnTo>
                  <a:lnTo>
                    <a:pt x="1033" y="9"/>
                  </a:lnTo>
                  <a:lnTo>
                    <a:pt x="1034" y="9"/>
                  </a:lnTo>
                  <a:lnTo>
                    <a:pt x="1034" y="9"/>
                  </a:lnTo>
                  <a:lnTo>
                    <a:pt x="1037" y="14"/>
                  </a:lnTo>
                  <a:lnTo>
                    <a:pt x="1038" y="21"/>
                  </a:lnTo>
                  <a:lnTo>
                    <a:pt x="1038" y="21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265"/>
            <p:cNvSpPr/>
            <p:nvPr/>
          </p:nvSpPr>
          <p:spPr bwMode="auto">
            <a:xfrm>
              <a:off x="11545888" y="5103814"/>
              <a:ext cx="292100" cy="49213"/>
            </a:xfrm>
            <a:custGeom>
              <a:avLst/>
              <a:gdLst>
                <a:gd name="T0" fmla="*/ 552 w 552"/>
                <a:gd name="T1" fmla="*/ 93 h 93"/>
                <a:gd name="T2" fmla="*/ 22 w 552"/>
                <a:gd name="T3" fmla="*/ 93 h 93"/>
                <a:gd name="T4" fmla="*/ 22 w 552"/>
                <a:gd name="T5" fmla="*/ 93 h 93"/>
                <a:gd name="T6" fmla="*/ 20 w 552"/>
                <a:gd name="T7" fmla="*/ 93 h 93"/>
                <a:gd name="T8" fmla="*/ 20 w 552"/>
                <a:gd name="T9" fmla="*/ 93 h 93"/>
                <a:gd name="T10" fmla="*/ 19 w 552"/>
                <a:gd name="T11" fmla="*/ 93 h 93"/>
                <a:gd name="T12" fmla="*/ 19 w 552"/>
                <a:gd name="T13" fmla="*/ 93 h 93"/>
                <a:gd name="T14" fmla="*/ 11 w 552"/>
                <a:gd name="T15" fmla="*/ 90 h 93"/>
                <a:gd name="T16" fmla="*/ 6 w 552"/>
                <a:gd name="T17" fmla="*/ 86 h 93"/>
                <a:gd name="T18" fmla="*/ 2 w 552"/>
                <a:gd name="T19" fmla="*/ 81 h 93"/>
                <a:gd name="T20" fmla="*/ 0 w 552"/>
                <a:gd name="T21" fmla="*/ 74 h 93"/>
                <a:gd name="T22" fmla="*/ 0 w 552"/>
                <a:gd name="T23" fmla="*/ 74 h 93"/>
                <a:gd name="T24" fmla="*/ 0 w 552"/>
                <a:gd name="T25" fmla="*/ 74 h 93"/>
                <a:gd name="T26" fmla="*/ 0 w 552"/>
                <a:gd name="T27" fmla="*/ 21 h 93"/>
                <a:gd name="T28" fmla="*/ 0 w 552"/>
                <a:gd name="T29" fmla="*/ 21 h 93"/>
                <a:gd name="T30" fmla="*/ 0 w 552"/>
                <a:gd name="T31" fmla="*/ 20 h 93"/>
                <a:gd name="T32" fmla="*/ 0 w 552"/>
                <a:gd name="T33" fmla="*/ 20 h 93"/>
                <a:gd name="T34" fmla="*/ 1 w 552"/>
                <a:gd name="T35" fmla="*/ 16 h 93"/>
                <a:gd name="T36" fmla="*/ 2 w 552"/>
                <a:gd name="T37" fmla="*/ 12 h 93"/>
                <a:gd name="T38" fmla="*/ 7 w 552"/>
                <a:gd name="T39" fmla="*/ 7 h 93"/>
                <a:gd name="T40" fmla="*/ 14 w 552"/>
                <a:gd name="T41" fmla="*/ 3 h 93"/>
                <a:gd name="T42" fmla="*/ 18 w 552"/>
                <a:gd name="T43" fmla="*/ 1 h 93"/>
                <a:gd name="T44" fmla="*/ 22 w 552"/>
                <a:gd name="T45" fmla="*/ 0 h 93"/>
                <a:gd name="T46" fmla="*/ 486 w 552"/>
                <a:gd name="T47" fmla="*/ 0 h 93"/>
                <a:gd name="T48" fmla="*/ 486 w 552"/>
                <a:gd name="T49" fmla="*/ 0 h 93"/>
                <a:gd name="T50" fmla="*/ 487 w 552"/>
                <a:gd name="T51" fmla="*/ 3 h 93"/>
                <a:gd name="T52" fmla="*/ 487 w 552"/>
                <a:gd name="T53" fmla="*/ 3 h 93"/>
                <a:gd name="T54" fmla="*/ 491 w 552"/>
                <a:gd name="T55" fmla="*/ 13 h 93"/>
                <a:gd name="T56" fmla="*/ 495 w 552"/>
                <a:gd name="T57" fmla="*/ 25 h 93"/>
                <a:gd name="T58" fmla="*/ 500 w 552"/>
                <a:gd name="T59" fmla="*/ 36 h 93"/>
                <a:gd name="T60" fmla="*/ 508 w 552"/>
                <a:gd name="T61" fmla="*/ 48 h 93"/>
                <a:gd name="T62" fmla="*/ 516 w 552"/>
                <a:gd name="T63" fmla="*/ 59 h 93"/>
                <a:gd name="T64" fmla="*/ 526 w 552"/>
                <a:gd name="T65" fmla="*/ 71 h 93"/>
                <a:gd name="T66" fmla="*/ 538 w 552"/>
                <a:gd name="T67" fmla="*/ 83 h 93"/>
                <a:gd name="T68" fmla="*/ 550 w 552"/>
                <a:gd name="T69" fmla="*/ 93 h 93"/>
                <a:gd name="T70" fmla="*/ 550 w 552"/>
                <a:gd name="T71" fmla="*/ 93 h 93"/>
                <a:gd name="T72" fmla="*/ 552 w 552"/>
                <a:gd name="T73" fmla="*/ 93 h 93"/>
                <a:gd name="T74" fmla="*/ 552 w 552"/>
                <a:gd name="T7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2" h="93">
                  <a:moveTo>
                    <a:pt x="552" y="93"/>
                  </a:moveTo>
                  <a:lnTo>
                    <a:pt x="22" y="93"/>
                  </a:lnTo>
                  <a:lnTo>
                    <a:pt x="22" y="93"/>
                  </a:lnTo>
                  <a:lnTo>
                    <a:pt x="20" y="93"/>
                  </a:lnTo>
                  <a:lnTo>
                    <a:pt x="20" y="93"/>
                  </a:lnTo>
                  <a:lnTo>
                    <a:pt x="19" y="93"/>
                  </a:lnTo>
                  <a:lnTo>
                    <a:pt x="19" y="93"/>
                  </a:lnTo>
                  <a:lnTo>
                    <a:pt x="11" y="90"/>
                  </a:lnTo>
                  <a:lnTo>
                    <a:pt x="6" y="86"/>
                  </a:lnTo>
                  <a:lnTo>
                    <a:pt x="2" y="81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2" y="12"/>
                  </a:lnTo>
                  <a:lnTo>
                    <a:pt x="7" y="7"/>
                  </a:lnTo>
                  <a:lnTo>
                    <a:pt x="14" y="3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487" y="3"/>
                  </a:lnTo>
                  <a:lnTo>
                    <a:pt x="487" y="3"/>
                  </a:lnTo>
                  <a:lnTo>
                    <a:pt x="491" y="13"/>
                  </a:lnTo>
                  <a:lnTo>
                    <a:pt x="495" y="25"/>
                  </a:lnTo>
                  <a:lnTo>
                    <a:pt x="500" y="36"/>
                  </a:lnTo>
                  <a:lnTo>
                    <a:pt x="508" y="48"/>
                  </a:lnTo>
                  <a:lnTo>
                    <a:pt x="516" y="59"/>
                  </a:lnTo>
                  <a:lnTo>
                    <a:pt x="526" y="71"/>
                  </a:lnTo>
                  <a:lnTo>
                    <a:pt x="538" y="83"/>
                  </a:lnTo>
                  <a:lnTo>
                    <a:pt x="550" y="93"/>
                  </a:lnTo>
                  <a:lnTo>
                    <a:pt x="550" y="93"/>
                  </a:lnTo>
                  <a:lnTo>
                    <a:pt x="552" y="93"/>
                  </a:lnTo>
                  <a:lnTo>
                    <a:pt x="552" y="93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Rectangle 266"/>
            <p:cNvSpPr>
              <a:spLocks noChangeArrowheads="1"/>
            </p:cNvSpPr>
            <p:nvPr/>
          </p:nvSpPr>
          <p:spPr bwMode="auto">
            <a:xfrm>
              <a:off x="12025313" y="510381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Rectangle 267"/>
            <p:cNvSpPr>
              <a:spLocks noChangeArrowheads="1"/>
            </p:cNvSpPr>
            <p:nvPr/>
          </p:nvSpPr>
          <p:spPr bwMode="auto">
            <a:xfrm>
              <a:off x="12006263" y="510381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Rectangle 268"/>
            <p:cNvSpPr>
              <a:spLocks noChangeArrowheads="1"/>
            </p:cNvSpPr>
            <p:nvPr/>
          </p:nvSpPr>
          <p:spPr bwMode="auto">
            <a:xfrm>
              <a:off x="11980863" y="510381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Rectangle 269"/>
            <p:cNvSpPr>
              <a:spLocks noChangeArrowheads="1"/>
            </p:cNvSpPr>
            <p:nvPr/>
          </p:nvSpPr>
          <p:spPr bwMode="auto">
            <a:xfrm>
              <a:off x="11944351" y="510381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Rectangle 270"/>
            <p:cNvSpPr>
              <a:spLocks noChangeArrowheads="1"/>
            </p:cNvSpPr>
            <p:nvPr/>
          </p:nvSpPr>
          <p:spPr bwMode="auto">
            <a:xfrm>
              <a:off x="11904663" y="510381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Rectangle 271"/>
            <p:cNvSpPr>
              <a:spLocks noChangeArrowheads="1"/>
            </p:cNvSpPr>
            <p:nvPr/>
          </p:nvSpPr>
          <p:spPr bwMode="auto">
            <a:xfrm>
              <a:off x="11845926" y="5103814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Rectangle 272"/>
            <p:cNvSpPr>
              <a:spLocks noChangeArrowheads="1"/>
            </p:cNvSpPr>
            <p:nvPr/>
          </p:nvSpPr>
          <p:spPr bwMode="auto">
            <a:xfrm>
              <a:off x="11788776" y="510381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Rectangle 273"/>
            <p:cNvSpPr>
              <a:spLocks noChangeArrowheads="1"/>
            </p:cNvSpPr>
            <p:nvPr/>
          </p:nvSpPr>
          <p:spPr bwMode="auto">
            <a:xfrm>
              <a:off x="11739563" y="5103814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Rectangle 274"/>
            <p:cNvSpPr>
              <a:spLocks noChangeArrowheads="1"/>
            </p:cNvSpPr>
            <p:nvPr/>
          </p:nvSpPr>
          <p:spPr bwMode="auto">
            <a:xfrm>
              <a:off x="12045951" y="5103814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Rectangle 275"/>
            <p:cNvSpPr>
              <a:spLocks noChangeArrowheads="1"/>
            </p:cNvSpPr>
            <p:nvPr/>
          </p:nvSpPr>
          <p:spPr bwMode="auto">
            <a:xfrm>
              <a:off x="12057063" y="510381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Rectangle 276"/>
            <p:cNvSpPr>
              <a:spLocks noChangeArrowheads="1"/>
            </p:cNvSpPr>
            <p:nvPr/>
          </p:nvSpPr>
          <p:spPr bwMode="auto">
            <a:xfrm>
              <a:off x="12069763" y="510381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277"/>
            <p:cNvSpPr/>
            <p:nvPr/>
          </p:nvSpPr>
          <p:spPr bwMode="auto">
            <a:xfrm>
              <a:off x="12079288" y="5103814"/>
              <a:ext cx="6350" cy="49213"/>
            </a:xfrm>
            <a:custGeom>
              <a:avLst/>
              <a:gdLst>
                <a:gd name="T0" fmla="*/ 11 w 11"/>
                <a:gd name="T1" fmla="*/ 1 h 93"/>
                <a:gd name="T2" fmla="*/ 11 w 11"/>
                <a:gd name="T3" fmla="*/ 93 h 93"/>
                <a:gd name="T4" fmla="*/ 11 w 11"/>
                <a:gd name="T5" fmla="*/ 93 h 93"/>
                <a:gd name="T6" fmla="*/ 7 w 11"/>
                <a:gd name="T7" fmla="*/ 93 h 93"/>
                <a:gd name="T8" fmla="*/ 0 w 11"/>
                <a:gd name="T9" fmla="*/ 93 h 93"/>
                <a:gd name="T10" fmla="*/ 0 w 11"/>
                <a:gd name="T11" fmla="*/ 0 h 93"/>
                <a:gd name="T12" fmla="*/ 7 w 11"/>
                <a:gd name="T13" fmla="*/ 0 h 93"/>
                <a:gd name="T14" fmla="*/ 7 w 11"/>
                <a:gd name="T15" fmla="*/ 0 h 93"/>
                <a:gd name="T16" fmla="*/ 11 w 11"/>
                <a:gd name="T17" fmla="*/ 1 h 93"/>
                <a:gd name="T18" fmla="*/ 11 w 11"/>
                <a:gd name="T1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3">
                  <a:moveTo>
                    <a:pt x="11" y="1"/>
                  </a:moveTo>
                  <a:lnTo>
                    <a:pt x="11" y="93"/>
                  </a:lnTo>
                  <a:lnTo>
                    <a:pt x="11" y="93"/>
                  </a:lnTo>
                  <a:lnTo>
                    <a:pt x="7" y="93"/>
                  </a:lnTo>
                  <a:lnTo>
                    <a:pt x="0" y="93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278"/>
            <p:cNvSpPr/>
            <p:nvPr/>
          </p:nvSpPr>
          <p:spPr bwMode="auto">
            <a:xfrm>
              <a:off x="12087226" y="5103814"/>
              <a:ext cx="6350" cy="47625"/>
            </a:xfrm>
            <a:custGeom>
              <a:avLst/>
              <a:gdLst>
                <a:gd name="T0" fmla="*/ 11 w 11"/>
                <a:gd name="T1" fmla="*/ 8 h 91"/>
                <a:gd name="T2" fmla="*/ 11 w 11"/>
                <a:gd name="T3" fmla="*/ 83 h 91"/>
                <a:gd name="T4" fmla="*/ 11 w 11"/>
                <a:gd name="T5" fmla="*/ 83 h 91"/>
                <a:gd name="T6" fmla="*/ 6 w 11"/>
                <a:gd name="T7" fmla="*/ 88 h 91"/>
                <a:gd name="T8" fmla="*/ 0 w 11"/>
                <a:gd name="T9" fmla="*/ 91 h 91"/>
                <a:gd name="T10" fmla="*/ 0 w 11"/>
                <a:gd name="T11" fmla="*/ 0 h 91"/>
                <a:gd name="T12" fmla="*/ 0 w 11"/>
                <a:gd name="T13" fmla="*/ 0 h 91"/>
                <a:gd name="T14" fmla="*/ 6 w 11"/>
                <a:gd name="T15" fmla="*/ 4 h 91"/>
                <a:gd name="T16" fmla="*/ 11 w 11"/>
                <a:gd name="T17" fmla="*/ 8 h 91"/>
                <a:gd name="T18" fmla="*/ 11 w 11"/>
                <a:gd name="T19" fmla="*/ 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1">
                  <a:moveTo>
                    <a:pt x="11" y="8"/>
                  </a:moveTo>
                  <a:lnTo>
                    <a:pt x="11" y="83"/>
                  </a:lnTo>
                  <a:lnTo>
                    <a:pt x="11" y="83"/>
                  </a:lnTo>
                  <a:lnTo>
                    <a:pt x="6" y="88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11" y="8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279"/>
            <p:cNvSpPr/>
            <p:nvPr/>
          </p:nvSpPr>
          <p:spPr bwMode="auto">
            <a:xfrm>
              <a:off x="11572876" y="5056189"/>
              <a:ext cx="550863" cy="49213"/>
            </a:xfrm>
            <a:custGeom>
              <a:avLst/>
              <a:gdLst>
                <a:gd name="T0" fmla="*/ 1039 w 1039"/>
                <a:gd name="T1" fmla="*/ 21 h 93"/>
                <a:gd name="T2" fmla="*/ 1039 w 1039"/>
                <a:gd name="T3" fmla="*/ 73 h 93"/>
                <a:gd name="T4" fmla="*/ 1039 w 1039"/>
                <a:gd name="T5" fmla="*/ 73 h 93"/>
                <a:gd name="T6" fmla="*/ 1037 w 1039"/>
                <a:gd name="T7" fmla="*/ 79 h 93"/>
                <a:gd name="T8" fmla="*/ 1033 w 1039"/>
                <a:gd name="T9" fmla="*/ 84 h 93"/>
                <a:gd name="T10" fmla="*/ 1033 w 1039"/>
                <a:gd name="T11" fmla="*/ 84 h 93"/>
                <a:gd name="T12" fmla="*/ 1030 w 1039"/>
                <a:gd name="T13" fmla="*/ 89 h 93"/>
                <a:gd name="T14" fmla="*/ 1023 w 1039"/>
                <a:gd name="T15" fmla="*/ 91 h 93"/>
                <a:gd name="T16" fmla="*/ 1023 w 1039"/>
                <a:gd name="T17" fmla="*/ 91 h 93"/>
                <a:gd name="T18" fmla="*/ 1018 w 1039"/>
                <a:gd name="T19" fmla="*/ 93 h 93"/>
                <a:gd name="T20" fmla="*/ 1018 w 1039"/>
                <a:gd name="T21" fmla="*/ 93 h 93"/>
                <a:gd name="T22" fmla="*/ 1014 w 1039"/>
                <a:gd name="T23" fmla="*/ 93 h 93"/>
                <a:gd name="T24" fmla="*/ 25 w 1039"/>
                <a:gd name="T25" fmla="*/ 93 h 93"/>
                <a:gd name="T26" fmla="*/ 25 w 1039"/>
                <a:gd name="T27" fmla="*/ 93 h 93"/>
                <a:gd name="T28" fmla="*/ 18 w 1039"/>
                <a:gd name="T29" fmla="*/ 93 h 93"/>
                <a:gd name="T30" fmla="*/ 13 w 1039"/>
                <a:gd name="T31" fmla="*/ 90 h 93"/>
                <a:gd name="T32" fmla="*/ 13 w 1039"/>
                <a:gd name="T33" fmla="*/ 90 h 93"/>
                <a:gd name="T34" fmla="*/ 8 w 1039"/>
                <a:gd name="T35" fmla="*/ 88 h 93"/>
                <a:gd name="T36" fmla="*/ 4 w 1039"/>
                <a:gd name="T37" fmla="*/ 84 h 93"/>
                <a:gd name="T38" fmla="*/ 2 w 1039"/>
                <a:gd name="T39" fmla="*/ 80 h 93"/>
                <a:gd name="T40" fmla="*/ 0 w 1039"/>
                <a:gd name="T41" fmla="*/ 75 h 93"/>
                <a:gd name="T42" fmla="*/ 0 w 1039"/>
                <a:gd name="T43" fmla="*/ 75 h 93"/>
                <a:gd name="T44" fmla="*/ 0 w 1039"/>
                <a:gd name="T45" fmla="*/ 73 h 93"/>
                <a:gd name="T46" fmla="*/ 0 w 1039"/>
                <a:gd name="T47" fmla="*/ 73 h 93"/>
                <a:gd name="T48" fmla="*/ 0 w 1039"/>
                <a:gd name="T49" fmla="*/ 73 h 93"/>
                <a:gd name="T50" fmla="*/ 0 w 1039"/>
                <a:gd name="T51" fmla="*/ 21 h 93"/>
                <a:gd name="T52" fmla="*/ 0 w 1039"/>
                <a:gd name="T53" fmla="*/ 21 h 93"/>
                <a:gd name="T54" fmla="*/ 0 w 1039"/>
                <a:gd name="T55" fmla="*/ 19 h 93"/>
                <a:gd name="T56" fmla="*/ 0 w 1039"/>
                <a:gd name="T57" fmla="*/ 19 h 93"/>
                <a:gd name="T58" fmla="*/ 2 w 1039"/>
                <a:gd name="T59" fmla="*/ 16 h 93"/>
                <a:gd name="T60" fmla="*/ 3 w 1039"/>
                <a:gd name="T61" fmla="*/ 12 h 93"/>
                <a:gd name="T62" fmla="*/ 5 w 1039"/>
                <a:gd name="T63" fmla="*/ 9 h 93"/>
                <a:gd name="T64" fmla="*/ 8 w 1039"/>
                <a:gd name="T65" fmla="*/ 7 h 93"/>
                <a:gd name="T66" fmla="*/ 16 w 1039"/>
                <a:gd name="T67" fmla="*/ 3 h 93"/>
                <a:gd name="T68" fmla="*/ 20 w 1039"/>
                <a:gd name="T69" fmla="*/ 1 h 93"/>
                <a:gd name="T70" fmla="*/ 25 w 1039"/>
                <a:gd name="T71" fmla="*/ 0 h 93"/>
                <a:gd name="T72" fmla="*/ 1014 w 1039"/>
                <a:gd name="T73" fmla="*/ 0 h 93"/>
                <a:gd name="T74" fmla="*/ 1014 w 1039"/>
                <a:gd name="T75" fmla="*/ 0 h 93"/>
                <a:gd name="T76" fmla="*/ 1018 w 1039"/>
                <a:gd name="T77" fmla="*/ 1 h 93"/>
                <a:gd name="T78" fmla="*/ 1018 w 1039"/>
                <a:gd name="T79" fmla="*/ 1 h 93"/>
                <a:gd name="T80" fmla="*/ 1023 w 1039"/>
                <a:gd name="T81" fmla="*/ 1 h 93"/>
                <a:gd name="T82" fmla="*/ 1023 w 1039"/>
                <a:gd name="T83" fmla="*/ 1 h 93"/>
                <a:gd name="T84" fmla="*/ 1030 w 1039"/>
                <a:gd name="T85" fmla="*/ 5 h 93"/>
                <a:gd name="T86" fmla="*/ 1033 w 1039"/>
                <a:gd name="T87" fmla="*/ 9 h 93"/>
                <a:gd name="T88" fmla="*/ 1033 w 1039"/>
                <a:gd name="T89" fmla="*/ 9 h 93"/>
                <a:gd name="T90" fmla="*/ 1037 w 1039"/>
                <a:gd name="T91" fmla="*/ 14 h 93"/>
                <a:gd name="T92" fmla="*/ 1039 w 1039"/>
                <a:gd name="T93" fmla="*/ 21 h 93"/>
                <a:gd name="T94" fmla="*/ 1039 w 1039"/>
                <a:gd name="T95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9" h="93">
                  <a:moveTo>
                    <a:pt x="1039" y="21"/>
                  </a:moveTo>
                  <a:lnTo>
                    <a:pt x="1039" y="73"/>
                  </a:lnTo>
                  <a:lnTo>
                    <a:pt x="1039" y="73"/>
                  </a:lnTo>
                  <a:lnTo>
                    <a:pt x="1037" y="79"/>
                  </a:lnTo>
                  <a:lnTo>
                    <a:pt x="1033" y="84"/>
                  </a:lnTo>
                  <a:lnTo>
                    <a:pt x="1033" y="84"/>
                  </a:lnTo>
                  <a:lnTo>
                    <a:pt x="1030" y="89"/>
                  </a:lnTo>
                  <a:lnTo>
                    <a:pt x="1023" y="91"/>
                  </a:lnTo>
                  <a:lnTo>
                    <a:pt x="1023" y="91"/>
                  </a:lnTo>
                  <a:lnTo>
                    <a:pt x="1018" y="93"/>
                  </a:lnTo>
                  <a:lnTo>
                    <a:pt x="1018" y="93"/>
                  </a:lnTo>
                  <a:lnTo>
                    <a:pt x="1014" y="93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18" y="93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8" y="88"/>
                  </a:lnTo>
                  <a:lnTo>
                    <a:pt x="4" y="84"/>
                  </a:lnTo>
                  <a:lnTo>
                    <a:pt x="2" y="80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3" y="12"/>
                  </a:lnTo>
                  <a:lnTo>
                    <a:pt x="5" y="9"/>
                  </a:lnTo>
                  <a:lnTo>
                    <a:pt x="8" y="7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1018" y="1"/>
                  </a:lnTo>
                  <a:lnTo>
                    <a:pt x="1018" y="1"/>
                  </a:lnTo>
                  <a:lnTo>
                    <a:pt x="1023" y="1"/>
                  </a:lnTo>
                  <a:lnTo>
                    <a:pt x="1023" y="1"/>
                  </a:lnTo>
                  <a:lnTo>
                    <a:pt x="1030" y="5"/>
                  </a:lnTo>
                  <a:lnTo>
                    <a:pt x="1033" y="9"/>
                  </a:lnTo>
                  <a:lnTo>
                    <a:pt x="1033" y="9"/>
                  </a:lnTo>
                  <a:lnTo>
                    <a:pt x="1037" y="14"/>
                  </a:lnTo>
                  <a:lnTo>
                    <a:pt x="1039" y="21"/>
                  </a:lnTo>
                  <a:lnTo>
                    <a:pt x="1039" y="21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280"/>
            <p:cNvSpPr/>
            <p:nvPr/>
          </p:nvSpPr>
          <p:spPr bwMode="auto">
            <a:xfrm>
              <a:off x="11572876" y="5056189"/>
              <a:ext cx="292100" cy="49213"/>
            </a:xfrm>
            <a:custGeom>
              <a:avLst/>
              <a:gdLst>
                <a:gd name="T0" fmla="*/ 552 w 552"/>
                <a:gd name="T1" fmla="*/ 93 h 93"/>
                <a:gd name="T2" fmla="*/ 22 w 552"/>
                <a:gd name="T3" fmla="*/ 93 h 93"/>
                <a:gd name="T4" fmla="*/ 22 w 552"/>
                <a:gd name="T5" fmla="*/ 93 h 93"/>
                <a:gd name="T6" fmla="*/ 17 w 552"/>
                <a:gd name="T7" fmla="*/ 93 h 93"/>
                <a:gd name="T8" fmla="*/ 12 w 552"/>
                <a:gd name="T9" fmla="*/ 90 h 93"/>
                <a:gd name="T10" fmla="*/ 12 w 552"/>
                <a:gd name="T11" fmla="*/ 90 h 93"/>
                <a:gd name="T12" fmla="*/ 8 w 552"/>
                <a:gd name="T13" fmla="*/ 88 h 93"/>
                <a:gd name="T14" fmla="*/ 4 w 552"/>
                <a:gd name="T15" fmla="*/ 84 h 93"/>
                <a:gd name="T16" fmla="*/ 2 w 552"/>
                <a:gd name="T17" fmla="*/ 80 h 93"/>
                <a:gd name="T18" fmla="*/ 0 w 552"/>
                <a:gd name="T19" fmla="*/ 75 h 93"/>
                <a:gd name="T20" fmla="*/ 0 w 552"/>
                <a:gd name="T21" fmla="*/ 75 h 93"/>
                <a:gd name="T22" fmla="*/ 0 w 552"/>
                <a:gd name="T23" fmla="*/ 73 h 93"/>
                <a:gd name="T24" fmla="*/ 0 w 552"/>
                <a:gd name="T25" fmla="*/ 73 h 93"/>
                <a:gd name="T26" fmla="*/ 0 w 552"/>
                <a:gd name="T27" fmla="*/ 73 h 93"/>
                <a:gd name="T28" fmla="*/ 0 w 552"/>
                <a:gd name="T29" fmla="*/ 21 h 93"/>
                <a:gd name="T30" fmla="*/ 0 w 552"/>
                <a:gd name="T31" fmla="*/ 21 h 93"/>
                <a:gd name="T32" fmla="*/ 0 w 552"/>
                <a:gd name="T33" fmla="*/ 19 h 93"/>
                <a:gd name="T34" fmla="*/ 0 w 552"/>
                <a:gd name="T35" fmla="*/ 19 h 93"/>
                <a:gd name="T36" fmla="*/ 2 w 552"/>
                <a:gd name="T37" fmla="*/ 16 h 93"/>
                <a:gd name="T38" fmla="*/ 3 w 552"/>
                <a:gd name="T39" fmla="*/ 12 h 93"/>
                <a:gd name="T40" fmla="*/ 7 w 552"/>
                <a:gd name="T41" fmla="*/ 7 h 93"/>
                <a:gd name="T42" fmla="*/ 14 w 552"/>
                <a:gd name="T43" fmla="*/ 3 h 93"/>
                <a:gd name="T44" fmla="*/ 18 w 552"/>
                <a:gd name="T45" fmla="*/ 1 h 93"/>
                <a:gd name="T46" fmla="*/ 22 w 552"/>
                <a:gd name="T47" fmla="*/ 0 h 93"/>
                <a:gd name="T48" fmla="*/ 487 w 552"/>
                <a:gd name="T49" fmla="*/ 0 h 93"/>
                <a:gd name="T50" fmla="*/ 487 w 552"/>
                <a:gd name="T51" fmla="*/ 0 h 93"/>
                <a:gd name="T52" fmla="*/ 490 w 552"/>
                <a:gd name="T53" fmla="*/ 10 h 93"/>
                <a:gd name="T54" fmla="*/ 494 w 552"/>
                <a:gd name="T55" fmla="*/ 22 h 93"/>
                <a:gd name="T56" fmla="*/ 499 w 552"/>
                <a:gd name="T57" fmla="*/ 34 h 93"/>
                <a:gd name="T58" fmla="*/ 506 w 552"/>
                <a:gd name="T59" fmla="*/ 45 h 93"/>
                <a:gd name="T60" fmla="*/ 515 w 552"/>
                <a:gd name="T61" fmla="*/ 57 h 93"/>
                <a:gd name="T62" fmla="*/ 524 w 552"/>
                <a:gd name="T63" fmla="*/ 68 h 93"/>
                <a:gd name="T64" fmla="*/ 535 w 552"/>
                <a:gd name="T65" fmla="*/ 80 h 93"/>
                <a:gd name="T66" fmla="*/ 548 w 552"/>
                <a:gd name="T67" fmla="*/ 90 h 93"/>
                <a:gd name="T68" fmla="*/ 548 w 552"/>
                <a:gd name="T69" fmla="*/ 90 h 93"/>
                <a:gd name="T70" fmla="*/ 552 w 552"/>
                <a:gd name="T71" fmla="*/ 93 h 93"/>
                <a:gd name="T72" fmla="*/ 552 w 552"/>
                <a:gd name="T7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52" h="93">
                  <a:moveTo>
                    <a:pt x="552" y="93"/>
                  </a:moveTo>
                  <a:lnTo>
                    <a:pt x="22" y="93"/>
                  </a:lnTo>
                  <a:lnTo>
                    <a:pt x="22" y="93"/>
                  </a:lnTo>
                  <a:lnTo>
                    <a:pt x="17" y="93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8" y="88"/>
                  </a:lnTo>
                  <a:lnTo>
                    <a:pt x="4" y="84"/>
                  </a:lnTo>
                  <a:lnTo>
                    <a:pt x="2" y="80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4" y="3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0" y="10"/>
                  </a:lnTo>
                  <a:lnTo>
                    <a:pt x="494" y="22"/>
                  </a:lnTo>
                  <a:lnTo>
                    <a:pt x="499" y="34"/>
                  </a:lnTo>
                  <a:lnTo>
                    <a:pt x="506" y="45"/>
                  </a:lnTo>
                  <a:lnTo>
                    <a:pt x="515" y="57"/>
                  </a:lnTo>
                  <a:lnTo>
                    <a:pt x="524" y="68"/>
                  </a:lnTo>
                  <a:lnTo>
                    <a:pt x="535" y="80"/>
                  </a:lnTo>
                  <a:lnTo>
                    <a:pt x="548" y="90"/>
                  </a:lnTo>
                  <a:lnTo>
                    <a:pt x="548" y="90"/>
                  </a:lnTo>
                  <a:lnTo>
                    <a:pt x="552" y="93"/>
                  </a:lnTo>
                  <a:lnTo>
                    <a:pt x="552" y="93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Rectangle 281"/>
            <p:cNvSpPr>
              <a:spLocks noChangeArrowheads="1"/>
            </p:cNvSpPr>
            <p:nvPr/>
          </p:nvSpPr>
          <p:spPr bwMode="auto">
            <a:xfrm>
              <a:off x="12052301" y="50561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Rectangle 282"/>
            <p:cNvSpPr>
              <a:spLocks noChangeArrowheads="1"/>
            </p:cNvSpPr>
            <p:nvPr/>
          </p:nvSpPr>
          <p:spPr bwMode="auto">
            <a:xfrm>
              <a:off x="12033251" y="5056189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Rectangle 283"/>
            <p:cNvSpPr>
              <a:spLocks noChangeArrowheads="1"/>
            </p:cNvSpPr>
            <p:nvPr/>
          </p:nvSpPr>
          <p:spPr bwMode="auto">
            <a:xfrm>
              <a:off x="12007851" y="50561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Rectangle 284"/>
            <p:cNvSpPr>
              <a:spLocks noChangeArrowheads="1"/>
            </p:cNvSpPr>
            <p:nvPr/>
          </p:nvSpPr>
          <p:spPr bwMode="auto">
            <a:xfrm>
              <a:off x="11971338" y="50561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Rectangle 285"/>
            <p:cNvSpPr>
              <a:spLocks noChangeArrowheads="1"/>
            </p:cNvSpPr>
            <p:nvPr/>
          </p:nvSpPr>
          <p:spPr bwMode="auto">
            <a:xfrm>
              <a:off x="11931651" y="50561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Rectangle 286"/>
            <p:cNvSpPr>
              <a:spLocks noChangeArrowheads="1"/>
            </p:cNvSpPr>
            <p:nvPr/>
          </p:nvSpPr>
          <p:spPr bwMode="auto">
            <a:xfrm>
              <a:off x="11872913" y="50561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Rectangle 287"/>
            <p:cNvSpPr>
              <a:spLocks noChangeArrowheads="1"/>
            </p:cNvSpPr>
            <p:nvPr/>
          </p:nvSpPr>
          <p:spPr bwMode="auto">
            <a:xfrm>
              <a:off x="11815763" y="50561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Rectangle 288"/>
            <p:cNvSpPr>
              <a:spLocks noChangeArrowheads="1"/>
            </p:cNvSpPr>
            <p:nvPr/>
          </p:nvSpPr>
          <p:spPr bwMode="auto">
            <a:xfrm>
              <a:off x="11766551" y="50561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Rectangle 289"/>
            <p:cNvSpPr>
              <a:spLocks noChangeArrowheads="1"/>
            </p:cNvSpPr>
            <p:nvPr/>
          </p:nvSpPr>
          <p:spPr bwMode="auto">
            <a:xfrm>
              <a:off x="12071351" y="50561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Rectangle 290"/>
            <p:cNvSpPr>
              <a:spLocks noChangeArrowheads="1"/>
            </p:cNvSpPr>
            <p:nvPr/>
          </p:nvSpPr>
          <p:spPr bwMode="auto">
            <a:xfrm>
              <a:off x="12085638" y="5056189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Rectangle 291"/>
            <p:cNvSpPr>
              <a:spLocks noChangeArrowheads="1"/>
            </p:cNvSpPr>
            <p:nvPr/>
          </p:nvSpPr>
          <p:spPr bwMode="auto">
            <a:xfrm>
              <a:off x="12096751" y="505618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292"/>
            <p:cNvSpPr/>
            <p:nvPr/>
          </p:nvSpPr>
          <p:spPr bwMode="auto">
            <a:xfrm>
              <a:off x="12106276" y="5056189"/>
              <a:ext cx="6350" cy="49213"/>
            </a:xfrm>
            <a:custGeom>
              <a:avLst/>
              <a:gdLst>
                <a:gd name="T0" fmla="*/ 12 w 12"/>
                <a:gd name="T1" fmla="*/ 1 h 93"/>
                <a:gd name="T2" fmla="*/ 12 w 12"/>
                <a:gd name="T3" fmla="*/ 93 h 93"/>
                <a:gd name="T4" fmla="*/ 12 w 12"/>
                <a:gd name="T5" fmla="*/ 93 h 93"/>
                <a:gd name="T6" fmla="*/ 8 w 12"/>
                <a:gd name="T7" fmla="*/ 93 h 93"/>
                <a:gd name="T8" fmla="*/ 0 w 12"/>
                <a:gd name="T9" fmla="*/ 93 h 93"/>
                <a:gd name="T10" fmla="*/ 0 w 12"/>
                <a:gd name="T11" fmla="*/ 0 h 93"/>
                <a:gd name="T12" fmla="*/ 8 w 12"/>
                <a:gd name="T13" fmla="*/ 0 h 93"/>
                <a:gd name="T14" fmla="*/ 8 w 12"/>
                <a:gd name="T15" fmla="*/ 0 h 93"/>
                <a:gd name="T16" fmla="*/ 12 w 12"/>
                <a:gd name="T17" fmla="*/ 1 h 93"/>
                <a:gd name="T18" fmla="*/ 12 w 12"/>
                <a:gd name="T1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3">
                  <a:moveTo>
                    <a:pt x="12" y="1"/>
                  </a:moveTo>
                  <a:lnTo>
                    <a:pt x="12" y="93"/>
                  </a:lnTo>
                  <a:lnTo>
                    <a:pt x="12" y="93"/>
                  </a:lnTo>
                  <a:lnTo>
                    <a:pt x="8" y="93"/>
                  </a:lnTo>
                  <a:lnTo>
                    <a:pt x="0" y="93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1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293"/>
            <p:cNvSpPr/>
            <p:nvPr/>
          </p:nvSpPr>
          <p:spPr bwMode="auto">
            <a:xfrm>
              <a:off x="12114213" y="5056189"/>
              <a:ext cx="6350" cy="47625"/>
            </a:xfrm>
            <a:custGeom>
              <a:avLst/>
              <a:gdLst>
                <a:gd name="T0" fmla="*/ 10 w 10"/>
                <a:gd name="T1" fmla="*/ 8 h 90"/>
                <a:gd name="T2" fmla="*/ 10 w 10"/>
                <a:gd name="T3" fmla="*/ 83 h 90"/>
                <a:gd name="T4" fmla="*/ 10 w 10"/>
                <a:gd name="T5" fmla="*/ 83 h 90"/>
                <a:gd name="T6" fmla="*/ 7 w 10"/>
                <a:gd name="T7" fmla="*/ 88 h 90"/>
                <a:gd name="T8" fmla="*/ 0 w 10"/>
                <a:gd name="T9" fmla="*/ 90 h 90"/>
                <a:gd name="T10" fmla="*/ 0 w 10"/>
                <a:gd name="T11" fmla="*/ 0 h 90"/>
                <a:gd name="T12" fmla="*/ 0 w 10"/>
                <a:gd name="T13" fmla="*/ 0 h 90"/>
                <a:gd name="T14" fmla="*/ 7 w 10"/>
                <a:gd name="T15" fmla="*/ 4 h 90"/>
                <a:gd name="T16" fmla="*/ 10 w 10"/>
                <a:gd name="T17" fmla="*/ 8 h 90"/>
                <a:gd name="T18" fmla="*/ 10 w 10"/>
                <a:gd name="T19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0">
                  <a:moveTo>
                    <a:pt x="10" y="8"/>
                  </a:moveTo>
                  <a:lnTo>
                    <a:pt x="10" y="83"/>
                  </a:lnTo>
                  <a:lnTo>
                    <a:pt x="10" y="83"/>
                  </a:lnTo>
                  <a:lnTo>
                    <a:pt x="7" y="88"/>
                  </a:lnTo>
                  <a:lnTo>
                    <a:pt x="0" y="9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4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294"/>
            <p:cNvSpPr/>
            <p:nvPr/>
          </p:nvSpPr>
          <p:spPr bwMode="auto">
            <a:xfrm>
              <a:off x="11615738" y="5006976"/>
              <a:ext cx="549275" cy="49213"/>
            </a:xfrm>
            <a:custGeom>
              <a:avLst/>
              <a:gdLst>
                <a:gd name="T0" fmla="*/ 1037 w 1037"/>
                <a:gd name="T1" fmla="*/ 19 h 91"/>
                <a:gd name="T2" fmla="*/ 1037 w 1037"/>
                <a:gd name="T3" fmla="*/ 72 h 91"/>
                <a:gd name="T4" fmla="*/ 1037 w 1037"/>
                <a:gd name="T5" fmla="*/ 72 h 91"/>
                <a:gd name="T6" fmla="*/ 1037 w 1037"/>
                <a:gd name="T7" fmla="*/ 77 h 91"/>
                <a:gd name="T8" fmla="*/ 1034 w 1037"/>
                <a:gd name="T9" fmla="*/ 82 h 91"/>
                <a:gd name="T10" fmla="*/ 1034 w 1037"/>
                <a:gd name="T11" fmla="*/ 82 h 91"/>
                <a:gd name="T12" fmla="*/ 1028 w 1037"/>
                <a:gd name="T13" fmla="*/ 87 h 91"/>
                <a:gd name="T14" fmla="*/ 1022 w 1037"/>
                <a:gd name="T15" fmla="*/ 90 h 91"/>
                <a:gd name="T16" fmla="*/ 1022 w 1037"/>
                <a:gd name="T17" fmla="*/ 90 h 91"/>
                <a:gd name="T18" fmla="*/ 1018 w 1037"/>
                <a:gd name="T19" fmla="*/ 91 h 91"/>
                <a:gd name="T20" fmla="*/ 1018 w 1037"/>
                <a:gd name="T21" fmla="*/ 91 h 91"/>
                <a:gd name="T22" fmla="*/ 1014 w 1037"/>
                <a:gd name="T23" fmla="*/ 91 h 91"/>
                <a:gd name="T24" fmla="*/ 25 w 1037"/>
                <a:gd name="T25" fmla="*/ 91 h 91"/>
                <a:gd name="T26" fmla="*/ 25 w 1037"/>
                <a:gd name="T27" fmla="*/ 91 h 91"/>
                <a:gd name="T28" fmla="*/ 20 w 1037"/>
                <a:gd name="T29" fmla="*/ 91 h 91"/>
                <a:gd name="T30" fmla="*/ 16 w 1037"/>
                <a:gd name="T31" fmla="*/ 90 h 91"/>
                <a:gd name="T32" fmla="*/ 8 w 1037"/>
                <a:gd name="T33" fmla="*/ 86 h 91"/>
                <a:gd name="T34" fmla="*/ 5 w 1037"/>
                <a:gd name="T35" fmla="*/ 83 h 91"/>
                <a:gd name="T36" fmla="*/ 3 w 1037"/>
                <a:gd name="T37" fmla="*/ 80 h 91"/>
                <a:gd name="T38" fmla="*/ 2 w 1037"/>
                <a:gd name="T39" fmla="*/ 77 h 91"/>
                <a:gd name="T40" fmla="*/ 0 w 1037"/>
                <a:gd name="T41" fmla="*/ 73 h 91"/>
                <a:gd name="T42" fmla="*/ 0 w 1037"/>
                <a:gd name="T43" fmla="*/ 73 h 91"/>
                <a:gd name="T44" fmla="*/ 0 w 1037"/>
                <a:gd name="T45" fmla="*/ 72 h 91"/>
                <a:gd name="T46" fmla="*/ 0 w 1037"/>
                <a:gd name="T47" fmla="*/ 19 h 91"/>
                <a:gd name="T48" fmla="*/ 0 w 1037"/>
                <a:gd name="T49" fmla="*/ 19 h 91"/>
                <a:gd name="T50" fmla="*/ 0 w 1037"/>
                <a:gd name="T51" fmla="*/ 18 h 91"/>
                <a:gd name="T52" fmla="*/ 0 w 1037"/>
                <a:gd name="T53" fmla="*/ 18 h 91"/>
                <a:gd name="T54" fmla="*/ 2 w 1037"/>
                <a:gd name="T55" fmla="*/ 15 h 91"/>
                <a:gd name="T56" fmla="*/ 3 w 1037"/>
                <a:gd name="T57" fmla="*/ 11 h 91"/>
                <a:gd name="T58" fmla="*/ 7 w 1037"/>
                <a:gd name="T59" fmla="*/ 6 h 91"/>
                <a:gd name="T60" fmla="*/ 13 w 1037"/>
                <a:gd name="T61" fmla="*/ 1 h 91"/>
                <a:gd name="T62" fmla="*/ 21 w 1037"/>
                <a:gd name="T63" fmla="*/ 0 h 91"/>
                <a:gd name="T64" fmla="*/ 21 w 1037"/>
                <a:gd name="T65" fmla="*/ 0 h 91"/>
                <a:gd name="T66" fmla="*/ 25 w 1037"/>
                <a:gd name="T67" fmla="*/ 0 h 91"/>
                <a:gd name="T68" fmla="*/ 1014 w 1037"/>
                <a:gd name="T69" fmla="*/ 0 h 91"/>
                <a:gd name="T70" fmla="*/ 1014 w 1037"/>
                <a:gd name="T71" fmla="*/ 0 h 91"/>
                <a:gd name="T72" fmla="*/ 1018 w 1037"/>
                <a:gd name="T73" fmla="*/ 0 h 91"/>
                <a:gd name="T74" fmla="*/ 1018 w 1037"/>
                <a:gd name="T75" fmla="*/ 0 h 91"/>
                <a:gd name="T76" fmla="*/ 1022 w 1037"/>
                <a:gd name="T77" fmla="*/ 1 h 91"/>
                <a:gd name="T78" fmla="*/ 1022 w 1037"/>
                <a:gd name="T79" fmla="*/ 1 h 91"/>
                <a:gd name="T80" fmla="*/ 1028 w 1037"/>
                <a:gd name="T81" fmla="*/ 4 h 91"/>
                <a:gd name="T82" fmla="*/ 1034 w 1037"/>
                <a:gd name="T83" fmla="*/ 8 h 91"/>
                <a:gd name="T84" fmla="*/ 1034 w 1037"/>
                <a:gd name="T85" fmla="*/ 8 h 91"/>
                <a:gd name="T86" fmla="*/ 1037 w 1037"/>
                <a:gd name="T87" fmla="*/ 14 h 91"/>
                <a:gd name="T88" fmla="*/ 1037 w 1037"/>
                <a:gd name="T89" fmla="*/ 19 h 91"/>
                <a:gd name="T90" fmla="*/ 1037 w 1037"/>
                <a:gd name="T91" fmla="*/ 1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37" h="91">
                  <a:moveTo>
                    <a:pt x="1037" y="19"/>
                  </a:moveTo>
                  <a:lnTo>
                    <a:pt x="1037" y="72"/>
                  </a:lnTo>
                  <a:lnTo>
                    <a:pt x="1037" y="72"/>
                  </a:lnTo>
                  <a:lnTo>
                    <a:pt x="1037" y="77"/>
                  </a:lnTo>
                  <a:lnTo>
                    <a:pt x="1034" y="82"/>
                  </a:lnTo>
                  <a:lnTo>
                    <a:pt x="1034" y="82"/>
                  </a:lnTo>
                  <a:lnTo>
                    <a:pt x="1028" y="87"/>
                  </a:lnTo>
                  <a:lnTo>
                    <a:pt x="1022" y="90"/>
                  </a:lnTo>
                  <a:lnTo>
                    <a:pt x="1022" y="90"/>
                  </a:lnTo>
                  <a:lnTo>
                    <a:pt x="1018" y="91"/>
                  </a:lnTo>
                  <a:lnTo>
                    <a:pt x="1018" y="91"/>
                  </a:lnTo>
                  <a:lnTo>
                    <a:pt x="1014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0" y="91"/>
                  </a:lnTo>
                  <a:lnTo>
                    <a:pt x="16" y="90"/>
                  </a:lnTo>
                  <a:lnTo>
                    <a:pt x="8" y="86"/>
                  </a:lnTo>
                  <a:lnTo>
                    <a:pt x="5" y="83"/>
                  </a:lnTo>
                  <a:lnTo>
                    <a:pt x="3" y="80"/>
                  </a:lnTo>
                  <a:lnTo>
                    <a:pt x="2" y="77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3" y="11"/>
                  </a:lnTo>
                  <a:lnTo>
                    <a:pt x="7" y="6"/>
                  </a:lnTo>
                  <a:lnTo>
                    <a:pt x="13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1018" y="0"/>
                  </a:lnTo>
                  <a:lnTo>
                    <a:pt x="1018" y="0"/>
                  </a:lnTo>
                  <a:lnTo>
                    <a:pt x="1022" y="1"/>
                  </a:lnTo>
                  <a:lnTo>
                    <a:pt x="1022" y="1"/>
                  </a:lnTo>
                  <a:lnTo>
                    <a:pt x="1028" y="4"/>
                  </a:lnTo>
                  <a:lnTo>
                    <a:pt x="1034" y="8"/>
                  </a:lnTo>
                  <a:lnTo>
                    <a:pt x="1034" y="8"/>
                  </a:lnTo>
                  <a:lnTo>
                    <a:pt x="1037" y="14"/>
                  </a:lnTo>
                  <a:lnTo>
                    <a:pt x="1037" y="19"/>
                  </a:lnTo>
                  <a:lnTo>
                    <a:pt x="1037" y="19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295"/>
            <p:cNvSpPr/>
            <p:nvPr/>
          </p:nvSpPr>
          <p:spPr bwMode="auto">
            <a:xfrm>
              <a:off x="11615738" y="5006976"/>
              <a:ext cx="292100" cy="49213"/>
            </a:xfrm>
            <a:custGeom>
              <a:avLst/>
              <a:gdLst>
                <a:gd name="T0" fmla="*/ 552 w 552"/>
                <a:gd name="T1" fmla="*/ 91 h 91"/>
                <a:gd name="T2" fmla="*/ 22 w 552"/>
                <a:gd name="T3" fmla="*/ 91 h 91"/>
                <a:gd name="T4" fmla="*/ 22 w 552"/>
                <a:gd name="T5" fmla="*/ 91 h 91"/>
                <a:gd name="T6" fmla="*/ 17 w 552"/>
                <a:gd name="T7" fmla="*/ 91 h 91"/>
                <a:gd name="T8" fmla="*/ 13 w 552"/>
                <a:gd name="T9" fmla="*/ 90 h 91"/>
                <a:gd name="T10" fmla="*/ 7 w 552"/>
                <a:gd name="T11" fmla="*/ 86 h 91"/>
                <a:gd name="T12" fmla="*/ 3 w 552"/>
                <a:gd name="T13" fmla="*/ 80 h 91"/>
                <a:gd name="T14" fmla="*/ 2 w 552"/>
                <a:gd name="T15" fmla="*/ 77 h 91"/>
                <a:gd name="T16" fmla="*/ 0 w 552"/>
                <a:gd name="T17" fmla="*/ 73 h 91"/>
                <a:gd name="T18" fmla="*/ 0 w 552"/>
                <a:gd name="T19" fmla="*/ 73 h 91"/>
                <a:gd name="T20" fmla="*/ 0 w 552"/>
                <a:gd name="T21" fmla="*/ 72 h 91"/>
                <a:gd name="T22" fmla="*/ 0 w 552"/>
                <a:gd name="T23" fmla="*/ 19 h 91"/>
                <a:gd name="T24" fmla="*/ 0 w 552"/>
                <a:gd name="T25" fmla="*/ 19 h 91"/>
                <a:gd name="T26" fmla="*/ 0 w 552"/>
                <a:gd name="T27" fmla="*/ 18 h 91"/>
                <a:gd name="T28" fmla="*/ 0 w 552"/>
                <a:gd name="T29" fmla="*/ 18 h 91"/>
                <a:gd name="T30" fmla="*/ 2 w 552"/>
                <a:gd name="T31" fmla="*/ 11 h 91"/>
                <a:gd name="T32" fmla="*/ 7 w 552"/>
                <a:gd name="T33" fmla="*/ 6 h 91"/>
                <a:gd name="T34" fmla="*/ 12 w 552"/>
                <a:gd name="T35" fmla="*/ 1 h 91"/>
                <a:gd name="T36" fmla="*/ 20 w 552"/>
                <a:gd name="T37" fmla="*/ 0 h 91"/>
                <a:gd name="T38" fmla="*/ 20 w 552"/>
                <a:gd name="T39" fmla="*/ 0 h 91"/>
                <a:gd name="T40" fmla="*/ 22 w 552"/>
                <a:gd name="T41" fmla="*/ 0 h 91"/>
                <a:gd name="T42" fmla="*/ 487 w 552"/>
                <a:gd name="T43" fmla="*/ 0 h 91"/>
                <a:gd name="T44" fmla="*/ 487 w 552"/>
                <a:gd name="T45" fmla="*/ 0 h 91"/>
                <a:gd name="T46" fmla="*/ 487 w 552"/>
                <a:gd name="T47" fmla="*/ 0 h 91"/>
                <a:gd name="T48" fmla="*/ 487 w 552"/>
                <a:gd name="T49" fmla="*/ 0 h 91"/>
                <a:gd name="T50" fmla="*/ 491 w 552"/>
                <a:gd name="T51" fmla="*/ 10 h 91"/>
                <a:gd name="T52" fmla="*/ 494 w 552"/>
                <a:gd name="T53" fmla="*/ 22 h 91"/>
                <a:gd name="T54" fmla="*/ 500 w 552"/>
                <a:gd name="T55" fmla="*/ 33 h 91"/>
                <a:gd name="T56" fmla="*/ 507 w 552"/>
                <a:gd name="T57" fmla="*/ 45 h 91"/>
                <a:gd name="T58" fmla="*/ 515 w 552"/>
                <a:gd name="T59" fmla="*/ 58 h 91"/>
                <a:gd name="T60" fmla="*/ 525 w 552"/>
                <a:gd name="T61" fmla="*/ 69 h 91"/>
                <a:gd name="T62" fmla="*/ 538 w 552"/>
                <a:gd name="T63" fmla="*/ 81 h 91"/>
                <a:gd name="T64" fmla="*/ 552 w 552"/>
                <a:gd name="T65" fmla="*/ 91 h 91"/>
                <a:gd name="T66" fmla="*/ 552 w 552"/>
                <a:gd name="T6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2" h="91">
                  <a:moveTo>
                    <a:pt x="552" y="91"/>
                  </a:moveTo>
                  <a:lnTo>
                    <a:pt x="22" y="91"/>
                  </a:lnTo>
                  <a:lnTo>
                    <a:pt x="22" y="91"/>
                  </a:lnTo>
                  <a:lnTo>
                    <a:pt x="17" y="91"/>
                  </a:lnTo>
                  <a:lnTo>
                    <a:pt x="13" y="90"/>
                  </a:lnTo>
                  <a:lnTo>
                    <a:pt x="7" y="86"/>
                  </a:lnTo>
                  <a:lnTo>
                    <a:pt x="3" y="80"/>
                  </a:lnTo>
                  <a:lnTo>
                    <a:pt x="2" y="77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7" y="6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1" y="10"/>
                  </a:lnTo>
                  <a:lnTo>
                    <a:pt x="494" y="22"/>
                  </a:lnTo>
                  <a:lnTo>
                    <a:pt x="500" y="33"/>
                  </a:lnTo>
                  <a:lnTo>
                    <a:pt x="507" y="45"/>
                  </a:lnTo>
                  <a:lnTo>
                    <a:pt x="515" y="58"/>
                  </a:lnTo>
                  <a:lnTo>
                    <a:pt x="525" y="69"/>
                  </a:lnTo>
                  <a:lnTo>
                    <a:pt x="538" y="81"/>
                  </a:lnTo>
                  <a:lnTo>
                    <a:pt x="552" y="91"/>
                  </a:lnTo>
                  <a:lnTo>
                    <a:pt x="552" y="9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Rectangle 296"/>
            <p:cNvSpPr>
              <a:spLocks noChangeArrowheads="1"/>
            </p:cNvSpPr>
            <p:nvPr/>
          </p:nvSpPr>
          <p:spPr bwMode="auto">
            <a:xfrm>
              <a:off x="12095163" y="500697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Rectangle 297"/>
            <p:cNvSpPr>
              <a:spLocks noChangeArrowheads="1"/>
            </p:cNvSpPr>
            <p:nvPr/>
          </p:nvSpPr>
          <p:spPr bwMode="auto">
            <a:xfrm>
              <a:off x="12076113" y="5006976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Rectangle 298"/>
            <p:cNvSpPr>
              <a:spLocks noChangeArrowheads="1"/>
            </p:cNvSpPr>
            <p:nvPr/>
          </p:nvSpPr>
          <p:spPr bwMode="auto">
            <a:xfrm>
              <a:off x="12050713" y="500697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Rectangle 299"/>
            <p:cNvSpPr>
              <a:spLocks noChangeArrowheads="1"/>
            </p:cNvSpPr>
            <p:nvPr/>
          </p:nvSpPr>
          <p:spPr bwMode="auto">
            <a:xfrm>
              <a:off x="12014201" y="500697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Rectangle 300"/>
            <p:cNvSpPr>
              <a:spLocks noChangeArrowheads="1"/>
            </p:cNvSpPr>
            <p:nvPr/>
          </p:nvSpPr>
          <p:spPr bwMode="auto">
            <a:xfrm>
              <a:off x="11974513" y="500697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Rectangle 301"/>
            <p:cNvSpPr>
              <a:spLocks noChangeArrowheads="1"/>
            </p:cNvSpPr>
            <p:nvPr/>
          </p:nvSpPr>
          <p:spPr bwMode="auto">
            <a:xfrm>
              <a:off x="11915776" y="500697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Rectangle 302"/>
            <p:cNvSpPr>
              <a:spLocks noChangeArrowheads="1"/>
            </p:cNvSpPr>
            <p:nvPr/>
          </p:nvSpPr>
          <p:spPr bwMode="auto">
            <a:xfrm>
              <a:off x="11858626" y="500697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Rectangle 303"/>
            <p:cNvSpPr>
              <a:spLocks noChangeArrowheads="1"/>
            </p:cNvSpPr>
            <p:nvPr/>
          </p:nvSpPr>
          <p:spPr bwMode="auto">
            <a:xfrm>
              <a:off x="11809413" y="5006976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Rectangle 304"/>
            <p:cNvSpPr>
              <a:spLocks noChangeArrowheads="1"/>
            </p:cNvSpPr>
            <p:nvPr/>
          </p:nvSpPr>
          <p:spPr bwMode="auto">
            <a:xfrm>
              <a:off x="12114213" y="500697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Rectangle 305"/>
            <p:cNvSpPr>
              <a:spLocks noChangeArrowheads="1"/>
            </p:cNvSpPr>
            <p:nvPr/>
          </p:nvSpPr>
          <p:spPr bwMode="auto">
            <a:xfrm>
              <a:off x="12128501" y="5006976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Rectangle 306"/>
            <p:cNvSpPr>
              <a:spLocks noChangeArrowheads="1"/>
            </p:cNvSpPr>
            <p:nvPr/>
          </p:nvSpPr>
          <p:spPr bwMode="auto">
            <a:xfrm>
              <a:off x="12139613" y="500697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307"/>
            <p:cNvSpPr/>
            <p:nvPr/>
          </p:nvSpPr>
          <p:spPr bwMode="auto">
            <a:xfrm>
              <a:off x="12149138" y="5006976"/>
              <a:ext cx="6350" cy="49213"/>
            </a:xfrm>
            <a:custGeom>
              <a:avLst/>
              <a:gdLst>
                <a:gd name="T0" fmla="*/ 12 w 12"/>
                <a:gd name="T1" fmla="*/ 0 h 91"/>
                <a:gd name="T2" fmla="*/ 12 w 12"/>
                <a:gd name="T3" fmla="*/ 91 h 91"/>
                <a:gd name="T4" fmla="*/ 12 w 12"/>
                <a:gd name="T5" fmla="*/ 91 h 91"/>
                <a:gd name="T6" fmla="*/ 8 w 12"/>
                <a:gd name="T7" fmla="*/ 91 h 91"/>
                <a:gd name="T8" fmla="*/ 0 w 12"/>
                <a:gd name="T9" fmla="*/ 91 h 91"/>
                <a:gd name="T10" fmla="*/ 0 w 12"/>
                <a:gd name="T11" fmla="*/ 0 h 91"/>
                <a:gd name="T12" fmla="*/ 8 w 12"/>
                <a:gd name="T13" fmla="*/ 0 h 91"/>
                <a:gd name="T14" fmla="*/ 8 w 12"/>
                <a:gd name="T15" fmla="*/ 0 h 91"/>
                <a:gd name="T16" fmla="*/ 12 w 12"/>
                <a:gd name="T17" fmla="*/ 0 h 91"/>
                <a:gd name="T18" fmla="*/ 12 w 12"/>
                <a:gd name="T1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1">
                  <a:moveTo>
                    <a:pt x="12" y="0"/>
                  </a:moveTo>
                  <a:lnTo>
                    <a:pt x="12" y="91"/>
                  </a:lnTo>
                  <a:lnTo>
                    <a:pt x="12" y="91"/>
                  </a:lnTo>
                  <a:lnTo>
                    <a:pt x="8" y="91"/>
                  </a:lnTo>
                  <a:lnTo>
                    <a:pt x="0" y="9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308"/>
            <p:cNvSpPr/>
            <p:nvPr/>
          </p:nvSpPr>
          <p:spPr bwMode="auto">
            <a:xfrm>
              <a:off x="12157076" y="5008564"/>
              <a:ext cx="6350" cy="46038"/>
            </a:xfrm>
            <a:custGeom>
              <a:avLst/>
              <a:gdLst>
                <a:gd name="T0" fmla="*/ 12 w 12"/>
                <a:gd name="T1" fmla="*/ 7 h 89"/>
                <a:gd name="T2" fmla="*/ 12 w 12"/>
                <a:gd name="T3" fmla="*/ 81 h 89"/>
                <a:gd name="T4" fmla="*/ 12 w 12"/>
                <a:gd name="T5" fmla="*/ 81 h 89"/>
                <a:gd name="T6" fmla="*/ 6 w 12"/>
                <a:gd name="T7" fmla="*/ 86 h 89"/>
                <a:gd name="T8" fmla="*/ 0 w 12"/>
                <a:gd name="T9" fmla="*/ 89 h 89"/>
                <a:gd name="T10" fmla="*/ 0 w 12"/>
                <a:gd name="T11" fmla="*/ 0 h 89"/>
                <a:gd name="T12" fmla="*/ 0 w 12"/>
                <a:gd name="T13" fmla="*/ 0 h 89"/>
                <a:gd name="T14" fmla="*/ 6 w 12"/>
                <a:gd name="T15" fmla="*/ 3 h 89"/>
                <a:gd name="T16" fmla="*/ 12 w 12"/>
                <a:gd name="T17" fmla="*/ 7 h 89"/>
                <a:gd name="T18" fmla="*/ 12 w 12"/>
                <a:gd name="T19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9">
                  <a:moveTo>
                    <a:pt x="12" y="7"/>
                  </a:moveTo>
                  <a:lnTo>
                    <a:pt x="12" y="81"/>
                  </a:lnTo>
                  <a:lnTo>
                    <a:pt x="12" y="81"/>
                  </a:lnTo>
                  <a:lnTo>
                    <a:pt x="6" y="86"/>
                  </a:lnTo>
                  <a:lnTo>
                    <a:pt x="0" y="89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309"/>
            <p:cNvSpPr/>
            <p:nvPr/>
          </p:nvSpPr>
          <p:spPr bwMode="auto">
            <a:xfrm>
              <a:off x="11547476" y="4957764"/>
              <a:ext cx="549275" cy="49213"/>
            </a:xfrm>
            <a:custGeom>
              <a:avLst/>
              <a:gdLst>
                <a:gd name="T0" fmla="*/ 1037 w 1037"/>
                <a:gd name="T1" fmla="*/ 72 h 93"/>
                <a:gd name="T2" fmla="*/ 1037 w 1037"/>
                <a:gd name="T3" fmla="*/ 79 h 93"/>
                <a:gd name="T4" fmla="*/ 1034 w 1037"/>
                <a:gd name="T5" fmla="*/ 84 h 93"/>
                <a:gd name="T6" fmla="*/ 1022 w 1037"/>
                <a:gd name="T7" fmla="*/ 92 h 93"/>
                <a:gd name="T8" fmla="*/ 1018 w 1037"/>
                <a:gd name="T9" fmla="*/ 92 h 93"/>
                <a:gd name="T10" fmla="*/ 1017 w 1037"/>
                <a:gd name="T11" fmla="*/ 93 h 93"/>
                <a:gd name="T12" fmla="*/ 1016 w 1037"/>
                <a:gd name="T13" fmla="*/ 93 h 93"/>
                <a:gd name="T14" fmla="*/ 1016 w 1037"/>
                <a:gd name="T15" fmla="*/ 93 h 93"/>
                <a:gd name="T16" fmla="*/ 1014 w 1037"/>
                <a:gd name="T17" fmla="*/ 93 h 93"/>
                <a:gd name="T18" fmla="*/ 25 w 1037"/>
                <a:gd name="T19" fmla="*/ 93 h 93"/>
                <a:gd name="T20" fmla="*/ 16 w 1037"/>
                <a:gd name="T21" fmla="*/ 92 h 93"/>
                <a:gd name="T22" fmla="*/ 5 w 1037"/>
                <a:gd name="T23" fmla="*/ 84 h 93"/>
                <a:gd name="T24" fmla="*/ 2 w 1037"/>
                <a:gd name="T25" fmla="*/ 77 h 93"/>
                <a:gd name="T26" fmla="*/ 0 w 1037"/>
                <a:gd name="T27" fmla="*/ 74 h 93"/>
                <a:gd name="T28" fmla="*/ 0 w 1037"/>
                <a:gd name="T29" fmla="*/ 21 h 93"/>
                <a:gd name="T30" fmla="*/ 0 w 1037"/>
                <a:gd name="T31" fmla="*/ 19 h 93"/>
                <a:gd name="T32" fmla="*/ 2 w 1037"/>
                <a:gd name="T33" fmla="*/ 16 h 93"/>
                <a:gd name="T34" fmla="*/ 5 w 1037"/>
                <a:gd name="T35" fmla="*/ 8 h 93"/>
                <a:gd name="T36" fmla="*/ 16 w 1037"/>
                <a:gd name="T37" fmla="*/ 1 h 93"/>
                <a:gd name="T38" fmla="*/ 25 w 1037"/>
                <a:gd name="T39" fmla="*/ 0 h 93"/>
                <a:gd name="T40" fmla="*/ 1014 w 1037"/>
                <a:gd name="T41" fmla="*/ 0 h 93"/>
                <a:gd name="T42" fmla="*/ 1016 w 1037"/>
                <a:gd name="T43" fmla="*/ 0 h 93"/>
                <a:gd name="T44" fmla="*/ 1018 w 1037"/>
                <a:gd name="T45" fmla="*/ 0 h 93"/>
                <a:gd name="T46" fmla="*/ 1022 w 1037"/>
                <a:gd name="T47" fmla="*/ 1 h 93"/>
                <a:gd name="T48" fmla="*/ 1025 w 1037"/>
                <a:gd name="T49" fmla="*/ 3 h 93"/>
                <a:gd name="T50" fmla="*/ 1026 w 1037"/>
                <a:gd name="T51" fmla="*/ 3 h 93"/>
                <a:gd name="T52" fmla="*/ 1026 w 1037"/>
                <a:gd name="T53" fmla="*/ 3 h 93"/>
                <a:gd name="T54" fmla="*/ 1027 w 1037"/>
                <a:gd name="T55" fmla="*/ 4 h 93"/>
                <a:gd name="T56" fmla="*/ 1027 w 1037"/>
                <a:gd name="T57" fmla="*/ 4 h 93"/>
                <a:gd name="T58" fmla="*/ 1028 w 1037"/>
                <a:gd name="T59" fmla="*/ 4 h 93"/>
                <a:gd name="T60" fmla="*/ 1031 w 1037"/>
                <a:gd name="T61" fmla="*/ 5 h 93"/>
                <a:gd name="T62" fmla="*/ 1031 w 1037"/>
                <a:gd name="T63" fmla="*/ 7 h 93"/>
                <a:gd name="T64" fmla="*/ 1032 w 1037"/>
                <a:gd name="T65" fmla="*/ 7 h 93"/>
                <a:gd name="T66" fmla="*/ 1032 w 1037"/>
                <a:gd name="T67" fmla="*/ 7 h 93"/>
                <a:gd name="T68" fmla="*/ 1032 w 1037"/>
                <a:gd name="T69" fmla="*/ 7 h 93"/>
                <a:gd name="T70" fmla="*/ 1032 w 1037"/>
                <a:gd name="T71" fmla="*/ 8 h 93"/>
                <a:gd name="T72" fmla="*/ 1034 w 1037"/>
                <a:gd name="T73" fmla="*/ 9 h 93"/>
                <a:gd name="T74" fmla="*/ 1037 w 1037"/>
                <a:gd name="T75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37" h="93">
                  <a:moveTo>
                    <a:pt x="1037" y="21"/>
                  </a:moveTo>
                  <a:lnTo>
                    <a:pt x="1037" y="72"/>
                  </a:lnTo>
                  <a:lnTo>
                    <a:pt x="1037" y="72"/>
                  </a:lnTo>
                  <a:lnTo>
                    <a:pt x="1037" y="79"/>
                  </a:lnTo>
                  <a:lnTo>
                    <a:pt x="1034" y="84"/>
                  </a:lnTo>
                  <a:lnTo>
                    <a:pt x="1034" y="84"/>
                  </a:lnTo>
                  <a:lnTo>
                    <a:pt x="1028" y="88"/>
                  </a:lnTo>
                  <a:lnTo>
                    <a:pt x="1022" y="92"/>
                  </a:lnTo>
                  <a:lnTo>
                    <a:pt x="1022" y="92"/>
                  </a:lnTo>
                  <a:lnTo>
                    <a:pt x="1018" y="92"/>
                  </a:lnTo>
                  <a:lnTo>
                    <a:pt x="1018" y="92"/>
                  </a:lnTo>
                  <a:lnTo>
                    <a:pt x="1017" y="93"/>
                  </a:lnTo>
                  <a:lnTo>
                    <a:pt x="1017" y="93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14" y="93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20" y="92"/>
                  </a:lnTo>
                  <a:lnTo>
                    <a:pt x="16" y="92"/>
                  </a:lnTo>
                  <a:lnTo>
                    <a:pt x="8" y="86"/>
                  </a:lnTo>
                  <a:lnTo>
                    <a:pt x="5" y="84"/>
                  </a:lnTo>
                  <a:lnTo>
                    <a:pt x="3" y="81"/>
                  </a:lnTo>
                  <a:lnTo>
                    <a:pt x="2" y="77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3" y="12"/>
                  </a:lnTo>
                  <a:lnTo>
                    <a:pt x="5" y="8"/>
                  </a:lnTo>
                  <a:lnTo>
                    <a:pt x="8" y="5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1016" y="0"/>
                  </a:lnTo>
                  <a:lnTo>
                    <a:pt x="1016" y="0"/>
                  </a:lnTo>
                  <a:lnTo>
                    <a:pt x="1018" y="0"/>
                  </a:lnTo>
                  <a:lnTo>
                    <a:pt x="1018" y="0"/>
                  </a:lnTo>
                  <a:lnTo>
                    <a:pt x="1022" y="1"/>
                  </a:lnTo>
                  <a:lnTo>
                    <a:pt x="1022" y="1"/>
                  </a:lnTo>
                  <a:lnTo>
                    <a:pt x="1025" y="3"/>
                  </a:lnTo>
                  <a:lnTo>
                    <a:pt x="1025" y="3"/>
                  </a:lnTo>
                  <a:lnTo>
                    <a:pt x="1026" y="3"/>
                  </a:lnTo>
                  <a:lnTo>
                    <a:pt x="1026" y="3"/>
                  </a:lnTo>
                  <a:lnTo>
                    <a:pt x="1026" y="3"/>
                  </a:lnTo>
                  <a:lnTo>
                    <a:pt x="1026" y="3"/>
                  </a:lnTo>
                  <a:lnTo>
                    <a:pt x="1027" y="4"/>
                  </a:lnTo>
                  <a:lnTo>
                    <a:pt x="1027" y="4"/>
                  </a:lnTo>
                  <a:lnTo>
                    <a:pt x="1027" y="4"/>
                  </a:lnTo>
                  <a:lnTo>
                    <a:pt x="1027" y="4"/>
                  </a:lnTo>
                  <a:lnTo>
                    <a:pt x="1028" y="4"/>
                  </a:lnTo>
                  <a:lnTo>
                    <a:pt x="1028" y="4"/>
                  </a:lnTo>
                  <a:lnTo>
                    <a:pt x="1031" y="5"/>
                  </a:lnTo>
                  <a:lnTo>
                    <a:pt x="1031" y="5"/>
                  </a:lnTo>
                  <a:lnTo>
                    <a:pt x="1031" y="7"/>
                  </a:lnTo>
                  <a:lnTo>
                    <a:pt x="1031" y="7"/>
                  </a:lnTo>
                  <a:lnTo>
                    <a:pt x="1032" y="7"/>
                  </a:lnTo>
                  <a:lnTo>
                    <a:pt x="1032" y="7"/>
                  </a:lnTo>
                  <a:lnTo>
                    <a:pt x="1032" y="7"/>
                  </a:lnTo>
                  <a:lnTo>
                    <a:pt x="1032" y="7"/>
                  </a:lnTo>
                  <a:lnTo>
                    <a:pt x="1032" y="7"/>
                  </a:lnTo>
                  <a:lnTo>
                    <a:pt x="1032" y="7"/>
                  </a:lnTo>
                  <a:lnTo>
                    <a:pt x="1032" y="8"/>
                  </a:lnTo>
                  <a:lnTo>
                    <a:pt x="1032" y="8"/>
                  </a:lnTo>
                  <a:lnTo>
                    <a:pt x="1034" y="9"/>
                  </a:lnTo>
                  <a:lnTo>
                    <a:pt x="1034" y="9"/>
                  </a:lnTo>
                  <a:lnTo>
                    <a:pt x="1037" y="14"/>
                  </a:lnTo>
                  <a:lnTo>
                    <a:pt x="1037" y="21"/>
                  </a:lnTo>
                  <a:lnTo>
                    <a:pt x="1037" y="21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310"/>
            <p:cNvSpPr/>
            <p:nvPr/>
          </p:nvSpPr>
          <p:spPr bwMode="auto">
            <a:xfrm>
              <a:off x="11547476" y="4957764"/>
              <a:ext cx="292100" cy="49213"/>
            </a:xfrm>
            <a:custGeom>
              <a:avLst/>
              <a:gdLst>
                <a:gd name="T0" fmla="*/ 552 w 552"/>
                <a:gd name="T1" fmla="*/ 93 h 93"/>
                <a:gd name="T2" fmla="*/ 22 w 552"/>
                <a:gd name="T3" fmla="*/ 93 h 93"/>
                <a:gd name="T4" fmla="*/ 22 w 552"/>
                <a:gd name="T5" fmla="*/ 93 h 93"/>
                <a:gd name="T6" fmla="*/ 17 w 552"/>
                <a:gd name="T7" fmla="*/ 92 h 93"/>
                <a:gd name="T8" fmla="*/ 13 w 552"/>
                <a:gd name="T9" fmla="*/ 92 h 93"/>
                <a:gd name="T10" fmla="*/ 7 w 552"/>
                <a:gd name="T11" fmla="*/ 86 h 93"/>
                <a:gd name="T12" fmla="*/ 3 w 552"/>
                <a:gd name="T13" fmla="*/ 81 h 93"/>
                <a:gd name="T14" fmla="*/ 2 w 552"/>
                <a:gd name="T15" fmla="*/ 77 h 93"/>
                <a:gd name="T16" fmla="*/ 0 w 552"/>
                <a:gd name="T17" fmla="*/ 74 h 93"/>
                <a:gd name="T18" fmla="*/ 0 w 552"/>
                <a:gd name="T19" fmla="*/ 74 h 93"/>
                <a:gd name="T20" fmla="*/ 0 w 552"/>
                <a:gd name="T21" fmla="*/ 72 h 93"/>
                <a:gd name="T22" fmla="*/ 0 w 552"/>
                <a:gd name="T23" fmla="*/ 21 h 93"/>
                <a:gd name="T24" fmla="*/ 0 w 552"/>
                <a:gd name="T25" fmla="*/ 21 h 93"/>
                <a:gd name="T26" fmla="*/ 0 w 552"/>
                <a:gd name="T27" fmla="*/ 19 h 93"/>
                <a:gd name="T28" fmla="*/ 0 w 552"/>
                <a:gd name="T29" fmla="*/ 19 h 93"/>
                <a:gd name="T30" fmla="*/ 2 w 552"/>
                <a:gd name="T31" fmla="*/ 16 h 93"/>
                <a:gd name="T32" fmla="*/ 3 w 552"/>
                <a:gd name="T33" fmla="*/ 12 h 93"/>
                <a:gd name="T34" fmla="*/ 7 w 552"/>
                <a:gd name="T35" fmla="*/ 5 h 93"/>
                <a:gd name="T36" fmla="*/ 13 w 552"/>
                <a:gd name="T37" fmla="*/ 1 h 93"/>
                <a:gd name="T38" fmla="*/ 17 w 552"/>
                <a:gd name="T39" fmla="*/ 0 h 93"/>
                <a:gd name="T40" fmla="*/ 22 w 552"/>
                <a:gd name="T41" fmla="*/ 0 h 93"/>
                <a:gd name="T42" fmla="*/ 487 w 552"/>
                <a:gd name="T43" fmla="*/ 0 h 93"/>
                <a:gd name="T44" fmla="*/ 487 w 552"/>
                <a:gd name="T45" fmla="*/ 0 h 93"/>
                <a:gd name="T46" fmla="*/ 488 w 552"/>
                <a:gd name="T47" fmla="*/ 3 h 93"/>
                <a:gd name="T48" fmla="*/ 488 w 552"/>
                <a:gd name="T49" fmla="*/ 3 h 93"/>
                <a:gd name="T50" fmla="*/ 491 w 552"/>
                <a:gd name="T51" fmla="*/ 13 h 93"/>
                <a:gd name="T52" fmla="*/ 496 w 552"/>
                <a:gd name="T53" fmla="*/ 23 h 93"/>
                <a:gd name="T54" fmla="*/ 501 w 552"/>
                <a:gd name="T55" fmla="*/ 35 h 93"/>
                <a:gd name="T56" fmla="*/ 507 w 552"/>
                <a:gd name="T57" fmla="*/ 48 h 93"/>
                <a:gd name="T58" fmla="*/ 516 w 552"/>
                <a:gd name="T59" fmla="*/ 59 h 93"/>
                <a:gd name="T60" fmla="*/ 527 w 552"/>
                <a:gd name="T61" fmla="*/ 71 h 93"/>
                <a:gd name="T62" fmla="*/ 538 w 552"/>
                <a:gd name="T63" fmla="*/ 81 h 93"/>
                <a:gd name="T64" fmla="*/ 552 w 552"/>
                <a:gd name="T65" fmla="*/ 93 h 93"/>
                <a:gd name="T66" fmla="*/ 552 w 552"/>
                <a:gd name="T67" fmla="*/ 93 h 93"/>
                <a:gd name="T68" fmla="*/ 552 w 552"/>
                <a:gd name="T69" fmla="*/ 93 h 93"/>
                <a:gd name="T70" fmla="*/ 552 w 552"/>
                <a:gd name="T7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2" h="93">
                  <a:moveTo>
                    <a:pt x="552" y="93"/>
                  </a:moveTo>
                  <a:lnTo>
                    <a:pt x="22" y="93"/>
                  </a:lnTo>
                  <a:lnTo>
                    <a:pt x="22" y="93"/>
                  </a:lnTo>
                  <a:lnTo>
                    <a:pt x="17" y="92"/>
                  </a:lnTo>
                  <a:lnTo>
                    <a:pt x="13" y="92"/>
                  </a:lnTo>
                  <a:lnTo>
                    <a:pt x="7" y="86"/>
                  </a:lnTo>
                  <a:lnTo>
                    <a:pt x="3" y="81"/>
                  </a:lnTo>
                  <a:lnTo>
                    <a:pt x="2" y="77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3" y="12"/>
                  </a:lnTo>
                  <a:lnTo>
                    <a:pt x="7" y="5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88" y="3"/>
                  </a:lnTo>
                  <a:lnTo>
                    <a:pt x="488" y="3"/>
                  </a:lnTo>
                  <a:lnTo>
                    <a:pt x="491" y="13"/>
                  </a:lnTo>
                  <a:lnTo>
                    <a:pt x="496" y="23"/>
                  </a:lnTo>
                  <a:lnTo>
                    <a:pt x="501" y="35"/>
                  </a:lnTo>
                  <a:lnTo>
                    <a:pt x="507" y="48"/>
                  </a:lnTo>
                  <a:lnTo>
                    <a:pt x="516" y="59"/>
                  </a:lnTo>
                  <a:lnTo>
                    <a:pt x="527" y="71"/>
                  </a:lnTo>
                  <a:lnTo>
                    <a:pt x="538" y="81"/>
                  </a:lnTo>
                  <a:lnTo>
                    <a:pt x="552" y="93"/>
                  </a:lnTo>
                  <a:lnTo>
                    <a:pt x="552" y="93"/>
                  </a:lnTo>
                  <a:lnTo>
                    <a:pt x="552" y="93"/>
                  </a:lnTo>
                  <a:lnTo>
                    <a:pt x="552" y="93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Rectangle 311"/>
            <p:cNvSpPr>
              <a:spLocks noChangeArrowheads="1"/>
            </p:cNvSpPr>
            <p:nvPr/>
          </p:nvSpPr>
          <p:spPr bwMode="auto">
            <a:xfrm>
              <a:off x="12026901" y="49577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Rectangle 312"/>
            <p:cNvSpPr>
              <a:spLocks noChangeArrowheads="1"/>
            </p:cNvSpPr>
            <p:nvPr/>
          </p:nvSpPr>
          <p:spPr bwMode="auto">
            <a:xfrm>
              <a:off x="12006263" y="49577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Rectangle 313"/>
            <p:cNvSpPr>
              <a:spLocks noChangeArrowheads="1"/>
            </p:cNvSpPr>
            <p:nvPr/>
          </p:nvSpPr>
          <p:spPr bwMode="auto">
            <a:xfrm>
              <a:off x="11982451" y="49577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Rectangle 314"/>
            <p:cNvSpPr>
              <a:spLocks noChangeArrowheads="1"/>
            </p:cNvSpPr>
            <p:nvPr/>
          </p:nvSpPr>
          <p:spPr bwMode="auto">
            <a:xfrm>
              <a:off x="11945938" y="4957764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Rectangle 315"/>
            <p:cNvSpPr>
              <a:spLocks noChangeArrowheads="1"/>
            </p:cNvSpPr>
            <p:nvPr/>
          </p:nvSpPr>
          <p:spPr bwMode="auto">
            <a:xfrm>
              <a:off x="11906251" y="49577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Rectangle 316"/>
            <p:cNvSpPr>
              <a:spLocks noChangeArrowheads="1"/>
            </p:cNvSpPr>
            <p:nvPr/>
          </p:nvSpPr>
          <p:spPr bwMode="auto">
            <a:xfrm>
              <a:off x="11845926" y="49577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Rectangle 317"/>
            <p:cNvSpPr>
              <a:spLocks noChangeArrowheads="1"/>
            </p:cNvSpPr>
            <p:nvPr/>
          </p:nvSpPr>
          <p:spPr bwMode="auto">
            <a:xfrm>
              <a:off x="11790363" y="49577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Rectangle 318"/>
            <p:cNvSpPr>
              <a:spLocks noChangeArrowheads="1"/>
            </p:cNvSpPr>
            <p:nvPr/>
          </p:nvSpPr>
          <p:spPr bwMode="auto">
            <a:xfrm>
              <a:off x="11739563" y="49577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Rectangle 319"/>
            <p:cNvSpPr>
              <a:spLocks noChangeArrowheads="1"/>
            </p:cNvSpPr>
            <p:nvPr/>
          </p:nvSpPr>
          <p:spPr bwMode="auto">
            <a:xfrm>
              <a:off x="12045951" y="49577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Rectangle 320"/>
            <p:cNvSpPr>
              <a:spLocks noChangeArrowheads="1"/>
            </p:cNvSpPr>
            <p:nvPr/>
          </p:nvSpPr>
          <p:spPr bwMode="auto">
            <a:xfrm>
              <a:off x="12058651" y="49577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Rectangle 321"/>
            <p:cNvSpPr>
              <a:spLocks noChangeArrowheads="1"/>
            </p:cNvSpPr>
            <p:nvPr/>
          </p:nvSpPr>
          <p:spPr bwMode="auto">
            <a:xfrm>
              <a:off x="12071351" y="4957764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322"/>
            <p:cNvSpPr/>
            <p:nvPr/>
          </p:nvSpPr>
          <p:spPr bwMode="auto">
            <a:xfrm>
              <a:off x="12080876" y="4957764"/>
              <a:ext cx="4763" cy="49213"/>
            </a:xfrm>
            <a:custGeom>
              <a:avLst/>
              <a:gdLst>
                <a:gd name="T0" fmla="*/ 11 w 11"/>
                <a:gd name="T1" fmla="*/ 0 h 93"/>
                <a:gd name="T2" fmla="*/ 11 w 11"/>
                <a:gd name="T3" fmla="*/ 92 h 93"/>
                <a:gd name="T4" fmla="*/ 11 w 11"/>
                <a:gd name="T5" fmla="*/ 92 h 93"/>
                <a:gd name="T6" fmla="*/ 7 w 11"/>
                <a:gd name="T7" fmla="*/ 93 h 93"/>
                <a:gd name="T8" fmla="*/ 0 w 11"/>
                <a:gd name="T9" fmla="*/ 93 h 93"/>
                <a:gd name="T10" fmla="*/ 0 w 11"/>
                <a:gd name="T11" fmla="*/ 0 h 93"/>
                <a:gd name="T12" fmla="*/ 7 w 11"/>
                <a:gd name="T13" fmla="*/ 0 h 93"/>
                <a:gd name="T14" fmla="*/ 7 w 11"/>
                <a:gd name="T15" fmla="*/ 0 h 93"/>
                <a:gd name="T16" fmla="*/ 11 w 11"/>
                <a:gd name="T17" fmla="*/ 0 h 93"/>
                <a:gd name="T18" fmla="*/ 11 w 11"/>
                <a:gd name="T1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3">
                  <a:moveTo>
                    <a:pt x="11" y="0"/>
                  </a:moveTo>
                  <a:lnTo>
                    <a:pt x="11" y="92"/>
                  </a:lnTo>
                  <a:lnTo>
                    <a:pt x="11" y="92"/>
                  </a:lnTo>
                  <a:lnTo>
                    <a:pt x="7" y="93"/>
                  </a:lnTo>
                  <a:lnTo>
                    <a:pt x="0" y="93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323"/>
            <p:cNvSpPr/>
            <p:nvPr/>
          </p:nvSpPr>
          <p:spPr bwMode="auto">
            <a:xfrm>
              <a:off x="12088813" y="4959351"/>
              <a:ext cx="6350" cy="47625"/>
            </a:xfrm>
            <a:custGeom>
              <a:avLst/>
              <a:gdLst>
                <a:gd name="T0" fmla="*/ 12 w 12"/>
                <a:gd name="T1" fmla="*/ 8 h 91"/>
                <a:gd name="T2" fmla="*/ 12 w 12"/>
                <a:gd name="T3" fmla="*/ 83 h 91"/>
                <a:gd name="T4" fmla="*/ 12 w 12"/>
                <a:gd name="T5" fmla="*/ 83 h 91"/>
                <a:gd name="T6" fmla="*/ 6 w 12"/>
                <a:gd name="T7" fmla="*/ 87 h 91"/>
                <a:gd name="T8" fmla="*/ 0 w 12"/>
                <a:gd name="T9" fmla="*/ 91 h 91"/>
                <a:gd name="T10" fmla="*/ 0 w 12"/>
                <a:gd name="T11" fmla="*/ 0 h 91"/>
                <a:gd name="T12" fmla="*/ 0 w 12"/>
                <a:gd name="T13" fmla="*/ 0 h 91"/>
                <a:gd name="T14" fmla="*/ 6 w 12"/>
                <a:gd name="T15" fmla="*/ 3 h 91"/>
                <a:gd name="T16" fmla="*/ 12 w 12"/>
                <a:gd name="T17" fmla="*/ 8 h 91"/>
                <a:gd name="T18" fmla="*/ 12 w 12"/>
                <a:gd name="T19" fmla="*/ 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1">
                  <a:moveTo>
                    <a:pt x="12" y="8"/>
                  </a:moveTo>
                  <a:lnTo>
                    <a:pt x="12" y="83"/>
                  </a:lnTo>
                  <a:lnTo>
                    <a:pt x="12" y="83"/>
                  </a:lnTo>
                  <a:lnTo>
                    <a:pt x="6" y="87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324"/>
            <p:cNvSpPr/>
            <p:nvPr/>
          </p:nvSpPr>
          <p:spPr bwMode="auto">
            <a:xfrm>
              <a:off x="11587163" y="4910139"/>
              <a:ext cx="547688" cy="49213"/>
            </a:xfrm>
            <a:custGeom>
              <a:avLst/>
              <a:gdLst>
                <a:gd name="T0" fmla="*/ 1037 w 1037"/>
                <a:gd name="T1" fmla="*/ 19 h 93"/>
                <a:gd name="T2" fmla="*/ 1037 w 1037"/>
                <a:gd name="T3" fmla="*/ 72 h 93"/>
                <a:gd name="T4" fmla="*/ 1037 w 1037"/>
                <a:gd name="T5" fmla="*/ 72 h 93"/>
                <a:gd name="T6" fmla="*/ 1035 w 1037"/>
                <a:gd name="T7" fmla="*/ 79 h 93"/>
                <a:gd name="T8" fmla="*/ 1033 w 1037"/>
                <a:gd name="T9" fmla="*/ 84 h 93"/>
                <a:gd name="T10" fmla="*/ 1033 w 1037"/>
                <a:gd name="T11" fmla="*/ 84 h 93"/>
                <a:gd name="T12" fmla="*/ 1028 w 1037"/>
                <a:gd name="T13" fmla="*/ 88 h 93"/>
                <a:gd name="T14" fmla="*/ 1021 w 1037"/>
                <a:gd name="T15" fmla="*/ 90 h 93"/>
                <a:gd name="T16" fmla="*/ 1021 w 1037"/>
                <a:gd name="T17" fmla="*/ 90 h 93"/>
                <a:gd name="T18" fmla="*/ 1017 w 1037"/>
                <a:gd name="T19" fmla="*/ 91 h 93"/>
                <a:gd name="T20" fmla="*/ 1017 w 1037"/>
                <a:gd name="T21" fmla="*/ 91 h 93"/>
                <a:gd name="T22" fmla="*/ 1012 w 1037"/>
                <a:gd name="T23" fmla="*/ 93 h 93"/>
                <a:gd name="T24" fmla="*/ 23 w 1037"/>
                <a:gd name="T25" fmla="*/ 93 h 93"/>
                <a:gd name="T26" fmla="*/ 23 w 1037"/>
                <a:gd name="T27" fmla="*/ 93 h 93"/>
                <a:gd name="T28" fmla="*/ 18 w 1037"/>
                <a:gd name="T29" fmla="*/ 91 h 93"/>
                <a:gd name="T30" fmla="*/ 13 w 1037"/>
                <a:gd name="T31" fmla="*/ 90 h 93"/>
                <a:gd name="T32" fmla="*/ 13 w 1037"/>
                <a:gd name="T33" fmla="*/ 90 h 93"/>
                <a:gd name="T34" fmla="*/ 7 w 1037"/>
                <a:gd name="T35" fmla="*/ 88 h 93"/>
                <a:gd name="T36" fmla="*/ 4 w 1037"/>
                <a:gd name="T37" fmla="*/ 84 h 93"/>
                <a:gd name="T38" fmla="*/ 1 w 1037"/>
                <a:gd name="T39" fmla="*/ 79 h 93"/>
                <a:gd name="T40" fmla="*/ 0 w 1037"/>
                <a:gd name="T41" fmla="*/ 73 h 93"/>
                <a:gd name="T42" fmla="*/ 0 w 1037"/>
                <a:gd name="T43" fmla="*/ 73 h 93"/>
                <a:gd name="T44" fmla="*/ 0 w 1037"/>
                <a:gd name="T45" fmla="*/ 73 h 93"/>
                <a:gd name="T46" fmla="*/ 0 w 1037"/>
                <a:gd name="T47" fmla="*/ 73 h 93"/>
                <a:gd name="T48" fmla="*/ 0 w 1037"/>
                <a:gd name="T49" fmla="*/ 72 h 93"/>
                <a:gd name="T50" fmla="*/ 0 w 1037"/>
                <a:gd name="T51" fmla="*/ 19 h 93"/>
                <a:gd name="T52" fmla="*/ 0 w 1037"/>
                <a:gd name="T53" fmla="*/ 19 h 93"/>
                <a:gd name="T54" fmla="*/ 0 w 1037"/>
                <a:gd name="T55" fmla="*/ 19 h 93"/>
                <a:gd name="T56" fmla="*/ 0 w 1037"/>
                <a:gd name="T57" fmla="*/ 19 h 93"/>
                <a:gd name="T58" fmla="*/ 0 w 1037"/>
                <a:gd name="T59" fmla="*/ 16 h 93"/>
                <a:gd name="T60" fmla="*/ 1 w 1037"/>
                <a:gd name="T61" fmla="*/ 12 h 93"/>
                <a:gd name="T62" fmla="*/ 6 w 1037"/>
                <a:gd name="T63" fmla="*/ 7 h 93"/>
                <a:gd name="T64" fmla="*/ 13 w 1037"/>
                <a:gd name="T65" fmla="*/ 1 h 93"/>
                <a:gd name="T66" fmla="*/ 20 w 1037"/>
                <a:gd name="T67" fmla="*/ 0 h 93"/>
                <a:gd name="T68" fmla="*/ 20 w 1037"/>
                <a:gd name="T69" fmla="*/ 0 h 93"/>
                <a:gd name="T70" fmla="*/ 23 w 1037"/>
                <a:gd name="T71" fmla="*/ 0 h 93"/>
                <a:gd name="T72" fmla="*/ 1012 w 1037"/>
                <a:gd name="T73" fmla="*/ 0 h 93"/>
                <a:gd name="T74" fmla="*/ 1012 w 1037"/>
                <a:gd name="T75" fmla="*/ 0 h 93"/>
                <a:gd name="T76" fmla="*/ 1017 w 1037"/>
                <a:gd name="T77" fmla="*/ 0 h 93"/>
                <a:gd name="T78" fmla="*/ 1017 w 1037"/>
                <a:gd name="T79" fmla="*/ 0 h 93"/>
                <a:gd name="T80" fmla="*/ 1021 w 1037"/>
                <a:gd name="T81" fmla="*/ 1 h 93"/>
                <a:gd name="T82" fmla="*/ 1021 w 1037"/>
                <a:gd name="T83" fmla="*/ 1 h 93"/>
                <a:gd name="T84" fmla="*/ 1028 w 1037"/>
                <a:gd name="T85" fmla="*/ 4 h 93"/>
                <a:gd name="T86" fmla="*/ 1033 w 1037"/>
                <a:gd name="T87" fmla="*/ 9 h 93"/>
                <a:gd name="T88" fmla="*/ 1033 w 1037"/>
                <a:gd name="T89" fmla="*/ 9 h 93"/>
                <a:gd name="T90" fmla="*/ 1035 w 1037"/>
                <a:gd name="T91" fmla="*/ 14 h 93"/>
                <a:gd name="T92" fmla="*/ 1037 w 1037"/>
                <a:gd name="T93" fmla="*/ 19 h 93"/>
                <a:gd name="T94" fmla="*/ 1037 w 1037"/>
                <a:gd name="T95" fmla="*/ 1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7" h="93">
                  <a:moveTo>
                    <a:pt x="1037" y="19"/>
                  </a:moveTo>
                  <a:lnTo>
                    <a:pt x="1037" y="72"/>
                  </a:lnTo>
                  <a:lnTo>
                    <a:pt x="1037" y="72"/>
                  </a:lnTo>
                  <a:lnTo>
                    <a:pt x="1035" y="79"/>
                  </a:lnTo>
                  <a:lnTo>
                    <a:pt x="1033" y="84"/>
                  </a:lnTo>
                  <a:lnTo>
                    <a:pt x="1033" y="84"/>
                  </a:lnTo>
                  <a:lnTo>
                    <a:pt x="1028" y="88"/>
                  </a:lnTo>
                  <a:lnTo>
                    <a:pt x="1021" y="90"/>
                  </a:lnTo>
                  <a:lnTo>
                    <a:pt x="1021" y="90"/>
                  </a:lnTo>
                  <a:lnTo>
                    <a:pt x="1017" y="91"/>
                  </a:lnTo>
                  <a:lnTo>
                    <a:pt x="1017" y="91"/>
                  </a:lnTo>
                  <a:lnTo>
                    <a:pt x="1012" y="93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18" y="91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7" y="88"/>
                  </a:lnTo>
                  <a:lnTo>
                    <a:pt x="4" y="84"/>
                  </a:lnTo>
                  <a:lnTo>
                    <a:pt x="1" y="7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6" y="7"/>
                  </a:lnTo>
                  <a:lnTo>
                    <a:pt x="13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1012" y="0"/>
                  </a:lnTo>
                  <a:lnTo>
                    <a:pt x="1012" y="0"/>
                  </a:lnTo>
                  <a:lnTo>
                    <a:pt x="1017" y="0"/>
                  </a:lnTo>
                  <a:lnTo>
                    <a:pt x="1017" y="0"/>
                  </a:lnTo>
                  <a:lnTo>
                    <a:pt x="1021" y="1"/>
                  </a:lnTo>
                  <a:lnTo>
                    <a:pt x="1021" y="1"/>
                  </a:lnTo>
                  <a:lnTo>
                    <a:pt x="1028" y="4"/>
                  </a:lnTo>
                  <a:lnTo>
                    <a:pt x="1033" y="9"/>
                  </a:lnTo>
                  <a:lnTo>
                    <a:pt x="1033" y="9"/>
                  </a:lnTo>
                  <a:lnTo>
                    <a:pt x="1035" y="14"/>
                  </a:lnTo>
                  <a:lnTo>
                    <a:pt x="1037" y="19"/>
                  </a:lnTo>
                  <a:lnTo>
                    <a:pt x="1037" y="19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325"/>
            <p:cNvSpPr/>
            <p:nvPr/>
          </p:nvSpPr>
          <p:spPr bwMode="auto">
            <a:xfrm>
              <a:off x="11587163" y="4910139"/>
              <a:ext cx="290513" cy="49213"/>
            </a:xfrm>
            <a:custGeom>
              <a:avLst/>
              <a:gdLst>
                <a:gd name="T0" fmla="*/ 550 w 550"/>
                <a:gd name="T1" fmla="*/ 93 h 93"/>
                <a:gd name="T2" fmla="*/ 20 w 550"/>
                <a:gd name="T3" fmla="*/ 93 h 93"/>
                <a:gd name="T4" fmla="*/ 20 w 550"/>
                <a:gd name="T5" fmla="*/ 93 h 93"/>
                <a:gd name="T6" fmla="*/ 15 w 550"/>
                <a:gd name="T7" fmla="*/ 91 h 93"/>
                <a:gd name="T8" fmla="*/ 11 w 550"/>
                <a:gd name="T9" fmla="*/ 90 h 93"/>
                <a:gd name="T10" fmla="*/ 11 w 550"/>
                <a:gd name="T11" fmla="*/ 90 h 93"/>
                <a:gd name="T12" fmla="*/ 6 w 550"/>
                <a:gd name="T13" fmla="*/ 88 h 93"/>
                <a:gd name="T14" fmla="*/ 4 w 550"/>
                <a:gd name="T15" fmla="*/ 84 h 93"/>
                <a:gd name="T16" fmla="*/ 1 w 550"/>
                <a:gd name="T17" fmla="*/ 79 h 93"/>
                <a:gd name="T18" fmla="*/ 0 w 550"/>
                <a:gd name="T19" fmla="*/ 73 h 93"/>
                <a:gd name="T20" fmla="*/ 0 w 550"/>
                <a:gd name="T21" fmla="*/ 73 h 93"/>
                <a:gd name="T22" fmla="*/ 0 w 550"/>
                <a:gd name="T23" fmla="*/ 73 h 93"/>
                <a:gd name="T24" fmla="*/ 0 w 550"/>
                <a:gd name="T25" fmla="*/ 73 h 93"/>
                <a:gd name="T26" fmla="*/ 0 w 550"/>
                <a:gd name="T27" fmla="*/ 72 h 93"/>
                <a:gd name="T28" fmla="*/ 0 w 550"/>
                <a:gd name="T29" fmla="*/ 19 h 93"/>
                <a:gd name="T30" fmla="*/ 0 w 550"/>
                <a:gd name="T31" fmla="*/ 19 h 93"/>
                <a:gd name="T32" fmla="*/ 0 w 550"/>
                <a:gd name="T33" fmla="*/ 19 h 93"/>
                <a:gd name="T34" fmla="*/ 0 w 550"/>
                <a:gd name="T35" fmla="*/ 19 h 93"/>
                <a:gd name="T36" fmla="*/ 1 w 550"/>
                <a:gd name="T37" fmla="*/ 12 h 93"/>
                <a:gd name="T38" fmla="*/ 5 w 550"/>
                <a:gd name="T39" fmla="*/ 7 h 93"/>
                <a:gd name="T40" fmla="*/ 11 w 550"/>
                <a:gd name="T41" fmla="*/ 1 h 93"/>
                <a:gd name="T42" fmla="*/ 18 w 550"/>
                <a:gd name="T43" fmla="*/ 0 h 93"/>
                <a:gd name="T44" fmla="*/ 18 w 550"/>
                <a:gd name="T45" fmla="*/ 0 h 93"/>
                <a:gd name="T46" fmla="*/ 20 w 550"/>
                <a:gd name="T47" fmla="*/ 0 h 93"/>
                <a:gd name="T48" fmla="*/ 486 w 550"/>
                <a:gd name="T49" fmla="*/ 0 h 93"/>
                <a:gd name="T50" fmla="*/ 486 w 550"/>
                <a:gd name="T51" fmla="*/ 0 h 93"/>
                <a:gd name="T52" fmla="*/ 486 w 550"/>
                <a:gd name="T53" fmla="*/ 0 h 93"/>
                <a:gd name="T54" fmla="*/ 486 w 550"/>
                <a:gd name="T55" fmla="*/ 0 h 93"/>
                <a:gd name="T56" fmla="*/ 489 w 550"/>
                <a:gd name="T57" fmla="*/ 10 h 93"/>
                <a:gd name="T58" fmla="*/ 492 w 550"/>
                <a:gd name="T59" fmla="*/ 21 h 93"/>
                <a:gd name="T60" fmla="*/ 499 w 550"/>
                <a:gd name="T61" fmla="*/ 32 h 93"/>
                <a:gd name="T62" fmla="*/ 505 w 550"/>
                <a:gd name="T63" fmla="*/ 45 h 93"/>
                <a:gd name="T64" fmla="*/ 513 w 550"/>
                <a:gd name="T65" fmla="*/ 57 h 93"/>
                <a:gd name="T66" fmla="*/ 523 w 550"/>
                <a:gd name="T67" fmla="*/ 68 h 93"/>
                <a:gd name="T68" fmla="*/ 535 w 550"/>
                <a:gd name="T69" fmla="*/ 80 h 93"/>
                <a:gd name="T70" fmla="*/ 548 w 550"/>
                <a:gd name="T71" fmla="*/ 90 h 93"/>
                <a:gd name="T72" fmla="*/ 548 w 550"/>
                <a:gd name="T73" fmla="*/ 90 h 93"/>
                <a:gd name="T74" fmla="*/ 550 w 550"/>
                <a:gd name="T75" fmla="*/ 93 h 93"/>
                <a:gd name="T76" fmla="*/ 550 w 550"/>
                <a:gd name="T7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0" h="93">
                  <a:moveTo>
                    <a:pt x="550" y="93"/>
                  </a:moveTo>
                  <a:lnTo>
                    <a:pt x="20" y="93"/>
                  </a:lnTo>
                  <a:lnTo>
                    <a:pt x="20" y="93"/>
                  </a:lnTo>
                  <a:lnTo>
                    <a:pt x="15" y="91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6" y="88"/>
                  </a:lnTo>
                  <a:lnTo>
                    <a:pt x="4" y="84"/>
                  </a:lnTo>
                  <a:lnTo>
                    <a:pt x="1" y="7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5" y="7"/>
                  </a:lnTo>
                  <a:lnTo>
                    <a:pt x="11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489" y="10"/>
                  </a:lnTo>
                  <a:lnTo>
                    <a:pt x="492" y="21"/>
                  </a:lnTo>
                  <a:lnTo>
                    <a:pt x="499" y="32"/>
                  </a:lnTo>
                  <a:lnTo>
                    <a:pt x="505" y="45"/>
                  </a:lnTo>
                  <a:lnTo>
                    <a:pt x="513" y="57"/>
                  </a:lnTo>
                  <a:lnTo>
                    <a:pt x="523" y="68"/>
                  </a:lnTo>
                  <a:lnTo>
                    <a:pt x="535" y="80"/>
                  </a:lnTo>
                  <a:lnTo>
                    <a:pt x="548" y="90"/>
                  </a:lnTo>
                  <a:lnTo>
                    <a:pt x="548" y="90"/>
                  </a:lnTo>
                  <a:lnTo>
                    <a:pt x="550" y="93"/>
                  </a:lnTo>
                  <a:lnTo>
                    <a:pt x="550" y="93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Rectangle 326"/>
            <p:cNvSpPr>
              <a:spLocks noChangeArrowheads="1"/>
            </p:cNvSpPr>
            <p:nvPr/>
          </p:nvSpPr>
          <p:spPr bwMode="auto">
            <a:xfrm>
              <a:off x="12066588" y="4910139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Rectangle 327"/>
            <p:cNvSpPr>
              <a:spLocks noChangeArrowheads="1"/>
            </p:cNvSpPr>
            <p:nvPr/>
          </p:nvSpPr>
          <p:spPr bwMode="auto">
            <a:xfrm>
              <a:off x="12045951" y="4910139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Rectangle 328"/>
            <p:cNvSpPr>
              <a:spLocks noChangeArrowheads="1"/>
            </p:cNvSpPr>
            <p:nvPr/>
          </p:nvSpPr>
          <p:spPr bwMode="auto">
            <a:xfrm>
              <a:off x="12022138" y="4910139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Rectangle 329"/>
            <p:cNvSpPr>
              <a:spLocks noChangeArrowheads="1"/>
            </p:cNvSpPr>
            <p:nvPr/>
          </p:nvSpPr>
          <p:spPr bwMode="auto">
            <a:xfrm>
              <a:off x="11984038" y="491013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Rectangle 330"/>
            <p:cNvSpPr>
              <a:spLocks noChangeArrowheads="1"/>
            </p:cNvSpPr>
            <p:nvPr/>
          </p:nvSpPr>
          <p:spPr bwMode="auto">
            <a:xfrm>
              <a:off x="11945938" y="4910139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Rectangle 331"/>
            <p:cNvSpPr>
              <a:spLocks noChangeArrowheads="1"/>
            </p:cNvSpPr>
            <p:nvPr/>
          </p:nvSpPr>
          <p:spPr bwMode="auto">
            <a:xfrm>
              <a:off x="11884026" y="491013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Rectangle 332"/>
            <p:cNvSpPr>
              <a:spLocks noChangeArrowheads="1"/>
            </p:cNvSpPr>
            <p:nvPr/>
          </p:nvSpPr>
          <p:spPr bwMode="auto">
            <a:xfrm>
              <a:off x="11828463" y="491013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Rectangle 333"/>
            <p:cNvSpPr>
              <a:spLocks noChangeArrowheads="1"/>
            </p:cNvSpPr>
            <p:nvPr/>
          </p:nvSpPr>
          <p:spPr bwMode="auto">
            <a:xfrm>
              <a:off x="11779251" y="4910139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Rectangle 334"/>
            <p:cNvSpPr>
              <a:spLocks noChangeArrowheads="1"/>
            </p:cNvSpPr>
            <p:nvPr/>
          </p:nvSpPr>
          <p:spPr bwMode="auto">
            <a:xfrm>
              <a:off x="12085638" y="4910139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Rectangle 335"/>
            <p:cNvSpPr>
              <a:spLocks noChangeArrowheads="1"/>
            </p:cNvSpPr>
            <p:nvPr/>
          </p:nvSpPr>
          <p:spPr bwMode="auto">
            <a:xfrm>
              <a:off x="12096751" y="491013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Rectangle 336"/>
            <p:cNvSpPr>
              <a:spLocks noChangeArrowheads="1"/>
            </p:cNvSpPr>
            <p:nvPr/>
          </p:nvSpPr>
          <p:spPr bwMode="auto">
            <a:xfrm>
              <a:off x="12109451" y="4910139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337"/>
            <p:cNvSpPr/>
            <p:nvPr/>
          </p:nvSpPr>
          <p:spPr bwMode="auto">
            <a:xfrm>
              <a:off x="12118976" y="4910139"/>
              <a:ext cx="6350" cy="49213"/>
            </a:xfrm>
            <a:custGeom>
              <a:avLst/>
              <a:gdLst>
                <a:gd name="T0" fmla="*/ 11 w 11"/>
                <a:gd name="T1" fmla="*/ 0 h 93"/>
                <a:gd name="T2" fmla="*/ 11 w 11"/>
                <a:gd name="T3" fmla="*/ 91 h 93"/>
                <a:gd name="T4" fmla="*/ 11 w 11"/>
                <a:gd name="T5" fmla="*/ 91 h 93"/>
                <a:gd name="T6" fmla="*/ 6 w 11"/>
                <a:gd name="T7" fmla="*/ 93 h 93"/>
                <a:gd name="T8" fmla="*/ 0 w 11"/>
                <a:gd name="T9" fmla="*/ 93 h 93"/>
                <a:gd name="T10" fmla="*/ 0 w 11"/>
                <a:gd name="T11" fmla="*/ 0 h 93"/>
                <a:gd name="T12" fmla="*/ 6 w 11"/>
                <a:gd name="T13" fmla="*/ 0 h 93"/>
                <a:gd name="T14" fmla="*/ 6 w 11"/>
                <a:gd name="T15" fmla="*/ 0 h 93"/>
                <a:gd name="T16" fmla="*/ 11 w 11"/>
                <a:gd name="T17" fmla="*/ 0 h 93"/>
                <a:gd name="T18" fmla="*/ 11 w 11"/>
                <a:gd name="T1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3">
                  <a:moveTo>
                    <a:pt x="11" y="0"/>
                  </a:moveTo>
                  <a:lnTo>
                    <a:pt x="11" y="91"/>
                  </a:lnTo>
                  <a:lnTo>
                    <a:pt x="11" y="91"/>
                  </a:lnTo>
                  <a:lnTo>
                    <a:pt x="6" y="93"/>
                  </a:lnTo>
                  <a:lnTo>
                    <a:pt x="0" y="9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338"/>
            <p:cNvSpPr/>
            <p:nvPr/>
          </p:nvSpPr>
          <p:spPr bwMode="auto">
            <a:xfrm>
              <a:off x="12126913" y="4911726"/>
              <a:ext cx="6350" cy="46038"/>
            </a:xfrm>
            <a:custGeom>
              <a:avLst/>
              <a:gdLst>
                <a:gd name="T0" fmla="*/ 12 w 12"/>
                <a:gd name="T1" fmla="*/ 8 h 89"/>
                <a:gd name="T2" fmla="*/ 12 w 12"/>
                <a:gd name="T3" fmla="*/ 83 h 89"/>
                <a:gd name="T4" fmla="*/ 12 w 12"/>
                <a:gd name="T5" fmla="*/ 83 h 89"/>
                <a:gd name="T6" fmla="*/ 7 w 12"/>
                <a:gd name="T7" fmla="*/ 87 h 89"/>
                <a:gd name="T8" fmla="*/ 0 w 12"/>
                <a:gd name="T9" fmla="*/ 89 h 89"/>
                <a:gd name="T10" fmla="*/ 0 w 12"/>
                <a:gd name="T11" fmla="*/ 0 h 89"/>
                <a:gd name="T12" fmla="*/ 0 w 12"/>
                <a:gd name="T13" fmla="*/ 0 h 89"/>
                <a:gd name="T14" fmla="*/ 7 w 12"/>
                <a:gd name="T15" fmla="*/ 3 h 89"/>
                <a:gd name="T16" fmla="*/ 12 w 12"/>
                <a:gd name="T17" fmla="*/ 8 h 89"/>
                <a:gd name="T18" fmla="*/ 12 w 12"/>
                <a:gd name="T19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9">
                  <a:moveTo>
                    <a:pt x="12" y="8"/>
                  </a:moveTo>
                  <a:lnTo>
                    <a:pt x="12" y="83"/>
                  </a:lnTo>
                  <a:lnTo>
                    <a:pt x="12" y="83"/>
                  </a:lnTo>
                  <a:lnTo>
                    <a:pt x="7" y="87"/>
                  </a:lnTo>
                  <a:lnTo>
                    <a:pt x="0" y="8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3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339"/>
            <p:cNvSpPr/>
            <p:nvPr/>
          </p:nvSpPr>
          <p:spPr bwMode="auto">
            <a:xfrm>
              <a:off x="11603038" y="4860926"/>
              <a:ext cx="549275" cy="49213"/>
            </a:xfrm>
            <a:custGeom>
              <a:avLst/>
              <a:gdLst>
                <a:gd name="T0" fmla="*/ 1037 w 1037"/>
                <a:gd name="T1" fmla="*/ 21 h 93"/>
                <a:gd name="T2" fmla="*/ 1037 w 1037"/>
                <a:gd name="T3" fmla="*/ 73 h 93"/>
                <a:gd name="T4" fmla="*/ 1037 w 1037"/>
                <a:gd name="T5" fmla="*/ 73 h 93"/>
                <a:gd name="T6" fmla="*/ 1035 w 1037"/>
                <a:gd name="T7" fmla="*/ 79 h 93"/>
                <a:gd name="T8" fmla="*/ 1033 w 1037"/>
                <a:gd name="T9" fmla="*/ 84 h 93"/>
                <a:gd name="T10" fmla="*/ 1033 w 1037"/>
                <a:gd name="T11" fmla="*/ 84 h 93"/>
                <a:gd name="T12" fmla="*/ 1028 w 1037"/>
                <a:gd name="T13" fmla="*/ 88 h 93"/>
                <a:gd name="T14" fmla="*/ 1021 w 1037"/>
                <a:gd name="T15" fmla="*/ 92 h 93"/>
                <a:gd name="T16" fmla="*/ 1021 w 1037"/>
                <a:gd name="T17" fmla="*/ 92 h 93"/>
                <a:gd name="T18" fmla="*/ 1017 w 1037"/>
                <a:gd name="T19" fmla="*/ 93 h 93"/>
                <a:gd name="T20" fmla="*/ 1017 w 1037"/>
                <a:gd name="T21" fmla="*/ 93 h 93"/>
                <a:gd name="T22" fmla="*/ 1016 w 1037"/>
                <a:gd name="T23" fmla="*/ 93 h 93"/>
                <a:gd name="T24" fmla="*/ 1016 w 1037"/>
                <a:gd name="T25" fmla="*/ 93 h 93"/>
                <a:gd name="T26" fmla="*/ 1015 w 1037"/>
                <a:gd name="T27" fmla="*/ 93 h 93"/>
                <a:gd name="T28" fmla="*/ 1015 w 1037"/>
                <a:gd name="T29" fmla="*/ 93 h 93"/>
                <a:gd name="T30" fmla="*/ 1013 w 1037"/>
                <a:gd name="T31" fmla="*/ 93 h 93"/>
                <a:gd name="T32" fmla="*/ 1013 w 1037"/>
                <a:gd name="T33" fmla="*/ 93 h 93"/>
                <a:gd name="T34" fmla="*/ 1012 w 1037"/>
                <a:gd name="T35" fmla="*/ 93 h 93"/>
                <a:gd name="T36" fmla="*/ 23 w 1037"/>
                <a:gd name="T37" fmla="*/ 93 h 93"/>
                <a:gd name="T38" fmla="*/ 23 w 1037"/>
                <a:gd name="T39" fmla="*/ 93 h 93"/>
                <a:gd name="T40" fmla="*/ 19 w 1037"/>
                <a:gd name="T41" fmla="*/ 93 h 93"/>
                <a:gd name="T42" fmla="*/ 14 w 1037"/>
                <a:gd name="T43" fmla="*/ 92 h 93"/>
                <a:gd name="T44" fmla="*/ 6 w 1037"/>
                <a:gd name="T45" fmla="*/ 88 h 93"/>
                <a:gd name="T46" fmla="*/ 3 w 1037"/>
                <a:gd name="T47" fmla="*/ 84 h 93"/>
                <a:gd name="T48" fmla="*/ 1 w 1037"/>
                <a:gd name="T49" fmla="*/ 82 h 93"/>
                <a:gd name="T50" fmla="*/ 0 w 1037"/>
                <a:gd name="T51" fmla="*/ 78 h 93"/>
                <a:gd name="T52" fmla="*/ 0 w 1037"/>
                <a:gd name="T53" fmla="*/ 74 h 93"/>
                <a:gd name="T54" fmla="*/ 0 w 1037"/>
                <a:gd name="T55" fmla="*/ 74 h 93"/>
                <a:gd name="T56" fmla="*/ 0 w 1037"/>
                <a:gd name="T57" fmla="*/ 73 h 93"/>
                <a:gd name="T58" fmla="*/ 0 w 1037"/>
                <a:gd name="T59" fmla="*/ 21 h 93"/>
                <a:gd name="T60" fmla="*/ 0 w 1037"/>
                <a:gd name="T61" fmla="*/ 21 h 93"/>
                <a:gd name="T62" fmla="*/ 0 w 1037"/>
                <a:gd name="T63" fmla="*/ 20 h 93"/>
                <a:gd name="T64" fmla="*/ 0 w 1037"/>
                <a:gd name="T65" fmla="*/ 20 h 93"/>
                <a:gd name="T66" fmla="*/ 0 w 1037"/>
                <a:gd name="T67" fmla="*/ 16 h 93"/>
                <a:gd name="T68" fmla="*/ 1 w 1037"/>
                <a:gd name="T69" fmla="*/ 12 h 93"/>
                <a:gd name="T70" fmla="*/ 3 w 1037"/>
                <a:gd name="T71" fmla="*/ 9 h 93"/>
                <a:gd name="T72" fmla="*/ 6 w 1037"/>
                <a:gd name="T73" fmla="*/ 6 h 93"/>
                <a:gd name="T74" fmla="*/ 14 w 1037"/>
                <a:gd name="T75" fmla="*/ 2 h 93"/>
                <a:gd name="T76" fmla="*/ 19 w 1037"/>
                <a:gd name="T77" fmla="*/ 0 h 93"/>
                <a:gd name="T78" fmla="*/ 23 w 1037"/>
                <a:gd name="T79" fmla="*/ 0 h 93"/>
                <a:gd name="T80" fmla="*/ 1012 w 1037"/>
                <a:gd name="T81" fmla="*/ 0 h 93"/>
                <a:gd name="T82" fmla="*/ 1012 w 1037"/>
                <a:gd name="T83" fmla="*/ 0 h 93"/>
                <a:gd name="T84" fmla="*/ 1017 w 1037"/>
                <a:gd name="T85" fmla="*/ 0 h 93"/>
                <a:gd name="T86" fmla="*/ 1017 w 1037"/>
                <a:gd name="T87" fmla="*/ 0 h 93"/>
                <a:gd name="T88" fmla="*/ 1021 w 1037"/>
                <a:gd name="T89" fmla="*/ 2 h 93"/>
                <a:gd name="T90" fmla="*/ 1021 w 1037"/>
                <a:gd name="T91" fmla="*/ 2 h 93"/>
                <a:gd name="T92" fmla="*/ 1028 w 1037"/>
                <a:gd name="T93" fmla="*/ 4 h 93"/>
                <a:gd name="T94" fmla="*/ 1033 w 1037"/>
                <a:gd name="T95" fmla="*/ 9 h 93"/>
                <a:gd name="T96" fmla="*/ 1033 w 1037"/>
                <a:gd name="T97" fmla="*/ 9 h 93"/>
                <a:gd name="T98" fmla="*/ 1035 w 1037"/>
                <a:gd name="T99" fmla="*/ 15 h 93"/>
                <a:gd name="T100" fmla="*/ 1037 w 1037"/>
                <a:gd name="T101" fmla="*/ 21 h 93"/>
                <a:gd name="T102" fmla="*/ 1037 w 1037"/>
                <a:gd name="T103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7" h="93">
                  <a:moveTo>
                    <a:pt x="1037" y="21"/>
                  </a:moveTo>
                  <a:lnTo>
                    <a:pt x="1037" y="73"/>
                  </a:lnTo>
                  <a:lnTo>
                    <a:pt x="1037" y="73"/>
                  </a:lnTo>
                  <a:lnTo>
                    <a:pt x="1035" y="79"/>
                  </a:lnTo>
                  <a:lnTo>
                    <a:pt x="1033" y="84"/>
                  </a:lnTo>
                  <a:lnTo>
                    <a:pt x="1033" y="84"/>
                  </a:lnTo>
                  <a:lnTo>
                    <a:pt x="1028" y="88"/>
                  </a:lnTo>
                  <a:lnTo>
                    <a:pt x="1021" y="92"/>
                  </a:lnTo>
                  <a:lnTo>
                    <a:pt x="1021" y="92"/>
                  </a:lnTo>
                  <a:lnTo>
                    <a:pt x="1017" y="93"/>
                  </a:lnTo>
                  <a:lnTo>
                    <a:pt x="1017" y="93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15" y="93"/>
                  </a:lnTo>
                  <a:lnTo>
                    <a:pt x="1015" y="93"/>
                  </a:lnTo>
                  <a:lnTo>
                    <a:pt x="1013" y="93"/>
                  </a:lnTo>
                  <a:lnTo>
                    <a:pt x="1013" y="93"/>
                  </a:lnTo>
                  <a:lnTo>
                    <a:pt x="1012" y="93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19" y="93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3" y="84"/>
                  </a:lnTo>
                  <a:lnTo>
                    <a:pt x="1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6"/>
                  </a:lnTo>
                  <a:lnTo>
                    <a:pt x="14" y="2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1012" y="0"/>
                  </a:lnTo>
                  <a:lnTo>
                    <a:pt x="1012" y="0"/>
                  </a:lnTo>
                  <a:lnTo>
                    <a:pt x="1017" y="0"/>
                  </a:lnTo>
                  <a:lnTo>
                    <a:pt x="1017" y="0"/>
                  </a:lnTo>
                  <a:lnTo>
                    <a:pt x="1021" y="2"/>
                  </a:lnTo>
                  <a:lnTo>
                    <a:pt x="1021" y="2"/>
                  </a:lnTo>
                  <a:lnTo>
                    <a:pt x="1028" y="4"/>
                  </a:lnTo>
                  <a:lnTo>
                    <a:pt x="1033" y="9"/>
                  </a:lnTo>
                  <a:lnTo>
                    <a:pt x="1033" y="9"/>
                  </a:lnTo>
                  <a:lnTo>
                    <a:pt x="1035" y="15"/>
                  </a:lnTo>
                  <a:lnTo>
                    <a:pt x="1037" y="21"/>
                  </a:lnTo>
                  <a:lnTo>
                    <a:pt x="1037" y="21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340"/>
            <p:cNvSpPr/>
            <p:nvPr/>
          </p:nvSpPr>
          <p:spPr bwMode="auto">
            <a:xfrm>
              <a:off x="11603038" y="4860926"/>
              <a:ext cx="290513" cy="49213"/>
            </a:xfrm>
            <a:custGeom>
              <a:avLst/>
              <a:gdLst>
                <a:gd name="T0" fmla="*/ 550 w 550"/>
                <a:gd name="T1" fmla="*/ 93 h 93"/>
                <a:gd name="T2" fmla="*/ 20 w 550"/>
                <a:gd name="T3" fmla="*/ 93 h 93"/>
                <a:gd name="T4" fmla="*/ 20 w 550"/>
                <a:gd name="T5" fmla="*/ 93 h 93"/>
                <a:gd name="T6" fmla="*/ 16 w 550"/>
                <a:gd name="T7" fmla="*/ 93 h 93"/>
                <a:gd name="T8" fmla="*/ 12 w 550"/>
                <a:gd name="T9" fmla="*/ 92 h 93"/>
                <a:gd name="T10" fmla="*/ 6 w 550"/>
                <a:gd name="T11" fmla="*/ 88 h 93"/>
                <a:gd name="T12" fmla="*/ 1 w 550"/>
                <a:gd name="T13" fmla="*/ 82 h 93"/>
                <a:gd name="T14" fmla="*/ 0 w 550"/>
                <a:gd name="T15" fmla="*/ 78 h 93"/>
                <a:gd name="T16" fmla="*/ 0 w 550"/>
                <a:gd name="T17" fmla="*/ 74 h 93"/>
                <a:gd name="T18" fmla="*/ 0 w 550"/>
                <a:gd name="T19" fmla="*/ 74 h 93"/>
                <a:gd name="T20" fmla="*/ 0 w 550"/>
                <a:gd name="T21" fmla="*/ 73 h 93"/>
                <a:gd name="T22" fmla="*/ 0 w 550"/>
                <a:gd name="T23" fmla="*/ 21 h 93"/>
                <a:gd name="T24" fmla="*/ 0 w 550"/>
                <a:gd name="T25" fmla="*/ 21 h 93"/>
                <a:gd name="T26" fmla="*/ 0 w 550"/>
                <a:gd name="T27" fmla="*/ 20 h 93"/>
                <a:gd name="T28" fmla="*/ 0 w 550"/>
                <a:gd name="T29" fmla="*/ 20 h 93"/>
                <a:gd name="T30" fmla="*/ 0 w 550"/>
                <a:gd name="T31" fmla="*/ 16 h 93"/>
                <a:gd name="T32" fmla="*/ 1 w 550"/>
                <a:gd name="T33" fmla="*/ 12 h 93"/>
                <a:gd name="T34" fmla="*/ 6 w 550"/>
                <a:gd name="T35" fmla="*/ 6 h 93"/>
                <a:gd name="T36" fmla="*/ 12 w 550"/>
                <a:gd name="T37" fmla="*/ 2 h 93"/>
                <a:gd name="T38" fmla="*/ 16 w 550"/>
                <a:gd name="T39" fmla="*/ 0 h 93"/>
                <a:gd name="T40" fmla="*/ 20 w 550"/>
                <a:gd name="T41" fmla="*/ 0 h 93"/>
                <a:gd name="T42" fmla="*/ 486 w 550"/>
                <a:gd name="T43" fmla="*/ 0 h 93"/>
                <a:gd name="T44" fmla="*/ 486 w 550"/>
                <a:gd name="T45" fmla="*/ 0 h 93"/>
                <a:gd name="T46" fmla="*/ 489 w 550"/>
                <a:gd name="T47" fmla="*/ 11 h 93"/>
                <a:gd name="T48" fmla="*/ 494 w 550"/>
                <a:gd name="T49" fmla="*/ 22 h 93"/>
                <a:gd name="T50" fmla="*/ 499 w 550"/>
                <a:gd name="T51" fmla="*/ 34 h 93"/>
                <a:gd name="T52" fmla="*/ 505 w 550"/>
                <a:gd name="T53" fmla="*/ 47 h 93"/>
                <a:gd name="T54" fmla="*/ 514 w 550"/>
                <a:gd name="T55" fmla="*/ 58 h 93"/>
                <a:gd name="T56" fmla="*/ 525 w 550"/>
                <a:gd name="T57" fmla="*/ 70 h 93"/>
                <a:gd name="T58" fmla="*/ 536 w 550"/>
                <a:gd name="T59" fmla="*/ 82 h 93"/>
                <a:gd name="T60" fmla="*/ 550 w 550"/>
                <a:gd name="T61" fmla="*/ 93 h 93"/>
                <a:gd name="T62" fmla="*/ 550 w 550"/>
                <a:gd name="T63" fmla="*/ 93 h 93"/>
                <a:gd name="T64" fmla="*/ 550 w 550"/>
                <a:gd name="T65" fmla="*/ 93 h 93"/>
                <a:gd name="T66" fmla="*/ 550 w 550"/>
                <a:gd name="T6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0" h="93">
                  <a:moveTo>
                    <a:pt x="550" y="93"/>
                  </a:moveTo>
                  <a:lnTo>
                    <a:pt x="20" y="93"/>
                  </a:lnTo>
                  <a:lnTo>
                    <a:pt x="20" y="93"/>
                  </a:lnTo>
                  <a:lnTo>
                    <a:pt x="16" y="93"/>
                  </a:lnTo>
                  <a:lnTo>
                    <a:pt x="12" y="92"/>
                  </a:lnTo>
                  <a:lnTo>
                    <a:pt x="6" y="88"/>
                  </a:lnTo>
                  <a:lnTo>
                    <a:pt x="1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489" y="11"/>
                  </a:lnTo>
                  <a:lnTo>
                    <a:pt x="494" y="22"/>
                  </a:lnTo>
                  <a:lnTo>
                    <a:pt x="499" y="34"/>
                  </a:lnTo>
                  <a:lnTo>
                    <a:pt x="505" y="47"/>
                  </a:lnTo>
                  <a:lnTo>
                    <a:pt x="514" y="58"/>
                  </a:lnTo>
                  <a:lnTo>
                    <a:pt x="525" y="70"/>
                  </a:lnTo>
                  <a:lnTo>
                    <a:pt x="536" y="82"/>
                  </a:lnTo>
                  <a:lnTo>
                    <a:pt x="550" y="93"/>
                  </a:lnTo>
                  <a:lnTo>
                    <a:pt x="550" y="93"/>
                  </a:lnTo>
                  <a:lnTo>
                    <a:pt x="550" y="93"/>
                  </a:lnTo>
                  <a:lnTo>
                    <a:pt x="550" y="93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Rectangle 341"/>
            <p:cNvSpPr>
              <a:spLocks noChangeArrowheads="1"/>
            </p:cNvSpPr>
            <p:nvPr/>
          </p:nvSpPr>
          <p:spPr bwMode="auto">
            <a:xfrm>
              <a:off x="12082463" y="4860926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Rectangle 342"/>
            <p:cNvSpPr>
              <a:spLocks noChangeArrowheads="1"/>
            </p:cNvSpPr>
            <p:nvPr/>
          </p:nvSpPr>
          <p:spPr bwMode="auto">
            <a:xfrm>
              <a:off x="12061826" y="486092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Rectangle 343"/>
            <p:cNvSpPr>
              <a:spLocks noChangeArrowheads="1"/>
            </p:cNvSpPr>
            <p:nvPr/>
          </p:nvSpPr>
          <p:spPr bwMode="auto">
            <a:xfrm>
              <a:off x="12038013" y="4860926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Rectangle 344"/>
            <p:cNvSpPr>
              <a:spLocks noChangeArrowheads="1"/>
            </p:cNvSpPr>
            <p:nvPr/>
          </p:nvSpPr>
          <p:spPr bwMode="auto">
            <a:xfrm>
              <a:off x="11999913" y="486092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Rectangle 345"/>
            <p:cNvSpPr>
              <a:spLocks noChangeArrowheads="1"/>
            </p:cNvSpPr>
            <p:nvPr/>
          </p:nvSpPr>
          <p:spPr bwMode="auto">
            <a:xfrm>
              <a:off x="11961813" y="4860926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Rectangle 346"/>
            <p:cNvSpPr>
              <a:spLocks noChangeArrowheads="1"/>
            </p:cNvSpPr>
            <p:nvPr/>
          </p:nvSpPr>
          <p:spPr bwMode="auto">
            <a:xfrm>
              <a:off x="11901488" y="486092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Rectangle 347"/>
            <p:cNvSpPr>
              <a:spLocks noChangeArrowheads="1"/>
            </p:cNvSpPr>
            <p:nvPr/>
          </p:nvSpPr>
          <p:spPr bwMode="auto">
            <a:xfrm>
              <a:off x="11845926" y="4860926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Rectangle 348"/>
            <p:cNvSpPr>
              <a:spLocks noChangeArrowheads="1"/>
            </p:cNvSpPr>
            <p:nvPr/>
          </p:nvSpPr>
          <p:spPr bwMode="auto">
            <a:xfrm>
              <a:off x="11795126" y="486092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Rectangle 349"/>
            <p:cNvSpPr>
              <a:spLocks noChangeArrowheads="1"/>
            </p:cNvSpPr>
            <p:nvPr/>
          </p:nvSpPr>
          <p:spPr bwMode="auto">
            <a:xfrm>
              <a:off x="12101513" y="486092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Rectangle 350"/>
            <p:cNvSpPr>
              <a:spLocks noChangeArrowheads="1"/>
            </p:cNvSpPr>
            <p:nvPr/>
          </p:nvSpPr>
          <p:spPr bwMode="auto">
            <a:xfrm>
              <a:off x="12114213" y="4860926"/>
              <a:ext cx="4763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Rectangle 351"/>
            <p:cNvSpPr>
              <a:spLocks noChangeArrowheads="1"/>
            </p:cNvSpPr>
            <p:nvPr/>
          </p:nvSpPr>
          <p:spPr bwMode="auto">
            <a:xfrm>
              <a:off x="12125326" y="4860926"/>
              <a:ext cx="6350" cy="4921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352"/>
            <p:cNvSpPr/>
            <p:nvPr/>
          </p:nvSpPr>
          <p:spPr bwMode="auto">
            <a:xfrm>
              <a:off x="12134851" y="4860926"/>
              <a:ext cx="6350" cy="49213"/>
            </a:xfrm>
            <a:custGeom>
              <a:avLst/>
              <a:gdLst>
                <a:gd name="T0" fmla="*/ 11 w 11"/>
                <a:gd name="T1" fmla="*/ 0 h 93"/>
                <a:gd name="T2" fmla="*/ 11 w 11"/>
                <a:gd name="T3" fmla="*/ 93 h 93"/>
                <a:gd name="T4" fmla="*/ 11 w 11"/>
                <a:gd name="T5" fmla="*/ 93 h 93"/>
                <a:gd name="T6" fmla="*/ 6 w 11"/>
                <a:gd name="T7" fmla="*/ 93 h 93"/>
                <a:gd name="T8" fmla="*/ 0 w 11"/>
                <a:gd name="T9" fmla="*/ 93 h 93"/>
                <a:gd name="T10" fmla="*/ 0 w 11"/>
                <a:gd name="T11" fmla="*/ 0 h 93"/>
                <a:gd name="T12" fmla="*/ 6 w 11"/>
                <a:gd name="T13" fmla="*/ 0 h 93"/>
                <a:gd name="T14" fmla="*/ 6 w 11"/>
                <a:gd name="T15" fmla="*/ 0 h 93"/>
                <a:gd name="T16" fmla="*/ 11 w 11"/>
                <a:gd name="T17" fmla="*/ 0 h 93"/>
                <a:gd name="T18" fmla="*/ 11 w 11"/>
                <a:gd name="T1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3">
                  <a:moveTo>
                    <a:pt x="11" y="0"/>
                  </a:moveTo>
                  <a:lnTo>
                    <a:pt x="11" y="93"/>
                  </a:lnTo>
                  <a:lnTo>
                    <a:pt x="11" y="93"/>
                  </a:lnTo>
                  <a:lnTo>
                    <a:pt x="6" y="93"/>
                  </a:lnTo>
                  <a:lnTo>
                    <a:pt x="0" y="9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353"/>
            <p:cNvSpPr/>
            <p:nvPr/>
          </p:nvSpPr>
          <p:spPr bwMode="auto">
            <a:xfrm>
              <a:off x="12142788" y="4862514"/>
              <a:ext cx="6350" cy="47625"/>
            </a:xfrm>
            <a:custGeom>
              <a:avLst/>
              <a:gdLst>
                <a:gd name="T0" fmla="*/ 12 w 12"/>
                <a:gd name="T1" fmla="*/ 7 h 90"/>
                <a:gd name="T2" fmla="*/ 12 w 12"/>
                <a:gd name="T3" fmla="*/ 82 h 90"/>
                <a:gd name="T4" fmla="*/ 12 w 12"/>
                <a:gd name="T5" fmla="*/ 82 h 90"/>
                <a:gd name="T6" fmla="*/ 7 w 12"/>
                <a:gd name="T7" fmla="*/ 86 h 90"/>
                <a:gd name="T8" fmla="*/ 0 w 12"/>
                <a:gd name="T9" fmla="*/ 90 h 90"/>
                <a:gd name="T10" fmla="*/ 0 w 12"/>
                <a:gd name="T11" fmla="*/ 0 h 90"/>
                <a:gd name="T12" fmla="*/ 0 w 12"/>
                <a:gd name="T13" fmla="*/ 0 h 90"/>
                <a:gd name="T14" fmla="*/ 7 w 12"/>
                <a:gd name="T15" fmla="*/ 2 h 90"/>
                <a:gd name="T16" fmla="*/ 12 w 12"/>
                <a:gd name="T17" fmla="*/ 7 h 90"/>
                <a:gd name="T18" fmla="*/ 12 w 12"/>
                <a:gd name="T19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0">
                  <a:moveTo>
                    <a:pt x="12" y="7"/>
                  </a:moveTo>
                  <a:lnTo>
                    <a:pt x="12" y="82"/>
                  </a:lnTo>
                  <a:lnTo>
                    <a:pt x="12" y="82"/>
                  </a:lnTo>
                  <a:lnTo>
                    <a:pt x="7" y="86"/>
                  </a:lnTo>
                  <a:lnTo>
                    <a:pt x="0" y="9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2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354"/>
            <p:cNvSpPr/>
            <p:nvPr/>
          </p:nvSpPr>
          <p:spPr bwMode="auto">
            <a:xfrm>
              <a:off x="10875963" y="5341939"/>
              <a:ext cx="606425" cy="53975"/>
            </a:xfrm>
            <a:custGeom>
              <a:avLst/>
              <a:gdLst>
                <a:gd name="T0" fmla="*/ 1144 w 1144"/>
                <a:gd name="T1" fmla="*/ 24 h 102"/>
                <a:gd name="T2" fmla="*/ 1144 w 1144"/>
                <a:gd name="T3" fmla="*/ 80 h 102"/>
                <a:gd name="T4" fmla="*/ 1144 w 1144"/>
                <a:gd name="T5" fmla="*/ 80 h 102"/>
                <a:gd name="T6" fmla="*/ 1142 w 1144"/>
                <a:gd name="T7" fmla="*/ 87 h 102"/>
                <a:gd name="T8" fmla="*/ 1140 w 1144"/>
                <a:gd name="T9" fmla="*/ 93 h 102"/>
                <a:gd name="T10" fmla="*/ 1140 w 1144"/>
                <a:gd name="T11" fmla="*/ 93 h 102"/>
                <a:gd name="T12" fmla="*/ 1135 w 1144"/>
                <a:gd name="T13" fmla="*/ 98 h 102"/>
                <a:gd name="T14" fmla="*/ 1127 w 1144"/>
                <a:gd name="T15" fmla="*/ 101 h 102"/>
                <a:gd name="T16" fmla="*/ 1127 w 1144"/>
                <a:gd name="T17" fmla="*/ 101 h 102"/>
                <a:gd name="T18" fmla="*/ 1122 w 1144"/>
                <a:gd name="T19" fmla="*/ 102 h 102"/>
                <a:gd name="T20" fmla="*/ 1122 w 1144"/>
                <a:gd name="T21" fmla="*/ 102 h 102"/>
                <a:gd name="T22" fmla="*/ 1118 w 1144"/>
                <a:gd name="T23" fmla="*/ 102 h 102"/>
                <a:gd name="T24" fmla="*/ 27 w 1144"/>
                <a:gd name="T25" fmla="*/ 102 h 102"/>
                <a:gd name="T26" fmla="*/ 27 w 1144"/>
                <a:gd name="T27" fmla="*/ 102 h 102"/>
                <a:gd name="T28" fmla="*/ 22 w 1144"/>
                <a:gd name="T29" fmla="*/ 102 h 102"/>
                <a:gd name="T30" fmla="*/ 16 w 1144"/>
                <a:gd name="T31" fmla="*/ 101 h 102"/>
                <a:gd name="T32" fmla="*/ 13 w 1144"/>
                <a:gd name="T33" fmla="*/ 100 h 102"/>
                <a:gd name="T34" fmla="*/ 9 w 1144"/>
                <a:gd name="T35" fmla="*/ 97 h 102"/>
                <a:gd name="T36" fmla="*/ 5 w 1144"/>
                <a:gd name="T37" fmla="*/ 93 h 102"/>
                <a:gd name="T38" fmla="*/ 2 w 1144"/>
                <a:gd name="T39" fmla="*/ 89 h 102"/>
                <a:gd name="T40" fmla="*/ 1 w 1144"/>
                <a:gd name="T41" fmla="*/ 85 h 102"/>
                <a:gd name="T42" fmla="*/ 0 w 1144"/>
                <a:gd name="T43" fmla="*/ 82 h 102"/>
                <a:gd name="T44" fmla="*/ 0 w 1144"/>
                <a:gd name="T45" fmla="*/ 82 h 102"/>
                <a:gd name="T46" fmla="*/ 0 w 1144"/>
                <a:gd name="T47" fmla="*/ 80 h 102"/>
                <a:gd name="T48" fmla="*/ 0 w 1144"/>
                <a:gd name="T49" fmla="*/ 24 h 102"/>
                <a:gd name="T50" fmla="*/ 0 w 1144"/>
                <a:gd name="T51" fmla="*/ 24 h 102"/>
                <a:gd name="T52" fmla="*/ 0 w 1144"/>
                <a:gd name="T53" fmla="*/ 22 h 102"/>
                <a:gd name="T54" fmla="*/ 0 w 1144"/>
                <a:gd name="T55" fmla="*/ 22 h 102"/>
                <a:gd name="T56" fmla="*/ 1 w 1144"/>
                <a:gd name="T57" fmla="*/ 17 h 102"/>
                <a:gd name="T58" fmla="*/ 2 w 1144"/>
                <a:gd name="T59" fmla="*/ 13 h 102"/>
                <a:gd name="T60" fmla="*/ 5 w 1144"/>
                <a:gd name="T61" fmla="*/ 11 h 102"/>
                <a:gd name="T62" fmla="*/ 9 w 1144"/>
                <a:gd name="T63" fmla="*/ 7 h 102"/>
                <a:gd name="T64" fmla="*/ 13 w 1144"/>
                <a:gd name="T65" fmla="*/ 4 h 102"/>
                <a:gd name="T66" fmla="*/ 16 w 1144"/>
                <a:gd name="T67" fmla="*/ 3 h 102"/>
                <a:gd name="T68" fmla="*/ 22 w 1144"/>
                <a:gd name="T69" fmla="*/ 2 h 102"/>
                <a:gd name="T70" fmla="*/ 27 w 1144"/>
                <a:gd name="T71" fmla="*/ 0 h 102"/>
                <a:gd name="T72" fmla="*/ 1118 w 1144"/>
                <a:gd name="T73" fmla="*/ 0 h 102"/>
                <a:gd name="T74" fmla="*/ 1118 w 1144"/>
                <a:gd name="T75" fmla="*/ 0 h 102"/>
                <a:gd name="T76" fmla="*/ 1122 w 1144"/>
                <a:gd name="T77" fmla="*/ 2 h 102"/>
                <a:gd name="T78" fmla="*/ 1122 w 1144"/>
                <a:gd name="T79" fmla="*/ 2 h 102"/>
                <a:gd name="T80" fmla="*/ 1127 w 1144"/>
                <a:gd name="T81" fmla="*/ 2 h 102"/>
                <a:gd name="T82" fmla="*/ 1127 w 1144"/>
                <a:gd name="T83" fmla="*/ 2 h 102"/>
                <a:gd name="T84" fmla="*/ 1135 w 1144"/>
                <a:gd name="T85" fmla="*/ 6 h 102"/>
                <a:gd name="T86" fmla="*/ 1140 w 1144"/>
                <a:gd name="T87" fmla="*/ 11 h 102"/>
                <a:gd name="T88" fmla="*/ 1140 w 1144"/>
                <a:gd name="T89" fmla="*/ 11 h 102"/>
                <a:gd name="T90" fmla="*/ 1142 w 1144"/>
                <a:gd name="T91" fmla="*/ 16 h 102"/>
                <a:gd name="T92" fmla="*/ 1144 w 1144"/>
                <a:gd name="T93" fmla="*/ 24 h 102"/>
                <a:gd name="T94" fmla="*/ 1144 w 1144"/>
                <a:gd name="T95" fmla="*/ 2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4" h="102">
                  <a:moveTo>
                    <a:pt x="1144" y="24"/>
                  </a:moveTo>
                  <a:lnTo>
                    <a:pt x="1144" y="80"/>
                  </a:lnTo>
                  <a:lnTo>
                    <a:pt x="1144" y="80"/>
                  </a:lnTo>
                  <a:lnTo>
                    <a:pt x="1142" y="87"/>
                  </a:lnTo>
                  <a:lnTo>
                    <a:pt x="1140" y="93"/>
                  </a:lnTo>
                  <a:lnTo>
                    <a:pt x="1140" y="93"/>
                  </a:lnTo>
                  <a:lnTo>
                    <a:pt x="1135" y="98"/>
                  </a:lnTo>
                  <a:lnTo>
                    <a:pt x="1127" y="101"/>
                  </a:lnTo>
                  <a:lnTo>
                    <a:pt x="1127" y="101"/>
                  </a:lnTo>
                  <a:lnTo>
                    <a:pt x="1122" y="102"/>
                  </a:lnTo>
                  <a:lnTo>
                    <a:pt x="1122" y="102"/>
                  </a:lnTo>
                  <a:lnTo>
                    <a:pt x="1118" y="102"/>
                  </a:lnTo>
                  <a:lnTo>
                    <a:pt x="27" y="102"/>
                  </a:lnTo>
                  <a:lnTo>
                    <a:pt x="27" y="102"/>
                  </a:lnTo>
                  <a:lnTo>
                    <a:pt x="22" y="102"/>
                  </a:lnTo>
                  <a:lnTo>
                    <a:pt x="16" y="101"/>
                  </a:lnTo>
                  <a:lnTo>
                    <a:pt x="13" y="100"/>
                  </a:lnTo>
                  <a:lnTo>
                    <a:pt x="9" y="97"/>
                  </a:lnTo>
                  <a:lnTo>
                    <a:pt x="5" y="93"/>
                  </a:lnTo>
                  <a:lnTo>
                    <a:pt x="2" y="89"/>
                  </a:lnTo>
                  <a:lnTo>
                    <a:pt x="1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2" y="13"/>
                  </a:lnTo>
                  <a:lnTo>
                    <a:pt x="5" y="11"/>
                  </a:lnTo>
                  <a:lnTo>
                    <a:pt x="9" y="7"/>
                  </a:lnTo>
                  <a:lnTo>
                    <a:pt x="13" y="4"/>
                  </a:lnTo>
                  <a:lnTo>
                    <a:pt x="16" y="3"/>
                  </a:lnTo>
                  <a:lnTo>
                    <a:pt x="22" y="2"/>
                  </a:lnTo>
                  <a:lnTo>
                    <a:pt x="27" y="0"/>
                  </a:lnTo>
                  <a:lnTo>
                    <a:pt x="1118" y="0"/>
                  </a:lnTo>
                  <a:lnTo>
                    <a:pt x="1118" y="0"/>
                  </a:lnTo>
                  <a:lnTo>
                    <a:pt x="1122" y="2"/>
                  </a:lnTo>
                  <a:lnTo>
                    <a:pt x="1122" y="2"/>
                  </a:lnTo>
                  <a:lnTo>
                    <a:pt x="1127" y="2"/>
                  </a:lnTo>
                  <a:lnTo>
                    <a:pt x="1127" y="2"/>
                  </a:lnTo>
                  <a:lnTo>
                    <a:pt x="1135" y="6"/>
                  </a:lnTo>
                  <a:lnTo>
                    <a:pt x="1140" y="11"/>
                  </a:lnTo>
                  <a:lnTo>
                    <a:pt x="1140" y="11"/>
                  </a:lnTo>
                  <a:lnTo>
                    <a:pt x="1142" y="16"/>
                  </a:lnTo>
                  <a:lnTo>
                    <a:pt x="1144" y="24"/>
                  </a:lnTo>
                  <a:lnTo>
                    <a:pt x="1144" y="24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355"/>
            <p:cNvSpPr/>
            <p:nvPr/>
          </p:nvSpPr>
          <p:spPr bwMode="auto">
            <a:xfrm>
              <a:off x="10875963" y="5341939"/>
              <a:ext cx="322263" cy="53975"/>
            </a:xfrm>
            <a:custGeom>
              <a:avLst/>
              <a:gdLst>
                <a:gd name="T0" fmla="*/ 608 w 608"/>
                <a:gd name="T1" fmla="*/ 102 h 102"/>
                <a:gd name="T2" fmla="*/ 24 w 608"/>
                <a:gd name="T3" fmla="*/ 102 h 102"/>
                <a:gd name="T4" fmla="*/ 24 w 608"/>
                <a:gd name="T5" fmla="*/ 102 h 102"/>
                <a:gd name="T6" fmla="*/ 19 w 608"/>
                <a:gd name="T7" fmla="*/ 102 h 102"/>
                <a:gd name="T8" fmla="*/ 15 w 608"/>
                <a:gd name="T9" fmla="*/ 101 h 102"/>
                <a:gd name="T10" fmla="*/ 11 w 608"/>
                <a:gd name="T11" fmla="*/ 100 h 102"/>
                <a:gd name="T12" fmla="*/ 7 w 608"/>
                <a:gd name="T13" fmla="*/ 97 h 102"/>
                <a:gd name="T14" fmla="*/ 5 w 608"/>
                <a:gd name="T15" fmla="*/ 93 h 102"/>
                <a:gd name="T16" fmla="*/ 2 w 608"/>
                <a:gd name="T17" fmla="*/ 89 h 102"/>
                <a:gd name="T18" fmla="*/ 1 w 608"/>
                <a:gd name="T19" fmla="*/ 85 h 102"/>
                <a:gd name="T20" fmla="*/ 0 w 608"/>
                <a:gd name="T21" fmla="*/ 82 h 102"/>
                <a:gd name="T22" fmla="*/ 0 w 608"/>
                <a:gd name="T23" fmla="*/ 82 h 102"/>
                <a:gd name="T24" fmla="*/ 0 w 608"/>
                <a:gd name="T25" fmla="*/ 80 h 102"/>
                <a:gd name="T26" fmla="*/ 0 w 608"/>
                <a:gd name="T27" fmla="*/ 24 h 102"/>
                <a:gd name="T28" fmla="*/ 0 w 608"/>
                <a:gd name="T29" fmla="*/ 24 h 102"/>
                <a:gd name="T30" fmla="*/ 0 w 608"/>
                <a:gd name="T31" fmla="*/ 22 h 102"/>
                <a:gd name="T32" fmla="*/ 0 w 608"/>
                <a:gd name="T33" fmla="*/ 22 h 102"/>
                <a:gd name="T34" fmla="*/ 1 w 608"/>
                <a:gd name="T35" fmla="*/ 17 h 102"/>
                <a:gd name="T36" fmla="*/ 2 w 608"/>
                <a:gd name="T37" fmla="*/ 13 h 102"/>
                <a:gd name="T38" fmla="*/ 5 w 608"/>
                <a:gd name="T39" fmla="*/ 11 h 102"/>
                <a:gd name="T40" fmla="*/ 7 w 608"/>
                <a:gd name="T41" fmla="*/ 7 h 102"/>
                <a:gd name="T42" fmla="*/ 11 w 608"/>
                <a:gd name="T43" fmla="*/ 4 h 102"/>
                <a:gd name="T44" fmla="*/ 15 w 608"/>
                <a:gd name="T45" fmla="*/ 3 h 102"/>
                <a:gd name="T46" fmla="*/ 19 w 608"/>
                <a:gd name="T47" fmla="*/ 2 h 102"/>
                <a:gd name="T48" fmla="*/ 24 w 608"/>
                <a:gd name="T49" fmla="*/ 0 h 102"/>
                <a:gd name="T50" fmla="*/ 536 w 608"/>
                <a:gd name="T51" fmla="*/ 0 h 102"/>
                <a:gd name="T52" fmla="*/ 536 w 608"/>
                <a:gd name="T53" fmla="*/ 0 h 102"/>
                <a:gd name="T54" fmla="*/ 540 w 608"/>
                <a:gd name="T55" fmla="*/ 12 h 102"/>
                <a:gd name="T56" fmla="*/ 545 w 608"/>
                <a:gd name="T57" fmla="*/ 25 h 102"/>
                <a:gd name="T58" fmla="*/ 550 w 608"/>
                <a:gd name="T59" fmla="*/ 38 h 102"/>
                <a:gd name="T60" fmla="*/ 558 w 608"/>
                <a:gd name="T61" fmla="*/ 52 h 102"/>
                <a:gd name="T62" fmla="*/ 568 w 608"/>
                <a:gd name="T63" fmla="*/ 65 h 102"/>
                <a:gd name="T64" fmla="*/ 580 w 608"/>
                <a:gd name="T65" fmla="*/ 78 h 102"/>
                <a:gd name="T66" fmla="*/ 593 w 608"/>
                <a:gd name="T67" fmla="*/ 91 h 102"/>
                <a:gd name="T68" fmla="*/ 608 w 608"/>
                <a:gd name="T69" fmla="*/ 102 h 102"/>
                <a:gd name="T70" fmla="*/ 608 w 608"/>
                <a:gd name="T7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8" h="102">
                  <a:moveTo>
                    <a:pt x="608" y="102"/>
                  </a:moveTo>
                  <a:lnTo>
                    <a:pt x="24" y="102"/>
                  </a:lnTo>
                  <a:lnTo>
                    <a:pt x="24" y="102"/>
                  </a:lnTo>
                  <a:lnTo>
                    <a:pt x="19" y="102"/>
                  </a:lnTo>
                  <a:lnTo>
                    <a:pt x="15" y="101"/>
                  </a:lnTo>
                  <a:lnTo>
                    <a:pt x="11" y="100"/>
                  </a:lnTo>
                  <a:lnTo>
                    <a:pt x="7" y="97"/>
                  </a:lnTo>
                  <a:lnTo>
                    <a:pt x="5" y="93"/>
                  </a:lnTo>
                  <a:lnTo>
                    <a:pt x="2" y="89"/>
                  </a:lnTo>
                  <a:lnTo>
                    <a:pt x="1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2" y="13"/>
                  </a:lnTo>
                  <a:lnTo>
                    <a:pt x="5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3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40" y="12"/>
                  </a:lnTo>
                  <a:lnTo>
                    <a:pt x="545" y="25"/>
                  </a:lnTo>
                  <a:lnTo>
                    <a:pt x="550" y="38"/>
                  </a:lnTo>
                  <a:lnTo>
                    <a:pt x="558" y="52"/>
                  </a:lnTo>
                  <a:lnTo>
                    <a:pt x="568" y="65"/>
                  </a:lnTo>
                  <a:lnTo>
                    <a:pt x="580" y="78"/>
                  </a:lnTo>
                  <a:lnTo>
                    <a:pt x="593" y="91"/>
                  </a:lnTo>
                  <a:lnTo>
                    <a:pt x="608" y="102"/>
                  </a:lnTo>
                  <a:lnTo>
                    <a:pt x="608" y="10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Rectangle 356"/>
            <p:cNvSpPr>
              <a:spLocks noChangeArrowheads="1"/>
            </p:cNvSpPr>
            <p:nvPr/>
          </p:nvSpPr>
          <p:spPr bwMode="auto">
            <a:xfrm>
              <a:off x="11404601" y="5341939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Rectangle 357"/>
            <p:cNvSpPr>
              <a:spLocks noChangeArrowheads="1"/>
            </p:cNvSpPr>
            <p:nvPr/>
          </p:nvSpPr>
          <p:spPr bwMode="auto">
            <a:xfrm>
              <a:off x="11382376" y="5341939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Rectangle 358"/>
            <p:cNvSpPr>
              <a:spLocks noChangeArrowheads="1"/>
            </p:cNvSpPr>
            <p:nvPr/>
          </p:nvSpPr>
          <p:spPr bwMode="auto">
            <a:xfrm>
              <a:off x="11356976" y="5341939"/>
              <a:ext cx="4763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Rectangle 359"/>
            <p:cNvSpPr>
              <a:spLocks noChangeArrowheads="1"/>
            </p:cNvSpPr>
            <p:nvPr/>
          </p:nvSpPr>
          <p:spPr bwMode="auto">
            <a:xfrm>
              <a:off x="11315701" y="5341939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Rectangle 360"/>
            <p:cNvSpPr>
              <a:spLocks noChangeArrowheads="1"/>
            </p:cNvSpPr>
            <p:nvPr/>
          </p:nvSpPr>
          <p:spPr bwMode="auto">
            <a:xfrm>
              <a:off x="11271251" y="5341939"/>
              <a:ext cx="7938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Rectangle 361"/>
            <p:cNvSpPr>
              <a:spLocks noChangeArrowheads="1"/>
            </p:cNvSpPr>
            <p:nvPr/>
          </p:nvSpPr>
          <p:spPr bwMode="auto">
            <a:xfrm>
              <a:off x="11206163" y="5341939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Rectangle 362"/>
            <p:cNvSpPr>
              <a:spLocks noChangeArrowheads="1"/>
            </p:cNvSpPr>
            <p:nvPr/>
          </p:nvSpPr>
          <p:spPr bwMode="auto">
            <a:xfrm>
              <a:off x="11144251" y="5341939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Rectangle 363"/>
            <p:cNvSpPr>
              <a:spLocks noChangeArrowheads="1"/>
            </p:cNvSpPr>
            <p:nvPr/>
          </p:nvSpPr>
          <p:spPr bwMode="auto">
            <a:xfrm>
              <a:off x="11088688" y="5341939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Rectangle 364"/>
            <p:cNvSpPr>
              <a:spLocks noChangeArrowheads="1"/>
            </p:cNvSpPr>
            <p:nvPr/>
          </p:nvSpPr>
          <p:spPr bwMode="auto">
            <a:xfrm>
              <a:off x="11425238" y="5341939"/>
              <a:ext cx="7938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Rectangle 365"/>
            <p:cNvSpPr>
              <a:spLocks noChangeArrowheads="1"/>
            </p:cNvSpPr>
            <p:nvPr/>
          </p:nvSpPr>
          <p:spPr bwMode="auto">
            <a:xfrm>
              <a:off x="11439526" y="5341939"/>
              <a:ext cx="7938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Rectangle 366"/>
            <p:cNvSpPr>
              <a:spLocks noChangeArrowheads="1"/>
            </p:cNvSpPr>
            <p:nvPr/>
          </p:nvSpPr>
          <p:spPr bwMode="auto">
            <a:xfrm>
              <a:off x="11453813" y="5341939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367"/>
            <p:cNvSpPr/>
            <p:nvPr/>
          </p:nvSpPr>
          <p:spPr bwMode="auto">
            <a:xfrm>
              <a:off x="11463338" y="5341939"/>
              <a:ext cx="6350" cy="53975"/>
            </a:xfrm>
            <a:custGeom>
              <a:avLst/>
              <a:gdLst>
                <a:gd name="T0" fmla="*/ 12 w 12"/>
                <a:gd name="T1" fmla="*/ 2 h 102"/>
                <a:gd name="T2" fmla="*/ 12 w 12"/>
                <a:gd name="T3" fmla="*/ 102 h 102"/>
                <a:gd name="T4" fmla="*/ 12 w 12"/>
                <a:gd name="T5" fmla="*/ 102 h 102"/>
                <a:gd name="T6" fmla="*/ 8 w 12"/>
                <a:gd name="T7" fmla="*/ 102 h 102"/>
                <a:gd name="T8" fmla="*/ 0 w 12"/>
                <a:gd name="T9" fmla="*/ 102 h 102"/>
                <a:gd name="T10" fmla="*/ 0 w 12"/>
                <a:gd name="T11" fmla="*/ 0 h 102"/>
                <a:gd name="T12" fmla="*/ 8 w 12"/>
                <a:gd name="T13" fmla="*/ 0 h 102"/>
                <a:gd name="T14" fmla="*/ 8 w 12"/>
                <a:gd name="T15" fmla="*/ 0 h 102"/>
                <a:gd name="T16" fmla="*/ 12 w 12"/>
                <a:gd name="T17" fmla="*/ 2 h 102"/>
                <a:gd name="T18" fmla="*/ 12 w 12"/>
                <a:gd name="T19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2">
                  <a:moveTo>
                    <a:pt x="12" y="2"/>
                  </a:moveTo>
                  <a:lnTo>
                    <a:pt x="12" y="102"/>
                  </a:lnTo>
                  <a:lnTo>
                    <a:pt x="12" y="102"/>
                  </a:lnTo>
                  <a:lnTo>
                    <a:pt x="8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368"/>
            <p:cNvSpPr/>
            <p:nvPr/>
          </p:nvSpPr>
          <p:spPr bwMode="auto">
            <a:xfrm>
              <a:off x="11472863" y="5341939"/>
              <a:ext cx="6350" cy="52388"/>
            </a:xfrm>
            <a:custGeom>
              <a:avLst/>
              <a:gdLst>
                <a:gd name="T0" fmla="*/ 13 w 13"/>
                <a:gd name="T1" fmla="*/ 9 h 99"/>
                <a:gd name="T2" fmla="*/ 13 w 13"/>
                <a:gd name="T3" fmla="*/ 91 h 99"/>
                <a:gd name="T4" fmla="*/ 13 w 13"/>
                <a:gd name="T5" fmla="*/ 91 h 99"/>
                <a:gd name="T6" fmla="*/ 8 w 13"/>
                <a:gd name="T7" fmla="*/ 96 h 99"/>
                <a:gd name="T8" fmla="*/ 0 w 13"/>
                <a:gd name="T9" fmla="*/ 99 h 99"/>
                <a:gd name="T10" fmla="*/ 0 w 13"/>
                <a:gd name="T11" fmla="*/ 0 h 99"/>
                <a:gd name="T12" fmla="*/ 0 w 13"/>
                <a:gd name="T13" fmla="*/ 0 h 99"/>
                <a:gd name="T14" fmla="*/ 8 w 13"/>
                <a:gd name="T15" fmla="*/ 4 h 99"/>
                <a:gd name="T16" fmla="*/ 13 w 13"/>
                <a:gd name="T17" fmla="*/ 9 h 99"/>
                <a:gd name="T18" fmla="*/ 13 w 13"/>
                <a:gd name="T19" fmla="*/ 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9">
                  <a:moveTo>
                    <a:pt x="13" y="9"/>
                  </a:moveTo>
                  <a:lnTo>
                    <a:pt x="13" y="91"/>
                  </a:lnTo>
                  <a:lnTo>
                    <a:pt x="13" y="91"/>
                  </a:lnTo>
                  <a:lnTo>
                    <a:pt x="8" y="96"/>
                  </a:lnTo>
                  <a:lnTo>
                    <a:pt x="0" y="99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3" y="9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369"/>
            <p:cNvSpPr/>
            <p:nvPr/>
          </p:nvSpPr>
          <p:spPr bwMode="auto">
            <a:xfrm>
              <a:off x="10815638" y="5287964"/>
              <a:ext cx="604838" cy="53975"/>
            </a:xfrm>
            <a:custGeom>
              <a:avLst/>
              <a:gdLst>
                <a:gd name="T0" fmla="*/ 1144 w 1144"/>
                <a:gd name="T1" fmla="*/ 80 h 101"/>
                <a:gd name="T2" fmla="*/ 1142 w 1144"/>
                <a:gd name="T3" fmla="*/ 86 h 101"/>
                <a:gd name="T4" fmla="*/ 1139 w 1144"/>
                <a:gd name="T5" fmla="*/ 92 h 101"/>
                <a:gd name="T6" fmla="*/ 1126 w 1144"/>
                <a:gd name="T7" fmla="*/ 100 h 101"/>
                <a:gd name="T8" fmla="*/ 1122 w 1144"/>
                <a:gd name="T9" fmla="*/ 101 h 101"/>
                <a:gd name="T10" fmla="*/ 1117 w 1144"/>
                <a:gd name="T11" fmla="*/ 101 h 101"/>
                <a:gd name="T12" fmla="*/ 26 w 1144"/>
                <a:gd name="T13" fmla="*/ 101 h 101"/>
                <a:gd name="T14" fmla="*/ 17 w 1144"/>
                <a:gd name="T15" fmla="*/ 100 h 101"/>
                <a:gd name="T16" fmla="*/ 8 w 1144"/>
                <a:gd name="T17" fmla="*/ 96 h 101"/>
                <a:gd name="T18" fmla="*/ 2 w 1144"/>
                <a:gd name="T19" fmla="*/ 89 h 101"/>
                <a:gd name="T20" fmla="*/ 0 w 1144"/>
                <a:gd name="T21" fmla="*/ 81 h 101"/>
                <a:gd name="T22" fmla="*/ 0 w 1144"/>
                <a:gd name="T23" fmla="*/ 80 h 101"/>
                <a:gd name="T24" fmla="*/ 0 w 1144"/>
                <a:gd name="T25" fmla="*/ 22 h 101"/>
                <a:gd name="T26" fmla="*/ 0 w 1144"/>
                <a:gd name="T27" fmla="*/ 22 h 101"/>
                <a:gd name="T28" fmla="*/ 2 w 1144"/>
                <a:gd name="T29" fmla="*/ 13 h 101"/>
                <a:gd name="T30" fmla="*/ 8 w 1144"/>
                <a:gd name="T31" fmla="*/ 6 h 101"/>
                <a:gd name="T32" fmla="*/ 17 w 1144"/>
                <a:gd name="T33" fmla="*/ 1 h 101"/>
                <a:gd name="T34" fmla="*/ 26 w 1144"/>
                <a:gd name="T35" fmla="*/ 0 h 101"/>
                <a:gd name="T36" fmla="*/ 1117 w 1144"/>
                <a:gd name="T37" fmla="*/ 0 h 101"/>
                <a:gd name="T38" fmla="*/ 1119 w 1144"/>
                <a:gd name="T39" fmla="*/ 0 h 101"/>
                <a:gd name="T40" fmla="*/ 1119 w 1144"/>
                <a:gd name="T41" fmla="*/ 0 h 101"/>
                <a:gd name="T42" fmla="*/ 1121 w 1144"/>
                <a:gd name="T43" fmla="*/ 0 h 101"/>
                <a:gd name="T44" fmla="*/ 1122 w 1144"/>
                <a:gd name="T45" fmla="*/ 0 h 101"/>
                <a:gd name="T46" fmla="*/ 1126 w 1144"/>
                <a:gd name="T47" fmla="*/ 1 h 101"/>
                <a:gd name="T48" fmla="*/ 1127 w 1144"/>
                <a:gd name="T49" fmla="*/ 2 h 101"/>
                <a:gd name="T50" fmla="*/ 1128 w 1144"/>
                <a:gd name="T51" fmla="*/ 2 h 101"/>
                <a:gd name="T52" fmla="*/ 1130 w 1144"/>
                <a:gd name="T53" fmla="*/ 2 h 101"/>
                <a:gd name="T54" fmla="*/ 1130 w 1144"/>
                <a:gd name="T55" fmla="*/ 2 h 101"/>
                <a:gd name="T56" fmla="*/ 1131 w 1144"/>
                <a:gd name="T57" fmla="*/ 4 h 101"/>
                <a:gd name="T58" fmla="*/ 1132 w 1144"/>
                <a:gd name="T59" fmla="*/ 4 h 101"/>
                <a:gd name="T60" fmla="*/ 1133 w 1144"/>
                <a:gd name="T61" fmla="*/ 5 h 101"/>
                <a:gd name="T62" fmla="*/ 1133 w 1144"/>
                <a:gd name="T63" fmla="*/ 5 h 101"/>
                <a:gd name="T64" fmla="*/ 1135 w 1144"/>
                <a:gd name="T65" fmla="*/ 5 h 101"/>
                <a:gd name="T66" fmla="*/ 1135 w 1144"/>
                <a:gd name="T67" fmla="*/ 6 h 101"/>
                <a:gd name="T68" fmla="*/ 1137 w 1144"/>
                <a:gd name="T69" fmla="*/ 8 h 101"/>
                <a:gd name="T70" fmla="*/ 1137 w 1144"/>
                <a:gd name="T71" fmla="*/ 8 h 101"/>
                <a:gd name="T72" fmla="*/ 1137 w 1144"/>
                <a:gd name="T73" fmla="*/ 9 h 101"/>
                <a:gd name="T74" fmla="*/ 1139 w 1144"/>
                <a:gd name="T75" fmla="*/ 10 h 101"/>
                <a:gd name="T76" fmla="*/ 1144 w 1144"/>
                <a:gd name="T77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4" h="101">
                  <a:moveTo>
                    <a:pt x="1144" y="22"/>
                  </a:moveTo>
                  <a:lnTo>
                    <a:pt x="1144" y="80"/>
                  </a:lnTo>
                  <a:lnTo>
                    <a:pt x="1144" y="80"/>
                  </a:lnTo>
                  <a:lnTo>
                    <a:pt x="1142" y="86"/>
                  </a:lnTo>
                  <a:lnTo>
                    <a:pt x="1139" y="92"/>
                  </a:lnTo>
                  <a:lnTo>
                    <a:pt x="1139" y="92"/>
                  </a:lnTo>
                  <a:lnTo>
                    <a:pt x="1133" y="98"/>
                  </a:lnTo>
                  <a:lnTo>
                    <a:pt x="1126" y="100"/>
                  </a:lnTo>
                  <a:lnTo>
                    <a:pt x="1126" y="100"/>
                  </a:lnTo>
                  <a:lnTo>
                    <a:pt x="1122" y="101"/>
                  </a:lnTo>
                  <a:lnTo>
                    <a:pt x="1122" y="101"/>
                  </a:lnTo>
                  <a:lnTo>
                    <a:pt x="1117" y="101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0" y="101"/>
                  </a:lnTo>
                  <a:lnTo>
                    <a:pt x="17" y="100"/>
                  </a:lnTo>
                  <a:lnTo>
                    <a:pt x="11" y="99"/>
                  </a:lnTo>
                  <a:lnTo>
                    <a:pt x="8" y="96"/>
                  </a:lnTo>
                  <a:lnTo>
                    <a:pt x="5" y="92"/>
                  </a:lnTo>
                  <a:lnTo>
                    <a:pt x="2" y="89"/>
                  </a:lnTo>
                  <a:lnTo>
                    <a:pt x="0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5" y="9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1117" y="0"/>
                  </a:lnTo>
                  <a:lnTo>
                    <a:pt x="1117" y="0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122" y="0"/>
                  </a:lnTo>
                  <a:lnTo>
                    <a:pt x="1122" y="0"/>
                  </a:lnTo>
                  <a:lnTo>
                    <a:pt x="1126" y="1"/>
                  </a:lnTo>
                  <a:lnTo>
                    <a:pt x="1126" y="1"/>
                  </a:lnTo>
                  <a:lnTo>
                    <a:pt x="1127" y="2"/>
                  </a:lnTo>
                  <a:lnTo>
                    <a:pt x="1127" y="2"/>
                  </a:lnTo>
                  <a:lnTo>
                    <a:pt x="1128" y="2"/>
                  </a:lnTo>
                  <a:lnTo>
                    <a:pt x="1128" y="2"/>
                  </a:lnTo>
                  <a:lnTo>
                    <a:pt x="1130" y="2"/>
                  </a:lnTo>
                  <a:lnTo>
                    <a:pt x="1130" y="2"/>
                  </a:lnTo>
                  <a:lnTo>
                    <a:pt x="1130" y="2"/>
                  </a:lnTo>
                  <a:lnTo>
                    <a:pt x="1130" y="2"/>
                  </a:lnTo>
                  <a:lnTo>
                    <a:pt x="1131" y="4"/>
                  </a:lnTo>
                  <a:lnTo>
                    <a:pt x="1131" y="4"/>
                  </a:lnTo>
                  <a:lnTo>
                    <a:pt x="1132" y="4"/>
                  </a:lnTo>
                  <a:lnTo>
                    <a:pt x="1132" y="4"/>
                  </a:lnTo>
                  <a:lnTo>
                    <a:pt x="1133" y="5"/>
                  </a:lnTo>
                  <a:lnTo>
                    <a:pt x="1133" y="5"/>
                  </a:lnTo>
                  <a:lnTo>
                    <a:pt x="1133" y="5"/>
                  </a:lnTo>
                  <a:lnTo>
                    <a:pt x="1133" y="5"/>
                  </a:lnTo>
                  <a:lnTo>
                    <a:pt x="1135" y="5"/>
                  </a:lnTo>
                  <a:lnTo>
                    <a:pt x="1135" y="5"/>
                  </a:lnTo>
                  <a:lnTo>
                    <a:pt x="1135" y="6"/>
                  </a:lnTo>
                  <a:lnTo>
                    <a:pt x="1135" y="6"/>
                  </a:lnTo>
                  <a:lnTo>
                    <a:pt x="1137" y="8"/>
                  </a:lnTo>
                  <a:lnTo>
                    <a:pt x="1137" y="8"/>
                  </a:lnTo>
                  <a:lnTo>
                    <a:pt x="1137" y="8"/>
                  </a:lnTo>
                  <a:lnTo>
                    <a:pt x="1137" y="8"/>
                  </a:lnTo>
                  <a:lnTo>
                    <a:pt x="1137" y="9"/>
                  </a:lnTo>
                  <a:lnTo>
                    <a:pt x="1137" y="9"/>
                  </a:lnTo>
                  <a:lnTo>
                    <a:pt x="1139" y="10"/>
                  </a:lnTo>
                  <a:lnTo>
                    <a:pt x="1139" y="10"/>
                  </a:lnTo>
                  <a:lnTo>
                    <a:pt x="1142" y="15"/>
                  </a:lnTo>
                  <a:lnTo>
                    <a:pt x="1144" y="22"/>
                  </a:lnTo>
                  <a:lnTo>
                    <a:pt x="1144" y="22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370"/>
            <p:cNvSpPr/>
            <p:nvPr/>
          </p:nvSpPr>
          <p:spPr bwMode="auto">
            <a:xfrm>
              <a:off x="10815638" y="5287964"/>
              <a:ext cx="320675" cy="53975"/>
            </a:xfrm>
            <a:custGeom>
              <a:avLst/>
              <a:gdLst>
                <a:gd name="T0" fmla="*/ 607 w 607"/>
                <a:gd name="T1" fmla="*/ 101 h 101"/>
                <a:gd name="T2" fmla="*/ 23 w 607"/>
                <a:gd name="T3" fmla="*/ 101 h 101"/>
                <a:gd name="T4" fmla="*/ 23 w 607"/>
                <a:gd name="T5" fmla="*/ 101 h 101"/>
                <a:gd name="T6" fmla="*/ 19 w 607"/>
                <a:gd name="T7" fmla="*/ 101 h 101"/>
                <a:gd name="T8" fmla="*/ 14 w 607"/>
                <a:gd name="T9" fmla="*/ 100 h 101"/>
                <a:gd name="T10" fmla="*/ 10 w 607"/>
                <a:gd name="T11" fmla="*/ 99 h 101"/>
                <a:gd name="T12" fmla="*/ 6 w 607"/>
                <a:gd name="T13" fmla="*/ 96 h 101"/>
                <a:gd name="T14" fmla="*/ 4 w 607"/>
                <a:gd name="T15" fmla="*/ 92 h 101"/>
                <a:gd name="T16" fmla="*/ 1 w 607"/>
                <a:gd name="T17" fmla="*/ 89 h 101"/>
                <a:gd name="T18" fmla="*/ 0 w 607"/>
                <a:gd name="T19" fmla="*/ 85 h 101"/>
                <a:gd name="T20" fmla="*/ 0 w 607"/>
                <a:gd name="T21" fmla="*/ 81 h 101"/>
                <a:gd name="T22" fmla="*/ 0 w 607"/>
                <a:gd name="T23" fmla="*/ 81 h 101"/>
                <a:gd name="T24" fmla="*/ 0 w 607"/>
                <a:gd name="T25" fmla="*/ 80 h 101"/>
                <a:gd name="T26" fmla="*/ 0 w 607"/>
                <a:gd name="T27" fmla="*/ 22 h 101"/>
                <a:gd name="T28" fmla="*/ 0 w 607"/>
                <a:gd name="T29" fmla="*/ 22 h 101"/>
                <a:gd name="T30" fmla="*/ 0 w 607"/>
                <a:gd name="T31" fmla="*/ 22 h 101"/>
                <a:gd name="T32" fmla="*/ 0 w 607"/>
                <a:gd name="T33" fmla="*/ 22 h 101"/>
                <a:gd name="T34" fmla="*/ 0 w 607"/>
                <a:gd name="T35" fmla="*/ 17 h 101"/>
                <a:gd name="T36" fmla="*/ 1 w 607"/>
                <a:gd name="T37" fmla="*/ 13 h 101"/>
                <a:gd name="T38" fmla="*/ 4 w 607"/>
                <a:gd name="T39" fmla="*/ 9 h 101"/>
                <a:gd name="T40" fmla="*/ 6 w 607"/>
                <a:gd name="T41" fmla="*/ 6 h 101"/>
                <a:gd name="T42" fmla="*/ 10 w 607"/>
                <a:gd name="T43" fmla="*/ 4 h 101"/>
                <a:gd name="T44" fmla="*/ 14 w 607"/>
                <a:gd name="T45" fmla="*/ 1 h 101"/>
                <a:gd name="T46" fmla="*/ 19 w 607"/>
                <a:gd name="T47" fmla="*/ 1 h 101"/>
                <a:gd name="T48" fmla="*/ 23 w 607"/>
                <a:gd name="T49" fmla="*/ 0 h 101"/>
                <a:gd name="T50" fmla="*/ 535 w 607"/>
                <a:gd name="T51" fmla="*/ 0 h 101"/>
                <a:gd name="T52" fmla="*/ 535 w 607"/>
                <a:gd name="T53" fmla="*/ 0 h 101"/>
                <a:gd name="T54" fmla="*/ 536 w 607"/>
                <a:gd name="T55" fmla="*/ 2 h 101"/>
                <a:gd name="T56" fmla="*/ 536 w 607"/>
                <a:gd name="T57" fmla="*/ 2 h 101"/>
                <a:gd name="T58" fmla="*/ 540 w 607"/>
                <a:gd name="T59" fmla="*/ 14 h 101"/>
                <a:gd name="T60" fmla="*/ 545 w 607"/>
                <a:gd name="T61" fmla="*/ 27 h 101"/>
                <a:gd name="T62" fmla="*/ 552 w 607"/>
                <a:gd name="T63" fmla="*/ 40 h 101"/>
                <a:gd name="T64" fmla="*/ 560 w 607"/>
                <a:gd name="T65" fmla="*/ 53 h 101"/>
                <a:gd name="T66" fmla="*/ 569 w 607"/>
                <a:gd name="T67" fmla="*/ 65 h 101"/>
                <a:gd name="T68" fmla="*/ 579 w 607"/>
                <a:gd name="T69" fmla="*/ 78 h 101"/>
                <a:gd name="T70" fmla="*/ 593 w 607"/>
                <a:gd name="T71" fmla="*/ 90 h 101"/>
                <a:gd name="T72" fmla="*/ 607 w 607"/>
                <a:gd name="T73" fmla="*/ 101 h 101"/>
                <a:gd name="T74" fmla="*/ 607 w 607"/>
                <a:gd name="T7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7" h="101">
                  <a:moveTo>
                    <a:pt x="607" y="101"/>
                  </a:moveTo>
                  <a:lnTo>
                    <a:pt x="23" y="101"/>
                  </a:lnTo>
                  <a:lnTo>
                    <a:pt x="23" y="101"/>
                  </a:lnTo>
                  <a:lnTo>
                    <a:pt x="19" y="101"/>
                  </a:lnTo>
                  <a:lnTo>
                    <a:pt x="14" y="100"/>
                  </a:lnTo>
                  <a:lnTo>
                    <a:pt x="10" y="99"/>
                  </a:lnTo>
                  <a:lnTo>
                    <a:pt x="6" y="96"/>
                  </a:lnTo>
                  <a:lnTo>
                    <a:pt x="4" y="92"/>
                  </a:lnTo>
                  <a:lnTo>
                    <a:pt x="1" y="89"/>
                  </a:lnTo>
                  <a:lnTo>
                    <a:pt x="0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4" y="9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535" y="0"/>
                  </a:lnTo>
                  <a:lnTo>
                    <a:pt x="535" y="0"/>
                  </a:lnTo>
                  <a:lnTo>
                    <a:pt x="536" y="2"/>
                  </a:lnTo>
                  <a:lnTo>
                    <a:pt x="536" y="2"/>
                  </a:lnTo>
                  <a:lnTo>
                    <a:pt x="540" y="14"/>
                  </a:lnTo>
                  <a:lnTo>
                    <a:pt x="545" y="27"/>
                  </a:lnTo>
                  <a:lnTo>
                    <a:pt x="552" y="40"/>
                  </a:lnTo>
                  <a:lnTo>
                    <a:pt x="560" y="53"/>
                  </a:lnTo>
                  <a:lnTo>
                    <a:pt x="569" y="65"/>
                  </a:lnTo>
                  <a:lnTo>
                    <a:pt x="579" y="78"/>
                  </a:lnTo>
                  <a:lnTo>
                    <a:pt x="593" y="90"/>
                  </a:lnTo>
                  <a:lnTo>
                    <a:pt x="607" y="101"/>
                  </a:lnTo>
                  <a:lnTo>
                    <a:pt x="607" y="10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Rectangle 371"/>
            <p:cNvSpPr>
              <a:spLocks noChangeArrowheads="1"/>
            </p:cNvSpPr>
            <p:nvPr/>
          </p:nvSpPr>
          <p:spPr bwMode="auto">
            <a:xfrm>
              <a:off x="11342688" y="5287964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Rectangle 372"/>
            <p:cNvSpPr>
              <a:spLocks noChangeArrowheads="1"/>
            </p:cNvSpPr>
            <p:nvPr/>
          </p:nvSpPr>
          <p:spPr bwMode="auto">
            <a:xfrm>
              <a:off x="11320463" y="5287964"/>
              <a:ext cx="7938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Rectangle 373"/>
            <p:cNvSpPr>
              <a:spLocks noChangeArrowheads="1"/>
            </p:cNvSpPr>
            <p:nvPr/>
          </p:nvSpPr>
          <p:spPr bwMode="auto">
            <a:xfrm>
              <a:off x="11295063" y="5287964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Rectangle 374"/>
            <p:cNvSpPr>
              <a:spLocks noChangeArrowheads="1"/>
            </p:cNvSpPr>
            <p:nvPr/>
          </p:nvSpPr>
          <p:spPr bwMode="auto">
            <a:xfrm>
              <a:off x="11253788" y="5287964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Rectangle 375"/>
            <p:cNvSpPr>
              <a:spLocks noChangeArrowheads="1"/>
            </p:cNvSpPr>
            <p:nvPr/>
          </p:nvSpPr>
          <p:spPr bwMode="auto">
            <a:xfrm>
              <a:off x="11210926" y="5287964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Rectangle 376"/>
            <p:cNvSpPr>
              <a:spLocks noChangeArrowheads="1"/>
            </p:cNvSpPr>
            <p:nvPr/>
          </p:nvSpPr>
          <p:spPr bwMode="auto">
            <a:xfrm>
              <a:off x="11144251" y="5287964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Rectangle 377"/>
            <p:cNvSpPr>
              <a:spLocks noChangeArrowheads="1"/>
            </p:cNvSpPr>
            <p:nvPr/>
          </p:nvSpPr>
          <p:spPr bwMode="auto">
            <a:xfrm>
              <a:off x="11082338" y="5287964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Rectangle 378"/>
            <p:cNvSpPr>
              <a:spLocks noChangeArrowheads="1"/>
            </p:cNvSpPr>
            <p:nvPr/>
          </p:nvSpPr>
          <p:spPr bwMode="auto">
            <a:xfrm>
              <a:off x="11026776" y="5287964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Rectangle 379"/>
            <p:cNvSpPr>
              <a:spLocks noChangeArrowheads="1"/>
            </p:cNvSpPr>
            <p:nvPr/>
          </p:nvSpPr>
          <p:spPr bwMode="auto">
            <a:xfrm>
              <a:off x="11364913" y="5287964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Rectangle 380"/>
            <p:cNvSpPr>
              <a:spLocks noChangeArrowheads="1"/>
            </p:cNvSpPr>
            <p:nvPr/>
          </p:nvSpPr>
          <p:spPr bwMode="auto">
            <a:xfrm>
              <a:off x="11377613" y="5287964"/>
              <a:ext cx="7938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Rectangle 381"/>
            <p:cNvSpPr>
              <a:spLocks noChangeArrowheads="1"/>
            </p:cNvSpPr>
            <p:nvPr/>
          </p:nvSpPr>
          <p:spPr bwMode="auto">
            <a:xfrm>
              <a:off x="11391901" y="5287964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382"/>
            <p:cNvSpPr/>
            <p:nvPr/>
          </p:nvSpPr>
          <p:spPr bwMode="auto">
            <a:xfrm>
              <a:off x="11401426" y="5287964"/>
              <a:ext cx="7938" cy="53975"/>
            </a:xfrm>
            <a:custGeom>
              <a:avLst/>
              <a:gdLst>
                <a:gd name="T0" fmla="*/ 13 w 13"/>
                <a:gd name="T1" fmla="*/ 0 h 101"/>
                <a:gd name="T2" fmla="*/ 13 w 13"/>
                <a:gd name="T3" fmla="*/ 101 h 101"/>
                <a:gd name="T4" fmla="*/ 13 w 13"/>
                <a:gd name="T5" fmla="*/ 101 h 101"/>
                <a:gd name="T6" fmla="*/ 8 w 13"/>
                <a:gd name="T7" fmla="*/ 101 h 101"/>
                <a:gd name="T8" fmla="*/ 0 w 13"/>
                <a:gd name="T9" fmla="*/ 101 h 101"/>
                <a:gd name="T10" fmla="*/ 0 w 13"/>
                <a:gd name="T11" fmla="*/ 0 h 101"/>
                <a:gd name="T12" fmla="*/ 8 w 13"/>
                <a:gd name="T13" fmla="*/ 0 h 101"/>
                <a:gd name="T14" fmla="*/ 8 w 13"/>
                <a:gd name="T15" fmla="*/ 0 h 101"/>
                <a:gd name="T16" fmla="*/ 13 w 13"/>
                <a:gd name="T17" fmla="*/ 0 h 101"/>
                <a:gd name="T18" fmla="*/ 13 w 13"/>
                <a:gd name="T1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1">
                  <a:moveTo>
                    <a:pt x="13" y="0"/>
                  </a:moveTo>
                  <a:lnTo>
                    <a:pt x="13" y="101"/>
                  </a:lnTo>
                  <a:lnTo>
                    <a:pt x="13" y="101"/>
                  </a:lnTo>
                  <a:lnTo>
                    <a:pt x="8" y="101"/>
                  </a:lnTo>
                  <a:lnTo>
                    <a:pt x="0" y="10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383"/>
            <p:cNvSpPr/>
            <p:nvPr/>
          </p:nvSpPr>
          <p:spPr bwMode="auto">
            <a:xfrm>
              <a:off x="11410951" y="5287964"/>
              <a:ext cx="6350" cy="52388"/>
            </a:xfrm>
            <a:custGeom>
              <a:avLst/>
              <a:gdLst>
                <a:gd name="T0" fmla="*/ 13 w 13"/>
                <a:gd name="T1" fmla="*/ 9 h 99"/>
                <a:gd name="T2" fmla="*/ 13 w 13"/>
                <a:gd name="T3" fmla="*/ 91 h 99"/>
                <a:gd name="T4" fmla="*/ 13 w 13"/>
                <a:gd name="T5" fmla="*/ 91 h 99"/>
                <a:gd name="T6" fmla="*/ 7 w 13"/>
                <a:gd name="T7" fmla="*/ 97 h 99"/>
                <a:gd name="T8" fmla="*/ 0 w 13"/>
                <a:gd name="T9" fmla="*/ 99 h 99"/>
                <a:gd name="T10" fmla="*/ 0 w 13"/>
                <a:gd name="T11" fmla="*/ 0 h 99"/>
                <a:gd name="T12" fmla="*/ 0 w 13"/>
                <a:gd name="T13" fmla="*/ 0 h 99"/>
                <a:gd name="T14" fmla="*/ 7 w 13"/>
                <a:gd name="T15" fmla="*/ 4 h 99"/>
                <a:gd name="T16" fmla="*/ 13 w 13"/>
                <a:gd name="T17" fmla="*/ 9 h 99"/>
                <a:gd name="T18" fmla="*/ 13 w 13"/>
                <a:gd name="T19" fmla="*/ 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9">
                  <a:moveTo>
                    <a:pt x="13" y="9"/>
                  </a:moveTo>
                  <a:lnTo>
                    <a:pt x="13" y="91"/>
                  </a:lnTo>
                  <a:lnTo>
                    <a:pt x="13" y="91"/>
                  </a:lnTo>
                  <a:lnTo>
                    <a:pt x="7" y="97"/>
                  </a:lnTo>
                  <a:lnTo>
                    <a:pt x="0" y="9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4"/>
                  </a:lnTo>
                  <a:lnTo>
                    <a:pt x="13" y="9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384"/>
            <p:cNvSpPr/>
            <p:nvPr/>
          </p:nvSpPr>
          <p:spPr bwMode="auto">
            <a:xfrm>
              <a:off x="10844213" y="5235576"/>
              <a:ext cx="604838" cy="53975"/>
            </a:xfrm>
            <a:custGeom>
              <a:avLst/>
              <a:gdLst>
                <a:gd name="T0" fmla="*/ 1143 w 1143"/>
                <a:gd name="T1" fmla="*/ 22 h 101"/>
                <a:gd name="T2" fmla="*/ 1143 w 1143"/>
                <a:gd name="T3" fmla="*/ 80 h 101"/>
                <a:gd name="T4" fmla="*/ 1143 w 1143"/>
                <a:gd name="T5" fmla="*/ 80 h 101"/>
                <a:gd name="T6" fmla="*/ 1142 w 1143"/>
                <a:gd name="T7" fmla="*/ 86 h 101"/>
                <a:gd name="T8" fmla="*/ 1139 w 1143"/>
                <a:gd name="T9" fmla="*/ 92 h 101"/>
                <a:gd name="T10" fmla="*/ 1139 w 1143"/>
                <a:gd name="T11" fmla="*/ 92 h 101"/>
                <a:gd name="T12" fmla="*/ 1134 w 1143"/>
                <a:gd name="T13" fmla="*/ 96 h 101"/>
                <a:gd name="T14" fmla="*/ 1126 w 1143"/>
                <a:gd name="T15" fmla="*/ 100 h 101"/>
                <a:gd name="T16" fmla="*/ 1126 w 1143"/>
                <a:gd name="T17" fmla="*/ 100 h 101"/>
                <a:gd name="T18" fmla="*/ 1121 w 1143"/>
                <a:gd name="T19" fmla="*/ 101 h 101"/>
                <a:gd name="T20" fmla="*/ 1121 w 1143"/>
                <a:gd name="T21" fmla="*/ 101 h 101"/>
                <a:gd name="T22" fmla="*/ 1117 w 1143"/>
                <a:gd name="T23" fmla="*/ 101 h 101"/>
                <a:gd name="T24" fmla="*/ 26 w 1143"/>
                <a:gd name="T25" fmla="*/ 101 h 101"/>
                <a:gd name="T26" fmla="*/ 26 w 1143"/>
                <a:gd name="T27" fmla="*/ 101 h 101"/>
                <a:gd name="T28" fmla="*/ 20 w 1143"/>
                <a:gd name="T29" fmla="*/ 101 h 101"/>
                <a:gd name="T30" fmla="*/ 15 w 1143"/>
                <a:gd name="T31" fmla="*/ 99 h 101"/>
                <a:gd name="T32" fmla="*/ 15 w 1143"/>
                <a:gd name="T33" fmla="*/ 99 h 101"/>
                <a:gd name="T34" fmla="*/ 8 w 1143"/>
                <a:gd name="T35" fmla="*/ 96 h 101"/>
                <a:gd name="T36" fmla="*/ 4 w 1143"/>
                <a:gd name="T37" fmla="*/ 92 h 101"/>
                <a:gd name="T38" fmla="*/ 2 w 1143"/>
                <a:gd name="T39" fmla="*/ 87 h 101"/>
                <a:gd name="T40" fmla="*/ 0 w 1143"/>
                <a:gd name="T41" fmla="*/ 82 h 101"/>
                <a:gd name="T42" fmla="*/ 0 w 1143"/>
                <a:gd name="T43" fmla="*/ 82 h 101"/>
                <a:gd name="T44" fmla="*/ 0 w 1143"/>
                <a:gd name="T45" fmla="*/ 81 h 101"/>
                <a:gd name="T46" fmla="*/ 0 w 1143"/>
                <a:gd name="T47" fmla="*/ 81 h 101"/>
                <a:gd name="T48" fmla="*/ 0 w 1143"/>
                <a:gd name="T49" fmla="*/ 80 h 101"/>
                <a:gd name="T50" fmla="*/ 0 w 1143"/>
                <a:gd name="T51" fmla="*/ 22 h 101"/>
                <a:gd name="T52" fmla="*/ 0 w 1143"/>
                <a:gd name="T53" fmla="*/ 22 h 101"/>
                <a:gd name="T54" fmla="*/ 0 w 1143"/>
                <a:gd name="T55" fmla="*/ 20 h 101"/>
                <a:gd name="T56" fmla="*/ 0 w 1143"/>
                <a:gd name="T57" fmla="*/ 20 h 101"/>
                <a:gd name="T58" fmla="*/ 0 w 1143"/>
                <a:gd name="T59" fmla="*/ 17 h 101"/>
                <a:gd name="T60" fmla="*/ 3 w 1143"/>
                <a:gd name="T61" fmla="*/ 13 h 101"/>
                <a:gd name="T62" fmla="*/ 4 w 1143"/>
                <a:gd name="T63" fmla="*/ 9 h 101"/>
                <a:gd name="T64" fmla="*/ 8 w 1143"/>
                <a:gd name="T65" fmla="*/ 6 h 101"/>
                <a:gd name="T66" fmla="*/ 12 w 1143"/>
                <a:gd name="T67" fmla="*/ 4 h 101"/>
                <a:gd name="T68" fmla="*/ 16 w 1143"/>
                <a:gd name="T69" fmla="*/ 1 h 101"/>
                <a:gd name="T70" fmla="*/ 21 w 1143"/>
                <a:gd name="T71" fmla="*/ 0 h 101"/>
                <a:gd name="T72" fmla="*/ 26 w 1143"/>
                <a:gd name="T73" fmla="*/ 0 h 101"/>
                <a:gd name="T74" fmla="*/ 1117 w 1143"/>
                <a:gd name="T75" fmla="*/ 0 h 101"/>
                <a:gd name="T76" fmla="*/ 1117 w 1143"/>
                <a:gd name="T77" fmla="*/ 0 h 101"/>
                <a:gd name="T78" fmla="*/ 1121 w 1143"/>
                <a:gd name="T79" fmla="*/ 0 h 101"/>
                <a:gd name="T80" fmla="*/ 1121 w 1143"/>
                <a:gd name="T81" fmla="*/ 0 h 101"/>
                <a:gd name="T82" fmla="*/ 1126 w 1143"/>
                <a:gd name="T83" fmla="*/ 1 h 101"/>
                <a:gd name="T84" fmla="*/ 1126 w 1143"/>
                <a:gd name="T85" fmla="*/ 1 h 101"/>
                <a:gd name="T86" fmla="*/ 1134 w 1143"/>
                <a:gd name="T87" fmla="*/ 5 h 101"/>
                <a:gd name="T88" fmla="*/ 1139 w 1143"/>
                <a:gd name="T89" fmla="*/ 10 h 101"/>
                <a:gd name="T90" fmla="*/ 1139 w 1143"/>
                <a:gd name="T91" fmla="*/ 10 h 101"/>
                <a:gd name="T92" fmla="*/ 1142 w 1143"/>
                <a:gd name="T93" fmla="*/ 15 h 101"/>
                <a:gd name="T94" fmla="*/ 1143 w 1143"/>
                <a:gd name="T95" fmla="*/ 22 h 101"/>
                <a:gd name="T96" fmla="*/ 1143 w 1143"/>
                <a:gd name="T97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43" h="101">
                  <a:moveTo>
                    <a:pt x="1143" y="22"/>
                  </a:moveTo>
                  <a:lnTo>
                    <a:pt x="1143" y="80"/>
                  </a:lnTo>
                  <a:lnTo>
                    <a:pt x="1143" y="80"/>
                  </a:lnTo>
                  <a:lnTo>
                    <a:pt x="1142" y="86"/>
                  </a:lnTo>
                  <a:lnTo>
                    <a:pt x="1139" y="92"/>
                  </a:lnTo>
                  <a:lnTo>
                    <a:pt x="1139" y="92"/>
                  </a:lnTo>
                  <a:lnTo>
                    <a:pt x="1134" y="96"/>
                  </a:lnTo>
                  <a:lnTo>
                    <a:pt x="1126" y="100"/>
                  </a:lnTo>
                  <a:lnTo>
                    <a:pt x="1126" y="100"/>
                  </a:lnTo>
                  <a:lnTo>
                    <a:pt x="1121" y="101"/>
                  </a:lnTo>
                  <a:lnTo>
                    <a:pt x="1121" y="101"/>
                  </a:lnTo>
                  <a:lnTo>
                    <a:pt x="1117" y="101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0" y="101"/>
                  </a:lnTo>
                  <a:lnTo>
                    <a:pt x="15" y="99"/>
                  </a:lnTo>
                  <a:lnTo>
                    <a:pt x="15" y="99"/>
                  </a:lnTo>
                  <a:lnTo>
                    <a:pt x="8" y="96"/>
                  </a:lnTo>
                  <a:lnTo>
                    <a:pt x="4" y="92"/>
                  </a:lnTo>
                  <a:lnTo>
                    <a:pt x="2" y="87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4" y="9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1117" y="0"/>
                  </a:lnTo>
                  <a:lnTo>
                    <a:pt x="1117" y="0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126" y="1"/>
                  </a:lnTo>
                  <a:lnTo>
                    <a:pt x="1126" y="1"/>
                  </a:lnTo>
                  <a:lnTo>
                    <a:pt x="1134" y="5"/>
                  </a:lnTo>
                  <a:lnTo>
                    <a:pt x="1139" y="10"/>
                  </a:lnTo>
                  <a:lnTo>
                    <a:pt x="1139" y="10"/>
                  </a:lnTo>
                  <a:lnTo>
                    <a:pt x="1142" y="15"/>
                  </a:lnTo>
                  <a:lnTo>
                    <a:pt x="1143" y="22"/>
                  </a:lnTo>
                  <a:lnTo>
                    <a:pt x="1143" y="22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385"/>
            <p:cNvSpPr/>
            <p:nvPr/>
          </p:nvSpPr>
          <p:spPr bwMode="auto">
            <a:xfrm>
              <a:off x="10844213" y="5235576"/>
              <a:ext cx="322263" cy="53975"/>
            </a:xfrm>
            <a:custGeom>
              <a:avLst/>
              <a:gdLst>
                <a:gd name="T0" fmla="*/ 608 w 608"/>
                <a:gd name="T1" fmla="*/ 101 h 101"/>
                <a:gd name="T2" fmla="*/ 24 w 608"/>
                <a:gd name="T3" fmla="*/ 101 h 101"/>
                <a:gd name="T4" fmla="*/ 24 w 608"/>
                <a:gd name="T5" fmla="*/ 101 h 101"/>
                <a:gd name="T6" fmla="*/ 17 w 608"/>
                <a:gd name="T7" fmla="*/ 101 h 101"/>
                <a:gd name="T8" fmla="*/ 12 w 608"/>
                <a:gd name="T9" fmla="*/ 99 h 101"/>
                <a:gd name="T10" fmla="*/ 12 w 608"/>
                <a:gd name="T11" fmla="*/ 99 h 101"/>
                <a:gd name="T12" fmla="*/ 8 w 608"/>
                <a:gd name="T13" fmla="*/ 96 h 101"/>
                <a:gd name="T14" fmla="*/ 4 w 608"/>
                <a:gd name="T15" fmla="*/ 92 h 101"/>
                <a:gd name="T16" fmla="*/ 2 w 608"/>
                <a:gd name="T17" fmla="*/ 87 h 101"/>
                <a:gd name="T18" fmla="*/ 0 w 608"/>
                <a:gd name="T19" fmla="*/ 82 h 101"/>
                <a:gd name="T20" fmla="*/ 0 w 608"/>
                <a:gd name="T21" fmla="*/ 82 h 101"/>
                <a:gd name="T22" fmla="*/ 0 w 608"/>
                <a:gd name="T23" fmla="*/ 81 h 101"/>
                <a:gd name="T24" fmla="*/ 0 w 608"/>
                <a:gd name="T25" fmla="*/ 81 h 101"/>
                <a:gd name="T26" fmla="*/ 0 w 608"/>
                <a:gd name="T27" fmla="*/ 80 h 101"/>
                <a:gd name="T28" fmla="*/ 0 w 608"/>
                <a:gd name="T29" fmla="*/ 22 h 101"/>
                <a:gd name="T30" fmla="*/ 0 w 608"/>
                <a:gd name="T31" fmla="*/ 22 h 101"/>
                <a:gd name="T32" fmla="*/ 0 w 608"/>
                <a:gd name="T33" fmla="*/ 20 h 101"/>
                <a:gd name="T34" fmla="*/ 0 w 608"/>
                <a:gd name="T35" fmla="*/ 20 h 101"/>
                <a:gd name="T36" fmla="*/ 0 w 608"/>
                <a:gd name="T37" fmla="*/ 17 h 101"/>
                <a:gd name="T38" fmla="*/ 2 w 608"/>
                <a:gd name="T39" fmla="*/ 13 h 101"/>
                <a:gd name="T40" fmla="*/ 4 w 608"/>
                <a:gd name="T41" fmla="*/ 9 h 101"/>
                <a:gd name="T42" fmla="*/ 7 w 608"/>
                <a:gd name="T43" fmla="*/ 6 h 101"/>
                <a:gd name="T44" fmla="*/ 11 w 608"/>
                <a:gd name="T45" fmla="*/ 4 h 101"/>
                <a:gd name="T46" fmla="*/ 15 w 608"/>
                <a:gd name="T47" fmla="*/ 1 h 101"/>
                <a:gd name="T48" fmla="*/ 18 w 608"/>
                <a:gd name="T49" fmla="*/ 0 h 101"/>
                <a:gd name="T50" fmla="*/ 24 w 608"/>
                <a:gd name="T51" fmla="*/ 0 h 101"/>
                <a:gd name="T52" fmla="*/ 536 w 608"/>
                <a:gd name="T53" fmla="*/ 0 h 101"/>
                <a:gd name="T54" fmla="*/ 536 w 608"/>
                <a:gd name="T55" fmla="*/ 0 h 101"/>
                <a:gd name="T56" fmla="*/ 540 w 608"/>
                <a:gd name="T57" fmla="*/ 11 h 101"/>
                <a:gd name="T58" fmla="*/ 545 w 608"/>
                <a:gd name="T59" fmla="*/ 23 h 101"/>
                <a:gd name="T60" fmla="*/ 550 w 608"/>
                <a:gd name="T61" fmla="*/ 36 h 101"/>
                <a:gd name="T62" fmla="*/ 558 w 608"/>
                <a:gd name="T63" fmla="*/ 49 h 101"/>
                <a:gd name="T64" fmla="*/ 567 w 608"/>
                <a:gd name="T65" fmla="*/ 62 h 101"/>
                <a:gd name="T66" fmla="*/ 577 w 608"/>
                <a:gd name="T67" fmla="*/ 74 h 101"/>
                <a:gd name="T68" fmla="*/ 590 w 608"/>
                <a:gd name="T69" fmla="*/ 87 h 101"/>
                <a:gd name="T70" fmla="*/ 604 w 608"/>
                <a:gd name="T71" fmla="*/ 99 h 101"/>
                <a:gd name="T72" fmla="*/ 604 w 608"/>
                <a:gd name="T73" fmla="*/ 99 h 101"/>
                <a:gd name="T74" fmla="*/ 608 w 608"/>
                <a:gd name="T75" fmla="*/ 101 h 101"/>
                <a:gd name="T76" fmla="*/ 608 w 608"/>
                <a:gd name="T7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8" h="101">
                  <a:moveTo>
                    <a:pt x="608" y="101"/>
                  </a:moveTo>
                  <a:lnTo>
                    <a:pt x="24" y="101"/>
                  </a:lnTo>
                  <a:lnTo>
                    <a:pt x="24" y="101"/>
                  </a:lnTo>
                  <a:lnTo>
                    <a:pt x="17" y="101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8" y="96"/>
                  </a:lnTo>
                  <a:lnTo>
                    <a:pt x="4" y="92"/>
                  </a:lnTo>
                  <a:lnTo>
                    <a:pt x="2" y="87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4" y="9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40" y="11"/>
                  </a:lnTo>
                  <a:lnTo>
                    <a:pt x="545" y="23"/>
                  </a:lnTo>
                  <a:lnTo>
                    <a:pt x="550" y="36"/>
                  </a:lnTo>
                  <a:lnTo>
                    <a:pt x="558" y="49"/>
                  </a:lnTo>
                  <a:lnTo>
                    <a:pt x="567" y="62"/>
                  </a:lnTo>
                  <a:lnTo>
                    <a:pt x="577" y="74"/>
                  </a:lnTo>
                  <a:lnTo>
                    <a:pt x="590" y="87"/>
                  </a:lnTo>
                  <a:lnTo>
                    <a:pt x="604" y="99"/>
                  </a:lnTo>
                  <a:lnTo>
                    <a:pt x="604" y="99"/>
                  </a:lnTo>
                  <a:lnTo>
                    <a:pt x="608" y="101"/>
                  </a:lnTo>
                  <a:lnTo>
                    <a:pt x="608" y="10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Rectangle 386"/>
            <p:cNvSpPr>
              <a:spLocks noChangeArrowheads="1"/>
            </p:cNvSpPr>
            <p:nvPr/>
          </p:nvSpPr>
          <p:spPr bwMode="auto">
            <a:xfrm>
              <a:off x="11372851" y="523557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Rectangle 387"/>
            <p:cNvSpPr>
              <a:spLocks noChangeArrowheads="1"/>
            </p:cNvSpPr>
            <p:nvPr/>
          </p:nvSpPr>
          <p:spPr bwMode="auto">
            <a:xfrm>
              <a:off x="11350626" y="523557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Rectangle 388"/>
            <p:cNvSpPr>
              <a:spLocks noChangeArrowheads="1"/>
            </p:cNvSpPr>
            <p:nvPr/>
          </p:nvSpPr>
          <p:spPr bwMode="auto">
            <a:xfrm>
              <a:off x="11323638" y="5235576"/>
              <a:ext cx="7938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Rectangle 389"/>
            <p:cNvSpPr>
              <a:spLocks noChangeArrowheads="1"/>
            </p:cNvSpPr>
            <p:nvPr/>
          </p:nvSpPr>
          <p:spPr bwMode="auto">
            <a:xfrm>
              <a:off x="11283951" y="523557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Rectangle 390"/>
            <p:cNvSpPr>
              <a:spLocks noChangeArrowheads="1"/>
            </p:cNvSpPr>
            <p:nvPr/>
          </p:nvSpPr>
          <p:spPr bwMode="auto">
            <a:xfrm>
              <a:off x="11241088" y="523557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Rectangle 391"/>
            <p:cNvSpPr>
              <a:spLocks noChangeArrowheads="1"/>
            </p:cNvSpPr>
            <p:nvPr/>
          </p:nvSpPr>
          <p:spPr bwMode="auto">
            <a:xfrm>
              <a:off x="11174413" y="523557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Rectangle 392"/>
            <p:cNvSpPr>
              <a:spLocks noChangeArrowheads="1"/>
            </p:cNvSpPr>
            <p:nvPr/>
          </p:nvSpPr>
          <p:spPr bwMode="auto">
            <a:xfrm>
              <a:off x="11112501" y="523557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Rectangle 393"/>
            <p:cNvSpPr>
              <a:spLocks noChangeArrowheads="1"/>
            </p:cNvSpPr>
            <p:nvPr/>
          </p:nvSpPr>
          <p:spPr bwMode="auto">
            <a:xfrm>
              <a:off x="11056938" y="523557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Rectangle 394"/>
            <p:cNvSpPr>
              <a:spLocks noChangeArrowheads="1"/>
            </p:cNvSpPr>
            <p:nvPr/>
          </p:nvSpPr>
          <p:spPr bwMode="auto">
            <a:xfrm>
              <a:off x="11395076" y="5235576"/>
              <a:ext cx="4763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Rectangle 395"/>
            <p:cNvSpPr>
              <a:spLocks noChangeArrowheads="1"/>
            </p:cNvSpPr>
            <p:nvPr/>
          </p:nvSpPr>
          <p:spPr bwMode="auto">
            <a:xfrm>
              <a:off x="11407776" y="523557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Rectangle 396"/>
            <p:cNvSpPr>
              <a:spLocks noChangeArrowheads="1"/>
            </p:cNvSpPr>
            <p:nvPr/>
          </p:nvSpPr>
          <p:spPr bwMode="auto">
            <a:xfrm>
              <a:off x="11422063" y="523557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397"/>
            <p:cNvSpPr/>
            <p:nvPr/>
          </p:nvSpPr>
          <p:spPr bwMode="auto">
            <a:xfrm>
              <a:off x="11431588" y="5235576"/>
              <a:ext cx="6350" cy="53975"/>
            </a:xfrm>
            <a:custGeom>
              <a:avLst/>
              <a:gdLst>
                <a:gd name="T0" fmla="*/ 11 w 11"/>
                <a:gd name="T1" fmla="*/ 0 h 101"/>
                <a:gd name="T2" fmla="*/ 11 w 11"/>
                <a:gd name="T3" fmla="*/ 101 h 101"/>
                <a:gd name="T4" fmla="*/ 11 w 11"/>
                <a:gd name="T5" fmla="*/ 101 h 101"/>
                <a:gd name="T6" fmla="*/ 7 w 11"/>
                <a:gd name="T7" fmla="*/ 101 h 101"/>
                <a:gd name="T8" fmla="*/ 0 w 11"/>
                <a:gd name="T9" fmla="*/ 101 h 101"/>
                <a:gd name="T10" fmla="*/ 0 w 11"/>
                <a:gd name="T11" fmla="*/ 0 h 101"/>
                <a:gd name="T12" fmla="*/ 7 w 11"/>
                <a:gd name="T13" fmla="*/ 0 h 101"/>
                <a:gd name="T14" fmla="*/ 7 w 11"/>
                <a:gd name="T15" fmla="*/ 0 h 101"/>
                <a:gd name="T16" fmla="*/ 11 w 11"/>
                <a:gd name="T17" fmla="*/ 0 h 101"/>
                <a:gd name="T18" fmla="*/ 11 w 11"/>
                <a:gd name="T1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01">
                  <a:moveTo>
                    <a:pt x="11" y="0"/>
                  </a:moveTo>
                  <a:lnTo>
                    <a:pt x="11" y="101"/>
                  </a:lnTo>
                  <a:lnTo>
                    <a:pt x="11" y="101"/>
                  </a:lnTo>
                  <a:lnTo>
                    <a:pt x="7" y="101"/>
                  </a:lnTo>
                  <a:lnTo>
                    <a:pt x="0" y="10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398"/>
            <p:cNvSpPr/>
            <p:nvPr/>
          </p:nvSpPr>
          <p:spPr bwMode="auto">
            <a:xfrm>
              <a:off x="11441113" y="5235576"/>
              <a:ext cx="6350" cy="52388"/>
            </a:xfrm>
            <a:custGeom>
              <a:avLst/>
              <a:gdLst>
                <a:gd name="T0" fmla="*/ 13 w 13"/>
                <a:gd name="T1" fmla="*/ 9 h 99"/>
                <a:gd name="T2" fmla="*/ 13 w 13"/>
                <a:gd name="T3" fmla="*/ 91 h 99"/>
                <a:gd name="T4" fmla="*/ 13 w 13"/>
                <a:gd name="T5" fmla="*/ 91 h 99"/>
                <a:gd name="T6" fmla="*/ 8 w 13"/>
                <a:gd name="T7" fmla="*/ 95 h 99"/>
                <a:gd name="T8" fmla="*/ 0 w 13"/>
                <a:gd name="T9" fmla="*/ 99 h 99"/>
                <a:gd name="T10" fmla="*/ 0 w 13"/>
                <a:gd name="T11" fmla="*/ 0 h 99"/>
                <a:gd name="T12" fmla="*/ 0 w 13"/>
                <a:gd name="T13" fmla="*/ 0 h 99"/>
                <a:gd name="T14" fmla="*/ 8 w 13"/>
                <a:gd name="T15" fmla="*/ 4 h 99"/>
                <a:gd name="T16" fmla="*/ 13 w 13"/>
                <a:gd name="T17" fmla="*/ 9 h 99"/>
                <a:gd name="T18" fmla="*/ 13 w 13"/>
                <a:gd name="T19" fmla="*/ 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9">
                  <a:moveTo>
                    <a:pt x="13" y="9"/>
                  </a:moveTo>
                  <a:lnTo>
                    <a:pt x="13" y="91"/>
                  </a:lnTo>
                  <a:lnTo>
                    <a:pt x="13" y="91"/>
                  </a:lnTo>
                  <a:lnTo>
                    <a:pt x="8" y="95"/>
                  </a:lnTo>
                  <a:lnTo>
                    <a:pt x="0" y="99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3" y="9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399"/>
            <p:cNvSpPr/>
            <p:nvPr/>
          </p:nvSpPr>
          <p:spPr bwMode="auto">
            <a:xfrm>
              <a:off x="10858501" y="5181601"/>
              <a:ext cx="604838" cy="53975"/>
            </a:xfrm>
            <a:custGeom>
              <a:avLst/>
              <a:gdLst>
                <a:gd name="T0" fmla="*/ 1144 w 1144"/>
                <a:gd name="T1" fmla="*/ 22 h 102"/>
                <a:gd name="T2" fmla="*/ 1144 w 1144"/>
                <a:gd name="T3" fmla="*/ 80 h 102"/>
                <a:gd name="T4" fmla="*/ 1144 w 1144"/>
                <a:gd name="T5" fmla="*/ 80 h 102"/>
                <a:gd name="T6" fmla="*/ 1143 w 1144"/>
                <a:gd name="T7" fmla="*/ 86 h 102"/>
                <a:gd name="T8" fmla="*/ 1139 w 1144"/>
                <a:gd name="T9" fmla="*/ 91 h 102"/>
                <a:gd name="T10" fmla="*/ 1139 w 1144"/>
                <a:gd name="T11" fmla="*/ 91 h 102"/>
                <a:gd name="T12" fmla="*/ 1134 w 1144"/>
                <a:gd name="T13" fmla="*/ 97 h 102"/>
                <a:gd name="T14" fmla="*/ 1127 w 1144"/>
                <a:gd name="T15" fmla="*/ 101 h 102"/>
                <a:gd name="T16" fmla="*/ 1127 w 1144"/>
                <a:gd name="T17" fmla="*/ 101 h 102"/>
                <a:gd name="T18" fmla="*/ 1122 w 1144"/>
                <a:gd name="T19" fmla="*/ 102 h 102"/>
                <a:gd name="T20" fmla="*/ 1122 w 1144"/>
                <a:gd name="T21" fmla="*/ 102 h 102"/>
                <a:gd name="T22" fmla="*/ 1117 w 1144"/>
                <a:gd name="T23" fmla="*/ 102 h 102"/>
                <a:gd name="T24" fmla="*/ 26 w 1144"/>
                <a:gd name="T25" fmla="*/ 102 h 102"/>
                <a:gd name="T26" fmla="*/ 26 w 1144"/>
                <a:gd name="T27" fmla="*/ 102 h 102"/>
                <a:gd name="T28" fmla="*/ 21 w 1144"/>
                <a:gd name="T29" fmla="*/ 102 h 102"/>
                <a:gd name="T30" fmla="*/ 17 w 1144"/>
                <a:gd name="T31" fmla="*/ 101 h 102"/>
                <a:gd name="T32" fmla="*/ 12 w 1144"/>
                <a:gd name="T33" fmla="*/ 98 h 102"/>
                <a:gd name="T34" fmla="*/ 8 w 1144"/>
                <a:gd name="T35" fmla="*/ 95 h 102"/>
                <a:gd name="T36" fmla="*/ 5 w 1144"/>
                <a:gd name="T37" fmla="*/ 93 h 102"/>
                <a:gd name="T38" fmla="*/ 3 w 1144"/>
                <a:gd name="T39" fmla="*/ 89 h 102"/>
                <a:gd name="T40" fmla="*/ 1 w 1144"/>
                <a:gd name="T41" fmla="*/ 85 h 102"/>
                <a:gd name="T42" fmla="*/ 0 w 1144"/>
                <a:gd name="T43" fmla="*/ 81 h 102"/>
                <a:gd name="T44" fmla="*/ 0 w 1144"/>
                <a:gd name="T45" fmla="*/ 81 h 102"/>
                <a:gd name="T46" fmla="*/ 0 w 1144"/>
                <a:gd name="T47" fmla="*/ 80 h 102"/>
                <a:gd name="T48" fmla="*/ 0 w 1144"/>
                <a:gd name="T49" fmla="*/ 22 h 102"/>
                <a:gd name="T50" fmla="*/ 0 w 1144"/>
                <a:gd name="T51" fmla="*/ 22 h 102"/>
                <a:gd name="T52" fmla="*/ 0 w 1144"/>
                <a:gd name="T53" fmla="*/ 21 h 102"/>
                <a:gd name="T54" fmla="*/ 0 w 1144"/>
                <a:gd name="T55" fmla="*/ 21 h 102"/>
                <a:gd name="T56" fmla="*/ 0 w 1144"/>
                <a:gd name="T57" fmla="*/ 17 h 102"/>
                <a:gd name="T58" fmla="*/ 3 w 1144"/>
                <a:gd name="T59" fmla="*/ 13 h 102"/>
                <a:gd name="T60" fmla="*/ 7 w 1144"/>
                <a:gd name="T61" fmla="*/ 7 h 102"/>
                <a:gd name="T62" fmla="*/ 14 w 1144"/>
                <a:gd name="T63" fmla="*/ 3 h 102"/>
                <a:gd name="T64" fmla="*/ 23 w 1144"/>
                <a:gd name="T65" fmla="*/ 0 h 102"/>
                <a:gd name="T66" fmla="*/ 23 w 1144"/>
                <a:gd name="T67" fmla="*/ 0 h 102"/>
                <a:gd name="T68" fmla="*/ 26 w 1144"/>
                <a:gd name="T69" fmla="*/ 0 h 102"/>
                <a:gd name="T70" fmla="*/ 1117 w 1144"/>
                <a:gd name="T71" fmla="*/ 0 h 102"/>
                <a:gd name="T72" fmla="*/ 1117 w 1144"/>
                <a:gd name="T73" fmla="*/ 0 h 102"/>
                <a:gd name="T74" fmla="*/ 1122 w 1144"/>
                <a:gd name="T75" fmla="*/ 0 h 102"/>
                <a:gd name="T76" fmla="*/ 1122 w 1144"/>
                <a:gd name="T77" fmla="*/ 0 h 102"/>
                <a:gd name="T78" fmla="*/ 1127 w 1144"/>
                <a:gd name="T79" fmla="*/ 1 h 102"/>
                <a:gd name="T80" fmla="*/ 1127 w 1144"/>
                <a:gd name="T81" fmla="*/ 1 h 102"/>
                <a:gd name="T82" fmla="*/ 1134 w 1144"/>
                <a:gd name="T83" fmla="*/ 5 h 102"/>
                <a:gd name="T84" fmla="*/ 1139 w 1144"/>
                <a:gd name="T85" fmla="*/ 9 h 102"/>
                <a:gd name="T86" fmla="*/ 1139 w 1144"/>
                <a:gd name="T87" fmla="*/ 9 h 102"/>
                <a:gd name="T88" fmla="*/ 1143 w 1144"/>
                <a:gd name="T89" fmla="*/ 16 h 102"/>
                <a:gd name="T90" fmla="*/ 1144 w 1144"/>
                <a:gd name="T91" fmla="*/ 22 h 102"/>
                <a:gd name="T92" fmla="*/ 1144 w 1144"/>
                <a:gd name="T93" fmla="*/ 2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44" h="102">
                  <a:moveTo>
                    <a:pt x="1144" y="22"/>
                  </a:moveTo>
                  <a:lnTo>
                    <a:pt x="1144" y="80"/>
                  </a:lnTo>
                  <a:lnTo>
                    <a:pt x="1144" y="80"/>
                  </a:lnTo>
                  <a:lnTo>
                    <a:pt x="1143" y="86"/>
                  </a:lnTo>
                  <a:lnTo>
                    <a:pt x="1139" y="91"/>
                  </a:lnTo>
                  <a:lnTo>
                    <a:pt x="1139" y="91"/>
                  </a:lnTo>
                  <a:lnTo>
                    <a:pt x="1134" y="97"/>
                  </a:lnTo>
                  <a:lnTo>
                    <a:pt x="1127" y="101"/>
                  </a:lnTo>
                  <a:lnTo>
                    <a:pt x="1127" y="101"/>
                  </a:lnTo>
                  <a:lnTo>
                    <a:pt x="1122" y="102"/>
                  </a:lnTo>
                  <a:lnTo>
                    <a:pt x="1122" y="102"/>
                  </a:lnTo>
                  <a:lnTo>
                    <a:pt x="1117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1" y="102"/>
                  </a:lnTo>
                  <a:lnTo>
                    <a:pt x="17" y="101"/>
                  </a:lnTo>
                  <a:lnTo>
                    <a:pt x="12" y="98"/>
                  </a:lnTo>
                  <a:lnTo>
                    <a:pt x="8" y="95"/>
                  </a:lnTo>
                  <a:lnTo>
                    <a:pt x="5" y="93"/>
                  </a:lnTo>
                  <a:lnTo>
                    <a:pt x="3" y="89"/>
                  </a:lnTo>
                  <a:lnTo>
                    <a:pt x="1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7" y="7"/>
                  </a:lnTo>
                  <a:lnTo>
                    <a:pt x="14" y="3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1117" y="0"/>
                  </a:lnTo>
                  <a:lnTo>
                    <a:pt x="1117" y="0"/>
                  </a:lnTo>
                  <a:lnTo>
                    <a:pt x="1122" y="0"/>
                  </a:lnTo>
                  <a:lnTo>
                    <a:pt x="1122" y="0"/>
                  </a:lnTo>
                  <a:lnTo>
                    <a:pt x="1127" y="1"/>
                  </a:lnTo>
                  <a:lnTo>
                    <a:pt x="1127" y="1"/>
                  </a:lnTo>
                  <a:lnTo>
                    <a:pt x="1134" y="5"/>
                  </a:lnTo>
                  <a:lnTo>
                    <a:pt x="1139" y="9"/>
                  </a:lnTo>
                  <a:lnTo>
                    <a:pt x="1139" y="9"/>
                  </a:lnTo>
                  <a:lnTo>
                    <a:pt x="1143" y="16"/>
                  </a:lnTo>
                  <a:lnTo>
                    <a:pt x="1144" y="22"/>
                  </a:lnTo>
                  <a:lnTo>
                    <a:pt x="1144" y="22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400"/>
            <p:cNvSpPr/>
            <p:nvPr/>
          </p:nvSpPr>
          <p:spPr bwMode="auto">
            <a:xfrm>
              <a:off x="10858501" y="5181601"/>
              <a:ext cx="322263" cy="53975"/>
            </a:xfrm>
            <a:custGeom>
              <a:avLst/>
              <a:gdLst>
                <a:gd name="T0" fmla="*/ 608 w 608"/>
                <a:gd name="T1" fmla="*/ 102 h 102"/>
                <a:gd name="T2" fmla="*/ 23 w 608"/>
                <a:gd name="T3" fmla="*/ 102 h 102"/>
                <a:gd name="T4" fmla="*/ 23 w 608"/>
                <a:gd name="T5" fmla="*/ 102 h 102"/>
                <a:gd name="T6" fmla="*/ 19 w 608"/>
                <a:gd name="T7" fmla="*/ 102 h 102"/>
                <a:gd name="T8" fmla="*/ 14 w 608"/>
                <a:gd name="T9" fmla="*/ 101 h 102"/>
                <a:gd name="T10" fmla="*/ 10 w 608"/>
                <a:gd name="T11" fmla="*/ 98 h 102"/>
                <a:gd name="T12" fmla="*/ 8 w 608"/>
                <a:gd name="T13" fmla="*/ 95 h 102"/>
                <a:gd name="T14" fmla="*/ 4 w 608"/>
                <a:gd name="T15" fmla="*/ 93 h 102"/>
                <a:gd name="T16" fmla="*/ 3 w 608"/>
                <a:gd name="T17" fmla="*/ 89 h 102"/>
                <a:gd name="T18" fmla="*/ 0 w 608"/>
                <a:gd name="T19" fmla="*/ 85 h 102"/>
                <a:gd name="T20" fmla="*/ 0 w 608"/>
                <a:gd name="T21" fmla="*/ 81 h 102"/>
                <a:gd name="T22" fmla="*/ 0 w 608"/>
                <a:gd name="T23" fmla="*/ 81 h 102"/>
                <a:gd name="T24" fmla="*/ 0 w 608"/>
                <a:gd name="T25" fmla="*/ 80 h 102"/>
                <a:gd name="T26" fmla="*/ 0 w 608"/>
                <a:gd name="T27" fmla="*/ 22 h 102"/>
                <a:gd name="T28" fmla="*/ 0 w 608"/>
                <a:gd name="T29" fmla="*/ 22 h 102"/>
                <a:gd name="T30" fmla="*/ 0 w 608"/>
                <a:gd name="T31" fmla="*/ 21 h 102"/>
                <a:gd name="T32" fmla="*/ 0 w 608"/>
                <a:gd name="T33" fmla="*/ 21 h 102"/>
                <a:gd name="T34" fmla="*/ 1 w 608"/>
                <a:gd name="T35" fmla="*/ 13 h 102"/>
                <a:gd name="T36" fmla="*/ 7 w 608"/>
                <a:gd name="T37" fmla="*/ 7 h 102"/>
                <a:gd name="T38" fmla="*/ 13 w 608"/>
                <a:gd name="T39" fmla="*/ 3 h 102"/>
                <a:gd name="T40" fmla="*/ 21 w 608"/>
                <a:gd name="T41" fmla="*/ 0 h 102"/>
                <a:gd name="T42" fmla="*/ 21 w 608"/>
                <a:gd name="T43" fmla="*/ 0 h 102"/>
                <a:gd name="T44" fmla="*/ 23 w 608"/>
                <a:gd name="T45" fmla="*/ 0 h 102"/>
                <a:gd name="T46" fmla="*/ 537 w 608"/>
                <a:gd name="T47" fmla="*/ 0 h 102"/>
                <a:gd name="T48" fmla="*/ 537 w 608"/>
                <a:gd name="T49" fmla="*/ 0 h 102"/>
                <a:gd name="T50" fmla="*/ 537 w 608"/>
                <a:gd name="T51" fmla="*/ 0 h 102"/>
                <a:gd name="T52" fmla="*/ 537 w 608"/>
                <a:gd name="T53" fmla="*/ 0 h 102"/>
                <a:gd name="T54" fmla="*/ 539 w 608"/>
                <a:gd name="T55" fmla="*/ 12 h 102"/>
                <a:gd name="T56" fmla="*/ 544 w 608"/>
                <a:gd name="T57" fmla="*/ 25 h 102"/>
                <a:gd name="T58" fmla="*/ 551 w 608"/>
                <a:gd name="T59" fmla="*/ 37 h 102"/>
                <a:gd name="T60" fmla="*/ 559 w 608"/>
                <a:gd name="T61" fmla="*/ 50 h 102"/>
                <a:gd name="T62" fmla="*/ 568 w 608"/>
                <a:gd name="T63" fmla="*/ 64 h 102"/>
                <a:gd name="T64" fmla="*/ 579 w 608"/>
                <a:gd name="T65" fmla="*/ 77 h 102"/>
                <a:gd name="T66" fmla="*/ 592 w 608"/>
                <a:gd name="T67" fmla="*/ 90 h 102"/>
                <a:gd name="T68" fmla="*/ 608 w 608"/>
                <a:gd name="T69" fmla="*/ 102 h 102"/>
                <a:gd name="T70" fmla="*/ 608 w 608"/>
                <a:gd name="T7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8" h="102">
                  <a:moveTo>
                    <a:pt x="608" y="102"/>
                  </a:moveTo>
                  <a:lnTo>
                    <a:pt x="23" y="102"/>
                  </a:lnTo>
                  <a:lnTo>
                    <a:pt x="23" y="102"/>
                  </a:lnTo>
                  <a:lnTo>
                    <a:pt x="19" y="102"/>
                  </a:lnTo>
                  <a:lnTo>
                    <a:pt x="14" y="101"/>
                  </a:lnTo>
                  <a:lnTo>
                    <a:pt x="10" y="98"/>
                  </a:lnTo>
                  <a:lnTo>
                    <a:pt x="8" y="95"/>
                  </a:lnTo>
                  <a:lnTo>
                    <a:pt x="4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13"/>
                  </a:lnTo>
                  <a:lnTo>
                    <a:pt x="7" y="7"/>
                  </a:lnTo>
                  <a:lnTo>
                    <a:pt x="13" y="3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9" y="12"/>
                  </a:lnTo>
                  <a:lnTo>
                    <a:pt x="544" y="25"/>
                  </a:lnTo>
                  <a:lnTo>
                    <a:pt x="551" y="37"/>
                  </a:lnTo>
                  <a:lnTo>
                    <a:pt x="559" y="50"/>
                  </a:lnTo>
                  <a:lnTo>
                    <a:pt x="568" y="64"/>
                  </a:lnTo>
                  <a:lnTo>
                    <a:pt x="579" y="77"/>
                  </a:lnTo>
                  <a:lnTo>
                    <a:pt x="592" y="90"/>
                  </a:lnTo>
                  <a:lnTo>
                    <a:pt x="608" y="102"/>
                  </a:lnTo>
                  <a:lnTo>
                    <a:pt x="608" y="10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Rectangle 401"/>
            <p:cNvSpPr>
              <a:spLocks noChangeArrowheads="1"/>
            </p:cNvSpPr>
            <p:nvPr/>
          </p:nvSpPr>
          <p:spPr bwMode="auto">
            <a:xfrm>
              <a:off x="11387138" y="51816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Rectangle 402"/>
            <p:cNvSpPr>
              <a:spLocks noChangeArrowheads="1"/>
            </p:cNvSpPr>
            <p:nvPr/>
          </p:nvSpPr>
          <p:spPr bwMode="auto">
            <a:xfrm>
              <a:off x="11364913" y="51816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Rectangle 403"/>
            <p:cNvSpPr>
              <a:spLocks noChangeArrowheads="1"/>
            </p:cNvSpPr>
            <p:nvPr/>
          </p:nvSpPr>
          <p:spPr bwMode="auto">
            <a:xfrm>
              <a:off x="11337926" y="51816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Rectangle 404"/>
            <p:cNvSpPr>
              <a:spLocks noChangeArrowheads="1"/>
            </p:cNvSpPr>
            <p:nvPr/>
          </p:nvSpPr>
          <p:spPr bwMode="auto">
            <a:xfrm>
              <a:off x="11296651" y="5181601"/>
              <a:ext cx="7938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Rectangle 405"/>
            <p:cNvSpPr>
              <a:spLocks noChangeArrowheads="1"/>
            </p:cNvSpPr>
            <p:nvPr/>
          </p:nvSpPr>
          <p:spPr bwMode="auto">
            <a:xfrm>
              <a:off x="11253788" y="51816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Rectangle 407"/>
            <p:cNvSpPr>
              <a:spLocks noChangeArrowheads="1"/>
            </p:cNvSpPr>
            <p:nvPr/>
          </p:nvSpPr>
          <p:spPr bwMode="auto">
            <a:xfrm>
              <a:off x="11188700" y="51816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408"/>
            <p:cNvSpPr>
              <a:spLocks noChangeArrowheads="1"/>
            </p:cNvSpPr>
            <p:nvPr/>
          </p:nvSpPr>
          <p:spPr bwMode="auto">
            <a:xfrm>
              <a:off x="11126788" y="5181601"/>
              <a:ext cx="4762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Rectangle 409"/>
            <p:cNvSpPr>
              <a:spLocks noChangeArrowheads="1"/>
            </p:cNvSpPr>
            <p:nvPr/>
          </p:nvSpPr>
          <p:spPr bwMode="auto">
            <a:xfrm>
              <a:off x="11069638" y="5181601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Rectangle 410"/>
            <p:cNvSpPr>
              <a:spLocks noChangeArrowheads="1"/>
            </p:cNvSpPr>
            <p:nvPr/>
          </p:nvSpPr>
          <p:spPr bwMode="auto">
            <a:xfrm>
              <a:off x="11407775" y="51816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Rectangle 411"/>
            <p:cNvSpPr>
              <a:spLocks noChangeArrowheads="1"/>
            </p:cNvSpPr>
            <p:nvPr/>
          </p:nvSpPr>
          <p:spPr bwMode="auto">
            <a:xfrm>
              <a:off x="11422063" y="51816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Rectangle 412"/>
            <p:cNvSpPr>
              <a:spLocks noChangeArrowheads="1"/>
            </p:cNvSpPr>
            <p:nvPr/>
          </p:nvSpPr>
          <p:spPr bwMode="auto">
            <a:xfrm>
              <a:off x="11434763" y="5181601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413"/>
            <p:cNvSpPr/>
            <p:nvPr/>
          </p:nvSpPr>
          <p:spPr bwMode="auto">
            <a:xfrm>
              <a:off x="11445875" y="5181601"/>
              <a:ext cx="6350" cy="53975"/>
            </a:xfrm>
            <a:custGeom>
              <a:avLst/>
              <a:gdLst>
                <a:gd name="T0" fmla="*/ 13 w 13"/>
                <a:gd name="T1" fmla="*/ 0 h 102"/>
                <a:gd name="T2" fmla="*/ 13 w 13"/>
                <a:gd name="T3" fmla="*/ 102 h 102"/>
                <a:gd name="T4" fmla="*/ 13 w 13"/>
                <a:gd name="T5" fmla="*/ 102 h 102"/>
                <a:gd name="T6" fmla="*/ 8 w 13"/>
                <a:gd name="T7" fmla="*/ 102 h 102"/>
                <a:gd name="T8" fmla="*/ 0 w 13"/>
                <a:gd name="T9" fmla="*/ 102 h 102"/>
                <a:gd name="T10" fmla="*/ 0 w 13"/>
                <a:gd name="T11" fmla="*/ 0 h 102"/>
                <a:gd name="T12" fmla="*/ 8 w 13"/>
                <a:gd name="T13" fmla="*/ 0 h 102"/>
                <a:gd name="T14" fmla="*/ 8 w 13"/>
                <a:gd name="T15" fmla="*/ 0 h 102"/>
                <a:gd name="T16" fmla="*/ 13 w 13"/>
                <a:gd name="T17" fmla="*/ 0 h 102"/>
                <a:gd name="T18" fmla="*/ 13 w 13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2">
                  <a:moveTo>
                    <a:pt x="13" y="0"/>
                  </a:moveTo>
                  <a:lnTo>
                    <a:pt x="13" y="102"/>
                  </a:lnTo>
                  <a:lnTo>
                    <a:pt x="13" y="102"/>
                  </a:lnTo>
                  <a:lnTo>
                    <a:pt x="8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414"/>
            <p:cNvSpPr/>
            <p:nvPr/>
          </p:nvSpPr>
          <p:spPr bwMode="auto">
            <a:xfrm>
              <a:off x="11455400" y="5181601"/>
              <a:ext cx="6350" cy="53975"/>
            </a:xfrm>
            <a:custGeom>
              <a:avLst/>
              <a:gdLst>
                <a:gd name="T0" fmla="*/ 12 w 12"/>
                <a:gd name="T1" fmla="*/ 8 h 100"/>
                <a:gd name="T2" fmla="*/ 12 w 12"/>
                <a:gd name="T3" fmla="*/ 90 h 100"/>
                <a:gd name="T4" fmla="*/ 12 w 12"/>
                <a:gd name="T5" fmla="*/ 90 h 100"/>
                <a:gd name="T6" fmla="*/ 7 w 12"/>
                <a:gd name="T7" fmla="*/ 96 h 100"/>
                <a:gd name="T8" fmla="*/ 0 w 12"/>
                <a:gd name="T9" fmla="*/ 100 h 100"/>
                <a:gd name="T10" fmla="*/ 0 w 12"/>
                <a:gd name="T11" fmla="*/ 0 h 100"/>
                <a:gd name="T12" fmla="*/ 0 w 12"/>
                <a:gd name="T13" fmla="*/ 0 h 100"/>
                <a:gd name="T14" fmla="*/ 7 w 12"/>
                <a:gd name="T15" fmla="*/ 4 h 100"/>
                <a:gd name="T16" fmla="*/ 12 w 12"/>
                <a:gd name="T17" fmla="*/ 8 h 100"/>
                <a:gd name="T18" fmla="*/ 12 w 12"/>
                <a:gd name="T19" fmla="*/ 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0">
                  <a:moveTo>
                    <a:pt x="12" y="8"/>
                  </a:moveTo>
                  <a:lnTo>
                    <a:pt x="12" y="90"/>
                  </a:lnTo>
                  <a:lnTo>
                    <a:pt x="12" y="90"/>
                  </a:lnTo>
                  <a:lnTo>
                    <a:pt x="7" y="96"/>
                  </a:lnTo>
                  <a:lnTo>
                    <a:pt x="0" y="10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415"/>
            <p:cNvSpPr/>
            <p:nvPr/>
          </p:nvSpPr>
          <p:spPr bwMode="auto">
            <a:xfrm>
              <a:off x="10815638" y="5127626"/>
              <a:ext cx="604837" cy="53975"/>
            </a:xfrm>
            <a:custGeom>
              <a:avLst/>
              <a:gdLst>
                <a:gd name="T0" fmla="*/ 1143 w 1143"/>
                <a:gd name="T1" fmla="*/ 21 h 101"/>
                <a:gd name="T2" fmla="*/ 1143 w 1143"/>
                <a:gd name="T3" fmla="*/ 79 h 101"/>
                <a:gd name="T4" fmla="*/ 1143 w 1143"/>
                <a:gd name="T5" fmla="*/ 79 h 101"/>
                <a:gd name="T6" fmla="*/ 1142 w 1143"/>
                <a:gd name="T7" fmla="*/ 86 h 101"/>
                <a:gd name="T8" fmla="*/ 1139 w 1143"/>
                <a:gd name="T9" fmla="*/ 91 h 101"/>
                <a:gd name="T10" fmla="*/ 1139 w 1143"/>
                <a:gd name="T11" fmla="*/ 91 h 101"/>
                <a:gd name="T12" fmla="*/ 1134 w 1143"/>
                <a:gd name="T13" fmla="*/ 96 h 101"/>
                <a:gd name="T14" fmla="*/ 1126 w 1143"/>
                <a:gd name="T15" fmla="*/ 100 h 101"/>
                <a:gd name="T16" fmla="*/ 1126 w 1143"/>
                <a:gd name="T17" fmla="*/ 100 h 101"/>
                <a:gd name="T18" fmla="*/ 1121 w 1143"/>
                <a:gd name="T19" fmla="*/ 101 h 101"/>
                <a:gd name="T20" fmla="*/ 1121 w 1143"/>
                <a:gd name="T21" fmla="*/ 101 h 101"/>
                <a:gd name="T22" fmla="*/ 1120 w 1143"/>
                <a:gd name="T23" fmla="*/ 101 h 101"/>
                <a:gd name="T24" fmla="*/ 1120 w 1143"/>
                <a:gd name="T25" fmla="*/ 101 h 101"/>
                <a:gd name="T26" fmla="*/ 1120 w 1143"/>
                <a:gd name="T27" fmla="*/ 101 h 101"/>
                <a:gd name="T28" fmla="*/ 1120 w 1143"/>
                <a:gd name="T29" fmla="*/ 101 h 101"/>
                <a:gd name="T30" fmla="*/ 1119 w 1143"/>
                <a:gd name="T31" fmla="*/ 101 h 101"/>
                <a:gd name="T32" fmla="*/ 1119 w 1143"/>
                <a:gd name="T33" fmla="*/ 101 h 101"/>
                <a:gd name="T34" fmla="*/ 1117 w 1143"/>
                <a:gd name="T35" fmla="*/ 101 h 101"/>
                <a:gd name="T36" fmla="*/ 26 w 1143"/>
                <a:gd name="T37" fmla="*/ 101 h 101"/>
                <a:gd name="T38" fmla="*/ 26 w 1143"/>
                <a:gd name="T39" fmla="*/ 101 h 101"/>
                <a:gd name="T40" fmla="*/ 21 w 1143"/>
                <a:gd name="T41" fmla="*/ 101 h 101"/>
                <a:gd name="T42" fmla="*/ 16 w 1143"/>
                <a:gd name="T43" fmla="*/ 100 h 101"/>
                <a:gd name="T44" fmla="*/ 12 w 1143"/>
                <a:gd name="T45" fmla="*/ 97 h 101"/>
                <a:gd name="T46" fmla="*/ 8 w 1143"/>
                <a:gd name="T47" fmla="*/ 95 h 101"/>
                <a:gd name="T48" fmla="*/ 4 w 1143"/>
                <a:gd name="T49" fmla="*/ 92 h 101"/>
                <a:gd name="T50" fmla="*/ 2 w 1143"/>
                <a:gd name="T51" fmla="*/ 88 h 101"/>
                <a:gd name="T52" fmla="*/ 0 w 1143"/>
                <a:gd name="T53" fmla="*/ 84 h 101"/>
                <a:gd name="T54" fmla="*/ 0 w 1143"/>
                <a:gd name="T55" fmla="*/ 81 h 101"/>
                <a:gd name="T56" fmla="*/ 0 w 1143"/>
                <a:gd name="T57" fmla="*/ 81 h 101"/>
                <a:gd name="T58" fmla="*/ 0 w 1143"/>
                <a:gd name="T59" fmla="*/ 79 h 101"/>
                <a:gd name="T60" fmla="*/ 0 w 1143"/>
                <a:gd name="T61" fmla="*/ 21 h 101"/>
                <a:gd name="T62" fmla="*/ 0 w 1143"/>
                <a:gd name="T63" fmla="*/ 21 h 101"/>
                <a:gd name="T64" fmla="*/ 0 w 1143"/>
                <a:gd name="T65" fmla="*/ 20 h 101"/>
                <a:gd name="T66" fmla="*/ 0 w 1143"/>
                <a:gd name="T67" fmla="*/ 20 h 101"/>
                <a:gd name="T68" fmla="*/ 0 w 1143"/>
                <a:gd name="T69" fmla="*/ 19 h 101"/>
                <a:gd name="T70" fmla="*/ 0 w 1143"/>
                <a:gd name="T71" fmla="*/ 19 h 101"/>
                <a:gd name="T72" fmla="*/ 2 w 1143"/>
                <a:gd name="T73" fmla="*/ 12 h 101"/>
                <a:gd name="T74" fmla="*/ 7 w 1143"/>
                <a:gd name="T75" fmla="*/ 7 h 101"/>
                <a:gd name="T76" fmla="*/ 12 w 1143"/>
                <a:gd name="T77" fmla="*/ 2 h 101"/>
                <a:gd name="T78" fmla="*/ 20 w 1143"/>
                <a:gd name="T79" fmla="*/ 0 h 101"/>
                <a:gd name="T80" fmla="*/ 20 w 1143"/>
                <a:gd name="T81" fmla="*/ 0 h 101"/>
                <a:gd name="T82" fmla="*/ 21 w 1143"/>
                <a:gd name="T83" fmla="*/ 0 h 101"/>
                <a:gd name="T84" fmla="*/ 21 w 1143"/>
                <a:gd name="T85" fmla="*/ 0 h 101"/>
                <a:gd name="T86" fmla="*/ 26 w 1143"/>
                <a:gd name="T87" fmla="*/ 0 h 101"/>
                <a:gd name="T88" fmla="*/ 1117 w 1143"/>
                <a:gd name="T89" fmla="*/ 0 h 101"/>
                <a:gd name="T90" fmla="*/ 1117 w 1143"/>
                <a:gd name="T91" fmla="*/ 0 h 101"/>
                <a:gd name="T92" fmla="*/ 1120 w 1143"/>
                <a:gd name="T93" fmla="*/ 0 h 101"/>
                <a:gd name="T94" fmla="*/ 1120 w 1143"/>
                <a:gd name="T95" fmla="*/ 0 h 101"/>
                <a:gd name="T96" fmla="*/ 1121 w 1143"/>
                <a:gd name="T97" fmla="*/ 0 h 101"/>
                <a:gd name="T98" fmla="*/ 1121 w 1143"/>
                <a:gd name="T99" fmla="*/ 0 h 101"/>
                <a:gd name="T100" fmla="*/ 1121 w 1143"/>
                <a:gd name="T101" fmla="*/ 0 h 101"/>
                <a:gd name="T102" fmla="*/ 1121 w 1143"/>
                <a:gd name="T103" fmla="*/ 0 h 101"/>
                <a:gd name="T104" fmla="*/ 1121 w 1143"/>
                <a:gd name="T105" fmla="*/ 0 h 101"/>
                <a:gd name="T106" fmla="*/ 1126 w 1143"/>
                <a:gd name="T107" fmla="*/ 1 h 101"/>
                <a:gd name="T108" fmla="*/ 1126 w 1143"/>
                <a:gd name="T109" fmla="*/ 1 h 101"/>
                <a:gd name="T110" fmla="*/ 1134 w 1143"/>
                <a:gd name="T111" fmla="*/ 5 h 101"/>
                <a:gd name="T112" fmla="*/ 1139 w 1143"/>
                <a:gd name="T113" fmla="*/ 9 h 101"/>
                <a:gd name="T114" fmla="*/ 1139 w 1143"/>
                <a:gd name="T115" fmla="*/ 9 h 101"/>
                <a:gd name="T116" fmla="*/ 1142 w 1143"/>
                <a:gd name="T117" fmla="*/ 15 h 101"/>
                <a:gd name="T118" fmla="*/ 1143 w 1143"/>
                <a:gd name="T119" fmla="*/ 21 h 101"/>
                <a:gd name="T120" fmla="*/ 1143 w 1143"/>
                <a:gd name="T121" fmla="*/ 2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01">
                  <a:moveTo>
                    <a:pt x="1143" y="21"/>
                  </a:moveTo>
                  <a:lnTo>
                    <a:pt x="1143" y="79"/>
                  </a:lnTo>
                  <a:lnTo>
                    <a:pt x="1143" y="79"/>
                  </a:lnTo>
                  <a:lnTo>
                    <a:pt x="1142" y="86"/>
                  </a:lnTo>
                  <a:lnTo>
                    <a:pt x="1139" y="91"/>
                  </a:lnTo>
                  <a:lnTo>
                    <a:pt x="1139" y="91"/>
                  </a:lnTo>
                  <a:lnTo>
                    <a:pt x="1134" y="96"/>
                  </a:lnTo>
                  <a:lnTo>
                    <a:pt x="1126" y="100"/>
                  </a:lnTo>
                  <a:lnTo>
                    <a:pt x="1126" y="100"/>
                  </a:lnTo>
                  <a:lnTo>
                    <a:pt x="1121" y="101"/>
                  </a:lnTo>
                  <a:lnTo>
                    <a:pt x="1121" y="101"/>
                  </a:lnTo>
                  <a:lnTo>
                    <a:pt x="1120" y="101"/>
                  </a:lnTo>
                  <a:lnTo>
                    <a:pt x="1120" y="101"/>
                  </a:lnTo>
                  <a:lnTo>
                    <a:pt x="1120" y="101"/>
                  </a:lnTo>
                  <a:lnTo>
                    <a:pt x="1120" y="101"/>
                  </a:lnTo>
                  <a:lnTo>
                    <a:pt x="1119" y="101"/>
                  </a:lnTo>
                  <a:lnTo>
                    <a:pt x="1119" y="101"/>
                  </a:lnTo>
                  <a:lnTo>
                    <a:pt x="1117" y="101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1" y="101"/>
                  </a:lnTo>
                  <a:lnTo>
                    <a:pt x="16" y="100"/>
                  </a:lnTo>
                  <a:lnTo>
                    <a:pt x="12" y="97"/>
                  </a:lnTo>
                  <a:lnTo>
                    <a:pt x="8" y="95"/>
                  </a:lnTo>
                  <a:lnTo>
                    <a:pt x="4" y="92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7" y="7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1117" y="0"/>
                  </a:lnTo>
                  <a:lnTo>
                    <a:pt x="1117" y="0"/>
                  </a:lnTo>
                  <a:lnTo>
                    <a:pt x="1120" y="0"/>
                  </a:lnTo>
                  <a:lnTo>
                    <a:pt x="1120" y="0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126" y="1"/>
                  </a:lnTo>
                  <a:lnTo>
                    <a:pt x="1126" y="1"/>
                  </a:lnTo>
                  <a:lnTo>
                    <a:pt x="1134" y="5"/>
                  </a:lnTo>
                  <a:lnTo>
                    <a:pt x="1139" y="9"/>
                  </a:lnTo>
                  <a:lnTo>
                    <a:pt x="1139" y="9"/>
                  </a:lnTo>
                  <a:lnTo>
                    <a:pt x="1142" y="15"/>
                  </a:lnTo>
                  <a:lnTo>
                    <a:pt x="1143" y="21"/>
                  </a:lnTo>
                  <a:lnTo>
                    <a:pt x="1143" y="21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416"/>
            <p:cNvSpPr/>
            <p:nvPr/>
          </p:nvSpPr>
          <p:spPr bwMode="auto">
            <a:xfrm>
              <a:off x="10815638" y="5127626"/>
              <a:ext cx="322262" cy="53975"/>
            </a:xfrm>
            <a:custGeom>
              <a:avLst/>
              <a:gdLst>
                <a:gd name="T0" fmla="*/ 608 w 608"/>
                <a:gd name="T1" fmla="*/ 101 h 101"/>
                <a:gd name="T2" fmla="*/ 24 w 608"/>
                <a:gd name="T3" fmla="*/ 101 h 101"/>
                <a:gd name="T4" fmla="*/ 24 w 608"/>
                <a:gd name="T5" fmla="*/ 101 h 101"/>
                <a:gd name="T6" fmla="*/ 18 w 608"/>
                <a:gd name="T7" fmla="*/ 101 h 101"/>
                <a:gd name="T8" fmla="*/ 15 w 608"/>
                <a:gd name="T9" fmla="*/ 100 h 101"/>
                <a:gd name="T10" fmla="*/ 11 w 608"/>
                <a:gd name="T11" fmla="*/ 97 h 101"/>
                <a:gd name="T12" fmla="*/ 7 w 608"/>
                <a:gd name="T13" fmla="*/ 95 h 101"/>
                <a:gd name="T14" fmla="*/ 4 w 608"/>
                <a:gd name="T15" fmla="*/ 92 h 101"/>
                <a:gd name="T16" fmla="*/ 2 w 608"/>
                <a:gd name="T17" fmla="*/ 88 h 101"/>
                <a:gd name="T18" fmla="*/ 0 w 608"/>
                <a:gd name="T19" fmla="*/ 84 h 101"/>
                <a:gd name="T20" fmla="*/ 0 w 608"/>
                <a:gd name="T21" fmla="*/ 81 h 101"/>
                <a:gd name="T22" fmla="*/ 0 w 608"/>
                <a:gd name="T23" fmla="*/ 81 h 101"/>
                <a:gd name="T24" fmla="*/ 0 w 608"/>
                <a:gd name="T25" fmla="*/ 79 h 101"/>
                <a:gd name="T26" fmla="*/ 0 w 608"/>
                <a:gd name="T27" fmla="*/ 21 h 101"/>
                <a:gd name="T28" fmla="*/ 0 w 608"/>
                <a:gd name="T29" fmla="*/ 21 h 101"/>
                <a:gd name="T30" fmla="*/ 0 w 608"/>
                <a:gd name="T31" fmla="*/ 20 h 101"/>
                <a:gd name="T32" fmla="*/ 0 w 608"/>
                <a:gd name="T33" fmla="*/ 20 h 101"/>
                <a:gd name="T34" fmla="*/ 0 w 608"/>
                <a:gd name="T35" fmla="*/ 19 h 101"/>
                <a:gd name="T36" fmla="*/ 0 w 608"/>
                <a:gd name="T37" fmla="*/ 19 h 101"/>
                <a:gd name="T38" fmla="*/ 2 w 608"/>
                <a:gd name="T39" fmla="*/ 12 h 101"/>
                <a:gd name="T40" fmla="*/ 6 w 608"/>
                <a:gd name="T41" fmla="*/ 7 h 101"/>
                <a:gd name="T42" fmla="*/ 12 w 608"/>
                <a:gd name="T43" fmla="*/ 2 h 101"/>
                <a:gd name="T44" fmla="*/ 18 w 608"/>
                <a:gd name="T45" fmla="*/ 0 h 101"/>
                <a:gd name="T46" fmla="*/ 18 w 608"/>
                <a:gd name="T47" fmla="*/ 0 h 101"/>
                <a:gd name="T48" fmla="*/ 20 w 608"/>
                <a:gd name="T49" fmla="*/ 0 h 101"/>
                <a:gd name="T50" fmla="*/ 20 w 608"/>
                <a:gd name="T51" fmla="*/ 0 h 101"/>
                <a:gd name="T52" fmla="*/ 24 w 608"/>
                <a:gd name="T53" fmla="*/ 0 h 101"/>
                <a:gd name="T54" fmla="*/ 536 w 608"/>
                <a:gd name="T55" fmla="*/ 0 h 101"/>
                <a:gd name="T56" fmla="*/ 536 w 608"/>
                <a:gd name="T57" fmla="*/ 0 h 101"/>
                <a:gd name="T58" fmla="*/ 536 w 608"/>
                <a:gd name="T59" fmla="*/ 0 h 101"/>
                <a:gd name="T60" fmla="*/ 536 w 608"/>
                <a:gd name="T61" fmla="*/ 0 h 101"/>
                <a:gd name="T62" fmla="*/ 540 w 608"/>
                <a:gd name="T63" fmla="*/ 11 h 101"/>
                <a:gd name="T64" fmla="*/ 545 w 608"/>
                <a:gd name="T65" fmla="*/ 24 h 101"/>
                <a:gd name="T66" fmla="*/ 551 w 608"/>
                <a:gd name="T67" fmla="*/ 37 h 101"/>
                <a:gd name="T68" fmla="*/ 559 w 608"/>
                <a:gd name="T69" fmla="*/ 51 h 101"/>
                <a:gd name="T70" fmla="*/ 568 w 608"/>
                <a:gd name="T71" fmla="*/ 64 h 101"/>
                <a:gd name="T72" fmla="*/ 579 w 608"/>
                <a:gd name="T73" fmla="*/ 77 h 101"/>
                <a:gd name="T74" fmla="*/ 592 w 608"/>
                <a:gd name="T75" fmla="*/ 90 h 101"/>
                <a:gd name="T76" fmla="*/ 608 w 608"/>
                <a:gd name="T77" fmla="*/ 101 h 101"/>
                <a:gd name="T78" fmla="*/ 608 w 608"/>
                <a:gd name="T79" fmla="*/ 101 h 101"/>
                <a:gd name="T80" fmla="*/ 608 w 608"/>
                <a:gd name="T81" fmla="*/ 101 h 101"/>
                <a:gd name="T82" fmla="*/ 608 w 608"/>
                <a:gd name="T8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8" h="101">
                  <a:moveTo>
                    <a:pt x="608" y="101"/>
                  </a:moveTo>
                  <a:lnTo>
                    <a:pt x="24" y="101"/>
                  </a:lnTo>
                  <a:lnTo>
                    <a:pt x="24" y="101"/>
                  </a:lnTo>
                  <a:lnTo>
                    <a:pt x="18" y="101"/>
                  </a:lnTo>
                  <a:lnTo>
                    <a:pt x="15" y="100"/>
                  </a:lnTo>
                  <a:lnTo>
                    <a:pt x="11" y="97"/>
                  </a:lnTo>
                  <a:lnTo>
                    <a:pt x="7" y="95"/>
                  </a:lnTo>
                  <a:lnTo>
                    <a:pt x="4" y="92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7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40" y="11"/>
                  </a:lnTo>
                  <a:lnTo>
                    <a:pt x="545" y="24"/>
                  </a:lnTo>
                  <a:lnTo>
                    <a:pt x="551" y="37"/>
                  </a:lnTo>
                  <a:lnTo>
                    <a:pt x="559" y="51"/>
                  </a:lnTo>
                  <a:lnTo>
                    <a:pt x="568" y="64"/>
                  </a:lnTo>
                  <a:lnTo>
                    <a:pt x="579" y="77"/>
                  </a:lnTo>
                  <a:lnTo>
                    <a:pt x="592" y="90"/>
                  </a:lnTo>
                  <a:lnTo>
                    <a:pt x="608" y="101"/>
                  </a:lnTo>
                  <a:lnTo>
                    <a:pt x="608" y="101"/>
                  </a:lnTo>
                  <a:lnTo>
                    <a:pt x="608" y="101"/>
                  </a:lnTo>
                  <a:lnTo>
                    <a:pt x="608" y="10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Rectangle 417"/>
            <p:cNvSpPr>
              <a:spLocks noChangeArrowheads="1"/>
            </p:cNvSpPr>
            <p:nvPr/>
          </p:nvSpPr>
          <p:spPr bwMode="auto">
            <a:xfrm>
              <a:off x="11344275" y="51276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Rectangle 418"/>
            <p:cNvSpPr>
              <a:spLocks noChangeArrowheads="1"/>
            </p:cNvSpPr>
            <p:nvPr/>
          </p:nvSpPr>
          <p:spPr bwMode="auto">
            <a:xfrm>
              <a:off x="11322050" y="51276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Rectangle 419"/>
            <p:cNvSpPr>
              <a:spLocks noChangeArrowheads="1"/>
            </p:cNvSpPr>
            <p:nvPr/>
          </p:nvSpPr>
          <p:spPr bwMode="auto">
            <a:xfrm>
              <a:off x="11295063" y="51276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Rectangle 420"/>
            <p:cNvSpPr>
              <a:spLocks noChangeArrowheads="1"/>
            </p:cNvSpPr>
            <p:nvPr/>
          </p:nvSpPr>
          <p:spPr bwMode="auto">
            <a:xfrm>
              <a:off x="11255375" y="51276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Rectangle 421"/>
            <p:cNvSpPr>
              <a:spLocks noChangeArrowheads="1"/>
            </p:cNvSpPr>
            <p:nvPr/>
          </p:nvSpPr>
          <p:spPr bwMode="auto">
            <a:xfrm>
              <a:off x="11210925" y="5127626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Rectangle 422"/>
            <p:cNvSpPr>
              <a:spLocks noChangeArrowheads="1"/>
            </p:cNvSpPr>
            <p:nvPr/>
          </p:nvSpPr>
          <p:spPr bwMode="auto">
            <a:xfrm>
              <a:off x="11145838" y="51276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Rectangle 423"/>
            <p:cNvSpPr>
              <a:spLocks noChangeArrowheads="1"/>
            </p:cNvSpPr>
            <p:nvPr/>
          </p:nvSpPr>
          <p:spPr bwMode="auto">
            <a:xfrm>
              <a:off x="11083925" y="51276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Rectangle 424"/>
            <p:cNvSpPr>
              <a:spLocks noChangeArrowheads="1"/>
            </p:cNvSpPr>
            <p:nvPr/>
          </p:nvSpPr>
          <p:spPr bwMode="auto">
            <a:xfrm>
              <a:off x="11028363" y="51276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Rectangle 425"/>
            <p:cNvSpPr>
              <a:spLocks noChangeArrowheads="1"/>
            </p:cNvSpPr>
            <p:nvPr/>
          </p:nvSpPr>
          <p:spPr bwMode="auto">
            <a:xfrm>
              <a:off x="11366500" y="5127626"/>
              <a:ext cx="4762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Rectangle 426"/>
            <p:cNvSpPr>
              <a:spLocks noChangeArrowheads="1"/>
            </p:cNvSpPr>
            <p:nvPr/>
          </p:nvSpPr>
          <p:spPr bwMode="auto">
            <a:xfrm>
              <a:off x="11379200" y="51276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Rectangle 427"/>
            <p:cNvSpPr>
              <a:spLocks noChangeArrowheads="1"/>
            </p:cNvSpPr>
            <p:nvPr/>
          </p:nvSpPr>
          <p:spPr bwMode="auto">
            <a:xfrm>
              <a:off x="11393488" y="51276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428"/>
            <p:cNvSpPr/>
            <p:nvPr/>
          </p:nvSpPr>
          <p:spPr bwMode="auto">
            <a:xfrm>
              <a:off x="11403013" y="5127626"/>
              <a:ext cx="6350" cy="53975"/>
            </a:xfrm>
            <a:custGeom>
              <a:avLst/>
              <a:gdLst>
                <a:gd name="T0" fmla="*/ 11 w 11"/>
                <a:gd name="T1" fmla="*/ 0 h 101"/>
                <a:gd name="T2" fmla="*/ 11 w 11"/>
                <a:gd name="T3" fmla="*/ 101 h 101"/>
                <a:gd name="T4" fmla="*/ 11 w 11"/>
                <a:gd name="T5" fmla="*/ 101 h 101"/>
                <a:gd name="T6" fmla="*/ 7 w 11"/>
                <a:gd name="T7" fmla="*/ 101 h 101"/>
                <a:gd name="T8" fmla="*/ 0 w 11"/>
                <a:gd name="T9" fmla="*/ 101 h 101"/>
                <a:gd name="T10" fmla="*/ 0 w 11"/>
                <a:gd name="T11" fmla="*/ 0 h 101"/>
                <a:gd name="T12" fmla="*/ 7 w 11"/>
                <a:gd name="T13" fmla="*/ 0 h 101"/>
                <a:gd name="T14" fmla="*/ 7 w 11"/>
                <a:gd name="T15" fmla="*/ 0 h 101"/>
                <a:gd name="T16" fmla="*/ 11 w 11"/>
                <a:gd name="T17" fmla="*/ 0 h 101"/>
                <a:gd name="T18" fmla="*/ 11 w 11"/>
                <a:gd name="T1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01">
                  <a:moveTo>
                    <a:pt x="11" y="0"/>
                  </a:moveTo>
                  <a:lnTo>
                    <a:pt x="11" y="101"/>
                  </a:lnTo>
                  <a:lnTo>
                    <a:pt x="11" y="101"/>
                  </a:lnTo>
                  <a:lnTo>
                    <a:pt x="7" y="101"/>
                  </a:lnTo>
                  <a:lnTo>
                    <a:pt x="0" y="10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429"/>
            <p:cNvSpPr/>
            <p:nvPr/>
          </p:nvSpPr>
          <p:spPr bwMode="auto">
            <a:xfrm>
              <a:off x="11412538" y="5129213"/>
              <a:ext cx="6350" cy="52388"/>
            </a:xfrm>
            <a:custGeom>
              <a:avLst/>
              <a:gdLst>
                <a:gd name="T0" fmla="*/ 13 w 13"/>
                <a:gd name="T1" fmla="*/ 8 h 99"/>
                <a:gd name="T2" fmla="*/ 13 w 13"/>
                <a:gd name="T3" fmla="*/ 90 h 99"/>
                <a:gd name="T4" fmla="*/ 13 w 13"/>
                <a:gd name="T5" fmla="*/ 90 h 99"/>
                <a:gd name="T6" fmla="*/ 8 w 13"/>
                <a:gd name="T7" fmla="*/ 95 h 99"/>
                <a:gd name="T8" fmla="*/ 0 w 13"/>
                <a:gd name="T9" fmla="*/ 99 h 99"/>
                <a:gd name="T10" fmla="*/ 0 w 13"/>
                <a:gd name="T11" fmla="*/ 0 h 99"/>
                <a:gd name="T12" fmla="*/ 0 w 13"/>
                <a:gd name="T13" fmla="*/ 0 h 99"/>
                <a:gd name="T14" fmla="*/ 8 w 13"/>
                <a:gd name="T15" fmla="*/ 4 h 99"/>
                <a:gd name="T16" fmla="*/ 13 w 13"/>
                <a:gd name="T17" fmla="*/ 8 h 99"/>
                <a:gd name="T18" fmla="*/ 13 w 13"/>
                <a:gd name="T1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9">
                  <a:moveTo>
                    <a:pt x="13" y="8"/>
                  </a:moveTo>
                  <a:lnTo>
                    <a:pt x="13" y="90"/>
                  </a:lnTo>
                  <a:lnTo>
                    <a:pt x="13" y="90"/>
                  </a:lnTo>
                  <a:lnTo>
                    <a:pt x="8" y="95"/>
                  </a:lnTo>
                  <a:lnTo>
                    <a:pt x="0" y="99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3" y="8"/>
                  </a:lnTo>
                  <a:lnTo>
                    <a:pt x="13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430"/>
            <p:cNvSpPr/>
            <p:nvPr/>
          </p:nvSpPr>
          <p:spPr bwMode="auto">
            <a:xfrm>
              <a:off x="10815638" y="5073651"/>
              <a:ext cx="604837" cy="53975"/>
            </a:xfrm>
            <a:custGeom>
              <a:avLst/>
              <a:gdLst>
                <a:gd name="T0" fmla="*/ 1144 w 1144"/>
                <a:gd name="T1" fmla="*/ 80 h 102"/>
                <a:gd name="T2" fmla="*/ 1142 w 1144"/>
                <a:gd name="T3" fmla="*/ 86 h 102"/>
                <a:gd name="T4" fmla="*/ 1139 w 1144"/>
                <a:gd name="T5" fmla="*/ 93 h 102"/>
                <a:gd name="T6" fmla="*/ 1126 w 1144"/>
                <a:gd name="T7" fmla="*/ 100 h 102"/>
                <a:gd name="T8" fmla="*/ 1123 w 1144"/>
                <a:gd name="T9" fmla="*/ 102 h 102"/>
                <a:gd name="T10" fmla="*/ 1122 w 1144"/>
                <a:gd name="T11" fmla="*/ 102 h 102"/>
                <a:gd name="T12" fmla="*/ 1122 w 1144"/>
                <a:gd name="T13" fmla="*/ 102 h 102"/>
                <a:gd name="T14" fmla="*/ 26 w 1144"/>
                <a:gd name="T15" fmla="*/ 102 h 102"/>
                <a:gd name="T16" fmla="*/ 23 w 1144"/>
                <a:gd name="T17" fmla="*/ 102 h 102"/>
                <a:gd name="T18" fmla="*/ 22 w 1144"/>
                <a:gd name="T19" fmla="*/ 102 h 102"/>
                <a:gd name="T20" fmla="*/ 13 w 1144"/>
                <a:gd name="T21" fmla="*/ 99 h 102"/>
                <a:gd name="T22" fmla="*/ 1 w 1144"/>
                <a:gd name="T23" fmla="*/ 89 h 102"/>
                <a:gd name="T24" fmla="*/ 0 w 1144"/>
                <a:gd name="T25" fmla="*/ 81 h 102"/>
                <a:gd name="T26" fmla="*/ 0 w 1144"/>
                <a:gd name="T27" fmla="*/ 80 h 102"/>
                <a:gd name="T28" fmla="*/ 0 w 1144"/>
                <a:gd name="T29" fmla="*/ 22 h 102"/>
                <a:gd name="T30" fmla="*/ 0 w 1144"/>
                <a:gd name="T31" fmla="*/ 22 h 102"/>
                <a:gd name="T32" fmla="*/ 2 w 1144"/>
                <a:gd name="T33" fmla="*/ 13 h 102"/>
                <a:gd name="T34" fmla="*/ 8 w 1144"/>
                <a:gd name="T35" fmla="*/ 6 h 102"/>
                <a:gd name="T36" fmla="*/ 17 w 1144"/>
                <a:gd name="T37" fmla="*/ 2 h 102"/>
                <a:gd name="T38" fmla="*/ 26 w 1144"/>
                <a:gd name="T39" fmla="*/ 0 h 102"/>
                <a:gd name="T40" fmla="*/ 1117 w 1144"/>
                <a:gd name="T41" fmla="*/ 0 h 102"/>
                <a:gd name="T42" fmla="*/ 1119 w 1144"/>
                <a:gd name="T43" fmla="*/ 0 h 102"/>
                <a:gd name="T44" fmla="*/ 1119 w 1144"/>
                <a:gd name="T45" fmla="*/ 0 h 102"/>
                <a:gd name="T46" fmla="*/ 1121 w 1144"/>
                <a:gd name="T47" fmla="*/ 0 h 102"/>
                <a:gd name="T48" fmla="*/ 1122 w 1144"/>
                <a:gd name="T49" fmla="*/ 1 h 102"/>
                <a:gd name="T50" fmla="*/ 1126 w 1144"/>
                <a:gd name="T51" fmla="*/ 1 h 102"/>
                <a:gd name="T52" fmla="*/ 1127 w 1144"/>
                <a:gd name="T53" fmla="*/ 2 h 102"/>
                <a:gd name="T54" fmla="*/ 1128 w 1144"/>
                <a:gd name="T55" fmla="*/ 2 h 102"/>
                <a:gd name="T56" fmla="*/ 1130 w 1144"/>
                <a:gd name="T57" fmla="*/ 2 h 102"/>
                <a:gd name="T58" fmla="*/ 1131 w 1144"/>
                <a:gd name="T59" fmla="*/ 4 h 102"/>
                <a:gd name="T60" fmla="*/ 1132 w 1144"/>
                <a:gd name="T61" fmla="*/ 4 h 102"/>
                <a:gd name="T62" fmla="*/ 1133 w 1144"/>
                <a:gd name="T63" fmla="*/ 5 h 102"/>
                <a:gd name="T64" fmla="*/ 1133 w 1144"/>
                <a:gd name="T65" fmla="*/ 5 h 102"/>
                <a:gd name="T66" fmla="*/ 1135 w 1144"/>
                <a:gd name="T67" fmla="*/ 5 h 102"/>
                <a:gd name="T68" fmla="*/ 1135 w 1144"/>
                <a:gd name="T69" fmla="*/ 6 h 102"/>
                <a:gd name="T70" fmla="*/ 1137 w 1144"/>
                <a:gd name="T71" fmla="*/ 8 h 102"/>
                <a:gd name="T72" fmla="*/ 1137 w 1144"/>
                <a:gd name="T73" fmla="*/ 9 h 102"/>
                <a:gd name="T74" fmla="*/ 1137 w 1144"/>
                <a:gd name="T75" fmla="*/ 9 h 102"/>
                <a:gd name="T76" fmla="*/ 1139 w 1144"/>
                <a:gd name="T77" fmla="*/ 10 h 102"/>
                <a:gd name="T78" fmla="*/ 1144 w 1144"/>
                <a:gd name="T79" fmla="*/ 2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44" h="102">
                  <a:moveTo>
                    <a:pt x="1144" y="22"/>
                  </a:moveTo>
                  <a:lnTo>
                    <a:pt x="1144" y="80"/>
                  </a:lnTo>
                  <a:lnTo>
                    <a:pt x="1144" y="80"/>
                  </a:lnTo>
                  <a:lnTo>
                    <a:pt x="1142" y="86"/>
                  </a:lnTo>
                  <a:lnTo>
                    <a:pt x="1139" y="93"/>
                  </a:lnTo>
                  <a:lnTo>
                    <a:pt x="1139" y="93"/>
                  </a:lnTo>
                  <a:lnTo>
                    <a:pt x="1133" y="98"/>
                  </a:lnTo>
                  <a:lnTo>
                    <a:pt x="1126" y="100"/>
                  </a:lnTo>
                  <a:lnTo>
                    <a:pt x="1126" y="100"/>
                  </a:lnTo>
                  <a:lnTo>
                    <a:pt x="1123" y="102"/>
                  </a:lnTo>
                  <a:lnTo>
                    <a:pt x="1122" y="102"/>
                  </a:lnTo>
                  <a:lnTo>
                    <a:pt x="1122" y="102"/>
                  </a:lnTo>
                  <a:lnTo>
                    <a:pt x="1122" y="102"/>
                  </a:lnTo>
                  <a:lnTo>
                    <a:pt x="1122" y="102"/>
                  </a:lnTo>
                  <a:lnTo>
                    <a:pt x="1117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3" y="102"/>
                  </a:lnTo>
                  <a:lnTo>
                    <a:pt x="23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13" y="99"/>
                  </a:lnTo>
                  <a:lnTo>
                    <a:pt x="6" y="95"/>
                  </a:lnTo>
                  <a:lnTo>
                    <a:pt x="1" y="89"/>
                  </a:lnTo>
                  <a:lnTo>
                    <a:pt x="0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5" y="9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7" y="2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1117" y="0"/>
                  </a:lnTo>
                  <a:lnTo>
                    <a:pt x="1117" y="0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122" y="1"/>
                  </a:lnTo>
                  <a:lnTo>
                    <a:pt x="1122" y="1"/>
                  </a:lnTo>
                  <a:lnTo>
                    <a:pt x="1126" y="1"/>
                  </a:lnTo>
                  <a:lnTo>
                    <a:pt x="1126" y="1"/>
                  </a:lnTo>
                  <a:lnTo>
                    <a:pt x="1127" y="2"/>
                  </a:lnTo>
                  <a:lnTo>
                    <a:pt x="1127" y="2"/>
                  </a:lnTo>
                  <a:lnTo>
                    <a:pt x="1128" y="2"/>
                  </a:lnTo>
                  <a:lnTo>
                    <a:pt x="1128" y="2"/>
                  </a:lnTo>
                  <a:lnTo>
                    <a:pt x="1130" y="2"/>
                  </a:lnTo>
                  <a:lnTo>
                    <a:pt x="1130" y="2"/>
                  </a:lnTo>
                  <a:lnTo>
                    <a:pt x="1131" y="4"/>
                  </a:lnTo>
                  <a:lnTo>
                    <a:pt x="1131" y="4"/>
                  </a:lnTo>
                  <a:lnTo>
                    <a:pt x="1132" y="4"/>
                  </a:lnTo>
                  <a:lnTo>
                    <a:pt x="1132" y="4"/>
                  </a:lnTo>
                  <a:lnTo>
                    <a:pt x="1133" y="5"/>
                  </a:lnTo>
                  <a:lnTo>
                    <a:pt x="1133" y="5"/>
                  </a:lnTo>
                  <a:lnTo>
                    <a:pt x="1133" y="5"/>
                  </a:lnTo>
                  <a:lnTo>
                    <a:pt x="1133" y="5"/>
                  </a:lnTo>
                  <a:lnTo>
                    <a:pt x="1135" y="5"/>
                  </a:lnTo>
                  <a:lnTo>
                    <a:pt x="1135" y="5"/>
                  </a:lnTo>
                  <a:lnTo>
                    <a:pt x="1135" y="6"/>
                  </a:lnTo>
                  <a:lnTo>
                    <a:pt x="1135" y="6"/>
                  </a:lnTo>
                  <a:lnTo>
                    <a:pt x="1137" y="8"/>
                  </a:lnTo>
                  <a:lnTo>
                    <a:pt x="1137" y="8"/>
                  </a:lnTo>
                  <a:lnTo>
                    <a:pt x="1137" y="9"/>
                  </a:lnTo>
                  <a:lnTo>
                    <a:pt x="1137" y="9"/>
                  </a:lnTo>
                  <a:lnTo>
                    <a:pt x="1137" y="9"/>
                  </a:lnTo>
                  <a:lnTo>
                    <a:pt x="1137" y="9"/>
                  </a:lnTo>
                  <a:lnTo>
                    <a:pt x="1139" y="10"/>
                  </a:lnTo>
                  <a:lnTo>
                    <a:pt x="1139" y="10"/>
                  </a:lnTo>
                  <a:lnTo>
                    <a:pt x="1142" y="15"/>
                  </a:lnTo>
                  <a:lnTo>
                    <a:pt x="1144" y="22"/>
                  </a:lnTo>
                  <a:lnTo>
                    <a:pt x="1144" y="22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431"/>
            <p:cNvSpPr/>
            <p:nvPr/>
          </p:nvSpPr>
          <p:spPr bwMode="auto">
            <a:xfrm>
              <a:off x="10815638" y="5073651"/>
              <a:ext cx="320675" cy="53975"/>
            </a:xfrm>
            <a:custGeom>
              <a:avLst/>
              <a:gdLst>
                <a:gd name="T0" fmla="*/ 607 w 607"/>
                <a:gd name="T1" fmla="*/ 102 h 102"/>
                <a:gd name="T2" fmla="*/ 23 w 607"/>
                <a:gd name="T3" fmla="*/ 102 h 102"/>
                <a:gd name="T4" fmla="*/ 23 w 607"/>
                <a:gd name="T5" fmla="*/ 102 h 102"/>
                <a:gd name="T6" fmla="*/ 22 w 607"/>
                <a:gd name="T7" fmla="*/ 102 h 102"/>
                <a:gd name="T8" fmla="*/ 22 w 607"/>
                <a:gd name="T9" fmla="*/ 102 h 102"/>
                <a:gd name="T10" fmla="*/ 20 w 607"/>
                <a:gd name="T11" fmla="*/ 102 h 102"/>
                <a:gd name="T12" fmla="*/ 20 w 607"/>
                <a:gd name="T13" fmla="*/ 102 h 102"/>
                <a:gd name="T14" fmla="*/ 13 w 607"/>
                <a:gd name="T15" fmla="*/ 99 h 102"/>
                <a:gd name="T16" fmla="*/ 6 w 607"/>
                <a:gd name="T17" fmla="*/ 95 h 102"/>
                <a:gd name="T18" fmla="*/ 1 w 607"/>
                <a:gd name="T19" fmla="*/ 89 h 102"/>
                <a:gd name="T20" fmla="*/ 0 w 607"/>
                <a:gd name="T21" fmla="*/ 81 h 102"/>
                <a:gd name="T22" fmla="*/ 0 w 607"/>
                <a:gd name="T23" fmla="*/ 81 h 102"/>
                <a:gd name="T24" fmla="*/ 0 w 607"/>
                <a:gd name="T25" fmla="*/ 80 h 102"/>
                <a:gd name="T26" fmla="*/ 0 w 607"/>
                <a:gd name="T27" fmla="*/ 22 h 102"/>
                <a:gd name="T28" fmla="*/ 0 w 607"/>
                <a:gd name="T29" fmla="*/ 22 h 102"/>
                <a:gd name="T30" fmla="*/ 0 w 607"/>
                <a:gd name="T31" fmla="*/ 22 h 102"/>
                <a:gd name="T32" fmla="*/ 0 w 607"/>
                <a:gd name="T33" fmla="*/ 22 h 102"/>
                <a:gd name="T34" fmla="*/ 0 w 607"/>
                <a:gd name="T35" fmla="*/ 17 h 102"/>
                <a:gd name="T36" fmla="*/ 1 w 607"/>
                <a:gd name="T37" fmla="*/ 13 h 102"/>
                <a:gd name="T38" fmla="*/ 4 w 607"/>
                <a:gd name="T39" fmla="*/ 9 h 102"/>
                <a:gd name="T40" fmla="*/ 6 w 607"/>
                <a:gd name="T41" fmla="*/ 6 h 102"/>
                <a:gd name="T42" fmla="*/ 10 w 607"/>
                <a:gd name="T43" fmla="*/ 4 h 102"/>
                <a:gd name="T44" fmla="*/ 14 w 607"/>
                <a:gd name="T45" fmla="*/ 2 h 102"/>
                <a:gd name="T46" fmla="*/ 19 w 607"/>
                <a:gd name="T47" fmla="*/ 1 h 102"/>
                <a:gd name="T48" fmla="*/ 23 w 607"/>
                <a:gd name="T49" fmla="*/ 0 h 102"/>
                <a:gd name="T50" fmla="*/ 535 w 607"/>
                <a:gd name="T51" fmla="*/ 0 h 102"/>
                <a:gd name="T52" fmla="*/ 535 w 607"/>
                <a:gd name="T53" fmla="*/ 0 h 102"/>
                <a:gd name="T54" fmla="*/ 536 w 607"/>
                <a:gd name="T55" fmla="*/ 2 h 102"/>
                <a:gd name="T56" fmla="*/ 536 w 607"/>
                <a:gd name="T57" fmla="*/ 2 h 102"/>
                <a:gd name="T58" fmla="*/ 540 w 607"/>
                <a:gd name="T59" fmla="*/ 14 h 102"/>
                <a:gd name="T60" fmla="*/ 545 w 607"/>
                <a:gd name="T61" fmla="*/ 27 h 102"/>
                <a:gd name="T62" fmla="*/ 551 w 607"/>
                <a:gd name="T63" fmla="*/ 38 h 102"/>
                <a:gd name="T64" fmla="*/ 558 w 607"/>
                <a:gd name="T65" fmla="*/ 51 h 102"/>
                <a:gd name="T66" fmla="*/ 567 w 607"/>
                <a:gd name="T67" fmla="*/ 65 h 102"/>
                <a:gd name="T68" fmla="*/ 579 w 607"/>
                <a:gd name="T69" fmla="*/ 77 h 102"/>
                <a:gd name="T70" fmla="*/ 592 w 607"/>
                <a:gd name="T71" fmla="*/ 90 h 102"/>
                <a:gd name="T72" fmla="*/ 606 w 607"/>
                <a:gd name="T73" fmla="*/ 102 h 102"/>
                <a:gd name="T74" fmla="*/ 606 w 607"/>
                <a:gd name="T75" fmla="*/ 102 h 102"/>
                <a:gd name="T76" fmla="*/ 607 w 607"/>
                <a:gd name="T77" fmla="*/ 102 h 102"/>
                <a:gd name="T78" fmla="*/ 607 w 607"/>
                <a:gd name="T7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7" h="102">
                  <a:moveTo>
                    <a:pt x="607" y="102"/>
                  </a:moveTo>
                  <a:lnTo>
                    <a:pt x="23" y="102"/>
                  </a:lnTo>
                  <a:lnTo>
                    <a:pt x="23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0" y="102"/>
                  </a:lnTo>
                  <a:lnTo>
                    <a:pt x="20" y="102"/>
                  </a:lnTo>
                  <a:lnTo>
                    <a:pt x="13" y="99"/>
                  </a:lnTo>
                  <a:lnTo>
                    <a:pt x="6" y="95"/>
                  </a:lnTo>
                  <a:lnTo>
                    <a:pt x="1" y="89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4" y="9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535" y="0"/>
                  </a:lnTo>
                  <a:lnTo>
                    <a:pt x="535" y="0"/>
                  </a:lnTo>
                  <a:lnTo>
                    <a:pt x="536" y="2"/>
                  </a:lnTo>
                  <a:lnTo>
                    <a:pt x="536" y="2"/>
                  </a:lnTo>
                  <a:lnTo>
                    <a:pt x="540" y="14"/>
                  </a:lnTo>
                  <a:lnTo>
                    <a:pt x="545" y="27"/>
                  </a:lnTo>
                  <a:lnTo>
                    <a:pt x="551" y="38"/>
                  </a:lnTo>
                  <a:lnTo>
                    <a:pt x="558" y="51"/>
                  </a:lnTo>
                  <a:lnTo>
                    <a:pt x="567" y="65"/>
                  </a:lnTo>
                  <a:lnTo>
                    <a:pt x="579" y="77"/>
                  </a:lnTo>
                  <a:lnTo>
                    <a:pt x="592" y="90"/>
                  </a:lnTo>
                  <a:lnTo>
                    <a:pt x="606" y="102"/>
                  </a:lnTo>
                  <a:lnTo>
                    <a:pt x="606" y="102"/>
                  </a:lnTo>
                  <a:lnTo>
                    <a:pt x="607" y="102"/>
                  </a:lnTo>
                  <a:lnTo>
                    <a:pt x="607" y="10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Rectangle 432"/>
            <p:cNvSpPr>
              <a:spLocks noChangeArrowheads="1"/>
            </p:cNvSpPr>
            <p:nvPr/>
          </p:nvSpPr>
          <p:spPr bwMode="auto">
            <a:xfrm>
              <a:off x="11342688" y="507365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Rectangle 433"/>
            <p:cNvSpPr>
              <a:spLocks noChangeArrowheads="1"/>
            </p:cNvSpPr>
            <p:nvPr/>
          </p:nvSpPr>
          <p:spPr bwMode="auto">
            <a:xfrm>
              <a:off x="11320463" y="5073651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Rectangle 434"/>
            <p:cNvSpPr>
              <a:spLocks noChangeArrowheads="1"/>
            </p:cNvSpPr>
            <p:nvPr/>
          </p:nvSpPr>
          <p:spPr bwMode="auto">
            <a:xfrm>
              <a:off x="11295063" y="507365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Rectangle 435"/>
            <p:cNvSpPr>
              <a:spLocks noChangeArrowheads="1"/>
            </p:cNvSpPr>
            <p:nvPr/>
          </p:nvSpPr>
          <p:spPr bwMode="auto">
            <a:xfrm>
              <a:off x="11253788" y="507365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Rectangle 436"/>
            <p:cNvSpPr>
              <a:spLocks noChangeArrowheads="1"/>
            </p:cNvSpPr>
            <p:nvPr/>
          </p:nvSpPr>
          <p:spPr bwMode="auto">
            <a:xfrm>
              <a:off x="11210925" y="507365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Rectangle 437"/>
            <p:cNvSpPr>
              <a:spLocks noChangeArrowheads="1"/>
            </p:cNvSpPr>
            <p:nvPr/>
          </p:nvSpPr>
          <p:spPr bwMode="auto">
            <a:xfrm>
              <a:off x="11144250" y="507365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Rectangle 438"/>
            <p:cNvSpPr>
              <a:spLocks noChangeArrowheads="1"/>
            </p:cNvSpPr>
            <p:nvPr/>
          </p:nvSpPr>
          <p:spPr bwMode="auto">
            <a:xfrm>
              <a:off x="11082338" y="507365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Rectangle 439"/>
            <p:cNvSpPr>
              <a:spLocks noChangeArrowheads="1"/>
            </p:cNvSpPr>
            <p:nvPr/>
          </p:nvSpPr>
          <p:spPr bwMode="auto">
            <a:xfrm>
              <a:off x="11026775" y="507365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Rectangle 440"/>
            <p:cNvSpPr>
              <a:spLocks noChangeArrowheads="1"/>
            </p:cNvSpPr>
            <p:nvPr/>
          </p:nvSpPr>
          <p:spPr bwMode="auto">
            <a:xfrm>
              <a:off x="11364913" y="507365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Rectangle 441"/>
            <p:cNvSpPr>
              <a:spLocks noChangeArrowheads="1"/>
            </p:cNvSpPr>
            <p:nvPr/>
          </p:nvSpPr>
          <p:spPr bwMode="auto">
            <a:xfrm>
              <a:off x="11377613" y="5073651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Rectangle 442"/>
            <p:cNvSpPr>
              <a:spLocks noChangeArrowheads="1"/>
            </p:cNvSpPr>
            <p:nvPr/>
          </p:nvSpPr>
          <p:spPr bwMode="auto">
            <a:xfrm>
              <a:off x="11391900" y="507365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443"/>
            <p:cNvSpPr/>
            <p:nvPr/>
          </p:nvSpPr>
          <p:spPr bwMode="auto">
            <a:xfrm>
              <a:off x="11401425" y="5073651"/>
              <a:ext cx="7937" cy="53975"/>
            </a:xfrm>
            <a:custGeom>
              <a:avLst/>
              <a:gdLst>
                <a:gd name="T0" fmla="*/ 13 w 13"/>
                <a:gd name="T1" fmla="*/ 1 h 102"/>
                <a:gd name="T2" fmla="*/ 13 w 13"/>
                <a:gd name="T3" fmla="*/ 102 h 102"/>
                <a:gd name="T4" fmla="*/ 13 w 13"/>
                <a:gd name="T5" fmla="*/ 102 h 102"/>
                <a:gd name="T6" fmla="*/ 8 w 13"/>
                <a:gd name="T7" fmla="*/ 102 h 102"/>
                <a:gd name="T8" fmla="*/ 0 w 13"/>
                <a:gd name="T9" fmla="*/ 102 h 102"/>
                <a:gd name="T10" fmla="*/ 0 w 13"/>
                <a:gd name="T11" fmla="*/ 0 h 102"/>
                <a:gd name="T12" fmla="*/ 8 w 13"/>
                <a:gd name="T13" fmla="*/ 0 h 102"/>
                <a:gd name="T14" fmla="*/ 8 w 13"/>
                <a:gd name="T15" fmla="*/ 0 h 102"/>
                <a:gd name="T16" fmla="*/ 13 w 13"/>
                <a:gd name="T17" fmla="*/ 1 h 102"/>
                <a:gd name="T18" fmla="*/ 13 w 13"/>
                <a:gd name="T19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2">
                  <a:moveTo>
                    <a:pt x="13" y="1"/>
                  </a:moveTo>
                  <a:lnTo>
                    <a:pt x="13" y="102"/>
                  </a:lnTo>
                  <a:lnTo>
                    <a:pt x="13" y="102"/>
                  </a:lnTo>
                  <a:lnTo>
                    <a:pt x="8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1"/>
                  </a:lnTo>
                  <a:lnTo>
                    <a:pt x="13" y="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44"/>
            <p:cNvSpPr/>
            <p:nvPr/>
          </p:nvSpPr>
          <p:spPr bwMode="auto">
            <a:xfrm>
              <a:off x="11410950" y="5075238"/>
              <a:ext cx="6350" cy="52388"/>
            </a:xfrm>
            <a:custGeom>
              <a:avLst/>
              <a:gdLst>
                <a:gd name="T0" fmla="*/ 13 w 13"/>
                <a:gd name="T1" fmla="*/ 9 h 99"/>
                <a:gd name="T2" fmla="*/ 13 w 13"/>
                <a:gd name="T3" fmla="*/ 92 h 99"/>
                <a:gd name="T4" fmla="*/ 13 w 13"/>
                <a:gd name="T5" fmla="*/ 92 h 99"/>
                <a:gd name="T6" fmla="*/ 7 w 13"/>
                <a:gd name="T7" fmla="*/ 97 h 99"/>
                <a:gd name="T8" fmla="*/ 0 w 13"/>
                <a:gd name="T9" fmla="*/ 99 h 99"/>
                <a:gd name="T10" fmla="*/ 0 w 13"/>
                <a:gd name="T11" fmla="*/ 0 h 99"/>
                <a:gd name="T12" fmla="*/ 0 w 13"/>
                <a:gd name="T13" fmla="*/ 0 h 99"/>
                <a:gd name="T14" fmla="*/ 7 w 13"/>
                <a:gd name="T15" fmla="*/ 4 h 99"/>
                <a:gd name="T16" fmla="*/ 13 w 13"/>
                <a:gd name="T17" fmla="*/ 9 h 99"/>
                <a:gd name="T18" fmla="*/ 13 w 13"/>
                <a:gd name="T19" fmla="*/ 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9">
                  <a:moveTo>
                    <a:pt x="13" y="9"/>
                  </a:moveTo>
                  <a:lnTo>
                    <a:pt x="13" y="92"/>
                  </a:lnTo>
                  <a:lnTo>
                    <a:pt x="13" y="92"/>
                  </a:lnTo>
                  <a:lnTo>
                    <a:pt x="7" y="97"/>
                  </a:lnTo>
                  <a:lnTo>
                    <a:pt x="0" y="9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4"/>
                  </a:lnTo>
                  <a:lnTo>
                    <a:pt x="13" y="9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45"/>
            <p:cNvSpPr/>
            <p:nvPr/>
          </p:nvSpPr>
          <p:spPr bwMode="auto">
            <a:xfrm>
              <a:off x="10844213" y="5021263"/>
              <a:ext cx="604837" cy="53975"/>
            </a:xfrm>
            <a:custGeom>
              <a:avLst/>
              <a:gdLst>
                <a:gd name="T0" fmla="*/ 1143 w 1143"/>
                <a:gd name="T1" fmla="*/ 22 h 101"/>
                <a:gd name="T2" fmla="*/ 1143 w 1143"/>
                <a:gd name="T3" fmla="*/ 80 h 101"/>
                <a:gd name="T4" fmla="*/ 1143 w 1143"/>
                <a:gd name="T5" fmla="*/ 80 h 101"/>
                <a:gd name="T6" fmla="*/ 1142 w 1143"/>
                <a:gd name="T7" fmla="*/ 86 h 101"/>
                <a:gd name="T8" fmla="*/ 1139 w 1143"/>
                <a:gd name="T9" fmla="*/ 92 h 101"/>
                <a:gd name="T10" fmla="*/ 1139 w 1143"/>
                <a:gd name="T11" fmla="*/ 92 h 101"/>
                <a:gd name="T12" fmla="*/ 1134 w 1143"/>
                <a:gd name="T13" fmla="*/ 96 h 101"/>
                <a:gd name="T14" fmla="*/ 1126 w 1143"/>
                <a:gd name="T15" fmla="*/ 100 h 101"/>
                <a:gd name="T16" fmla="*/ 1126 w 1143"/>
                <a:gd name="T17" fmla="*/ 100 h 101"/>
                <a:gd name="T18" fmla="*/ 1121 w 1143"/>
                <a:gd name="T19" fmla="*/ 101 h 101"/>
                <a:gd name="T20" fmla="*/ 1121 w 1143"/>
                <a:gd name="T21" fmla="*/ 101 h 101"/>
                <a:gd name="T22" fmla="*/ 1117 w 1143"/>
                <a:gd name="T23" fmla="*/ 101 h 101"/>
                <a:gd name="T24" fmla="*/ 26 w 1143"/>
                <a:gd name="T25" fmla="*/ 101 h 101"/>
                <a:gd name="T26" fmla="*/ 26 w 1143"/>
                <a:gd name="T27" fmla="*/ 101 h 101"/>
                <a:gd name="T28" fmla="*/ 20 w 1143"/>
                <a:gd name="T29" fmla="*/ 101 h 101"/>
                <a:gd name="T30" fmla="*/ 15 w 1143"/>
                <a:gd name="T31" fmla="*/ 99 h 101"/>
                <a:gd name="T32" fmla="*/ 15 w 1143"/>
                <a:gd name="T33" fmla="*/ 99 h 101"/>
                <a:gd name="T34" fmla="*/ 8 w 1143"/>
                <a:gd name="T35" fmla="*/ 96 h 101"/>
                <a:gd name="T36" fmla="*/ 4 w 1143"/>
                <a:gd name="T37" fmla="*/ 92 h 101"/>
                <a:gd name="T38" fmla="*/ 2 w 1143"/>
                <a:gd name="T39" fmla="*/ 87 h 101"/>
                <a:gd name="T40" fmla="*/ 0 w 1143"/>
                <a:gd name="T41" fmla="*/ 82 h 101"/>
                <a:gd name="T42" fmla="*/ 0 w 1143"/>
                <a:gd name="T43" fmla="*/ 82 h 101"/>
                <a:gd name="T44" fmla="*/ 0 w 1143"/>
                <a:gd name="T45" fmla="*/ 81 h 101"/>
                <a:gd name="T46" fmla="*/ 0 w 1143"/>
                <a:gd name="T47" fmla="*/ 81 h 101"/>
                <a:gd name="T48" fmla="*/ 0 w 1143"/>
                <a:gd name="T49" fmla="*/ 80 h 101"/>
                <a:gd name="T50" fmla="*/ 0 w 1143"/>
                <a:gd name="T51" fmla="*/ 22 h 101"/>
                <a:gd name="T52" fmla="*/ 0 w 1143"/>
                <a:gd name="T53" fmla="*/ 22 h 101"/>
                <a:gd name="T54" fmla="*/ 0 w 1143"/>
                <a:gd name="T55" fmla="*/ 20 h 101"/>
                <a:gd name="T56" fmla="*/ 0 w 1143"/>
                <a:gd name="T57" fmla="*/ 20 h 101"/>
                <a:gd name="T58" fmla="*/ 0 w 1143"/>
                <a:gd name="T59" fmla="*/ 17 h 101"/>
                <a:gd name="T60" fmla="*/ 3 w 1143"/>
                <a:gd name="T61" fmla="*/ 13 h 101"/>
                <a:gd name="T62" fmla="*/ 4 w 1143"/>
                <a:gd name="T63" fmla="*/ 9 h 101"/>
                <a:gd name="T64" fmla="*/ 8 w 1143"/>
                <a:gd name="T65" fmla="*/ 6 h 101"/>
                <a:gd name="T66" fmla="*/ 12 w 1143"/>
                <a:gd name="T67" fmla="*/ 4 h 101"/>
                <a:gd name="T68" fmla="*/ 16 w 1143"/>
                <a:gd name="T69" fmla="*/ 1 h 101"/>
                <a:gd name="T70" fmla="*/ 21 w 1143"/>
                <a:gd name="T71" fmla="*/ 0 h 101"/>
                <a:gd name="T72" fmla="*/ 26 w 1143"/>
                <a:gd name="T73" fmla="*/ 0 h 101"/>
                <a:gd name="T74" fmla="*/ 1117 w 1143"/>
                <a:gd name="T75" fmla="*/ 0 h 101"/>
                <a:gd name="T76" fmla="*/ 1117 w 1143"/>
                <a:gd name="T77" fmla="*/ 0 h 101"/>
                <a:gd name="T78" fmla="*/ 1121 w 1143"/>
                <a:gd name="T79" fmla="*/ 0 h 101"/>
                <a:gd name="T80" fmla="*/ 1121 w 1143"/>
                <a:gd name="T81" fmla="*/ 0 h 101"/>
                <a:gd name="T82" fmla="*/ 1126 w 1143"/>
                <a:gd name="T83" fmla="*/ 1 h 101"/>
                <a:gd name="T84" fmla="*/ 1126 w 1143"/>
                <a:gd name="T85" fmla="*/ 1 h 101"/>
                <a:gd name="T86" fmla="*/ 1134 w 1143"/>
                <a:gd name="T87" fmla="*/ 5 h 101"/>
                <a:gd name="T88" fmla="*/ 1139 w 1143"/>
                <a:gd name="T89" fmla="*/ 10 h 101"/>
                <a:gd name="T90" fmla="*/ 1139 w 1143"/>
                <a:gd name="T91" fmla="*/ 10 h 101"/>
                <a:gd name="T92" fmla="*/ 1142 w 1143"/>
                <a:gd name="T93" fmla="*/ 15 h 101"/>
                <a:gd name="T94" fmla="*/ 1143 w 1143"/>
                <a:gd name="T95" fmla="*/ 22 h 101"/>
                <a:gd name="T96" fmla="*/ 1143 w 1143"/>
                <a:gd name="T97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43" h="101">
                  <a:moveTo>
                    <a:pt x="1143" y="22"/>
                  </a:moveTo>
                  <a:lnTo>
                    <a:pt x="1143" y="80"/>
                  </a:lnTo>
                  <a:lnTo>
                    <a:pt x="1143" y="80"/>
                  </a:lnTo>
                  <a:lnTo>
                    <a:pt x="1142" y="86"/>
                  </a:lnTo>
                  <a:lnTo>
                    <a:pt x="1139" y="92"/>
                  </a:lnTo>
                  <a:lnTo>
                    <a:pt x="1139" y="92"/>
                  </a:lnTo>
                  <a:lnTo>
                    <a:pt x="1134" y="96"/>
                  </a:lnTo>
                  <a:lnTo>
                    <a:pt x="1126" y="100"/>
                  </a:lnTo>
                  <a:lnTo>
                    <a:pt x="1126" y="100"/>
                  </a:lnTo>
                  <a:lnTo>
                    <a:pt x="1121" y="101"/>
                  </a:lnTo>
                  <a:lnTo>
                    <a:pt x="1121" y="101"/>
                  </a:lnTo>
                  <a:lnTo>
                    <a:pt x="1117" y="101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0" y="101"/>
                  </a:lnTo>
                  <a:lnTo>
                    <a:pt x="15" y="99"/>
                  </a:lnTo>
                  <a:lnTo>
                    <a:pt x="15" y="99"/>
                  </a:lnTo>
                  <a:lnTo>
                    <a:pt x="8" y="96"/>
                  </a:lnTo>
                  <a:lnTo>
                    <a:pt x="4" y="92"/>
                  </a:lnTo>
                  <a:lnTo>
                    <a:pt x="2" y="87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4" y="9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1117" y="0"/>
                  </a:lnTo>
                  <a:lnTo>
                    <a:pt x="1117" y="0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126" y="1"/>
                  </a:lnTo>
                  <a:lnTo>
                    <a:pt x="1126" y="1"/>
                  </a:lnTo>
                  <a:lnTo>
                    <a:pt x="1134" y="5"/>
                  </a:lnTo>
                  <a:lnTo>
                    <a:pt x="1139" y="10"/>
                  </a:lnTo>
                  <a:lnTo>
                    <a:pt x="1139" y="10"/>
                  </a:lnTo>
                  <a:lnTo>
                    <a:pt x="1142" y="15"/>
                  </a:lnTo>
                  <a:lnTo>
                    <a:pt x="1143" y="22"/>
                  </a:lnTo>
                  <a:lnTo>
                    <a:pt x="1143" y="22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446"/>
            <p:cNvSpPr/>
            <p:nvPr/>
          </p:nvSpPr>
          <p:spPr bwMode="auto">
            <a:xfrm>
              <a:off x="10844213" y="5021263"/>
              <a:ext cx="322262" cy="53975"/>
            </a:xfrm>
            <a:custGeom>
              <a:avLst/>
              <a:gdLst>
                <a:gd name="T0" fmla="*/ 608 w 608"/>
                <a:gd name="T1" fmla="*/ 101 h 101"/>
                <a:gd name="T2" fmla="*/ 24 w 608"/>
                <a:gd name="T3" fmla="*/ 101 h 101"/>
                <a:gd name="T4" fmla="*/ 24 w 608"/>
                <a:gd name="T5" fmla="*/ 101 h 101"/>
                <a:gd name="T6" fmla="*/ 17 w 608"/>
                <a:gd name="T7" fmla="*/ 101 h 101"/>
                <a:gd name="T8" fmla="*/ 12 w 608"/>
                <a:gd name="T9" fmla="*/ 99 h 101"/>
                <a:gd name="T10" fmla="*/ 12 w 608"/>
                <a:gd name="T11" fmla="*/ 99 h 101"/>
                <a:gd name="T12" fmla="*/ 8 w 608"/>
                <a:gd name="T13" fmla="*/ 96 h 101"/>
                <a:gd name="T14" fmla="*/ 4 w 608"/>
                <a:gd name="T15" fmla="*/ 92 h 101"/>
                <a:gd name="T16" fmla="*/ 2 w 608"/>
                <a:gd name="T17" fmla="*/ 87 h 101"/>
                <a:gd name="T18" fmla="*/ 0 w 608"/>
                <a:gd name="T19" fmla="*/ 82 h 101"/>
                <a:gd name="T20" fmla="*/ 0 w 608"/>
                <a:gd name="T21" fmla="*/ 82 h 101"/>
                <a:gd name="T22" fmla="*/ 0 w 608"/>
                <a:gd name="T23" fmla="*/ 81 h 101"/>
                <a:gd name="T24" fmla="*/ 0 w 608"/>
                <a:gd name="T25" fmla="*/ 81 h 101"/>
                <a:gd name="T26" fmla="*/ 0 w 608"/>
                <a:gd name="T27" fmla="*/ 80 h 101"/>
                <a:gd name="T28" fmla="*/ 0 w 608"/>
                <a:gd name="T29" fmla="*/ 22 h 101"/>
                <a:gd name="T30" fmla="*/ 0 w 608"/>
                <a:gd name="T31" fmla="*/ 22 h 101"/>
                <a:gd name="T32" fmla="*/ 0 w 608"/>
                <a:gd name="T33" fmla="*/ 20 h 101"/>
                <a:gd name="T34" fmla="*/ 0 w 608"/>
                <a:gd name="T35" fmla="*/ 20 h 101"/>
                <a:gd name="T36" fmla="*/ 0 w 608"/>
                <a:gd name="T37" fmla="*/ 17 h 101"/>
                <a:gd name="T38" fmla="*/ 2 w 608"/>
                <a:gd name="T39" fmla="*/ 13 h 101"/>
                <a:gd name="T40" fmla="*/ 4 w 608"/>
                <a:gd name="T41" fmla="*/ 9 h 101"/>
                <a:gd name="T42" fmla="*/ 7 w 608"/>
                <a:gd name="T43" fmla="*/ 6 h 101"/>
                <a:gd name="T44" fmla="*/ 11 w 608"/>
                <a:gd name="T45" fmla="*/ 4 h 101"/>
                <a:gd name="T46" fmla="*/ 15 w 608"/>
                <a:gd name="T47" fmla="*/ 1 h 101"/>
                <a:gd name="T48" fmla="*/ 18 w 608"/>
                <a:gd name="T49" fmla="*/ 0 h 101"/>
                <a:gd name="T50" fmla="*/ 24 w 608"/>
                <a:gd name="T51" fmla="*/ 0 h 101"/>
                <a:gd name="T52" fmla="*/ 536 w 608"/>
                <a:gd name="T53" fmla="*/ 0 h 101"/>
                <a:gd name="T54" fmla="*/ 536 w 608"/>
                <a:gd name="T55" fmla="*/ 0 h 101"/>
                <a:gd name="T56" fmla="*/ 540 w 608"/>
                <a:gd name="T57" fmla="*/ 11 h 101"/>
                <a:gd name="T58" fmla="*/ 545 w 608"/>
                <a:gd name="T59" fmla="*/ 23 h 101"/>
                <a:gd name="T60" fmla="*/ 550 w 608"/>
                <a:gd name="T61" fmla="*/ 36 h 101"/>
                <a:gd name="T62" fmla="*/ 558 w 608"/>
                <a:gd name="T63" fmla="*/ 49 h 101"/>
                <a:gd name="T64" fmla="*/ 567 w 608"/>
                <a:gd name="T65" fmla="*/ 62 h 101"/>
                <a:gd name="T66" fmla="*/ 577 w 608"/>
                <a:gd name="T67" fmla="*/ 74 h 101"/>
                <a:gd name="T68" fmla="*/ 590 w 608"/>
                <a:gd name="T69" fmla="*/ 87 h 101"/>
                <a:gd name="T70" fmla="*/ 604 w 608"/>
                <a:gd name="T71" fmla="*/ 99 h 101"/>
                <a:gd name="T72" fmla="*/ 604 w 608"/>
                <a:gd name="T73" fmla="*/ 99 h 101"/>
                <a:gd name="T74" fmla="*/ 608 w 608"/>
                <a:gd name="T75" fmla="*/ 101 h 101"/>
                <a:gd name="T76" fmla="*/ 608 w 608"/>
                <a:gd name="T7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8" h="101">
                  <a:moveTo>
                    <a:pt x="608" y="101"/>
                  </a:moveTo>
                  <a:lnTo>
                    <a:pt x="24" y="101"/>
                  </a:lnTo>
                  <a:lnTo>
                    <a:pt x="24" y="101"/>
                  </a:lnTo>
                  <a:lnTo>
                    <a:pt x="17" y="101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8" y="96"/>
                  </a:lnTo>
                  <a:lnTo>
                    <a:pt x="4" y="92"/>
                  </a:lnTo>
                  <a:lnTo>
                    <a:pt x="2" y="87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4" y="9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40" y="11"/>
                  </a:lnTo>
                  <a:lnTo>
                    <a:pt x="545" y="23"/>
                  </a:lnTo>
                  <a:lnTo>
                    <a:pt x="550" y="36"/>
                  </a:lnTo>
                  <a:lnTo>
                    <a:pt x="558" y="49"/>
                  </a:lnTo>
                  <a:lnTo>
                    <a:pt x="567" y="62"/>
                  </a:lnTo>
                  <a:lnTo>
                    <a:pt x="577" y="74"/>
                  </a:lnTo>
                  <a:lnTo>
                    <a:pt x="590" y="87"/>
                  </a:lnTo>
                  <a:lnTo>
                    <a:pt x="604" y="99"/>
                  </a:lnTo>
                  <a:lnTo>
                    <a:pt x="604" y="99"/>
                  </a:lnTo>
                  <a:lnTo>
                    <a:pt x="608" y="101"/>
                  </a:lnTo>
                  <a:lnTo>
                    <a:pt x="608" y="10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Rectangle 447"/>
            <p:cNvSpPr>
              <a:spLocks noChangeArrowheads="1"/>
            </p:cNvSpPr>
            <p:nvPr/>
          </p:nvSpPr>
          <p:spPr bwMode="auto">
            <a:xfrm>
              <a:off x="11372850" y="50212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Rectangle 448"/>
            <p:cNvSpPr>
              <a:spLocks noChangeArrowheads="1"/>
            </p:cNvSpPr>
            <p:nvPr/>
          </p:nvSpPr>
          <p:spPr bwMode="auto">
            <a:xfrm>
              <a:off x="11350625" y="50212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Rectangle 449"/>
            <p:cNvSpPr>
              <a:spLocks noChangeArrowheads="1"/>
            </p:cNvSpPr>
            <p:nvPr/>
          </p:nvSpPr>
          <p:spPr bwMode="auto">
            <a:xfrm>
              <a:off x="11323638" y="5021263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Rectangle 450"/>
            <p:cNvSpPr>
              <a:spLocks noChangeArrowheads="1"/>
            </p:cNvSpPr>
            <p:nvPr/>
          </p:nvSpPr>
          <p:spPr bwMode="auto">
            <a:xfrm>
              <a:off x="11283950" y="50212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Rectangle 451"/>
            <p:cNvSpPr>
              <a:spLocks noChangeArrowheads="1"/>
            </p:cNvSpPr>
            <p:nvPr/>
          </p:nvSpPr>
          <p:spPr bwMode="auto">
            <a:xfrm>
              <a:off x="11241088" y="50212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Rectangle 452"/>
            <p:cNvSpPr>
              <a:spLocks noChangeArrowheads="1"/>
            </p:cNvSpPr>
            <p:nvPr/>
          </p:nvSpPr>
          <p:spPr bwMode="auto">
            <a:xfrm>
              <a:off x="11174413" y="50212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Rectangle 453"/>
            <p:cNvSpPr>
              <a:spLocks noChangeArrowheads="1"/>
            </p:cNvSpPr>
            <p:nvPr/>
          </p:nvSpPr>
          <p:spPr bwMode="auto">
            <a:xfrm>
              <a:off x="11112500" y="50212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Rectangle 454"/>
            <p:cNvSpPr>
              <a:spLocks noChangeArrowheads="1"/>
            </p:cNvSpPr>
            <p:nvPr/>
          </p:nvSpPr>
          <p:spPr bwMode="auto">
            <a:xfrm>
              <a:off x="11056938" y="50212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Rectangle 455"/>
            <p:cNvSpPr>
              <a:spLocks noChangeArrowheads="1"/>
            </p:cNvSpPr>
            <p:nvPr/>
          </p:nvSpPr>
          <p:spPr bwMode="auto">
            <a:xfrm>
              <a:off x="11395075" y="5021263"/>
              <a:ext cx="4762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Rectangle 456"/>
            <p:cNvSpPr>
              <a:spLocks noChangeArrowheads="1"/>
            </p:cNvSpPr>
            <p:nvPr/>
          </p:nvSpPr>
          <p:spPr bwMode="auto">
            <a:xfrm>
              <a:off x="11407775" y="50212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Rectangle 457"/>
            <p:cNvSpPr>
              <a:spLocks noChangeArrowheads="1"/>
            </p:cNvSpPr>
            <p:nvPr/>
          </p:nvSpPr>
          <p:spPr bwMode="auto">
            <a:xfrm>
              <a:off x="11422063" y="50212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458"/>
            <p:cNvSpPr/>
            <p:nvPr/>
          </p:nvSpPr>
          <p:spPr bwMode="auto">
            <a:xfrm>
              <a:off x="11431588" y="5021263"/>
              <a:ext cx="6350" cy="53975"/>
            </a:xfrm>
            <a:custGeom>
              <a:avLst/>
              <a:gdLst>
                <a:gd name="T0" fmla="*/ 11 w 11"/>
                <a:gd name="T1" fmla="*/ 0 h 101"/>
                <a:gd name="T2" fmla="*/ 11 w 11"/>
                <a:gd name="T3" fmla="*/ 101 h 101"/>
                <a:gd name="T4" fmla="*/ 11 w 11"/>
                <a:gd name="T5" fmla="*/ 101 h 101"/>
                <a:gd name="T6" fmla="*/ 7 w 11"/>
                <a:gd name="T7" fmla="*/ 101 h 101"/>
                <a:gd name="T8" fmla="*/ 0 w 11"/>
                <a:gd name="T9" fmla="*/ 101 h 101"/>
                <a:gd name="T10" fmla="*/ 0 w 11"/>
                <a:gd name="T11" fmla="*/ 0 h 101"/>
                <a:gd name="T12" fmla="*/ 7 w 11"/>
                <a:gd name="T13" fmla="*/ 0 h 101"/>
                <a:gd name="T14" fmla="*/ 7 w 11"/>
                <a:gd name="T15" fmla="*/ 0 h 101"/>
                <a:gd name="T16" fmla="*/ 11 w 11"/>
                <a:gd name="T17" fmla="*/ 0 h 101"/>
                <a:gd name="T18" fmla="*/ 11 w 11"/>
                <a:gd name="T1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01">
                  <a:moveTo>
                    <a:pt x="11" y="0"/>
                  </a:moveTo>
                  <a:lnTo>
                    <a:pt x="11" y="101"/>
                  </a:lnTo>
                  <a:lnTo>
                    <a:pt x="11" y="101"/>
                  </a:lnTo>
                  <a:lnTo>
                    <a:pt x="7" y="101"/>
                  </a:lnTo>
                  <a:lnTo>
                    <a:pt x="0" y="10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459"/>
            <p:cNvSpPr/>
            <p:nvPr/>
          </p:nvSpPr>
          <p:spPr bwMode="auto">
            <a:xfrm>
              <a:off x="11441113" y="5022851"/>
              <a:ext cx="6350" cy="52388"/>
            </a:xfrm>
            <a:custGeom>
              <a:avLst/>
              <a:gdLst>
                <a:gd name="T0" fmla="*/ 13 w 13"/>
                <a:gd name="T1" fmla="*/ 9 h 99"/>
                <a:gd name="T2" fmla="*/ 13 w 13"/>
                <a:gd name="T3" fmla="*/ 91 h 99"/>
                <a:gd name="T4" fmla="*/ 13 w 13"/>
                <a:gd name="T5" fmla="*/ 91 h 99"/>
                <a:gd name="T6" fmla="*/ 8 w 13"/>
                <a:gd name="T7" fmla="*/ 95 h 99"/>
                <a:gd name="T8" fmla="*/ 0 w 13"/>
                <a:gd name="T9" fmla="*/ 99 h 99"/>
                <a:gd name="T10" fmla="*/ 0 w 13"/>
                <a:gd name="T11" fmla="*/ 0 h 99"/>
                <a:gd name="T12" fmla="*/ 0 w 13"/>
                <a:gd name="T13" fmla="*/ 0 h 99"/>
                <a:gd name="T14" fmla="*/ 8 w 13"/>
                <a:gd name="T15" fmla="*/ 4 h 99"/>
                <a:gd name="T16" fmla="*/ 13 w 13"/>
                <a:gd name="T17" fmla="*/ 9 h 99"/>
                <a:gd name="T18" fmla="*/ 13 w 13"/>
                <a:gd name="T19" fmla="*/ 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9">
                  <a:moveTo>
                    <a:pt x="13" y="9"/>
                  </a:moveTo>
                  <a:lnTo>
                    <a:pt x="13" y="91"/>
                  </a:lnTo>
                  <a:lnTo>
                    <a:pt x="13" y="91"/>
                  </a:lnTo>
                  <a:lnTo>
                    <a:pt x="8" y="95"/>
                  </a:lnTo>
                  <a:lnTo>
                    <a:pt x="0" y="99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3" y="9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460"/>
            <p:cNvSpPr/>
            <p:nvPr/>
          </p:nvSpPr>
          <p:spPr bwMode="auto">
            <a:xfrm>
              <a:off x="10891838" y="4967288"/>
              <a:ext cx="604837" cy="53975"/>
            </a:xfrm>
            <a:custGeom>
              <a:avLst/>
              <a:gdLst>
                <a:gd name="T0" fmla="*/ 1144 w 1144"/>
                <a:gd name="T1" fmla="*/ 22 h 102"/>
                <a:gd name="T2" fmla="*/ 1144 w 1144"/>
                <a:gd name="T3" fmla="*/ 80 h 102"/>
                <a:gd name="T4" fmla="*/ 1144 w 1144"/>
                <a:gd name="T5" fmla="*/ 80 h 102"/>
                <a:gd name="T6" fmla="*/ 1143 w 1144"/>
                <a:gd name="T7" fmla="*/ 86 h 102"/>
                <a:gd name="T8" fmla="*/ 1139 w 1144"/>
                <a:gd name="T9" fmla="*/ 92 h 102"/>
                <a:gd name="T10" fmla="*/ 1139 w 1144"/>
                <a:gd name="T11" fmla="*/ 92 h 102"/>
                <a:gd name="T12" fmla="*/ 1134 w 1144"/>
                <a:gd name="T13" fmla="*/ 97 h 102"/>
                <a:gd name="T14" fmla="*/ 1127 w 1144"/>
                <a:gd name="T15" fmla="*/ 101 h 102"/>
                <a:gd name="T16" fmla="*/ 1127 w 1144"/>
                <a:gd name="T17" fmla="*/ 101 h 102"/>
                <a:gd name="T18" fmla="*/ 1122 w 1144"/>
                <a:gd name="T19" fmla="*/ 102 h 102"/>
                <a:gd name="T20" fmla="*/ 1122 w 1144"/>
                <a:gd name="T21" fmla="*/ 102 h 102"/>
                <a:gd name="T22" fmla="*/ 1117 w 1144"/>
                <a:gd name="T23" fmla="*/ 102 h 102"/>
                <a:gd name="T24" fmla="*/ 26 w 1144"/>
                <a:gd name="T25" fmla="*/ 102 h 102"/>
                <a:gd name="T26" fmla="*/ 26 w 1144"/>
                <a:gd name="T27" fmla="*/ 102 h 102"/>
                <a:gd name="T28" fmla="*/ 21 w 1144"/>
                <a:gd name="T29" fmla="*/ 102 h 102"/>
                <a:gd name="T30" fmla="*/ 17 w 1144"/>
                <a:gd name="T31" fmla="*/ 101 h 102"/>
                <a:gd name="T32" fmla="*/ 12 w 1144"/>
                <a:gd name="T33" fmla="*/ 98 h 102"/>
                <a:gd name="T34" fmla="*/ 8 w 1144"/>
                <a:gd name="T35" fmla="*/ 95 h 102"/>
                <a:gd name="T36" fmla="*/ 5 w 1144"/>
                <a:gd name="T37" fmla="*/ 93 h 102"/>
                <a:gd name="T38" fmla="*/ 3 w 1144"/>
                <a:gd name="T39" fmla="*/ 89 h 102"/>
                <a:gd name="T40" fmla="*/ 0 w 1144"/>
                <a:gd name="T41" fmla="*/ 85 h 102"/>
                <a:gd name="T42" fmla="*/ 0 w 1144"/>
                <a:gd name="T43" fmla="*/ 81 h 102"/>
                <a:gd name="T44" fmla="*/ 0 w 1144"/>
                <a:gd name="T45" fmla="*/ 81 h 102"/>
                <a:gd name="T46" fmla="*/ 0 w 1144"/>
                <a:gd name="T47" fmla="*/ 80 h 102"/>
                <a:gd name="T48" fmla="*/ 0 w 1144"/>
                <a:gd name="T49" fmla="*/ 22 h 102"/>
                <a:gd name="T50" fmla="*/ 0 w 1144"/>
                <a:gd name="T51" fmla="*/ 22 h 102"/>
                <a:gd name="T52" fmla="*/ 0 w 1144"/>
                <a:gd name="T53" fmla="*/ 21 h 102"/>
                <a:gd name="T54" fmla="*/ 0 w 1144"/>
                <a:gd name="T55" fmla="*/ 21 h 102"/>
                <a:gd name="T56" fmla="*/ 0 w 1144"/>
                <a:gd name="T57" fmla="*/ 17 h 102"/>
                <a:gd name="T58" fmla="*/ 3 w 1144"/>
                <a:gd name="T59" fmla="*/ 13 h 102"/>
                <a:gd name="T60" fmla="*/ 7 w 1144"/>
                <a:gd name="T61" fmla="*/ 7 h 102"/>
                <a:gd name="T62" fmla="*/ 14 w 1144"/>
                <a:gd name="T63" fmla="*/ 3 h 102"/>
                <a:gd name="T64" fmla="*/ 23 w 1144"/>
                <a:gd name="T65" fmla="*/ 0 h 102"/>
                <a:gd name="T66" fmla="*/ 23 w 1144"/>
                <a:gd name="T67" fmla="*/ 0 h 102"/>
                <a:gd name="T68" fmla="*/ 26 w 1144"/>
                <a:gd name="T69" fmla="*/ 0 h 102"/>
                <a:gd name="T70" fmla="*/ 1117 w 1144"/>
                <a:gd name="T71" fmla="*/ 0 h 102"/>
                <a:gd name="T72" fmla="*/ 1117 w 1144"/>
                <a:gd name="T73" fmla="*/ 0 h 102"/>
                <a:gd name="T74" fmla="*/ 1122 w 1144"/>
                <a:gd name="T75" fmla="*/ 0 h 102"/>
                <a:gd name="T76" fmla="*/ 1122 w 1144"/>
                <a:gd name="T77" fmla="*/ 0 h 102"/>
                <a:gd name="T78" fmla="*/ 1127 w 1144"/>
                <a:gd name="T79" fmla="*/ 1 h 102"/>
                <a:gd name="T80" fmla="*/ 1127 w 1144"/>
                <a:gd name="T81" fmla="*/ 1 h 102"/>
                <a:gd name="T82" fmla="*/ 1134 w 1144"/>
                <a:gd name="T83" fmla="*/ 5 h 102"/>
                <a:gd name="T84" fmla="*/ 1139 w 1144"/>
                <a:gd name="T85" fmla="*/ 9 h 102"/>
                <a:gd name="T86" fmla="*/ 1139 w 1144"/>
                <a:gd name="T87" fmla="*/ 9 h 102"/>
                <a:gd name="T88" fmla="*/ 1143 w 1144"/>
                <a:gd name="T89" fmla="*/ 16 h 102"/>
                <a:gd name="T90" fmla="*/ 1144 w 1144"/>
                <a:gd name="T91" fmla="*/ 22 h 102"/>
                <a:gd name="T92" fmla="*/ 1144 w 1144"/>
                <a:gd name="T93" fmla="*/ 2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44" h="102">
                  <a:moveTo>
                    <a:pt x="1144" y="22"/>
                  </a:moveTo>
                  <a:lnTo>
                    <a:pt x="1144" y="80"/>
                  </a:lnTo>
                  <a:lnTo>
                    <a:pt x="1144" y="80"/>
                  </a:lnTo>
                  <a:lnTo>
                    <a:pt x="1143" y="86"/>
                  </a:lnTo>
                  <a:lnTo>
                    <a:pt x="1139" y="92"/>
                  </a:lnTo>
                  <a:lnTo>
                    <a:pt x="1139" y="92"/>
                  </a:lnTo>
                  <a:lnTo>
                    <a:pt x="1134" y="97"/>
                  </a:lnTo>
                  <a:lnTo>
                    <a:pt x="1127" y="101"/>
                  </a:lnTo>
                  <a:lnTo>
                    <a:pt x="1127" y="101"/>
                  </a:lnTo>
                  <a:lnTo>
                    <a:pt x="1122" y="102"/>
                  </a:lnTo>
                  <a:lnTo>
                    <a:pt x="1122" y="102"/>
                  </a:lnTo>
                  <a:lnTo>
                    <a:pt x="1117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1" y="102"/>
                  </a:lnTo>
                  <a:lnTo>
                    <a:pt x="17" y="101"/>
                  </a:lnTo>
                  <a:lnTo>
                    <a:pt x="12" y="98"/>
                  </a:lnTo>
                  <a:lnTo>
                    <a:pt x="8" y="95"/>
                  </a:lnTo>
                  <a:lnTo>
                    <a:pt x="5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7" y="7"/>
                  </a:lnTo>
                  <a:lnTo>
                    <a:pt x="14" y="3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1117" y="0"/>
                  </a:lnTo>
                  <a:lnTo>
                    <a:pt x="1117" y="0"/>
                  </a:lnTo>
                  <a:lnTo>
                    <a:pt x="1122" y="0"/>
                  </a:lnTo>
                  <a:lnTo>
                    <a:pt x="1122" y="0"/>
                  </a:lnTo>
                  <a:lnTo>
                    <a:pt x="1127" y="1"/>
                  </a:lnTo>
                  <a:lnTo>
                    <a:pt x="1127" y="1"/>
                  </a:lnTo>
                  <a:lnTo>
                    <a:pt x="1134" y="5"/>
                  </a:lnTo>
                  <a:lnTo>
                    <a:pt x="1139" y="9"/>
                  </a:lnTo>
                  <a:lnTo>
                    <a:pt x="1139" y="9"/>
                  </a:lnTo>
                  <a:lnTo>
                    <a:pt x="1143" y="16"/>
                  </a:lnTo>
                  <a:lnTo>
                    <a:pt x="1144" y="22"/>
                  </a:lnTo>
                  <a:lnTo>
                    <a:pt x="1144" y="22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461"/>
            <p:cNvSpPr/>
            <p:nvPr/>
          </p:nvSpPr>
          <p:spPr bwMode="auto">
            <a:xfrm>
              <a:off x="10891838" y="4967288"/>
              <a:ext cx="322262" cy="53975"/>
            </a:xfrm>
            <a:custGeom>
              <a:avLst/>
              <a:gdLst>
                <a:gd name="T0" fmla="*/ 608 w 608"/>
                <a:gd name="T1" fmla="*/ 102 h 102"/>
                <a:gd name="T2" fmla="*/ 23 w 608"/>
                <a:gd name="T3" fmla="*/ 102 h 102"/>
                <a:gd name="T4" fmla="*/ 23 w 608"/>
                <a:gd name="T5" fmla="*/ 102 h 102"/>
                <a:gd name="T6" fmla="*/ 20 w 608"/>
                <a:gd name="T7" fmla="*/ 102 h 102"/>
                <a:gd name="T8" fmla="*/ 14 w 608"/>
                <a:gd name="T9" fmla="*/ 101 h 102"/>
                <a:gd name="T10" fmla="*/ 11 w 608"/>
                <a:gd name="T11" fmla="*/ 98 h 102"/>
                <a:gd name="T12" fmla="*/ 8 w 608"/>
                <a:gd name="T13" fmla="*/ 95 h 102"/>
                <a:gd name="T14" fmla="*/ 4 w 608"/>
                <a:gd name="T15" fmla="*/ 93 h 102"/>
                <a:gd name="T16" fmla="*/ 3 w 608"/>
                <a:gd name="T17" fmla="*/ 89 h 102"/>
                <a:gd name="T18" fmla="*/ 0 w 608"/>
                <a:gd name="T19" fmla="*/ 85 h 102"/>
                <a:gd name="T20" fmla="*/ 0 w 608"/>
                <a:gd name="T21" fmla="*/ 81 h 102"/>
                <a:gd name="T22" fmla="*/ 0 w 608"/>
                <a:gd name="T23" fmla="*/ 81 h 102"/>
                <a:gd name="T24" fmla="*/ 0 w 608"/>
                <a:gd name="T25" fmla="*/ 80 h 102"/>
                <a:gd name="T26" fmla="*/ 0 w 608"/>
                <a:gd name="T27" fmla="*/ 22 h 102"/>
                <a:gd name="T28" fmla="*/ 0 w 608"/>
                <a:gd name="T29" fmla="*/ 22 h 102"/>
                <a:gd name="T30" fmla="*/ 0 w 608"/>
                <a:gd name="T31" fmla="*/ 21 h 102"/>
                <a:gd name="T32" fmla="*/ 0 w 608"/>
                <a:gd name="T33" fmla="*/ 21 h 102"/>
                <a:gd name="T34" fmla="*/ 2 w 608"/>
                <a:gd name="T35" fmla="*/ 13 h 102"/>
                <a:gd name="T36" fmla="*/ 7 w 608"/>
                <a:gd name="T37" fmla="*/ 7 h 102"/>
                <a:gd name="T38" fmla="*/ 13 w 608"/>
                <a:gd name="T39" fmla="*/ 3 h 102"/>
                <a:gd name="T40" fmla="*/ 21 w 608"/>
                <a:gd name="T41" fmla="*/ 0 h 102"/>
                <a:gd name="T42" fmla="*/ 21 w 608"/>
                <a:gd name="T43" fmla="*/ 0 h 102"/>
                <a:gd name="T44" fmla="*/ 23 w 608"/>
                <a:gd name="T45" fmla="*/ 0 h 102"/>
                <a:gd name="T46" fmla="*/ 537 w 608"/>
                <a:gd name="T47" fmla="*/ 0 h 102"/>
                <a:gd name="T48" fmla="*/ 537 w 608"/>
                <a:gd name="T49" fmla="*/ 0 h 102"/>
                <a:gd name="T50" fmla="*/ 537 w 608"/>
                <a:gd name="T51" fmla="*/ 0 h 102"/>
                <a:gd name="T52" fmla="*/ 537 w 608"/>
                <a:gd name="T53" fmla="*/ 0 h 102"/>
                <a:gd name="T54" fmla="*/ 539 w 608"/>
                <a:gd name="T55" fmla="*/ 12 h 102"/>
                <a:gd name="T56" fmla="*/ 545 w 608"/>
                <a:gd name="T57" fmla="*/ 25 h 102"/>
                <a:gd name="T58" fmla="*/ 551 w 608"/>
                <a:gd name="T59" fmla="*/ 37 h 102"/>
                <a:gd name="T60" fmla="*/ 559 w 608"/>
                <a:gd name="T61" fmla="*/ 50 h 102"/>
                <a:gd name="T62" fmla="*/ 568 w 608"/>
                <a:gd name="T63" fmla="*/ 65 h 102"/>
                <a:gd name="T64" fmla="*/ 579 w 608"/>
                <a:gd name="T65" fmla="*/ 77 h 102"/>
                <a:gd name="T66" fmla="*/ 592 w 608"/>
                <a:gd name="T67" fmla="*/ 90 h 102"/>
                <a:gd name="T68" fmla="*/ 608 w 608"/>
                <a:gd name="T69" fmla="*/ 102 h 102"/>
                <a:gd name="T70" fmla="*/ 608 w 608"/>
                <a:gd name="T7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8" h="102">
                  <a:moveTo>
                    <a:pt x="608" y="102"/>
                  </a:moveTo>
                  <a:lnTo>
                    <a:pt x="23" y="102"/>
                  </a:lnTo>
                  <a:lnTo>
                    <a:pt x="23" y="102"/>
                  </a:lnTo>
                  <a:lnTo>
                    <a:pt x="20" y="102"/>
                  </a:lnTo>
                  <a:lnTo>
                    <a:pt x="14" y="101"/>
                  </a:lnTo>
                  <a:lnTo>
                    <a:pt x="11" y="98"/>
                  </a:lnTo>
                  <a:lnTo>
                    <a:pt x="8" y="95"/>
                  </a:lnTo>
                  <a:lnTo>
                    <a:pt x="4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13"/>
                  </a:lnTo>
                  <a:lnTo>
                    <a:pt x="7" y="7"/>
                  </a:lnTo>
                  <a:lnTo>
                    <a:pt x="13" y="3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9" y="12"/>
                  </a:lnTo>
                  <a:lnTo>
                    <a:pt x="545" y="25"/>
                  </a:lnTo>
                  <a:lnTo>
                    <a:pt x="551" y="37"/>
                  </a:lnTo>
                  <a:lnTo>
                    <a:pt x="559" y="50"/>
                  </a:lnTo>
                  <a:lnTo>
                    <a:pt x="568" y="65"/>
                  </a:lnTo>
                  <a:lnTo>
                    <a:pt x="579" y="77"/>
                  </a:lnTo>
                  <a:lnTo>
                    <a:pt x="592" y="90"/>
                  </a:lnTo>
                  <a:lnTo>
                    <a:pt x="608" y="102"/>
                  </a:lnTo>
                  <a:lnTo>
                    <a:pt x="608" y="10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Rectangle 462"/>
            <p:cNvSpPr>
              <a:spLocks noChangeArrowheads="1"/>
            </p:cNvSpPr>
            <p:nvPr/>
          </p:nvSpPr>
          <p:spPr bwMode="auto">
            <a:xfrm>
              <a:off x="11420475" y="49672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Rectangle 463"/>
            <p:cNvSpPr>
              <a:spLocks noChangeArrowheads="1"/>
            </p:cNvSpPr>
            <p:nvPr/>
          </p:nvSpPr>
          <p:spPr bwMode="auto">
            <a:xfrm>
              <a:off x="11398250" y="49672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Rectangle 464"/>
            <p:cNvSpPr>
              <a:spLocks noChangeArrowheads="1"/>
            </p:cNvSpPr>
            <p:nvPr/>
          </p:nvSpPr>
          <p:spPr bwMode="auto">
            <a:xfrm>
              <a:off x="11371263" y="49672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Rectangle 465"/>
            <p:cNvSpPr>
              <a:spLocks noChangeArrowheads="1"/>
            </p:cNvSpPr>
            <p:nvPr/>
          </p:nvSpPr>
          <p:spPr bwMode="auto">
            <a:xfrm>
              <a:off x="11329988" y="4967288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Rectangle 466"/>
            <p:cNvSpPr>
              <a:spLocks noChangeArrowheads="1"/>
            </p:cNvSpPr>
            <p:nvPr/>
          </p:nvSpPr>
          <p:spPr bwMode="auto">
            <a:xfrm>
              <a:off x="11287125" y="49672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Rectangle 467"/>
            <p:cNvSpPr>
              <a:spLocks noChangeArrowheads="1"/>
            </p:cNvSpPr>
            <p:nvPr/>
          </p:nvSpPr>
          <p:spPr bwMode="auto">
            <a:xfrm>
              <a:off x="11222038" y="49672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Rectangle 468"/>
            <p:cNvSpPr>
              <a:spLocks noChangeArrowheads="1"/>
            </p:cNvSpPr>
            <p:nvPr/>
          </p:nvSpPr>
          <p:spPr bwMode="auto">
            <a:xfrm>
              <a:off x="11160125" y="4967288"/>
              <a:ext cx="4762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Rectangle 469"/>
            <p:cNvSpPr>
              <a:spLocks noChangeArrowheads="1"/>
            </p:cNvSpPr>
            <p:nvPr/>
          </p:nvSpPr>
          <p:spPr bwMode="auto">
            <a:xfrm>
              <a:off x="11102975" y="4967288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Rectangle 470"/>
            <p:cNvSpPr>
              <a:spLocks noChangeArrowheads="1"/>
            </p:cNvSpPr>
            <p:nvPr/>
          </p:nvSpPr>
          <p:spPr bwMode="auto">
            <a:xfrm>
              <a:off x="11441113" y="49672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Rectangle 471"/>
            <p:cNvSpPr>
              <a:spLocks noChangeArrowheads="1"/>
            </p:cNvSpPr>
            <p:nvPr/>
          </p:nvSpPr>
          <p:spPr bwMode="auto">
            <a:xfrm>
              <a:off x="11455400" y="49672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Rectangle 472"/>
            <p:cNvSpPr>
              <a:spLocks noChangeArrowheads="1"/>
            </p:cNvSpPr>
            <p:nvPr/>
          </p:nvSpPr>
          <p:spPr bwMode="auto">
            <a:xfrm>
              <a:off x="11468100" y="4967288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473"/>
            <p:cNvSpPr/>
            <p:nvPr/>
          </p:nvSpPr>
          <p:spPr bwMode="auto">
            <a:xfrm>
              <a:off x="11479213" y="4967288"/>
              <a:ext cx="6350" cy="53975"/>
            </a:xfrm>
            <a:custGeom>
              <a:avLst/>
              <a:gdLst>
                <a:gd name="T0" fmla="*/ 13 w 13"/>
                <a:gd name="T1" fmla="*/ 0 h 102"/>
                <a:gd name="T2" fmla="*/ 13 w 13"/>
                <a:gd name="T3" fmla="*/ 102 h 102"/>
                <a:gd name="T4" fmla="*/ 13 w 13"/>
                <a:gd name="T5" fmla="*/ 102 h 102"/>
                <a:gd name="T6" fmla="*/ 8 w 13"/>
                <a:gd name="T7" fmla="*/ 102 h 102"/>
                <a:gd name="T8" fmla="*/ 0 w 13"/>
                <a:gd name="T9" fmla="*/ 102 h 102"/>
                <a:gd name="T10" fmla="*/ 0 w 13"/>
                <a:gd name="T11" fmla="*/ 0 h 102"/>
                <a:gd name="T12" fmla="*/ 8 w 13"/>
                <a:gd name="T13" fmla="*/ 0 h 102"/>
                <a:gd name="T14" fmla="*/ 8 w 13"/>
                <a:gd name="T15" fmla="*/ 0 h 102"/>
                <a:gd name="T16" fmla="*/ 13 w 13"/>
                <a:gd name="T17" fmla="*/ 0 h 102"/>
                <a:gd name="T18" fmla="*/ 13 w 13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2">
                  <a:moveTo>
                    <a:pt x="13" y="0"/>
                  </a:moveTo>
                  <a:lnTo>
                    <a:pt x="13" y="102"/>
                  </a:lnTo>
                  <a:lnTo>
                    <a:pt x="13" y="102"/>
                  </a:lnTo>
                  <a:lnTo>
                    <a:pt x="8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474"/>
            <p:cNvSpPr/>
            <p:nvPr/>
          </p:nvSpPr>
          <p:spPr bwMode="auto">
            <a:xfrm>
              <a:off x="11488738" y="4968876"/>
              <a:ext cx="6350" cy="52388"/>
            </a:xfrm>
            <a:custGeom>
              <a:avLst/>
              <a:gdLst>
                <a:gd name="T0" fmla="*/ 12 w 12"/>
                <a:gd name="T1" fmla="*/ 8 h 100"/>
                <a:gd name="T2" fmla="*/ 12 w 12"/>
                <a:gd name="T3" fmla="*/ 91 h 100"/>
                <a:gd name="T4" fmla="*/ 12 w 12"/>
                <a:gd name="T5" fmla="*/ 91 h 100"/>
                <a:gd name="T6" fmla="*/ 7 w 12"/>
                <a:gd name="T7" fmla="*/ 96 h 100"/>
                <a:gd name="T8" fmla="*/ 0 w 12"/>
                <a:gd name="T9" fmla="*/ 100 h 100"/>
                <a:gd name="T10" fmla="*/ 0 w 12"/>
                <a:gd name="T11" fmla="*/ 0 h 100"/>
                <a:gd name="T12" fmla="*/ 0 w 12"/>
                <a:gd name="T13" fmla="*/ 0 h 100"/>
                <a:gd name="T14" fmla="*/ 7 w 12"/>
                <a:gd name="T15" fmla="*/ 4 h 100"/>
                <a:gd name="T16" fmla="*/ 12 w 12"/>
                <a:gd name="T17" fmla="*/ 8 h 100"/>
                <a:gd name="T18" fmla="*/ 12 w 12"/>
                <a:gd name="T19" fmla="*/ 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0">
                  <a:moveTo>
                    <a:pt x="12" y="8"/>
                  </a:moveTo>
                  <a:lnTo>
                    <a:pt x="12" y="91"/>
                  </a:lnTo>
                  <a:lnTo>
                    <a:pt x="12" y="91"/>
                  </a:lnTo>
                  <a:lnTo>
                    <a:pt x="7" y="96"/>
                  </a:lnTo>
                  <a:lnTo>
                    <a:pt x="0" y="10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475"/>
            <p:cNvSpPr/>
            <p:nvPr/>
          </p:nvSpPr>
          <p:spPr bwMode="auto">
            <a:xfrm>
              <a:off x="10815638" y="4914901"/>
              <a:ext cx="604837" cy="52388"/>
            </a:xfrm>
            <a:custGeom>
              <a:avLst/>
              <a:gdLst>
                <a:gd name="T0" fmla="*/ 1143 w 1143"/>
                <a:gd name="T1" fmla="*/ 79 h 101"/>
                <a:gd name="T2" fmla="*/ 1142 w 1143"/>
                <a:gd name="T3" fmla="*/ 86 h 101"/>
                <a:gd name="T4" fmla="*/ 1139 w 1143"/>
                <a:gd name="T5" fmla="*/ 91 h 101"/>
                <a:gd name="T6" fmla="*/ 1126 w 1143"/>
                <a:gd name="T7" fmla="*/ 100 h 101"/>
                <a:gd name="T8" fmla="*/ 1121 w 1143"/>
                <a:gd name="T9" fmla="*/ 101 h 101"/>
                <a:gd name="T10" fmla="*/ 1120 w 1143"/>
                <a:gd name="T11" fmla="*/ 101 h 101"/>
                <a:gd name="T12" fmla="*/ 1119 w 1143"/>
                <a:gd name="T13" fmla="*/ 101 h 101"/>
                <a:gd name="T14" fmla="*/ 1119 w 1143"/>
                <a:gd name="T15" fmla="*/ 101 h 101"/>
                <a:gd name="T16" fmla="*/ 1117 w 1143"/>
                <a:gd name="T17" fmla="*/ 101 h 101"/>
                <a:gd name="T18" fmla="*/ 26 w 1143"/>
                <a:gd name="T19" fmla="*/ 101 h 101"/>
                <a:gd name="T20" fmla="*/ 16 w 1143"/>
                <a:gd name="T21" fmla="*/ 100 h 101"/>
                <a:gd name="T22" fmla="*/ 8 w 1143"/>
                <a:gd name="T23" fmla="*/ 95 h 101"/>
                <a:gd name="T24" fmla="*/ 2 w 1143"/>
                <a:gd name="T25" fmla="*/ 88 h 101"/>
                <a:gd name="T26" fmla="*/ 0 w 1143"/>
                <a:gd name="T27" fmla="*/ 81 h 101"/>
                <a:gd name="T28" fmla="*/ 0 w 1143"/>
                <a:gd name="T29" fmla="*/ 79 h 101"/>
                <a:gd name="T30" fmla="*/ 0 w 1143"/>
                <a:gd name="T31" fmla="*/ 21 h 101"/>
                <a:gd name="T32" fmla="*/ 0 w 1143"/>
                <a:gd name="T33" fmla="*/ 20 h 101"/>
                <a:gd name="T34" fmla="*/ 2 w 1143"/>
                <a:gd name="T35" fmla="*/ 12 h 101"/>
                <a:gd name="T36" fmla="*/ 8 w 1143"/>
                <a:gd name="T37" fmla="*/ 6 h 101"/>
                <a:gd name="T38" fmla="*/ 16 w 1143"/>
                <a:gd name="T39" fmla="*/ 1 h 101"/>
                <a:gd name="T40" fmla="*/ 26 w 1143"/>
                <a:gd name="T41" fmla="*/ 0 h 101"/>
                <a:gd name="T42" fmla="*/ 1117 w 1143"/>
                <a:gd name="T43" fmla="*/ 0 h 101"/>
                <a:gd name="T44" fmla="*/ 1119 w 1143"/>
                <a:gd name="T45" fmla="*/ 0 h 101"/>
                <a:gd name="T46" fmla="*/ 1121 w 1143"/>
                <a:gd name="T47" fmla="*/ 0 h 101"/>
                <a:gd name="T48" fmla="*/ 1126 w 1143"/>
                <a:gd name="T49" fmla="*/ 1 h 101"/>
                <a:gd name="T50" fmla="*/ 1129 w 1143"/>
                <a:gd name="T51" fmla="*/ 2 h 101"/>
                <a:gd name="T52" fmla="*/ 1130 w 1143"/>
                <a:gd name="T53" fmla="*/ 2 h 101"/>
                <a:gd name="T54" fmla="*/ 1130 w 1143"/>
                <a:gd name="T55" fmla="*/ 2 h 101"/>
                <a:gd name="T56" fmla="*/ 1131 w 1143"/>
                <a:gd name="T57" fmla="*/ 3 h 101"/>
                <a:gd name="T58" fmla="*/ 1131 w 1143"/>
                <a:gd name="T59" fmla="*/ 3 h 101"/>
                <a:gd name="T60" fmla="*/ 1133 w 1143"/>
                <a:gd name="T61" fmla="*/ 3 h 101"/>
                <a:gd name="T62" fmla="*/ 1135 w 1143"/>
                <a:gd name="T63" fmla="*/ 6 h 101"/>
                <a:gd name="T64" fmla="*/ 1137 w 1143"/>
                <a:gd name="T65" fmla="*/ 6 h 101"/>
                <a:gd name="T66" fmla="*/ 1137 w 1143"/>
                <a:gd name="T67" fmla="*/ 7 h 101"/>
                <a:gd name="T68" fmla="*/ 1137 w 1143"/>
                <a:gd name="T69" fmla="*/ 7 h 101"/>
                <a:gd name="T70" fmla="*/ 1137 w 1143"/>
                <a:gd name="T71" fmla="*/ 7 h 101"/>
                <a:gd name="T72" fmla="*/ 1138 w 1143"/>
                <a:gd name="T73" fmla="*/ 9 h 101"/>
                <a:gd name="T74" fmla="*/ 1139 w 1143"/>
                <a:gd name="T75" fmla="*/ 9 h 101"/>
                <a:gd name="T76" fmla="*/ 1143 w 1143"/>
                <a:gd name="T77" fmla="*/ 2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3" h="101">
                  <a:moveTo>
                    <a:pt x="1143" y="21"/>
                  </a:moveTo>
                  <a:lnTo>
                    <a:pt x="1143" y="79"/>
                  </a:lnTo>
                  <a:lnTo>
                    <a:pt x="1143" y="79"/>
                  </a:lnTo>
                  <a:lnTo>
                    <a:pt x="1142" y="86"/>
                  </a:lnTo>
                  <a:lnTo>
                    <a:pt x="1139" y="91"/>
                  </a:lnTo>
                  <a:lnTo>
                    <a:pt x="1139" y="91"/>
                  </a:lnTo>
                  <a:lnTo>
                    <a:pt x="1134" y="96"/>
                  </a:lnTo>
                  <a:lnTo>
                    <a:pt x="1126" y="100"/>
                  </a:lnTo>
                  <a:lnTo>
                    <a:pt x="1126" y="100"/>
                  </a:lnTo>
                  <a:lnTo>
                    <a:pt x="1121" y="101"/>
                  </a:lnTo>
                  <a:lnTo>
                    <a:pt x="1121" y="101"/>
                  </a:lnTo>
                  <a:lnTo>
                    <a:pt x="1120" y="101"/>
                  </a:lnTo>
                  <a:lnTo>
                    <a:pt x="1120" y="101"/>
                  </a:lnTo>
                  <a:lnTo>
                    <a:pt x="1119" y="101"/>
                  </a:lnTo>
                  <a:lnTo>
                    <a:pt x="1119" y="101"/>
                  </a:lnTo>
                  <a:lnTo>
                    <a:pt x="1119" y="101"/>
                  </a:lnTo>
                  <a:lnTo>
                    <a:pt x="1119" y="101"/>
                  </a:lnTo>
                  <a:lnTo>
                    <a:pt x="1117" y="101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1" y="101"/>
                  </a:lnTo>
                  <a:lnTo>
                    <a:pt x="16" y="100"/>
                  </a:lnTo>
                  <a:lnTo>
                    <a:pt x="12" y="97"/>
                  </a:lnTo>
                  <a:lnTo>
                    <a:pt x="8" y="95"/>
                  </a:lnTo>
                  <a:lnTo>
                    <a:pt x="4" y="92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9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1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1117" y="0"/>
                  </a:lnTo>
                  <a:lnTo>
                    <a:pt x="1117" y="0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126" y="1"/>
                  </a:lnTo>
                  <a:lnTo>
                    <a:pt x="1126" y="1"/>
                  </a:lnTo>
                  <a:lnTo>
                    <a:pt x="1129" y="2"/>
                  </a:lnTo>
                  <a:lnTo>
                    <a:pt x="1129" y="2"/>
                  </a:lnTo>
                  <a:lnTo>
                    <a:pt x="1130" y="2"/>
                  </a:lnTo>
                  <a:lnTo>
                    <a:pt x="1130" y="2"/>
                  </a:lnTo>
                  <a:lnTo>
                    <a:pt x="1130" y="2"/>
                  </a:lnTo>
                  <a:lnTo>
                    <a:pt x="1130" y="2"/>
                  </a:lnTo>
                  <a:lnTo>
                    <a:pt x="1131" y="3"/>
                  </a:lnTo>
                  <a:lnTo>
                    <a:pt x="1131" y="3"/>
                  </a:lnTo>
                  <a:lnTo>
                    <a:pt x="1131" y="3"/>
                  </a:lnTo>
                  <a:lnTo>
                    <a:pt x="1131" y="3"/>
                  </a:lnTo>
                  <a:lnTo>
                    <a:pt x="1133" y="3"/>
                  </a:lnTo>
                  <a:lnTo>
                    <a:pt x="1133" y="3"/>
                  </a:lnTo>
                  <a:lnTo>
                    <a:pt x="1135" y="6"/>
                  </a:lnTo>
                  <a:lnTo>
                    <a:pt x="1135" y="6"/>
                  </a:lnTo>
                  <a:lnTo>
                    <a:pt x="1137" y="6"/>
                  </a:lnTo>
                  <a:lnTo>
                    <a:pt x="1137" y="6"/>
                  </a:lnTo>
                  <a:lnTo>
                    <a:pt x="1137" y="7"/>
                  </a:lnTo>
                  <a:lnTo>
                    <a:pt x="1137" y="7"/>
                  </a:lnTo>
                  <a:lnTo>
                    <a:pt x="1137" y="7"/>
                  </a:lnTo>
                  <a:lnTo>
                    <a:pt x="1137" y="7"/>
                  </a:lnTo>
                  <a:lnTo>
                    <a:pt x="1137" y="7"/>
                  </a:lnTo>
                  <a:lnTo>
                    <a:pt x="1137" y="7"/>
                  </a:lnTo>
                  <a:lnTo>
                    <a:pt x="1138" y="9"/>
                  </a:lnTo>
                  <a:lnTo>
                    <a:pt x="1138" y="9"/>
                  </a:lnTo>
                  <a:lnTo>
                    <a:pt x="1139" y="9"/>
                  </a:lnTo>
                  <a:lnTo>
                    <a:pt x="1139" y="9"/>
                  </a:lnTo>
                  <a:lnTo>
                    <a:pt x="1142" y="15"/>
                  </a:lnTo>
                  <a:lnTo>
                    <a:pt x="1143" y="21"/>
                  </a:lnTo>
                  <a:lnTo>
                    <a:pt x="1143" y="21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476"/>
            <p:cNvSpPr/>
            <p:nvPr/>
          </p:nvSpPr>
          <p:spPr bwMode="auto">
            <a:xfrm>
              <a:off x="10815638" y="4914901"/>
              <a:ext cx="322262" cy="52388"/>
            </a:xfrm>
            <a:custGeom>
              <a:avLst/>
              <a:gdLst>
                <a:gd name="T0" fmla="*/ 608 w 608"/>
                <a:gd name="T1" fmla="*/ 101 h 101"/>
                <a:gd name="T2" fmla="*/ 24 w 608"/>
                <a:gd name="T3" fmla="*/ 101 h 101"/>
                <a:gd name="T4" fmla="*/ 24 w 608"/>
                <a:gd name="T5" fmla="*/ 101 h 101"/>
                <a:gd name="T6" fmla="*/ 18 w 608"/>
                <a:gd name="T7" fmla="*/ 101 h 101"/>
                <a:gd name="T8" fmla="*/ 15 w 608"/>
                <a:gd name="T9" fmla="*/ 100 h 101"/>
                <a:gd name="T10" fmla="*/ 11 w 608"/>
                <a:gd name="T11" fmla="*/ 97 h 101"/>
                <a:gd name="T12" fmla="*/ 7 w 608"/>
                <a:gd name="T13" fmla="*/ 95 h 101"/>
                <a:gd name="T14" fmla="*/ 4 w 608"/>
                <a:gd name="T15" fmla="*/ 92 h 101"/>
                <a:gd name="T16" fmla="*/ 2 w 608"/>
                <a:gd name="T17" fmla="*/ 88 h 101"/>
                <a:gd name="T18" fmla="*/ 0 w 608"/>
                <a:gd name="T19" fmla="*/ 84 h 101"/>
                <a:gd name="T20" fmla="*/ 0 w 608"/>
                <a:gd name="T21" fmla="*/ 81 h 101"/>
                <a:gd name="T22" fmla="*/ 0 w 608"/>
                <a:gd name="T23" fmla="*/ 81 h 101"/>
                <a:gd name="T24" fmla="*/ 0 w 608"/>
                <a:gd name="T25" fmla="*/ 79 h 101"/>
                <a:gd name="T26" fmla="*/ 0 w 608"/>
                <a:gd name="T27" fmla="*/ 21 h 101"/>
                <a:gd name="T28" fmla="*/ 0 w 608"/>
                <a:gd name="T29" fmla="*/ 21 h 101"/>
                <a:gd name="T30" fmla="*/ 0 w 608"/>
                <a:gd name="T31" fmla="*/ 20 h 101"/>
                <a:gd name="T32" fmla="*/ 0 w 608"/>
                <a:gd name="T33" fmla="*/ 20 h 101"/>
                <a:gd name="T34" fmla="*/ 0 w 608"/>
                <a:gd name="T35" fmla="*/ 16 h 101"/>
                <a:gd name="T36" fmla="*/ 2 w 608"/>
                <a:gd name="T37" fmla="*/ 12 h 101"/>
                <a:gd name="T38" fmla="*/ 4 w 608"/>
                <a:gd name="T39" fmla="*/ 9 h 101"/>
                <a:gd name="T40" fmla="*/ 7 w 608"/>
                <a:gd name="T41" fmla="*/ 6 h 101"/>
                <a:gd name="T42" fmla="*/ 11 w 608"/>
                <a:gd name="T43" fmla="*/ 3 h 101"/>
                <a:gd name="T44" fmla="*/ 15 w 608"/>
                <a:gd name="T45" fmla="*/ 1 h 101"/>
                <a:gd name="T46" fmla="*/ 18 w 608"/>
                <a:gd name="T47" fmla="*/ 0 h 101"/>
                <a:gd name="T48" fmla="*/ 24 w 608"/>
                <a:gd name="T49" fmla="*/ 0 h 101"/>
                <a:gd name="T50" fmla="*/ 536 w 608"/>
                <a:gd name="T51" fmla="*/ 0 h 101"/>
                <a:gd name="T52" fmla="*/ 536 w 608"/>
                <a:gd name="T53" fmla="*/ 0 h 101"/>
                <a:gd name="T54" fmla="*/ 537 w 608"/>
                <a:gd name="T55" fmla="*/ 2 h 101"/>
                <a:gd name="T56" fmla="*/ 537 w 608"/>
                <a:gd name="T57" fmla="*/ 2 h 101"/>
                <a:gd name="T58" fmla="*/ 541 w 608"/>
                <a:gd name="T59" fmla="*/ 14 h 101"/>
                <a:gd name="T60" fmla="*/ 545 w 608"/>
                <a:gd name="T61" fmla="*/ 25 h 101"/>
                <a:gd name="T62" fmla="*/ 551 w 608"/>
                <a:gd name="T63" fmla="*/ 38 h 101"/>
                <a:gd name="T64" fmla="*/ 559 w 608"/>
                <a:gd name="T65" fmla="*/ 51 h 101"/>
                <a:gd name="T66" fmla="*/ 568 w 608"/>
                <a:gd name="T67" fmla="*/ 64 h 101"/>
                <a:gd name="T68" fmla="*/ 579 w 608"/>
                <a:gd name="T69" fmla="*/ 77 h 101"/>
                <a:gd name="T70" fmla="*/ 592 w 608"/>
                <a:gd name="T71" fmla="*/ 90 h 101"/>
                <a:gd name="T72" fmla="*/ 608 w 608"/>
                <a:gd name="T73" fmla="*/ 101 h 101"/>
                <a:gd name="T74" fmla="*/ 608 w 608"/>
                <a:gd name="T75" fmla="*/ 101 h 101"/>
                <a:gd name="T76" fmla="*/ 608 w 608"/>
                <a:gd name="T77" fmla="*/ 101 h 101"/>
                <a:gd name="T78" fmla="*/ 608 w 608"/>
                <a:gd name="T7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8" h="101">
                  <a:moveTo>
                    <a:pt x="608" y="101"/>
                  </a:moveTo>
                  <a:lnTo>
                    <a:pt x="24" y="101"/>
                  </a:lnTo>
                  <a:lnTo>
                    <a:pt x="24" y="101"/>
                  </a:lnTo>
                  <a:lnTo>
                    <a:pt x="18" y="101"/>
                  </a:lnTo>
                  <a:lnTo>
                    <a:pt x="15" y="100"/>
                  </a:lnTo>
                  <a:lnTo>
                    <a:pt x="11" y="97"/>
                  </a:lnTo>
                  <a:lnTo>
                    <a:pt x="7" y="95"/>
                  </a:lnTo>
                  <a:lnTo>
                    <a:pt x="4" y="92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9"/>
                  </a:lnTo>
                  <a:lnTo>
                    <a:pt x="7" y="6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37" y="2"/>
                  </a:lnTo>
                  <a:lnTo>
                    <a:pt x="537" y="2"/>
                  </a:lnTo>
                  <a:lnTo>
                    <a:pt x="541" y="14"/>
                  </a:lnTo>
                  <a:lnTo>
                    <a:pt x="545" y="25"/>
                  </a:lnTo>
                  <a:lnTo>
                    <a:pt x="551" y="38"/>
                  </a:lnTo>
                  <a:lnTo>
                    <a:pt x="559" y="51"/>
                  </a:lnTo>
                  <a:lnTo>
                    <a:pt x="568" y="64"/>
                  </a:lnTo>
                  <a:lnTo>
                    <a:pt x="579" y="77"/>
                  </a:lnTo>
                  <a:lnTo>
                    <a:pt x="592" y="90"/>
                  </a:lnTo>
                  <a:lnTo>
                    <a:pt x="608" y="101"/>
                  </a:lnTo>
                  <a:lnTo>
                    <a:pt x="608" y="101"/>
                  </a:lnTo>
                  <a:lnTo>
                    <a:pt x="608" y="101"/>
                  </a:lnTo>
                  <a:lnTo>
                    <a:pt x="608" y="10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Rectangle 477"/>
            <p:cNvSpPr>
              <a:spLocks noChangeArrowheads="1"/>
            </p:cNvSpPr>
            <p:nvPr/>
          </p:nvSpPr>
          <p:spPr bwMode="auto">
            <a:xfrm>
              <a:off x="11344275" y="4914901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Rectangle 478"/>
            <p:cNvSpPr>
              <a:spLocks noChangeArrowheads="1"/>
            </p:cNvSpPr>
            <p:nvPr/>
          </p:nvSpPr>
          <p:spPr bwMode="auto">
            <a:xfrm>
              <a:off x="11322050" y="4914901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Rectangle 479"/>
            <p:cNvSpPr>
              <a:spLocks noChangeArrowheads="1"/>
            </p:cNvSpPr>
            <p:nvPr/>
          </p:nvSpPr>
          <p:spPr bwMode="auto">
            <a:xfrm>
              <a:off x="11295063" y="4914901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Rectangle 480"/>
            <p:cNvSpPr>
              <a:spLocks noChangeArrowheads="1"/>
            </p:cNvSpPr>
            <p:nvPr/>
          </p:nvSpPr>
          <p:spPr bwMode="auto">
            <a:xfrm>
              <a:off x="11255375" y="4914901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Rectangle 481"/>
            <p:cNvSpPr>
              <a:spLocks noChangeArrowheads="1"/>
            </p:cNvSpPr>
            <p:nvPr/>
          </p:nvSpPr>
          <p:spPr bwMode="auto">
            <a:xfrm>
              <a:off x="11210925" y="4914901"/>
              <a:ext cx="7937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Rectangle 482"/>
            <p:cNvSpPr>
              <a:spLocks noChangeArrowheads="1"/>
            </p:cNvSpPr>
            <p:nvPr/>
          </p:nvSpPr>
          <p:spPr bwMode="auto">
            <a:xfrm>
              <a:off x="11145838" y="4914901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Rectangle 483"/>
            <p:cNvSpPr>
              <a:spLocks noChangeArrowheads="1"/>
            </p:cNvSpPr>
            <p:nvPr/>
          </p:nvSpPr>
          <p:spPr bwMode="auto">
            <a:xfrm>
              <a:off x="11083925" y="4914901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Rectangle 484"/>
            <p:cNvSpPr>
              <a:spLocks noChangeArrowheads="1"/>
            </p:cNvSpPr>
            <p:nvPr/>
          </p:nvSpPr>
          <p:spPr bwMode="auto">
            <a:xfrm>
              <a:off x="11028363" y="4914901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Rectangle 485"/>
            <p:cNvSpPr>
              <a:spLocks noChangeArrowheads="1"/>
            </p:cNvSpPr>
            <p:nvPr/>
          </p:nvSpPr>
          <p:spPr bwMode="auto">
            <a:xfrm>
              <a:off x="11366500" y="4914901"/>
              <a:ext cx="4762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Rectangle 486"/>
            <p:cNvSpPr>
              <a:spLocks noChangeArrowheads="1"/>
            </p:cNvSpPr>
            <p:nvPr/>
          </p:nvSpPr>
          <p:spPr bwMode="auto">
            <a:xfrm>
              <a:off x="11379200" y="4914901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Rectangle 487"/>
            <p:cNvSpPr>
              <a:spLocks noChangeArrowheads="1"/>
            </p:cNvSpPr>
            <p:nvPr/>
          </p:nvSpPr>
          <p:spPr bwMode="auto">
            <a:xfrm>
              <a:off x="11393488" y="4914901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488"/>
            <p:cNvSpPr/>
            <p:nvPr/>
          </p:nvSpPr>
          <p:spPr bwMode="auto">
            <a:xfrm>
              <a:off x="11403013" y="4914901"/>
              <a:ext cx="6350" cy="52388"/>
            </a:xfrm>
            <a:custGeom>
              <a:avLst/>
              <a:gdLst>
                <a:gd name="T0" fmla="*/ 11 w 11"/>
                <a:gd name="T1" fmla="*/ 0 h 101"/>
                <a:gd name="T2" fmla="*/ 11 w 11"/>
                <a:gd name="T3" fmla="*/ 101 h 101"/>
                <a:gd name="T4" fmla="*/ 11 w 11"/>
                <a:gd name="T5" fmla="*/ 101 h 101"/>
                <a:gd name="T6" fmla="*/ 7 w 11"/>
                <a:gd name="T7" fmla="*/ 101 h 101"/>
                <a:gd name="T8" fmla="*/ 0 w 11"/>
                <a:gd name="T9" fmla="*/ 101 h 101"/>
                <a:gd name="T10" fmla="*/ 0 w 11"/>
                <a:gd name="T11" fmla="*/ 0 h 101"/>
                <a:gd name="T12" fmla="*/ 7 w 11"/>
                <a:gd name="T13" fmla="*/ 0 h 101"/>
                <a:gd name="T14" fmla="*/ 7 w 11"/>
                <a:gd name="T15" fmla="*/ 0 h 101"/>
                <a:gd name="T16" fmla="*/ 11 w 11"/>
                <a:gd name="T17" fmla="*/ 0 h 101"/>
                <a:gd name="T18" fmla="*/ 11 w 11"/>
                <a:gd name="T1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01">
                  <a:moveTo>
                    <a:pt x="11" y="0"/>
                  </a:moveTo>
                  <a:lnTo>
                    <a:pt x="11" y="101"/>
                  </a:lnTo>
                  <a:lnTo>
                    <a:pt x="11" y="101"/>
                  </a:lnTo>
                  <a:lnTo>
                    <a:pt x="7" y="101"/>
                  </a:lnTo>
                  <a:lnTo>
                    <a:pt x="0" y="10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489"/>
            <p:cNvSpPr/>
            <p:nvPr/>
          </p:nvSpPr>
          <p:spPr bwMode="auto">
            <a:xfrm>
              <a:off x="11412538" y="4914901"/>
              <a:ext cx="6350" cy="52388"/>
            </a:xfrm>
            <a:custGeom>
              <a:avLst/>
              <a:gdLst>
                <a:gd name="T0" fmla="*/ 13 w 13"/>
                <a:gd name="T1" fmla="*/ 8 h 99"/>
                <a:gd name="T2" fmla="*/ 13 w 13"/>
                <a:gd name="T3" fmla="*/ 90 h 99"/>
                <a:gd name="T4" fmla="*/ 13 w 13"/>
                <a:gd name="T5" fmla="*/ 90 h 99"/>
                <a:gd name="T6" fmla="*/ 8 w 13"/>
                <a:gd name="T7" fmla="*/ 95 h 99"/>
                <a:gd name="T8" fmla="*/ 0 w 13"/>
                <a:gd name="T9" fmla="*/ 99 h 99"/>
                <a:gd name="T10" fmla="*/ 0 w 13"/>
                <a:gd name="T11" fmla="*/ 0 h 99"/>
                <a:gd name="T12" fmla="*/ 0 w 13"/>
                <a:gd name="T13" fmla="*/ 0 h 99"/>
                <a:gd name="T14" fmla="*/ 8 w 13"/>
                <a:gd name="T15" fmla="*/ 4 h 99"/>
                <a:gd name="T16" fmla="*/ 13 w 13"/>
                <a:gd name="T17" fmla="*/ 8 h 99"/>
                <a:gd name="T18" fmla="*/ 13 w 13"/>
                <a:gd name="T1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9">
                  <a:moveTo>
                    <a:pt x="13" y="8"/>
                  </a:moveTo>
                  <a:lnTo>
                    <a:pt x="13" y="90"/>
                  </a:lnTo>
                  <a:lnTo>
                    <a:pt x="13" y="90"/>
                  </a:lnTo>
                  <a:lnTo>
                    <a:pt x="8" y="95"/>
                  </a:lnTo>
                  <a:lnTo>
                    <a:pt x="0" y="99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3" y="8"/>
                  </a:lnTo>
                  <a:lnTo>
                    <a:pt x="13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490"/>
            <p:cNvSpPr/>
            <p:nvPr/>
          </p:nvSpPr>
          <p:spPr bwMode="auto">
            <a:xfrm>
              <a:off x="10858500" y="4860926"/>
              <a:ext cx="604837" cy="53975"/>
            </a:xfrm>
            <a:custGeom>
              <a:avLst/>
              <a:gdLst>
                <a:gd name="T0" fmla="*/ 1144 w 1144"/>
                <a:gd name="T1" fmla="*/ 22 h 102"/>
                <a:gd name="T2" fmla="*/ 1144 w 1144"/>
                <a:gd name="T3" fmla="*/ 79 h 102"/>
                <a:gd name="T4" fmla="*/ 1144 w 1144"/>
                <a:gd name="T5" fmla="*/ 79 h 102"/>
                <a:gd name="T6" fmla="*/ 1143 w 1144"/>
                <a:gd name="T7" fmla="*/ 87 h 102"/>
                <a:gd name="T8" fmla="*/ 1139 w 1144"/>
                <a:gd name="T9" fmla="*/ 92 h 102"/>
                <a:gd name="T10" fmla="*/ 1139 w 1144"/>
                <a:gd name="T11" fmla="*/ 92 h 102"/>
                <a:gd name="T12" fmla="*/ 1134 w 1144"/>
                <a:gd name="T13" fmla="*/ 97 h 102"/>
                <a:gd name="T14" fmla="*/ 1127 w 1144"/>
                <a:gd name="T15" fmla="*/ 101 h 102"/>
                <a:gd name="T16" fmla="*/ 1127 w 1144"/>
                <a:gd name="T17" fmla="*/ 101 h 102"/>
                <a:gd name="T18" fmla="*/ 1122 w 1144"/>
                <a:gd name="T19" fmla="*/ 101 h 102"/>
                <a:gd name="T20" fmla="*/ 1122 w 1144"/>
                <a:gd name="T21" fmla="*/ 101 h 102"/>
                <a:gd name="T22" fmla="*/ 1117 w 1144"/>
                <a:gd name="T23" fmla="*/ 102 h 102"/>
                <a:gd name="T24" fmla="*/ 26 w 1144"/>
                <a:gd name="T25" fmla="*/ 102 h 102"/>
                <a:gd name="T26" fmla="*/ 26 w 1144"/>
                <a:gd name="T27" fmla="*/ 102 h 102"/>
                <a:gd name="T28" fmla="*/ 21 w 1144"/>
                <a:gd name="T29" fmla="*/ 101 h 102"/>
                <a:gd name="T30" fmla="*/ 14 w 1144"/>
                <a:gd name="T31" fmla="*/ 100 h 102"/>
                <a:gd name="T32" fmla="*/ 14 w 1144"/>
                <a:gd name="T33" fmla="*/ 100 h 102"/>
                <a:gd name="T34" fmla="*/ 9 w 1144"/>
                <a:gd name="T35" fmla="*/ 96 h 102"/>
                <a:gd name="T36" fmla="*/ 5 w 1144"/>
                <a:gd name="T37" fmla="*/ 92 h 102"/>
                <a:gd name="T38" fmla="*/ 1 w 1144"/>
                <a:gd name="T39" fmla="*/ 87 h 102"/>
                <a:gd name="T40" fmla="*/ 0 w 1144"/>
                <a:gd name="T41" fmla="*/ 82 h 102"/>
                <a:gd name="T42" fmla="*/ 0 w 1144"/>
                <a:gd name="T43" fmla="*/ 82 h 102"/>
                <a:gd name="T44" fmla="*/ 0 w 1144"/>
                <a:gd name="T45" fmla="*/ 80 h 102"/>
                <a:gd name="T46" fmla="*/ 0 w 1144"/>
                <a:gd name="T47" fmla="*/ 80 h 102"/>
                <a:gd name="T48" fmla="*/ 0 w 1144"/>
                <a:gd name="T49" fmla="*/ 79 h 102"/>
                <a:gd name="T50" fmla="*/ 0 w 1144"/>
                <a:gd name="T51" fmla="*/ 22 h 102"/>
                <a:gd name="T52" fmla="*/ 0 w 1144"/>
                <a:gd name="T53" fmla="*/ 22 h 102"/>
                <a:gd name="T54" fmla="*/ 0 w 1144"/>
                <a:gd name="T55" fmla="*/ 21 h 102"/>
                <a:gd name="T56" fmla="*/ 0 w 1144"/>
                <a:gd name="T57" fmla="*/ 21 h 102"/>
                <a:gd name="T58" fmla="*/ 0 w 1144"/>
                <a:gd name="T59" fmla="*/ 17 h 102"/>
                <a:gd name="T60" fmla="*/ 3 w 1144"/>
                <a:gd name="T61" fmla="*/ 13 h 102"/>
                <a:gd name="T62" fmla="*/ 7 w 1144"/>
                <a:gd name="T63" fmla="*/ 7 h 102"/>
                <a:gd name="T64" fmla="*/ 14 w 1144"/>
                <a:gd name="T65" fmla="*/ 2 h 102"/>
                <a:gd name="T66" fmla="*/ 23 w 1144"/>
                <a:gd name="T67" fmla="*/ 0 h 102"/>
                <a:gd name="T68" fmla="*/ 23 w 1144"/>
                <a:gd name="T69" fmla="*/ 0 h 102"/>
                <a:gd name="T70" fmla="*/ 26 w 1144"/>
                <a:gd name="T71" fmla="*/ 0 h 102"/>
                <a:gd name="T72" fmla="*/ 1117 w 1144"/>
                <a:gd name="T73" fmla="*/ 0 h 102"/>
                <a:gd name="T74" fmla="*/ 1117 w 1144"/>
                <a:gd name="T75" fmla="*/ 0 h 102"/>
                <a:gd name="T76" fmla="*/ 1122 w 1144"/>
                <a:gd name="T77" fmla="*/ 0 h 102"/>
                <a:gd name="T78" fmla="*/ 1122 w 1144"/>
                <a:gd name="T79" fmla="*/ 0 h 102"/>
                <a:gd name="T80" fmla="*/ 1127 w 1144"/>
                <a:gd name="T81" fmla="*/ 2 h 102"/>
                <a:gd name="T82" fmla="*/ 1127 w 1144"/>
                <a:gd name="T83" fmla="*/ 2 h 102"/>
                <a:gd name="T84" fmla="*/ 1134 w 1144"/>
                <a:gd name="T85" fmla="*/ 4 h 102"/>
                <a:gd name="T86" fmla="*/ 1139 w 1144"/>
                <a:gd name="T87" fmla="*/ 9 h 102"/>
                <a:gd name="T88" fmla="*/ 1139 w 1144"/>
                <a:gd name="T89" fmla="*/ 9 h 102"/>
                <a:gd name="T90" fmla="*/ 1143 w 1144"/>
                <a:gd name="T91" fmla="*/ 16 h 102"/>
                <a:gd name="T92" fmla="*/ 1144 w 1144"/>
                <a:gd name="T93" fmla="*/ 22 h 102"/>
                <a:gd name="T94" fmla="*/ 1144 w 1144"/>
                <a:gd name="T95" fmla="*/ 2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4" h="102">
                  <a:moveTo>
                    <a:pt x="1144" y="22"/>
                  </a:moveTo>
                  <a:lnTo>
                    <a:pt x="1144" y="79"/>
                  </a:lnTo>
                  <a:lnTo>
                    <a:pt x="1144" y="79"/>
                  </a:lnTo>
                  <a:lnTo>
                    <a:pt x="1143" y="87"/>
                  </a:lnTo>
                  <a:lnTo>
                    <a:pt x="1139" y="92"/>
                  </a:lnTo>
                  <a:lnTo>
                    <a:pt x="1139" y="92"/>
                  </a:lnTo>
                  <a:lnTo>
                    <a:pt x="1134" y="97"/>
                  </a:lnTo>
                  <a:lnTo>
                    <a:pt x="1127" y="101"/>
                  </a:lnTo>
                  <a:lnTo>
                    <a:pt x="1127" y="101"/>
                  </a:lnTo>
                  <a:lnTo>
                    <a:pt x="1122" y="101"/>
                  </a:lnTo>
                  <a:lnTo>
                    <a:pt x="1122" y="101"/>
                  </a:lnTo>
                  <a:lnTo>
                    <a:pt x="1117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1" y="101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9" y="96"/>
                  </a:lnTo>
                  <a:lnTo>
                    <a:pt x="5" y="92"/>
                  </a:lnTo>
                  <a:lnTo>
                    <a:pt x="1" y="87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9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7" y="7"/>
                  </a:lnTo>
                  <a:lnTo>
                    <a:pt x="1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1117" y="0"/>
                  </a:lnTo>
                  <a:lnTo>
                    <a:pt x="1117" y="0"/>
                  </a:lnTo>
                  <a:lnTo>
                    <a:pt x="1122" y="0"/>
                  </a:lnTo>
                  <a:lnTo>
                    <a:pt x="1122" y="0"/>
                  </a:lnTo>
                  <a:lnTo>
                    <a:pt x="1127" y="2"/>
                  </a:lnTo>
                  <a:lnTo>
                    <a:pt x="1127" y="2"/>
                  </a:lnTo>
                  <a:lnTo>
                    <a:pt x="1134" y="4"/>
                  </a:lnTo>
                  <a:lnTo>
                    <a:pt x="1139" y="9"/>
                  </a:lnTo>
                  <a:lnTo>
                    <a:pt x="1139" y="9"/>
                  </a:lnTo>
                  <a:lnTo>
                    <a:pt x="1143" y="16"/>
                  </a:lnTo>
                  <a:lnTo>
                    <a:pt x="1144" y="22"/>
                  </a:lnTo>
                  <a:lnTo>
                    <a:pt x="1144" y="22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491"/>
            <p:cNvSpPr/>
            <p:nvPr/>
          </p:nvSpPr>
          <p:spPr bwMode="auto">
            <a:xfrm>
              <a:off x="10858500" y="4860926"/>
              <a:ext cx="322262" cy="53975"/>
            </a:xfrm>
            <a:custGeom>
              <a:avLst/>
              <a:gdLst>
                <a:gd name="T0" fmla="*/ 608 w 608"/>
                <a:gd name="T1" fmla="*/ 102 h 102"/>
                <a:gd name="T2" fmla="*/ 23 w 608"/>
                <a:gd name="T3" fmla="*/ 102 h 102"/>
                <a:gd name="T4" fmla="*/ 23 w 608"/>
                <a:gd name="T5" fmla="*/ 102 h 102"/>
                <a:gd name="T6" fmla="*/ 18 w 608"/>
                <a:gd name="T7" fmla="*/ 101 h 102"/>
                <a:gd name="T8" fmla="*/ 13 w 608"/>
                <a:gd name="T9" fmla="*/ 100 h 102"/>
                <a:gd name="T10" fmla="*/ 13 w 608"/>
                <a:gd name="T11" fmla="*/ 100 h 102"/>
                <a:gd name="T12" fmla="*/ 8 w 608"/>
                <a:gd name="T13" fmla="*/ 96 h 102"/>
                <a:gd name="T14" fmla="*/ 4 w 608"/>
                <a:gd name="T15" fmla="*/ 92 h 102"/>
                <a:gd name="T16" fmla="*/ 1 w 608"/>
                <a:gd name="T17" fmla="*/ 87 h 102"/>
                <a:gd name="T18" fmla="*/ 0 w 608"/>
                <a:gd name="T19" fmla="*/ 82 h 102"/>
                <a:gd name="T20" fmla="*/ 0 w 608"/>
                <a:gd name="T21" fmla="*/ 82 h 102"/>
                <a:gd name="T22" fmla="*/ 0 w 608"/>
                <a:gd name="T23" fmla="*/ 80 h 102"/>
                <a:gd name="T24" fmla="*/ 0 w 608"/>
                <a:gd name="T25" fmla="*/ 80 h 102"/>
                <a:gd name="T26" fmla="*/ 0 w 608"/>
                <a:gd name="T27" fmla="*/ 79 h 102"/>
                <a:gd name="T28" fmla="*/ 0 w 608"/>
                <a:gd name="T29" fmla="*/ 22 h 102"/>
                <a:gd name="T30" fmla="*/ 0 w 608"/>
                <a:gd name="T31" fmla="*/ 22 h 102"/>
                <a:gd name="T32" fmla="*/ 0 w 608"/>
                <a:gd name="T33" fmla="*/ 21 h 102"/>
                <a:gd name="T34" fmla="*/ 0 w 608"/>
                <a:gd name="T35" fmla="*/ 21 h 102"/>
                <a:gd name="T36" fmla="*/ 1 w 608"/>
                <a:gd name="T37" fmla="*/ 13 h 102"/>
                <a:gd name="T38" fmla="*/ 7 w 608"/>
                <a:gd name="T39" fmla="*/ 7 h 102"/>
                <a:gd name="T40" fmla="*/ 13 w 608"/>
                <a:gd name="T41" fmla="*/ 2 h 102"/>
                <a:gd name="T42" fmla="*/ 21 w 608"/>
                <a:gd name="T43" fmla="*/ 0 h 102"/>
                <a:gd name="T44" fmla="*/ 21 w 608"/>
                <a:gd name="T45" fmla="*/ 0 h 102"/>
                <a:gd name="T46" fmla="*/ 23 w 608"/>
                <a:gd name="T47" fmla="*/ 0 h 102"/>
                <a:gd name="T48" fmla="*/ 537 w 608"/>
                <a:gd name="T49" fmla="*/ 0 h 102"/>
                <a:gd name="T50" fmla="*/ 537 w 608"/>
                <a:gd name="T51" fmla="*/ 0 h 102"/>
                <a:gd name="T52" fmla="*/ 537 w 608"/>
                <a:gd name="T53" fmla="*/ 0 h 102"/>
                <a:gd name="T54" fmla="*/ 537 w 608"/>
                <a:gd name="T55" fmla="*/ 0 h 102"/>
                <a:gd name="T56" fmla="*/ 539 w 608"/>
                <a:gd name="T57" fmla="*/ 12 h 102"/>
                <a:gd name="T58" fmla="*/ 544 w 608"/>
                <a:gd name="T59" fmla="*/ 24 h 102"/>
                <a:gd name="T60" fmla="*/ 551 w 608"/>
                <a:gd name="T61" fmla="*/ 37 h 102"/>
                <a:gd name="T62" fmla="*/ 557 w 608"/>
                <a:gd name="T63" fmla="*/ 49 h 102"/>
                <a:gd name="T64" fmla="*/ 566 w 608"/>
                <a:gd name="T65" fmla="*/ 62 h 102"/>
                <a:gd name="T66" fmla="*/ 578 w 608"/>
                <a:gd name="T67" fmla="*/ 75 h 102"/>
                <a:gd name="T68" fmla="*/ 590 w 608"/>
                <a:gd name="T69" fmla="*/ 88 h 102"/>
                <a:gd name="T70" fmla="*/ 605 w 608"/>
                <a:gd name="T71" fmla="*/ 100 h 102"/>
                <a:gd name="T72" fmla="*/ 605 w 608"/>
                <a:gd name="T73" fmla="*/ 100 h 102"/>
                <a:gd name="T74" fmla="*/ 608 w 608"/>
                <a:gd name="T75" fmla="*/ 102 h 102"/>
                <a:gd name="T76" fmla="*/ 608 w 608"/>
                <a:gd name="T7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8" h="102">
                  <a:moveTo>
                    <a:pt x="608" y="102"/>
                  </a:moveTo>
                  <a:lnTo>
                    <a:pt x="23" y="102"/>
                  </a:lnTo>
                  <a:lnTo>
                    <a:pt x="23" y="102"/>
                  </a:lnTo>
                  <a:lnTo>
                    <a:pt x="18" y="101"/>
                  </a:lnTo>
                  <a:lnTo>
                    <a:pt x="13" y="100"/>
                  </a:lnTo>
                  <a:lnTo>
                    <a:pt x="13" y="100"/>
                  </a:lnTo>
                  <a:lnTo>
                    <a:pt x="8" y="96"/>
                  </a:lnTo>
                  <a:lnTo>
                    <a:pt x="4" y="92"/>
                  </a:lnTo>
                  <a:lnTo>
                    <a:pt x="1" y="87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9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13"/>
                  </a:lnTo>
                  <a:lnTo>
                    <a:pt x="7" y="7"/>
                  </a:lnTo>
                  <a:lnTo>
                    <a:pt x="13" y="2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9" y="12"/>
                  </a:lnTo>
                  <a:lnTo>
                    <a:pt x="544" y="24"/>
                  </a:lnTo>
                  <a:lnTo>
                    <a:pt x="551" y="37"/>
                  </a:lnTo>
                  <a:lnTo>
                    <a:pt x="557" y="49"/>
                  </a:lnTo>
                  <a:lnTo>
                    <a:pt x="566" y="62"/>
                  </a:lnTo>
                  <a:lnTo>
                    <a:pt x="578" y="75"/>
                  </a:lnTo>
                  <a:lnTo>
                    <a:pt x="590" y="88"/>
                  </a:lnTo>
                  <a:lnTo>
                    <a:pt x="605" y="100"/>
                  </a:lnTo>
                  <a:lnTo>
                    <a:pt x="605" y="100"/>
                  </a:lnTo>
                  <a:lnTo>
                    <a:pt x="608" y="102"/>
                  </a:lnTo>
                  <a:lnTo>
                    <a:pt x="608" y="10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Rectangle 492"/>
            <p:cNvSpPr>
              <a:spLocks noChangeArrowheads="1"/>
            </p:cNvSpPr>
            <p:nvPr/>
          </p:nvSpPr>
          <p:spPr bwMode="auto">
            <a:xfrm>
              <a:off x="11387138" y="48609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Rectangle 493"/>
            <p:cNvSpPr>
              <a:spLocks noChangeArrowheads="1"/>
            </p:cNvSpPr>
            <p:nvPr/>
          </p:nvSpPr>
          <p:spPr bwMode="auto">
            <a:xfrm>
              <a:off x="11364913" y="48609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Rectangle 494"/>
            <p:cNvSpPr>
              <a:spLocks noChangeArrowheads="1"/>
            </p:cNvSpPr>
            <p:nvPr/>
          </p:nvSpPr>
          <p:spPr bwMode="auto">
            <a:xfrm>
              <a:off x="11337925" y="48609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Rectangle 495"/>
            <p:cNvSpPr>
              <a:spLocks noChangeArrowheads="1"/>
            </p:cNvSpPr>
            <p:nvPr/>
          </p:nvSpPr>
          <p:spPr bwMode="auto">
            <a:xfrm>
              <a:off x="11296650" y="4860926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Rectangle 496"/>
            <p:cNvSpPr>
              <a:spLocks noChangeArrowheads="1"/>
            </p:cNvSpPr>
            <p:nvPr/>
          </p:nvSpPr>
          <p:spPr bwMode="auto">
            <a:xfrm>
              <a:off x="11253788" y="48609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Rectangle 497"/>
            <p:cNvSpPr>
              <a:spLocks noChangeArrowheads="1"/>
            </p:cNvSpPr>
            <p:nvPr/>
          </p:nvSpPr>
          <p:spPr bwMode="auto">
            <a:xfrm>
              <a:off x="11188700" y="48609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Rectangle 498"/>
            <p:cNvSpPr>
              <a:spLocks noChangeArrowheads="1"/>
            </p:cNvSpPr>
            <p:nvPr/>
          </p:nvSpPr>
          <p:spPr bwMode="auto">
            <a:xfrm>
              <a:off x="11126788" y="4860926"/>
              <a:ext cx="4762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Rectangle 499"/>
            <p:cNvSpPr>
              <a:spLocks noChangeArrowheads="1"/>
            </p:cNvSpPr>
            <p:nvPr/>
          </p:nvSpPr>
          <p:spPr bwMode="auto">
            <a:xfrm>
              <a:off x="11069638" y="4860926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Rectangle 500"/>
            <p:cNvSpPr>
              <a:spLocks noChangeArrowheads="1"/>
            </p:cNvSpPr>
            <p:nvPr/>
          </p:nvSpPr>
          <p:spPr bwMode="auto">
            <a:xfrm>
              <a:off x="11407775" y="48609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Rectangle 501"/>
            <p:cNvSpPr>
              <a:spLocks noChangeArrowheads="1"/>
            </p:cNvSpPr>
            <p:nvPr/>
          </p:nvSpPr>
          <p:spPr bwMode="auto">
            <a:xfrm>
              <a:off x="11422063" y="48609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Rectangle 502"/>
            <p:cNvSpPr>
              <a:spLocks noChangeArrowheads="1"/>
            </p:cNvSpPr>
            <p:nvPr/>
          </p:nvSpPr>
          <p:spPr bwMode="auto">
            <a:xfrm>
              <a:off x="11434763" y="4860926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503"/>
            <p:cNvSpPr/>
            <p:nvPr/>
          </p:nvSpPr>
          <p:spPr bwMode="auto">
            <a:xfrm>
              <a:off x="11445875" y="4860926"/>
              <a:ext cx="6350" cy="53975"/>
            </a:xfrm>
            <a:custGeom>
              <a:avLst/>
              <a:gdLst>
                <a:gd name="T0" fmla="*/ 13 w 13"/>
                <a:gd name="T1" fmla="*/ 0 h 102"/>
                <a:gd name="T2" fmla="*/ 13 w 13"/>
                <a:gd name="T3" fmla="*/ 101 h 102"/>
                <a:gd name="T4" fmla="*/ 13 w 13"/>
                <a:gd name="T5" fmla="*/ 101 h 102"/>
                <a:gd name="T6" fmla="*/ 8 w 13"/>
                <a:gd name="T7" fmla="*/ 102 h 102"/>
                <a:gd name="T8" fmla="*/ 0 w 13"/>
                <a:gd name="T9" fmla="*/ 102 h 102"/>
                <a:gd name="T10" fmla="*/ 0 w 13"/>
                <a:gd name="T11" fmla="*/ 0 h 102"/>
                <a:gd name="T12" fmla="*/ 8 w 13"/>
                <a:gd name="T13" fmla="*/ 0 h 102"/>
                <a:gd name="T14" fmla="*/ 8 w 13"/>
                <a:gd name="T15" fmla="*/ 0 h 102"/>
                <a:gd name="T16" fmla="*/ 13 w 13"/>
                <a:gd name="T17" fmla="*/ 0 h 102"/>
                <a:gd name="T18" fmla="*/ 13 w 13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2">
                  <a:moveTo>
                    <a:pt x="13" y="0"/>
                  </a:moveTo>
                  <a:lnTo>
                    <a:pt x="13" y="101"/>
                  </a:lnTo>
                  <a:lnTo>
                    <a:pt x="13" y="101"/>
                  </a:lnTo>
                  <a:lnTo>
                    <a:pt x="8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504"/>
            <p:cNvSpPr/>
            <p:nvPr/>
          </p:nvSpPr>
          <p:spPr bwMode="auto">
            <a:xfrm>
              <a:off x="11455400" y="4862513"/>
              <a:ext cx="6350" cy="52388"/>
            </a:xfrm>
            <a:custGeom>
              <a:avLst/>
              <a:gdLst>
                <a:gd name="T0" fmla="*/ 12 w 12"/>
                <a:gd name="T1" fmla="*/ 7 h 99"/>
                <a:gd name="T2" fmla="*/ 12 w 12"/>
                <a:gd name="T3" fmla="*/ 90 h 99"/>
                <a:gd name="T4" fmla="*/ 12 w 12"/>
                <a:gd name="T5" fmla="*/ 90 h 99"/>
                <a:gd name="T6" fmla="*/ 7 w 12"/>
                <a:gd name="T7" fmla="*/ 95 h 99"/>
                <a:gd name="T8" fmla="*/ 0 w 12"/>
                <a:gd name="T9" fmla="*/ 99 h 99"/>
                <a:gd name="T10" fmla="*/ 0 w 12"/>
                <a:gd name="T11" fmla="*/ 0 h 99"/>
                <a:gd name="T12" fmla="*/ 0 w 12"/>
                <a:gd name="T13" fmla="*/ 0 h 99"/>
                <a:gd name="T14" fmla="*/ 7 w 12"/>
                <a:gd name="T15" fmla="*/ 2 h 99"/>
                <a:gd name="T16" fmla="*/ 12 w 12"/>
                <a:gd name="T17" fmla="*/ 7 h 99"/>
                <a:gd name="T18" fmla="*/ 12 w 12"/>
                <a:gd name="T19" fmla="*/ 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9">
                  <a:moveTo>
                    <a:pt x="12" y="7"/>
                  </a:moveTo>
                  <a:lnTo>
                    <a:pt x="12" y="90"/>
                  </a:lnTo>
                  <a:lnTo>
                    <a:pt x="12" y="90"/>
                  </a:lnTo>
                  <a:lnTo>
                    <a:pt x="7" y="95"/>
                  </a:lnTo>
                  <a:lnTo>
                    <a:pt x="0" y="9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2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505"/>
            <p:cNvSpPr/>
            <p:nvPr/>
          </p:nvSpPr>
          <p:spPr bwMode="auto">
            <a:xfrm>
              <a:off x="10875963" y="4808538"/>
              <a:ext cx="606425" cy="52388"/>
            </a:xfrm>
            <a:custGeom>
              <a:avLst/>
              <a:gdLst>
                <a:gd name="T0" fmla="*/ 1144 w 1144"/>
                <a:gd name="T1" fmla="*/ 22 h 101"/>
                <a:gd name="T2" fmla="*/ 1144 w 1144"/>
                <a:gd name="T3" fmla="*/ 78 h 101"/>
                <a:gd name="T4" fmla="*/ 1144 w 1144"/>
                <a:gd name="T5" fmla="*/ 78 h 101"/>
                <a:gd name="T6" fmla="*/ 1142 w 1144"/>
                <a:gd name="T7" fmla="*/ 86 h 101"/>
                <a:gd name="T8" fmla="*/ 1140 w 1144"/>
                <a:gd name="T9" fmla="*/ 91 h 101"/>
                <a:gd name="T10" fmla="*/ 1140 w 1144"/>
                <a:gd name="T11" fmla="*/ 91 h 101"/>
                <a:gd name="T12" fmla="*/ 1135 w 1144"/>
                <a:gd name="T13" fmla="*/ 96 h 101"/>
                <a:gd name="T14" fmla="*/ 1127 w 1144"/>
                <a:gd name="T15" fmla="*/ 100 h 101"/>
                <a:gd name="T16" fmla="*/ 1127 w 1144"/>
                <a:gd name="T17" fmla="*/ 100 h 101"/>
                <a:gd name="T18" fmla="*/ 1122 w 1144"/>
                <a:gd name="T19" fmla="*/ 100 h 101"/>
                <a:gd name="T20" fmla="*/ 1122 w 1144"/>
                <a:gd name="T21" fmla="*/ 100 h 101"/>
                <a:gd name="T22" fmla="*/ 1120 w 1144"/>
                <a:gd name="T23" fmla="*/ 101 h 101"/>
                <a:gd name="T24" fmla="*/ 1120 w 1144"/>
                <a:gd name="T25" fmla="*/ 101 h 101"/>
                <a:gd name="T26" fmla="*/ 1119 w 1144"/>
                <a:gd name="T27" fmla="*/ 101 h 101"/>
                <a:gd name="T28" fmla="*/ 1119 w 1144"/>
                <a:gd name="T29" fmla="*/ 101 h 101"/>
                <a:gd name="T30" fmla="*/ 1119 w 1144"/>
                <a:gd name="T31" fmla="*/ 101 h 101"/>
                <a:gd name="T32" fmla="*/ 1119 w 1144"/>
                <a:gd name="T33" fmla="*/ 101 h 101"/>
                <a:gd name="T34" fmla="*/ 1118 w 1144"/>
                <a:gd name="T35" fmla="*/ 101 h 101"/>
                <a:gd name="T36" fmla="*/ 27 w 1144"/>
                <a:gd name="T37" fmla="*/ 101 h 101"/>
                <a:gd name="T38" fmla="*/ 27 w 1144"/>
                <a:gd name="T39" fmla="*/ 101 h 101"/>
                <a:gd name="T40" fmla="*/ 22 w 1144"/>
                <a:gd name="T41" fmla="*/ 100 h 101"/>
                <a:gd name="T42" fmla="*/ 16 w 1144"/>
                <a:gd name="T43" fmla="*/ 99 h 101"/>
                <a:gd name="T44" fmla="*/ 13 w 1144"/>
                <a:gd name="T45" fmla="*/ 98 h 101"/>
                <a:gd name="T46" fmla="*/ 9 w 1144"/>
                <a:gd name="T47" fmla="*/ 95 h 101"/>
                <a:gd name="T48" fmla="*/ 5 w 1144"/>
                <a:gd name="T49" fmla="*/ 91 h 101"/>
                <a:gd name="T50" fmla="*/ 2 w 1144"/>
                <a:gd name="T51" fmla="*/ 89 h 101"/>
                <a:gd name="T52" fmla="*/ 1 w 1144"/>
                <a:gd name="T53" fmla="*/ 85 h 101"/>
                <a:gd name="T54" fmla="*/ 0 w 1144"/>
                <a:gd name="T55" fmla="*/ 80 h 101"/>
                <a:gd name="T56" fmla="*/ 0 w 1144"/>
                <a:gd name="T57" fmla="*/ 80 h 101"/>
                <a:gd name="T58" fmla="*/ 0 w 1144"/>
                <a:gd name="T59" fmla="*/ 78 h 101"/>
                <a:gd name="T60" fmla="*/ 0 w 1144"/>
                <a:gd name="T61" fmla="*/ 22 h 101"/>
                <a:gd name="T62" fmla="*/ 0 w 1144"/>
                <a:gd name="T63" fmla="*/ 22 h 101"/>
                <a:gd name="T64" fmla="*/ 0 w 1144"/>
                <a:gd name="T65" fmla="*/ 20 h 101"/>
                <a:gd name="T66" fmla="*/ 0 w 1144"/>
                <a:gd name="T67" fmla="*/ 20 h 101"/>
                <a:gd name="T68" fmla="*/ 1 w 1144"/>
                <a:gd name="T69" fmla="*/ 17 h 101"/>
                <a:gd name="T70" fmla="*/ 2 w 1144"/>
                <a:gd name="T71" fmla="*/ 11 h 101"/>
                <a:gd name="T72" fmla="*/ 5 w 1144"/>
                <a:gd name="T73" fmla="*/ 9 h 101"/>
                <a:gd name="T74" fmla="*/ 9 w 1144"/>
                <a:gd name="T75" fmla="*/ 5 h 101"/>
                <a:gd name="T76" fmla="*/ 13 w 1144"/>
                <a:gd name="T77" fmla="*/ 2 h 101"/>
                <a:gd name="T78" fmla="*/ 16 w 1144"/>
                <a:gd name="T79" fmla="*/ 1 h 101"/>
                <a:gd name="T80" fmla="*/ 22 w 1144"/>
                <a:gd name="T81" fmla="*/ 0 h 101"/>
                <a:gd name="T82" fmla="*/ 27 w 1144"/>
                <a:gd name="T83" fmla="*/ 0 h 101"/>
                <a:gd name="T84" fmla="*/ 1118 w 1144"/>
                <a:gd name="T85" fmla="*/ 0 h 101"/>
                <a:gd name="T86" fmla="*/ 1118 w 1144"/>
                <a:gd name="T87" fmla="*/ 0 h 101"/>
                <a:gd name="T88" fmla="*/ 1122 w 1144"/>
                <a:gd name="T89" fmla="*/ 0 h 101"/>
                <a:gd name="T90" fmla="*/ 1122 w 1144"/>
                <a:gd name="T91" fmla="*/ 0 h 101"/>
                <a:gd name="T92" fmla="*/ 1127 w 1144"/>
                <a:gd name="T93" fmla="*/ 1 h 101"/>
                <a:gd name="T94" fmla="*/ 1127 w 1144"/>
                <a:gd name="T95" fmla="*/ 1 h 101"/>
                <a:gd name="T96" fmla="*/ 1135 w 1144"/>
                <a:gd name="T97" fmla="*/ 4 h 101"/>
                <a:gd name="T98" fmla="*/ 1140 w 1144"/>
                <a:gd name="T99" fmla="*/ 9 h 101"/>
                <a:gd name="T100" fmla="*/ 1140 w 1144"/>
                <a:gd name="T101" fmla="*/ 9 h 101"/>
                <a:gd name="T102" fmla="*/ 1142 w 1144"/>
                <a:gd name="T103" fmla="*/ 15 h 101"/>
                <a:gd name="T104" fmla="*/ 1144 w 1144"/>
                <a:gd name="T105" fmla="*/ 22 h 101"/>
                <a:gd name="T106" fmla="*/ 1144 w 1144"/>
                <a:gd name="T107" fmla="*/ 2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4" h="101">
                  <a:moveTo>
                    <a:pt x="1144" y="22"/>
                  </a:moveTo>
                  <a:lnTo>
                    <a:pt x="1144" y="78"/>
                  </a:lnTo>
                  <a:lnTo>
                    <a:pt x="1144" y="78"/>
                  </a:lnTo>
                  <a:lnTo>
                    <a:pt x="1142" y="86"/>
                  </a:lnTo>
                  <a:lnTo>
                    <a:pt x="1140" y="91"/>
                  </a:lnTo>
                  <a:lnTo>
                    <a:pt x="1140" y="91"/>
                  </a:lnTo>
                  <a:lnTo>
                    <a:pt x="1135" y="96"/>
                  </a:lnTo>
                  <a:lnTo>
                    <a:pt x="1127" y="100"/>
                  </a:lnTo>
                  <a:lnTo>
                    <a:pt x="1127" y="100"/>
                  </a:lnTo>
                  <a:lnTo>
                    <a:pt x="1122" y="100"/>
                  </a:lnTo>
                  <a:lnTo>
                    <a:pt x="1122" y="100"/>
                  </a:lnTo>
                  <a:lnTo>
                    <a:pt x="1120" y="101"/>
                  </a:lnTo>
                  <a:lnTo>
                    <a:pt x="1120" y="101"/>
                  </a:lnTo>
                  <a:lnTo>
                    <a:pt x="1119" y="101"/>
                  </a:lnTo>
                  <a:lnTo>
                    <a:pt x="1119" y="101"/>
                  </a:lnTo>
                  <a:lnTo>
                    <a:pt x="1119" y="101"/>
                  </a:lnTo>
                  <a:lnTo>
                    <a:pt x="1119" y="101"/>
                  </a:lnTo>
                  <a:lnTo>
                    <a:pt x="1118" y="101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22" y="100"/>
                  </a:lnTo>
                  <a:lnTo>
                    <a:pt x="16" y="99"/>
                  </a:lnTo>
                  <a:lnTo>
                    <a:pt x="13" y="98"/>
                  </a:lnTo>
                  <a:lnTo>
                    <a:pt x="9" y="95"/>
                  </a:lnTo>
                  <a:lnTo>
                    <a:pt x="5" y="91"/>
                  </a:lnTo>
                  <a:lnTo>
                    <a:pt x="2" y="89"/>
                  </a:lnTo>
                  <a:lnTo>
                    <a:pt x="1" y="85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2" y="11"/>
                  </a:lnTo>
                  <a:lnTo>
                    <a:pt x="5" y="9"/>
                  </a:lnTo>
                  <a:lnTo>
                    <a:pt x="9" y="5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1118" y="0"/>
                  </a:lnTo>
                  <a:lnTo>
                    <a:pt x="1118" y="0"/>
                  </a:lnTo>
                  <a:lnTo>
                    <a:pt x="1122" y="0"/>
                  </a:lnTo>
                  <a:lnTo>
                    <a:pt x="1122" y="0"/>
                  </a:lnTo>
                  <a:lnTo>
                    <a:pt x="1127" y="1"/>
                  </a:lnTo>
                  <a:lnTo>
                    <a:pt x="1127" y="1"/>
                  </a:lnTo>
                  <a:lnTo>
                    <a:pt x="1135" y="4"/>
                  </a:lnTo>
                  <a:lnTo>
                    <a:pt x="1140" y="9"/>
                  </a:lnTo>
                  <a:lnTo>
                    <a:pt x="1140" y="9"/>
                  </a:lnTo>
                  <a:lnTo>
                    <a:pt x="1142" y="15"/>
                  </a:lnTo>
                  <a:lnTo>
                    <a:pt x="1144" y="22"/>
                  </a:lnTo>
                  <a:lnTo>
                    <a:pt x="1144" y="22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506"/>
            <p:cNvSpPr/>
            <p:nvPr/>
          </p:nvSpPr>
          <p:spPr bwMode="auto">
            <a:xfrm>
              <a:off x="10875963" y="4808538"/>
              <a:ext cx="322262" cy="52388"/>
            </a:xfrm>
            <a:custGeom>
              <a:avLst/>
              <a:gdLst>
                <a:gd name="T0" fmla="*/ 608 w 608"/>
                <a:gd name="T1" fmla="*/ 101 h 101"/>
                <a:gd name="T2" fmla="*/ 24 w 608"/>
                <a:gd name="T3" fmla="*/ 101 h 101"/>
                <a:gd name="T4" fmla="*/ 24 w 608"/>
                <a:gd name="T5" fmla="*/ 101 h 101"/>
                <a:gd name="T6" fmla="*/ 19 w 608"/>
                <a:gd name="T7" fmla="*/ 100 h 101"/>
                <a:gd name="T8" fmla="*/ 15 w 608"/>
                <a:gd name="T9" fmla="*/ 99 h 101"/>
                <a:gd name="T10" fmla="*/ 11 w 608"/>
                <a:gd name="T11" fmla="*/ 98 h 101"/>
                <a:gd name="T12" fmla="*/ 7 w 608"/>
                <a:gd name="T13" fmla="*/ 95 h 101"/>
                <a:gd name="T14" fmla="*/ 5 w 608"/>
                <a:gd name="T15" fmla="*/ 91 h 101"/>
                <a:gd name="T16" fmla="*/ 2 w 608"/>
                <a:gd name="T17" fmla="*/ 89 h 101"/>
                <a:gd name="T18" fmla="*/ 1 w 608"/>
                <a:gd name="T19" fmla="*/ 85 h 101"/>
                <a:gd name="T20" fmla="*/ 0 w 608"/>
                <a:gd name="T21" fmla="*/ 80 h 101"/>
                <a:gd name="T22" fmla="*/ 0 w 608"/>
                <a:gd name="T23" fmla="*/ 80 h 101"/>
                <a:gd name="T24" fmla="*/ 0 w 608"/>
                <a:gd name="T25" fmla="*/ 78 h 101"/>
                <a:gd name="T26" fmla="*/ 0 w 608"/>
                <a:gd name="T27" fmla="*/ 22 h 101"/>
                <a:gd name="T28" fmla="*/ 0 w 608"/>
                <a:gd name="T29" fmla="*/ 22 h 101"/>
                <a:gd name="T30" fmla="*/ 0 w 608"/>
                <a:gd name="T31" fmla="*/ 20 h 101"/>
                <a:gd name="T32" fmla="*/ 0 w 608"/>
                <a:gd name="T33" fmla="*/ 20 h 101"/>
                <a:gd name="T34" fmla="*/ 1 w 608"/>
                <a:gd name="T35" fmla="*/ 17 h 101"/>
                <a:gd name="T36" fmla="*/ 2 w 608"/>
                <a:gd name="T37" fmla="*/ 11 h 101"/>
                <a:gd name="T38" fmla="*/ 5 w 608"/>
                <a:gd name="T39" fmla="*/ 9 h 101"/>
                <a:gd name="T40" fmla="*/ 7 w 608"/>
                <a:gd name="T41" fmla="*/ 5 h 101"/>
                <a:gd name="T42" fmla="*/ 11 w 608"/>
                <a:gd name="T43" fmla="*/ 2 h 101"/>
                <a:gd name="T44" fmla="*/ 15 w 608"/>
                <a:gd name="T45" fmla="*/ 1 h 101"/>
                <a:gd name="T46" fmla="*/ 19 w 608"/>
                <a:gd name="T47" fmla="*/ 0 h 101"/>
                <a:gd name="T48" fmla="*/ 24 w 608"/>
                <a:gd name="T49" fmla="*/ 0 h 101"/>
                <a:gd name="T50" fmla="*/ 536 w 608"/>
                <a:gd name="T51" fmla="*/ 0 h 101"/>
                <a:gd name="T52" fmla="*/ 536 w 608"/>
                <a:gd name="T53" fmla="*/ 0 h 101"/>
                <a:gd name="T54" fmla="*/ 540 w 608"/>
                <a:gd name="T55" fmla="*/ 11 h 101"/>
                <a:gd name="T56" fmla="*/ 545 w 608"/>
                <a:gd name="T57" fmla="*/ 23 h 101"/>
                <a:gd name="T58" fmla="*/ 550 w 608"/>
                <a:gd name="T59" fmla="*/ 37 h 101"/>
                <a:gd name="T60" fmla="*/ 558 w 608"/>
                <a:gd name="T61" fmla="*/ 50 h 101"/>
                <a:gd name="T62" fmla="*/ 568 w 608"/>
                <a:gd name="T63" fmla="*/ 63 h 101"/>
                <a:gd name="T64" fmla="*/ 579 w 608"/>
                <a:gd name="T65" fmla="*/ 77 h 101"/>
                <a:gd name="T66" fmla="*/ 593 w 608"/>
                <a:gd name="T67" fmla="*/ 89 h 101"/>
                <a:gd name="T68" fmla="*/ 608 w 608"/>
                <a:gd name="T69" fmla="*/ 101 h 101"/>
                <a:gd name="T70" fmla="*/ 608 w 608"/>
                <a:gd name="T71" fmla="*/ 101 h 101"/>
                <a:gd name="T72" fmla="*/ 608 w 608"/>
                <a:gd name="T73" fmla="*/ 101 h 101"/>
                <a:gd name="T74" fmla="*/ 608 w 608"/>
                <a:gd name="T7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8" h="101">
                  <a:moveTo>
                    <a:pt x="608" y="101"/>
                  </a:moveTo>
                  <a:lnTo>
                    <a:pt x="24" y="101"/>
                  </a:lnTo>
                  <a:lnTo>
                    <a:pt x="24" y="101"/>
                  </a:lnTo>
                  <a:lnTo>
                    <a:pt x="19" y="100"/>
                  </a:lnTo>
                  <a:lnTo>
                    <a:pt x="15" y="99"/>
                  </a:lnTo>
                  <a:lnTo>
                    <a:pt x="11" y="98"/>
                  </a:lnTo>
                  <a:lnTo>
                    <a:pt x="7" y="95"/>
                  </a:lnTo>
                  <a:lnTo>
                    <a:pt x="5" y="91"/>
                  </a:lnTo>
                  <a:lnTo>
                    <a:pt x="2" y="89"/>
                  </a:lnTo>
                  <a:lnTo>
                    <a:pt x="1" y="85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2" y="11"/>
                  </a:lnTo>
                  <a:lnTo>
                    <a:pt x="5" y="9"/>
                  </a:lnTo>
                  <a:lnTo>
                    <a:pt x="7" y="5"/>
                  </a:lnTo>
                  <a:lnTo>
                    <a:pt x="11" y="2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40" y="11"/>
                  </a:lnTo>
                  <a:lnTo>
                    <a:pt x="545" y="23"/>
                  </a:lnTo>
                  <a:lnTo>
                    <a:pt x="550" y="37"/>
                  </a:lnTo>
                  <a:lnTo>
                    <a:pt x="558" y="50"/>
                  </a:lnTo>
                  <a:lnTo>
                    <a:pt x="568" y="63"/>
                  </a:lnTo>
                  <a:lnTo>
                    <a:pt x="579" y="77"/>
                  </a:lnTo>
                  <a:lnTo>
                    <a:pt x="593" y="89"/>
                  </a:lnTo>
                  <a:lnTo>
                    <a:pt x="608" y="101"/>
                  </a:lnTo>
                  <a:lnTo>
                    <a:pt x="608" y="101"/>
                  </a:lnTo>
                  <a:lnTo>
                    <a:pt x="608" y="101"/>
                  </a:lnTo>
                  <a:lnTo>
                    <a:pt x="608" y="10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Rectangle 507"/>
            <p:cNvSpPr>
              <a:spLocks noChangeArrowheads="1"/>
            </p:cNvSpPr>
            <p:nvPr/>
          </p:nvSpPr>
          <p:spPr bwMode="auto">
            <a:xfrm>
              <a:off x="11404600" y="4808538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Rectangle 508"/>
            <p:cNvSpPr>
              <a:spLocks noChangeArrowheads="1"/>
            </p:cNvSpPr>
            <p:nvPr/>
          </p:nvSpPr>
          <p:spPr bwMode="auto">
            <a:xfrm>
              <a:off x="11382375" y="4808538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Rectangle 509"/>
            <p:cNvSpPr>
              <a:spLocks noChangeArrowheads="1"/>
            </p:cNvSpPr>
            <p:nvPr/>
          </p:nvSpPr>
          <p:spPr bwMode="auto">
            <a:xfrm>
              <a:off x="11356975" y="4808538"/>
              <a:ext cx="4762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Rectangle 510"/>
            <p:cNvSpPr>
              <a:spLocks noChangeArrowheads="1"/>
            </p:cNvSpPr>
            <p:nvPr/>
          </p:nvSpPr>
          <p:spPr bwMode="auto">
            <a:xfrm>
              <a:off x="11315700" y="4808538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Rectangle 511"/>
            <p:cNvSpPr>
              <a:spLocks noChangeArrowheads="1"/>
            </p:cNvSpPr>
            <p:nvPr/>
          </p:nvSpPr>
          <p:spPr bwMode="auto">
            <a:xfrm>
              <a:off x="11271250" y="4808538"/>
              <a:ext cx="7937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Rectangle 512"/>
            <p:cNvSpPr>
              <a:spLocks noChangeArrowheads="1"/>
            </p:cNvSpPr>
            <p:nvPr/>
          </p:nvSpPr>
          <p:spPr bwMode="auto">
            <a:xfrm>
              <a:off x="11206163" y="4808538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Rectangle 513"/>
            <p:cNvSpPr>
              <a:spLocks noChangeArrowheads="1"/>
            </p:cNvSpPr>
            <p:nvPr/>
          </p:nvSpPr>
          <p:spPr bwMode="auto">
            <a:xfrm>
              <a:off x="11144250" y="4808538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Rectangle 514"/>
            <p:cNvSpPr>
              <a:spLocks noChangeArrowheads="1"/>
            </p:cNvSpPr>
            <p:nvPr/>
          </p:nvSpPr>
          <p:spPr bwMode="auto">
            <a:xfrm>
              <a:off x="11088688" y="4808538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Rectangle 515"/>
            <p:cNvSpPr>
              <a:spLocks noChangeArrowheads="1"/>
            </p:cNvSpPr>
            <p:nvPr/>
          </p:nvSpPr>
          <p:spPr bwMode="auto">
            <a:xfrm>
              <a:off x="11425238" y="4808538"/>
              <a:ext cx="7937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Rectangle 516"/>
            <p:cNvSpPr>
              <a:spLocks noChangeArrowheads="1"/>
            </p:cNvSpPr>
            <p:nvPr/>
          </p:nvSpPr>
          <p:spPr bwMode="auto">
            <a:xfrm>
              <a:off x="11439525" y="4808538"/>
              <a:ext cx="7937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Rectangle 517"/>
            <p:cNvSpPr>
              <a:spLocks noChangeArrowheads="1"/>
            </p:cNvSpPr>
            <p:nvPr/>
          </p:nvSpPr>
          <p:spPr bwMode="auto">
            <a:xfrm>
              <a:off x="11453813" y="4808538"/>
              <a:ext cx="6350" cy="52388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518"/>
            <p:cNvSpPr/>
            <p:nvPr/>
          </p:nvSpPr>
          <p:spPr bwMode="auto">
            <a:xfrm>
              <a:off x="11463338" y="4808538"/>
              <a:ext cx="6350" cy="52388"/>
            </a:xfrm>
            <a:custGeom>
              <a:avLst/>
              <a:gdLst>
                <a:gd name="T0" fmla="*/ 12 w 12"/>
                <a:gd name="T1" fmla="*/ 0 h 101"/>
                <a:gd name="T2" fmla="*/ 12 w 12"/>
                <a:gd name="T3" fmla="*/ 100 h 101"/>
                <a:gd name="T4" fmla="*/ 12 w 12"/>
                <a:gd name="T5" fmla="*/ 100 h 101"/>
                <a:gd name="T6" fmla="*/ 8 w 12"/>
                <a:gd name="T7" fmla="*/ 101 h 101"/>
                <a:gd name="T8" fmla="*/ 0 w 12"/>
                <a:gd name="T9" fmla="*/ 101 h 101"/>
                <a:gd name="T10" fmla="*/ 0 w 12"/>
                <a:gd name="T11" fmla="*/ 0 h 101"/>
                <a:gd name="T12" fmla="*/ 8 w 12"/>
                <a:gd name="T13" fmla="*/ 0 h 101"/>
                <a:gd name="T14" fmla="*/ 8 w 12"/>
                <a:gd name="T15" fmla="*/ 0 h 101"/>
                <a:gd name="T16" fmla="*/ 12 w 12"/>
                <a:gd name="T17" fmla="*/ 0 h 101"/>
                <a:gd name="T18" fmla="*/ 12 w 12"/>
                <a:gd name="T1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1">
                  <a:moveTo>
                    <a:pt x="12" y="0"/>
                  </a:moveTo>
                  <a:lnTo>
                    <a:pt x="12" y="100"/>
                  </a:lnTo>
                  <a:lnTo>
                    <a:pt x="12" y="100"/>
                  </a:lnTo>
                  <a:lnTo>
                    <a:pt x="8" y="101"/>
                  </a:lnTo>
                  <a:lnTo>
                    <a:pt x="0" y="10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519"/>
            <p:cNvSpPr/>
            <p:nvPr/>
          </p:nvSpPr>
          <p:spPr bwMode="auto">
            <a:xfrm>
              <a:off x="11472863" y="4808538"/>
              <a:ext cx="6350" cy="52388"/>
            </a:xfrm>
            <a:custGeom>
              <a:avLst/>
              <a:gdLst>
                <a:gd name="T0" fmla="*/ 13 w 13"/>
                <a:gd name="T1" fmla="*/ 8 h 99"/>
                <a:gd name="T2" fmla="*/ 13 w 13"/>
                <a:gd name="T3" fmla="*/ 90 h 99"/>
                <a:gd name="T4" fmla="*/ 13 w 13"/>
                <a:gd name="T5" fmla="*/ 90 h 99"/>
                <a:gd name="T6" fmla="*/ 8 w 13"/>
                <a:gd name="T7" fmla="*/ 95 h 99"/>
                <a:gd name="T8" fmla="*/ 0 w 13"/>
                <a:gd name="T9" fmla="*/ 99 h 99"/>
                <a:gd name="T10" fmla="*/ 0 w 13"/>
                <a:gd name="T11" fmla="*/ 0 h 99"/>
                <a:gd name="T12" fmla="*/ 0 w 13"/>
                <a:gd name="T13" fmla="*/ 0 h 99"/>
                <a:gd name="T14" fmla="*/ 8 w 13"/>
                <a:gd name="T15" fmla="*/ 3 h 99"/>
                <a:gd name="T16" fmla="*/ 13 w 13"/>
                <a:gd name="T17" fmla="*/ 8 h 99"/>
                <a:gd name="T18" fmla="*/ 13 w 13"/>
                <a:gd name="T1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9">
                  <a:moveTo>
                    <a:pt x="13" y="8"/>
                  </a:moveTo>
                  <a:lnTo>
                    <a:pt x="13" y="90"/>
                  </a:lnTo>
                  <a:lnTo>
                    <a:pt x="13" y="90"/>
                  </a:lnTo>
                  <a:lnTo>
                    <a:pt x="8" y="95"/>
                  </a:lnTo>
                  <a:lnTo>
                    <a:pt x="0" y="99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3"/>
                  </a:lnTo>
                  <a:lnTo>
                    <a:pt x="13" y="8"/>
                  </a:lnTo>
                  <a:lnTo>
                    <a:pt x="13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520"/>
            <p:cNvSpPr/>
            <p:nvPr/>
          </p:nvSpPr>
          <p:spPr bwMode="auto">
            <a:xfrm>
              <a:off x="10891838" y="4754563"/>
              <a:ext cx="604837" cy="53975"/>
            </a:xfrm>
            <a:custGeom>
              <a:avLst/>
              <a:gdLst>
                <a:gd name="T0" fmla="*/ 1144 w 1144"/>
                <a:gd name="T1" fmla="*/ 23 h 103"/>
                <a:gd name="T2" fmla="*/ 1144 w 1144"/>
                <a:gd name="T3" fmla="*/ 80 h 103"/>
                <a:gd name="T4" fmla="*/ 1144 w 1144"/>
                <a:gd name="T5" fmla="*/ 80 h 103"/>
                <a:gd name="T6" fmla="*/ 1143 w 1144"/>
                <a:gd name="T7" fmla="*/ 86 h 103"/>
                <a:gd name="T8" fmla="*/ 1139 w 1144"/>
                <a:gd name="T9" fmla="*/ 93 h 103"/>
                <a:gd name="T10" fmla="*/ 1139 w 1144"/>
                <a:gd name="T11" fmla="*/ 93 h 103"/>
                <a:gd name="T12" fmla="*/ 1134 w 1144"/>
                <a:gd name="T13" fmla="*/ 98 h 103"/>
                <a:gd name="T14" fmla="*/ 1127 w 1144"/>
                <a:gd name="T15" fmla="*/ 101 h 103"/>
                <a:gd name="T16" fmla="*/ 1127 w 1144"/>
                <a:gd name="T17" fmla="*/ 101 h 103"/>
                <a:gd name="T18" fmla="*/ 1122 w 1144"/>
                <a:gd name="T19" fmla="*/ 102 h 103"/>
                <a:gd name="T20" fmla="*/ 1122 w 1144"/>
                <a:gd name="T21" fmla="*/ 102 h 103"/>
                <a:gd name="T22" fmla="*/ 1117 w 1144"/>
                <a:gd name="T23" fmla="*/ 103 h 103"/>
                <a:gd name="T24" fmla="*/ 26 w 1144"/>
                <a:gd name="T25" fmla="*/ 103 h 103"/>
                <a:gd name="T26" fmla="*/ 26 w 1144"/>
                <a:gd name="T27" fmla="*/ 103 h 103"/>
                <a:gd name="T28" fmla="*/ 21 w 1144"/>
                <a:gd name="T29" fmla="*/ 102 h 103"/>
                <a:gd name="T30" fmla="*/ 17 w 1144"/>
                <a:gd name="T31" fmla="*/ 101 h 103"/>
                <a:gd name="T32" fmla="*/ 12 w 1144"/>
                <a:gd name="T33" fmla="*/ 99 h 103"/>
                <a:gd name="T34" fmla="*/ 8 w 1144"/>
                <a:gd name="T35" fmla="*/ 97 h 103"/>
                <a:gd name="T36" fmla="*/ 5 w 1144"/>
                <a:gd name="T37" fmla="*/ 93 h 103"/>
                <a:gd name="T38" fmla="*/ 3 w 1144"/>
                <a:gd name="T39" fmla="*/ 90 h 103"/>
                <a:gd name="T40" fmla="*/ 0 w 1144"/>
                <a:gd name="T41" fmla="*/ 86 h 103"/>
                <a:gd name="T42" fmla="*/ 0 w 1144"/>
                <a:gd name="T43" fmla="*/ 81 h 103"/>
                <a:gd name="T44" fmla="*/ 0 w 1144"/>
                <a:gd name="T45" fmla="*/ 81 h 103"/>
                <a:gd name="T46" fmla="*/ 0 w 1144"/>
                <a:gd name="T47" fmla="*/ 80 h 103"/>
                <a:gd name="T48" fmla="*/ 0 w 1144"/>
                <a:gd name="T49" fmla="*/ 23 h 103"/>
                <a:gd name="T50" fmla="*/ 0 w 1144"/>
                <a:gd name="T51" fmla="*/ 23 h 103"/>
                <a:gd name="T52" fmla="*/ 0 w 1144"/>
                <a:gd name="T53" fmla="*/ 22 h 103"/>
                <a:gd name="T54" fmla="*/ 0 w 1144"/>
                <a:gd name="T55" fmla="*/ 22 h 103"/>
                <a:gd name="T56" fmla="*/ 0 w 1144"/>
                <a:gd name="T57" fmla="*/ 18 h 103"/>
                <a:gd name="T58" fmla="*/ 3 w 1144"/>
                <a:gd name="T59" fmla="*/ 14 h 103"/>
                <a:gd name="T60" fmla="*/ 7 w 1144"/>
                <a:gd name="T61" fmla="*/ 8 h 103"/>
                <a:gd name="T62" fmla="*/ 14 w 1144"/>
                <a:gd name="T63" fmla="*/ 3 h 103"/>
                <a:gd name="T64" fmla="*/ 23 w 1144"/>
                <a:gd name="T65" fmla="*/ 2 h 103"/>
                <a:gd name="T66" fmla="*/ 23 w 1144"/>
                <a:gd name="T67" fmla="*/ 2 h 103"/>
                <a:gd name="T68" fmla="*/ 26 w 1144"/>
                <a:gd name="T69" fmla="*/ 0 h 103"/>
                <a:gd name="T70" fmla="*/ 1117 w 1144"/>
                <a:gd name="T71" fmla="*/ 0 h 103"/>
                <a:gd name="T72" fmla="*/ 1117 w 1144"/>
                <a:gd name="T73" fmla="*/ 0 h 103"/>
                <a:gd name="T74" fmla="*/ 1122 w 1144"/>
                <a:gd name="T75" fmla="*/ 2 h 103"/>
                <a:gd name="T76" fmla="*/ 1122 w 1144"/>
                <a:gd name="T77" fmla="*/ 2 h 103"/>
                <a:gd name="T78" fmla="*/ 1127 w 1144"/>
                <a:gd name="T79" fmla="*/ 3 h 103"/>
                <a:gd name="T80" fmla="*/ 1127 w 1144"/>
                <a:gd name="T81" fmla="*/ 3 h 103"/>
                <a:gd name="T82" fmla="*/ 1134 w 1144"/>
                <a:gd name="T83" fmla="*/ 5 h 103"/>
                <a:gd name="T84" fmla="*/ 1139 w 1144"/>
                <a:gd name="T85" fmla="*/ 11 h 103"/>
                <a:gd name="T86" fmla="*/ 1139 w 1144"/>
                <a:gd name="T87" fmla="*/ 11 h 103"/>
                <a:gd name="T88" fmla="*/ 1143 w 1144"/>
                <a:gd name="T89" fmla="*/ 17 h 103"/>
                <a:gd name="T90" fmla="*/ 1144 w 1144"/>
                <a:gd name="T91" fmla="*/ 23 h 103"/>
                <a:gd name="T92" fmla="*/ 1144 w 1144"/>
                <a:gd name="T93" fmla="*/ 2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44" h="103">
                  <a:moveTo>
                    <a:pt x="1144" y="23"/>
                  </a:moveTo>
                  <a:lnTo>
                    <a:pt x="1144" y="80"/>
                  </a:lnTo>
                  <a:lnTo>
                    <a:pt x="1144" y="80"/>
                  </a:lnTo>
                  <a:lnTo>
                    <a:pt x="1143" y="86"/>
                  </a:lnTo>
                  <a:lnTo>
                    <a:pt x="1139" y="93"/>
                  </a:lnTo>
                  <a:lnTo>
                    <a:pt x="1139" y="93"/>
                  </a:lnTo>
                  <a:lnTo>
                    <a:pt x="1134" y="98"/>
                  </a:lnTo>
                  <a:lnTo>
                    <a:pt x="1127" y="101"/>
                  </a:lnTo>
                  <a:lnTo>
                    <a:pt x="1127" y="101"/>
                  </a:lnTo>
                  <a:lnTo>
                    <a:pt x="1122" y="102"/>
                  </a:lnTo>
                  <a:lnTo>
                    <a:pt x="1122" y="102"/>
                  </a:lnTo>
                  <a:lnTo>
                    <a:pt x="1117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1" y="102"/>
                  </a:lnTo>
                  <a:lnTo>
                    <a:pt x="17" y="101"/>
                  </a:lnTo>
                  <a:lnTo>
                    <a:pt x="12" y="99"/>
                  </a:lnTo>
                  <a:lnTo>
                    <a:pt x="8" y="97"/>
                  </a:lnTo>
                  <a:lnTo>
                    <a:pt x="5" y="93"/>
                  </a:lnTo>
                  <a:lnTo>
                    <a:pt x="3" y="90"/>
                  </a:lnTo>
                  <a:lnTo>
                    <a:pt x="0" y="8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7" y="8"/>
                  </a:lnTo>
                  <a:lnTo>
                    <a:pt x="14" y="3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0"/>
                  </a:lnTo>
                  <a:lnTo>
                    <a:pt x="1117" y="0"/>
                  </a:lnTo>
                  <a:lnTo>
                    <a:pt x="1117" y="0"/>
                  </a:lnTo>
                  <a:lnTo>
                    <a:pt x="1122" y="2"/>
                  </a:lnTo>
                  <a:lnTo>
                    <a:pt x="1122" y="2"/>
                  </a:lnTo>
                  <a:lnTo>
                    <a:pt x="1127" y="3"/>
                  </a:lnTo>
                  <a:lnTo>
                    <a:pt x="1127" y="3"/>
                  </a:lnTo>
                  <a:lnTo>
                    <a:pt x="1134" y="5"/>
                  </a:lnTo>
                  <a:lnTo>
                    <a:pt x="1139" y="11"/>
                  </a:lnTo>
                  <a:lnTo>
                    <a:pt x="1139" y="11"/>
                  </a:lnTo>
                  <a:lnTo>
                    <a:pt x="1143" y="17"/>
                  </a:lnTo>
                  <a:lnTo>
                    <a:pt x="1144" y="23"/>
                  </a:lnTo>
                  <a:lnTo>
                    <a:pt x="1144" y="23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521"/>
            <p:cNvSpPr/>
            <p:nvPr/>
          </p:nvSpPr>
          <p:spPr bwMode="auto">
            <a:xfrm>
              <a:off x="10891838" y="4754563"/>
              <a:ext cx="322262" cy="53975"/>
            </a:xfrm>
            <a:custGeom>
              <a:avLst/>
              <a:gdLst>
                <a:gd name="T0" fmla="*/ 608 w 608"/>
                <a:gd name="T1" fmla="*/ 103 h 103"/>
                <a:gd name="T2" fmla="*/ 23 w 608"/>
                <a:gd name="T3" fmla="*/ 103 h 103"/>
                <a:gd name="T4" fmla="*/ 23 w 608"/>
                <a:gd name="T5" fmla="*/ 103 h 103"/>
                <a:gd name="T6" fmla="*/ 20 w 608"/>
                <a:gd name="T7" fmla="*/ 102 h 103"/>
                <a:gd name="T8" fmla="*/ 14 w 608"/>
                <a:gd name="T9" fmla="*/ 101 h 103"/>
                <a:gd name="T10" fmla="*/ 11 w 608"/>
                <a:gd name="T11" fmla="*/ 99 h 103"/>
                <a:gd name="T12" fmla="*/ 8 w 608"/>
                <a:gd name="T13" fmla="*/ 97 h 103"/>
                <a:gd name="T14" fmla="*/ 4 w 608"/>
                <a:gd name="T15" fmla="*/ 93 h 103"/>
                <a:gd name="T16" fmla="*/ 3 w 608"/>
                <a:gd name="T17" fmla="*/ 90 h 103"/>
                <a:gd name="T18" fmla="*/ 0 w 608"/>
                <a:gd name="T19" fmla="*/ 86 h 103"/>
                <a:gd name="T20" fmla="*/ 0 w 608"/>
                <a:gd name="T21" fmla="*/ 81 h 103"/>
                <a:gd name="T22" fmla="*/ 0 w 608"/>
                <a:gd name="T23" fmla="*/ 81 h 103"/>
                <a:gd name="T24" fmla="*/ 0 w 608"/>
                <a:gd name="T25" fmla="*/ 80 h 103"/>
                <a:gd name="T26" fmla="*/ 0 w 608"/>
                <a:gd name="T27" fmla="*/ 23 h 103"/>
                <a:gd name="T28" fmla="*/ 0 w 608"/>
                <a:gd name="T29" fmla="*/ 23 h 103"/>
                <a:gd name="T30" fmla="*/ 0 w 608"/>
                <a:gd name="T31" fmla="*/ 22 h 103"/>
                <a:gd name="T32" fmla="*/ 0 w 608"/>
                <a:gd name="T33" fmla="*/ 22 h 103"/>
                <a:gd name="T34" fmla="*/ 2 w 608"/>
                <a:gd name="T35" fmla="*/ 14 h 103"/>
                <a:gd name="T36" fmla="*/ 7 w 608"/>
                <a:gd name="T37" fmla="*/ 8 h 103"/>
                <a:gd name="T38" fmla="*/ 13 w 608"/>
                <a:gd name="T39" fmla="*/ 3 h 103"/>
                <a:gd name="T40" fmla="*/ 21 w 608"/>
                <a:gd name="T41" fmla="*/ 2 h 103"/>
                <a:gd name="T42" fmla="*/ 21 w 608"/>
                <a:gd name="T43" fmla="*/ 2 h 103"/>
                <a:gd name="T44" fmla="*/ 23 w 608"/>
                <a:gd name="T45" fmla="*/ 0 h 103"/>
                <a:gd name="T46" fmla="*/ 537 w 608"/>
                <a:gd name="T47" fmla="*/ 0 h 103"/>
                <a:gd name="T48" fmla="*/ 537 w 608"/>
                <a:gd name="T49" fmla="*/ 0 h 103"/>
                <a:gd name="T50" fmla="*/ 537 w 608"/>
                <a:gd name="T51" fmla="*/ 2 h 103"/>
                <a:gd name="T52" fmla="*/ 537 w 608"/>
                <a:gd name="T53" fmla="*/ 2 h 103"/>
                <a:gd name="T54" fmla="*/ 539 w 608"/>
                <a:gd name="T55" fmla="*/ 13 h 103"/>
                <a:gd name="T56" fmla="*/ 545 w 608"/>
                <a:gd name="T57" fmla="*/ 25 h 103"/>
                <a:gd name="T58" fmla="*/ 551 w 608"/>
                <a:gd name="T59" fmla="*/ 39 h 103"/>
                <a:gd name="T60" fmla="*/ 559 w 608"/>
                <a:gd name="T61" fmla="*/ 52 h 103"/>
                <a:gd name="T62" fmla="*/ 568 w 608"/>
                <a:gd name="T63" fmla="*/ 65 h 103"/>
                <a:gd name="T64" fmla="*/ 579 w 608"/>
                <a:gd name="T65" fmla="*/ 79 h 103"/>
                <a:gd name="T66" fmla="*/ 592 w 608"/>
                <a:gd name="T67" fmla="*/ 90 h 103"/>
                <a:gd name="T68" fmla="*/ 608 w 608"/>
                <a:gd name="T69" fmla="*/ 103 h 103"/>
                <a:gd name="T70" fmla="*/ 608 w 608"/>
                <a:gd name="T7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8" h="103">
                  <a:moveTo>
                    <a:pt x="608" y="103"/>
                  </a:moveTo>
                  <a:lnTo>
                    <a:pt x="23" y="103"/>
                  </a:lnTo>
                  <a:lnTo>
                    <a:pt x="23" y="103"/>
                  </a:lnTo>
                  <a:lnTo>
                    <a:pt x="20" y="102"/>
                  </a:lnTo>
                  <a:lnTo>
                    <a:pt x="14" y="101"/>
                  </a:lnTo>
                  <a:lnTo>
                    <a:pt x="11" y="99"/>
                  </a:lnTo>
                  <a:lnTo>
                    <a:pt x="8" y="97"/>
                  </a:lnTo>
                  <a:lnTo>
                    <a:pt x="4" y="93"/>
                  </a:lnTo>
                  <a:lnTo>
                    <a:pt x="3" y="90"/>
                  </a:lnTo>
                  <a:lnTo>
                    <a:pt x="0" y="8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7" y="8"/>
                  </a:lnTo>
                  <a:lnTo>
                    <a:pt x="13" y="3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3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7" y="2"/>
                  </a:lnTo>
                  <a:lnTo>
                    <a:pt x="537" y="2"/>
                  </a:lnTo>
                  <a:lnTo>
                    <a:pt x="539" y="13"/>
                  </a:lnTo>
                  <a:lnTo>
                    <a:pt x="545" y="25"/>
                  </a:lnTo>
                  <a:lnTo>
                    <a:pt x="551" y="39"/>
                  </a:lnTo>
                  <a:lnTo>
                    <a:pt x="559" y="52"/>
                  </a:lnTo>
                  <a:lnTo>
                    <a:pt x="568" y="65"/>
                  </a:lnTo>
                  <a:lnTo>
                    <a:pt x="579" y="79"/>
                  </a:lnTo>
                  <a:lnTo>
                    <a:pt x="592" y="90"/>
                  </a:lnTo>
                  <a:lnTo>
                    <a:pt x="608" y="103"/>
                  </a:lnTo>
                  <a:lnTo>
                    <a:pt x="608" y="103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Rectangle 522"/>
            <p:cNvSpPr>
              <a:spLocks noChangeArrowheads="1"/>
            </p:cNvSpPr>
            <p:nvPr/>
          </p:nvSpPr>
          <p:spPr bwMode="auto">
            <a:xfrm>
              <a:off x="11420475" y="47545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Rectangle 523"/>
            <p:cNvSpPr>
              <a:spLocks noChangeArrowheads="1"/>
            </p:cNvSpPr>
            <p:nvPr/>
          </p:nvSpPr>
          <p:spPr bwMode="auto">
            <a:xfrm>
              <a:off x="11398250" y="47545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Rectangle 524"/>
            <p:cNvSpPr>
              <a:spLocks noChangeArrowheads="1"/>
            </p:cNvSpPr>
            <p:nvPr/>
          </p:nvSpPr>
          <p:spPr bwMode="auto">
            <a:xfrm>
              <a:off x="11371263" y="47545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Rectangle 525"/>
            <p:cNvSpPr>
              <a:spLocks noChangeArrowheads="1"/>
            </p:cNvSpPr>
            <p:nvPr/>
          </p:nvSpPr>
          <p:spPr bwMode="auto">
            <a:xfrm>
              <a:off x="11329988" y="4754563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Rectangle 526"/>
            <p:cNvSpPr>
              <a:spLocks noChangeArrowheads="1"/>
            </p:cNvSpPr>
            <p:nvPr/>
          </p:nvSpPr>
          <p:spPr bwMode="auto">
            <a:xfrm>
              <a:off x="11287125" y="47545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Rectangle 527"/>
            <p:cNvSpPr>
              <a:spLocks noChangeArrowheads="1"/>
            </p:cNvSpPr>
            <p:nvPr/>
          </p:nvSpPr>
          <p:spPr bwMode="auto">
            <a:xfrm>
              <a:off x="11222038" y="47545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528"/>
            <p:cNvSpPr>
              <a:spLocks noChangeArrowheads="1"/>
            </p:cNvSpPr>
            <p:nvPr/>
          </p:nvSpPr>
          <p:spPr bwMode="auto">
            <a:xfrm>
              <a:off x="11160125" y="4754563"/>
              <a:ext cx="4762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Rectangle 529"/>
            <p:cNvSpPr>
              <a:spLocks noChangeArrowheads="1"/>
            </p:cNvSpPr>
            <p:nvPr/>
          </p:nvSpPr>
          <p:spPr bwMode="auto">
            <a:xfrm>
              <a:off x="11102975" y="4754563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Rectangle 530"/>
            <p:cNvSpPr>
              <a:spLocks noChangeArrowheads="1"/>
            </p:cNvSpPr>
            <p:nvPr/>
          </p:nvSpPr>
          <p:spPr bwMode="auto">
            <a:xfrm>
              <a:off x="11441113" y="47545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Rectangle 531"/>
            <p:cNvSpPr>
              <a:spLocks noChangeArrowheads="1"/>
            </p:cNvSpPr>
            <p:nvPr/>
          </p:nvSpPr>
          <p:spPr bwMode="auto">
            <a:xfrm>
              <a:off x="11455400" y="4754563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Rectangle 532"/>
            <p:cNvSpPr>
              <a:spLocks noChangeArrowheads="1"/>
            </p:cNvSpPr>
            <p:nvPr/>
          </p:nvSpPr>
          <p:spPr bwMode="auto">
            <a:xfrm>
              <a:off x="11468100" y="4754563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533"/>
            <p:cNvSpPr/>
            <p:nvPr/>
          </p:nvSpPr>
          <p:spPr bwMode="auto">
            <a:xfrm>
              <a:off x="11479213" y="4754563"/>
              <a:ext cx="6350" cy="53975"/>
            </a:xfrm>
            <a:custGeom>
              <a:avLst/>
              <a:gdLst>
                <a:gd name="T0" fmla="*/ 13 w 13"/>
                <a:gd name="T1" fmla="*/ 2 h 103"/>
                <a:gd name="T2" fmla="*/ 13 w 13"/>
                <a:gd name="T3" fmla="*/ 102 h 103"/>
                <a:gd name="T4" fmla="*/ 13 w 13"/>
                <a:gd name="T5" fmla="*/ 102 h 103"/>
                <a:gd name="T6" fmla="*/ 8 w 13"/>
                <a:gd name="T7" fmla="*/ 103 h 103"/>
                <a:gd name="T8" fmla="*/ 0 w 13"/>
                <a:gd name="T9" fmla="*/ 103 h 103"/>
                <a:gd name="T10" fmla="*/ 0 w 13"/>
                <a:gd name="T11" fmla="*/ 0 h 103"/>
                <a:gd name="T12" fmla="*/ 8 w 13"/>
                <a:gd name="T13" fmla="*/ 0 h 103"/>
                <a:gd name="T14" fmla="*/ 8 w 13"/>
                <a:gd name="T15" fmla="*/ 0 h 103"/>
                <a:gd name="T16" fmla="*/ 13 w 13"/>
                <a:gd name="T17" fmla="*/ 2 h 103"/>
                <a:gd name="T18" fmla="*/ 13 w 13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3">
                  <a:moveTo>
                    <a:pt x="13" y="2"/>
                  </a:moveTo>
                  <a:lnTo>
                    <a:pt x="13" y="102"/>
                  </a:lnTo>
                  <a:lnTo>
                    <a:pt x="13" y="102"/>
                  </a:lnTo>
                  <a:lnTo>
                    <a:pt x="8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2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534"/>
            <p:cNvSpPr/>
            <p:nvPr/>
          </p:nvSpPr>
          <p:spPr bwMode="auto">
            <a:xfrm>
              <a:off x="11488738" y="4756151"/>
              <a:ext cx="6350" cy="50800"/>
            </a:xfrm>
            <a:custGeom>
              <a:avLst/>
              <a:gdLst>
                <a:gd name="T0" fmla="*/ 12 w 12"/>
                <a:gd name="T1" fmla="*/ 8 h 98"/>
                <a:gd name="T2" fmla="*/ 12 w 12"/>
                <a:gd name="T3" fmla="*/ 90 h 98"/>
                <a:gd name="T4" fmla="*/ 12 w 12"/>
                <a:gd name="T5" fmla="*/ 90 h 98"/>
                <a:gd name="T6" fmla="*/ 7 w 12"/>
                <a:gd name="T7" fmla="*/ 95 h 98"/>
                <a:gd name="T8" fmla="*/ 0 w 12"/>
                <a:gd name="T9" fmla="*/ 98 h 98"/>
                <a:gd name="T10" fmla="*/ 0 w 12"/>
                <a:gd name="T11" fmla="*/ 0 h 98"/>
                <a:gd name="T12" fmla="*/ 0 w 12"/>
                <a:gd name="T13" fmla="*/ 0 h 98"/>
                <a:gd name="T14" fmla="*/ 7 w 12"/>
                <a:gd name="T15" fmla="*/ 2 h 98"/>
                <a:gd name="T16" fmla="*/ 12 w 12"/>
                <a:gd name="T17" fmla="*/ 8 h 98"/>
                <a:gd name="T18" fmla="*/ 12 w 12"/>
                <a:gd name="T19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8">
                  <a:moveTo>
                    <a:pt x="12" y="8"/>
                  </a:moveTo>
                  <a:lnTo>
                    <a:pt x="12" y="90"/>
                  </a:lnTo>
                  <a:lnTo>
                    <a:pt x="12" y="90"/>
                  </a:lnTo>
                  <a:lnTo>
                    <a:pt x="7" y="95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2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535"/>
            <p:cNvSpPr/>
            <p:nvPr/>
          </p:nvSpPr>
          <p:spPr bwMode="auto">
            <a:xfrm>
              <a:off x="10815638" y="4700588"/>
              <a:ext cx="604837" cy="53975"/>
            </a:xfrm>
            <a:custGeom>
              <a:avLst/>
              <a:gdLst>
                <a:gd name="T0" fmla="*/ 1143 w 1143"/>
                <a:gd name="T1" fmla="*/ 79 h 103"/>
                <a:gd name="T2" fmla="*/ 1142 w 1143"/>
                <a:gd name="T3" fmla="*/ 86 h 103"/>
                <a:gd name="T4" fmla="*/ 1139 w 1143"/>
                <a:gd name="T5" fmla="*/ 92 h 103"/>
                <a:gd name="T6" fmla="*/ 1126 w 1143"/>
                <a:gd name="T7" fmla="*/ 100 h 103"/>
                <a:gd name="T8" fmla="*/ 1121 w 1143"/>
                <a:gd name="T9" fmla="*/ 101 h 103"/>
                <a:gd name="T10" fmla="*/ 1120 w 1143"/>
                <a:gd name="T11" fmla="*/ 101 h 103"/>
                <a:gd name="T12" fmla="*/ 1119 w 1143"/>
                <a:gd name="T13" fmla="*/ 103 h 103"/>
                <a:gd name="T14" fmla="*/ 1119 w 1143"/>
                <a:gd name="T15" fmla="*/ 103 h 103"/>
                <a:gd name="T16" fmla="*/ 1117 w 1143"/>
                <a:gd name="T17" fmla="*/ 103 h 103"/>
                <a:gd name="T18" fmla="*/ 26 w 1143"/>
                <a:gd name="T19" fmla="*/ 103 h 103"/>
                <a:gd name="T20" fmla="*/ 16 w 1143"/>
                <a:gd name="T21" fmla="*/ 100 h 103"/>
                <a:gd name="T22" fmla="*/ 8 w 1143"/>
                <a:gd name="T23" fmla="*/ 96 h 103"/>
                <a:gd name="T24" fmla="*/ 2 w 1143"/>
                <a:gd name="T25" fmla="*/ 90 h 103"/>
                <a:gd name="T26" fmla="*/ 0 w 1143"/>
                <a:gd name="T27" fmla="*/ 81 h 103"/>
                <a:gd name="T28" fmla="*/ 0 w 1143"/>
                <a:gd name="T29" fmla="*/ 79 h 103"/>
                <a:gd name="T30" fmla="*/ 0 w 1143"/>
                <a:gd name="T31" fmla="*/ 23 h 103"/>
                <a:gd name="T32" fmla="*/ 0 w 1143"/>
                <a:gd name="T33" fmla="*/ 21 h 103"/>
                <a:gd name="T34" fmla="*/ 2 w 1143"/>
                <a:gd name="T35" fmla="*/ 12 h 103"/>
                <a:gd name="T36" fmla="*/ 8 w 1143"/>
                <a:gd name="T37" fmla="*/ 6 h 103"/>
                <a:gd name="T38" fmla="*/ 16 w 1143"/>
                <a:gd name="T39" fmla="*/ 2 h 103"/>
                <a:gd name="T40" fmla="*/ 26 w 1143"/>
                <a:gd name="T41" fmla="*/ 0 h 103"/>
                <a:gd name="T42" fmla="*/ 1117 w 1143"/>
                <a:gd name="T43" fmla="*/ 0 h 103"/>
                <a:gd name="T44" fmla="*/ 1119 w 1143"/>
                <a:gd name="T45" fmla="*/ 0 h 103"/>
                <a:gd name="T46" fmla="*/ 1121 w 1143"/>
                <a:gd name="T47" fmla="*/ 1 h 103"/>
                <a:gd name="T48" fmla="*/ 1126 w 1143"/>
                <a:gd name="T49" fmla="*/ 2 h 103"/>
                <a:gd name="T50" fmla="*/ 1129 w 1143"/>
                <a:gd name="T51" fmla="*/ 2 h 103"/>
                <a:gd name="T52" fmla="*/ 1130 w 1143"/>
                <a:gd name="T53" fmla="*/ 3 h 103"/>
                <a:gd name="T54" fmla="*/ 1130 w 1143"/>
                <a:gd name="T55" fmla="*/ 3 h 103"/>
                <a:gd name="T56" fmla="*/ 1131 w 1143"/>
                <a:gd name="T57" fmla="*/ 3 h 103"/>
                <a:gd name="T58" fmla="*/ 1131 w 1143"/>
                <a:gd name="T59" fmla="*/ 3 h 103"/>
                <a:gd name="T60" fmla="*/ 1133 w 1143"/>
                <a:gd name="T61" fmla="*/ 5 h 103"/>
                <a:gd name="T62" fmla="*/ 1135 w 1143"/>
                <a:gd name="T63" fmla="*/ 7 h 103"/>
                <a:gd name="T64" fmla="*/ 1137 w 1143"/>
                <a:gd name="T65" fmla="*/ 7 h 103"/>
                <a:gd name="T66" fmla="*/ 1137 w 1143"/>
                <a:gd name="T67" fmla="*/ 7 h 103"/>
                <a:gd name="T68" fmla="*/ 1137 w 1143"/>
                <a:gd name="T69" fmla="*/ 7 h 103"/>
                <a:gd name="T70" fmla="*/ 1137 w 1143"/>
                <a:gd name="T71" fmla="*/ 7 h 103"/>
                <a:gd name="T72" fmla="*/ 1138 w 1143"/>
                <a:gd name="T73" fmla="*/ 9 h 103"/>
                <a:gd name="T74" fmla="*/ 1139 w 1143"/>
                <a:gd name="T75" fmla="*/ 10 h 103"/>
                <a:gd name="T76" fmla="*/ 1143 w 1143"/>
                <a:gd name="T77" fmla="*/ 2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3" h="103">
                  <a:moveTo>
                    <a:pt x="1143" y="23"/>
                  </a:moveTo>
                  <a:lnTo>
                    <a:pt x="1143" y="79"/>
                  </a:lnTo>
                  <a:lnTo>
                    <a:pt x="1143" y="79"/>
                  </a:lnTo>
                  <a:lnTo>
                    <a:pt x="1142" y="86"/>
                  </a:lnTo>
                  <a:lnTo>
                    <a:pt x="1139" y="92"/>
                  </a:lnTo>
                  <a:lnTo>
                    <a:pt x="1139" y="92"/>
                  </a:lnTo>
                  <a:lnTo>
                    <a:pt x="1134" y="97"/>
                  </a:lnTo>
                  <a:lnTo>
                    <a:pt x="1126" y="100"/>
                  </a:lnTo>
                  <a:lnTo>
                    <a:pt x="1126" y="100"/>
                  </a:lnTo>
                  <a:lnTo>
                    <a:pt x="1121" y="101"/>
                  </a:lnTo>
                  <a:lnTo>
                    <a:pt x="1121" y="101"/>
                  </a:lnTo>
                  <a:lnTo>
                    <a:pt x="1120" y="101"/>
                  </a:lnTo>
                  <a:lnTo>
                    <a:pt x="1120" y="101"/>
                  </a:lnTo>
                  <a:lnTo>
                    <a:pt x="1119" y="103"/>
                  </a:lnTo>
                  <a:lnTo>
                    <a:pt x="1119" y="103"/>
                  </a:lnTo>
                  <a:lnTo>
                    <a:pt x="1119" y="103"/>
                  </a:lnTo>
                  <a:lnTo>
                    <a:pt x="1119" y="103"/>
                  </a:lnTo>
                  <a:lnTo>
                    <a:pt x="1117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1" y="101"/>
                  </a:lnTo>
                  <a:lnTo>
                    <a:pt x="16" y="100"/>
                  </a:lnTo>
                  <a:lnTo>
                    <a:pt x="12" y="99"/>
                  </a:lnTo>
                  <a:lnTo>
                    <a:pt x="8" y="96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0" y="8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1117" y="0"/>
                  </a:lnTo>
                  <a:lnTo>
                    <a:pt x="1117" y="0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1121" y="1"/>
                  </a:lnTo>
                  <a:lnTo>
                    <a:pt x="1121" y="1"/>
                  </a:lnTo>
                  <a:lnTo>
                    <a:pt x="1126" y="2"/>
                  </a:lnTo>
                  <a:lnTo>
                    <a:pt x="1126" y="2"/>
                  </a:lnTo>
                  <a:lnTo>
                    <a:pt x="1129" y="2"/>
                  </a:lnTo>
                  <a:lnTo>
                    <a:pt x="1129" y="2"/>
                  </a:lnTo>
                  <a:lnTo>
                    <a:pt x="1130" y="3"/>
                  </a:lnTo>
                  <a:lnTo>
                    <a:pt x="1130" y="3"/>
                  </a:lnTo>
                  <a:lnTo>
                    <a:pt x="1130" y="3"/>
                  </a:lnTo>
                  <a:lnTo>
                    <a:pt x="1130" y="3"/>
                  </a:lnTo>
                  <a:lnTo>
                    <a:pt x="1131" y="3"/>
                  </a:lnTo>
                  <a:lnTo>
                    <a:pt x="1131" y="3"/>
                  </a:lnTo>
                  <a:lnTo>
                    <a:pt x="1131" y="3"/>
                  </a:lnTo>
                  <a:lnTo>
                    <a:pt x="1131" y="3"/>
                  </a:lnTo>
                  <a:lnTo>
                    <a:pt x="1133" y="5"/>
                  </a:lnTo>
                  <a:lnTo>
                    <a:pt x="1133" y="5"/>
                  </a:lnTo>
                  <a:lnTo>
                    <a:pt x="1135" y="7"/>
                  </a:lnTo>
                  <a:lnTo>
                    <a:pt x="1135" y="7"/>
                  </a:lnTo>
                  <a:lnTo>
                    <a:pt x="1137" y="7"/>
                  </a:lnTo>
                  <a:lnTo>
                    <a:pt x="1137" y="7"/>
                  </a:lnTo>
                  <a:lnTo>
                    <a:pt x="1137" y="7"/>
                  </a:lnTo>
                  <a:lnTo>
                    <a:pt x="1137" y="7"/>
                  </a:lnTo>
                  <a:lnTo>
                    <a:pt x="1137" y="7"/>
                  </a:lnTo>
                  <a:lnTo>
                    <a:pt x="1137" y="7"/>
                  </a:lnTo>
                  <a:lnTo>
                    <a:pt x="1137" y="7"/>
                  </a:lnTo>
                  <a:lnTo>
                    <a:pt x="1137" y="7"/>
                  </a:lnTo>
                  <a:lnTo>
                    <a:pt x="1138" y="9"/>
                  </a:lnTo>
                  <a:lnTo>
                    <a:pt x="1138" y="9"/>
                  </a:lnTo>
                  <a:lnTo>
                    <a:pt x="1139" y="10"/>
                  </a:lnTo>
                  <a:lnTo>
                    <a:pt x="1139" y="10"/>
                  </a:lnTo>
                  <a:lnTo>
                    <a:pt x="1142" y="16"/>
                  </a:lnTo>
                  <a:lnTo>
                    <a:pt x="1143" y="23"/>
                  </a:lnTo>
                  <a:lnTo>
                    <a:pt x="1143" y="23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536"/>
            <p:cNvSpPr/>
            <p:nvPr/>
          </p:nvSpPr>
          <p:spPr bwMode="auto">
            <a:xfrm>
              <a:off x="10815638" y="4700588"/>
              <a:ext cx="322262" cy="53975"/>
            </a:xfrm>
            <a:custGeom>
              <a:avLst/>
              <a:gdLst>
                <a:gd name="T0" fmla="*/ 608 w 608"/>
                <a:gd name="T1" fmla="*/ 103 h 103"/>
                <a:gd name="T2" fmla="*/ 24 w 608"/>
                <a:gd name="T3" fmla="*/ 103 h 103"/>
                <a:gd name="T4" fmla="*/ 24 w 608"/>
                <a:gd name="T5" fmla="*/ 103 h 103"/>
                <a:gd name="T6" fmla="*/ 18 w 608"/>
                <a:gd name="T7" fmla="*/ 101 h 103"/>
                <a:gd name="T8" fmla="*/ 15 w 608"/>
                <a:gd name="T9" fmla="*/ 100 h 103"/>
                <a:gd name="T10" fmla="*/ 11 w 608"/>
                <a:gd name="T11" fmla="*/ 99 h 103"/>
                <a:gd name="T12" fmla="*/ 7 w 608"/>
                <a:gd name="T13" fmla="*/ 96 h 103"/>
                <a:gd name="T14" fmla="*/ 4 w 608"/>
                <a:gd name="T15" fmla="*/ 92 h 103"/>
                <a:gd name="T16" fmla="*/ 2 w 608"/>
                <a:gd name="T17" fmla="*/ 90 h 103"/>
                <a:gd name="T18" fmla="*/ 0 w 608"/>
                <a:gd name="T19" fmla="*/ 86 h 103"/>
                <a:gd name="T20" fmla="*/ 0 w 608"/>
                <a:gd name="T21" fmla="*/ 81 h 103"/>
                <a:gd name="T22" fmla="*/ 0 w 608"/>
                <a:gd name="T23" fmla="*/ 81 h 103"/>
                <a:gd name="T24" fmla="*/ 0 w 608"/>
                <a:gd name="T25" fmla="*/ 79 h 103"/>
                <a:gd name="T26" fmla="*/ 0 w 608"/>
                <a:gd name="T27" fmla="*/ 23 h 103"/>
                <a:gd name="T28" fmla="*/ 0 w 608"/>
                <a:gd name="T29" fmla="*/ 23 h 103"/>
                <a:gd name="T30" fmla="*/ 0 w 608"/>
                <a:gd name="T31" fmla="*/ 21 h 103"/>
                <a:gd name="T32" fmla="*/ 0 w 608"/>
                <a:gd name="T33" fmla="*/ 21 h 103"/>
                <a:gd name="T34" fmla="*/ 0 w 608"/>
                <a:gd name="T35" fmla="*/ 16 h 103"/>
                <a:gd name="T36" fmla="*/ 2 w 608"/>
                <a:gd name="T37" fmla="*/ 12 h 103"/>
                <a:gd name="T38" fmla="*/ 4 w 608"/>
                <a:gd name="T39" fmla="*/ 10 h 103"/>
                <a:gd name="T40" fmla="*/ 7 w 608"/>
                <a:gd name="T41" fmla="*/ 6 h 103"/>
                <a:gd name="T42" fmla="*/ 11 w 608"/>
                <a:gd name="T43" fmla="*/ 3 h 103"/>
                <a:gd name="T44" fmla="*/ 15 w 608"/>
                <a:gd name="T45" fmla="*/ 2 h 103"/>
                <a:gd name="T46" fmla="*/ 18 w 608"/>
                <a:gd name="T47" fmla="*/ 1 h 103"/>
                <a:gd name="T48" fmla="*/ 24 w 608"/>
                <a:gd name="T49" fmla="*/ 0 h 103"/>
                <a:gd name="T50" fmla="*/ 536 w 608"/>
                <a:gd name="T51" fmla="*/ 0 h 103"/>
                <a:gd name="T52" fmla="*/ 536 w 608"/>
                <a:gd name="T53" fmla="*/ 0 h 103"/>
                <a:gd name="T54" fmla="*/ 537 w 608"/>
                <a:gd name="T55" fmla="*/ 2 h 103"/>
                <a:gd name="T56" fmla="*/ 537 w 608"/>
                <a:gd name="T57" fmla="*/ 2 h 103"/>
                <a:gd name="T58" fmla="*/ 541 w 608"/>
                <a:gd name="T59" fmla="*/ 14 h 103"/>
                <a:gd name="T60" fmla="*/ 545 w 608"/>
                <a:gd name="T61" fmla="*/ 27 h 103"/>
                <a:gd name="T62" fmla="*/ 551 w 608"/>
                <a:gd name="T63" fmla="*/ 39 h 103"/>
                <a:gd name="T64" fmla="*/ 559 w 608"/>
                <a:gd name="T65" fmla="*/ 52 h 103"/>
                <a:gd name="T66" fmla="*/ 568 w 608"/>
                <a:gd name="T67" fmla="*/ 65 h 103"/>
                <a:gd name="T68" fmla="*/ 579 w 608"/>
                <a:gd name="T69" fmla="*/ 78 h 103"/>
                <a:gd name="T70" fmla="*/ 592 w 608"/>
                <a:gd name="T71" fmla="*/ 90 h 103"/>
                <a:gd name="T72" fmla="*/ 608 w 608"/>
                <a:gd name="T73" fmla="*/ 101 h 103"/>
                <a:gd name="T74" fmla="*/ 608 w 608"/>
                <a:gd name="T75" fmla="*/ 101 h 103"/>
                <a:gd name="T76" fmla="*/ 608 w 608"/>
                <a:gd name="T77" fmla="*/ 103 h 103"/>
                <a:gd name="T78" fmla="*/ 608 w 608"/>
                <a:gd name="T7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8" h="103">
                  <a:moveTo>
                    <a:pt x="608" y="103"/>
                  </a:moveTo>
                  <a:lnTo>
                    <a:pt x="24" y="103"/>
                  </a:lnTo>
                  <a:lnTo>
                    <a:pt x="24" y="103"/>
                  </a:lnTo>
                  <a:lnTo>
                    <a:pt x="18" y="101"/>
                  </a:lnTo>
                  <a:lnTo>
                    <a:pt x="15" y="100"/>
                  </a:lnTo>
                  <a:lnTo>
                    <a:pt x="11" y="99"/>
                  </a:lnTo>
                  <a:lnTo>
                    <a:pt x="7" y="96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0" y="8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3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37" y="2"/>
                  </a:lnTo>
                  <a:lnTo>
                    <a:pt x="537" y="2"/>
                  </a:lnTo>
                  <a:lnTo>
                    <a:pt x="541" y="14"/>
                  </a:lnTo>
                  <a:lnTo>
                    <a:pt x="545" y="27"/>
                  </a:lnTo>
                  <a:lnTo>
                    <a:pt x="551" y="39"/>
                  </a:lnTo>
                  <a:lnTo>
                    <a:pt x="559" y="52"/>
                  </a:lnTo>
                  <a:lnTo>
                    <a:pt x="568" y="65"/>
                  </a:lnTo>
                  <a:lnTo>
                    <a:pt x="579" y="78"/>
                  </a:lnTo>
                  <a:lnTo>
                    <a:pt x="592" y="90"/>
                  </a:lnTo>
                  <a:lnTo>
                    <a:pt x="608" y="101"/>
                  </a:lnTo>
                  <a:lnTo>
                    <a:pt x="608" y="101"/>
                  </a:lnTo>
                  <a:lnTo>
                    <a:pt x="608" y="103"/>
                  </a:lnTo>
                  <a:lnTo>
                    <a:pt x="608" y="103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Rectangle 537"/>
            <p:cNvSpPr>
              <a:spLocks noChangeArrowheads="1"/>
            </p:cNvSpPr>
            <p:nvPr/>
          </p:nvSpPr>
          <p:spPr bwMode="auto">
            <a:xfrm>
              <a:off x="11344275" y="47005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Rectangle 538"/>
            <p:cNvSpPr>
              <a:spLocks noChangeArrowheads="1"/>
            </p:cNvSpPr>
            <p:nvPr/>
          </p:nvSpPr>
          <p:spPr bwMode="auto">
            <a:xfrm>
              <a:off x="11322050" y="47005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Rectangle 539"/>
            <p:cNvSpPr>
              <a:spLocks noChangeArrowheads="1"/>
            </p:cNvSpPr>
            <p:nvPr/>
          </p:nvSpPr>
          <p:spPr bwMode="auto">
            <a:xfrm>
              <a:off x="11295063" y="47005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Rectangle 540"/>
            <p:cNvSpPr>
              <a:spLocks noChangeArrowheads="1"/>
            </p:cNvSpPr>
            <p:nvPr/>
          </p:nvSpPr>
          <p:spPr bwMode="auto">
            <a:xfrm>
              <a:off x="11255375" y="47005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Rectangle 541"/>
            <p:cNvSpPr>
              <a:spLocks noChangeArrowheads="1"/>
            </p:cNvSpPr>
            <p:nvPr/>
          </p:nvSpPr>
          <p:spPr bwMode="auto">
            <a:xfrm>
              <a:off x="11210925" y="4700588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Rectangle 542"/>
            <p:cNvSpPr>
              <a:spLocks noChangeArrowheads="1"/>
            </p:cNvSpPr>
            <p:nvPr/>
          </p:nvSpPr>
          <p:spPr bwMode="auto">
            <a:xfrm>
              <a:off x="11145838" y="47005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Rectangle 543"/>
            <p:cNvSpPr>
              <a:spLocks noChangeArrowheads="1"/>
            </p:cNvSpPr>
            <p:nvPr/>
          </p:nvSpPr>
          <p:spPr bwMode="auto">
            <a:xfrm>
              <a:off x="11083925" y="47005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Rectangle 544"/>
            <p:cNvSpPr>
              <a:spLocks noChangeArrowheads="1"/>
            </p:cNvSpPr>
            <p:nvPr/>
          </p:nvSpPr>
          <p:spPr bwMode="auto">
            <a:xfrm>
              <a:off x="11028363" y="47005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545"/>
            <p:cNvSpPr>
              <a:spLocks noChangeArrowheads="1"/>
            </p:cNvSpPr>
            <p:nvPr/>
          </p:nvSpPr>
          <p:spPr bwMode="auto">
            <a:xfrm>
              <a:off x="11366500" y="4700588"/>
              <a:ext cx="4762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546"/>
            <p:cNvSpPr>
              <a:spLocks noChangeArrowheads="1"/>
            </p:cNvSpPr>
            <p:nvPr/>
          </p:nvSpPr>
          <p:spPr bwMode="auto">
            <a:xfrm>
              <a:off x="11379200" y="47005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547"/>
            <p:cNvSpPr>
              <a:spLocks noChangeArrowheads="1"/>
            </p:cNvSpPr>
            <p:nvPr/>
          </p:nvSpPr>
          <p:spPr bwMode="auto">
            <a:xfrm>
              <a:off x="11393488" y="4700588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548"/>
            <p:cNvSpPr/>
            <p:nvPr/>
          </p:nvSpPr>
          <p:spPr bwMode="auto">
            <a:xfrm>
              <a:off x="11403013" y="4700588"/>
              <a:ext cx="6350" cy="53975"/>
            </a:xfrm>
            <a:custGeom>
              <a:avLst/>
              <a:gdLst>
                <a:gd name="T0" fmla="*/ 11 w 11"/>
                <a:gd name="T1" fmla="*/ 1 h 103"/>
                <a:gd name="T2" fmla="*/ 11 w 11"/>
                <a:gd name="T3" fmla="*/ 101 h 103"/>
                <a:gd name="T4" fmla="*/ 11 w 11"/>
                <a:gd name="T5" fmla="*/ 101 h 103"/>
                <a:gd name="T6" fmla="*/ 7 w 11"/>
                <a:gd name="T7" fmla="*/ 103 h 103"/>
                <a:gd name="T8" fmla="*/ 0 w 11"/>
                <a:gd name="T9" fmla="*/ 103 h 103"/>
                <a:gd name="T10" fmla="*/ 0 w 11"/>
                <a:gd name="T11" fmla="*/ 0 h 103"/>
                <a:gd name="T12" fmla="*/ 7 w 11"/>
                <a:gd name="T13" fmla="*/ 0 h 103"/>
                <a:gd name="T14" fmla="*/ 7 w 11"/>
                <a:gd name="T15" fmla="*/ 0 h 103"/>
                <a:gd name="T16" fmla="*/ 11 w 11"/>
                <a:gd name="T17" fmla="*/ 1 h 103"/>
                <a:gd name="T18" fmla="*/ 11 w 11"/>
                <a:gd name="T19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03">
                  <a:moveTo>
                    <a:pt x="11" y="1"/>
                  </a:moveTo>
                  <a:lnTo>
                    <a:pt x="11" y="101"/>
                  </a:lnTo>
                  <a:lnTo>
                    <a:pt x="11" y="101"/>
                  </a:lnTo>
                  <a:lnTo>
                    <a:pt x="7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549"/>
            <p:cNvSpPr/>
            <p:nvPr/>
          </p:nvSpPr>
          <p:spPr bwMode="auto">
            <a:xfrm>
              <a:off x="11412538" y="4702176"/>
              <a:ext cx="6350" cy="50800"/>
            </a:xfrm>
            <a:custGeom>
              <a:avLst/>
              <a:gdLst>
                <a:gd name="T0" fmla="*/ 13 w 13"/>
                <a:gd name="T1" fmla="*/ 8 h 98"/>
                <a:gd name="T2" fmla="*/ 13 w 13"/>
                <a:gd name="T3" fmla="*/ 90 h 98"/>
                <a:gd name="T4" fmla="*/ 13 w 13"/>
                <a:gd name="T5" fmla="*/ 90 h 98"/>
                <a:gd name="T6" fmla="*/ 8 w 13"/>
                <a:gd name="T7" fmla="*/ 95 h 98"/>
                <a:gd name="T8" fmla="*/ 0 w 13"/>
                <a:gd name="T9" fmla="*/ 98 h 98"/>
                <a:gd name="T10" fmla="*/ 0 w 13"/>
                <a:gd name="T11" fmla="*/ 0 h 98"/>
                <a:gd name="T12" fmla="*/ 0 w 13"/>
                <a:gd name="T13" fmla="*/ 0 h 98"/>
                <a:gd name="T14" fmla="*/ 8 w 13"/>
                <a:gd name="T15" fmla="*/ 3 h 98"/>
                <a:gd name="T16" fmla="*/ 13 w 13"/>
                <a:gd name="T17" fmla="*/ 8 h 98"/>
                <a:gd name="T18" fmla="*/ 13 w 13"/>
                <a:gd name="T19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8">
                  <a:moveTo>
                    <a:pt x="13" y="8"/>
                  </a:moveTo>
                  <a:lnTo>
                    <a:pt x="13" y="90"/>
                  </a:lnTo>
                  <a:lnTo>
                    <a:pt x="13" y="90"/>
                  </a:lnTo>
                  <a:lnTo>
                    <a:pt x="8" y="95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3"/>
                  </a:lnTo>
                  <a:lnTo>
                    <a:pt x="13" y="8"/>
                  </a:lnTo>
                  <a:lnTo>
                    <a:pt x="13" y="8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550"/>
            <p:cNvSpPr/>
            <p:nvPr/>
          </p:nvSpPr>
          <p:spPr bwMode="auto">
            <a:xfrm>
              <a:off x="10858500" y="4648201"/>
              <a:ext cx="604837" cy="53975"/>
            </a:xfrm>
            <a:custGeom>
              <a:avLst/>
              <a:gdLst>
                <a:gd name="T0" fmla="*/ 1144 w 1144"/>
                <a:gd name="T1" fmla="*/ 21 h 101"/>
                <a:gd name="T2" fmla="*/ 1144 w 1144"/>
                <a:gd name="T3" fmla="*/ 79 h 101"/>
                <a:gd name="T4" fmla="*/ 1144 w 1144"/>
                <a:gd name="T5" fmla="*/ 79 h 101"/>
                <a:gd name="T6" fmla="*/ 1143 w 1144"/>
                <a:gd name="T7" fmla="*/ 86 h 101"/>
                <a:gd name="T8" fmla="*/ 1139 w 1144"/>
                <a:gd name="T9" fmla="*/ 92 h 101"/>
                <a:gd name="T10" fmla="*/ 1139 w 1144"/>
                <a:gd name="T11" fmla="*/ 92 h 101"/>
                <a:gd name="T12" fmla="*/ 1134 w 1144"/>
                <a:gd name="T13" fmla="*/ 96 h 101"/>
                <a:gd name="T14" fmla="*/ 1127 w 1144"/>
                <a:gd name="T15" fmla="*/ 100 h 101"/>
                <a:gd name="T16" fmla="*/ 1127 w 1144"/>
                <a:gd name="T17" fmla="*/ 100 h 101"/>
                <a:gd name="T18" fmla="*/ 1122 w 1144"/>
                <a:gd name="T19" fmla="*/ 101 h 101"/>
                <a:gd name="T20" fmla="*/ 1122 w 1144"/>
                <a:gd name="T21" fmla="*/ 101 h 101"/>
                <a:gd name="T22" fmla="*/ 1117 w 1144"/>
                <a:gd name="T23" fmla="*/ 101 h 101"/>
                <a:gd name="T24" fmla="*/ 26 w 1144"/>
                <a:gd name="T25" fmla="*/ 101 h 101"/>
                <a:gd name="T26" fmla="*/ 26 w 1144"/>
                <a:gd name="T27" fmla="*/ 101 h 101"/>
                <a:gd name="T28" fmla="*/ 21 w 1144"/>
                <a:gd name="T29" fmla="*/ 101 h 101"/>
                <a:gd name="T30" fmla="*/ 14 w 1144"/>
                <a:gd name="T31" fmla="*/ 99 h 101"/>
                <a:gd name="T32" fmla="*/ 14 w 1144"/>
                <a:gd name="T33" fmla="*/ 99 h 101"/>
                <a:gd name="T34" fmla="*/ 9 w 1144"/>
                <a:gd name="T35" fmla="*/ 96 h 101"/>
                <a:gd name="T36" fmla="*/ 5 w 1144"/>
                <a:gd name="T37" fmla="*/ 92 h 101"/>
                <a:gd name="T38" fmla="*/ 1 w 1144"/>
                <a:gd name="T39" fmla="*/ 87 h 101"/>
                <a:gd name="T40" fmla="*/ 0 w 1144"/>
                <a:gd name="T41" fmla="*/ 82 h 101"/>
                <a:gd name="T42" fmla="*/ 0 w 1144"/>
                <a:gd name="T43" fmla="*/ 82 h 101"/>
                <a:gd name="T44" fmla="*/ 0 w 1144"/>
                <a:gd name="T45" fmla="*/ 81 h 101"/>
                <a:gd name="T46" fmla="*/ 0 w 1144"/>
                <a:gd name="T47" fmla="*/ 81 h 101"/>
                <a:gd name="T48" fmla="*/ 0 w 1144"/>
                <a:gd name="T49" fmla="*/ 79 h 101"/>
                <a:gd name="T50" fmla="*/ 0 w 1144"/>
                <a:gd name="T51" fmla="*/ 21 h 101"/>
                <a:gd name="T52" fmla="*/ 0 w 1144"/>
                <a:gd name="T53" fmla="*/ 21 h 101"/>
                <a:gd name="T54" fmla="*/ 0 w 1144"/>
                <a:gd name="T55" fmla="*/ 20 h 101"/>
                <a:gd name="T56" fmla="*/ 0 w 1144"/>
                <a:gd name="T57" fmla="*/ 20 h 101"/>
                <a:gd name="T58" fmla="*/ 0 w 1144"/>
                <a:gd name="T59" fmla="*/ 16 h 101"/>
                <a:gd name="T60" fmla="*/ 3 w 1144"/>
                <a:gd name="T61" fmla="*/ 14 h 101"/>
                <a:gd name="T62" fmla="*/ 7 w 1144"/>
                <a:gd name="T63" fmla="*/ 7 h 101"/>
                <a:gd name="T64" fmla="*/ 14 w 1144"/>
                <a:gd name="T65" fmla="*/ 2 h 101"/>
                <a:gd name="T66" fmla="*/ 23 w 1144"/>
                <a:gd name="T67" fmla="*/ 0 h 101"/>
                <a:gd name="T68" fmla="*/ 23 w 1144"/>
                <a:gd name="T69" fmla="*/ 0 h 101"/>
                <a:gd name="T70" fmla="*/ 26 w 1144"/>
                <a:gd name="T71" fmla="*/ 0 h 101"/>
                <a:gd name="T72" fmla="*/ 1117 w 1144"/>
                <a:gd name="T73" fmla="*/ 0 h 101"/>
                <a:gd name="T74" fmla="*/ 1117 w 1144"/>
                <a:gd name="T75" fmla="*/ 0 h 101"/>
                <a:gd name="T76" fmla="*/ 1122 w 1144"/>
                <a:gd name="T77" fmla="*/ 0 h 101"/>
                <a:gd name="T78" fmla="*/ 1122 w 1144"/>
                <a:gd name="T79" fmla="*/ 0 h 101"/>
                <a:gd name="T80" fmla="*/ 1127 w 1144"/>
                <a:gd name="T81" fmla="*/ 1 h 101"/>
                <a:gd name="T82" fmla="*/ 1127 w 1144"/>
                <a:gd name="T83" fmla="*/ 1 h 101"/>
                <a:gd name="T84" fmla="*/ 1134 w 1144"/>
                <a:gd name="T85" fmla="*/ 5 h 101"/>
                <a:gd name="T86" fmla="*/ 1139 w 1144"/>
                <a:gd name="T87" fmla="*/ 10 h 101"/>
                <a:gd name="T88" fmla="*/ 1139 w 1144"/>
                <a:gd name="T89" fmla="*/ 10 h 101"/>
                <a:gd name="T90" fmla="*/ 1143 w 1144"/>
                <a:gd name="T91" fmla="*/ 15 h 101"/>
                <a:gd name="T92" fmla="*/ 1144 w 1144"/>
                <a:gd name="T93" fmla="*/ 21 h 101"/>
                <a:gd name="T94" fmla="*/ 1144 w 1144"/>
                <a:gd name="T95" fmla="*/ 2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4" h="101">
                  <a:moveTo>
                    <a:pt x="1144" y="21"/>
                  </a:moveTo>
                  <a:lnTo>
                    <a:pt x="1144" y="79"/>
                  </a:lnTo>
                  <a:lnTo>
                    <a:pt x="1144" y="79"/>
                  </a:lnTo>
                  <a:lnTo>
                    <a:pt x="1143" y="86"/>
                  </a:lnTo>
                  <a:lnTo>
                    <a:pt x="1139" y="92"/>
                  </a:lnTo>
                  <a:lnTo>
                    <a:pt x="1139" y="92"/>
                  </a:lnTo>
                  <a:lnTo>
                    <a:pt x="1134" y="96"/>
                  </a:lnTo>
                  <a:lnTo>
                    <a:pt x="1127" y="100"/>
                  </a:lnTo>
                  <a:lnTo>
                    <a:pt x="1127" y="100"/>
                  </a:lnTo>
                  <a:lnTo>
                    <a:pt x="1122" y="101"/>
                  </a:lnTo>
                  <a:lnTo>
                    <a:pt x="1122" y="101"/>
                  </a:lnTo>
                  <a:lnTo>
                    <a:pt x="1117" y="101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1" y="101"/>
                  </a:lnTo>
                  <a:lnTo>
                    <a:pt x="14" y="99"/>
                  </a:lnTo>
                  <a:lnTo>
                    <a:pt x="14" y="99"/>
                  </a:lnTo>
                  <a:lnTo>
                    <a:pt x="9" y="96"/>
                  </a:lnTo>
                  <a:lnTo>
                    <a:pt x="5" y="92"/>
                  </a:lnTo>
                  <a:lnTo>
                    <a:pt x="1" y="87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3" y="14"/>
                  </a:lnTo>
                  <a:lnTo>
                    <a:pt x="7" y="7"/>
                  </a:lnTo>
                  <a:lnTo>
                    <a:pt x="1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1117" y="0"/>
                  </a:lnTo>
                  <a:lnTo>
                    <a:pt x="1117" y="0"/>
                  </a:lnTo>
                  <a:lnTo>
                    <a:pt x="1122" y="0"/>
                  </a:lnTo>
                  <a:lnTo>
                    <a:pt x="1122" y="0"/>
                  </a:lnTo>
                  <a:lnTo>
                    <a:pt x="1127" y="1"/>
                  </a:lnTo>
                  <a:lnTo>
                    <a:pt x="1127" y="1"/>
                  </a:lnTo>
                  <a:lnTo>
                    <a:pt x="1134" y="5"/>
                  </a:lnTo>
                  <a:lnTo>
                    <a:pt x="1139" y="10"/>
                  </a:lnTo>
                  <a:lnTo>
                    <a:pt x="1139" y="10"/>
                  </a:lnTo>
                  <a:lnTo>
                    <a:pt x="1143" y="15"/>
                  </a:lnTo>
                  <a:lnTo>
                    <a:pt x="1144" y="21"/>
                  </a:lnTo>
                  <a:lnTo>
                    <a:pt x="1144" y="21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551"/>
            <p:cNvSpPr/>
            <p:nvPr/>
          </p:nvSpPr>
          <p:spPr bwMode="auto">
            <a:xfrm>
              <a:off x="10858500" y="4648201"/>
              <a:ext cx="322262" cy="53975"/>
            </a:xfrm>
            <a:custGeom>
              <a:avLst/>
              <a:gdLst>
                <a:gd name="T0" fmla="*/ 608 w 608"/>
                <a:gd name="T1" fmla="*/ 101 h 101"/>
                <a:gd name="T2" fmla="*/ 23 w 608"/>
                <a:gd name="T3" fmla="*/ 101 h 101"/>
                <a:gd name="T4" fmla="*/ 23 w 608"/>
                <a:gd name="T5" fmla="*/ 101 h 101"/>
                <a:gd name="T6" fmla="*/ 18 w 608"/>
                <a:gd name="T7" fmla="*/ 101 h 101"/>
                <a:gd name="T8" fmla="*/ 13 w 608"/>
                <a:gd name="T9" fmla="*/ 99 h 101"/>
                <a:gd name="T10" fmla="*/ 13 w 608"/>
                <a:gd name="T11" fmla="*/ 99 h 101"/>
                <a:gd name="T12" fmla="*/ 8 w 608"/>
                <a:gd name="T13" fmla="*/ 96 h 101"/>
                <a:gd name="T14" fmla="*/ 4 w 608"/>
                <a:gd name="T15" fmla="*/ 92 h 101"/>
                <a:gd name="T16" fmla="*/ 1 w 608"/>
                <a:gd name="T17" fmla="*/ 87 h 101"/>
                <a:gd name="T18" fmla="*/ 0 w 608"/>
                <a:gd name="T19" fmla="*/ 82 h 101"/>
                <a:gd name="T20" fmla="*/ 0 w 608"/>
                <a:gd name="T21" fmla="*/ 82 h 101"/>
                <a:gd name="T22" fmla="*/ 0 w 608"/>
                <a:gd name="T23" fmla="*/ 81 h 101"/>
                <a:gd name="T24" fmla="*/ 0 w 608"/>
                <a:gd name="T25" fmla="*/ 81 h 101"/>
                <a:gd name="T26" fmla="*/ 0 w 608"/>
                <a:gd name="T27" fmla="*/ 79 h 101"/>
                <a:gd name="T28" fmla="*/ 0 w 608"/>
                <a:gd name="T29" fmla="*/ 21 h 101"/>
                <a:gd name="T30" fmla="*/ 0 w 608"/>
                <a:gd name="T31" fmla="*/ 21 h 101"/>
                <a:gd name="T32" fmla="*/ 0 w 608"/>
                <a:gd name="T33" fmla="*/ 20 h 101"/>
                <a:gd name="T34" fmla="*/ 0 w 608"/>
                <a:gd name="T35" fmla="*/ 20 h 101"/>
                <a:gd name="T36" fmla="*/ 1 w 608"/>
                <a:gd name="T37" fmla="*/ 14 h 101"/>
                <a:gd name="T38" fmla="*/ 7 w 608"/>
                <a:gd name="T39" fmla="*/ 7 h 101"/>
                <a:gd name="T40" fmla="*/ 13 w 608"/>
                <a:gd name="T41" fmla="*/ 2 h 101"/>
                <a:gd name="T42" fmla="*/ 21 w 608"/>
                <a:gd name="T43" fmla="*/ 0 h 101"/>
                <a:gd name="T44" fmla="*/ 21 w 608"/>
                <a:gd name="T45" fmla="*/ 0 h 101"/>
                <a:gd name="T46" fmla="*/ 23 w 608"/>
                <a:gd name="T47" fmla="*/ 0 h 101"/>
                <a:gd name="T48" fmla="*/ 537 w 608"/>
                <a:gd name="T49" fmla="*/ 0 h 101"/>
                <a:gd name="T50" fmla="*/ 537 w 608"/>
                <a:gd name="T51" fmla="*/ 0 h 101"/>
                <a:gd name="T52" fmla="*/ 537 w 608"/>
                <a:gd name="T53" fmla="*/ 0 h 101"/>
                <a:gd name="T54" fmla="*/ 537 w 608"/>
                <a:gd name="T55" fmla="*/ 0 h 101"/>
                <a:gd name="T56" fmla="*/ 539 w 608"/>
                <a:gd name="T57" fmla="*/ 11 h 101"/>
                <a:gd name="T58" fmla="*/ 544 w 608"/>
                <a:gd name="T59" fmla="*/ 24 h 101"/>
                <a:gd name="T60" fmla="*/ 551 w 608"/>
                <a:gd name="T61" fmla="*/ 36 h 101"/>
                <a:gd name="T62" fmla="*/ 557 w 608"/>
                <a:gd name="T63" fmla="*/ 50 h 101"/>
                <a:gd name="T64" fmla="*/ 566 w 608"/>
                <a:gd name="T65" fmla="*/ 63 h 101"/>
                <a:gd name="T66" fmla="*/ 578 w 608"/>
                <a:gd name="T67" fmla="*/ 75 h 101"/>
                <a:gd name="T68" fmla="*/ 590 w 608"/>
                <a:gd name="T69" fmla="*/ 87 h 101"/>
                <a:gd name="T70" fmla="*/ 605 w 608"/>
                <a:gd name="T71" fmla="*/ 99 h 101"/>
                <a:gd name="T72" fmla="*/ 605 w 608"/>
                <a:gd name="T73" fmla="*/ 99 h 101"/>
                <a:gd name="T74" fmla="*/ 608 w 608"/>
                <a:gd name="T75" fmla="*/ 101 h 101"/>
                <a:gd name="T76" fmla="*/ 608 w 608"/>
                <a:gd name="T7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8" h="101">
                  <a:moveTo>
                    <a:pt x="608" y="101"/>
                  </a:moveTo>
                  <a:lnTo>
                    <a:pt x="23" y="101"/>
                  </a:lnTo>
                  <a:lnTo>
                    <a:pt x="23" y="101"/>
                  </a:lnTo>
                  <a:lnTo>
                    <a:pt x="18" y="101"/>
                  </a:lnTo>
                  <a:lnTo>
                    <a:pt x="13" y="99"/>
                  </a:lnTo>
                  <a:lnTo>
                    <a:pt x="13" y="99"/>
                  </a:lnTo>
                  <a:lnTo>
                    <a:pt x="8" y="96"/>
                  </a:lnTo>
                  <a:lnTo>
                    <a:pt x="4" y="92"/>
                  </a:lnTo>
                  <a:lnTo>
                    <a:pt x="1" y="87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4"/>
                  </a:lnTo>
                  <a:lnTo>
                    <a:pt x="7" y="7"/>
                  </a:lnTo>
                  <a:lnTo>
                    <a:pt x="13" y="2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7" y="0"/>
                  </a:lnTo>
                  <a:lnTo>
                    <a:pt x="539" y="11"/>
                  </a:lnTo>
                  <a:lnTo>
                    <a:pt x="544" y="24"/>
                  </a:lnTo>
                  <a:lnTo>
                    <a:pt x="551" y="36"/>
                  </a:lnTo>
                  <a:lnTo>
                    <a:pt x="557" y="50"/>
                  </a:lnTo>
                  <a:lnTo>
                    <a:pt x="566" y="63"/>
                  </a:lnTo>
                  <a:lnTo>
                    <a:pt x="578" y="75"/>
                  </a:lnTo>
                  <a:lnTo>
                    <a:pt x="590" y="87"/>
                  </a:lnTo>
                  <a:lnTo>
                    <a:pt x="605" y="99"/>
                  </a:lnTo>
                  <a:lnTo>
                    <a:pt x="605" y="99"/>
                  </a:lnTo>
                  <a:lnTo>
                    <a:pt x="608" y="101"/>
                  </a:lnTo>
                  <a:lnTo>
                    <a:pt x="608" y="101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Rectangle 552"/>
            <p:cNvSpPr>
              <a:spLocks noChangeArrowheads="1"/>
            </p:cNvSpPr>
            <p:nvPr/>
          </p:nvSpPr>
          <p:spPr bwMode="auto">
            <a:xfrm>
              <a:off x="11387138" y="46482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Rectangle 553"/>
            <p:cNvSpPr>
              <a:spLocks noChangeArrowheads="1"/>
            </p:cNvSpPr>
            <p:nvPr/>
          </p:nvSpPr>
          <p:spPr bwMode="auto">
            <a:xfrm>
              <a:off x="11364913" y="46482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Rectangle 554"/>
            <p:cNvSpPr>
              <a:spLocks noChangeArrowheads="1"/>
            </p:cNvSpPr>
            <p:nvPr/>
          </p:nvSpPr>
          <p:spPr bwMode="auto">
            <a:xfrm>
              <a:off x="11337925" y="46482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Rectangle 555"/>
            <p:cNvSpPr>
              <a:spLocks noChangeArrowheads="1"/>
            </p:cNvSpPr>
            <p:nvPr/>
          </p:nvSpPr>
          <p:spPr bwMode="auto">
            <a:xfrm>
              <a:off x="11296650" y="4648201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Rectangle 556"/>
            <p:cNvSpPr>
              <a:spLocks noChangeArrowheads="1"/>
            </p:cNvSpPr>
            <p:nvPr/>
          </p:nvSpPr>
          <p:spPr bwMode="auto">
            <a:xfrm>
              <a:off x="11253788" y="46482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Rectangle 557"/>
            <p:cNvSpPr>
              <a:spLocks noChangeArrowheads="1"/>
            </p:cNvSpPr>
            <p:nvPr/>
          </p:nvSpPr>
          <p:spPr bwMode="auto">
            <a:xfrm>
              <a:off x="11188700" y="46482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Rectangle 558"/>
            <p:cNvSpPr>
              <a:spLocks noChangeArrowheads="1"/>
            </p:cNvSpPr>
            <p:nvPr/>
          </p:nvSpPr>
          <p:spPr bwMode="auto">
            <a:xfrm>
              <a:off x="11126788" y="4648201"/>
              <a:ext cx="4762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Rectangle 559"/>
            <p:cNvSpPr>
              <a:spLocks noChangeArrowheads="1"/>
            </p:cNvSpPr>
            <p:nvPr/>
          </p:nvSpPr>
          <p:spPr bwMode="auto">
            <a:xfrm>
              <a:off x="11069638" y="4648201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Rectangle 560"/>
            <p:cNvSpPr>
              <a:spLocks noChangeArrowheads="1"/>
            </p:cNvSpPr>
            <p:nvPr/>
          </p:nvSpPr>
          <p:spPr bwMode="auto">
            <a:xfrm>
              <a:off x="11407775" y="46482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Rectangle 561"/>
            <p:cNvSpPr>
              <a:spLocks noChangeArrowheads="1"/>
            </p:cNvSpPr>
            <p:nvPr/>
          </p:nvSpPr>
          <p:spPr bwMode="auto">
            <a:xfrm>
              <a:off x="11422063" y="4648201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Rectangle 562"/>
            <p:cNvSpPr>
              <a:spLocks noChangeArrowheads="1"/>
            </p:cNvSpPr>
            <p:nvPr/>
          </p:nvSpPr>
          <p:spPr bwMode="auto">
            <a:xfrm>
              <a:off x="11434763" y="4648201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563"/>
            <p:cNvSpPr/>
            <p:nvPr/>
          </p:nvSpPr>
          <p:spPr bwMode="auto">
            <a:xfrm>
              <a:off x="11445875" y="4648201"/>
              <a:ext cx="6350" cy="53975"/>
            </a:xfrm>
            <a:custGeom>
              <a:avLst/>
              <a:gdLst>
                <a:gd name="T0" fmla="*/ 13 w 13"/>
                <a:gd name="T1" fmla="*/ 0 h 101"/>
                <a:gd name="T2" fmla="*/ 13 w 13"/>
                <a:gd name="T3" fmla="*/ 101 h 101"/>
                <a:gd name="T4" fmla="*/ 13 w 13"/>
                <a:gd name="T5" fmla="*/ 101 h 101"/>
                <a:gd name="T6" fmla="*/ 8 w 13"/>
                <a:gd name="T7" fmla="*/ 101 h 101"/>
                <a:gd name="T8" fmla="*/ 0 w 13"/>
                <a:gd name="T9" fmla="*/ 101 h 101"/>
                <a:gd name="T10" fmla="*/ 0 w 13"/>
                <a:gd name="T11" fmla="*/ 0 h 101"/>
                <a:gd name="T12" fmla="*/ 8 w 13"/>
                <a:gd name="T13" fmla="*/ 0 h 101"/>
                <a:gd name="T14" fmla="*/ 8 w 13"/>
                <a:gd name="T15" fmla="*/ 0 h 101"/>
                <a:gd name="T16" fmla="*/ 13 w 13"/>
                <a:gd name="T17" fmla="*/ 0 h 101"/>
                <a:gd name="T18" fmla="*/ 13 w 13"/>
                <a:gd name="T1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1">
                  <a:moveTo>
                    <a:pt x="13" y="0"/>
                  </a:moveTo>
                  <a:lnTo>
                    <a:pt x="13" y="101"/>
                  </a:lnTo>
                  <a:lnTo>
                    <a:pt x="13" y="101"/>
                  </a:lnTo>
                  <a:lnTo>
                    <a:pt x="8" y="101"/>
                  </a:lnTo>
                  <a:lnTo>
                    <a:pt x="0" y="10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564"/>
            <p:cNvSpPr/>
            <p:nvPr/>
          </p:nvSpPr>
          <p:spPr bwMode="auto">
            <a:xfrm>
              <a:off x="11455400" y="4648201"/>
              <a:ext cx="6350" cy="52388"/>
            </a:xfrm>
            <a:custGeom>
              <a:avLst/>
              <a:gdLst>
                <a:gd name="T0" fmla="*/ 12 w 12"/>
                <a:gd name="T1" fmla="*/ 9 h 99"/>
                <a:gd name="T2" fmla="*/ 12 w 12"/>
                <a:gd name="T3" fmla="*/ 91 h 99"/>
                <a:gd name="T4" fmla="*/ 12 w 12"/>
                <a:gd name="T5" fmla="*/ 91 h 99"/>
                <a:gd name="T6" fmla="*/ 7 w 12"/>
                <a:gd name="T7" fmla="*/ 95 h 99"/>
                <a:gd name="T8" fmla="*/ 0 w 12"/>
                <a:gd name="T9" fmla="*/ 99 h 99"/>
                <a:gd name="T10" fmla="*/ 0 w 12"/>
                <a:gd name="T11" fmla="*/ 0 h 99"/>
                <a:gd name="T12" fmla="*/ 0 w 12"/>
                <a:gd name="T13" fmla="*/ 0 h 99"/>
                <a:gd name="T14" fmla="*/ 7 w 12"/>
                <a:gd name="T15" fmla="*/ 4 h 99"/>
                <a:gd name="T16" fmla="*/ 12 w 12"/>
                <a:gd name="T17" fmla="*/ 9 h 99"/>
                <a:gd name="T18" fmla="*/ 12 w 12"/>
                <a:gd name="T19" fmla="*/ 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9">
                  <a:moveTo>
                    <a:pt x="12" y="9"/>
                  </a:moveTo>
                  <a:lnTo>
                    <a:pt x="12" y="91"/>
                  </a:lnTo>
                  <a:lnTo>
                    <a:pt x="12" y="91"/>
                  </a:lnTo>
                  <a:lnTo>
                    <a:pt x="7" y="95"/>
                  </a:lnTo>
                  <a:lnTo>
                    <a:pt x="0" y="9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4"/>
                  </a:lnTo>
                  <a:lnTo>
                    <a:pt x="12" y="9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565"/>
            <p:cNvSpPr/>
            <p:nvPr/>
          </p:nvSpPr>
          <p:spPr bwMode="auto">
            <a:xfrm>
              <a:off x="10875963" y="4594226"/>
              <a:ext cx="606425" cy="53975"/>
            </a:xfrm>
            <a:custGeom>
              <a:avLst/>
              <a:gdLst>
                <a:gd name="T0" fmla="*/ 1144 w 1144"/>
                <a:gd name="T1" fmla="*/ 22 h 102"/>
                <a:gd name="T2" fmla="*/ 1144 w 1144"/>
                <a:gd name="T3" fmla="*/ 80 h 102"/>
                <a:gd name="T4" fmla="*/ 1144 w 1144"/>
                <a:gd name="T5" fmla="*/ 80 h 102"/>
                <a:gd name="T6" fmla="*/ 1142 w 1144"/>
                <a:gd name="T7" fmla="*/ 86 h 102"/>
                <a:gd name="T8" fmla="*/ 1140 w 1144"/>
                <a:gd name="T9" fmla="*/ 93 h 102"/>
                <a:gd name="T10" fmla="*/ 1140 w 1144"/>
                <a:gd name="T11" fmla="*/ 93 h 102"/>
                <a:gd name="T12" fmla="*/ 1135 w 1144"/>
                <a:gd name="T13" fmla="*/ 96 h 102"/>
                <a:gd name="T14" fmla="*/ 1127 w 1144"/>
                <a:gd name="T15" fmla="*/ 100 h 102"/>
                <a:gd name="T16" fmla="*/ 1127 w 1144"/>
                <a:gd name="T17" fmla="*/ 100 h 102"/>
                <a:gd name="T18" fmla="*/ 1122 w 1144"/>
                <a:gd name="T19" fmla="*/ 102 h 102"/>
                <a:gd name="T20" fmla="*/ 1122 w 1144"/>
                <a:gd name="T21" fmla="*/ 102 h 102"/>
                <a:gd name="T22" fmla="*/ 1120 w 1144"/>
                <a:gd name="T23" fmla="*/ 102 h 102"/>
                <a:gd name="T24" fmla="*/ 1120 w 1144"/>
                <a:gd name="T25" fmla="*/ 102 h 102"/>
                <a:gd name="T26" fmla="*/ 1119 w 1144"/>
                <a:gd name="T27" fmla="*/ 102 h 102"/>
                <a:gd name="T28" fmla="*/ 1119 w 1144"/>
                <a:gd name="T29" fmla="*/ 102 h 102"/>
                <a:gd name="T30" fmla="*/ 1119 w 1144"/>
                <a:gd name="T31" fmla="*/ 102 h 102"/>
                <a:gd name="T32" fmla="*/ 1119 w 1144"/>
                <a:gd name="T33" fmla="*/ 102 h 102"/>
                <a:gd name="T34" fmla="*/ 1118 w 1144"/>
                <a:gd name="T35" fmla="*/ 102 h 102"/>
                <a:gd name="T36" fmla="*/ 27 w 1144"/>
                <a:gd name="T37" fmla="*/ 102 h 102"/>
                <a:gd name="T38" fmla="*/ 27 w 1144"/>
                <a:gd name="T39" fmla="*/ 102 h 102"/>
                <a:gd name="T40" fmla="*/ 22 w 1144"/>
                <a:gd name="T41" fmla="*/ 102 h 102"/>
                <a:gd name="T42" fmla="*/ 16 w 1144"/>
                <a:gd name="T43" fmla="*/ 100 h 102"/>
                <a:gd name="T44" fmla="*/ 13 w 1144"/>
                <a:gd name="T45" fmla="*/ 98 h 102"/>
                <a:gd name="T46" fmla="*/ 9 w 1144"/>
                <a:gd name="T47" fmla="*/ 95 h 102"/>
                <a:gd name="T48" fmla="*/ 5 w 1144"/>
                <a:gd name="T49" fmla="*/ 93 h 102"/>
                <a:gd name="T50" fmla="*/ 2 w 1144"/>
                <a:gd name="T51" fmla="*/ 89 h 102"/>
                <a:gd name="T52" fmla="*/ 1 w 1144"/>
                <a:gd name="T53" fmla="*/ 85 h 102"/>
                <a:gd name="T54" fmla="*/ 0 w 1144"/>
                <a:gd name="T55" fmla="*/ 81 h 102"/>
                <a:gd name="T56" fmla="*/ 0 w 1144"/>
                <a:gd name="T57" fmla="*/ 81 h 102"/>
                <a:gd name="T58" fmla="*/ 0 w 1144"/>
                <a:gd name="T59" fmla="*/ 80 h 102"/>
                <a:gd name="T60" fmla="*/ 0 w 1144"/>
                <a:gd name="T61" fmla="*/ 22 h 102"/>
                <a:gd name="T62" fmla="*/ 0 w 1144"/>
                <a:gd name="T63" fmla="*/ 22 h 102"/>
                <a:gd name="T64" fmla="*/ 0 w 1144"/>
                <a:gd name="T65" fmla="*/ 20 h 102"/>
                <a:gd name="T66" fmla="*/ 0 w 1144"/>
                <a:gd name="T67" fmla="*/ 20 h 102"/>
                <a:gd name="T68" fmla="*/ 1 w 1144"/>
                <a:gd name="T69" fmla="*/ 17 h 102"/>
                <a:gd name="T70" fmla="*/ 2 w 1144"/>
                <a:gd name="T71" fmla="*/ 13 h 102"/>
                <a:gd name="T72" fmla="*/ 5 w 1144"/>
                <a:gd name="T73" fmla="*/ 9 h 102"/>
                <a:gd name="T74" fmla="*/ 9 w 1144"/>
                <a:gd name="T75" fmla="*/ 6 h 102"/>
                <a:gd name="T76" fmla="*/ 13 w 1144"/>
                <a:gd name="T77" fmla="*/ 4 h 102"/>
                <a:gd name="T78" fmla="*/ 16 w 1144"/>
                <a:gd name="T79" fmla="*/ 1 h 102"/>
                <a:gd name="T80" fmla="*/ 22 w 1144"/>
                <a:gd name="T81" fmla="*/ 0 h 102"/>
                <a:gd name="T82" fmla="*/ 27 w 1144"/>
                <a:gd name="T83" fmla="*/ 0 h 102"/>
                <a:gd name="T84" fmla="*/ 1118 w 1144"/>
                <a:gd name="T85" fmla="*/ 0 h 102"/>
                <a:gd name="T86" fmla="*/ 1118 w 1144"/>
                <a:gd name="T87" fmla="*/ 0 h 102"/>
                <a:gd name="T88" fmla="*/ 1122 w 1144"/>
                <a:gd name="T89" fmla="*/ 0 h 102"/>
                <a:gd name="T90" fmla="*/ 1122 w 1144"/>
                <a:gd name="T91" fmla="*/ 0 h 102"/>
                <a:gd name="T92" fmla="*/ 1127 w 1144"/>
                <a:gd name="T93" fmla="*/ 1 h 102"/>
                <a:gd name="T94" fmla="*/ 1127 w 1144"/>
                <a:gd name="T95" fmla="*/ 1 h 102"/>
                <a:gd name="T96" fmla="*/ 1135 w 1144"/>
                <a:gd name="T97" fmla="*/ 5 h 102"/>
                <a:gd name="T98" fmla="*/ 1140 w 1144"/>
                <a:gd name="T99" fmla="*/ 10 h 102"/>
                <a:gd name="T100" fmla="*/ 1140 w 1144"/>
                <a:gd name="T101" fmla="*/ 10 h 102"/>
                <a:gd name="T102" fmla="*/ 1142 w 1144"/>
                <a:gd name="T103" fmla="*/ 15 h 102"/>
                <a:gd name="T104" fmla="*/ 1144 w 1144"/>
                <a:gd name="T105" fmla="*/ 22 h 102"/>
                <a:gd name="T106" fmla="*/ 1144 w 1144"/>
                <a:gd name="T107" fmla="*/ 2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4" h="102">
                  <a:moveTo>
                    <a:pt x="1144" y="22"/>
                  </a:moveTo>
                  <a:lnTo>
                    <a:pt x="1144" y="80"/>
                  </a:lnTo>
                  <a:lnTo>
                    <a:pt x="1144" y="80"/>
                  </a:lnTo>
                  <a:lnTo>
                    <a:pt x="1142" y="86"/>
                  </a:lnTo>
                  <a:lnTo>
                    <a:pt x="1140" y="93"/>
                  </a:lnTo>
                  <a:lnTo>
                    <a:pt x="1140" y="93"/>
                  </a:lnTo>
                  <a:lnTo>
                    <a:pt x="1135" y="96"/>
                  </a:lnTo>
                  <a:lnTo>
                    <a:pt x="1127" y="100"/>
                  </a:lnTo>
                  <a:lnTo>
                    <a:pt x="1127" y="100"/>
                  </a:lnTo>
                  <a:lnTo>
                    <a:pt x="1122" y="102"/>
                  </a:lnTo>
                  <a:lnTo>
                    <a:pt x="1122" y="102"/>
                  </a:lnTo>
                  <a:lnTo>
                    <a:pt x="1120" y="102"/>
                  </a:lnTo>
                  <a:lnTo>
                    <a:pt x="1120" y="102"/>
                  </a:lnTo>
                  <a:lnTo>
                    <a:pt x="1119" y="102"/>
                  </a:lnTo>
                  <a:lnTo>
                    <a:pt x="1119" y="102"/>
                  </a:lnTo>
                  <a:lnTo>
                    <a:pt x="1119" y="102"/>
                  </a:lnTo>
                  <a:lnTo>
                    <a:pt x="1119" y="102"/>
                  </a:lnTo>
                  <a:lnTo>
                    <a:pt x="1118" y="102"/>
                  </a:lnTo>
                  <a:lnTo>
                    <a:pt x="27" y="102"/>
                  </a:lnTo>
                  <a:lnTo>
                    <a:pt x="27" y="102"/>
                  </a:lnTo>
                  <a:lnTo>
                    <a:pt x="22" y="102"/>
                  </a:lnTo>
                  <a:lnTo>
                    <a:pt x="16" y="100"/>
                  </a:lnTo>
                  <a:lnTo>
                    <a:pt x="13" y="98"/>
                  </a:lnTo>
                  <a:lnTo>
                    <a:pt x="9" y="95"/>
                  </a:lnTo>
                  <a:lnTo>
                    <a:pt x="5" y="93"/>
                  </a:lnTo>
                  <a:lnTo>
                    <a:pt x="2" y="89"/>
                  </a:lnTo>
                  <a:lnTo>
                    <a:pt x="1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2" y="13"/>
                  </a:lnTo>
                  <a:lnTo>
                    <a:pt x="5" y="9"/>
                  </a:lnTo>
                  <a:lnTo>
                    <a:pt x="9" y="6"/>
                  </a:lnTo>
                  <a:lnTo>
                    <a:pt x="13" y="4"/>
                  </a:lnTo>
                  <a:lnTo>
                    <a:pt x="16" y="1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1118" y="0"/>
                  </a:lnTo>
                  <a:lnTo>
                    <a:pt x="1118" y="0"/>
                  </a:lnTo>
                  <a:lnTo>
                    <a:pt x="1122" y="0"/>
                  </a:lnTo>
                  <a:lnTo>
                    <a:pt x="1122" y="0"/>
                  </a:lnTo>
                  <a:lnTo>
                    <a:pt x="1127" y="1"/>
                  </a:lnTo>
                  <a:lnTo>
                    <a:pt x="1127" y="1"/>
                  </a:lnTo>
                  <a:lnTo>
                    <a:pt x="1135" y="5"/>
                  </a:lnTo>
                  <a:lnTo>
                    <a:pt x="1140" y="10"/>
                  </a:lnTo>
                  <a:lnTo>
                    <a:pt x="1140" y="10"/>
                  </a:lnTo>
                  <a:lnTo>
                    <a:pt x="1142" y="15"/>
                  </a:lnTo>
                  <a:lnTo>
                    <a:pt x="1144" y="22"/>
                  </a:lnTo>
                  <a:lnTo>
                    <a:pt x="1144" y="22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566"/>
            <p:cNvSpPr/>
            <p:nvPr/>
          </p:nvSpPr>
          <p:spPr bwMode="auto">
            <a:xfrm>
              <a:off x="10875963" y="4594226"/>
              <a:ext cx="322262" cy="53975"/>
            </a:xfrm>
            <a:custGeom>
              <a:avLst/>
              <a:gdLst>
                <a:gd name="T0" fmla="*/ 608 w 608"/>
                <a:gd name="T1" fmla="*/ 102 h 102"/>
                <a:gd name="T2" fmla="*/ 24 w 608"/>
                <a:gd name="T3" fmla="*/ 102 h 102"/>
                <a:gd name="T4" fmla="*/ 24 w 608"/>
                <a:gd name="T5" fmla="*/ 102 h 102"/>
                <a:gd name="T6" fmla="*/ 19 w 608"/>
                <a:gd name="T7" fmla="*/ 102 h 102"/>
                <a:gd name="T8" fmla="*/ 15 w 608"/>
                <a:gd name="T9" fmla="*/ 100 h 102"/>
                <a:gd name="T10" fmla="*/ 11 w 608"/>
                <a:gd name="T11" fmla="*/ 98 h 102"/>
                <a:gd name="T12" fmla="*/ 7 w 608"/>
                <a:gd name="T13" fmla="*/ 95 h 102"/>
                <a:gd name="T14" fmla="*/ 5 w 608"/>
                <a:gd name="T15" fmla="*/ 93 h 102"/>
                <a:gd name="T16" fmla="*/ 2 w 608"/>
                <a:gd name="T17" fmla="*/ 89 h 102"/>
                <a:gd name="T18" fmla="*/ 1 w 608"/>
                <a:gd name="T19" fmla="*/ 85 h 102"/>
                <a:gd name="T20" fmla="*/ 0 w 608"/>
                <a:gd name="T21" fmla="*/ 81 h 102"/>
                <a:gd name="T22" fmla="*/ 0 w 608"/>
                <a:gd name="T23" fmla="*/ 81 h 102"/>
                <a:gd name="T24" fmla="*/ 0 w 608"/>
                <a:gd name="T25" fmla="*/ 80 h 102"/>
                <a:gd name="T26" fmla="*/ 0 w 608"/>
                <a:gd name="T27" fmla="*/ 22 h 102"/>
                <a:gd name="T28" fmla="*/ 0 w 608"/>
                <a:gd name="T29" fmla="*/ 22 h 102"/>
                <a:gd name="T30" fmla="*/ 0 w 608"/>
                <a:gd name="T31" fmla="*/ 20 h 102"/>
                <a:gd name="T32" fmla="*/ 0 w 608"/>
                <a:gd name="T33" fmla="*/ 20 h 102"/>
                <a:gd name="T34" fmla="*/ 1 w 608"/>
                <a:gd name="T35" fmla="*/ 17 h 102"/>
                <a:gd name="T36" fmla="*/ 2 w 608"/>
                <a:gd name="T37" fmla="*/ 13 h 102"/>
                <a:gd name="T38" fmla="*/ 5 w 608"/>
                <a:gd name="T39" fmla="*/ 9 h 102"/>
                <a:gd name="T40" fmla="*/ 7 w 608"/>
                <a:gd name="T41" fmla="*/ 6 h 102"/>
                <a:gd name="T42" fmla="*/ 11 w 608"/>
                <a:gd name="T43" fmla="*/ 4 h 102"/>
                <a:gd name="T44" fmla="*/ 15 w 608"/>
                <a:gd name="T45" fmla="*/ 1 h 102"/>
                <a:gd name="T46" fmla="*/ 19 w 608"/>
                <a:gd name="T47" fmla="*/ 0 h 102"/>
                <a:gd name="T48" fmla="*/ 24 w 608"/>
                <a:gd name="T49" fmla="*/ 0 h 102"/>
                <a:gd name="T50" fmla="*/ 536 w 608"/>
                <a:gd name="T51" fmla="*/ 0 h 102"/>
                <a:gd name="T52" fmla="*/ 536 w 608"/>
                <a:gd name="T53" fmla="*/ 0 h 102"/>
                <a:gd name="T54" fmla="*/ 540 w 608"/>
                <a:gd name="T55" fmla="*/ 11 h 102"/>
                <a:gd name="T56" fmla="*/ 545 w 608"/>
                <a:gd name="T57" fmla="*/ 24 h 102"/>
                <a:gd name="T58" fmla="*/ 550 w 608"/>
                <a:gd name="T59" fmla="*/ 37 h 102"/>
                <a:gd name="T60" fmla="*/ 558 w 608"/>
                <a:gd name="T61" fmla="*/ 50 h 102"/>
                <a:gd name="T62" fmla="*/ 568 w 608"/>
                <a:gd name="T63" fmla="*/ 64 h 102"/>
                <a:gd name="T64" fmla="*/ 579 w 608"/>
                <a:gd name="T65" fmla="*/ 77 h 102"/>
                <a:gd name="T66" fmla="*/ 593 w 608"/>
                <a:gd name="T67" fmla="*/ 90 h 102"/>
                <a:gd name="T68" fmla="*/ 608 w 608"/>
                <a:gd name="T69" fmla="*/ 102 h 102"/>
                <a:gd name="T70" fmla="*/ 608 w 608"/>
                <a:gd name="T71" fmla="*/ 102 h 102"/>
                <a:gd name="T72" fmla="*/ 608 w 608"/>
                <a:gd name="T73" fmla="*/ 102 h 102"/>
                <a:gd name="T74" fmla="*/ 608 w 608"/>
                <a:gd name="T7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8" h="102">
                  <a:moveTo>
                    <a:pt x="608" y="102"/>
                  </a:moveTo>
                  <a:lnTo>
                    <a:pt x="24" y="102"/>
                  </a:lnTo>
                  <a:lnTo>
                    <a:pt x="24" y="102"/>
                  </a:lnTo>
                  <a:lnTo>
                    <a:pt x="19" y="102"/>
                  </a:lnTo>
                  <a:lnTo>
                    <a:pt x="15" y="100"/>
                  </a:lnTo>
                  <a:lnTo>
                    <a:pt x="11" y="98"/>
                  </a:lnTo>
                  <a:lnTo>
                    <a:pt x="7" y="95"/>
                  </a:lnTo>
                  <a:lnTo>
                    <a:pt x="5" y="93"/>
                  </a:lnTo>
                  <a:lnTo>
                    <a:pt x="2" y="89"/>
                  </a:lnTo>
                  <a:lnTo>
                    <a:pt x="1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2" y="13"/>
                  </a:lnTo>
                  <a:lnTo>
                    <a:pt x="5" y="9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40" y="11"/>
                  </a:lnTo>
                  <a:lnTo>
                    <a:pt x="545" y="24"/>
                  </a:lnTo>
                  <a:lnTo>
                    <a:pt x="550" y="37"/>
                  </a:lnTo>
                  <a:lnTo>
                    <a:pt x="558" y="50"/>
                  </a:lnTo>
                  <a:lnTo>
                    <a:pt x="568" y="64"/>
                  </a:lnTo>
                  <a:lnTo>
                    <a:pt x="579" y="77"/>
                  </a:lnTo>
                  <a:lnTo>
                    <a:pt x="593" y="90"/>
                  </a:lnTo>
                  <a:lnTo>
                    <a:pt x="608" y="102"/>
                  </a:lnTo>
                  <a:lnTo>
                    <a:pt x="608" y="102"/>
                  </a:lnTo>
                  <a:lnTo>
                    <a:pt x="608" y="102"/>
                  </a:lnTo>
                  <a:lnTo>
                    <a:pt x="608" y="102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Rectangle 567"/>
            <p:cNvSpPr>
              <a:spLocks noChangeArrowheads="1"/>
            </p:cNvSpPr>
            <p:nvPr/>
          </p:nvSpPr>
          <p:spPr bwMode="auto">
            <a:xfrm>
              <a:off x="11404600" y="45942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Rectangle 568"/>
            <p:cNvSpPr>
              <a:spLocks noChangeArrowheads="1"/>
            </p:cNvSpPr>
            <p:nvPr/>
          </p:nvSpPr>
          <p:spPr bwMode="auto">
            <a:xfrm>
              <a:off x="11382375" y="45942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Rectangle 569"/>
            <p:cNvSpPr>
              <a:spLocks noChangeArrowheads="1"/>
            </p:cNvSpPr>
            <p:nvPr/>
          </p:nvSpPr>
          <p:spPr bwMode="auto">
            <a:xfrm>
              <a:off x="11356975" y="4594226"/>
              <a:ext cx="4762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Rectangle 570"/>
            <p:cNvSpPr>
              <a:spLocks noChangeArrowheads="1"/>
            </p:cNvSpPr>
            <p:nvPr/>
          </p:nvSpPr>
          <p:spPr bwMode="auto">
            <a:xfrm>
              <a:off x="11315700" y="45942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Rectangle 571"/>
            <p:cNvSpPr>
              <a:spLocks noChangeArrowheads="1"/>
            </p:cNvSpPr>
            <p:nvPr/>
          </p:nvSpPr>
          <p:spPr bwMode="auto">
            <a:xfrm>
              <a:off x="11271250" y="4594226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Rectangle 572"/>
            <p:cNvSpPr>
              <a:spLocks noChangeArrowheads="1"/>
            </p:cNvSpPr>
            <p:nvPr/>
          </p:nvSpPr>
          <p:spPr bwMode="auto">
            <a:xfrm>
              <a:off x="11206163" y="45942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Rectangle 573"/>
            <p:cNvSpPr>
              <a:spLocks noChangeArrowheads="1"/>
            </p:cNvSpPr>
            <p:nvPr/>
          </p:nvSpPr>
          <p:spPr bwMode="auto">
            <a:xfrm>
              <a:off x="11144250" y="45942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Rectangle 574"/>
            <p:cNvSpPr>
              <a:spLocks noChangeArrowheads="1"/>
            </p:cNvSpPr>
            <p:nvPr/>
          </p:nvSpPr>
          <p:spPr bwMode="auto">
            <a:xfrm>
              <a:off x="11088688" y="45942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Rectangle 575"/>
            <p:cNvSpPr>
              <a:spLocks noChangeArrowheads="1"/>
            </p:cNvSpPr>
            <p:nvPr/>
          </p:nvSpPr>
          <p:spPr bwMode="auto">
            <a:xfrm>
              <a:off x="11425238" y="4594226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Rectangle 576"/>
            <p:cNvSpPr>
              <a:spLocks noChangeArrowheads="1"/>
            </p:cNvSpPr>
            <p:nvPr/>
          </p:nvSpPr>
          <p:spPr bwMode="auto">
            <a:xfrm>
              <a:off x="11439525" y="4594226"/>
              <a:ext cx="7937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Rectangle 577"/>
            <p:cNvSpPr>
              <a:spLocks noChangeArrowheads="1"/>
            </p:cNvSpPr>
            <p:nvPr/>
          </p:nvSpPr>
          <p:spPr bwMode="auto">
            <a:xfrm>
              <a:off x="11453813" y="4594226"/>
              <a:ext cx="6350" cy="53975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578"/>
            <p:cNvSpPr/>
            <p:nvPr/>
          </p:nvSpPr>
          <p:spPr bwMode="auto">
            <a:xfrm>
              <a:off x="11463338" y="4594226"/>
              <a:ext cx="6350" cy="53975"/>
            </a:xfrm>
            <a:custGeom>
              <a:avLst/>
              <a:gdLst>
                <a:gd name="T0" fmla="*/ 12 w 12"/>
                <a:gd name="T1" fmla="*/ 0 h 102"/>
                <a:gd name="T2" fmla="*/ 12 w 12"/>
                <a:gd name="T3" fmla="*/ 102 h 102"/>
                <a:gd name="T4" fmla="*/ 12 w 12"/>
                <a:gd name="T5" fmla="*/ 102 h 102"/>
                <a:gd name="T6" fmla="*/ 8 w 12"/>
                <a:gd name="T7" fmla="*/ 102 h 102"/>
                <a:gd name="T8" fmla="*/ 0 w 12"/>
                <a:gd name="T9" fmla="*/ 102 h 102"/>
                <a:gd name="T10" fmla="*/ 0 w 12"/>
                <a:gd name="T11" fmla="*/ 0 h 102"/>
                <a:gd name="T12" fmla="*/ 8 w 12"/>
                <a:gd name="T13" fmla="*/ 0 h 102"/>
                <a:gd name="T14" fmla="*/ 8 w 12"/>
                <a:gd name="T15" fmla="*/ 0 h 102"/>
                <a:gd name="T16" fmla="*/ 12 w 12"/>
                <a:gd name="T17" fmla="*/ 0 h 102"/>
                <a:gd name="T18" fmla="*/ 12 w 12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2">
                  <a:moveTo>
                    <a:pt x="12" y="0"/>
                  </a:moveTo>
                  <a:lnTo>
                    <a:pt x="12" y="102"/>
                  </a:lnTo>
                  <a:lnTo>
                    <a:pt x="12" y="102"/>
                  </a:lnTo>
                  <a:lnTo>
                    <a:pt x="8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579"/>
            <p:cNvSpPr/>
            <p:nvPr/>
          </p:nvSpPr>
          <p:spPr bwMode="auto">
            <a:xfrm>
              <a:off x="11472863" y="4594226"/>
              <a:ext cx="6350" cy="52388"/>
            </a:xfrm>
            <a:custGeom>
              <a:avLst/>
              <a:gdLst>
                <a:gd name="T0" fmla="*/ 13 w 13"/>
                <a:gd name="T1" fmla="*/ 9 h 99"/>
                <a:gd name="T2" fmla="*/ 13 w 13"/>
                <a:gd name="T3" fmla="*/ 92 h 99"/>
                <a:gd name="T4" fmla="*/ 13 w 13"/>
                <a:gd name="T5" fmla="*/ 92 h 99"/>
                <a:gd name="T6" fmla="*/ 8 w 13"/>
                <a:gd name="T7" fmla="*/ 95 h 99"/>
                <a:gd name="T8" fmla="*/ 0 w 13"/>
                <a:gd name="T9" fmla="*/ 99 h 99"/>
                <a:gd name="T10" fmla="*/ 0 w 13"/>
                <a:gd name="T11" fmla="*/ 0 h 99"/>
                <a:gd name="T12" fmla="*/ 0 w 13"/>
                <a:gd name="T13" fmla="*/ 0 h 99"/>
                <a:gd name="T14" fmla="*/ 8 w 13"/>
                <a:gd name="T15" fmla="*/ 4 h 99"/>
                <a:gd name="T16" fmla="*/ 13 w 13"/>
                <a:gd name="T17" fmla="*/ 9 h 99"/>
                <a:gd name="T18" fmla="*/ 13 w 13"/>
                <a:gd name="T19" fmla="*/ 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9">
                  <a:moveTo>
                    <a:pt x="13" y="9"/>
                  </a:moveTo>
                  <a:lnTo>
                    <a:pt x="13" y="92"/>
                  </a:lnTo>
                  <a:lnTo>
                    <a:pt x="13" y="92"/>
                  </a:lnTo>
                  <a:lnTo>
                    <a:pt x="8" y="95"/>
                  </a:lnTo>
                  <a:lnTo>
                    <a:pt x="0" y="99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3" y="9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580"/>
            <p:cNvSpPr/>
            <p:nvPr/>
          </p:nvSpPr>
          <p:spPr bwMode="auto">
            <a:xfrm>
              <a:off x="10850563" y="3871913"/>
              <a:ext cx="719137" cy="719138"/>
            </a:xfrm>
            <a:custGeom>
              <a:avLst/>
              <a:gdLst>
                <a:gd name="T0" fmla="*/ 1 w 1360"/>
                <a:gd name="T1" fmla="*/ 644 h 1360"/>
                <a:gd name="T2" fmla="*/ 14 w 1360"/>
                <a:gd name="T3" fmla="*/ 543 h 1360"/>
                <a:gd name="T4" fmla="*/ 41 w 1360"/>
                <a:gd name="T5" fmla="*/ 445 h 1360"/>
                <a:gd name="T6" fmla="*/ 82 w 1360"/>
                <a:gd name="T7" fmla="*/ 355 h 1360"/>
                <a:gd name="T8" fmla="*/ 135 w 1360"/>
                <a:gd name="T9" fmla="*/ 273 h 1360"/>
                <a:gd name="T10" fmla="*/ 199 w 1360"/>
                <a:gd name="T11" fmla="*/ 198 h 1360"/>
                <a:gd name="T12" fmla="*/ 273 w 1360"/>
                <a:gd name="T13" fmla="*/ 135 h 1360"/>
                <a:gd name="T14" fmla="*/ 355 w 1360"/>
                <a:gd name="T15" fmla="*/ 81 h 1360"/>
                <a:gd name="T16" fmla="*/ 446 w 1360"/>
                <a:gd name="T17" fmla="*/ 41 h 1360"/>
                <a:gd name="T18" fmla="*/ 543 w 1360"/>
                <a:gd name="T19" fmla="*/ 13 h 1360"/>
                <a:gd name="T20" fmla="*/ 644 w 1360"/>
                <a:gd name="T21" fmla="*/ 0 h 1360"/>
                <a:gd name="T22" fmla="*/ 715 w 1360"/>
                <a:gd name="T23" fmla="*/ 0 h 1360"/>
                <a:gd name="T24" fmla="*/ 817 w 1360"/>
                <a:gd name="T25" fmla="*/ 13 h 1360"/>
                <a:gd name="T26" fmla="*/ 913 w 1360"/>
                <a:gd name="T27" fmla="*/ 41 h 1360"/>
                <a:gd name="T28" fmla="*/ 1003 w 1360"/>
                <a:gd name="T29" fmla="*/ 81 h 1360"/>
                <a:gd name="T30" fmla="*/ 1087 w 1360"/>
                <a:gd name="T31" fmla="*/ 135 h 1360"/>
                <a:gd name="T32" fmla="*/ 1160 w 1360"/>
                <a:gd name="T33" fmla="*/ 198 h 1360"/>
                <a:gd name="T34" fmla="*/ 1225 w 1360"/>
                <a:gd name="T35" fmla="*/ 273 h 1360"/>
                <a:gd name="T36" fmla="*/ 1277 w 1360"/>
                <a:gd name="T37" fmla="*/ 355 h 1360"/>
                <a:gd name="T38" fmla="*/ 1319 w 1360"/>
                <a:gd name="T39" fmla="*/ 445 h 1360"/>
                <a:gd name="T40" fmla="*/ 1346 w 1360"/>
                <a:gd name="T41" fmla="*/ 543 h 1360"/>
                <a:gd name="T42" fmla="*/ 1359 w 1360"/>
                <a:gd name="T43" fmla="*/ 644 h 1360"/>
                <a:gd name="T44" fmla="*/ 1359 w 1360"/>
                <a:gd name="T45" fmla="*/ 714 h 1360"/>
                <a:gd name="T46" fmla="*/ 1346 w 1360"/>
                <a:gd name="T47" fmla="*/ 817 h 1360"/>
                <a:gd name="T48" fmla="*/ 1319 w 1360"/>
                <a:gd name="T49" fmla="*/ 913 h 1360"/>
                <a:gd name="T50" fmla="*/ 1277 w 1360"/>
                <a:gd name="T51" fmla="*/ 1003 h 1360"/>
                <a:gd name="T52" fmla="*/ 1225 w 1360"/>
                <a:gd name="T53" fmla="*/ 1086 h 1360"/>
                <a:gd name="T54" fmla="*/ 1160 w 1360"/>
                <a:gd name="T55" fmla="*/ 1160 h 1360"/>
                <a:gd name="T56" fmla="*/ 1087 w 1360"/>
                <a:gd name="T57" fmla="*/ 1225 h 1360"/>
                <a:gd name="T58" fmla="*/ 1003 w 1360"/>
                <a:gd name="T59" fmla="*/ 1277 h 1360"/>
                <a:gd name="T60" fmla="*/ 913 w 1360"/>
                <a:gd name="T61" fmla="*/ 1319 h 1360"/>
                <a:gd name="T62" fmla="*/ 817 w 1360"/>
                <a:gd name="T63" fmla="*/ 1346 h 1360"/>
                <a:gd name="T64" fmla="*/ 715 w 1360"/>
                <a:gd name="T65" fmla="*/ 1358 h 1360"/>
                <a:gd name="T66" fmla="*/ 644 w 1360"/>
                <a:gd name="T67" fmla="*/ 1358 h 1360"/>
                <a:gd name="T68" fmla="*/ 543 w 1360"/>
                <a:gd name="T69" fmla="*/ 1346 h 1360"/>
                <a:gd name="T70" fmla="*/ 446 w 1360"/>
                <a:gd name="T71" fmla="*/ 1319 h 1360"/>
                <a:gd name="T72" fmla="*/ 355 w 1360"/>
                <a:gd name="T73" fmla="*/ 1277 h 1360"/>
                <a:gd name="T74" fmla="*/ 273 w 1360"/>
                <a:gd name="T75" fmla="*/ 1225 h 1360"/>
                <a:gd name="T76" fmla="*/ 199 w 1360"/>
                <a:gd name="T77" fmla="*/ 1160 h 1360"/>
                <a:gd name="T78" fmla="*/ 135 w 1360"/>
                <a:gd name="T79" fmla="*/ 1086 h 1360"/>
                <a:gd name="T80" fmla="*/ 82 w 1360"/>
                <a:gd name="T81" fmla="*/ 1003 h 1360"/>
                <a:gd name="T82" fmla="*/ 41 w 1360"/>
                <a:gd name="T83" fmla="*/ 913 h 1360"/>
                <a:gd name="T84" fmla="*/ 14 w 1360"/>
                <a:gd name="T85" fmla="*/ 817 h 1360"/>
                <a:gd name="T86" fmla="*/ 1 w 1360"/>
                <a:gd name="T87" fmla="*/ 714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0" h="1360">
                  <a:moveTo>
                    <a:pt x="0" y="679"/>
                  </a:moveTo>
                  <a:lnTo>
                    <a:pt x="0" y="679"/>
                  </a:lnTo>
                  <a:lnTo>
                    <a:pt x="1" y="644"/>
                  </a:lnTo>
                  <a:lnTo>
                    <a:pt x="4" y="610"/>
                  </a:lnTo>
                  <a:lnTo>
                    <a:pt x="7" y="576"/>
                  </a:lnTo>
                  <a:lnTo>
                    <a:pt x="14" y="543"/>
                  </a:lnTo>
                  <a:lnTo>
                    <a:pt x="20" y="509"/>
                  </a:lnTo>
                  <a:lnTo>
                    <a:pt x="31" y="477"/>
                  </a:lnTo>
                  <a:lnTo>
                    <a:pt x="41" y="445"/>
                  </a:lnTo>
                  <a:lnTo>
                    <a:pt x="53" y="414"/>
                  </a:lnTo>
                  <a:lnTo>
                    <a:pt x="67" y="385"/>
                  </a:lnTo>
                  <a:lnTo>
                    <a:pt x="82" y="355"/>
                  </a:lnTo>
                  <a:lnTo>
                    <a:pt x="98" y="327"/>
                  </a:lnTo>
                  <a:lnTo>
                    <a:pt x="116" y="300"/>
                  </a:lnTo>
                  <a:lnTo>
                    <a:pt x="135" y="273"/>
                  </a:lnTo>
                  <a:lnTo>
                    <a:pt x="155" y="247"/>
                  </a:lnTo>
                  <a:lnTo>
                    <a:pt x="176" y="222"/>
                  </a:lnTo>
                  <a:lnTo>
                    <a:pt x="199" y="198"/>
                  </a:lnTo>
                  <a:lnTo>
                    <a:pt x="222" y="176"/>
                  </a:lnTo>
                  <a:lnTo>
                    <a:pt x="247" y="154"/>
                  </a:lnTo>
                  <a:lnTo>
                    <a:pt x="273" y="135"/>
                  </a:lnTo>
                  <a:lnTo>
                    <a:pt x="300" y="116"/>
                  </a:lnTo>
                  <a:lnTo>
                    <a:pt x="327" y="98"/>
                  </a:lnTo>
                  <a:lnTo>
                    <a:pt x="355" y="81"/>
                  </a:lnTo>
                  <a:lnTo>
                    <a:pt x="384" y="67"/>
                  </a:lnTo>
                  <a:lnTo>
                    <a:pt x="415" y="53"/>
                  </a:lnTo>
                  <a:lnTo>
                    <a:pt x="446" y="41"/>
                  </a:lnTo>
                  <a:lnTo>
                    <a:pt x="477" y="29"/>
                  </a:lnTo>
                  <a:lnTo>
                    <a:pt x="509" y="20"/>
                  </a:lnTo>
                  <a:lnTo>
                    <a:pt x="543" y="13"/>
                  </a:lnTo>
                  <a:lnTo>
                    <a:pt x="576" y="8"/>
                  </a:lnTo>
                  <a:lnTo>
                    <a:pt x="610" y="2"/>
                  </a:lnTo>
                  <a:lnTo>
                    <a:pt x="644" y="0"/>
                  </a:lnTo>
                  <a:lnTo>
                    <a:pt x="679" y="0"/>
                  </a:lnTo>
                  <a:lnTo>
                    <a:pt x="679" y="0"/>
                  </a:lnTo>
                  <a:lnTo>
                    <a:pt x="715" y="0"/>
                  </a:lnTo>
                  <a:lnTo>
                    <a:pt x="749" y="2"/>
                  </a:lnTo>
                  <a:lnTo>
                    <a:pt x="783" y="8"/>
                  </a:lnTo>
                  <a:lnTo>
                    <a:pt x="817" y="13"/>
                  </a:lnTo>
                  <a:lnTo>
                    <a:pt x="849" y="20"/>
                  </a:lnTo>
                  <a:lnTo>
                    <a:pt x="881" y="29"/>
                  </a:lnTo>
                  <a:lnTo>
                    <a:pt x="913" y="41"/>
                  </a:lnTo>
                  <a:lnTo>
                    <a:pt x="944" y="53"/>
                  </a:lnTo>
                  <a:lnTo>
                    <a:pt x="974" y="67"/>
                  </a:lnTo>
                  <a:lnTo>
                    <a:pt x="1003" y="81"/>
                  </a:lnTo>
                  <a:lnTo>
                    <a:pt x="1032" y="98"/>
                  </a:lnTo>
                  <a:lnTo>
                    <a:pt x="1060" y="116"/>
                  </a:lnTo>
                  <a:lnTo>
                    <a:pt x="1087" y="135"/>
                  </a:lnTo>
                  <a:lnTo>
                    <a:pt x="1111" y="154"/>
                  </a:lnTo>
                  <a:lnTo>
                    <a:pt x="1137" y="176"/>
                  </a:lnTo>
                  <a:lnTo>
                    <a:pt x="1160" y="198"/>
                  </a:lnTo>
                  <a:lnTo>
                    <a:pt x="1184" y="222"/>
                  </a:lnTo>
                  <a:lnTo>
                    <a:pt x="1204" y="247"/>
                  </a:lnTo>
                  <a:lnTo>
                    <a:pt x="1225" y="273"/>
                  </a:lnTo>
                  <a:lnTo>
                    <a:pt x="1244" y="300"/>
                  </a:lnTo>
                  <a:lnTo>
                    <a:pt x="1261" y="327"/>
                  </a:lnTo>
                  <a:lnTo>
                    <a:pt x="1277" y="355"/>
                  </a:lnTo>
                  <a:lnTo>
                    <a:pt x="1293" y="385"/>
                  </a:lnTo>
                  <a:lnTo>
                    <a:pt x="1306" y="414"/>
                  </a:lnTo>
                  <a:lnTo>
                    <a:pt x="1319" y="445"/>
                  </a:lnTo>
                  <a:lnTo>
                    <a:pt x="1329" y="477"/>
                  </a:lnTo>
                  <a:lnTo>
                    <a:pt x="1338" y="509"/>
                  </a:lnTo>
                  <a:lnTo>
                    <a:pt x="1346" y="543"/>
                  </a:lnTo>
                  <a:lnTo>
                    <a:pt x="1352" y="576"/>
                  </a:lnTo>
                  <a:lnTo>
                    <a:pt x="1356" y="610"/>
                  </a:lnTo>
                  <a:lnTo>
                    <a:pt x="1359" y="644"/>
                  </a:lnTo>
                  <a:lnTo>
                    <a:pt x="1360" y="679"/>
                  </a:lnTo>
                  <a:lnTo>
                    <a:pt x="1360" y="679"/>
                  </a:lnTo>
                  <a:lnTo>
                    <a:pt x="1359" y="714"/>
                  </a:lnTo>
                  <a:lnTo>
                    <a:pt x="1356" y="749"/>
                  </a:lnTo>
                  <a:lnTo>
                    <a:pt x="1352" y="783"/>
                  </a:lnTo>
                  <a:lnTo>
                    <a:pt x="1346" y="817"/>
                  </a:lnTo>
                  <a:lnTo>
                    <a:pt x="1338" y="849"/>
                  </a:lnTo>
                  <a:lnTo>
                    <a:pt x="1329" y="881"/>
                  </a:lnTo>
                  <a:lnTo>
                    <a:pt x="1319" y="913"/>
                  </a:lnTo>
                  <a:lnTo>
                    <a:pt x="1306" y="944"/>
                  </a:lnTo>
                  <a:lnTo>
                    <a:pt x="1293" y="974"/>
                  </a:lnTo>
                  <a:lnTo>
                    <a:pt x="1277" y="1003"/>
                  </a:lnTo>
                  <a:lnTo>
                    <a:pt x="1261" y="1032"/>
                  </a:lnTo>
                  <a:lnTo>
                    <a:pt x="1244" y="1060"/>
                  </a:lnTo>
                  <a:lnTo>
                    <a:pt x="1225" y="1086"/>
                  </a:lnTo>
                  <a:lnTo>
                    <a:pt x="1204" y="1111"/>
                  </a:lnTo>
                  <a:lnTo>
                    <a:pt x="1184" y="1137"/>
                  </a:lnTo>
                  <a:lnTo>
                    <a:pt x="1160" y="1160"/>
                  </a:lnTo>
                  <a:lnTo>
                    <a:pt x="1137" y="1182"/>
                  </a:lnTo>
                  <a:lnTo>
                    <a:pt x="1111" y="1204"/>
                  </a:lnTo>
                  <a:lnTo>
                    <a:pt x="1087" y="1225"/>
                  </a:lnTo>
                  <a:lnTo>
                    <a:pt x="1060" y="1243"/>
                  </a:lnTo>
                  <a:lnTo>
                    <a:pt x="1032" y="1261"/>
                  </a:lnTo>
                  <a:lnTo>
                    <a:pt x="1003" y="1277"/>
                  </a:lnTo>
                  <a:lnTo>
                    <a:pt x="974" y="1293"/>
                  </a:lnTo>
                  <a:lnTo>
                    <a:pt x="944" y="1306"/>
                  </a:lnTo>
                  <a:lnTo>
                    <a:pt x="913" y="1319"/>
                  </a:lnTo>
                  <a:lnTo>
                    <a:pt x="881" y="1329"/>
                  </a:lnTo>
                  <a:lnTo>
                    <a:pt x="849" y="1338"/>
                  </a:lnTo>
                  <a:lnTo>
                    <a:pt x="817" y="1346"/>
                  </a:lnTo>
                  <a:lnTo>
                    <a:pt x="783" y="1352"/>
                  </a:lnTo>
                  <a:lnTo>
                    <a:pt x="749" y="1356"/>
                  </a:lnTo>
                  <a:lnTo>
                    <a:pt x="715" y="1358"/>
                  </a:lnTo>
                  <a:lnTo>
                    <a:pt x="679" y="1360"/>
                  </a:lnTo>
                  <a:lnTo>
                    <a:pt x="679" y="1360"/>
                  </a:lnTo>
                  <a:lnTo>
                    <a:pt x="644" y="1358"/>
                  </a:lnTo>
                  <a:lnTo>
                    <a:pt x="610" y="1356"/>
                  </a:lnTo>
                  <a:lnTo>
                    <a:pt x="576" y="1352"/>
                  </a:lnTo>
                  <a:lnTo>
                    <a:pt x="543" y="1346"/>
                  </a:lnTo>
                  <a:lnTo>
                    <a:pt x="509" y="1338"/>
                  </a:lnTo>
                  <a:lnTo>
                    <a:pt x="477" y="1329"/>
                  </a:lnTo>
                  <a:lnTo>
                    <a:pt x="446" y="1319"/>
                  </a:lnTo>
                  <a:lnTo>
                    <a:pt x="415" y="1306"/>
                  </a:lnTo>
                  <a:lnTo>
                    <a:pt x="384" y="1293"/>
                  </a:lnTo>
                  <a:lnTo>
                    <a:pt x="355" y="1277"/>
                  </a:lnTo>
                  <a:lnTo>
                    <a:pt x="327" y="1261"/>
                  </a:lnTo>
                  <a:lnTo>
                    <a:pt x="300" y="1243"/>
                  </a:lnTo>
                  <a:lnTo>
                    <a:pt x="273" y="1225"/>
                  </a:lnTo>
                  <a:lnTo>
                    <a:pt x="247" y="1204"/>
                  </a:lnTo>
                  <a:lnTo>
                    <a:pt x="222" y="1182"/>
                  </a:lnTo>
                  <a:lnTo>
                    <a:pt x="199" y="1160"/>
                  </a:lnTo>
                  <a:lnTo>
                    <a:pt x="176" y="1137"/>
                  </a:lnTo>
                  <a:lnTo>
                    <a:pt x="155" y="1111"/>
                  </a:lnTo>
                  <a:lnTo>
                    <a:pt x="135" y="1086"/>
                  </a:lnTo>
                  <a:lnTo>
                    <a:pt x="116" y="1060"/>
                  </a:lnTo>
                  <a:lnTo>
                    <a:pt x="98" y="1032"/>
                  </a:lnTo>
                  <a:lnTo>
                    <a:pt x="82" y="1003"/>
                  </a:lnTo>
                  <a:lnTo>
                    <a:pt x="67" y="974"/>
                  </a:lnTo>
                  <a:lnTo>
                    <a:pt x="53" y="944"/>
                  </a:lnTo>
                  <a:lnTo>
                    <a:pt x="41" y="913"/>
                  </a:lnTo>
                  <a:lnTo>
                    <a:pt x="31" y="881"/>
                  </a:lnTo>
                  <a:lnTo>
                    <a:pt x="20" y="849"/>
                  </a:lnTo>
                  <a:lnTo>
                    <a:pt x="14" y="817"/>
                  </a:lnTo>
                  <a:lnTo>
                    <a:pt x="7" y="783"/>
                  </a:lnTo>
                  <a:lnTo>
                    <a:pt x="4" y="749"/>
                  </a:lnTo>
                  <a:lnTo>
                    <a:pt x="1" y="714"/>
                  </a:lnTo>
                  <a:lnTo>
                    <a:pt x="0" y="679"/>
                  </a:lnTo>
                  <a:lnTo>
                    <a:pt x="0" y="679"/>
                  </a:lnTo>
                  <a:close/>
                </a:path>
              </a:pathLst>
            </a:custGeom>
            <a:solidFill>
              <a:srgbClr val="FC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581"/>
            <p:cNvSpPr/>
            <p:nvPr/>
          </p:nvSpPr>
          <p:spPr bwMode="auto">
            <a:xfrm>
              <a:off x="10818813" y="3871913"/>
              <a:ext cx="720725" cy="719138"/>
            </a:xfrm>
            <a:custGeom>
              <a:avLst/>
              <a:gdLst>
                <a:gd name="T0" fmla="*/ 0 w 1360"/>
                <a:gd name="T1" fmla="*/ 644 h 1360"/>
                <a:gd name="T2" fmla="*/ 12 w 1360"/>
                <a:gd name="T3" fmla="*/ 543 h 1360"/>
                <a:gd name="T4" fmla="*/ 41 w 1360"/>
                <a:gd name="T5" fmla="*/ 445 h 1360"/>
                <a:gd name="T6" fmla="*/ 82 w 1360"/>
                <a:gd name="T7" fmla="*/ 355 h 1360"/>
                <a:gd name="T8" fmla="*/ 135 w 1360"/>
                <a:gd name="T9" fmla="*/ 273 h 1360"/>
                <a:gd name="T10" fmla="*/ 199 w 1360"/>
                <a:gd name="T11" fmla="*/ 198 h 1360"/>
                <a:gd name="T12" fmla="*/ 272 w 1360"/>
                <a:gd name="T13" fmla="*/ 135 h 1360"/>
                <a:gd name="T14" fmla="*/ 355 w 1360"/>
                <a:gd name="T15" fmla="*/ 81 h 1360"/>
                <a:gd name="T16" fmla="*/ 446 w 1360"/>
                <a:gd name="T17" fmla="*/ 41 h 1360"/>
                <a:gd name="T18" fmla="*/ 543 w 1360"/>
                <a:gd name="T19" fmla="*/ 13 h 1360"/>
                <a:gd name="T20" fmla="*/ 644 w 1360"/>
                <a:gd name="T21" fmla="*/ 0 h 1360"/>
                <a:gd name="T22" fmla="*/ 714 w 1360"/>
                <a:gd name="T23" fmla="*/ 0 h 1360"/>
                <a:gd name="T24" fmla="*/ 817 w 1360"/>
                <a:gd name="T25" fmla="*/ 13 h 1360"/>
                <a:gd name="T26" fmla="*/ 913 w 1360"/>
                <a:gd name="T27" fmla="*/ 41 h 1360"/>
                <a:gd name="T28" fmla="*/ 1003 w 1360"/>
                <a:gd name="T29" fmla="*/ 81 h 1360"/>
                <a:gd name="T30" fmla="*/ 1086 w 1360"/>
                <a:gd name="T31" fmla="*/ 135 h 1360"/>
                <a:gd name="T32" fmla="*/ 1160 w 1360"/>
                <a:gd name="T33" fmla="*/ 198 h 1360"/>
                <a:gd name="T34" fmla="*/ 1225 w 1360"/>
                <a:gd name="T35" fmla="*/ 273 h 1360"/>
                <a:gd name="T36" fmla="*/ 1277 w 1360"/>
                <a:gd name="T37" fmla="*/ 355 h 1360"/>
                <a:gd name="T38" fmla="*/ 1318 w 1360"/>
                <a:gd name="T39" fmla="*/ 445 h 1360"/>
                <a:gd name="T40" fmla="*/ 1345 w 1360"/>
                <a:gd name="T41" fmla="*/ 543 h 1360"/>
                <a:gd name="T42" fmla="*/ 1358 w 1360"/>
                <a:gd name="T43" fmla="*/ 644 h 1360"/>
                <a:gd name="T44" fmla="*/ 1358 w 1360"/>
                <a:gd name="T45" fmla="*/ 714 h 1360"/>
                <a:gd name="T46" fmla="*/ 1345 w 1360"/>
                <a:gd name="T47" fmla="*/ 817 h 1360"/>
                <a:gd name="T48" fmla="*/ 1318 w 1360"/>
                <a:gd name="T49" fmla="*/ 913 h 1360"/>
                <a:gd name="T50" fmla="*/ 1277 w 1360"/>
                <a:gd name="T51" fmla="*/ 1003 h 1360"/>
                <a:gd name="T52" fmla="*/ 1225 w 1360"/>
                <a:gd name="T53" fmla="*/ 1086 h 1360"/>
                <a:gd name="T54" fmla="*/ 1160 w 1360"/>
                <a:gd name="T55" fmla="*/ 1160 h 1360"/>
                <a:gd name="T56" fmla="*/ 1086 w 1360"/>
                <a:gd name="T57" fmla="*/ 1225 h 1360"/>
                <a:gd name="T58" fmla="*/ 1003 w 1360"/>
                <a:gd name="T59" fmla="*/ 1277 h 1360"/>
                <a:gd name="T60" fmla="*/ 913 w 1360"/>
                <a:gd name="T61" fmla="*/ 1319 h 1360"/>
                <a:gd name="T62" fmla="*/ 817 w 1360"/>
                <a:gd name="T63" fmla="*/ 1346 h 1360"/>
                <a:gd name="T64" fmla="*/ 714 w 1360"/>
                <a:gd name="T65" fmla="*/ 1358 h 1360"/>
                <a:gd name="T66" fmla="*/ 644 w 1360"/>
                <a:gd name="T67" fmla="*/ 1358 h 1360"/>
                <a:gd name="T68" fmla="*/ 543 w 1360"/>
                <a:gd name="T69" fmla="*/ 1346 h 1360"/>
                <a:gd name="T70" fmla="*/ 446 w 1360"/>
                <a:gd name="T71" fmla="*/ 1319 h 1360"/>
                <a:gd name="T72" fmla="*/ 355 w 1360"/>
                <a:gd name="T73" fmla="*/ 1277 h 1360"/>
                <a:gd name="T74" fmla="*/ 272 w 1360"/>
                <a:gd name="T75" fmla="*/ 1225 h 1360"/>
                <a:gd name="T76" fmla="*/ 199 w 1360"/>
                <a:gd name="T77" fmla="*/ 1160 h 1360"/>
                <a:gd name="T78" fmla="*/ 135 w 1360"/>
                <a:gd name="T79" fmla="*/ 1086 h 1360"/>
                <a:gd name="T80" fmla="*/ 82 w 1360"/>
                <a:gd name="T81" fmla="*/ 1003 h 1360"/>
                <a:gd name="T82" fmla="*/ 41 w 1360"/>
                <a:gd name="T83" fmla="*/ 913 h 1360"/>
                <a:gd name="T84" fmla="*/ 12 w 1360"/>
                <a:gd name="T85" fmla="*/ 817 h 1360"/>
                <a:gd name="T86" fmla="*/ 0 w 1360"/>
                <a:gd name="T87" fmla="*/ 714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0" h="1360">
                  <a:moveTo>
                    <a:pt x="0" y="679"/>
                  </a:moveTo>
                  <a:lnTo>
                    <a:pt x="0" y="679"/>
                  </a:lnTo>
                  <a:lnTo>
                    <a:pt x="0" y="644"/>
                  </a:lnTo>
                  <a:lnTo>
                    <a:pt x="2" y="610"/>
                  </a:lnTo>
                  <a:lnTo>
                    <a:pt x="7" y="576"/>
                  </a:lnTo>
                  <a:lnTo>
                    <a:pt x="12" y="543"/>
                  </a:lnTo>
                  <a:lnTo>
                    <a:pt x="20" y="509"/>
                  </a:lnTo>
                  <a:lnTo>
                    <a:pt x="30" y="477"/>
                  </a:lnTo>
                  <a:lnTo>
                    <a:pt x="41" y="445"/>
                  </a:lnTo>
                  <a:lnTo>
                    <a:pt x="52" y="414"/>
                  </a:lnTo>
                  <a:lnTo>
                    <a:pt x="66" y="385"/>
                  </a:lnTo>
                  <a:lnTo>
                    <a:pt x="82" y="355"/>
                  </a:lnTo>
                  <a:lnTo>
                    <a:pt x="97" y="327"/>
                  </a:lnTo>
                  <a:lnTo>
                    <a:pt x="115" y="300"/>
                  </a:lnTo>
                  <a:lnTo>
                    <a:pt x="135" y="273"/>
                  </a:lnTo>
                  <a:lnTo>
                    <a:pt x="154" y="247"/>
                  </a:lnTo>
                  <a:lnTo>
                    <a:pt x="176" y="222"/>
                  </a:lnTo>
                  <a:lnTo>
                    <a:pt x="199" y="198"/>
                  </a:lnTo>
                  <a:lnTo>
                    <a:pt x="222" y="176"/>
                  </a:lnTo>
                  <a:lnTo>
                    <a:pt x="247" y="154"/>
                  </a:lnTo>
                  <a:lnTo>
                    <a:pt x="272" y="135"/>
                  </a:lnTo>
                  <a:lnTo>
                    <a:pt x="299" y="116"/>
                  </a:lnTo>
                  <a:lnTo>
                    <a:pt x="326" y="98"/>
                  </a:lnTo>
                  <a:lnTo>
                    <a:pt x="355" y="81"/>
                  </a:lnTo>
                  <a:lnTo>
                    <a:pt x="384" y="67"/>
                  </a:lnTo>
                  <a:lnTo>
                    <a:pt x="415" y="53"/>
                  </a:lnTo>
                  <a:lnTo>
                    <a:pt x="446" y="41"/>
                  </a:lnTo>
                  <a:lnTo>
                    <a:pt x="477" y="29"/>
                  </a:lnTo>
                  <a:lnTo>
                    <a:pt x="509" y="20"/>
                  </a:lnTo>
                  <a:lnTo>
                    <a:pt x="543" y="13"/>
                  </a:lnTo>
                  <a:lnTo>
                    <a:pt x="576" y="8"/>
                  </a:lnTo>
                  <a:lnTo>
                    <a:pt x="609" y="2"/>
                  </a:lnTo>
                  <a:lnTo>
                    <a:pt x="644" y="0"/>
                  </a:lnTo>
                  <a:lnTo>
                    <a:pt x="679" y="0"/>
                  </a:lnTo>
                  <a:lnTo>
                    <a:pt x="679" y="0"/>
                  </a:lnTo>
                  <a:lnTo>
                    <a:pt x="714" y="0"/>
                  </a:lnTo>
                  <a:lnTo>
                    <a:pt x="748" y="2"/>
                  </a:lnTo>
                  <a:lnTo>
                    <a:pt x="783" y="8"/>
                  </a:lnTo>
                  <a:lnTo>
                    <a:pt x="817" y="13"/>
                  </a:lnTo>
                  <a:lnTo>
                    <a:pt x="849" y="20"/>
                  </a:lnTo>
                  <a:lnTo>
                    <a:pt x="881" y="29"/>
                  </a:lnTo>
                  <a:lnTo>
                    <a:pt x="913" y="41"/>
                  </a:lnTo>
                  <a:lnTo>
                    <a:pt x="944" y="53"/>
                  </a:lnTo>
                  <a:lnTo>
                    <a:pt x="974" y="67"/>
                  </a:lnTo>
                  <a:lnTo>
                    <a:pt x="1003" y="81"/>
                  </a:lnTo>
                  <a:lnTo>
                    <a:pt x="1031" y="98"/>
                  </a:lnTo>
                  <a:lnTo>
                    <a:pt x="1060" y="116"/>
                  </a:lnTo>
                  <a:lnTo>
                    <a:pt x="1086" y="135"/>
                  </a:lnTo>
                  <a:lnTo>
                    <a:pt x="1111" y="154"/>
                  </a:lnTo>
                  <a:lnTo>
                    <a:pt x="1137" y="176"/>
                  </a:lnTo>
                  <a:lnTo>
                    <a:pt x="1160" y="198"/>
                  </a:lnTo>
                  <a:lnTo>
                    <a:pt x="1182" y="222"/>
                  </a:lnTo>
                  <a:lnTo>
                    <a:pt x="1204" y="247"/>
                  </a:lnTo>
                  <a:lnTo>
                    <a:pt x="1225" y="273"/>
                  </a:lnTo>
                  <a:lnTo>
                    <a:pt x="1243" y="300"/>
                  </a:lnTo>
                  <a:lnTo>
                    <a:pt x="1261" y="327"/>
                  </a:lnTo>
                  <a:lnTo>
                    <a:pt x="1277" y="355"/>
                  </a:lnTo>
                  <a:lnTo>
                    <a:pt x="1293" y="385"/>
                  </a:lnTo>
                  <a:lnTo>
                    <a:pt x="1306" y="414"/>
                  </a:lnTo>
                  <a:lnTo>
                    <a:pt x="1318" y="445"/>
                  </a:lnTo>
                  <a:lnTo>
                    <a:pt x="1329" y="477"/>
                  </a:lnTo>
                  <a:lnTo>
                    <a:pt x="1338" y="509"/>
                  </a:lnTo>
                  <a:lnTo>
                    <a:pt x="1345" y="543"/>
                  </a:lnTo>
                  <a:lnTo>
                    <a:pt x="1352" y="576"/>
                  </a:lnTo>
                  <a:lnTo>
                    <a:pt x="1356" y="610"/>
                  </a:lnTo>
                  <a:lnTo>
                    <a:pt x="1358" y="644"/>
                  </a:lnTo>
                  <a:lnTo>
                    <a:pt x="1360" y="679"/>
                  </a:lnTo>
                  <a:lnTo>
                    <a:pt x="1360" y="679"/>
                  </a:lnTo>
                  <a:lnTo>
                    <a:pt x="1358" y="714"/>
                  </a:lnTo>
                  <a:lnTo>
                    <a:pt x="1356" y="749"/>
                  </a:lnTo>
                  <a:lnTo>
                    <a:pt x="1352" y="783"/>
                  </a:lnTo>
                  <a:lnTo>
                    <a:pt x="1345" y="817"/>
                  </a:lnTo>
                  <a:lnTo>
                    <a:pt x="1338" y="849"/>
                  </a:lnTo>
                  <a:lnTo>
                    <a:pt x="1329" y="881"/>
                  </a:lnTo>
                  <a:lnTo>
                    <a:pt x="1318" y="913"/>
                  </a:lnTo>
                  <a:lnTo>
                    <a:pt x="1306" y="944"/>
                  </a:lnTo>
                  <a:lnTo>
                    <a:pt x="1293" y="974"/>
                  </a:lnTo>
                  <a:lnTo>
                    <a:pt x="1277" y="1003"/>
                  </a:lnTo>
                  <a:lnTo>
                    <a:pt x="1261" y="1032"/>
                  </a:lnTo>
                  <a:lnTo>
                    <a:pt x="1243" y="1060"/>
                  </a:lnTo>
                  <a:lnTo>
                    <a:pt x="1225" y="1086"/>
                  </a:lnTo>
                  <a:lnTo>
                    <a:pt x="1204" y="1111"/>
                  </a:lnTo>
                  <a:lnTo>
                    <a:pt x="1182" y="1137"/>
                  </a:lnTo>
                  <a:lnTo>
                    <a:pt x="1160" y="1160"/>
                  </a:lnTo>
                  <a:lnTo>
                    <a:pt x="1137" y="1182"/>
                  </a:lnTo>
                  <a:lnTo>
                    <a:pt x="1111" y="1204"/>
                  </a:lnTo>
                  <a:lnTo>
                    <a:pt x="1086" y="1225"/>
                  </a:lnTo>
                  <a:lnTo>
                    <a:pt x="1060" y="1243"/>
                  </a:lnTo>
                  <a:lnTo>
                    <a:pt x="1031" y="1261"/>
                  </a:lnTo>
                  <a:lnTo>
                    <a:pt x="1003" y="1277"/>
                  </a:lnTo>
                  <a:lnTo>
                    <a:pt x="974" y="1293"/>
                  </a:lnTo>
                  <a:lnTo>
                    <a:pt x="944" y="1306"/>
                  </a:lnTo>
                  <a:lnTo>
                    <a:pt x="913" y="1319"/>
                  </a:lnTo>
                  <a:lnTo>
                    <a:pt x="881" y="1329"/>
                  </a:lnTo>
                  <a:lnTo>
                    <a:pt x="849" y="1338"/>
                  </a:lnTo>
                  <a:lnTo>
                    <a:pt x="817" y="1346"/>
                  </a:lnTo>
                  <a:lnTo>
                    <a:pt x="783" y="1352"/>
                  </a:lnTo>
                  <a:lnTo>
                    <a:pt x="748" y="1356"/>
                  </a:lnTo>
                  <a:lnTo>
                    <a:pt x="714" y="1358"/>
                  </a:lnTo>
                  <a:lnTo>
                    <a:pt x="679" y="1360"/>
                  </a:lnTo>
                  <a:lnTo>
                    <a:pt x="679" y="1360"/>
                  </a:lnTo>
                  <a:lnTo>
                    <a:pt x="644" y="1358"/>
                  </a:lnTo>
                  <a:lnTo>
                    <a:pt x="609" y="1356"/>
                  </a:lnTo>
                  <a:lnTo>
                    <a:pt x="576" y="1352"/>
                  </a:lnTo>
                  <a:lnTo>
                    <a:pt x="543" y="1346"/>
                  </a:lnTo>
                  <a:lnTo>
                    <a:pt x="509" y="1338"/>
                  </a:lnTo>
                  <a:lnTo>
                    <a:pt x="477" y="1329"/>
                  </a:lnTo>
                  <a:lnTo>
                    <a:pt x="446" y="1319"/>
                  </a:lnTo>
                  <a:lnTo>
                    <a:pt x="415" y="1306"/>
                  </a:lnTo>
                  <a:lnTo>
                    <a:pt x="384" y="1293"/>
                  </a:lnTo>
                  <a:lnTo>
                    <a:pt x="355" y="1277"/>
                  </a:lnTo>
                  <a:lnTo>
                    <a:pt x="326" y="1261"/>
                  </a:lnTo>
                  <a:lnTo>
                    <a:pt x="299" y="1243"/>
                  </a:lnTo>
                  <a:lnTo>
                    <a:pt x="272" y="1225"/>
                  </a:lnTo>
                  <a:lnTo>
                    <a:pt x="247" y="1204"/>
                  </a:lnTo>
                  <a:lnTo>
                    <a:pt x="222" y="1182"/>
                  </a:lnTo>
                  <a:lnTo>
                    <a:pt x="199" y="1160"/>
                  </a:lnTo>
                  <a:lnTo>
                    <a:pt x="176" y="1137"/>
                  </a:lnTo>
                  <a:lnTo>
                    <a:pt x="154" y="1111"/>
                  </a:lnTo>
                  <a:lnTo>
                    <a:pt x="135" y="1086"/>
                  </a:lnTo>
                  <a:lnTo>
                    <a:pt x="115" y="1060"/>
                  </a:lnTo>
                  <a:lnTo>
                    <a:pt x="97" y="1032"/>
                  </a:lnTo>
                  <a:lnTo>
                    <a:pt x="82" y="1003"/>
                  </a:lnTo>
                  <a:lnTo>
                    <a:pt x="66" y="974"/>
                  </a:lnTo>
                  <a:lnTo>
                    <a:pt x="52" y="944"/>
                  </a:lnTo>
                  <a:lnTo>
                    <a:pt x="41" y="913"/>
                  </a:lnTo>
                  <a:lnTo>
                    <a:pt x="30" y="881"/>
                  </a:lnTo>
                  <a:lnTo>
                    <a:pt x="20" y="849"/>
                  </a:lnTo>
                  <a:lnTo>
                    <a:pt x="12" y="817"/>
                  </a:lnTo>
                  <a:lnTo>
                    <a:pt x="7" y="783"/>
                  </a:lnTo>
                  <a:lnTo>
                    <a:pt x="2" y="749"/>
                  </a:lnTo>
                  <a:lnTo>
                    <a:pt x="0" y="714"/>
                  </a:lnTo>
                  <a:lnTo>
                    <a:pt x="0" y="679"/>
                  </a:lnTo>
                  <a:lnTo>
                    <a:pt x="0" y="679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582"/>
            <p:cNvSpPr>
              <a:spLocks noEditPoints="1"/>
            </p:cNvSpPr>
            <p:nvPr/>
          </p:nvSpPr>
          <p:spPr bwMode="auto">
            <a:xfrm>
              <a:off x="10850563" y="3908426"/>
              <a:ext cx="655637" cy="655638"/>
            </a:xfrm>
            <a:custGeom>
              <a:avLst/>
              <a:gdLst>
                <a:gd name="T0" fmla="*/ 528 w 1239"/>
                <a:gd name="T1" fmla="*/ 1233 h 1239"/>
                <a:gd name="T2" fmla="*/ 382 w 1239"/>
                <a:gd name="T3" fmla="*/ 1193 h 1239"/>
                <a:gd name="T4" fmla="*/ 251 w 1239"/>
                <a:gd name="T5" fmla="*/ 1118 h 1239"/>
                <a:gd name="T6" fmla="*/ 160 w 1239"/>
                <a:gd name="T7" fmla="*/ 1034 h 1239"/>
                <a:gd name="T8" fmla="*/ 72 w 1239"/>
                <a:gd name="T9" fmla="*/ 911 h 1239"/>
                <a:gd name="T10" fmla="*/ 18 w 1239"/>
                <a:gd name="T11" fmla="*/ 771 h 1239"/>
                <a:gd name="T12" fmla="*/ 0 w 1239"/>
                <a:gd name="T13" fmla="*/ 619 h 1239"/>
                <a:gd name="T14" fmla="*/ 12 w 1239"/>
                <a:gd name="T15" fmla="*/ 498 h 1239"/>
                <a:gd name="T16" fmla="*/ 59 w 1239"/>
                <a:gd name="T17" fmla="*/ 355 h 1239"/>
                <a:gd name="T18" fmla="*/ 140 w 1239"/>
                <a:gd name="T19" fmla="*/ 226 h 1239"/>
                <a:gd name="T20" fmla="*/ 226 w 1239"/>
                <a:gd name="T21" fmla="*/ 140 h 1239"/>
                <a:gd name="T22" fmla="*/ 354 w 1239"/>
                <a:gd name="T23" fmla="*/ 59 h 1239"/>
                <a:gd name="T24" fmla="*/ 498 w 1239"/>
                <a:gd name="T25" fmla="*/ 12 h 1239"/>
                <a:gd name="T26" fmla="*/ 619 w 1239"/>
                <a:gd name="T27" fmla="*/ 0 h 1239"/>
                <a:gd name="T28" fmla="*/ 771 w 1239"/>
                <a:gd name="T29" fmla="*/ 18 h 1239"/>
                <a:gd name="T30" fmla="*/ 911 w 1239"/>
                <a:gd name="T31" fmla="*/ 72 h 1239"/>
                <a:gd name="T32" fmla="*/ 1035 w 1239"/>
                <a:gd name="T33" fmla="*/ 160 h 1239"/>
                <a:gd name="T34" fmla="*/ 1117 w 1239"/>
                <a:gd name="T35" fmla="*/ 251 h 1239"/>
                <a:gd name="T36" fmla="*/ 1192 w 1239"/>
                <a:gd name="T37" fmla="*/ 382 h 1239"/>
                <a:gd name="T38" fmla="*/ 1231 w 1239"/>
                <a:gd name="T39" fmla="*/ 528 h 1239"/>
                <a:gd name="T40" fmla="*/ 1238 w 1239"/>
                <a:gd name="T41" fmla="*/ 650 h 1239"/>
                <a:gd name="T42" fmla="*/ 1212 w 1239"/>
                <a:gd name="T43" fmla="*/ 800 h 1239"/>
                <a:gd name="T44" fmla="*/ 1152 w 1239"/>
                <a:gd name="T45" fmla="*/ 938 h 1239"/>
                <a:gd name="T46" fmla="*/ 1058 w 1239"/>
                <a:gd name="T47" fmla="*/ 1058 h 1239"/>
                <a:gd name="T48" fmla="*/ 962 w 1239"/>
                <a:gd name="T49" fmla="*/ 1135 h 1239"/>
                <a:gd name="T50" fmla="*/ 829 w 1239"/>
                <a:gd name="T51" fmla="*/ 1203 h 1239"/>
                <a:gd name="T52" fmla="*/ 681 w 1239"/>
                <a:gd name="T53" fmla="*/ 1236 h 1239"/>
                <a:gd name="T54" fmla="*/ 619 w 1239"/>
                <a:gd name="T55" fmla="*/ 37 h 1239"/>
                <a:gd name="T56" fmla="*/ 474 w 1239"/>
                <a:gd name="T57" fmla="*/ 55 h 1239"/>
                <a:gd name="T58" fmla="*/ 342 w 1239"/>
                <a:gd name="T59" fmla="*/ 107 h 1239"/>
                <a:gd name="T60" fmla="*/ 228 w 1239"/>
                <a:gd name="T61" fmla="*/ 188 h 1239"/>
                <a:gd name="T62" fmla="*/ 136 w 1239"/>
                <a:gd name="T63" fmla="*/ 293 h 1239"/>
                <a:gd name="T64" fmla="*/ 72 w 1239"/>
                <a:gd name="T65" fmla="*/ 419 h 1239"/>
                <a:gd name="T66" fmla="*/ 40 w 1239"/>
                <a:gd name="T67" fmla="*/ 560 h 1239"/>
                <a:gd name="T68" fmla="*/ 40 w 1239"/>
                <a:gd name="T69" fmla="*/ 679 h 1239"/>
                <a:gd name="T70" fmla="*/ 72 w 1239"/>
                <a:gd name="T71" fmla="*/ 820 h 1239"/>
                <a:gd name="T72" fmla="*/ 136 w 1239"/>
                <a:gd name="T73" fmla="*/ 944 h 1239"/>
                <a:gd name="T74" fmla="*/ 228 w 1239"/>
                <a:gd name="T75" fmla="*/ 1050 h 1239"/>
                <a:gd name="T76" fmla="*/ 342 w 1239"/>
                <a:gd name="T77" fmla="*/ 1131 h 1239"/>
                <a:gd name="T78" fmla="*/ 474 w 1239"/>
                <a:gd name="T79" fmla="*/ 1184 h 1239"/>
                <a:gd name="T80" fmla="*/ 619 w 1239"/>
                <a:gd name="T81" fmla="*/ 1202 h 1239"/>
                <a:gd name="T82" fmla="*/ 736 w 1239"/>
                <a:gd name="T83" fmla="*/ 1190 h 1239"/>
                <a:gd name="T84" fmla="*/ 871 w 1239"/>
                <a:gd name="T85" fmla="*/ 1144 h 1239"/>
                <a:gd name="T86" fmla="*/ 990 w 1239"/>
                <a:gd name="T87" fmla="*/ 1069 h 1239"/>
                <a:gd name="T88" fmla="*/ 1086 w 1239"/>
                <a:gd name="T89" fmla="*/ 968 h 1239"/>
                <a:gd name="T90" fmla="*/ 1155 w 1239"/>
                <a:gd name="T91" fmla="*/ 845 h 1239"/>
                <a:gd name="T92" fmla="*/ 1195 w 1239"/>
                <a:gd name="T93" fmla="*/ 708 h 1239"/>
                <a:gd name="T94" fmla="*/ 1201 w 1239"/>
                <a:gd name="T95" fmla="*/ 589 h 1239"/>
                <a:gd name="T96" fmla="*/ 1176 w 1239"/>
                <a:gd name="T97" fmla="*/ 446 h 1239"/>
                <a:gd name="T98" fmla="*/ 1117 w 1239"/>
                <a:gd name="T99" fmla="*/ 318 h 1239"/>
                <a:gd name="T100" fmla="*/ 1031 w 1239"/>
                <a:gd name="T101" fmla="*/ 207 h 1239"/>
                <a:gd name="T102" fmla="*/ 921 w 1239"/>
                <a:gd name="T103" fmla="*/ 121 h 1239"/>
                <a:gd name="T104" fmla="*/ 793 w 1239"/>
                <a:gd name="T105" fmla="*/ 63 h 1239"/>
                <a:gd name="T106" fmla="*/ 649 w 1239"/>
                <a:gd name="T107" fmla="*/ 37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39" h="1239">
                  <a:moveTo>
                    <a:pt x="619" y="1239"/>
                  </a:moveTo>
                  <a:lnTo>
                    <a:pt x="619" y="1239"/>
                  </a:lnTo>
                  <a:lnTo>
                    <a:pt x="588" y="1238"/>
                  </a:lnTo>
                  <a:lnTo>
                    <a:pt x="557" y="1236"/>
                  </a:lnTo>
                  <a:lnTo>
                    <a:pt x="528" y="1233"/>
                  </a:lnTo>
                  <a:lnTo>
                    <a:pt x="498" y="1227"/>
                  </a:lnTo>
                  <a:lnTo>
                    <a:pt x="468" y="1221"/>
                  </a:lnTo>
                  <a:lnTo>
                    <a:pt x="439" y="1212"/>
                  </a:lnTo>
                  <a:lnTo>
                    <a:pt x="410" y="1203"/>
                  </a:lnTo>
                  <a:lnTo>
                    <a:pt x="382" y="1193"/>
                  </a:lnTo>
                  <a:lnTo>
                    <a:pt x="354" y="1180"/>
                  </a:lnTo>
                  <a:lnTo>
                    <a:pt x="328" y="1166"/>
                  </a:lnTo>
                  <a:lnTo>
                    <a:pt x="301" y="1152"/>
                  </a:lnTo>
                  <a:lnTo>
                    <a:pt x="275" y="1135"/>
                  </a:lnTo>
                  <a:lnTo>
                    <a:pt x="251" y="1118"/>
                  </a:lnTo>
                  <a:lnTo>
                    <a:pt x="226" y="1099"/>
                  </a:lnTo>
                  <a:lnTo>
                    <a:pt x="203" y="1078"/>
                  </a:lnTo>
                  <a:lnTo>
                    <a:pt x="181" y="1058"/>
                  </a:lnTo>
                  <a:lnTo>
                    <a:pt x="181" y="1058"/>
                  </a:lnTo>
                  <a:lnTo>
                    <a:pt x="160" y="1034"/>
                  </a:lnTo>
                  <a:lnTo>
                    <a:pt x="140" y="1011"/>
                  </a:lnTo>
                  <a:lnTo>
                    <a:pt x="121" y="988"/>
                  </a:lnTo>
                  <a:lnTo>
                    <a:pt x="103" y="962"/>
                  </a:lnTo>
                  <a:lnTo>
                    <a:pt x="88" y="938"/>
                  </a:lnTo>
                  <a:lnTo>
                    <a:pt x="72" y="911"/>
                  </a:lnTo>
                  <a:lnTo>
                    <a:pt x="59" y="884"/>
                  </a:lnTo>
                  <a:lnTo>
                    <a:pt x="46" y="857"/>
                  </a:lnTo>
                  <a:lnTo>
                    <a:pt x="36" y="829"/>
                  </a:lnTo>
                  <a:lnTo>
                    <a:pt x="26" y="800"/>
                  </a:lnTo>
                  <a:lnTo>
                    <a:pt x="18" y="771"/>
                  </a:lnTo>
                  <a:lnTo>
                    <a:pt x="12" y="741"/>
                  </a:lnTo>
                  <a:lnTo>
                    <a:pt x="6" y="712"/>
                  </a:lnTo>
                  <a:lnTo>
                    <a:pt x="3" y="681"/>
                  </a:lnTo>
                  <a:lnTo>
                    <a:pt x="0" y="650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0" y="588"/>
                  </a:lnTo>
                  <a:lnTo>
                    <a:pt x="3" y="558"/>
                  </a:lnTo>
                  <a:lnTo>
                    <a:pt x="6" y="528"/>
                  </a:lnTo>
                  <a:lnTo>
                    <a:pt x="12" y="498"/>
                  </a:lnTo>
                  <a:lnTo>
                    <a:pt x="18" y="468"/>
                  </a:lnTo>
                  <a:lnTo>
                    <a:pt x="26" y="439"/>
                  </a:lnTo>
                  <a:lnTo>
                    <a:pt x="36" y="410"/>
                  </a:lnTo>
                  <a:lnTo>
                    <a:pt x="46" y="382"/>
                  </a:lnTo>
                  <a:lnTo>
                    <a:pt x="59" y="355"/>
                  </a:lnTo>
                  <a:lnTo>
                    <a:pt x="72" y="328"/>
                  </a:lnTo>
                  <a:lnTo>
                    <a:pt x="88" y="301"/>
                  </a:lnTo>
                  <a:lnTo>
                    <a:pt x="103" y="275"/>
                  </a:lnTo>
                  <a:lnTo>
                    <a:pt x="121" y="251"/>
                  </a:lnTo>
                  <a:lnTo>
                    <a:pt x="140" y="226"/>
                  </a:lnTo>
                  <a:lnTo>
                    <a:pt x="160" y="203"/>
                  </a:lnTo>
                  <a:lnTo>
                    <a:pt x="181" y="181"/>
                  </a:lnTo>
                  <a:lnTo>
                    <a:pt x="181" y="181"/>
                  </a:lnTo>
                  <a:lnTo>
                    <a:pt x="203" y="160"/>
                  </a:lnTo>
                  <a:lnTo>
                    <a:pt x="226" y="140"/>
                  </a:lnTo>
                  <a:lnTo>
                    <a:pt x="251" y="121"/>
                  </a:lnTo>
                  <a:lnTo>
                    <a:pt x="275" y="104"/>
                  </a:lnTo>
                  <a:lnTo>
                    <a:pt x="301" y="88"/>
                  </a:lnTo>
                  <a:lnTo>
                    <a:pt x="328" y="72"/>
                  </a:lnTo>
                  <a:lnTo>
                    <a:pt x="354" y="59"/>
                  </a:lnTo>
                  <a:lnTo>
                    <a:pt x="382" y="46"/>
                  </a:lnTo>
                  <a:lnTo>
                    <a:pt x="410" y="36"/>
                  </a:lnTo>
                  <a:lnTo>
                    <a:pt x="439" y="27"/>
                  </a:lnTo>
                  <a:lnTo>
                    <a:pt x="468" y="18"/>
                  </a:lnTo>
                  <a:lnTo>
                    <a:pt x="498" y="12"/>
                  </a:lnTo>
                  <a:lnTo>
                    <a:pt x="528" y="7"/>
                  </a:lnTo>
                  <a:lnTo>
                    <a:pt x="557" y="3"/>
                  </a:lnTo>
                  <a:lnTo>
                    <a:pt x="588" y="1"/>
                  </a:lnTo>
                  <a:lnTo>
                    <a:pt x="619" y="0"/>
                  </a:lnTo>
                  <a:lnTo>
                    <a:pt x="619" y="0"/>
                  </a:lnTo>
                  <a:lnTo>
                    <a:pt x="650" y="1"/>
                  </a:lnTo>
                  <a:lnTo>
                    <a:pt x="681" y="3"/>
                  </a:lnTo>
                  <a:lnTo>
                    <a:pt x="712" y="7"/>
                  </a:lnTo>
                  <a:lnTo>
                    <a:pt x="741" y="12"/>
                  </a:lnTo>
                  <a:lnTo>
                    <a:pt x="771" y="18"/>
                  </a:lnTo>
                  <a:lnTo>
                    <a:pt x="799" y="27"/>
                  </a:lnTo>
                  <a:lnTo>
                    <a:pt x="829" y="36"/>
                  </a:lnTo>
                  <a:lnTo>
                    <a:pt x="857" y="46"/>
                  </a:lnTo>
                  <a:lnTo>
                    <a:pt x="884" y="59"/>
                  </a:lnTo>
                  <a:lnTo>
                    <a:pt x="911" y="72"/>
                  </a:lnTo>
                  <a:lnTo>
                    <a:pt x="937" y="88"/>
                  </a:lnTo>
                  <a:lnTo>
                    <a:pt x="962" y="104"/>
                  </a:lnTo>
                  <a:lnTo>
                    <a:pt x="988" y="121"/>
                  </a:lnTo>
                  <a:lnTo>
                    <a:pt x="1011" y="140"/>
                  </a:lnTo>
                  <a:lnTo>
                    <a:pt x="1035" y="160"/>
                  </a:lnTo>
                  <a:lnTo>
                    <a:pt x="1058" y="181"/>
                  </a:lnTo>
                  <a:lnTo>
                    <a:pt x="1058" y="181"/>
                  </a:lnTo>
                  <a:lnTo>
                    <a:pt x="1078" y="203"/>
                  </a:lnTo>
                  <a:lnTo>
                    <a:pt x="1099" y="226"/>
                  </a:lnTo>
                  <a:lnTo>
                    <a:pt x="1117" y="251"/>
                  </a:lnTo>
                  <a:lnTo>
                    <a:pt x="1135" y="275"/>
                  </a:lnTo>
                  <a:lnTo>
                    <a:pt x="1152" y="301"/>
                  </a:lnTo>
                  <a:lnTo>
                    <a:pt x="1166" y="328"/>
                  </a:lnTo>
                  <a:lnTo>
                    <a:pt x="1180" y="355"/>
                  </a:lnTo>
                  <a:lnTo>
                    <a:pt x="1192" y="382"/>
                  </a:lnTo>
                  <a:lnTo>
                    <a:pt x="1203" y="410"/>
                  </a:lnTo>
                  <a:lnTo>
                    <a:pt x="1212" y="439"/>
                  </a:lnTo>
                  <a:lnTo>
                    <a:pt x="1220" y="468"/>
                  </a:lnTo>
                  <a:lnTo>
                    <a:pt x="1226" y="498"/>
                  </a:lnTo>
                  <a:lnTo>
                    <a:pt x="1231" y="528"/>
                  </a:lnTo>
                  <a:lnTo>
                    <a:pt x="1235" y="558"/>
                  </a:lnTo>
                  <a:lnTo>
                    <a:pt x="1238" y="588"/>
                  </a:lnTo>
                  <a:lnTo>
                    <a:pt x="1239" y="619"/>
                  </a:lnTo>
                  <a:lnTo>
                    <a:pt x="1239" y="619"/>
                  </a:lnTo>
                  <a:lnTo>
                    <a:pt x="1238" y="650"/>
                  </a:lnTo>
                  <a:lnTo>
                    <a:pt x="1235" y="681"/>
                  </a:lnTo>
                  <a:lnTo>
                    <a:pt x="1231" y="712"/>
                  </a:lnTo>
                  <a:lnTo>
                    <a:pt x="1226" y="741"/>
                  </a:lnTo>
                  <a:lnTo>
                    <a:pt x="1220" y="771"/>
                  </a:lnTo>
                  <a:lnTo>
                    <a:pt x="1212" y="800"/>
                  </a:lnTo>
                  <a:lnTo>
                    <a:pt x="1203" y="829"/>
                  </a:lnTo>
                  <a:lnTo>
                    <a:pt x="1192" y="857"/>
                  </a:lnTo>
                  <a:lnTo>
                    <a:pt x="1180" y="884"/>
                  </a:lnTo>
                  <a:lnTo>
                    <a:pt x="1166" y="911"/>
                  </a:lnTo>
                  <a:lnTo>
                    <a:pt x="1152" y="938"/>
                  </a:lnTo>
                  <a:lnTo>
                    <a:pt x="1135" y="962"/>
                  </a:lnTo>
                  <a:lnTo>
                    <a:pt x="1117" y="988"/>
                  </a:lnTo>
                  <a:lnTo>
                    <a:pt x="1099" y="1011"/>
                  </a:lnTo>
                  <a:lnTo>
                    <a:pt x="1078" y="1034"/>
                  </a:lnTo>
                  <a:lnTo>
                    <a:pt x="1058" y="1058"/>
                  </a:lnTo>
                  <a:lnTo>
                    <a:pt x="1058" y="1058"/>
                  </a:lnTo>
                  <a:lnTo>
                    <a:pt x="1035" y="1078"/>
                  </a:lnTo>
                  <a:lnTo>
                    <a:pt x="1011" y="1099"/>
                  </a:lnTo>
                  <a:lnTo>
                    <a:pt x="988" y="1118"/>
                  </a:lnTo>
                  <a:lnTo>
                    <a:pt x="962" y="1135"/>
                  </a:lnTo>
                  <a:lnTo>
                    <a:pt x="937" y="1152"/>
                  </a:lnTo>
                  <a:lnTo>
                    <a:pt x="911" y="1166"/>
                  </a:lnTo>
                  <a:lnTo>
                    <a:pt x="884" y="1180"/>
                  </a:lnTo>
                  <a:lnTo>
                    <a:pt x="857" y="1193"/>
                  </a:lnTo>
                  <a:lnTo>
                    <a:pt x="829" y="1203"/>
                  </a:lnTo>
                  <a:lnTo>
                    <a:pt x="799" y="1212"/>
                  </a:lnTo>
                  <a:lnTo>
                    <a:pt x="771" y="1221"/>
                  </a:lnTo>
                  <a:lnTo>
                    <a:pt x="741" y="1227"/>
                  </a:lnTo>
                  <a:lnTo>
                    <a:pt x="712" y="1233"/>
                  </a:lnTo>
                  <a:lnTo>
                    <a:pt x="681" y="1236"/>
                  </a:lnTo>
                  <a:lnTo>
                    <a:pt x="650" y="1238"/>
                  </a:lnTo>
                  <a:lnTo>
                    <a:pt x="619" y="1239"/>
                  </a:lnTo>
                  <a:lnTo>
                    <a:pt x="619" y="1239"/>
                  </a:lnTo>
                  <a:close/>
                  <a:moveTo>
                    <a:pt x="619" y="37"/>
                  </a:moveTo>
                  <a:lnTo>
                    <a:pt x="619" y="37"/>
                  </a:lnTo>
                  <a:lnTo>
                    <a:pt x="589" y="37"/>
                  </a:lnTo>
                  <a:lnTo>
                    <a:pt x="560" y="40"/>
                  </a:lnTo>
                  <a:lnTo>
                    <a:pt x="530" y="44"/>
                  </a:lnTo>
                  <a:lnTo>
                    <a:pt x="502" y="49"/>
                  </a:lnTo>
                  <a:lnTo>
                    <a:pt x="474" y="55"/>
                  </a:lnTo>
                  <a:lnTo>
                    <a:pt x="447" y="63"/>
                  </a:lnTo>
                  <a:lnTo>
                    <a:pt x="420" y="72"/>
                  </a:lnTo>
                  <a:lnTo>
                    <a:pt x="392" y="82"/>
                  </a:lnTo>
                  <a:lnTo>
                    <a:pt x="367" y="94"/>
                  </a:lnTo>
                  <a:lnTo>
                    <a:pt x="342" y="107"/>
                  </a:lnTo>
                  <a:lnTo>
                    <a:pt x="318" y="121"/>
                  </a:lnTo>
                  <a:lnTo>
                    <a:pt x="293" y="136"/>
                  </a:lnTo>
                  <a:lnTo>
                    <a:pt x="270" y="153"/>
                  </a:lnTo>
                  <a:lnTo>
                    <a:pt x="248" y="170"/>
                  </a:lnTo>
                  <a:lnTo>
                    <a:pt x="228" y="188"/>
                  </a:lnTo>
                  <a:lnTo>
                    <a:pt x="207" y="207"/>
                  </a:lnTo>
                  <a:lnTo>
                    <a:pt x="188" y="228"/>
                  </a:lnTo>
                  <a:lnTo>
                    <a:pt x="170" y="250"/>
                  </a:lnTo>
                  <a:lnTo>
                    <a:pt x="153" y="272"/>
                  </a:lnTo>
                  <a:lnTo>
                    <a:pt x="136" y="293"/>
                  </a:lnTo>
                  <a:lnTo>
                    <a:pt x="121" y="318"/>
                  </a:lnTo>
                  <a:lnTo>
                    <a:pt x="107" y="342"/>
                  </a:lnTo>
                  <a:lnTo>
                    <a:pt x="94" y="367"/>
                  </a:lnTo>
                  <a:lnTo>
                    <a:pt x="82" y="392"/>
                  </a:lnTo>
                  <a:lnTo>
                    <a:pt x="72" y="419"/>
                  </a:lnTo>
                  <a:lnTo>
                    <a:pt x="63" y="446"/>
                  </a:lnTo>
                  <a:lnTo>
                    <a:pt x="55" y="474"/>
                  </a:lnTo>
                  <a:lnTo>
                    <a:pt x="49" y="502"/>
                  </a:lnTo>
                  <a:lnTo>
                    <a:pt x="44" y="531"/>
                  </a:lnTo>
                  <a:lnTo>
                    <a:pt x="40" y="560"/>
                  </a:lnTo>
                  <a:lnTo>
                    <a:pt x="37" y="589"/>
                  </a:lnTo>
                  <a:lnTo>
                    <a:pt x="36" y="619"/>
                  </a:lnTo>
                  <a:lnTo>
                    <a:pt x="36" y="619"/>
                  </a:lnTo>
                  <a:lnTo>
                    <a:pt x="37" y="650"/>
                  </a:lnTo>
                  <a:lnTo>
                    <a:pt x="40" y="679"/>
                  </a:lnTo>
                  <a:lnTo>
                    <a:pt x="44" y="708"/>
                  </a:lnTo>
                  <a:lnTo>
                    <a:pt x="49" y="737"/>
                  </a:lnTo>
                  <a:lnTo>
                    <a:pt x="55" y="764"/>
                  </a:lnTo>
                  <a:lnTo>
                    <a:pt x="63" y="793"/>
                  </a:lnTo>
                  <a:lnTo>
                    <a:pt x="72" y="820"/>
                  </a:lnTo>
                  <a:lnTo>
                    <a:pt x="82" y="845"/>
                  </a:lnTo>
                  <a:lnTo>
                    <a:pt x="94" y="872"/>
                  </a:lnTo>
                  <a:lnTo>
                    <a:pt x="107" y="897"/>
                  </a:lnTo>
                  <a:lnTo>
                    <a:pt x="121" y="921"/>
                  </a:lnTo>
                  <a:lnTo>
                    <a:pt x="136" y="944"/>
                  </a:lnTo>
                  <a:lnTo>
                    <a:pt x="153" y="968"/>
                  </a:lnTo>
                  <a:lnTo>
                    <a:pt x="170" y="989"/>
                  </a:lnTo>
                  <a:lnTo>
                    <a:pt x="188" y="1011"/>
                  </a:lnTo>
                  <a:lnTo>
                    <a:pt x="207" y="1031"/>
                  </a:lnTo>
                  <a:lnTo>
                    <a:pt x="228" y="1050"/>
                  </a:lnTo>
                  <a:lnTo>
                    <a:pt x="248" y="1069"/>
                  </a:lnTo>
                  <a:lnTo>
                    <a:pt x="270" y="1086"/>
                  </a:lnTo>
                  <a:lnTo>
                    <a:pt x="293" y="1103"/>
                  </a:lnTo>
                  <a:lnTo>
                    <a:pt x="318" y="1118"/>
                  </a:lnTo>
                  <a:lnTo>
                    <a:pt x="342" y="1131"/>
                  </a:lnTo>
                  <a:lnTo>
                    <a:pt x="367" y="1144"/>
                  </a:lnTo>
                  <a:lnTo>
                    <a:pt x="392" y="1157"/>
                  </a:lnTo>
                  <a:lnTo>
                    <a:pt x="420" y="1167"/>
                  </a:lnTo>
                  <a:lnTo>
                    <a:pt x="447" y="1176"/>
                  </a:lnTo>
                  <a:lnTo>
                    <a:pt x="474" y="1184"/>
                  </a:lnTo>
                  <a:lnTo>
                    <a:pt x="502" y="1190"/>
                  </a:lnTo>
                  <a:lnTo>
                    <a:pt x="530" y="1195"/>
                  </a:lnTo>
                  <a:lnTo>
                    <a:pt x="560" y="1199"/>
                  </a:lnTo>
                  <a:lnTo>
                    <a:pt x="589" y="1202"/>
                  </a:lnTo>
                  <a:lnTo>
                    <a:pt x="619" y="1202"/>
                  </a:lnTo>
                  <a:lnTo>
                    <a:pt x="619" y="1202"/>
                  </a:lnTo>
                  <a:lnTo>
                    <a:pt x="649" y="1202"/>
                  </a:lnTo>
                  <a:lnTo>
                    <a:pt x="678" y="1199"/>
                  </a:lnTo>
                  <a:lnTo>
                    <a:pt x="708" y="1195"/>
                  </a:lnTo>
                  <a:lnTo>
                    <a:pt x="736" y="1190"/>
                  </a:lnTo>
                  <a:lnTo>
                    <a:pt x="764" y="1184"/>
                  </a:lnTo>
                  <a:lnTo>
                    <a:pt x="793" y="1176"/>
                  </a:lnTo>
                  <a:lnTo>
                    <a:pt x="820" y="1167"/>
                  </a:lnTo>
                  <a:lnTo>
                    <a:pt x="845" y="1157"/>
                  </a:lnTo>
                  <a:lnTo>
                    <a:pt x="871" y="1144"/>
                  </a:lnTo>
                  <a:lnTo>
                    <a:pt x="897" y="1131"/>
                  </a:lnTo>
                  <a:lnTo>
                    <a:pt x="921" y="1118"/>
                  </a:lnTo>
                  <a:lnTo>
                    <a:pt x="944" y="1103"/>
                  </a:lnTo>
                  <a:lnTo>
                    <a:pt x="968" y="1086"/>
                  </a:lnTo>
                  <a:lnTo>
                    <a:pt x="990" y="1069"/>
                  </a:lnTo>
                  <a:lnTo>
                    <a:pt x="1010" y="1050"/>
                  </a:lnTo>
                  <a:lnTo>
                    <a:pt x="1031" y="1031"/>
                  </a:lnTo>
                  <a:lnTo>
                    <a:pt x="1050" y="1011"/>
                  </a:lnTo>
                  <a:lnTo>
                    <a:pt x="1068" y="989"/>
                  </a:lnTo>
                  <a:lnTo>
                    <a:pt x="1086" y="968"/>
                  </a:lnTo>
                  <a:lnTo>
                    <a:pt x="1103" y="944"/>
                  </a:lnTo>
                  <a:lnTo>
                    <a:pt x="1117" y="921"/>
                  </a:lnTo>
                  <a:lnTo>
                    <a:pt x="1131" y="897"/>
                  </a:lnTo>
                  <a:lnTo>
                    <a:pt x="1144" y="872"/>
                  </a:lnTo>
                  <a:lnTo>
                    <a:pt x="1155" y="845"/>
                  </a:lnTo>
                  <a:lnTo>
                    <a:pt x="1166" y="820"/>
                  </a:lnTo>
                  <a:lnTo>
                    <a:pt x="1176" y="793"/>
                  </a:lnTo>
                  <a:lnTo>
                    <a:pt x="1184" y="764"/>
                  </a:lnTo>
                  <a:lnTo>
                    <a:pt x="1190" y="737"/>
                  </a:lnTo>
                  <a:lnTo>
                    <a:pt x="1195" y="708"/>
                  </a:lnTo>
                  <a:lnTo>
                    <a:pt x="1199" y="679"/>
                  </a:lnTo>
                  <a:lnTo>
                    <a:pt x="1201" y="650"/>
                  </a:lnTo>
                  <a:lnTo>
                    <a:pt x="1202" y="619"/>
                  </a:lnTo>
                  <a:lnTo>
                    <a:pt x="1202" y="619"/>
                  </a:lnTo>
                  <a:lnTo>
                    <a:pt x="1201" y="589"/>
                  </a:lnTo>
                  <a:lnTo>
                    <a:pt x="1199" y="560"/>
                  </a:lnTo>
                  <a:lnTo>
                    <a:pt x="1195" y="531"/>
                  </a:lnTo>
                  <a:lnTo>
                    <a:pt x="1190" y="502"/>
                  </a:lnTo>
                  <a:lnTo>
                    <a:pt x="1184" y="474"/>
                  </a:lnTo>
                  <a:lnTo>
                    <a:pt x="1176" y="446"/>
                  </a:lnTo>
                  <a:lnTo>
                    <a:pt x="1166" y="419"/>
                  </a:lnTo>
                  <a:lnTo>
                    <a:pt x="1155" y="392"/>
                  </a:lnTo>
                  <a:lnTo>
                    <a:pt x="1144" y="367"/>
                  </a:lnTo>
                  <a:lnTo>
                    <a:pt x="1131" y="342"/>
                  </a:lnTo>
                  <a:lnTo>
                    <a:pt x="1117" y="318"/>
                  </a:lnTo>
                  <a:lnTo>
                    <a:pt x="1103" y="293"/>
                  </a:lnTo>
                  <a:lnTo>
                    <a:pt x="1086" y="272"/>
                  </a:lnTo>
                  <a:lnTo>
                    <a:pt x="1068" y="250"/>
                  </a:lnTo>
                  <a:lnTo>
                    <a:pt x="1050" y="228"/>
                  </a:lnTo>
                  <a:lnTo>
                    <a:pt x="1031" y="207"/>
                  </a:lnTo>
                  <a:lnTo>
                    <a:pt x="1010" y="188"/>
                  </a:lnTo>
                  <a:lnTo>
                    <a:pt x="990" y="170"/>
                  </a:lnTo>
                  <a:lnTo>
                    <a:pt x="968" y="153"/>
                  </a:lnTo>
                  <a:lnTo>
                    <a:pt x="944" y="136"/>
                  </a:lnTo>
                  <a:lnTo>
                    <a:pt x="921" y="121"/>
                  </a:lnTo>
                  <a:lnTo>
                    <a:pt x="897" y="107"/>
                  </a:lnTo>
                  <a:lnTo>
                    <a:pt x="871" y="94"/>
                  </a:lnTo>
                  <a:lnTo>
                    <a:pt x="845" y="82"/>
                  </a:lnTo>
                  <a:lnTo>
                    <a:pt x="820" y="72"/>
                  </a:lnTo>
                  <a:lnTo>
                    <a:pt x="793" y="63"/>
                  </a:lnTo>
                  <a:lnTo>
                    <a:pt x="764" y="55"/>
                  </a:lnTo>
                  <a:lnTo>
                    <a:pt x="736" y="49"/>
                  </a:lnTo>
                  <a:lnTo>
                    <a:pt x="708" y="44"/>
                  </a:lnTo>
                  <a:lnTo>
                    <a:pt x="678" y="40"/>
                  </a:lnTo>
                  <a:lnTo>
                    <a:pt x="649" y="37"/>
                  </a:lnTo>
                  <a:lnTo>
                    <a:pt x="619" y="37"/>
                  </a:lnTo>
                  <a:lnTo>
                    <a:pt x="619" y="37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583"/>
            <p:cNvSpPr/>
            <p:nvPr/>
          </p:nvSpPr>
          <p:spPr bwMode="auto">
            <a:xfrm>
              <a:off x="11034713" y="3994151"/>
              <a:ext cx="287337" cy="484188"/>
            </a:xfrm>
            <a:custGeom>
              <a:avLst/>
              <a:gdLst>
                <a:gd name="T0" fmla="*/ 358 w 543"/>
                <a:gd name="T1" fmla="*/ 610 h 916"/>
                <a:gd name="T2" fmla="*/ 350 w 543"/>
                <a:gd name="T3" fmla="*/ 586 h 916"/>
                <a:gd name="T4" fmla="*/ 335 w 543"/>
                <a:gd name="T5" fmla="*/ 565 h 916"/>
                <a:gd name="T6" fmla="*/ 289 w 543"/>
                <a:gd name="T7" fmla="*/ 532 h 916"/>
                <a:gd name="T8" fmla="*/ 177 w 543"/>
                <a:gd name="T9" fmla="*/ 470 h 916"/>
                <a:gd name="T10" fmla="*/ 125 w 543"/>
                <a:gd name="T11" fmla="*/ 431 h 916"/>
                <a:gd name="T12" fmla="*/ 88 w 543"/>
                <a:gd name="T13" fmla="*/ 387 h 916"/>
                <a:gd name="T14" fmla="*/ 67 w 543"/>
                <a:gd name="T15" fmla="*/ 335 h 916"/>
                <a:gd name="T16" fmla="*/ 66 w 543"/>
                <a:gd name="T17" fmla="*/ 270 h 916"/>
                <a:gd name="T18" fmla="*/ 89 w 543"/>
                <a:gd name="T19" fmla="*/ 198 h 916"/>
                <a:gd name="T20" fmla="*/ 123 w 543"/>
                <a:gd name="T21" fmla="*/ 156 h 916"/>
                <a:gd name="T22" fmla="*/ 169 w 543"/>
                <a:gd name="T23" fmla="*/ 126 h 916"/>
                <a:gd name="T24" fmla="*/ 226 w 543"/>
                <a:gd name="T25" fmla="*/ 107 h 916"/>
                <a:gd name="T26" fmla="*/ 304 w 543"/>
                <a:gd name="T27" fmla="*/ 0 h 916"/>
                <a:gd name="T28" fmla="*/ 395 w 543"/>
                <a:gd name="T29" fmla="*/ 120 h 916"/>
                <a:gd name="T30" fmla="*/ 451 w 543"/>
                <a:gd name="T31" fmla="*/ 146 h 916"/>
                <a:gd name="T32" fmla="*/ 507 w 543"/>
                <a:gd name="T33" fmla="*/ 200 h 916"/>
                <a:gd name="T34" fmla="*/ 532 w 543"/>
                <a:gd name="T35" fmla="*/ 251 h 916"/>
                <a:gd name="T36" fmla="*/ 543 w 543"/>
                <a:gd name="T37" fmla="*/ 313 h 916"/>
                <a:gd name="T38" fmla="*/ 393 w 543"/>
                <a:gd name="T39" fmla="*/ 341 h 916"/>
                <a:gd name="T40" fmla="*/ 393 w 543"/>
                <a:gd name="T41" fmla="*/ 290 h 916"/>
                <a:gd name="T42" fmla="*/ 377 w 543"/>
                <a:gd name="T43" fmla="*/ 252 h 916"/>
                <a:gd name="T44" fmla="*/ 358 w 543"/>
                <a:gd name="T45" fmla="*/ 232 h 916"/>
                <a:gd name="T46" fmla="*/ 323 w 543"/>
                <a:gd name="T47" fmla="*/ 218 h 916"/>
                <a:gd name="T48" fmla="*/ 291 w 543"/>
                <a:gd name="T49" fmla="*/ 215 h 916"/>
                <a:gd name="T50" fmla="*/ 264 w 543"/>
                <a:gd name="T51" fmla="*/ 220 h 916"/>
                <a:gd name="T52" fmla="*/ 242 w 543"/>
                <a:gd name="T53" fmla="*/ 232 h 916"/>
                <a:gd name="T54" fmla="*/ 223 w 543"/>
                <a:gd name="T55" fmla="*/ 256 h 916"/>
                <a:gd name="T56" fmla="*/ 214 w 543"/>
                <a:gd name="T57" fmla="*/ 288 h 916"/>
                <a:gd name="T58" fmla="*/ 218 w 543"/>
                <a:gd name="T59" fmla="*/ 328 h 916"/>
                <a:gd name="T60" fmla="*/ 231 w 543"/>
                <a:gd name="T61" fmla="*/ 350 h 916"/>
                <a:gd name="T62" fmla="*/ 262 w 543"/>
                <a:gd name="T63" fmla="*/ 376 h 916"/>
                <a:gd name="T64" fmla="*/ 356 w 543"/>
                <a:gd name="T65" fmla="*/ 429 h 916"/>
                <a:gd name="T66" fmla="*/ 431 w 543"/>
                <a:gd name="T67" fmla="*/ 479 h 916"/>
                <a:gd name="T68" fmla="*/ 473 w 543"/>
                <a:gd name="T69" fmla="*/ 522 h 916"/>
                <a:gd name="T70" fmla="*/ 500 w 543"/>
                <a:gd name="T71" fmla="*/ 571 h 916"/>
                <a:gd name="T72" fmla="*/ 506 w 543"/>
                <a:gd name="T73" fmla="*/ 654 h 916"/>
                <a:gd name="T74" fmla="*/ 491 w 543"/>
                <a:gd name="T75" fmla="*/ 712 h 916"/>
                <a:gd name="T76" fmla="*/ 461 w 543"/>
                <a:gd name="T77" fmla="*/ 757 h 916"/>
                <a:gd name="T78" fmla="*/ 419 w 543"/>
                <a:gd name="T79" fmla="*/ 790 h 916"/>
                <a:gd name="T80" fmla="*/ 365 w 543"/>
                <a:gd name="T81" fmla="*/ 812 h 916"/>
                <a:gd name="T82" fmla="*/ 278 w 543"/>
                <a:gd name="T83" fmla="*/ 821 h 916"/>
                <a:gd name="T84" fmla="*/ 197 w 543"/>
                <a:gd name="T85" fmla="*/ 812 h 916"/>
                <a:gd name="T86" fmla="*/ 118 w 543"/>
                <a:gd name="T87" fmla="*/ 784 h 916"/>
                <a:gd name="T88" fmla="*/ 66 w 543"/>
                <a:gd name="T89" fmla="*/ 749 h 916"/>
                <a:gd name="T90" fmla="*/ 27 w 543"/>
                <a:gd name="T91" fmla="*/ 700 h 916"/>
                <a:gd name="T92" fmla="*/ 4 w 543"/>
                <a:gd name="T93" fmla="*/ 637 h 916"/>
                <a:gd name="T94" fmla="*/ 151 w 543"/>
                <a:gd name="T95" fmla="*/ 577 h 916"/>
                <a:gd name="T96" fmla="*/ 152 w 543"/>
                <a:gd name="T97" fmla="*/ 622 h 916"/>
                <a:gd name="T98" fmla="*/ 163 w 543"/>
                <a:gd name="T99" fmla="*/ 656 h 916"/>
                <a:gd name="T100" fmla="*/ 183 w 543"/>
                <a:gd name="T101" fmla="*/ 681 h 916"/>
                <a:gd name="T102" fmla="*/ 209 w 543"/>
                <a:gd name="T103" fmla="*/ 697 h 916"/>
                <a:gd name="T104" fmla="*/ 262 w 543"/>
                <a:gd name="T105" fmla="*/ 709 h 916"/>
                <a:gd name="T106" fmla="*/ 294 w 543"/>
                <a:gd name="T107" fmla="*/ 706 h 916"/>
                <a:gd name="T108" fmla="*/ 326 w 543"/>
                <a:gd name="T109" fmla="*/ 694 h 916"/>
                <a:gd name="T110" fmla="*/ 343 w 543"/>
                <a:gd name="T111" fmla="*/ 676 h 916"/>
                <a:gd name="T112" fmla="*/ 354 w 543"/>
                <a:gd name="T113" fmla="*/ 654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3" h="916">
                  <a:moveTo>
                    <a:pt x="358" y="637"/>
                  </a:moveTo>
                  <a:lnTo>
                    <a:pt x="358" y="637"/>
                  </a:lnTo>
                  <a:lnTo>
                    <a:pt x="358" y="618"/>
                  </a:lnTo>
                  <a:lnTo>
                    <a:pt x="358" y="610"/>
                  </a:lnTo>
                  <a:lnTo>
                    <a:pt x="356" y="601"/>
                  </a:lnTo>
                  <a:lnTo>
                    <a:pt x="356" y="601"/>
                  </a:lnTo>
                  <a:lnTo>
                    <a:pt x="354" y="593"/>
                  </a:lnTo>
                  <a:lnTo>
                    <a:pt x="350" y="586"/>
                  </a:lnTo>
                  <a:lnTo>
                    <a:pt x="347" y="579"/>
                  </a:lnTo>
                  <a:lnTo>
                    <a:pt x="341" y="571"/>
                  </a:lnTo>
                  <a:lnTo>
                    <a:pt x="341" y="571"/>
                  </a:lnTo>
                  <a:lnTo>
                    <a:pt x="335" y="565"/>
                  </a:lnTo>
                  <a:lnTo>
                    <a:pt x="327" y="557"/>
                  </a:lnTo>
                  <a:lnTo>
                    <a:pt x="311" y="544"/>
                  </a:lnTo>
                  <a:lnTo>
                    <a:pt x="311" y="544"/>
                  </a:lnTo>
                  <a:lnTo>
                    <a:pt x="289" y="532"/>
                  </a:lnTo>
                  <a:lnTo>
                    <a:pt x="263" y="519"/>
                  </a:lnTo>
                  <a:lnTo>
                    <a:pt x="263" y="519"/>
                  </a:lnTo>
                  <a:lnTo>
                    <a:pt x="218" y="494"/>
                  </a:lnTo>
                  <a:lnTo>
                    <a:pt x="177" y="470"/>
                  </a:lnTo>
                  <a:lnTo>
                    <a:pt x="177" y="470"/>
                  </a:lnTo>
                  <a:lnTo>
                    <a:pt x="157" y="458"/>
                  </a:lnTo>
                  <a:lnTo>
                    <a:pt x="141" y="445"/>
                  </a:lnTo>
                  <a:lnTo>
                    <a:pt x="125" y="431"/>
                  </a:lnTo>
                  <a:lnTo>
                    <a:pt x="111" y="417"/>
                  </a:lnTo>
                  <a:lnTo>
                    <a:pt x="111" y="417"/>
                  </a:lnTo>
                  <a:lnTo>
                    <a:pt x="100" y="403"/>
                  </a:lnTo>
                  <a:lnTo>
                    <a:pt x="88" y="387"/>
                  </a:lnTo>
                  <a:lnTo>
                    <a:pt x="80" y="371"/>
                  </a:lnTo>
                  <a:lnTo>
                    <a:pt x="73" y="353"/>
                  </a:lnTo>
                  <a:lnTo>
                    <a:pt x="73" y="353"/>
                  </a:lnTo>
                  <a:lnTo>
                    <a:pt x="67" y="335"/>
                  </a:lnTo>
                  <a:lnTo>
                    <a:pt x="65" y="314"/>
                  </a:lnTo>
                  <a:lnTo>
                    <a:pt x="65" y="293"/>
                  </a:lnTo>
                  <a:lnTo>
                    <a:pt x="66" y="270"/>
                  </a:lnTo>
                  <a:lnTo>
                    <a:pt x="66" y="270"/>
                  </a:lnTo>
                  <a:lnTo>
                    <a:pt x="70" y="251"/>
                  </a:lnTo>
                  <a:lnTo>
                    <a:pt x="74" y="232"/>
                  </a:lnTo>
                  <a:lnTo>
                    <a:pt x="82" y="215"/>
                  </a:lnTo>
                  <a:lnTo>
                    <a:pt x="89" y="198"/>
                  </a:lnTo>
                  <a:lnTo>
                    <a:pt x="89" y="198"/>
                  </a:lnTo>
                  <a:lnTo>
                    <a:pt x="100" y="183"/>
                  </a:lnTo>
                  <a:lnTo>
                    <a:pt x="110" y="169"/>
                  </a:lnTo>
                  <a:lnTo>
                    <a:pt x="123" y="156"/>
                  </a:lnTo>
                  <a:lnTo>
                    <a:pt x="137" y="144"/>
                  </a:lnTo>
                  <a:lnTo>
                    <a:pt x="137" y="144"/>
                  </a:lnTo>
                  <a:lnTo>
                    <a:pt x="152" y="134"/>
                  </a:lnTo>
                  <a:lnTo>
                    <a:pt x="169" y="126"/>
                  </a:lnTo>
                  <a:lnTo>
                    <a:pt x="187" y="119"/>
                  </a:lnTo>
                  <a:lnTo>
                    <a:pt x="206" y="112"/>
                  </a:lnTo>
                  <a:lnTo>
                    <a:pt x="206" y="112"/>
                  </a:lnTo>
                  <a:lnTo>
                    <a:pt x="226" y="107"/>
                  </a:lnTo>
                  <a:lnTo>
                    <a:pt x="247" y="104"/>
                  </a:lnTo>
                  <a:lnTo>
                    <a:pt x="269" y="102"/>
                  </a:lnTo>
                  <a:lnTo>
                    <a:pt x="291" y="102"/>
                  </a:lnTo>
                  <a:lnTo>
                    <a:pt x="304" y="0"/>
                  </a:lnTo>
                  <a:lnTo>
                    <a:pt x="386" y="9"/>
                  </a:lnTo>
                  <a:lnTo>
                    <a:pt x="374" y="113"/>
                  </a:lnTo>
                  <a:lnTo>
                    <a:pt x="374" y="113"/>
                  </a:lnTo>
                  <a:lnTo>
                    <a:pt x="395" y="120"/>
                  </a:lnTo>
                  <a:lnTo>
                    <a:pt x="415" y="128"/>
                  </a:lnTo>
                  <a:lnTo>
                    <a:pt x="434" y="135"/>
                  </a:lnTo>
                  <a:lnTo>
                    <a:pt x="451" y="146"/>
                  </a:lnTo>
                  <a:lnTo>
                    <a:pt x="451" y="146"/>
                  </a:lnTo>
                  <a:lnTo>
                    <a:pt x="468" y="157"/>
                  </a:lnTo>
                  <a:lnTo>
                    <a:pt x="482" y="170"/>
                  </a:lnTo>
                  <a:lnTo>
                    <a:pt x="496" y="184"/>
                  </a:lnTo>
                  <a:lnTo>
                    <a:pt x="507" y="200"/>
                  </a:lnTo>
                  <a:lnTo>
                    <a:pt x="507" y="200"/>
                  </a:lnTo>
                  <a:lnTo>
                    <a:pt x="516" y="215"/>
                  </a:lnTo>
                  <a:lnTo>
                    <a:pt x="525" y="233"/>
                  </a:lnTo>
                  <a:lnTo>
                    <a:pt x="532" y="251"/>
                  </a:lnTo>
                  <a:lnTo>
                    <a:pt x="538" y="270"/>
                  </a:lnTo>
                  <a:lnTo>
                    <a:pt x="538" y="270"/>
                  </a:lnTo>
                  <a:lnTo>
                    <a:pt x="541" y="291"/>
                  </a:lnTo>
                  <a:lnTo>
                    <a:pt x="543" y="313"/>
                  </a:lnTo>
                  <a:lnTo>
                    <a:pt x="543" y="335"/>
                  </a:lnTo>
                  <a:lnTo>
                    <a:pt x="541" y="358"/>
                  </a:lnTo>
                  <a:lnTo>
                    <a:pt x="393" y="341"/>
                  </a:lnTo>
                  <a:lnTo>
                    <a:pt x="393" y="341"/>
                  </a:lnTo>
                  <a:lnTo>
                    <a:pt x="394" y="327"/>
                  </a:lnTo>
                  <a:lnTo>
                    <a:pt x="394" y="314"/>
                  </a:lnTo>
                  <a:lnTo>
                    <a:pt x="394" y="301"/>
                  </a:lnTo>
                  <a:lnTo>
                    <a:pt x="393" y="290"/>
                  </a:lnTo>
                  <a:lnTo>
                    <a:pt x="390" y="279"/>
                  </a:lnTo>
                  <a:lnTo>
                    <a:pt x="386" y="269"/>
                  </a:lnTo>
                  <a:lnTo>
                    <a:pt x="383" y="260"/>
                  </a:lnTo>
                  <a:lnTo>
                    <a:pt x="377" y="252"/>
                  </a:lnTo>
                  <a:lnTo>
                    <a:pt x="377" y="252"/>
                  </a:lnTo>
                  <a:lnTo>
                    <a:pt x="371" y="245"/>
                  </a:lnTo>
                  <a:lnTo>
                    <a:pt x="365" y="238"/>
                  </a:lnTo>
                  <a:lnTo>
                    <a:pt x="358" y="232"/>
                  </a:lnTo>
                  <a:lnTo>
                    <a:pt x="350" y="227"/>
                  </a:lnTo>
                  <a:lnTo>
                    <a:pt x="341" y="223"/>
                  </a:lnTo>
                  <a:lnTo>
                    <a:pt x="332" y="219"/>
                  </a:lnTo>
                  <a:lnTo>
                    <a:pt x="323" y="218"/>
                  </a:lnTo>
                  <a:lnTo>
                    <a:pt x="313" y="215"/>
                  </a:lnTo>
                  <a:lnTo>
                    <a:pt x="313" y="215"/>
                  </a:lnTo>
                  <a:lnTo>
                    <a:pt x="302" y="215"/>
                  </a:lnTo>
                  <a:lnTo>
                    <a:pt x="291" y="215"/>
                  </a:lnTo>
                  <a:lnTo>
                    <a:pt x="281" y="215"/>
                  </a:lnTo>
                  <a:lnTo>
                    <a:pt x="272" y="218"/>
                  </a:lnTo>
                  <a:lnTo>
                    <a:pt x="272" y="218"/>
                  </a:lnTo>
                  <a:lnTo>
                    <a:pt x="264" y="220"/>
                  </a:lnTo>
                  <a:lnTo>
                    <a:pt x="257" y="223"/>
                  </a:lnTo>
                  <a:lnTo>
                    <a:pt x="249" y="227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37" y="237"/>
                  </a:lnTo>
                  <a:lnTo>
                    <a:pt x="232" y="242"/>
                  </a:lnTo>
                  <a:lnTo>
                    <a:pt x="227" y="248"/>
                  </a:lnTo>
                  <a:lnTo>
                    <a:pt x="223" y="256"/>
                  </a:lnTo>
                  <a:lnTo>
                    <a:pt x="223" y="256"/>
                  </a:lnTo>
                  <a:lnTo>
                    <a:pt x="218" y="272"/>
                  </a:lnTo>
                  <a:lnTo>
                    <a:pt x="214" y="288"/>
                  </a:lnTo>
                  <a:lnTo>
                    <a:pt x="214" y="288"/>
                  </a:lnTo>
                  <a:lnTo>
                    <a:pt x="214" y="305"/>
                  </a:lnTo>
                  <a:lnTo>
                    <a:pt x="215" y="321"/>
                  </a:lnTo>
                  <a:lnTo>
                    <a:pt x="215" y="321"/>
                  </a:lnTo>
                  <a:lnTo>
                    <a:pt x="218" y="328"/>
                  </a:lnTo>
                  <a:lnTo>
                    <a:pt x="222" y="336"/>
                  </a:lnTo>
                  <a:lnTo>
                    <a:pt x="226" y="342"/>
                  </a:lnTo>
                  <a:lnTo>
                    <a:pt x="231" y="350"/>
                  </a:lnTo>
                  <a:lnTo>
                    <a:pt x="231" y="350"/>
                  </a:lnTo>
                  <a:lnTo>
                    <a:pt x="236" y="357"/>
                  </a:lnTo>
                  <a:lnTo>
                    <a:pt x="244" y="363"/>
                  </a:lnTo>
                  <a:lnTo>
                    <a:pt x="262" y="376"/>
                  </a:lnTo>
                  <a:lnTo>
                    <a:pt x="262" y="376"/>
                  </a:lnTo>
                  <a:lnTo>
                    <a:pt x="284" y="390"/>
                  </a:lnTo>
                  <a:lnTo>
                    <a:pt x="311" y="404"/>
                  </a:lnTo>
                  <a:lnTo>
                    <a:pt x="311" y="404"/>
                  </a:lnTo>
                  <a:lnTo>
                    <a:pt x="356" y="429"/>
                  </a:lnTo>
                  <a:lnTo>
                    <a:pt x="397" y="453"/>
                  </a:lnTo>
                  <a:lnTo>
                    <a:pt x="397" y="453"/>
                  </a:lnTo>
                  <a:lnTo>
                    <a:pt x="415" y="466"/>
                  </a:lnTo>
                  <a:lnTo>
                    <a:pt x="431" y="479"/>
                  </a:lnTo>
                  <a:lnTo>
                    <a:pt x="447" y="493"/>
                  </a:lnTo>
                  <a:lnTo>
                    <a:pt x="461" y="507"/>
                  </a:lnTo>
                  <a:lnTo>
                    <a:pt x="461" y="507"/>
                  </a:lnTo>
                  <a:lnTo>
                    <a:pt x="473" y="522"/>
                  </a:lnTo>
                  <a:lnTo>
                    <a:pt x="484" y="538"/>
                  </a:lnTo>
                  <a:lnTo>
                    <a:pt x="492" y="555"/>
                  </a:lnTo>
                  <a:lnTo>
                    <a:pt x="500" y="571"/>
                  </a:lnTo>
                  <a:lnTo>
                    <a:pt x="500" y="571"/>
                  </a:lnTo>
                  <a:lnTo>
                    <a:pt x="505" y="591"/>
                  </a:lnTo>
                  <a:lnTo>
                    <a:pt x="507" y="610"/>
                  </a:lnTo>
                  <a:lnTo>
                    <a:pt x="507" y="632"/>
                  </a:lnTo>
                  <a:lnTo>
                    <a:pt x="506" y="654"/>
                  </a:lnTo>
                  <a:lnTo>
                    <a:pt x="506" y="654"/>
                  </a:lnTo>
                  <a:lnTo>
                    <a:pt x="502" y="674"/>
                  </a:lnTo>
                  <a:lnTo>
                    <a:pt x="497" y="694"/>
                  </a:lnTo>
                  <a:lnTo>
                    <a:pt x="491" y="712"/>
                  </a:lnTo>
                  <a:lnTo>
                    <a:pt x="483" y="727"/>
                  </a:lnTo>
                  <a:lnTo>
                    <a:pt x="483" y="727"/>
                  </a:lnTo>
                  <a:lnTo>
                    <a:pt x="473" y="742"/>
                  </a:lnTo>
                  <a:lnTo>
                    <a:pt x="461" y="757"/>
                  </a:lnTo>
                  <a:lnTo>
                    <a:pt x="448" y="770"/>
                  </a:lnTo>
                  <a:lnTo>
                    <a:pt x="434" y="780"/>
                  </a:lnTo>
                  <a:lnTo>
                    <a:pt x="434" y="780"/>
                  </a:lnTo>
                  <a:lnTo>
                    <a:pt x="419" y="790"/>
                  </a:lnTo>
                  <a:lnTo>
                    <a:pt x="402" y="799"/>
                  </a:lnTo>
                  <a:lnTo>
                    <a:pt x="384" y="806"/>
                  </a:lnTo>
                  <a:lnTo>
                    <a:pt x="365" y="812"/>
                  </a:lnTo>
                  <a:lnTo>
                    <a:pt x="365" y="812"/>
                  </a:lnTo>
                  <a:lnTo>
                    <a:pt x="345" y="816"/>
                  </a:lnTo>
                  <a:lnTo>
                    <a:pt x="323" y="820"/>
                  </a:lnTo>
                  <a:lnTo>
                    <a:pt x="302" y="821"/>
                  </a:lnTo>
                  <a:lnTo>
                    <a:pt x="278" y="821"/>
                  </a:lnTo>
                  <a:lnTo>
                    <a:pt x="268" y="916"/>
                  </a:lnTo>
                  <a:lnTo>
                    <a:pt x="186" y="906"/>
                  </a:lnTo>
                  <a:lnTo>
                    <a:pt x="197" y="812"/>
                  </a:lnTo>
                  <a:lnTo>
                    <a:pt x="197" y="812"/>
                  </a:lnTo>
                  <a:lnTo>
                    <a:pt x="177" y="807"/>
                  </a:lnTo>
                  <a:lnTo>
                    <a:pt x="156" y="800"/>
                  </a:lnTo>
                  <a:lnTo>
                    <a:pt x="137" y="793"/>
                  </a:lnTo>
                  <a:lnTo>
                    <a:pt x="118" y="784"/>
                  </a:lnTo>
                  <a:lnTo>
                    <a:pt x="118" y="784"/>
                  </a:lnTo>
                  <a:lnTo>
                    <a:pt x="98" y="773"/>
                  </a:lnTo>
                  <a:lnTo>
                    <a:pt x="82" y="762"/>
                  </a:lnTo>
                  <a:lnTo>
                    <a:pt x="66" y="749"/>
                  </a:lnTo>
                  <a:lnTo>
                    <a:pt x="51" y="733"/>
                  </a:lnTo>
                  <a:lnTo>
                    <a:pt x="51" y="733"/>
                  </a:lnTo>
                  <a:lnTo>
                    <a:pt x="38" y="718"/>
                  </a:lnTo>
                  <a:lnTo>
                    <a:pt x="27" y="700"/>
                  </a:lnTo>
                  <a:lnTo>
                    <a:pt x="17" y="681"/>
                  </a:lnTo>
                  <a:lnTo>
                    <a:pt x="9" y="660"/>
                  </a:lnTo>
                  <a:lnTo>
                    <a:pt x="9" y="660"/>
                  </a:lnTo>
                  <a:lnTo>
                    <a:pt x="4" y="637"/>
                  </a:lnTo>
                  <a:lnTo>
                    <a:pt x="2" y="613"/>
                  </a:lnTo>
                  <a:lnTo>
                    <a:pt x="0" y="587"/>
                  </a:lnTo>
                  <a:lnTo>
                    <a:pt x="3" y="560"/>
                  </a:lnTo>
                  <a:lnTo>
                    <a:pt x="151" y="577"/>
                  </a:lnTo>
                  <a:lnTo>
                    <a:pt x="151" y="577"/>
                  </a:lnTo>
                  <a:lnTo>
                    <a:pt x="150" y="593"/>
                  </a:lnTo>
                  <a:lnTo>
                    <a:pt x="150" y="609"/>
                  </a:lnTo>
                  <a:lnTo>
                    <a:pt x="152" y="622"/>
                  </a:lnTo>
                  <a:lnTo>
                    <a:pt x="155" y="634"/>
                  </a:lnTo>
                  <a:lnTo>
                    <a:pt x="155" y="634"/>
                  </a:lnTo>
                  <a:lnTo>
                    <a:pt x="159" y="646"/>
                  </a:lnTo>
                  <a:lnTo>
                    <a:pt x="163" y="656"/>
                  </a:lnTo>
                  <a:lnTo>
                    <a:pt x="169" y="665"/>
                  </a:lnTo>
                  <a:lnTo>
                    <a:pt x="175" y="674"/>
                  </a:lnTo>
                  <a:lnTo>
                    <a:pt x="175" y="674"/>
                  </a:lnTo>
                  <a:lnTo>
                    <a:pt x="183" y="681"/>
                  </a:lnTo>
                  <a:lnTo>
                    <a:pt x="191" y="687"/>
                  </a:lnTo>
                  <a:lnTo>
                    <a:pt x="200" y="692"/>
                  </a:lnTo>
                  <a:lnTo>
                    <a:pt x="209" y="697"/>
                  </a:lnTo>
                  <a:lnTo>
                    <a:pt x="209" y="697"/>
                  </a:lnTo>
                  <a:lnTo>
                    <a:pt x="229" y="704"/>
                  </a:lnTo>
                  <a:lnTo>
                    <a:pt x="250" y="708"/>
                  </a:lnTo>
                  <a:lnTo>
                    <a:pt x="250" y="708"/>
                  </a:lnTo>
                  <a:lnTo>
                    <a:pt x="262" y="709"/>
                  </a:lnTo>
                  <a:lnTo>
                    <a:pt x="273" y="709"/>
                  </a:lnTo>
                  <a:lnTo>
                    <a:pt x="284" y="708"/>
                  </a:lnTo>
                  <a:lnTo>
                    <a:pt x="294" y="706"/>
                  </a:lnTo>
                  <a:lnTo>
                    <a:pt x="294" y="706"/>
                  </a:lnTo>
                  <a:lnTo>
                    <a:pt x="303" y="704"/>
                  </a:lnTo>
                  <a:lnTo>
                    <a:pt x="311" y="701"/>
                  </a:lnTo>
                  <a:lnTo>
                    <a:pt x="318" y="697"/>
                  </a:lnTo>
                  <a:lnTo>
                    <a:pt x="326" y="694"/>
                  </a:lnTo>
                  <a:lnTo>
                    <a:pt x="326" y="694"/>
                  </a:lnTo>
                  <a:lnTo>
                    <a:pt x="332" y="688"/>
                  </a:lnTo>
                  <a:lnTo>
                    <a:pt x="338" y="682"/>
                  </a:lnTo>
                  <a:lnTo>
                    <a:pt x="343" y="676"/>
                  </a:lnTo>
                  <a:lnTo>
                    <a:pt x="348" y="669"/>
                  </a:lnTo>
                  <a:lnTo>
                    <a:pt x="348" y="669"/>
                  </a:lnTo>
                  <a:lnTo>
                    <a:pt x="352" y="661"/>
                  </a:lnTo>
                  <a:lnTo>
                    <a:pt x="354" y="654"/>
                  </a:lnTo>
                  <a:lnTo>
                    <a:pt x="356" y="646"/>
                  </a:lnTo>
                  <a:lnTo>
                    <a:pt x="358" y="637"/>
                  </a:lnTo>
                  <a:lnTo>
                    <a:pt x="358" y="637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584"/>
            <p:cNvSpPr/>
            <p:nvPr/>
          </p:nvSpPr>
          <p:spPr bwMode="auto">
            <a:xfrm>
              <a:off x="9702800" y="3121026"/>
              <a:ext cx="258762" cy="565150"/>
            </a:xfrm>
            <a:custGeom>
              <a:avLst/>
              <a:gdLst>
                <a:gd name="T0" fmla="*/ 487 w 487"/>
                <a:gd name="T1" fmla="*/ 0 h 1069"/>
                <a:gd name="T2" fmla="*/ 283 w 487"/>
                <a:gd name="T3" fmla="*/ 387 h 1069"/>
                <a:gd name="T4" fmla="*/ 179 w 487"/>
                <a:gd name="T5" fmla="*/ 349 h 1069"/>
                <a:gd name="T6" fmla="*/ 212 w 487"/>
                <a:gd name="T7" fmla="*/ 452 h 1069"/>
                <a:gd name="T8" fmla="*/ 7 w 487"/>
                <a:gd name="T9" fmla="*/ 1069 h 1069"/>
                <a:gd name="T10" fmla="*/ 7 w 487"/>
                <a:gd name="T11" fmla="*/ 1069 h 1069"/>
                <a:gd name="T12" fmla="*/ 4 w 487"/>
                <a:gd name="T13" fmla="*/ 1035 h 1069"/>
                <a:gd name="T14" fmla="*/ 1 w 487"/>
                <a:gd name="T15" fmla="*/ 995 h 1069"/>
                <a:gd name="T16" fmla="*/ 0 w 487"/>
                <a:gd name="T17" fmla="*/ 943 h 1069"/>
                <a:gd name="T18" fmla="*/ 0 w 487"/>
                <a:gd name="T19" fmla="*/ 878 h 1069"/>
                <a:gd name="T20" fmla="*/ 1 w 487"/>
                <a:gd name="T21" fmla="*/ 844 h 1069"/>
                <a:gd name="T22" fmla="*/ 4 w 487"/>
                <a:gd name="T23" fmla="*/ 806 h 1069"/>
                <a:gd name="T24" fmla="*/ 6 w 487"/>
                <a:gd name="T25" fmla="*/ 768 h 1069"/>
                <a:gd name="T26" fmla="*/ 11 w 487"/>
                <a:gd name="T27" fmla="*/ 726 h 1069"/>
                <a:gd name="T28" fmla="*/ 18 w 487"/>
                <a:gd name="T29" fmla="*/ 684 h 1069"/>
                <a:gd name="T30" fmla="*/ 25 w 487"/>
                <a:gd name="T31" fmla="*/ 642 h 1069"/>
                <a:gd name="T32" fmla="*/ 34 w 487"/>
                <a:gd name="T33" fmla="*/ 598 h 1069"/>
                <a:gd name="T34" fmla="*/ 46 w 487"/>
                <a:gd name="T35" fmla="*/ 553 h 1069"/>
                <a:gd name="T36" fmla="*/ 59 w 487"/>
                <a:gd name="T37" fmla="*/ 509 h 1069"/>
                <a:gd name="T38" fmla="*/ 76 w 487"/>
                <a:gd name="T39" fmla="*/ 464 h 1069"/>
                <a:gd name="T40" fmla="*/ 92 w 487"/>
                <a:gd name="T41" fmla="*/ 419 h 1069"/>
                <a:gd name="T42" fmla="*/ 113 w 487"/>
                <a:gd name="T43" fmla="*/ 374 h 1069"/>
                <a:gd name="T44" fmla="*/ 136 w 487"/>
                <a:gd name="T45" fmla="*/ 330 h 1069"/>
                <a:gd name="T46" fmla="*/ 162 w 487"/>
                <a:gd name="T47" fmla="*/ 288 h 1069"/>
                <a:gd name="T48" fmla="*/ 176 w 487"/>
                <a:gd name="T49" fmla="*/ 266 h 1069"/>
                <a:gd name="T50" fmla="*/ 191 w 487"/>
                <a:gd name="T51" fmla="*/ 245 h 1069"/>
                <a:gd name="T52" fmla="*/ 207 w 487"/>
                <a:gd name="T53" fmla="*/ 225 h 1069"/>
                <a:gd name="T54" fmla="*/ 222 w 487"/>
                <a:gd name="T55" fmla="*/ 204 h 1069"/>
                <a:gd name="T56" fmla="*/ 240 w 487"/>
                <a:gd name="T57" fmla="*/ 185 h 1069"/>
                <a:gd name="T58" fmla="*/ 258 w 487"/>
                <a:gd name="T59" fmla="*/ 166 h 1069"/>
                <a:gd name="T60" fmla="*/ 276 w 487"/>
                <a:gd name="T61" fmla="*/ 146 h 1069"/>
                <a:gd name="T62" fmla="*/ 297 w 487"/>
                <a:gd name="T63" fmla="*/ 128 h 1069"/>
                <a:gd name="T64" fmla="*/ 317 w 487"/>
                <a:gd name="T65" fmla="*/ 110 h 1069"/>
                <a:gd name="T66" fmla="*/ 338 w 487"/>
                <a:gd name="T67" fmla="*/ 92 h 1069"/>
                <a:gd name="T68" fmla="*/ 361 w 487"/>
                <a:gd name="T69" fmla="*/ 75 h 1069"/>
                <a:gd name="T70" fmla="*/ 384 w 487"/>
                <a:gd name="T71" fmla="*/ 59 h 1069"/>
                <a:gd name="T72" fmla="*/ 409 w 487"/>
                <a:gd name="T73" fmla="*/ 43 h 1069"/>
                <a:gd name="T74" fmla="*/ 433 w 487"/>
                <a:gd name="T75" fmla="*/ 28 h 1069"/>
                <a:gd name="T76" fmla="*/ 460 w 487"/>
                <a:gd name="T77" fmla="*/ 14 h 1069"/>
                <a:gd name="T78" fmla="*/ 487 w 487"/>
                <a:gd name="T79" fmla="*/ 0 h 1069"/>
                <a:gd name="T80" fmla="*/ 487 w 487"/>
                <a:gd name="T81" fmla="*/ 0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7" h="1069">
                  <a:moveTo>
                    <a:pt x="487" y="0"/>
                  </a:moveTo>
                  <a:lnTo>
                    <a:pt x="283" y="387"/>
                  </a:lnTo>
                  <a:lnTo>
                    <a:pt x="179" y="349"/>
                  </a:lnTo>
                  <a:lnTo>
                    <a:pt x="212" y="452"/>
                  </a:lnTo>
                  <a:lnTo>
                    <a:pt x="7" y="1069"/>
                  </a:lnTo>
                  <a:lnTo>
                    <a:pt x="7" y="1069"/>
                  </a:lnTo>
                  <a:lnTo>
                    <a:pt x="4" y="1035"/>
                  </a:lnTo>
                  <a:lnTo>
                    <a:pt x="1" y="995"/>
                  </a:lnTo>
                  <a:lnTo>
                    <a:pt x="0" y="943"/>
                  </a:lnTo>
                  <a:lnTo>
                    <a:pt x="0" y="878"/>
                  </a:lnTo>
                  <a:lnTo>
                    <a:pt x="1" y="844"/>
                  </a:lnTo>
                  <a:lnTo>
                    <a:pt x="4" y="806"/>
                  </a:lnTo>
                  <a:lnTo>
                    <a:pt x="6" y="768"/>
                  </a:lnTo>
                  <a:lnTo>
                    <a:pt x="11" y="726"/>
                  </a:lnTo>
                  <a:lnTo>
                    <a:pt x="18" y="684"/>
                  </a:lnTo>
                  <a:lnTo>
                    <a:pt x="25" y="642"/>
                  </a:lnTo>
                  <a:lnTo>
                    <a:pt x="34" y="598"/>
                  </a:lnTo>
                  <a:lnTo>
                    <a:pt x="46" y="553"/>
                  </a:lnTo>
                  <a:lnTo>
                    <a:pt x="59" y="509"/>
                  </a:lnTo>
                  <a:lnTo>
                    <a:pt x="76" y="464"/>
                  </a:lnTo>
                  <a:lnTo>
                    <a:pt x="92" y="419"/>
                  </a:lnTo>
                  <a:lnTo>
                    <a:pt x="113" y="374"/>
                  </a:lnTo>
                  <a:lnTo>
                    <a:pt x="136" y="330"/>
                  </a:lnTo>
                  <a:lnTo>
                    <a:pt x="162" y="288"/>
                  </a:lnTo>
                  <a:lnTo>
                    <a:pt x="176" y="266"/>
                  </a:lnTo>
                  <a:lnTo>
                    <a:pt x="191" y="245"/>
                  </a:lnTo>
                  <a:lnTo>
                    <a:pt x="207" y="225"/>
                  </a:lnTo>
                  <a:lnTo>
                    <a:pt x="222" y="204"/>
                  </a:lnTo>
                  <a:lnTo>
                    <a:pt x="240" y="185"/>
                  </a:lnTo>
                  <a:lnTo>
                    <a:pt x="258" y="166"/>
                  </a:lnTo>
                  <a:lnTo>
                    <a:pt x="276" y="146"/>
                  </a:lnTo>
                  <a:lnTo>
                    <a:pt x="297" y="128"/>
                  </a:lnTo>
                  <a:lnTo>
                    <a:pt x="317" y="110"/>
                  </a:lnTo>
                  <a:lnTo>
                    <a:pt x="338" y="92"/>
                  </a:lnTo>
                  <a:lnTo>
                    <a:pt x="361" y="75"/>
                  </a:lnTo>
                  <a:lnTo>
                    <a:pt x="384" y="59"/>
                  </a:lnTo>
                  <a:lnTo>
                    <a:pt x="409" y="43"/>
                  </a:lnTo>
                  <a:lnTo>
                    <a:pt x="433" y="28"/>
                  </a:lnTo>
                  <a:lnTo>
                    <a:pt x="460" y="14"/>
                  </a:lnTo>
                  <a:lnTo>
                    <a:pt x="487" y="0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585"/>
            <p:cNvSpPr/>
            <p:nvPr/>
          </p:nvSpPr>
          <p:spPr bwMode="auto">
            <a:xfrm>
              <a:off x="9650413" y="3302001"/>
              <a:ext cx="301625" cy="877888"/>
            </a:xfrm>
            <a:custGeom>
              <a:avLst/>
              <a:gdLst>
                <a:gd name="T0" fmla="*/ 247 w 572"/>
                <a:gd name="T1" fmla="*/ 0 h 1659"/>
                <a:gd name="T2" fmla="*/ 213 w 572"/>
                <a:gd name="T3" fmla="*/ 143 h 1659"/>
                <a:gd name="T4" fmla="*/ 175 w 572"/>
                <a:gd name="T5" fmla="*/ 306 h 1659"/>
                <a:gd name="T6" fmla="*/ 132 w 572"/>
                <a:gd name="T7" fmla="*/ 516 h 1659"/>
                <a:gd name="T8" fmla="*/ 88 w 572"/>
                <a:gd name="T9" fmla="*/ 763 h 1659"/>
                <a:gd name="T10" fmla="*/ 48 w 572"/>
                <a:gd name="T11" fmla="*/ 1038 h 1659"/>
                <a:gd name="T12" fmla="*/ 23 w 572"/>
                <a:gd name="T13" fmla="*/ 1255 h 1659"/>
                <a:gd name="T14" fmla="*/ 12 w 572"/>
                <a:gd name="T15" fmla="*/ 1403 h 1659"/>
                <a:gd name="T16" fmla="*/ 3 w 572"/>
                <a:gd name="T17" fmla="*/ 1553 h 1659"/>
                <a:gd name="T18" fmla="*/ 0 w 572"/>
                <a:gd name="T19" fmla="*/ 1627 h 1659"/>
                <a:gd name="T20" fmla="*/ 34 w 572"/>
                <a:gd name="T21" fmla="*/ 1636 h 1659"/>
                <a:gd name="T22" fmla="*/ 101 w 572"/>
                <a:gd name="T23" fmla="*/ 1649 h 1659"/>
                <a:gd name="T24" fmla="*/ 164 w 572"/>
                <a:gd name="T25" fmla="*/ 1656 h 1659"/>
                <a:gd name="T26" fmla="*/ 240 w 572"/>
                <a:gd name="T27" fmla="*/ 1659 h 1659"/>
                <a:gd name="T28" fmla="*/ 328 w 572"/>
                <a:gd name="T29" fmla="*/ 1658 h 1659"/>
                <a:gd name="T30" fmla="*/ 427 w 572"/>
                <a:gd name="T31" fmla="*/ 1649 h 1659"/>
                <a:gd name="T32" fmla="*/ 482 w 572"/>
                <a:gd name="T33" fmla="*/ 1640 h 1659"/>
                <a:gd name="T34" fmla="*/ 507 w 572"/>
                <a:gd name="T35" fmla="*/ 1631 h 1659"/>
                <a:gd name="T36" fmla="*/ 528 w 572"/>
                <a:gd name="T37" fmla="*/ 1613 h 1659"/>
                <a:gd name="T38" fmla="*/ 545 w 572"/>
                <a:gd name="T39" fmla="*/ 1587 h 1659"/>
                <a:gd name="T40" fmla="*/ 556 w 572"/>
                <a:gd name="T41" fmla="*/ 1555 h 1659"/>
                <a:gd name="T42" fmla="*/ 565 w 572"/>
                <a:gd name="T43" fmla="*/ 1515 h 1659"/>
                <a:gd name="T44" fmla="*/ 570 w 572"/>
                <a:gd name="T45" fmla="*/ 1469 h 1659"/>
                <a:gd name="T46" fmla="*/ 572 w 572"/>
                <a:gd name="T47" fmla="*/ 1419 h 1659"/>
                <a:gd name="T48" fmla="*/ 565 w 572"/>
                <a:gd name="T49" fmla="*/ 1302 h 1659"/>
                <a:gd name="T50" fmla="*/ 548 w 572"/>
                <a:gd name="T51" fmla="*/ 1169 h 1659"/>
                <a:gd name="T52" fmla="*/ 524 w 572"/>
                <a:gd name="T53" fmla="*/ 1026 h 1659"/>
                <a:gd name="T54" fmla="*/ 493 w 572"/>
                <a:gd name="T55" fmla="*/ 876 h 1659"/>
                <a:gd name="T56" fmla="*/ 457 w 572"/>
                <a:gd name="T57" fmla="*/ 725 h 1659"/>
                <a:gd name="T58" fmla="*/ 399 w 572"/>
                <a:gd name="T59" fmla="*/ 505 h 1659"/>
                <a:gd name="T60" fmla="*/ 326 w 572"/>
                <a:gd name="T61" fmla="*/ 249 h 1659"/>
                <a:gd name="T62" fmla="*/ 269 w 572"/>
                <a:gd name="T63" fmla="*/ 69 h 1659"/>
                <a:gd name="T64" fmla="*/ 247 w 572"/>
                <a:gd name="T65" fmla="*/ 0 h 1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" h="1659">
                  <a:moveTo>
                    <a:pt x="247" y="0"/>
                  </a:moveTo>
                  <a:lnTo>
                    <a:pt x="247" y="0"/>
                  </a:lnTo>
                  <a:lnTo>
                    <a:pt x="238" y="37"/>
                  </a:lnTo>
                  <a:lnTo>
                    <a:pt x="213" y="143"/>
                  </a:lnTo>
                  <a:lnTo>
                    <a:pt x="195" y="217"/>
                  </a:lnTo>
                  <a:lnTo>
                    <a:pt x="175" y="306"/>
                  </a:lnTo>
                  <a:lnTo>
                    <a:pt x="153" y="405"/>
                  </a:lnTo>
                  <a:lnTo>
                    <a:pt x="132" y="516"/>
                  </a:lnTo>
                  <a:lnTo>
                    <a:pt x="110" y="635"/>
                  </a:lnTo>
                  <a:lnTo>
                    <a:pt x="88" y="763"/>
                  </a:lnTo>
                  <a:lnTo>
                    <a:pt x="67" y="898"/>
                  </a:lnTo>
                  <a:lnTo>
                    <a:pt x="48" y="1038"/>
                  </a:lnTo>
                  <a:lnTo>
                    <a:pt x="31" y="1182"/>
                  </a:lnTo>
                  <a:lnTo>
                    <a:pt x="23" y="1255"/>
                  </a:lnTo>
                  <a:lnTo>
                    <a:pt x="17" y="1329"/>
                  </a:lnTo>
                  <a:lnTo>
                    <a:pt x="12" y="1403"/>
                  </a:lnTo>
                  <a:lnTo>
                    <a:pt x="7" y="1478"/>
                  </a:lnTo>
                  <a:lnTo>
                    <a:pt x="3" y="1553"/>
                  </a:lnTo>
                  <a:lnTo>
                    <a:pt x="0" y="1627"/>
                  </a:lnTo>
                  <a:lnTo>
                    <a:pt x="0" y="1627"/>
                  </a:lnTo>
                  <a:lnTo>
                    <a:pt x="9" y="1630"/>
                  </a:lnTo>
                  <a:lnTo>
                    <a:pt x="34" y="1636"/>
                  </a:lnTo>
                  <a:lnTo>
                    <a:pt x="75" y="1644"/>
                  </a:lnTo>
                  <a:lnTo>
                    <a:pt x="101" y="1649"/>
                  </a:lnTo>
                  <a:lnTo>
                    <a:pt x="130" y="1653"/>
                  </a:lnTo>
                  <a:lnTo>
                    <a:pt x="164" y="1656"/>
                  </a:lnTo>
                  <a:lnTo>
                    <a:pt x="200" y="1658"/>
                  </a:lnTo>
                  <a:lnTo>
                    <a:pt x="240" y="1659"/>
                  </a:lnTo>
                  <a:lnTo>
                    <a:pt x="282" y="1659"/>
                  </a:lnTo>
                  <a:lnTo>
                    <a:pt x="328" y="1658"/>
                  </a:lnTo>
                  <a:lnTo>
                    <a:pt x="376" y="1654"/>
                  </a:lnTo>
                  <a:lnTo>
                    <a:pt x="427" y="1649"/>
                  </a:lnTo>
                  <a:lnTo>
                    <a:pt x="482" y="1640"/>
                  </a:lnTo>
                  <a:lnTo>
                    <a:pt x="482" y="1640"/>
                  </a:lnTo>
                  <a:lnTo>
                    <a:pt x="494" y="1636"/>
                  </a:lnTo>
                  <a:lnTo>
                    <a:pt x="507" y="1631"/>
                  </a:lnTo>
                  <a:lnTo>
                    <a:pt x="518" y="1623"/>
                  </a:lnTo>
                  <a:lnTo>
                    <a:pt x="528" y="1613"/>
                  </a:lnTo>
                  <a:lnTo>
                    <a:pt x="537" y="1601"/>
                  </a:lnTo>
                  <a:lnTo>
                    <a:pt x="545" y="1587"/>
                  </a:lnTo>
                  <a:lnTo>
                    <a:pt x="551" y="1572"/>
                  </a:lnTo>
                  <a:lnTo>
                    <a:pt x="556" y="1555"/>
                  </a:lnTo>
                  <a:lnTo>
                    <a:pt x="561" y="1536"/>
                  </a:lnTo>
                  <a:lnTo>
                    <a:pt x="565" y="1515"/>
                  </a:lnTo>
                  <a:lnTo>
                    <a:pt x="568" y="1493"/>
                  </a:lnTo>
                  <a:lnTo>
                    <a:pt x="570" y="1469"/>
                  </a:lnTo>
                  <a:lnTo>
                    <a:pt x="572" y="1445"/>
                  </a:lnTo>
                  <a:lnTo>
                    <a:pt x="572" y="1419"/>
                  </a:lnTo>
                  <a:lnTo>
                    <a:pt x="570" y="1362"/>
                  </a:lnTo>
                  <a:lnTo>
                    <a:pt x="565" y="1302"/>
                  </a:lnTo>
                  <a:lnTo>
                    <a:pt x="559" y="1237"/>
                  </a:lnTo>
                  <a:lnTo>
                    <a:pt x="548" y="1169"/>
                  </a:lnTo>
                  <a:lnTo>
                    <a:pt x="538" y="1098"/>
                  </a:lnTo>
                  <a:lnTo>
                    <a:pt x="524" y="1026"/>
                  </a:lnTo>
                  <a:lnTo>
                    <a:pt x="510" y="952"/>
                  </a:lnTo>
                  <a:lnTo>
                    <a:pt x="493" y="876"/>
                  </a:lnTo>
                  <a:lnTo>
                    <a:pt x="475" y="801"/>
                  </a:lnTo>
                  <a:lnTo>
                    <a:pt x="457" y="725"/>
                  </a:lnTo>
                  <a:lnTo>
                    <a:pt x="438" y="651"/>
                  </a:lnTo>
                  <a:lnTo>
                    <a:pt x="399" y="505"/>
                  </a:lnTo>
                  <a:lnTo>
                    <a:pt x="362" y="370"/>
                  </a:lnTo>
                  <a:lnTo>
                    <a:pt x="326" y="249"/>
                  </a:lnTo>
                  <a:lnTo>
                    <a:pt x="295" y="148"/>
                  </a:lnTo>
                  <a:lnTo>
                    <a:pt x="269" y="69"/>
                  </a:lnTo>
                  <a:lnTo>
                    <a:pt x="247" y="0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586"/>
            <p:cNvSpPr/>
            <p:nvPr/>
          </p:nvSpPr>
          <p:spPr bwMode="auto">
            <a:xfrm>
              <a:off x="9155113" y="3830638"/>
              <a:ext cx="182562" cy="80963"/>
            </a:xfrm>
            <a:custGeom>
              <a:avLst/>
              <a:gdLst>
                <a:gd name="T0" fmla="*/ 101 w 344"/>
                <a:gd name="T1" fmla="*/ 153 h 153"/>
                <a:gd name="T2" fmla="*/ 101 w 344"/>
                <a:gd name="T3" fmla="*/ 153 h 153"/>
                <a:gd name="T4" fmla="*/ 149 w 344"/>
                <a:gd name="T5" fmla="*/ 153 h 153"/>
                <a:gd name="T6" fmla="*/ 175 w 344"/>
                <a:gd name="T7" fmla="*/ 153 h 153"/>
                <a:gd name="T8" fmla="*/ 200 w 344"/>
                <a:gd name="T9" fmla="*/ 153 h 153"/>
                <a:gd name="T10" fmla="*/ 223 w 344"/>
                <a:gd name="T11" fmla="*/ 150 h 153"/>
                <a:gd name="T12" fmla="*/ 245 w 344"/>
                <a:gd name="T13" fmla="*/ 145 h 153"/>
                <a:gd name="T14" fmla="*/ 254 w 344"/>
                <a:gd name="T15" fmla="*/ 142 h 153"/>
                <a:gd name="T16" fmla="*/ 261 w 344"/>
                <a:gd name="T17" fmla="*/ 139 h 153"/>
                <a:gd name="T18" fmla="*/ 269 w 344"/>
                <a:gd name="T19" fmla="*/ 135 h 153"/>
                <a:gd name="T20" fmla="*/ 274 w 344"/>
                <a:gd name="T21" fmla="*/ 128 h 153"/>
                <a:gd name="T22" fmla="*/ 274 w 344"/>
                <a:gd name="T23" fmla="*/ 128 h 153"/>
                <a:gd name="T24" fmla="*/ 287 w 344"/>
                <a:gd name="T25" fmla="*/ 118 h 153"/>
                <a:gd name="T26" fmla="*/ 299 w 344"/>
                <a:gd name="T27" fmla="*/ 109 h 153"/>
                <a:gd name="T28" fmla="*/ 310 w 344"/>
                <a:gd name="T29" fmla="*/ 104 h 153"/>
                <a:gd name="T30" fmla="*/ 322 w 344"/>
                <a:gd name="T31" fmla="*/ 101 h 153"/>
                <a:gd name="T32" fmla="*/ 331 w 344"/>
                <a:gd name="T33" fmla="*/ 99 h 153"/>
                <a:gd name="T34" fmla="*/ 339 w 344"/>
                <a:gd name="T35" fmla="*/ 99 h 153"/>
                <a:gd name="T36" fmla="*/ 344 w 344"/>
                <a:gd name="T37" fmla="*/ 99 h 153"/>
                <a:gd name="T38" fmla="*/ 337 w 344"/>
                <a:gd name="T39" fmla="*/ 59 h 153"/>
                <a:gd name="T40" fmla="*/ 327 w 344"/>
                <a:gd name="T41" fmla="*/ 11 h 153"/>
                <a:gd name="T42" fmla="*/ 327 w 344"/>
                <a:gd name="T43" fmla="*/ 11 h 153"/>
                <a:gd name="T44" fmla="*/ 324 w 344"/>
                <a:gd name="T45" fmla="*/ 9 h 153"/>
                <a:gd name="T46" fmla="*/ 319 w 344"/>
                <a:gd name="T47" fmla="*/ 7 h 153"/>
                <a:gd name="T48" fmla="*/ 312 w 344"/>
                <a:gd name="T49" fmla="*/ 7 h 153"/>
                <a:gd name="T50" fmla="*/ 312 w 344"/>
                <a:gd name="T51" fmla="*/ 7 h 153"/>
                <a:gd name="T52" fmla="*/ 287 w 344"/>
                <a:gd name="T53" fmla="*/ 7 h 153"/>
                <a:gd name="T54" fmla="*/ 265 w 344"/>
                <a:gd name="T55" fmla="*/ 6 h 153"/>
                <a:gd name="T56" fmla="*/ 256 w 344"/>
                <a:gd name="T57" fmla="*/ 4 h 153"/>
                <a:gd name="T58" fmla="*/ 247 w 344"/>
                <a:gd name="T59" fmla="*/ 1 h 153"/>
                <a:gd name="T60" fmla="*/ 247 w 344"/>
                <a:gd name="T61" fmla="*/ 1 h 153"/>
                <a:gd name="T62" fmla="*/ 242 w 344"/>
                <a:gd name="T63" fmla="*/ 0 h 153"/>
                <a:gd name="T64" fmla="*/ 236 w 344"/>
                <a:gd name="T65" fmla="*/ 0 h 153"/>
                <a:gd name="T66" fmla="*/ 221 w 344"/>
                <a:gd name="T67" fmla="*/ 1 h 153"/>
                <a:gd name="T68" fmla="*/ 205 w 344"/>
                <a:gd name="T69" fmla="*/ 5 h 153"/>
                <a:gd name="T70" fmla="*/ 185 w 344"/>
                <a:gd name="T71" fmla="*/ 10 h 153"/>
                <a:gd name="T72" fmla="*/ 166 w 344"/>
                <a:gd name="T73" fmla="*/ 19 h 153"/>
                <a:gd name="T74" fmla="*/ 144 w 344"/>
                <a:gd name="T75" fmla="*/ 28 h 153"/>
                <a:gd name="T76" fmla="*/ 122 w 344"/>
                <a:gd name="T77" fmla="*/ 38 h 153"/>
                <a:gd name="T78" fmla="*/ 102 w 344"/>
                <a:gd name="T79" fmla="*/ 51 h 153"/>
                <a:gd name="T80" fmla="*/ 81 w 344"/>
                <a:gd name="T81" fmla="*/ 63 h 153"/>
                <a:gd name="T82" fmla="*/ 62 w 344"/>
                <a:gd name="T83" fmla="*/ 76 h 153"/>
                <a:gd name="T84" fmla="*/ 44 w 344"/>
                <a:gd name="T85" fmla="*/ 88 h 153"/>
                <a:gd name="T86" fmla="*/ 28 w 344"/>
                <a:gd name="T87" fmla="*/ 100 h 153"/>
                <a:gd name="T88" fmla="*/ 16 w 344"/>
                <a:gd name="T89" fmla="*/ 112 h 153"/>
                <a:gd name="T90" fmla="*/ 7 w 344"/>
                <a:gd name="T91" fmla="*/ 122 h 153"/>
                <a:gd name="T92" fmla="*/ 0 w 344"/>
                <a:gd name="T93" fmla="*/ 131 h 153"/>
                <a:gd name="T94" fmla="*/ 0 w 344"/>
                <a:gd name="T95" fmla="*/ 135 h 153"/>
                <a:gd name="T96" fmla="*/ 0 w 344"/>
                <a:gd name="T97" fmla="*/ 139 h 153"/>
                <a:gd name="T98" fmla="*/ 0 w 344"/>
                <a:gd name="T99" fmla="*/ 139 h 153"/>
                <a:gd name="T100" fmla="*/ 1 w 344"/>
                <a:gd name="T101" fmla="*/ 141 h 153"/>
                <a:gd name="T102" fmla="*/ 4 w 344"/>
                <a:gd name="T103" fmla="*/ 142 h 153"/>
                <a:gd name="T104" fmla="*/ 13 w 344"/>
                <a:gd name="T105" fmla="*/ 146 h 153"/>
                <a:gd name="T106" fmla="*/ 26 w 344"/>
                <a:gd name="T107" fmla="*/ 149 h 153"/>
                <a:gd name="T108" fmla="*/ 41 w 344"/>
                <a:gd name="T109" fmla="*/ 152 h 153"/>
                <a:gd name="T110" fmla="*/ 75 w 344"/>
                <a:gd name="T111" fmla="*/ 153 h 153"/>
                <a:gd name="T112" fmla="*/ 101 w 344"/>
                <a:gd name="T113" fmla="*/ 153 h 153"/>
                <a:gd name="T114" fmla="*/ 101 w 344"/>
                <a:gd name="T11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4" h="153">
                  <a:moveTo>
                    <a:pt x="101" y="153"/>
                  </a:moveTo>
                  <a:lnTo>
                    <a:pt x="101" y="153"/>
                  </a:lnTo>
                  <a:lnTo>
                    <a:pt x="149" y="153"/>
                  </a:lnTo>
                  <a:lnTo>
                    <a:pt x="175" y="153"/>
                  </a:lnTo>
                  <a:lnTo>
                    <a:pt x="200" y="153"/>
                  </a:lnTo>
                  <a:lnTo>
                    <a:pt x="223" y="150"/>
                  </a:lnTo>
                  <a:lnTo>
                    <a:pt x="245" y="145"/>
                  </a:lnTo>
                  <a:lnTo>
                    <a:pt x="254" y="142"/>
                  </a:lnTo>
                  <a:lnTo>
                    <a:pt x="261" y="139"/>
                  </a:lnTo>
                  <a:lnTo>
                    <a:pt x="269" y="135"/>
                  </a:lnTo>
                  <a:lnTo>
                    <a:pt x="274" y="128"/>
                  </a:lnTo>
                  <a:lnTo>
                    <a:pt x="274" y="128"/>
                  </a:lnTo>
                  <a:lnTo>
                    <a:pt x="287" y="118"/>
                  </a:lnTo>
                  <a:lnTo>
                    <a:pt x="299" y="109"/>
                  </a:lnTo>
                  <a:lnTo>
                    <a:pt x="310" y="104"/>
                  </a:lnTo>
                  <a:lnTo>
                    <a:pt x="322" y="101"/>
                  </a:lnTo>
                  <a:lnTo>
                    <a:pt x="331" y="99"/>
                  </a:lnTo>
                  <a:lnTo>
                    <a:pt x="339" y="99"/>
                  </a:lnTo>
                  <a:lnTo>
                    <a:pt x="344" y="99"/>
                  </a:lnTo>
                  <a:lnTo>
                    <a:pt x="337" y="59"/>
                  </a:lnTo>
                  <a:lnTo>
                    <a:pt x="327" y="11"/>
                  </a:lnTo>
                  <a:lnTo>
                    <a:pt x="327" y="11"/>
                  </a:lnTo>
                  <a:lnTo>
                    <a:pt x="324" y="9"/>
                  </a:lnTo>
                  <a:lnTo>
                    <a:pt x="319" y="7"/>
                  </a:lnTo>
                  <a:lnTo>
                    <a:pt x="312" y="7"/>
                  </a:lnTo>
                  <a:lnTo>
                    <a:pt x="312" y="7"/>
                  </a:lnTo>
                  <a:lnTo>
                    <a:pt x="287" y="7"/>
                  </a:lnTo>
                  <a:lnTo>
                    <a:pt x="265" y="6"/>
                  </a:lnTo>
                  <a:lnTo>
                    <a:pt x="256" y="4"/>
                  </a:lnTo>
                  <a:lnTo>
                    <a:pt x="247" y="1"/>
                  </a:lnTo>
                  <a:lnTo>
                    <a:pt x="247" y="1"/>
                  </a:lnTo>
                  <a:lnTo>
                    <a:pt x="242" y="0"/>
                  </a:lnTo>
                  <a:lnTo>
                    <a:pt x="236" y="0"/>
                  </a:lnTo>
                  <a:lnTo>
                    <a:pt x="221" y="1"/>
                  </a:lnTo>
                  <a:lnTo>
                    <a:pt x="205" y="5"/>
                  </a:lnTo>
                  <a:lnTo>
                    <a:pt x="185" y="10"/>
                  </a:lnTo>
                  <a:lnTo>
                    <a:pt x="166" y="19"/>
                  </a:lnTo>
                  <a:lnTo>
                    <a:pt x="144" y="28"/>
                  </a:lnTo>
                  <a:lnTo>
                    <a:pt x="122" y="38"/>
                  </a:lnTo>
                  <a:lnTo>
                    <a:pt x="102" y="51"/>
                  </a:lnTo>
                  <a:lnTo>
                    <a:pt x="81" y="63"/>
                  </a:lnTo>
                  <a:lnTo>
                    <a:pt x="62" y="76"/>
                  </a:lnTo>
                  <a:lnTo>
                    <a:pt x="44" y="88"/>
                  </a:lnTo>
                  <a:lnTo>
                    <a:pt x="28" y="100"/>
                  </a:lnTo>
                  <a:lnTo>
                    <a:pt x="16" y="112"/>
                  </a:lnTo>
                  <a:lnTo>
                    <a:pt x="7" y="122"/>
                  </a:lnTo>
                  <a:lnTo>
                    <a:pt x="0" y="131"/>
                  </a:lnTo>
                  <a:lnTo>
                    <a:pt x="0" y="135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1" y="141"/>
                  </a:lnTo>
                  <a:lnTo>
                    <a:pt x="4" y="142"/>
                  </a:lnTo>
                  <a:lnTo>
                    <a:pt x="13" y="146"/>
                  </a:lnTo>
                  <a:lnTo>
                    <a:pt x="26" y="149"/>
                  </a:lnTo>
                  <a:lnTo>
                    <a:pt x="41" y="152"/>
                  </a:lnTo>
                  <a:lnTo>
                    <a:pt x="75" y="153"/>
                  </a:lnTo>
                  <a:lnTo>
                    <a:pt x="101" y="153"/>
                  </a:lnTo>
                  <a:lnTo>
                    <a:pt x="101" y="153"/>
                  </a:lnTo>
                  <a:close/>
                </a:path>
              </a:pathLst>
            </a:custGeom>
            <a:solidFill>
              <a:srgbClr val="FF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587"/>
            <p:cNvSpPr/>
            <p:nvPr/>
          </p:nvSpPr>
          <p:spPr bwMode="auto">
            <a:xfrm>
              <a:off x="9297988" y="3292476"/>
              <a:ext cx="569912" cy="598488"/>
            </a:xfrm>
            <a:custGeom>
              <a:avLst/>
              <a:gdLst>
                <a:gd name="T0" fmla="*/ 938 w 1078"/>
                <a:gd name="T1" fmla="*/ 0 h 1129"/>
                <a:gd name="T2" fmla="*/ 824 w 1078"/>
                <a:gd name="T3" fmla="*/ 228 h 1129"/>
                <a:gd name="T4" fmla="*/ 715 w 1078"/>
                <a:gd name="T5" fmla="*/ 434 h 1129"/>
                <a:gd name="T6" fmla="*/ 641 w 1078"/>
                <a:gd name="T7" fmla="*/ 569 h 1129"/>
                <a:gd name="T8" fmla="*/ 570 w 1078"/>
                <a:gd name="T9" fmla="*/ 683 h 1129"/>
                <a:gd name="T10" fmla="*/ 525 w 1078"/>
                <a:gd name="T11" fmla="*/ 748 h 1129"/>
                <a:gd name="T12" fmla="*/ 499 w 1078"/>
                <a:gd name="T13" fmla="*/ 775 h 1129"/>
                <a:gd name="T14" fmla="*/ 489 w 1078"/>
                <a:gd name="T15" fmla="*/ 784 h 1129"/>
                <a:gd name="T16" fmla="*/ 438 w 1078"/>
                <a:gd name="T17" fmla="*/ 816 h 1129"/>
                <a:gd name="T18" fmla="*/ 368 w 1078"/>
                <a:gd name="T19" fmla="*/ 853 h 1129"/>
                <a:gd name="T20" fmla="*/ 207 w 1078"/>
                <a:gd name="T21" fmla="*/ 933 h 1129"/>
                <a:gd name="T22" fmla="*/ 66 w 1078"/>
                <a:gd name="T23" fmla="*/ 997 h 1129"/>
                <a:gd name="T24" fmla="*/ 5 w 1078"/>
                <a:gd name="T25" fmla="*/ 1024 h 1129"/>
                <a:gd name="T26" fmla="*/ 1 w 1078"/>
                <a:gd name="T27" fmla="*/ 1041 h 1129"/>
                <a:gd name="T28" fmla="*/ 0 w 1078"/>
                <a:gd name="T29" fmla="*/ 1059 h 1129"/>
                <a:gd name="T30" fmla="*/ 4 w 1078"/>
                <a:gd name="T31" fmla="*/ 1082 h 1129"/>
                <a:gd name="T32" fmla="*/ 8 w 1078"/>
                <a:gd name="T33" fmla="*/ 1095 h 1129"/>
                <a:gd name="T34" fmla="*/ 17 w 1078"/>
                <a:gd name="T35" fmla="*/ 1113 h 1129"/>
                <a:gd name="T36" fmla="*/ 30 w 1078"/>
                <a:gd name="T37" fmla="*/ 1126 h 1129"/>
                <a:gd name="T38" fmla="*/ 32 w 1078"/>
                <a:gd name="T39" fmla="*/ 1129 h 1129"/>
                <a:gd name="T40" fmla="*/ 206 w 1078"/>
                <a:gd name="T41" fmla="*/ 1109 h 1129"/>
                <a:gd name="T42" fmla="*/ 368 w 1078"/>
                <a:gd name="T43" fmla="*/ 1087 h 1129"/>
                <a:gd name="T44" fmla="*/ 479 w 1078"/>
                <a:gd name="T45" fmla="*/ 1068 h 1129"/>
                <a:gd name="T46" fmla="*/ 578 w 1078"/>
                <a:gd name="T47" fmla="*/ 1045 h 1129"/>
                <a:gd name="T48" fmla="*/ 640 w 1078"/>
                <a:gd name="T49" fmla="*/ 1026 h 1129"/>
                <a:gd name="T50" fmla="*/ 672 w 1078"/>
                <a:gd name="T51" fmla="*/ 1012 h 1129"/>
                <a:gd name="T52" fmla="*/ 685 w 1078"/>
                <a:gd name="T53" fmla="*/ 1005 h 1129"/>
                <a:gd name="T54" fmla="*/ 736 w 1078"/>
                <a:gd name="T55" fmla="*/ 967 h 1129"/>
                <a:gd name="T56" fmla="*/ 798 w 1078"/>
                <a:gd name="T57" fmla="*/ 914 h 1129"/>
                <a:gd name="T58" fmla="*/ 863 w 1078"/>
                <a:gd name="T59" fmla="*/ 851 h 1129"/>
                <a:gd name="T60" fmla="*/ 986 w 1078"/>
                <a:gd name="T61" fmla="*/ 725 h 1129"/>
                <a:gd name="T62" fmla="*/ 1078 w 1078"/>
                <a:gd name="T63" fmla="*/ 623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78" h="1129">
                  <a:moveTo>
                    <a:pt x="938" y="0"/>
                  </a:moveTo>
                  <a:lnTo>
                    <a:pt x="938" y="0"/>
                  </a:lnTo>
                  <a:lnTo>
                    <a:pt x="883" y="112"/>
                  </a:lnTo>
                  <a:lnTo>
                    <a:pt x="824" y="228"/>
                  </a:lnTo>
                  <a:lnTo>
                    <a:pt x="753" y="363"/>
                  </a:lnTo>
                  <a:lnTo>
                    <a:pt x="715" y="434"/>
                  </a:lnTo>
                  <a:lnTo>
                    <a:pt x="678" y="503"/>
                  </a:lnTo>
                  <a:lnTo>
                    <a:pt x="641" y="569"/>
                  </a:lnTo>
                  <a:lnTo>
                    <a:pt x="604" y="629"/>
                  </a:lnTo>
                  <a:lnTo>
                    <a:pt x="570" y="683"/>
                  </a:lnTo>
                  <a:lnTo>
                    <a:pt x="539" y="729"/>
                  </a:lnTo>
                  <a:lnTo>
                    <a:pt x="525" y="748"/>
                  </a:lnTo>
                  <a:lnTo>
                    <a:pt x="512" y="763"/>
                  </a:lnTo>
                  <a:lnTo>
                    <a:pt x="499" y="775"/>
                  </a:lnTo>
                  <a:lnTo>
                    <a:pt x="489" y="784"/>
                  </a:lnTo>
                  <a:lnTo>
                    <a:pt x="489" y="784"/>
                  </a:lnTo>
                  <a:lnTo>
                    <a:pt x="466" y="799"/>
                  </a:lnTo>
                  <a:lnTo>
                    <a:pt x="438" y="816"/>
                  </a:lnTo>
                  <a:lnTo>
                    <a:pt x="405" y="835"/>
                  </a:lnTo>
                  <a:lnTo>
                    <a:pt x="368" y="853"/>
                  </a:lnTo>
                  <a:lnTo>
                    <a:pt x="290" y="893"/>
                  </a:lnTo>
                  <a:lnTo>
                    <a:pt x="207" y="933"/>
                  </a:lnTo>
                  <a:lnTo>
                    <a:pt x="130" y="969"/>
                  </a:lnTo>
                  <a:lnTo>
                    <a:pt x="66" y="997"/>
                  </a:lnTo>
                  <a:lnTo>
                    <a:pt x="5" y="1024"/>
                  </a:lnTo>
                  <a:lnTo>
                    <a:pt x="5" y="1024"/>
                  </a:lnTo>
                  <a:lnTo>
                    <a:pt x="3" y="1030"/>
                  </a:lnTo>
                  <a:lnTo>
                    <a:pt x="1" y="1041"/>
                  </a:lnTo>
                  <a:lnTo>
                    <a:pt x="0" y="1049"/>
                  </a:lnTo>
                  <a:lnTo>
                    <a:pt x="0" y="1059"/>
                  </a:lnTo>
                  <a:lnTo>
                    <a:pt x="1" y="1071"/>
                  </a:lnTo>
                  <a:lnTo>
                    <a:pt x="4" y="1082"/>
                  </a:lnTo>
                  <a:lnTo>
                    <a:pt x="4" y="1082"/>
                  </a:lnTo>
                  <a:lnTo>
                    <a:pt x="8" y="1095"/>
                  </a:lnTo>
                  <a:lnTo>
                    <a:pt x="13" y="1105"/>
                  </a:lnTo>
                  <a:lnTo>
                    <a:pt x="17" y="1113"/>
                  </a:lnTo>
                  <a:lnTo>
                    <a:pt x="22" y="1120"/>
                  </a:lnTo>
                  <a:lnTo>
                    <a:pt x="30" y="1126"/>
                  </a:lnTo>
                  <a:lnTo>
                    <a:pt x="32" y="1129"/>
                  </a:lnTo>
                  <a:lnTo>
                    <a:pt x="32" y="1129"/>
                  </a:lnTo>
                  <a:lnTo>
                    <a:pt x="117" y="1120"/>
                  </a:lnTo>
                  <a:lnTo>
                    <a:pt x="206" y="1109"/>
                  </a:lnTo>
                  <a:lnTo>
                    <a:pt x="313" y="1095"/>
                  </a:lnTo>
                  <a:lnTo>
                    <a:pt x="368" y="1087"/>
                  </a:lnTo>
                  <a:lnTo>
                    <a:pt x="423" y="1078"/>
                  </a:lnTo>
                  <a:lnTo>
                    <a:pt x="479" y="1068"/>
                  </a:lnTo>
                  <a:lnTo>
                    <a:pt x="530" y="1057"/>
                  </a:lnTo>
                  <a:lnTo>
                    <a:pt x="578" y="1045"/>
                  </a:lnTo>
                  <a:lnTo>
                    <a:pt x="622" y="1032"/>
                  </a:lnTo>
                  <a:lnTo>
                    <a:pt x="640" y="1026"/>
                  </a:lnTo>
                  <a:lnTo>
                    <a:pt x="656" y="1019"/>
                  </a:lnTo>
                  <a:lnTo>
                    <a:pt x="672" y="1012"/>
                  </a:lnTo>
                  <a:lnTo>
                    <a:pt x="685" y="1005"/>
                  </a:lnTo>
                  <a:lnTo>
                    <a:pt x="685" y="1005"/>
                  </a:lnTo>
                  <a:lnTo>
                    <a:pt x="709" y="988"/>
                  </a:lnTo>
                  <a:lnTo>
                    <a:pt x="736" y="967"/>
                  </a:lnTo>
                  <a:lnTo>
                    <a:pt x="766" y="942"/>
                  </a:lnTo>
                  <a:lnTo>
                    <a:pt x="798" y="914"/>
                  </a:lnTo>
                  <a:lnTo>
                    <a:pt x="830" y="883"/>
                  </a:lnTo>
                  <a:lnTo>
                    <a:pt x="863" y="851"/>
                  </a:lnTo>
                  <a:lnTo>
                    <a:pt x="928" y="785"/>
                  </a:lnTo>
                  <a:lnTo>
                    <a:pt x="986" y="725"/>
                  </a:lnTo>
                  <a:lnTo>
                    <a:pt x="1035" y="672"/>
                  </a:lnTo>
                  <a:lnTo>
                    <a:pt x="1078" y="623"/>
                  </a:lnTo>
                  <a:lnTo>
                    <a:pt x="938" y="0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588"/>
            <p:cNvSpPr/>
            <p:nvPr/>
          </p:nvSpPr>
          <p:spPr bwMode="auto">
            <a:xfrm>
              <a:off x="10325100" y="5176838"/>
              <a:ext cx="190500" cy="217488"/>
            </a:xfrm>
            <a:custGeom>
              <a:avLst/>
              <a:gdLst>
                <a:gd name="T0" fmla="*/ 205 w 362"/>
                <a:gd name="T1" fmla="*/ 412 h 412"/>
                <a:gd name="T2" fmla="*/ 214 w 362"/>
                <a:gd name="T3" fmla="*/ 406 h 412"/>
                <a:gd name="T4" fmla="*/ 232 w 362"/>
                <a:gd name="T5" fmla="*/ 390 h 412"/>
                <a:gd name="T6" fmla="*/ 246 w 362"/>
                <a:gd name="T7" fmla="*/ 365 h 412"/>
                <a:gd name="T8" fmla="*/ 256 w 362"/>
                <a:gd name="T9" fmla="*/ 336 h 412"/>
                <a:gd name="T10" fmla="*/ 260 w 362"/>
                <a:gd name="T11" fmla="*/ 319 h 412"/>
                <a:gd name="T12" fmla="*/ 267 w 362"/>
                <a:gd name="T13" fmla="*/ 296 h 412"/>
                <a:gd name="T14" fmla="*/ 278 w 362"/>
                <a:gd name="T15" fmla="*/ 275 h 412"/>
                <a:gd name="T16" fmla="*/ 308 w 362"/>
                <a:gd name="T17" fmla="*/ 238 h 412"/>
                <a:gd name="T18" fmla="*/ 339 w 362"/>
                <a:gd name="T19" fmla="*/ 202 h 412"/>
                <a:gd name="T20" fmla="*/ 352 w 362"/>
                <a:gd name="T21" fmla="*/ 184 h 412"/>
                <a:gd name="T22" fmla="*/ 359 w 362"/>
                <a:gd name="T23" fmla="*/ 165 h 412"/>
                <a:gd name="T24" fmla="*/ 362 w 362"/>
                <a:gd name="T25" fmla="*/ 154 h 412"/>
                <a:gd name="T26" fmla="*/ 359 w 362"/>
                <a:gd name="T27" fmla="*/ 132 h 412"/>
                <a:gd name="T28" fmla="*/ 352 w 362"/>
                <a:gd name="T29" fmla="*/ 111 h 412"/>
                <a:gd name="T30" fmla="*/ 332 w 362"/>
                <a:gd name="T31" fmla="*/ 80 h 412"/>
                <a:gd name="T32" fmla="*/ 307 w 362"/>
                <a:gd name="T33" fmla="*/ 49 h 412"/>
                <a:gd name="T34" fmla="*/ 281 w 362"/>
                <a:gd name="T35" fmla="*/ 18 h 412"/>
                <a:gd name="T36" fmla="*/ 132 w 362"/>
                <a:gd name="T37" fmla="*/ 32 h 412"/>
                <a:gd name="T38" fmla="*/ 130 w 362"/>
                <a:gd name="T39" fmla="*/ 53 h 412"/>
                <a:gd name="T40" fmla="*/ 127 w 362"/>
                <a:gd name="T41" fmla="*/ 105 h 412"/>
                <a:gd name="T42" fmla="*/ 125 w 362"/>
                <a:gd name="T43" fmla="*/ 175 h 412"/>
                <a:gd name="T44" fmla="*/ 125 w 362"/>
                <a:gd name="T45" fmla="*/ 198 h 412"/>
                <a:gd name="T46" fmla="*/ 124 w 362"/>
                <a:gd name="T47" fmla="*/ 252 h 412"/>
                <a:gd name="T48" fmla="*/ 118 w 362"/>
                <a:gd name="T49" fmla="*/ 278 h 412"/>
                <a:gd name="T50" fmla="*/ 110 w 362"/>
                <a:gd name="T51" fmla="*/ 301 h 412"/>
                <a:gd name="T52" fmla="*/ 98 w 362"/>
                <a:gd name="T53" fmla="*/ 321 h 412"/>
                <a:gd name="T54" fmla="*/ 83 w 362"/>
                <a:gd name="T55" fmla="*/ 340 h 412"/>
                <a:gd name="T56" fmla="*/ 65 w 362"/>
                <a:gd name="T57" fmla="*/ 352 h 412"/>
                <a:gd name="T58" fmla="*/ 43 w 362"/>
                <a:gd name="T59" fmla="*/ 360 h 412"/>
                <a:gd name="T60" fmla="*/ 27 w 362"/>
                <a:gd name="T61" fmla="*/ 365 h 412"/>
                <a:gd name="T62" fmla="*/ 8 w 362"/>
                <a:gd name="T63" fmla="*/ 378 h 412"/>
                <a:gd name="T64" fmla="*/ 0 w 362"/>
                <a:gd name="T65" fmla="*/ 392 h 412"/>
                <a:gd name="T66" fmla="*/ 0 w 362"/>
                <a:gd name="T67" fmla="*/ 406 h 412"/>
                <a:gd name="T68" fmla="*/ 2 w 362"/>
                <a:gd name="T69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2" h="412">
                  <a:moveTo>
                    <a:pt x="2" y="412"/>
                  </a:moveTo>
                  <a:lnTo>
                    <a:pt x="205" y="412"/>
                  </a:lnTo>
                  <a:lnTo>
                    <a:pt x="205" y="412"/>
                  </a:lnTo>
                  <a:lnTo>
                    <a:pt x="214" y="406"/>
                  </a:lnTo>
                  <a:lnTo>
                    <a:pt x="223" y="399"/>
                  </a:lnTo>
                  <a:lnTo>
                    <a:pt x="232" y="390"/>
                  </a:lnTo>
                  <a:lnTo>
                    <a:pt x="240" y="378"/>
                  </a:lnTo>
                  <a:lnTo>
                    <a:pt x="246" y="365"/>
                  </a:lnTo>
                  <a:lnTo>
                    <a:pt x="253" y="352"/>
                  </a:lnTo>
                  <a:lnTo>
                    <a:pt x="256" y="336"/>
                  </a:lnTo>
                  <a:lnTo>
                    <a:pt x="260" y="319"/>
                  </a:lnTo>
                  <a:lnTo>
                    <a:pt x="260" y="319"/>
                  </a:lnTo>
                  <a:lnTo>
                    <a:pt x="263" y="307"/>
                  </a:lnTo>
                  <a:lnTo>
                    <a:pt x="267" y="296"/>
                  </a:lnTo>
                  <a:lnTo>
                    <a:pt x="272" y="285"/>
                  </a:lnTo>
                  <a:lnTo>
                    <a:pt x="278" y="275"/>
                  </a:lnTo>
                  <a:lnTo>
                    <a:pt x="292" y="256"/>
                  </a:lnTo>
                  <a:lnTo>
                    <a:pt x="308" y="238"/>
                  </a:lnTo>
                  <a:lnTo>
                    <a:pt x="323" y="220"/>
                  </a:lnTo>
                  <a:lnTo>
                    <a:pt x="339" y="202"/>
                  </a:lnTo>
                  <a:lnTo>
                    <a:pt x="345" y="193"/>
                  </a:lnTo>
                  <a:lnTo>
                    <a:pt x="352" y="184"/>
                  </a:lnTo>
                  <a:lnTo>
                    <a:pt x="356" y="175"/>
                  </a:lnTo>
                  <a:lnTo>
                    <a:pt x="359" y="165"/>
                  </a:lnTo>
                  <a:lnTo>
                    <a:pt x="359" y="165"/>
                  </a:lnTo>
                  <a:lnTo>
                    <a:pt x="362" y="154"/>
                  </a:lnTo>
                  <a:lnTo>
                    <a:pt x="361" y="144"/>
                  </a:lnTo>
                  <a:lnTo>
                    <a:pt x="359" y="132"/>
                  </a:lnTo>
                  <a:lnTo>
                    <a:pt x="356" y="122"/>
                  </a:lnTo>
                  <a:lnTo>
                    <a:pt x="352" y="111"/>
                  </a:lnTo>
                  <a:lnTo>
                    <a:pt x="345" y="100"/>
                  </a:lnTo>
                  <a:lnTo>
                    <a:pt x="332" y="80"/>
                  </a:lnTo>
                  <a:lnTo>
                    <a:pt x="320" y="63"/>
                  </a:lnTo>
                  <a:lnTo>
                    <a:pt x="307" y="49"/>
                  </a:lnTo>
                  <a:lnTo>
                    <a:pt x="294" y="36"/>
                  </a:lnTo>
                  <a:lnTo>
                    <a:pt x="281" y="18"/>
                  </a:lnTo>
                  <a:lnTo>
                    <a:pt x="267" y="0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0" y="53"/>
                  </a:lnTo>
                  <a:lnTo>
                    <a:pt x="127" y="105"/>
                  </a:lnTo>
                  <a:lnTo>
                    <a:pt x="127" y="105"/>
                  </a:lnTo>
                  <a:lnTo>
                    <a:pt x="125" y="152"/>
                  </a:lnTo>
                  <a:lnTo>
                    <a:pt x="125" y="175"/>
                  </a:lnTo>
                  <a:lnTo>
                    <a:pt x="125" y="198"/>
                  </a:lnTo>
                  <a:lnTo>
                    <a:pt x="125" y="198"/>
                  </a:lnTo>
                  <a:lnTo>
                    <a:pt x="127" y="225"/>
                  </a:lnTo>
                  <a:lnTo>
                    <a:pt x="124" y="252"/>
                  </a:lnTo>
                  <a:lnTo>
                    <a:pt x="121" y="265"/>
                  </a:lnTo>
                  <a:lnTo>
                    <a:pt x="118" y="278"/>
                  </a:lnTo>
                  <a:lnTo>
                    <a:pt x="114" y="289"/>
                  </a:lnTo>
                  <a:lnTo>
                    <a:pt x="110" y="301"/>
                  </a:lnTo>
                  <a:lnTo>
                    <a:pt x="103" y="311"/>
                  </a:lnTo>
                  <a:lnTo>
                    <a:pt x="98" y="321"/>
                  </a:lnTo>
                  <a:lnTo>
                    <a:pt x="90" y="330"/>
                  </a:lnTo>
                  <a:lnTo>
                    <a:pt x="83" y="340"/>
                  </a:lnTo>
                  <a:lnTo>
                    <a:pt x="74" y="346"/>
                  </a:lnTo>
                  <a:lnTo>
                    <a:pt x="65" y="352"/>
                  </a:lnTo>
                  <a:lnTo>
                    <a:pt x="54" y="358"/>
                  </a:lnTo>
                  <a:lnTo>
                    <a:pt x="43" y="360"/>
                  </a:lnTo>
                  <a:lnTo>
                    <a:pt x="43" y="360"/>
                  </a:lnTo>
                  <a:lnTo>
                    <a:pt x="27" y="365"/>
                  </a:lnTo>
                  <a:lnTo>
                    <a:pt x="16" y="370"/>
                  </a:lnTo>
                  <a:lnTo>
                    <a:pt x="8" y="378"/>
                  </a:lnTo>
                  <a:lnTo>
                    <a:pt x="3" y="385"/>
                  </a:lnTo>
                  <a:lnTo>
                    <a:pt x="0" y="392"/>
                  </a:lnTo>
                  <a:lnTo>
                    <a:pt x="0" y="400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2" y="412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589"/>
            <p:cNvSpPr/>
            <p:nvPr/>
          </p:nvSpPr>
          <p:spPr bwMode="auto">
            <a:xfrm>
              <a:off x="9702800" y="5268913"/>
              <a:ext cx="252412" cy="125413"/>
            </a:xfrm>
            <a:custGeom>
              <a:avLst/>
              <a:gdLst>
                <a:gd name="T0" fmla="*/ 0 w 479"/>
                <a:gd name="T1" fmla="*/ 237 h 237"/>
                <a:gd name="T2" fmla="*/ 464 w 479"/>
                <a:gd name="T3" fmla="*/ 237 h 237"/>
                <a:gd name="T4" fmla="*/ 464 w 479"/>
                <a:gd name="T5" fmla="*/ 237 h 237"/>
                <a:gd name="T6" fmla="*/ 467 w 479"/>
                <a:gd name="T7" fmla="*/ 231 h 237"/>
                <a:gd name="T8" fmla="*/ 471 w 479"/>
                <a:gd name="T9" fmla="*/ 224 h 237"/>
                <a:gd name="T10" fmla="*/ 474 w 479"/>
                <a:gd name="T11" fmla="*/ 215 h 237"/>
                <a:gd name="T12" fmla="*/ 475 w 479"/>
                <a:gd name="T13" fmla="*/ 206 h 237"/>
                <a:gd name="T14" fmla="*/ 478 w 479"/>
                <a:gd name="T15" fmla="*/ 183 h 237"/>
                <a:gd name="T16" fmla="*/ 479 w 479"/>
                <a:gd name="T17" fmla="*/ 159 h 237"/>
                <a:gd name="T18" fmla="*/ 479 w 479"/>
                <a:gd name="T19" fmla="*/ 135 h 237"/>
                <a:gd name="T20" fmla="*/ 478 w 479"/>
                <a:gd name="T21" fmla="*/ 112 h 237"/>
                <a:gd name="T22" fmla="*/ 475 w 479"/>
                <a:gd name="T23" fmla="*/ 77 h 237"/>
                <a:gd name="T24" fmla="*/ 475 w 479"/>
                <a:gd name="T25" fmla="*/ 77 h 237"/>
                <a:gd name="T26" fmla="*/ 474 w 479"/>
                <a:gd name="T27" fmla="*/ 67 h 237"/>
                <a:gd name="T28" fmla="*/ 474 w 479"/>
                <a:gd name="T29" fmla="*/ 67 h 237"/>
                <a:gd name="T30" fmla="*/ 467 w 479"/>
                <a:gd name="T31" fmla="*/ 60 h 237"/>
                <a:gd name="T32" fmla="*/ 448 w 479"/>
                <a:gd name="T33" fmla="*/ 47 h 237"/>
                <a:gd name="T34" fmla="*/ 422 w 479"/>
                <a:gd name="T35" fmla="*/ 31 h 237"/>
                <a:gd name="T36" fmla="*/ 407 w 479"/>
                <a:gd name="T37" fmla="*/ 23 h 237"/>
                <a:gd name="T38" fmla="*/ 392 w 479"/>
                <a:gd name="T39" fmla="*/ 15 h 237"/>
                <a:gd name="T40" fmla="*/ 376 w 479"/>
                <a:gd name="T41" fmla="*/ 9 h 237"/>
                <a:gd name="T42" fmla="*/ 361 w 479"/>
                <a:gd name="T43" fmla="*/ 4 h 237"/>
                <a:gd name="T44" fmla="*/ 345 w 479"/>
                <a:gd name="T45" fmla="*/ 0 h 237"/>
                <a:gd name="T46" fmla="*/ 331 w 479"/>
                <a:gd name="T47" fmla="*/ 0 h 237"/>
                <a:gd name="T48" fmla="*/ 325 w 479"/>
                <a:gd name="T49" fmla="*/ 1 h 237"/>
                <a:gd name="T50" fmla="*/ 318 w 479"/>
                <a:gd name="T51" fmla="*/ 4 h 237"/>
                <a:gd name="T52" fmla="*/ 313 w 479"/>
                <a:gd name="T53" fmla="*/ 6 h 237"/>
                <a:gd name="T54" fmla="*/ 308 w 479"/>
                <a:gd name="T55" fmla="*/ 10 h 237"/>
                <a:gd name="T56" fmla="*/ 303 w 479"/>
                <a:gd name="T57" fmla="*/ 15 h 237"/>
                <a:gd name="T58" fmla="*/ 299 w 479"/>
                <a:gd name="T59" fmla="*/ 20 h 237"/>
                <a:gd name="T60" fmla="*/ 296 w 479"/>
                <a:gd name="T61" fmla="*/ 28 h 237"/>
                <a:gd name="T62" fmla="*/ 294 w 479"/>
                <a:gd name="T63" fmla="*/ 36 h 237"/>
                <a:gd name="T64" fmla="*/ 294 w 479"/>
                <a:gd name="T65" fmla="*/ 36 h 237"/>
                <a:gd name="T66" fmla="*/ 291 w 479"/>
                <a:gd name="T67" fmla="*/ 45 h 237"/>
                <a:gd name="T68" fmla="*/ 291 w 479"/>
                <a:gd name="T69" fmla="*/ 45 h 237"/>
                <a:gd name="T70" fmla="*/ 285 w 479"/>
                <a:gd name="T71" fmla="*/ 62 h 237"/>
                <a:gd name="T72" fmla="*/ 277 w 479"/>
                <a:gd name="T73" fmla="*/ 77 h 237"/>
                <a:gd name="T74" fmla="*/ 267 w 479"/>
                <a:gd name="T75" fmla="*/ 91 h 237"/>
                <a:gd name="T76" fmla="*/ 255 w 479"/>
                <a:gd name="T77" fmla="*/ 104 h 237"/>
                <a:gd name="T78" fmla="*/ 242 w 479"/>
                <a:gd name="T79" fmla="*/ 117 h 237"/>
                <a:gd name="T80" fmla="*/ 228 w 479"/>
                <a:gd name="T81" fmla="*/ 127 h 237"/>
                <a:gd name="T82" fmla="*/ 213 w 479"/>
                <a:gd name="T83" fmla="*/ 137 h 237"/>
                <a:gd name="T84" fmla="*/ 197 w 479"/>
                <a:gd name="T85" fmla="*/ 146 h 237"/>
                <a:gd name="T86" fmla="*/ 181 w 479"/>
                <a:gd name="T87" fmla="*/ 155 h 237"/>
                <a:gd name="T88" fmla="*/ 164 w 479"/>
                <a:gd name="T89" fmla="*/ 162 h 237"/>
                <a:gd name="T90" fmla="*/ 147 w 479"/>
                <a:gd name="T91" fmla="*/ 168 h 237"/>
                <a:gd name="T92" fmla="*/ 130 w 479"/>
                <a:gd name="T93" fmla="*/ 175 h 237"/>
                <a:gd name="T94" fmla="*/ 98 w 479"/>
                <a:gd name="T95" fmla="*/ 184 h 237"/>
                <a:gd name="T96" fmla="*/ 70 w 479"/>
                <a:gd name="T97" fmla="*/ 189 h 237"/>
                <a:gd name="T98" fmla="*/ 70 w 479"/>
                <a:gd name="T99" fmla="*/ 189 h 237"/>
                <a:gd name="T100" fmla="*/ 53 w 479"/>
                <a:gd name="T101" fmla="*/ 193 h 237"/>
                <a:gd name="T102" fmla="*/ 40 w 479"/>
                <a:gd name="T103" fmla="*/ 197 h 237"/>
                <a:gd name="T104" fmla="*/ 29 w 479"/>
                <a:gd name="T105" fmla="*/ 203 h 237"/>
                <a:gd name="T106" fmla="*/ 20 w 479"/>
                <a:gd name="T107" fmla="*/ 210 h 237"/>
                <a:gd name="T108" fmla="*/ 12 w 479"/>
                <a:gd name="T109" fmla="*/ 216 h 237"/>
                <a:gd name="T110" fmla="*/ 7 w 479"/>
                <a:gd name="T111" fmla="*/ 224 h 237"/>
                <a:gd name="T112" fmla="*/ 3 w 479"/>
                <a:gd name="T113" fmla="*/ 230 h 237"/>
                <a:gd name="T114" fmla="*/ 0 w 479"/>
                <a:gd name="T115" fmla="*/ 237 h 237"/>
                <a:gd name="T116" fmla="*/ 0 w 479"/>
                <a:gd name="T11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9" h="237">
                  <a:moveTo>
                    <a:pt x="0" y="237"/>
                  </a:moveTo>
                  <a:lnTo>
                    <a:pt x="464" y="237"/>
                  </a:lnTo>
                  <a:lnTo>
                    <a:pt x="464" y="237"/>
                  </a:lnTo>
                  <a:lnTo>
                    <a:pt x="467" y="231"/>
                  </a:lnTo>
                  <a:lnTo>
                    <a:pt x="471" y="224"/>
                  </a:lnTo>
                  <a:lnTo>
                    <a:pt x="474" y="215"/>
                  </a:lnTo>
                  <a:lnTo>
                    <a:pt x="475" y="206"/>
                  </a:lnTo>
                  <a:lnTo>
                    <a:pt x="478" y="183"/>
                  </a:lnTo>
                  <a:lnTo>
                    <a:pt x="479" y="159"/>
                  </a:lnTo>
                  <a:lnTo>
                    <a:pt x="479" y="135"/>
                  </a:lnTo>
                  <a:lnTo>
                    <a:pt x="478" y="112"/>
                  </a:lnTo>
                  <a:lnTo>
                    <a:pt x="475" y="77"/>
                  </a:lnTo>
                  <a:lnTo>
                    <a:pt x="475" y="77"/>
                  </a:lnTo>
                  <a:lnTo>
                    <a:pt x="474" y="67"/>
                  </a:lnTo>
                  <a:lnTo>
                    <a:pt x="474" y="67"/>
                  </a:lnTo>
                  <a:lnTo>
                    <a:pt x="467" y="60"/>
                  </a:lnTo>
                  <a:lnTo>
                    <a:pt x="448" y="47"/>
                  </a:lnTo>
                  <a:lnTo>
                    <a:pt x="422" y="31"/>
                  </a:lnTo>
                  <a:lnTo>
                    <a:pt x="407" y="23"/>
                  </a:lnTo>
                  <a:lnTo>
                    <a:pt x="392" y="15"/>
                  </a:lnTo>
                  <a:lnTo>
                    <a:pt x="376" y="9"/>
                  </a:lnTo>
                  <a:lnTo>
                    <a:pt x="361" y="4"/>
                  </a:lnTo>
                  <a:lnTo>
                    <a:pt x="345" y="0"/>
                  </a:lnTo>
                  <a:lnTo>
                    <a:pt x="331" y="0"/>
                  </a:lnTo>
                  <a:lnTo>
                    <a:pt x="325" y="1"/>
                  </a:lnTo>
                  <a:lnTo>
                    <a:pt x="318" y="4"/>
                  </a:lnTo>
                  <a:lnTo>
                    <a:pt x="313" y="6"/>
                  </a:lnTo>
                  <a:lnTo>
                    <a:pt x="308" y="10"/>
                  </a:lnTo>
                  <a:lnTo>
                    <a:pt x="303" y="15"/>
                  </a:lnTo>
                  <a:lnTo>
                    <a:pt x="299" y="20"/>
                  </a:lnTo>
                  <a:lnTo>
                    <a:pt x="296" y="28"/>
                  </a:lnTo>
                  <a:lnTo>
                    <a:pt x="294" y="36"/>
                  </a:lnTo>
                  <a:lnTo>
                    <a:pt x="294" y="36"/>
                  </a:lnTo>
                  <a:lnTo>
                    <a:pt x="291" y="45"/>
                  </a:lnTo>
                  <a:lnTo>
                    <a:pt x="291" y="45"/>
                  </a:lnTo>
                  <a:lnTo>
                    <a:pt x="285" y="62"/>
                  </a:lnTo>
                  <a:lnTo>
                    <a:pt x="277" y="77"/>
                  </a:lnTo>
                  <a:lnTo>
                    <a:pt x="267" y="91"/>
                  </a:lnTo>
                  <a:lnTo>
                    <a:pt x="255" y="104"/>
                  </a:lnTo>
                  <a:lnTo>
                    <a:pt x="242" y="117"/>
                  </a:lnTo>
                  <a:lnTo>
                    <a:pt x="228" y="127"/>
                  </a:lnTo>
                  <a:lnTo>
                    <a:pt x="213" y="137"/>
                  </a:lnTo>
                  <a:lnTo>
                    <a:pt x="197" y="146"/>
                  </a:lnTo>
                  <a:lnTo>
                    <a:pt x="181" y="155"/>
                  </a:lnTo>
                  <a:lnTo>
                    <a:pt x="164" y="162"/>
                  </a:lnTo>
                  <a:lnTo>
                    <a:pt x="147" y="168"/>
                  </a:lnTo>
                  <a:lnTo>
                    <a:pt x="130" y="175"/>
                  </a:lnTo>
                  <a:lnTo>
                    <a:pt x="98" y="184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53" y="193"/>
                  </a:lnTo>
                  <a:lnTo>
                    <a:pt x="40" y="197"/>
                  </a:lnTo>
                  <a:lnTo>
                    <a:pt x="29" y="203"/>
                  </a:lnTo>
                  <a:lnTo>
                    <a:pt x="20" y="210"/>
                  </a:lnTo>
                  <a:lnTo>
                    <a:pt x="12" y="216"/>
                  </a:lnTo>
                  <a:lnTo>
                    <a:pt x="7" y="224"/>
                  </a:lnTo>
                  <a:lnTo>
                    <a:pt x="3" y="230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590"/>
            <p:cNvSpPr/>
            <p:nvPr/>
          </p:nvSpPr>
          <p:spPr bwMode="auto">
            <a:xfrm>
              <a:off x="9748838" y="4000501"/>
              <a:ext cx="355600" cy="1311275"/>
            </a:xfrm>
            <a:custGeom>
              <a:avLst/>
              <a:gdLst>
                <a:gd name="T0" fmla="*/ 0 w 673"/>
                <a:gd name="T1" fmla="*/ 43 h 2477"/>
                <a:gd name="T2" fmla="*/ 0 w 673"/>
                <a:gd name="T3" fmla="*/ 43 h 2477"/>
                <a:gd name="T4" fmla="*/ 53 w 673"/>
                <a:gd name="T5" fmla="*/ 704 h 2477"/>
                <a:gd name="T6" fmla="*/ 53 w 673"/>
                <a:gd name="T7" fmla="*/ 704 h 2477"/>
                <a:gd name="T8" fmla="*/ 111 w 673"/>
                <a:gd name="T9" fmla="*/ 1448 h 2477"/>
                <a:gd name="T10" fmla="*/ 131 w 673"/>
                <a:gd name="T11" fmla="*/ 1742 h 2477"/>
                <a:gd name="T12" fmla="*/ 139 w 673"/>
                <a:gd name="T13" fmla="*/ 1845 h 2477"/>
                <a:gd name="T14" fmla="*/ 141 w 673"/>
                <a:gd name="T15" fmla="*/ 1911 h 2477"/>
                <a:gd name="T16" fmla="*/ 141 w 673"/>
                <a:gd name="T17" fmla="*/ 1911 h 2477"/>
                <a:gd name="T18" fmla="*/ 147 w 673"/>
                <a:gd name="T19" fmla="*/ 1989 h 2477"/>
                <a:gd name="T20" fmla="*/ 152 w 673"/>
                <a:gd name="T21" fmla="*/ 2074 h 2477"/>
                <a:gd name="T22" fmla="*/ 165 w 673"/>
                <a:gd name="T23" fmla="*/ 2241 h 2477"/>
                <a:gd name="T24" fmla="*/ 176 w 673"/>
                <a:gd name="T25" fmla="*/ 2373 h 2477"/>
                <a:gd name="T26" fmla="*/ 181 w 673"/>
                <a:gd name="T27" fmla="*/ 2425 h 2477"/>
                <a:gd name="T28" fmla="*/ 181 w 673"/>
                <a:gd name="T29" fmla="*/ 2425 h 2477"/>
                <a:gd name="T30" fmla="*/ 185 w 673"/>
                <a:gd name="T31" fmla="*/ 2428 h 2477"/>
                <a:gd name="T32" fmla="*/ 195 w 673"/>
                <a:gd name="T33" fmla="*/ 2437 h 2477"/>
                <a:gd name="T34" fmla="*/ 213 w 673"/>
                <a:gd name="T35" fmla="*/ 2447 h 2477"/>
                <a:gd name="T36" fmla="*/ 225 w 673"/>
                <a:gd name="T37" fmla="*/ 2454 h 2477"/>
                <a:gd name="T38" fmla="*/ 238 w 673"/>
                <a:gd name="T39" fmla="*/ 2459 h 2477"/>
                <a:gd name="T40" fmla="*/ 253 w 673"/>
                <a:gd name="T41" fmla="*/ 2464 h 2477"/>
                <a:gd name="T42" fmla="*/ 270 w 673"/>
                <a:gd name="T43" fmla="*/ 2469 h 2477"/>
                <a:gd name="T44" fmla="*/ 288 w 673"/>
                <a:gd name="T45" fmla="*/ 2473 h 2477"/>
                <a:gd name="T46" fmla="*/ 309 w 673"/>
                <a:gd name="T47" fmla="*/ 2476 h 2477"/>
                <a:gd name="T48" fmla="*/ 331 w 673"/>
                <a:gd name="T49" fmla="*/ 2477 h 2477"/>
                <a:gd name="T50" fmla="*/ 355 w 673"/>
                <a:gd name="T51" fmla="*/ 2476 h 2477"/>
                <a:gd name="T52" fmla="*/ 381 w 673"/>
                <a:gd name="T53" fmla="*/ 2473 h 2477"/>
                <a:gd name="T54" fmla="*/ 408 w 673"/>
                <a:gd name="T55" fmla="*/ 2469 h 2477"/>
                <a:gd name="T56" fmla="*/ 408 w 673"/>
                <a:gd name="T57" fmla="*/ 2469 h 2477"/>
                <a:gd name="T58" fmla="*/ 413 w 673"/>
                <a:gd name="T59" fmla="*/ 2449 h 2477"/>
                <a:gd name="T60" fmla="*/ 430 w 673"/>
                <a:gd name="T61" fmla="*/ 2391 h 2477"/>
                <a:gd name="T62" fmla="*/ 452 w 673"/>
                <a:gd name="T63" fmla="*/ 2301 h 2477"/>
                <a:gd name="T64" fmla="*/ 480 w 673"/>
                <a:gd name="T65" fmla="*/ 2182 h 2477"/>
                <a:gd name="T66" fmla="*/ 494 w 673"/>
                <a:gd name="T67" fmla="*/ 2115 h 2477"/>
                <a:gd name="T68" fmla="*/ 508 w 673"/>
                <a:gd name="T69" fmla="*/ 2043 h 2477"/>
                <a:gd name="T70" fmla="*/ 524 w 673"/>
                <a:gd name="T71" fmla="*/ 1966 h 2477"/>
                <a:gd name="T72" fmla="*/ 536 w 673"/>
                <a:gd name="T73" fmla="*/ 1885 h 2477"/>
                <a:gd name="T74" fmla="*/ 549 w 673"/>
                <a:gd name="T75" fmla="*/ 1801 h 2477"/>
                <a:gd name="T76" fmla="*/ 562 w 673"/>
                <a:gd name="T77" fmla="*/ 1715 h 2477"/>
                <a:gd name="T78" fmla="*/ 571 w 673"/>
                <a:gd name="T79" fmla="*/ 1628 h 2477"/>
                <a:gd name="T80" fmla="*/ 580 w 673"/>
                <a:gd name="T81" fmla="*/ 1538 h 2477"/>
                <a:gd name="T82" fmla="*/ 580 w 673"/>
                <a:gd name="T83" fmla="*/ 1538 h 2477"/>
                <a:gd name="T84" fmla="*/ 581 w 673"/>
                <a:gd name="T85" fmla="*/ 1515 h 2477"/>
                <a:gd name="T86" fmla="*/ 581 w 673"/>
                <a:gd name="T87" fmla="*/ 1515 h 2477"/>
                <a:gd name="T88" fmla="*/ 596 w 673"/>
                <a:gd name="T89" fmla="*/ 1309 h 2477"/>
                <a:gd name="T90" fmla="*/ 611 w 673"/>
                <a:gd name="T91" fmla="*/ 1072 h 2477"/>
                <a:gd name="T92" fmla="*/ 641 w 673"/>
                <a:gd name="T93" fmla="*/ 575 h 2477"/>
                <a:gd name="T94" fmla="*/ 664 w 673"/>
                <a:gd name="T95" fmla="*/ 169 h 2477"/>
                <a:gd name="T96" fmla="*/ 673 w 673"/>
                <a:gd name="T97" fmla="*/ 0 h 2477"/>
                <a:gd name="T98" fmla="*/ 0 w 673"/>
                <a:gd name="T99" fmla="*/ 43 h 2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3" h="2477">
                  <a:moveTo>
                    <a:pt x="0" y="43"/>
                  </a:moveTo>
                  <a:lnTo>
                    <a:pt x="0" y="43"/>
                  </a:lnTo>
                  <a:lnTo>
                    <a:pt x="53" y="704"/>
                  </a:lnTo>
                  <a:lnTo>
                    <a:pt x="53" y="704"/>
                  </a:lnTo>
                  <a:lnTo>
                    <a:pt x="111" y="1448"/>
                  </a:lnTo>
                  <a:lnTo>
                    <a:pt x="131" y="1742"/>
                  </a:lnTo>
                  <a:lnTo>
                    <a:pt x="139" y="1845"/>
                  </a:lnTo>
                  <a:lnTo>
                    <a:pt x="141" y="1911"/>
                  </a:lnTo>
                  <a:lnTo>
                    <a:pt x="141" y="1911"/>
                  </a:lnTo>
                  <a:lnTo>
                    <a:pt x="147" y="1989"/>
                  </a:lnTo>
                  <a:lnTo>
                    <a:pt x="152" y="2074"/>
                  </a:lnTo>
                  <a:lnTo>
                    <a:pt x="165" y="2241"/>
                  </a:lnTo>
                  <a:lnTo>
                    <a:pt x="176" y="2373"/>
                  </a:lnTo>
                  <a:lnTo>
                    <a:pt x="181" y="2425"/>
                  </a:lnTo>
                  <a:lnTo>
                    <a:pt x="181" y="2425"/>
                  </a:lnTo>
                  <a:lnTo>
                    <a:pt x="185" y="2428"/>
                  </a:lnTo>
                  <a:lnTo>
                    <a:pt x="195" y="2437"/>
                  </a:lnTo>
                  <a:lnTo>
                    <a:pt x="213" y="2447"/>
                  </a:lnTo>
                  <a:lnTo>
                    <a:pt x="225" y="2454"/>
                  </a:lnTo>
                  <a:lnTo>
                    <a:pt x="238" y="2459"/>
                  </a:lnTo>
                  <a:lnTo>
                    <a:pt x="253" y="2464"/>
                  </a:lnTo>
                  <a:lnTo>
                    <a:pt x="270" y="2469"/>
                  </a:lnTo>
                  <a:lnTo>
                    <a:pt x="288" y="2473"/>
                  </a:lnTo>
                  <a:lnTo>
                    <a:pt x="309" y="2476"/>
                  </a:lnTo>
                  <a:lnTo>
                    <a:pt x="331" y="2477"/>
                  </a:lnTo>
                  <a:lnTo>
                    <a:pt x="355" y="2476"/>
                  </a:lnTo>
                  <a:lnTo>
                    <a:pt x="381" y="2473"/>
                  </a:lnTo>
                  <a:lnTo>
                    <a:pt x="408" y="2469"/>
                  </a:lnTo>
                  <a:lnTo>
                    <a:pt x="408" y="2469"/>
                  </a:lnTo>
                  <a:lnTo>
                    <a:pt x="413" y="2449"/>
                  </a:lnTo>
                  <a:lnTo>
                    <a:pt x="430" y="2391"/>
                  </a:lnTo>
                  <a:lnTo>
                    <a:pt x="452" y="2301"/>
                  </a:lnTo>
                  <a:lnTo>
                    <a:pt x="480" y="2182"/>
                  </a:lnTo>
                  <a:lnTo>
                    <a:pt x="494" y="2115"/>
                  </a:lnTo>
                  <a:lnTo>
                    <a:pt x="508" y="2043"/>
                  </a:lnTo>
                  <a:lnTo>
                    <a:pt x="524" y="1966"/>
                  </a:lnTo>
                  <a:lnTo>
                    <a:pt x="536" y="1885"/>
                  </a:lnTo>
                  <a:lnTo>
                    <a:pt x="549" y="1801"/>
                  </a:lnTo>
                  <a:lnTo>
                    <a:pt x="562" y="1715"/>
                  </a:lnTo>
                  <a:lnTo>
                    <a:pt x="571" y="1628"/>
                  </a:lnTo>
                  <a:lnTo>
                    <a:pt x="580" y="1538"/>
                  </a:lnTo>
                  <a:lnTo>
                    <a:pt x="580" y="1538"/>
                  </a:lnTo>
                  <a:lnTo>
                    <a:pt x="581" y="1515"/>
                  </a:lnTo>
                  <a:lnTo>
                    <a:pt x="581" y="1515"/>
                  </a:lnTo>
                  <a:lnTo>
                    <a:pt x="596" y="1309"/>
                  </a:lnTo>
                  <a:lnTo>
                    <a:pt x="611" y="1072"/>
                  </a:lnTo>
                  <a:lnTo>
                    <a:pt x="641" y="575"/>
                  </a:lnTo>
                  <a:lnTo>
                    <a:pt x="664" y="169"/>
                  </a:lnTo>
                  <a:lnTo>
                    <a:pt x="673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591"/>
            <p:cNvSpPr/>
            <p:nvPr/>
          </p:nvSpPr>
          <p:spPr bwMode="auto">
            <a:xfrm>
              <a:off x="9748838" y="4000501"/>
              <a:ext cx="355600" cy="814388"/>
            </a:xfrm>
            <a:custGeom>
              <a:avLst/>
              <a:gdLst>
                <a:gd name="T0" fmla="*/ 0 w 673"/>
                <a:gd name="T1" fmla="*/ 43 h 1538"/>
                <a:gd name="T2" fmla="*/ 0 w 673"/>
                <a:gd name="T3" fmla="*/ 43 h 1538"/>
                <a:gd name="T4" fmla="*/ 53 w 673"/>
                <a:gd name="T5" fmla="*/ 704 h 1538"/>
                <a:gd name="T6" fmla="*/ 580 w 673"/>
                <a:gd name="T7" fmla="*/ 1538 h 1538"/>
                <a:gd name="T8" fmla="*/ 580 w 673"/>
                <a:gd name="T9" fmla="*/ 1538 h 1538"/>
                <a:gd name="T10" fmla="*/ 581 w 673"/>
                <a:gd name="T11" fmla="*/ 1515 h 1538"/>
                <a:gd name="T12" fmla="*/ 581 w 673"/>
                <a:gd name="T13" fmla="*/ 1515 h 1538"/>
                <a:gd name="T14" fmla="*/ 596 w 673"/>
                <a:gd name="T15" fmla="*/ 1309 h 1538"/>
                <a:gd name="T16" fmla="*/ 611 w 673"/>
                <a:gd name="T17" fmla="*/ 1072 h 1538"/>
                <a:gd name="T18" fmla="*/ 641 w 673"/>
                <a:gd name="T19" fmla="*/ 575 h 1538"/>
                <a:gd name="T20" fmla="*/ 664 w 673"/>
                <a:gd name="T21" fmla="*/ 169 h 1538"/>
                <a:gd name="T22" fmla="*/ 673 w 673"/>
                <a:gd name="T23" fmla="*/ 0 h 1538"/>
                <a:gd name="T24" fmla="*/ 0 w 673"/>
                <a:gd name="T25" fmla="*/ 43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3" h="1538">
                  <a:moveTo>
                    <a:pt x="0" y="43"/>
                  </a:moveTo>
                  <a:lnTo>
                    <a:pt x="0" y="43"/>
                  </a:lnTo>
                  <a:lnTo>
                    <a:pt x="53" y="704"/>
                  </a:lnTo>
                  <a:lnTo>
                    <a:pt x="580" y="1538"/>
                  </a:lnTo>
                  <a:lnTo>
                    <a:pt x="580" y="1538"/>
                  </a:lnTo>
                  <a:lnTo>
                    <a:pt x="581" y="1515"/>
                  </a:lnTo>
                  <a:lnTo>
                    <a:pt x="581" y="1515"/>
                  </a:lnTo>
                  <a:lnTo>
                    <a:pt x="596" y="1309"/>
                  </a:lnTo>
                  <a:lnTo>
                    <a:pt x="611" y="1072"/>
                  </a:lnTo>
                  <a:lnTo>
                    <a:pt x="641" y="575"/>
                  </a:lnTo>
                  <a:lnTo>
                    <a:pt x="664" y="169"/>
                  </a:lnTo>
                  <a:lnTo>
                    <a:pt x="673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592"/>
            <p:cNvSpPr/>
            <p:nvPr/>
          </p:nvSpPr>
          <p:spPr bwMode="auto">
            <a:xfrm>
              <a:off x="9807575" y="3938588"/>
              <a:ext cx="673100" cy="1295400"/>
            </a:xfrm>
            <a:custGeom>
              <a:avLst/>
              <a:gdLst>
                <a:gd name="T0" fmla="*/ 0 w 1271"/>
                <a:gd name="T1" fmla="*/ 196 h 2448"/>
                <a:gd name="T2" fmla="*/ 151 w 1271"/>
                <a:gd name="T3" fmla="*/ 567 h 2448"/>
                <a:gd name="T4" fmla="*/ 307 w 1271"/>
                <a:gd name="T5" fmla="*/ 933 h 2448"/>
                <a:gd name="T6" fmla="*/ 425 w 1271"/>
                <a:gd name="T7" fmla="*/ 1198 h 2448"/>
                <a:gd name="T8" fmla="*/ 546 w 1271"/>
                <a:gd name="T9" fmla="*/ 1458 h 2448"/>
                <a:gd name="T10" fmla="*/ 663 w 1271"/>
                <a:gd name="T11" fmla="*/ 1693 h 2448"/>
                <a:gd name="T12" fmla="*/ 719 w 1271"/>
                <a:gd name="T13" fmla="*/ 1795 h 2448"/>
                <a:gd name="T14" fmla="*/ 817 w 1271"/>
                <a:gd name="T15" fmla="*/ 1970 h 2448"/>
                <a:gd name="T16" fmla="*/ 1012 w 1271"/>
                <a:gd name="T17" fmla="*/ 2313 h 2448"/>
                <a:gd name="T18" fmla="*/ 1093 w 1271"/>
                <a:gd name="T19" fmla="*/ 2448 h 2448"/>
                <a:gd name="T20" fmla="*/ 1119 w 1271"/>
                <a:gd name="T21" fmla="*/ 2438 h 2448"/>
                <a:gd name="T22" fmla="*/ 1177 w 1271"/>
                <a:gd name="T23" fmla="*/ 2410 h 2448"/>
                <a:gd name="T24" fmla="*/ 1223 w 1271"/>
                <a:gd name="T25" fmla="*/ 2384 h 2448"/>
                <a:gd name="T26" fmla="*/ 1249 w 1271"/>
                <a:gd name="T27" fmla="*/ 2365 h 2448"/>
                <a:gd name="T28" fmla="*/ 1267 w 1271"/>
                <a:gd name="T29" fmla="*/ 2347 h 2448"/>
                <a:gd name="T30" fmla="*/ 1271 w 1271"/>
                <a:gd name="T31" fmla="*/ 2339 h 2448"/>
                <a:gd name="T32" fmla="*/ 1251 w 1271"/>
                <a:gd name="T33" fmla="*/ 2181 h 2448"/>
                <a:gd name="T34" fmla="*/ 1227 w 1271"/>
                <a:gd name="T35" fmla="*/ 2013 h 2448"/>
                <a:gd name="T36" fmla="*/ 1192 w 1271"/>
                <a:gd name="T37" fmla="*/ 1815 h 2448"/>
                <a:gd name="T38" fmla="*/ 1150 w 1271"/>
                <a:gd name="T39" fmla="*/ 1606 h 2448"/>
                <a:gd name="T40" fmla="*/ 1113 w 1271"/>
                <a:gd name="T41" fmla="*/ 1452 h 2448"/>
                <a:gd name="T42" fmla="*/ 1084 w 1271"/>
                <a:gd name="T43" fmla="*/ 1359 h 2448"/>
                <a:gd name="T44" fmla="*/ 1055 w 1271"/>
                <a:gd name="T45" fmla="*/ 1272 h 2448"/>
                <a:gd name="T46" fmla="*/ 1022 w 1271"/>
                <a:gd name="T47" fmla="*/ 1198 h 2448"/>
                <a:gd name="T48" fmla="*/ 989 w 1271"/>
                <a:gd name="T49" fmla="*/ 1136 h 2448"/>
                <a:gd name="T50" fmla="*/ 971 w 1271"/>
                <a:gd name="T51" fmla="*/ 1112 h 2448"/>
                <a:gd name="T52" fmla="*/ 950 w 1271"/>
                <a:gd name="T53" fmla="*/ 1083 h 2448"/>
                <a:gd name="T54" fmla="*/ 909 w 1271"/>
                <a:gd name="T55" fmla="*/ 1010 h 2448"/>
                <a:gd name="T56" fmla="*/ 868 w 1271"/>
                <a:gd name="T57" fmla="*/ 921 h 2448"/>
                <a:gd name="T58" fmla="*/ 831 w 1271"/>
                <a:gd name="T59" fmla="*/ 822 h 2448"/>
                <a:gd name="T60" fmla="*/ 796 w 1271"/>
                <a:gd name="T61" fmla="*/ 719 h 2448"/>
                <a:gd name="T62" fmla="*/ 766 w 1271"/>
                <a:gd name="T63" fmla="*/ 620 h 2448"/>
                <a:gd name="T64" fmla="*/ 746 w 1271"/>
                <a:gd name="T65" fmla="*/ 530 h 2448"/>
                <a:gd name="T66" fmla="*/ 733 w 1271"/>
                <a:gd name="T67" fmla="*/ 454 h 2448"/>
                <a:gd name="T68" fmla="*/ 730 w 1271"/>
                <a:gd name="T69" fmla="*/ 425 h 2448"/>
                <a:gd name="T70" fmla="*/ 721 w 1271"/>
                <a:gd name="T71" fmla="*/ 298 h 2448"/>
                <a:gd name="T72" fmla="*/ 697 w 1271"/>
                <a:gd name="T73" fmla="*/ 46 h 2448"/>
                <a:gd name="T74" fmla="*/ 0 w 1271"/>
                <a:gd name="T75" fmla="*/ 196 h 2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71" h="2448">
                  <a:moveTo>
                    <a:pt x="0" y="196"/>
                  </a:moveTo>
                  <a:lnTo>
                    <a:pt x="0" y="196"/>
                  </a:lnTo>
                  <a:lnTo>
                    <a:pt x="72" y="374"/>
                  </a:lnTo>
                  <a:lnTo>
                    <a:pt x="151" y="567"/>
                  </a:lnTo>
                  <a:lnTo>
                    <a:pt x="252" y="804"/>
                  </a:lnTo>
                  <a:lnTo>
                    <a:pt x="307" y="933"/>
                  </a:lnTo>
                  <a:lnTo>
                    <a:pt x="365" y="1064"/>
                  </a:lnTo>
                  <a:lnTo>
                    <a:pt x="425" y="1198"/>
                  </a:lnTo>
                  <a:lnTo>
                    <a:pt x="486" y="1329"/>
                  </a:lnTo>
                  <a:lnTo>
                    <a:pt x="546" y="1458"/>
                  </a:lnTo>
                  <a:lnTo>
                    <a:pt x="606" y="1580"/>
                  </a:lnTo>
                  <a:lnTo>
                    <a:pt x="663" y="1693"/>
                  </a:lnTo>
                  <a:lnTo>
                    <a:pt x="692" y="1744"/>
                  </a:lnTo>
                  <a:lnTo>
                    <a:pt x="719" y="1795"/>
                  </a:lnTo>
                  <a:lnTo>
                    <a:pt x="719" y="1795"/>
                  </a:lnTo>
                  <a:lnTo>
                    <a:pt x="817" y="1970"/>
                  </a:lnTo>
                  <a:lnTo>
                    <a:pt x="898" y="2112"/>
                  </a:lnTo>
                  <a:lnTo>
                    <a:pt x="1012" y="2313"/>
                  </a:lnTo>
                  <a:lnTo>
                    <a:pt x="1074" y="2417"/>
                  </a:lnTo>
                  <a:lnTo>
                    <a:pt x="1093" y="2448"/>
                  </a:lnTo>
                  <a:lnTo>
                    <a:pt x="1093" y="2448"/>
                  </a:lnTo>
                  <a:lnTo>
                    <a:pt x="1119" y="2438"/>
                  </a:lnTo>
                  <a:lnTo>
                    <a:pt x="1145" y="2425"/>
                  </a:lnTo>
                  <a:lnTo>
                    <a:pt x="1177" y="2410"/>
                  </a:lnTo>
                  <a:lnTo>
                    <a:pt x="1208" y="2393"/>
                  </a:lnTo>
                  <a:lnTo>
                    <a:pt x="1223" y="2384"/>
                  </a:lnTo>
                  <a:lnTo>
                    <a:pt x="1237" y="2375"/>
                  </a:lnTo>
                  <a:lnTo>
                    <a:pt x="1249" y="2365"/>
                  </a:lnTo>
                  <a:lnTo>
                    <a:pt x="1259" y="2356"/>
                  </a:lnTo>
                  <a:lnTo>
                    <a:pt x="1267" y="2347"/>
                  </a:lnTo>
                  <a:lnTo>
                    <a:pt x="1271" y="2339"/>
                  </a:lnTo>
                  <a:lnTo>
                    <a:pt x="1271" y="2339"/>
                  </a:lnTo>
                  <a:lnTo>
                    <a:pt x="1266" y="2295"/>
                  </a:lnTo>
                  <a:lnTo>
                    <a:pt x="1251" y="2181"/>
                  </a:lnTo>
                  <a:lnTo>
                    <a:pt x="1240" y="2102"/>
                  </a:lnTo>
                  <a:lnTo>
                    <a:pt x="1227" y="2013"/>
                  </a:lnTo>
                  <a:lnTo>
                    <a:pt x="1210" y="1917"/>
                  </a:lnTo>
                  <a:lnTo>
                    <a:pt x="1192" y="1815"/>
                  </a:lnTo>
                  <a:lnTo>
                    <a:pt x="1173" y="1710"/>
                  </a:lnTo>
                  <a:lnTo>
                    <a:pt x="1150" y="1606"/>
                  </a:lnTo>
                  <a:lnTo>
                    <a:pt x="1125" y="1503"/>
                  </a:lnTo>
                  <a:lnTo>
                    <a:pt x="1113" y="1452"/>
                  </a:lnTo>
                  <a:lnTo>
                    <a:pt x="1098" y="1405"/>
                  </a:lnTo>
                  <a:lnTo>
                    <a:pt x="1084" y="1359"/>
                  </a:lnTo>
                  <a:lnTo>
                    <a:pt x="1070" y="1314"/>
                  </a:lnTo>
                  <a:lnTo>
                    <a:pt x="1055" y="1272"/>
                  </a:lnTo>
                  <a:lnTo>
                    <a:pt x="1039" y="1232"/>
                  </a:lnTo>
                  <a:lnTo>
                    <a:pt x="1022" y="1198"/>
                  </a:lnTo>
                  <a:lnTo>
                    <a:pt x="1006" y="1164"/>
                  </a:lnTo>
                  <a:lnTo>
                    <a:pt x="989" y="1136"/>
                  </a:lnTo>
                  <a:lnTo>
                    <a:pt x="971" y="1112"/>
                  </a:lnTo>
                  <a:lnTo>
                    <a:pt x="971" y="1112"/>
                  </a:lnTo>
                  <a:lnTo>
                    <a:pt x="961" y="1097"/>
                  </a:lnTo>
                  <a:lnTo>
                    <a:pt x="950" y="1083"/>
                  </a:lnTo>
                  <a:lnTo>
                    <a:pt x="930" y="1048"/>
                  </a:lnTo>
                  <a:lnTo>
                    <a:pt x="909" y="1010"/>
                  </a:lnTo>
                  <a:lnTo>
                    <a:pt x="889" y="966"/>
                  </a:lnTo>
                  <a:lnTo>
                    <a:pt x="868" y="921"/>
                  </a:lnTo>
                  <a:lnTo>
                    <a:pt x="849" y="872"/>
                  </a:lnTo>
                  <a:lnTo>
                    <a:pt x="831" y="822"/>
                  </a:lnTo>
                  <a:lnTo>
                    <a:pt x="813" y="771"/>
                  </a:lnTo>
                  <a:lnTo>
                    <a:pt x="796" y="719"/>
                  </a:lnTo>
                  <a:lnTo>
                    <a:pt x="781" y="669"/>
                  </a:lnTo>
                  <a:lnTo>
                    <a:pt x="766" y="620"/>
                  </a:lnTo>
                  <a:lnTo>
                    <a:pt x="755" y="574"/>
                  </a:lnTo>
                  <a:lnTo>
                    <a:pt x="746" y="530"/>
                  </a:lnTo>
                  <a:lnTo>
                    <a:pt x="738" y="490"/>
                  </a:lnTo>
                  <a:lnTo>
                    <a:pt x="733" y="454"/>
                  </a:lnTo>
                  <a:lnTo>
                    <a:pt x="730" y="425"/>
                  </a:lnTo>
                  <a:lnTo>
                    <a:pt x="730" y="425"/>
                  </a:lnTo>
                  <a:lnTo>
                    <a:pt x="727" y="365"/>
                  </a:lnTo>
                  <a:lnTo>
                    <a:pt x="721" y="298"/>
                  </a:lnTo>
                  <a:lnTo>
                    <a:pt x="708" y="159"/>
                  </a:lnTo>
                  <a:lnTo>
                    <a:pt x="697" y="46"/>
                  </a:lnTo>
                  <a:lnTo>
                    <a:pt x="692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593"/>
            <p:cNvSpPr/>
            <p:nvPr/>
          </p:nvSpPr>
          <p:spPr bwMode="auto">
            <a:xfrm>
              <a:off x="9864725" y="2963863"/>
              <a:ext cx="244475" cy="246063"/>
            </a:xfrm>
            <a:custGeom>
              <a:avLst/>
              <a:gdLst>
                <a:gd name="T0" fmla="*/ 0 w 463"/>
                <a:gd name="T1" fmla="*/ 452 h 464"/>
                <a:gd name="T2" fmla="*/ 0 w 463"/>
                <a:gd name="T3" fmla="*/ 452 h 464"/>
                <a:gd name="T4" fmla="*/ 15 w 463"/>
                <a:gd name="T5" fmla="*/ 457 h 464"/>
                <a:gd name="T6" fmla="*/ 33 w 463"/>
                <a:gd name="T7" fmla="*/ 459 h 464"/>
                <a:gd name="T8" fmla="*/ 50 w 463"/>
                <a:gd name="T9" fmla="*/ 462 h 464"/>
                <a:gd name="T10" fmla="*/ 68 w 463"/>
                <a:gd name="T11" fmla="*/ 463 h 464"/>
                <a:gd name="T12" fmla="*/ 86 w 463"/>
                <a:gd name="T13" fmla="*/ 464 h 464"/>
                <a:gd name="T14" fmla="*/ 105 w 463"/>
                <a:gd name="T15" fmla="*/ 463 h 464"/>
                <a:gd name="T16" fmla="*/ 144 w 463"/>
                <a:gd name="T17" fmla="*/ 461 h 464"/>
                <a:gd name="T18" fmla="*/ 182 w 463"/>
                <a:gd name="T19" fmla="*/ 454 h 464"/>
                <a:gd name="T20" fmla="*/ 221 w 463"/>
                <a:gd name="T21" fmla="*/ 446 h 464"/>
                <a:gd name="T22" fmla="*/ 258 w 463"/>
                <a:gd name="T23" fmla="*/ 437 h 464"/>
                <a:gd name="T24" fmla="*/ 294 w 463"/>
                <a:gd name="T25" fmla="*/ 427 h 464"/>
                <a:gd name="T26" fmla="*/ 329 w 463"/>
                <a:gd name="T27" fmla="*/ 415 h 464"/>
                <a:gd name="T28" fmla="*/ 360 w 463"/>
                <a:gd name="T29" fmla="*/ 404 h 464"/>
                <a:gd name="T30" fmla="*/ 414 w 463"/>
                <a:gd name="T31" fmla="*/ 383 h 464"/>
                <a:gd name="T32" fmla="*/ 449 w 463"/>
                <a:gd name="T33" fmla="*/ 367 h 464"/>
                <a:gd name="T34" fmla="*/ 463 w 463"/>
                <a:gd name="T35" fmla="*/ 361 h 464"/>
                <a:gd name="T36" fmla="*/ 463 w 463"/>
                <a:gd name="T37" fmla="*/ 361 h 464"/>
                <a:gd name="T38" fmla="*/ 455 w 463"/>
                <a:gd name="T39" fmla="*/ 355 h 464"/>
                <a:gd name="T40" fmla="*/ 438 w 463"/>
                <a:gd name="T41" fmla="*/ 338 h 464"/>
                <a:gd name="T42" fmla="*/ 427 w 463"/>
                <a:gd name="T43" fmla="*/ 327 h 464"/>
                <a:gd name="T44" fmla="*/ 413 w 463"/>
                <a:gd name="T45" fmla="*/ 311 h 464"/>
                <a:gd name="T46" fmla="*/ 400 w 463"/>
                <a:gd name="T47" fmla="*/ 293 h 464"/>
                <a:gd name="T48" fmla="*/ 386 w 463"/>
                <a:gd name="T49" fmla="*/ 271 h 464"/>
                <a:gd name="T50" fmla="*/ 371 w 463"/>
                <a:gd name="T51" fmla="*/ 248 h 464"/>
                <a:gd name="T52" fmla="*/ 357 w 463"/>
                <a:gd name="T53" fmla="*/ 221 h 464"/>
                <a:gd name="T54" fmla="*/ 344 w 463"/>
                <a:gd name="T55" fmla="*/ 192 h 464"/>
                <a:gd name="T56" fmla="*/ 334 w 463"/>
                <a:gd name="T57" fmla="*/ 159 h 464"/>
                <a:gd name="T58" fmla="*/ 325 w 463"/>
                <a:gd name="T59" fmla="*/ 123 h 464"/>
                <a:gd name="T60" fmla="*/ 321 w 463"/>
                <a:gd name="T61" fmla="*/ 105 h 464"/>
                <a:gd name="T62" fmla="*/ 319 w 463"/>
                <a:gd name="T63" fmla="*/ 85 h 464"/>
                <a:gd name="T64" fmla="*/ 316 w 463"/>
                <a:gd name="T65" fmla="*/ 66 h 464"/>
                <a:gd name="T66" fmla="*/ 315 w 463"/>
                <a:gd name="T67" fmla="*/ 44 h 464"/>
                <a:gd name="T68" fmla="*/ 314 w 463"/>
                <a:gd name="T69" fmla="*/ 22 h 464"/>
                <a:gd name="T70" fmla="*/ 314 w 463"/>
                <a:gd name="T71" fmla="*/ 0 h 464"/>
                <a:gd name="T72" fmla="*/ 184 w 463"/>
                <a:gd name="T73" fmla="*/ 105 h 464"/>
                <a:gd name="T74" fmla="*/ 94 w 463"/>
                <a:gd name="T75" fmla="*/ 177 h 464"/>
                <a:gd name="T76" fmla="*/ 94 w 463"/>
                <a:gd name="T77" fmla="*/ 177 h 464"/>
                <a:gd name="T78" fmla="*/ 95 w 463"/>
                <a:gd name="T79" fmla="*/ 207 h 464"/>
                <a:gd name="T80" fmla="*/ 99 w 463"/>
                <a:gd name="T81" fmla="*/ 244 h 464"/>
                <a:gd name="T82" fmla="*/ 104 w 463"/>
                <a:gd name="T83" fmla="*/ 293 h 464"/>
                <a:gd name="T84" fmla="*/ 104 w 463"/>
                <a:gd name="T85" fmla="*/ 293 h 464"/>
                <a:gd name="T86" fmla="*/ 110 w 463"/>
                <a:gd name="T87" fmla="*/ 337 h 464"/>
                <a:gd name="T88" fmla="*/ 110 w 463"/>
                <a:gd name="T89" fmla="*/ 337 h 464"/>
                <a:gd name="T90" fmla="*/ 110 w 463"/>
                <a:gd name="T91" fmla="*/ 346 h 464"/>
                <a:gd name="T92" fmla="*/ 108 w 463"/>
                <a:gd name="T93" fmla="*/ 355 h 464"/>
                <a:gd name="T94" fmla="*/ 103 w 463"/>
                <a:gd name="T95" fmla="*/ 363 h 464"/>
                <a:gd name="T96" fmla="*/ 96 w 463"/>
                <a:gd name="T97" fmla="*/ 369 h 464"/>
                <a:gd name="T98" fmla="*/ 96 w 463"/>
                <a:gd name="T99" fmla="*/ 369 h 464"/>
                <a:gd name="T100" fmla="*/ 74 w 463"/>
                <a:gd name="T101" fmla="*/ 383 h 464"/>
                <a:gd name="T102" fmla="*/ 55 w 463"/>
                <a:gd name="T103" fmla="*/ 397 h 464"/>
                <a:gd name="T104" fmla="*/ 38 w 463"/>
                <a:gd name="T105" fmla="*/ 412 h 464"/>
                <a:gd name="T106" fmla="*/ 24 w 463"/>
                <a:gd name="T107" fmla="*/ 425 h 464"/>
                <a:gd name="T108" fmla="*/ 6 w 463"/>
                <a:gd name="T109" fmla="*/ 444 h 464"/>
                <a:gd name="T110" fmla="*/ 0 w 463"/>
                <a:gd name="T111" fmla="*/ 452 h 464"/>
                <a:gd name="T112" fmla="*/ 0 w 463"/>
                <a:gd name="T113" fmla="*/ 452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64">
                  <a:moveTo>
                    <a:pt x="0" y="452"/>
                  </a:moveTo>
                  <a:lnTo>
                    <a:pt x="0" y="452"/>
                  </a:lnTo>
                  <a:lnTo>
                    <a:pt x="15" y="457"/>
                  </a:lnTo>
                  <a:lnTo>
                    <a:pt x="33" y="459"/>
                  </a:lnTo>
                  <a:lnTo>
                    <a:pt x="50" y="462"/>
                  </a:lnTo>
                  <a:lnTo>
                    <a:pt x="68" y="463"/>
                  </a:lnTo>
                  <a:lnTo>
                    <a:pt x="86" y="464"/>
                  </a:lnTo>
                  <a:lnTo>
                    <a:pt x="105" y="463"/>
                  </a:lnTo>
                  <a:lnTo>
                    <a:pt x="144" y="461"/>
                  </a:lnTo>
                  <a:lnTo>
                    <a:pt x="182" y="454"/>
                  </a:lnTo>
                  <a:lnTo>
                    <a:pt x="221" y="446"/>
                  </a:lnTo>
                  <a:lnTo>
                    <a:pt x="258" y="437"/>
                  </a:lnTo>
                  <a:lnTo>
                    <a:pt x="294" y="427"/>
                  </a:lnTo>
                  <a:lnTo>
                    <a:pt x="329" y="415"/>
                  </a:lnTo>
                  <a:lnTo>
                    <a:pt x="360" y="404"/>
                  </a:lnTo>
                  <a:lnTo>
                    <a:pt x="414" y="383"/>
                  </a:lnTo>
                  <a:lnTo>
                    <a:pt x="449" y="367"/>
                  </a:lnTo>
                  <a:lnTo>
                    <a:pt x="463" y="361"/>
                  </a:lnTo>
                  <a:lnTo>
                    <a:pt x="463" y="361"/>
                  </a:lnTo>
                  <a:lnTo>
                    <a:pt x="455" y="355"/>
                  </a:lnTo>
                  <a:lnTo>
                    <a:pt x="438" y="338"/>
                  </a:lnTo>
                  <a:lnTo>
                    <a:pt x="427" y="327"/>
                  </a:lnTo>
                  <a:lnTo>
                    <a:pt x="413" y="311"/>
                  </a:lnTo>
                  <a:lnTo>
                    <a:pt x="400" y="293"/>
                  </a:lnTo>
                  <a:lnTo>
                    <a:pt x="386" y="271"/>
                  </a:lnTo>
                  <a:lnTo>
                    <a:pt x="371" y="248"/>
                  </a:lnTo>
                  <a:lnTo>
                    <a:pt x="357" y="221"/>
                  </a:lnTo>
                  <a:lnTo>
                    <a:pt x="344" y="192"/>
                  </a:lnTo>
                  <a:lnTo>
                    <a:pt x="334" y="159"/>
                  </a:lnTo>
                  <a:lnTo>
                    <a:pt x="325" y="123"/>
                  </a:lnTo>
                  <a:lnTo>
                    <a:pt x="321" y="105"/>
                  </a:lnTo>
                  <a:lnTo>
                    <a:pt x="319" y="85"/>
                  </a:lnTo>
                  <a:lnTo>
                    <a:pt x="316" y="66"/>
                  </a:lnTo>
                  <a:lnTo>
                    <a:pt x="315" y="44"/>
                  </a:lnTo>
                  <a:lnTo>
                    <a:pt x="314" y="22"/>
                  </a:lnTo>
                  <a:lnTo>
                    <a:pt x="314" y="0"/>
                  </a:lnTo>
                  <a:lnTo>
                    <a:pt x="184" y="105"/>
                  </a:lnTo>
                  <a:lnTo>
                    <a:pt x="94" y="177"/>
                  </a:lnTo>
                  <a:lnTo>
                    <a:pt x="94" y="177"/>
                  </a:lnTo>
                  <a:lnTo>
                    <a:pt x="95" y="207"/>
                  </a:lnTo>
                  <a:lnTo>
                    <a:pt x="99" y="244"/>
                  </a:lnTo>
                  <a:lnTo>
                    <a:pt x="104" y="293"/>
                  </a:lnTo>
                  <a:lnTo>
                    <a:pt x="104" y="293"/>
                  </a:lnTo>
                  <a:lnTo>
                    <a:pt x="110" y="337"/>
                  </a:lnTo>
                  <a:lnTo>
                    <a:pt x="110" y="337"/>
                  </a:lnTo>
                  <a:lnTo>
                    <a:pt x="110" y="346"/>
                  </a:lnTo>
                  <a:lnTo>
                    <a:pt x="108" y="355"/>
                  </a:lnTo>
                  <a:lnTo>
                    <a:pt x="103" y="363"/>
                  </a:lnTo>
                  <a:lnTo>
                    <a:pt x="96" y="369"/>
                  </a:lnTo>
                  <a:lnTo>
                    <a:pt x="96" y="369"/>
                  </a:lnTo>
                  <a:lnTo>
                    <a:pt x="74" y="383"/>
                  </a:lnTo>
                  <a:lnTo>
                    <a:pt x="55" y="397"/>
                  </a:lnTo>
                  <a:lnTo>
                    <a:pt x="38" y="412"/>
                  </a:lnTo>
                  <a:lnTo>
                    <a:pt x="24" y="425"/>
                  </a:lnTo>
                  <a:lnTo>
                    <a:pt x="6" y="444"/>
                  </a:lnTo>
                  <a:lnTo>
                    <a:pt x="0" y="452"/>
                  </a:lnTo>
                  <a:lnTo>
                    <a:pt x="0" y="452"/>
                  </a:lnTo>
                  <a:close/>
                </a:path>
              </a:pathLst>
            </a:custGeom>
            <a:solidFill>
              <a:srgbClr val="FC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594"/>
            <p:cNvSpPr/>
            <p:nvPr/>
          </p:nvSpPr>
          <p:spPr bwMode="auto">
            <a:xfrm>
              <a:off x="9739313" y="3121026"/>
              <a:ext cx="452437" cy="931863"/>
            </a:xfrm>
            <a:custGeom>
              <a:avLst/>
              <a:gdLst>
                <a:gd name="T0" fmla="*/ 0 w 854"/>
                <a:gd name="T1" fmla="*/ 1731 h 1761"/>
                <a:gd name="T2" fmla="*/ 8 w 854"/>
                <a:gd name="T3" fmla="*/ 1736 h 1761"/>
                <a:gd name="T4" fmla="*/ 18 w 854"/>
                <a:gd name="T5" fmla="*/ 1738 h 1761"/>
                <a:gd name="T6" fmla="*/ 47 w 854"/>
                <a:gd name="T7" fmla="*/ 1739 h 1761"/>
                <a:gd name="T8" fmla="*/ 185 w 854"/>
                <a:gd name="T9" fmla="*/ 1753 h 1761"/>
                <a:gd name="T10" fmla="*/ 304 w 854"/>
                <a:gd name="T11" fmla="*/ 1761 h 1761"/>
                <a:gd name="T12" fmla="*/ 364 w 854"/>
                <a:gd name="T13" fmla="*/ 1761 h 1761"/>
                <a:gd name="T14" fmla="*/ 424 w 854"/>
                <a:gd name="T15" fmla="*/ 1757 h 1761"/>
                <a:gd name="T16" fmla="*/ 473 w 854"/>
                <a:gd name="T17" fmla="*/ 1751 h 1761"/>
                <a:gd name="T18" fmla="*/ 567 w 854"/>
                <a:gd name="T19" fmla="*/ 1731 h 1761"/>
                <a:gd name="T20" fmla="*/ 660 w 854"/>
                <a:gd name="T21" fmla="*/ 1704 h 1761"/>
                <a:gd name="T22" fmla="*/ 753 w 854"/>
                <a:gd name="T23" fmla="*/ 1668 h 1761"/>
                <a:gd name="T24" fmla="*/ 799 w 854"/>
                <a:gd name="T25" fmla="*/ 1649 h 1761"/>
                <a:gd name="T26" fmla="*/ 834 w 854"/>
                <a:gd name="T27" fmla="*/ 1630 h 1761"/>
                <a:gd name="T28" fmla="*/ 848 w 854"/>
                <a:gd name="T29" fmla="*/ 1615 h 1761"/>
                <a:gd name="T30" fmla="*/ 853 w 854"/>
                <a:gd name="T31" fmla="*/ 1605 h 1761"/>
                <a:gd name="T32" fmla="*/ 854 w 854"/>
                <a:gd name="T33" fmla="*/ 1601 h 1761"/>
                <a:gd name="T34" fmla="*/ 849 w 854"/>
                <a:gd name="T35" fmla="*/ 1514 h 1761"/>
                <a:gd name="T36" fmla="*/ 841 w 854"/>
                <a:gd name="T37" fmla="*/ 1401 h 1761"/>
                <a:gd name="T38" fmla="*/ 835 w 854"/>
                <a:gd name="T39" fmla="*/ 1256 h 1761"/>
                <a:gd name="T40" fmla="*/ 834 w 854"/>
                <a:gd name="T41" fmla="*/ 1089 h 1761"/>
                <a:gd name="T42" fmla="*/ 839 w 854"/>
                <a:gd name="T43" fmla="*/ 903 h 1761"/>
                <a:gd name="T44" fmla="*/ 843 w 854"/>
                <a:gd name="T45" fmla="*/ 832 h 1761"/>
                <a:gd name="T46" fmla="*/ 844 w 854"/>
                <a:gd name="T47" fmla="*/ 760 h 1761"/>
                <a:gd name="T48" fmla="*/ 841 w 854"/>
                <a:gd name="T49" fmla="*/ 631 h 1761"/>
                <a:gd name="T50" fmla="*/ 831 w 854"/>
                <a:gd name="T51" fmla="*/ 509 h 1761"/>
                <a:gd name="T52" fmla="*/ 816 w 854"/>
                <a:gd name="T53" fmla="*/ 393 h 1761"/>
                <a:gd name="T54" fmla="*/ 792 w 854"/>
                <a:gd name="T55" fmla="*/ 288 h 1761"/>
                <a:gd name="T56" fmla="*/ 763 w 854"/>
                <a:gd name="T57" fmla="*/ 194 h 1761"/>
                <a:gd name="T58" fmla="*/ 737 w 854"/>
                <a:gd name="T59" fmla="*/ 132 h 1761"/>
                <a:gd name="T60" fmla="*/ 718 w 854"/>
                <a:gd name="T61" fmla="*/ 96 h 1761"/>
                <a:gd name="T62" fmla="*/ 696 w 854"/>
                <a:gd name="T63" fmla="*/ 63 h 1761"/>
                <a:gd name="T64" fmla="*/ 674 w 854"/>
                <a:gd name="T65" fmla="*/ 34 h 1761"/>
                <a:gd name="T66" fmla="*/ 650 w 854"/>
                <a:gd name="T67" fmla="*/ 10 h 1761"/>
                <a:gd name="T68" fmla="*/ 637 w 854"/>
                <a:gd name="T69" fmla="*/ 0 h 1761"/>
                <a:gd name="T70" fmla="*/ 579 w 854"/>
                <a:gd name="T71" fmla="*/ 29 h 1761"/>
                <a:gd name="T72" fmla="*/ 526 w 854"/>
                <a:gd name="T73" fmla="*/ 55 h 1761"/>
                <a:gd name="T74" fmla="*/ 472 w 854"/>
                <a:gd name="T75" fmla="*/ 75 h 1761"/>
                <a:gd name="T76" fmla="*/ 449 w 854"/>
                <a:gd name="T77" fmla="*/ 82 h 1761"/>
                <a:gd name="T78" fmla="*/ 410 w 854"/>
                <a:gd name="T79" fmla="*/ 90 h 1761"/>
                <a:gd name="T80" fmla="*/ 378 w 854"/>
                <a:gd name="T81" fmla="*/ 87 h 1761"/>
                <a:gd name="T82" fmla="*/ 351 w 854"/>
                <a:gd name="T83" fmla="*/ 78 h 1761"/>
                <a:gd name="T84" fmla="*/ 338 w 854"/>
                <a:gd name="T85" fmla="*/ 70 h 1761"/>
                <a:gd name="T86" fmla="*/ 301 w 854"/>
                <a:gd name="T87" fmla="*/ 91 h 1761"/>
                <a:gd name="T88" fmla="*/ 270 w 854"/>
                <a:gd name="T89" fmla="*/ 111 h 1761"/>
                <a:gd name="T90" fmla="*/ 243 w 854"/>
                <a:gd name="T91" fmla="*/ 133 h 1761"/>
                <a:gd name="T92" fmla="*/ 220 w 854"/>
                <a:gd name="T93" fmla="*/ 162 h 1761"/>
                <a:gd name="T94" fmla="*/ 176 w 854"/>
                <a:gd name="T95" fmla="*/ 226 h 1761"/>
                <a:gd name="T96" fmla="*/ 138 w 854"/>
                <a:gd name="T97" fmla="*/ 301 h 1761"/>
                <a:gd name="T98" fmla="*/ 105 w 854"/>
                <a:gd name="T99" fmla="*/ 388 h 1761"/>
                <a:gd name="T100" fmla="*/ 92 w 854"/>
                <a:gd name="T101" fmla="*/ 437 h 1761"/>
                <a:gd name="T102" fmla="*/ 71 w 854"/>
                <a:gd name="T103" fmla="*/ 535 h 1761"/>
                <a:gd name="T104" fmla="*/ 53 w 854"/>
                <a:gd name="T105" fmla="*/ 652 h 1761"/>
                <a:gd name="T106" fmla="*/ 37 w 854"/>
                <a:gd name="T107" fmla="*/ 787 h 1761"/>
                <a:gd name="T108" fmla="*/ 27 w 854"/>
                <a:gd name="T109" fmla="*/ 940 h 1761"/>
                <a:gd name="T110" fmla="*/ 10 w 854"/>
                <a:gd name="T111" fmla="*/ 1372 h 1761"/>
                <a:gd name="T112" fmla="*/ 0 w 854"/>
                <a:gd name="T113" fmla="*/ 1700 h 1761"/>
                <a:gd name="T114" fmla="*/ 0 w 854"/>
                <a:gd name="T115" fmla="*/ 1731 h 1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4" h="1761">
                  <a:moveTo>
                    <a:pt x="0" y="1731"/>
                  </a:moveTo>
                  <a:lnTo>
                    <a:pt x="0" y="1731"/>
                  </a:lnTo>
                  <a:lnTo>
                    <a:pt x="4" y="1734"/>
                  </a:lnTo>
                  <a:lnTo>
                    <a:pt x="8" y="1736"/>
                  </a:lnTo>
                  <a:lnTo>
                    <a:pt x="13" y="1738"/>
                  </a:lnTo>
                  <a:lnTo>
                    <a:pt x="18" y="1738"/>
                  </a:lnTo>
                  <a:lnTo>
                    <a:pt x="18" y="1738"/>
                  </a:lnTo>
                  <a:lnTo>
                    <a:pt x="47" y="1739"/>
                  </a:lnTo>
                  <a:lnTo>
                    <a:pt x="86" y="1743"/>
                  </a:lnTo>
                  <a:lnTo>
                    <a:pt x="185" y="1753"/>
                  </a:lnTo>
                  <a:lnTo>
                    <a:pt x="243" y="1758"/>
                  </a:lnTo>
                  <a:lnTo>
                    <a:pt x="304" y="1761"/>
                  </a:lnTo>
                  <a:lnTo>
                    <a:pt x="333" y="1761"/>
                  </a:lnTo>
                  <a:lnTo>
                    <a:pt x="364" y="1761"/>
                  </a:lnTo>
                  <a:lnTo>
                    <a:pt x="394" y="1760"/>
                  </a:lnTo>
                  <a:lnTo>
                    <a:pt x="424" y="1757"/>
                  </a:lnTo>
                  <a:lnTo>
                    <a:pt x="424" y="1757"/>
                  </a:lnTo>
                  <a:lnTo>
                    <a:pt x="473" y="1751"/>
                  </a:lnTo>
                  <a:lnTo>
                    <a:pt x="521" y="1743"/>
                  </a:lnTo>
                  <a:lnTo>
                    <a:pt x="567" y="1731"/>
                  </a:lnTo>
                  <a:lnTo>
                    <a:pt x="614" y="1718"/>
                  </a:lnTo>
                  <a:lnTo>
                    <a:pt x="660" y="1704"/>
                  </a:lnTo>
                  <a:lnTo>
                    <a:pt x="706" y="1687"/>
                  </a:lnTo>
                  <a:lnTo>
                    <a:pt x="753" y="1668"/>
                  </a:lnTo>
                  <a:lnTo>
                    <a:pt x="799" y="1649"/>
                  </a:lnTo>
                  <a:lnTo>
                    <a:pt x="799" y="1649"/>
                  </a:lnTo>
                  <a:lnTo>
                    <a:pt x="816" y="1640"/>
                  </a:lnTo>
                  <a:lnTo>
                    <a:pt x="834" y="1630"/>
                  </a:lnTo>
                  <a:lnTo>
                    <a:pt x="841" y="1623"/>
                  </a:lnTo>
                  <a:lnTo>
                    <a:pt x="848" y="1615"/>
                  </a:lnTo>
                  <a:lnTo>
                    <a:pt x="853" y="1609"/>
                  </a:lnTo>
                  <a:lnTo>
                    <a:pt x="853" y="1605"/>
                  </a:lnTo>
                  <a:lnTo>
                    <a:pt x="854" y="1601"/>
                  </a:lnTo>
                  <a:lnTo>
                    <a:pt x="854" y="1601"/>
                  </a:lnTo>
                  <a:lnTo>
                    <a:pt x="852" y="1564"/>
                  </a:lnTo>
                  <a:lnTo>
                    <a:pt x="849" y="1514"/>
                  </a:lnTo>
                  <a:lnTo>
                    <a:pt x="849" y="1514"/>
                  </a:lnTo>
                  <a:lnTo>
                    <a:pt x="841" y="1401"/>
                  </a:lnTo>
                  <a:lnTo>
                    <a:pt x="837" y="1331"/>
                  </a:lnTo>
                  <a:lnTo>
                    <a:pt x="835" y="1256"/>
                  </a:lnTo>
                  <a:lnTo>
                    <a:pt x="834" y="1175"/>
                  </a:lnTo>
                  <a:lnTo>
                    <a:pt x="834" y="1089"/>
                  </a:lnTo>
                  <a:lnTo>
                    <a:pt x="835" y="998"/>
                  </a:lnTo>
                  <a:lnTo>
                    <a:pt x="839" y="903"/>
                  </a:lnTo>
                  <a:lnTo>
                    <a:pt x="839" y="903"/>
                  </a:lnTo>
                  <a:lnTo>
                    <a:pt x="843" y="832"/>
                  </a:lnTo>
                  <a:lnTo>
                    <a:pt x="844" y="760"/>
                  </a:lnTo>
                  <a:lnTo>
                    <a:pt x="844" y="760"/>
                  </a:lnTo>
                  <a:lnTo>
                    <a:pt x="843" y="696"/>
                  </a:lnTo>
                  <a:lnTo>
                    <a:pt x="841" y="631"/>
                  </a:lnTo>
                  <a:lnTo>
                    <a:pt x="837" y="569"/>
                  </a:lnTo>
                  <a:lnTo>
                    <a:pt x="831" y="509"/>
                  </a:lnTo>
                  <a:lnTo>
                    <a:pt x="825" y="450"/>
                  </a:lnTo>
                  <a:lnTo>
                    <a:pt x="816" y="393"/>
                  </a:lnTo>
                  <a:lnTo>
                    <a:pt x="805" y="339"/>
                  </a:lnTo>
                  <a:lnTo>
                    <a:pt x="792" y="288"/>
                  </a:lnTo>
                  <a:lnTo>
                    <a:pt x="778" y="240"/>
                  </a:lnTo>
                  <a:lnTo>
                    <a:pt x="763" y="194"/>
                  </a:lnTo>
                  <a:lnTo>
                    <a:pt x="746" y="151"/>
                  </a:lnTo>
                  <a:lnTo>
                    <a:pt x="737" y="132"/>
                  </a:lnTo>
                  <a:lnTo>
                    <a:pt x="728" y="114"/>
                  </a:lnTo>
                  <a:lnTo>
                    <a:pt x="718" y="96"/>
                  </a:lnTo>
                  <a:lnTo>
                    <a:pt x="708" y="79"/>
                  </a:lnTo>
                  <a:lnTo>
                    <a:pt x="696" y="63"/>
                  </a:lnTo>
                  <a:lnTo>
                    <a:pt x="686" y="48"/>
                  </a:lnTo>
                  <a:lnTo>
                    <a:pt x="674" y="34"/>
                  </a:lnTo>
                  <a:lnTo>
                    <a:pt x="661" y="21"/>
                  </a:lnTo>
                  <a:lnTo>
                    <a:pt x="650" y="10"/>
                  </a:lnTo>
                  <a:lnTo>
                    <a:pt x="637" y="0"/>
                  </a:lnTo>
                  <a:lnTo>
                    <a:pt x="637" y="0"/>
                  </a:lnTo>
                  <a:lnTo>
                    <a:pt x="620" y="9"/>
                  </a:lnTo>
                  <a:lnTo>
                    <a:pt x="579" y="29"/>
                  </a:lnTo>
                  <a:lnTo>
                    <a:pt x="553" y="42"/>
                  </a:lnTo>
                  <a:lnTo>
                    <a:pt x="526" y="55"/>
                  </a:lnTo>
                  <a:lnTo>
                    <a:pt x="499" y="66"/>
                  </a:lnTo>
                  <a:lnTo>
                    <a:pt x="472" y="75"/>
                  </a:lnTo>
                  <a:lnTo>
                    <a:pt x="472" y="75"/>
                  </a:lnTo>
                  <a:lnTo>
                    <a:pt x="449" y="82"/>
                  </a:lnTo>
                  <a:lnTo>
                    <a:pt x="428" y="87"/>
                  </a:lnTo>
                  <a:lnTo>
                    <a:pt x="410" y="90"/>
                  </a:lnTo>
                  <a:lnTo>
                    <a:pt x="394" y="90"/>
                  </a:lnTo>
                  <a:lnTo>
                    <a:pt x="378" y="87"/>
                  </a:lnTo>
                  <a:lnTo>
                    <a:pt x="364" y="83"/>
                  </a:lnTo>
                  <a:lnTo>
                    <a:pt x="351" y="78"/>
                  </a:lnTo>
                  <a:lnTo>
                    <a:pt x="338" y="70"/>
                  </a:lnTo>
                  <a:lnTo>
                    <a:pt x="338" y="70"/>
                  </a:lnTo>
                  <a:lnTo>
                    <a:pt x="328" y="75"/>
                  </a:lnTo>
                  <a:lnTo>
                    <a:pt x="301" y="91"/>
                  </a:lnTo>
                  <a:lnTo>
                    <a:pt x="286" y="100"/>
                  </a:lnTo>
                  <a:lnTo>
                    <a:pt x="270" y="111"/>
                  </a:lnTo>
                  <a:lnTo>
                    <a:pt x="256" y="122"/>
                  </a:lnTo>
                  <a:lnTo>
                    <a:pt x="243" y="133"/>
                  </a:lnTo>
                  <a:lnTo>
                    <a:pt x="243" y="133"/>
                  </a:lnTo>
                  <a:lnTo>
                    <a:pt x="220" y="162"/>
                  </a:lnTo>
                  <a:lnTo>
                    <a:pt x="197" y="193"/>
                  </a:lnTo>
                  <a:lnTo>
                    <a:pt x="176" y="226"/>
                  </a:lnTo>
                  <a:lnTo>
                    <a:pt x="156" y="262"/>
                  </a:lnTo>
                  <a:lnTo>
                    <a:pt x="138" y="301"/>
                  </a:lnTo>
                  <a:lnTo>
                    <a:pt x="121" y="343"/>
                  </a:lnTo>
                  <a:lnTo>
                    <a:pt x="105" y="388"/>
                  </a:lnTo>
                  <a:lnTo>
                    <a:pt x="92" y="437"/>
                  </a:lnTo>
                  <a:lnTo>
                    <a:pt x="92" y="437"/>
                  </a:lnTo>
                  <a:lnTo>
                    <a:pt x="81" y="483"/>
                  </a:lnTo>
                  <a:lnTo>
                    <a:pt x="71" y="535"/>
                  </a:lnTo>
                  <a:lnTo>
                    <a:pt x="62" y="590"/>
                  </a:lnTo>
                  <a:lnTo>
                    <a:pt x="53" y="652"/>
                  </a:lnTo>
                  <a:lnTo>
                    <a:pt x="44" y="716"/>
                  </a:lnTo>
                  <a:lnTo>
                    <a:pt x="37" y="787"/>
                  </a:lnTo>
                  <a:lnTo>
                    <a:pt x="31" y="862"/>
                  </a:lnTo>
                  <a:lnTo>
                    <a:pt x="27" y="940"/>
                  </a:lnTo>
                  <a:lnTo>
                    <a:pt x="27" y="940"/>
                  </a:lnTo>
                  <a:lnTo>
                    <a:pt x="10" y="1372"/>
                  </a:lnTo>
                  <a:lnTo>
                    <a:pt x="1" y="1621"/>
                  </a:lnTo>
                  <a:lnTo>
                    <a:pt x="0" y="1700"/>
                  </a:lnTo>
                  <a:lnTo>
                    <a:pt x="0" y="1724"/>
                  </a:lnTo>
                  <a:lnTo>
                    <a:pt x="0" y="1731"/>
                  </a:lnTo>
                  <a:lnTo>
                    <a:pt x="0" y="17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595"/>
            <p:cNvSpPr/>
            <p:nvPr/>
          </p:nvSpPr>
          <p:spPr bwMode="auto">
            <a:xfrm>
              <a:off x="9818688" y="3121026"/>
              <a:ext cx="431800" cy="1090613"/>
            </a:xfrm>
            <a:custGeom>
              <a:avLst/>
              <a:gdLst>
                <a:gd name="T0" fmla="*/ 487 w 815"/>
                <a:gd name="T1" fmla="*/ 0 h 2061"/>
                <a:gd name="T2" fmla="*/ 467 w 815"/>
                <a:gd name="T3" fmla="*/ 9 h 2061"/>
                <a:gd name="T4" fmla="*/ 416 w 815"/>
                <a:gd name="T5" fmla="*/ 36 h 2061"/>
                <a:gd name="T6" fmla="*/ 363 w 815"/>
                <a:gd name="T7" fmla="*/ 72 h 2061"/>
                <a:gd name="T8" fmla="*/ 323 w 815"/>
                <a:gd name="T9" fmla="*/ 104 h 2061"/>
                <a:gd name="T10" fmla="*/ 281 w 815"/>
                <a:gd name="T11" fmla="*/ 141 h 2061"/>
                <a:gd name="T12" fmla="*/ 238 w 815"/>
                <a:gd name="T13" fmla="*/ 187 h 2061"/>
                <a:gd name="T14" fmla="*/ 196 w 815"/>
                <a:gd name="T15" fmla="*/ 240 h 2061"/>
                <a:gd name="T16" fmla="*/ 155 w 815"/>
                <a:gd name="T17" fmla="*/ 302 h 2061"/>
                <a:gd name="T18" fmla="*/ 117 w 815"/>
                <a:gd name="T19" fmla="*/ 371 h 2061"/>
                <a:gd name="T20" fmla="*/ 84 w 815"/>
                <a:gd name="T21" fmla="*/ 450 h 2061"/>
                <a:gd name="T22" fmla="*/ 56 w 815"/>
                <a:gd name="T23" fmla="*/ 537 h 2061"/>
                <a:gd name="T24" fmla="*/ 34 w 815"/>
                <a:gd name="T25" fmla="*/ 635 h 2061"/>
                <a:gd name="T26" fmla="*/ 21 w 815"/>
                <a:gd name="T27" fmla="*/ 743 h 2061"/>
                <a:gd name="T28" fmla="*/ 17 w 815"/>
                <a:gd name="T29" fmla="*/ 801 h 2061"/>
                <a:gd name="T30" fmla="*/ 8 w 815"/>
                <a:gd name="T31" fmla="*/ 985 h 2061"/>
                <a:gd name="T32" fmla="*/ 2 w 815"/>
                <a:gd name="T33" fmla="*/ 1201 h 2061"/>
                <a:gd name="T34" fmla="*/ 0 w 815"/>
                <a:gd name="T35" fmla="*/ 1371 h 2061"/>
                <a:gd name="T36" fmla="*/ 3 w 815"/>
                <a:gd name="T37" fmla="*/ 1554 h 2061"/>
                <a:gd name="T38" fmla="*/ 12 w 815"/>
                <a:gd name="T39" fmla="*/ 1743 h 2061"/>
                <a:gd name="T40" fmla="*/ 27 w 815"/>
                <a:gd name="T41" fmla="*/ 1933 h 2061"/>
                <a:gd name="T42" fmla="*/ 38 w 815"/>
                <a:gd name="T43" fmla="*/ 2026 h 2061"/>
                <a:gd name="T44" fmla="*/ 72 w 815"/>
                <a:gd name="T45" fmla="*/ 2036 h 2061"/>
                <a:gd name="T46" fmla="*/ 132 w 815"/>
                <a:gd name="T47" fmla="*/ 2049 h 2061"/>
                <a:gd name="T48" fmla="*/ 215 w 815"/>
                <a:gd name="T49" fmla="*/ 2058 h 2061"/>
                <a:gd name="T50" fmla="*/ 292 w 815"/>
                <a:gd name="T51" fmla="*/ 2059 h 2061"/>
                <a:gd name="T52" fmla="*/ 350 w 815"/>
                <a:gd name="T53" fmla="*/ 2057 h 2061"/>
                <a:gd name="T54" fmla="*/ 412 w 815"/>
                <a:gd name="T55" fmla="*/ 2049 h 2061"/>
                <a:gd name="T56" fmla="*/ 478 w 815"/>
                <a:gd name="T57" fmla="*/ 2036 h 2061"/>
                <a:gd name="T58" fmla="*/ 547 w 815"/>
                <a:gd name="T59" fmla="*/ 2017 h 2061"/>
                <a:gd name="T60" fmla="*/ 621 w 815"/>
                <a:gd name="T61" fmla="*/ 1991 h 2061"/>
                <a:gd name="T62" fmla="*/ 697 w 815"/>
                <a:gd name="T63" fmla="*/ 1959 h 2061"/>
                <a:gd name="T64" fmla="*/ 775 w 815"/>
                <a:gd name="T65" fmla="*/ 1918 h 2061"/>
                <a:gd name="T66" fmla="*/ 673 w 815"/>
                <a:gd name="T67" fmla="*/ 577 h 2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5" h="2061">
                  <a:moveTo>
                    <a:pt x="673" y="577"/>
                  </a:moveTo>
                  <a:lnTo>
                    <a:pt x="487" y="0"/>
                  </a:lnTo>
                  <a:lnTo>
                    <a:pt x="487" y="0"/>
                  </a:lnTo>
                  <a:lnTo>
                    <a:pt x="467" y="9"/>
                  </a:lnTo>
                  <a:lnTo>
                    <a:pt x="444" y="20"/>
                  </a:lnTo>
                  <a:lnTo>
                    <a:pt x="416" y="36"/>
                  </a:lnTo>
                  <a:lnTo>
                    <a:pt x="381" y="59"/>
                  </a:lnTo>
                  <a:lnTo>
                    <a:pt x="363" y="72"/>
                  </a:lnTo>
                  <a:lnTo>
                    <a:pt x="344" y="87"/>
                  </a:lnTo>
                  <a:lnTo>
                    <a:pt x="323" y="104"/>
                  </a:lnTo>
                  <a:lnTo>
                    <a:pt x="303" y="122"/>
                  </a:lnTo>
                  <a:lnTo>
                    <a:pt x="281" y="141"/>
                  </a:lnTo>
                  <a:lnTo>
                    <a:pt x="260" y="163"/>
                  </a:lnTo>
                  <a:lnTo>
                    <a:pt x="238" y="187"/>
                  </a:lnTo>
                  <a:lnTo>
                    <a:pt x="217" y="213"/>
                  </a:lnTo>
                  <a:lnTo>
                    <a:pt x="196" y="240"/>
                  </a:lnTo>
                  <a:lnTo>
                    <a:pt x="175" y="270"/>
                  </a:lnTo>
                  <a:lnTo>
                    <a:pt x="155" y="302"/>
                  </a:lnTo>
                  <a:lnTo>
                    <a:pt x="136" y="335"/>
                  </a:lnTo>
                  <a:lnTo>
                    <a:pt x="117" y="371"/>
                  </a:lnTo>
                  <a:lnTo>
                    <a:pt x="99" y="409"/>
                  </a:lnTo>
                  <a:lnTo>
                    <a:pt x="84" y="450"/>
                  </a:lnTo>
                  <a:lnTo>
                    <a:pt x="69" y="492"/>
                  </a:lnTo>
                  <a:lnTo>
                    <a:pt x="56" y="537"/>
                  </a:lnTo>
                  <a:lnTo>
                    <a:pt x="44" y="585"/>
                  </a:lnTo>
                  <a:lnTo>
                    <a:pt x="34" y="635"/>
                  </a:lnTo>
                  <a:lnTo>
                    <a:pt x="26" y="688"/>
                  </a:lnTo>
                  <a:lnTo>
                    <a:pt x="21" y="743"/>
                  </a:lnTo>
                  <a:lnTo>
                    <a:pt x="17" y="801"/>
                  </a:lnTo>
                  <a:lnTo>
                    <a:pt x="17" y="801"/>
                  </a:lnTo>
                  <a:lnTo>
                    <a:pt x="13" y="876"/>
                  </a:lnTo>
                  <a:lnTo>
                    <a:pt x="8" y="985"/>
                  </a:lnTo>
                  <a:lnTo>
                    <a:pt x="4" y="1123"/>
                  </a:lnTo>
                  <a:lnTo>
                    <a:pt x="2" y="1201"/>
                  </a:lnTo>
                  <a:lnTo>
                    <a:pt x="0" y="1284"/>
                  </a:lnTo>
                  <a:lnTo>
                    <a:pt x="0" y="1371"/>
                  </a:lnTo>
                  <a:lnTo>
                    <a:pt x="2" y="1461"/>
                  </a:lnTo>
                  <a:lnTo>
                    <a:pt x="3" y="1554"/>
                  </a:lnTo>
                  <a:lnTo>
                    <a:pt x="7" y="1648"/>
                  </a:lnTo>
                  <a:lnTo>
                    <a:pt x="12" y="1743"/>
                  </a:lnTo>
                  <a:lnTo>
                    <a:pt x="18" y="1838"/>
                  </a:lnTo>
                  <a:lnTo>
                    <a:pt x="27" y="1933"/>
                  </a:lnTo>
                  <a:lnTo>
                    <a:pt x="38" y="2026"/>
                  </a:lnTo>
                  <a:lnTo>
                    <a:pt x="38" y="2026"/>
                  </a:lnTo>
                  <a:lnTo>
                    <a:pt x="53" y="2031"/>
                  </a:lnTo>
                  <a:lnTo>
                    <a:pt x="72" y="2036"/>
                  </a:lnTo>
                  <a:lnTo>
                    <a:pt x="98" y="2043"/>
                  </a:lnTo>
                  <a:lnTo>
                    <a:pt x="132" y="2049"/>
                  </a:lnTo>
                  <a:lnTo>
                    <a:pt x="170" y="2054"/>
                  </a:lnTo>
                  <a:lnTo>
                    <a:pt x="215" y="2058"/>
                  </a:lnTo>
                  <a:lnTo>
                    <a:pt x="265" y="2061"/>
                  </a:lnTo>
                  <a:lnTo>
                    <a:pt x="292" y="2059"/>
                  </a:lnTo>
                  <a:lnTo>
                    <a:pt x="321" y="2059"/>
                  </a:lnTo>
                  <a:lnTo>
                    <a:pt x="350" y="2057"/>
                  </a:lnTo>
                  <a:lnTo>
                    <a:pt x="380" y="2053"/>
                  </a:lnTo>
                  <a:lnTo>
                    <a:pt x="412" y="2049"/>
                  </a:lnTo>
                  <a:lnTo>
                    <a:pt x="444" y="2043"/>
                  </a:lnTo>
                  <a:lnTo>
                    <a:pt x="478" y="2036"/>
                  </a:lnTo>
                  <a:lnTo>
                    <a:pt x="513" y="2027"/>
                  </a:lnTo>
                  <a:lnTo>
                    <a:pt x="547" y="2017"/>
                  </a:lnTo>
                  <a:lnTo>
                    <a:pt x="583" y="2005"/>
                  </a:lnTo>
                  <a:lnTo>
                    <a:pt x="621" y="1991"/>
                  </a:lnTo>
                  <a:lnTo>
                    <a:pt x="658" y="1976"/>
                  </a:lnTo>
                  <a:lnTo>
                    <a:pt x="697" y="1959"/>
                  </a:lnTo>
                  <a:lnTo>
                    <a:pt x="735" y="1940"/>
                  </a:lnTo>
                  <a:lnTo>
                    <a:pt x="775" y="1918"/>
                  </a:lnTo>
                  <a:lnTo>
                    <a:pt x="815" y="1893"/>
                  </a:lnTo>
                  <a:lnTo>
                    <a:pt x="673" y="577"/>
                  </a:lnTo>
                  <a:close/>
                </a:path>
              </a:pathLst>
            </a:custGeom>
            <a:solidFill>
              <a:srgbClr val="3A4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596"/>
            <p:cNvSpPr/>
            <p:nvPr/>
          </p:nvSpPr>
          <p:spPr bwMode="auto">
            <a:xfrm>
              <a:off x="9913938" y="3019426"/>
              <a:ext cx="117475" cy="100013"/>
            </a:xfrm>
            <a:custGeom>
              <a:avLst/>
              <a:gdLst>
                <a:gd name="T0" fmla="*/ 0 w 221"/>
                <a:gd name="T1" fmla="*/ 74 h 190"/>
                <a:gd name="T2" fmla="*/ 0 w 221"/>
                <a:gd name="T3" fmla="*/ 74 h 190"/>
                <a:gd name="T4" fmla="*/ 1 w 221"/>
                <a:gd name="T5" fmla="*/ 104 h 190"/>
                <a:gd name="T6" fmla="*/ 5 w 221"/>
                <a:gd name="T7" fmla="*/ 141 h 190"/>
                <a:gd name="T8" fmla="*/ 10 w 221"/>
                <a:gd name="T9" fmla="*/ 190 h 190"/>
                <a:gd name="T10" fmla="*/ 10 w 221"/>
                <a:gd name="T11" fmla="*/ 190 h 190"/>
                <a:gd name="T12" fmla="*/ 29 w 221"/>
                <a:gd name="T13" fmla="*/ 186 h 190"/>
                <a:gd name="T14" fmla="*/ 47 w 221"/>
                <a:gd name="T15" fmla="*/ 179 h 190"/>
                <a:gd name="T16" fmla="*/ 66 w 221"/>
                <a:gd name="T17" fmla="*/ 168 h 190"/>
                <a:gd name="T18" fmla="*/ 84 w 221"/>
                <a:gd name="T19" fmla="*/ 156 h 190"/>
                <a:gd name="T20" fmla="*/ 102 w 221"/>
                <a:gd name="T21" fmla="*/ 143 h 190"/>
                <a:gd name="T22" fmla="*/ 120 w 221"/>
                <a:gd name="T23" fmla="*/ 127 h 190"/>
                <a:gd name="T24" fmla="*/ 137 w 221"/>
                <a:gd name="T25" fmla="*/ 112 h 190"/>
                <a:gd name="T26" fmla="*/ 153 w 221"/>
                <a:gd name="T27" fmla="*/ 96 h 190"/>
                <a:gd name="T28" fmla="*/ 180 w 221"/>
                <a:gd name="T29" fmla="*/ 65 h 190"/>
                <a:gd name="T30" fmla="*/ 202 w 221"/>
                <a:gd name="T31" fmla="*/ 40 h 190"/>
                <a:gd name="T32" fmla="*/ 221 w 221"/>
                <a:gd name="T33" fmla="*/ 14 h 190"/>
                <a:gd name="T34" fmla="*/ 221 w 221"/>
                <a:gd name="T35" fmla="*/ 14 h 190"/>
                <a:gd name="T36" fmla="*/ 202 w 221"/>
                <a:gd name="T37" fmla="*/ 9 h 190"/>
                <a:gd name="T38" fmla="*/ 184 w 221"/>
                <a:gd name="T39" fmla="*/ 5 h 190"/>
                <a:gd name="T40" fmla="*/ 167 w 221"/>
                <a:gd name="T41" fmla="*/ 2 h 190"/>
                <a:gd name="T42" fmla="*/ 150 w 221"/>
                <a:gd name="T43" fmla="*/ 1 h 190"/>
                <a:gd name="T44" fmla="*/ 133 w 221"/>
                <a:gd name="T45" fmla="*/ 0 h 190"/>
                <a:gd name="T46" fmla="*/ 118 w 221"/>
                <a:gd name="T47" fmla="*/ 0 h 190"/>
                <a:gd name="T48" fmla="*/ 104 w 221"/>
                <a:gd name="T49" fmla="*/ 1 h 190"/>
                <a:gd name="T50" fmla="*/ 90 w 221"/>
                <a:gd name="T51" fmla="*/ 2 h 190"/>
                <a:gd name="T52" fmla="*/ 0 w 221"/>
                <a:gd name="T53" fmla="*/ 7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1" h="190">
                  <a:moveTo>
                    <a:pt x="0" y="74"/>
                  </a:moveTo>
                  <a:lnTo>
                    <a:pt x="0" y="74"/>
                  </a:lnTo>
                  <a:lnTo>
                    <a:pt x="1" y="104"/>
                  </a:lnTo>
                  <a:lnTo>
                    <a:pt x="5" y="141"/>
                  </a:lnTo>
                  <a:lnTo>
                    <a:pt x="10" y="190"/>
                  </a:lnTo>
                  <a:lnTo>
                    <a:pt x="10" y="190"/>
                  </a:lnTo>
                  <a:lnTo>
                    <a:pt x="29" y="186"/>
                  </a:lnTo>
                  <a:lnTo>
                    <a:pt x="47" y="179"/>
                  </a:lnTo>
                  <a:lnTo>
                    <a:pt x="66" y="168"/>
                  </a:lnTo>
                  <a:lnTo>
                    <a:pt x="84" y="156"/>
                  </a:lnTo>
                  <a:lnTo>
                    <a:pt x="102" y="143"/>
                  </a:lnTo>
                  <a:lnTo>
                    <a:pt x="120" y="127"/>
                  </a:lnTo>
                  <a:lnTo>
                    <a:pt x="137" y="112"/>
                  </a:lnTo>
                  <a:lnTo>
                    <a:pt x="153" y="96"/>
                  </a:lnTo>
                  <a:lnTo>
                    <a:pt x="180" y="65"/>
                  </a:lnTo>
                  <a:lnTo>
                    <a:pt x="202" y="40"/>
                  </a:lnTo>
                  <a:lnTo>
                    <a:pt x="221" y="14"/>
                  </a:lnTo>
                  <a:lnTo>
                    <a:pt x="221" y="14"/>
                  </a:lnTo>
                  <a:lnTo>
                    <a:pt x="202" y="9"/>
                  </a:lnTo>
                  <a:lnTo>
                    <a:pt x="184" y="5"/>
                  </a:lnTo>
                  <a:lnTo>
                    <a:pt x="167" y="2"/>
                  </a:lnTo>
                  <a:lnTo>
                    <a:pt x="150" y="1"/>
                  </a:lnTo>
                  <a:lnTo>
                    <a:pt x="133" y="0"/>
                  </a:lnTo>
                  <a:lnTo>
                    <a:pt x="118" y="0"/>
                  </a:lnTo>
                  <a:lnTo>
                    <a:pt x="104" y="1"/>
                  </a:lnTo>
                  <a:lnTo>
                    <a:pt x="90" y="2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FF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597"/>
            <p:cNvSpPr/>
            <p:nvPr/>
          </p:nvSpPr>
          <p:spPr bwMode="auto">
            <a:xfrm>
              <a:off x="9844088" y="2789238"/>
              <a:ext cx="225425" cy="269875"/>
            </a:xfrm>
            <a:custGeom>
              <a:avLst/>
              <a:gdLst>
                <a:gd name="T0" fmla="*/ 59 w 425"/>
                <a:gd name="T1" fmla="*/ 504 h 511"/>
                <a:gd name="T2" fmla="*/ 108 w 425"/>
                <a:gd name="T3" fmla="*/ 509 h 511"/>
                <a:gd name="T4" fmla="*/ 158 w 425"/>
                <a:gd name="T5" fmla="*/ 511 h 511"/>
                <a:gd name="T6" fmla="*/ 216 w 425"/>
                <a:gd name="T7" fmla="*/ 506 h 511"/>
                <a:gd name="T8" fmla="*/ 261 w 425"/>
                <a:gd name="T9" fmla="*/ 497 h 511"/>
                <a:gd name="T10" fmla="*/ 290 w 425"/>
                <a:gd name="T11" fmla="*/ 488 h 511"/>
                <a:gd name="T12" fmla="*/ 317 w 425"/>
                <a:gd name="T13" fmla="*/ 475 h 511"/>
                <a:gd name="T14" fmla="*/ 341 w 425"/>
                <a:gd name="T15" fmla="*/ 458 h 511"/>
                <a:gd name="T16" fmla="*/ 362 w 425"/>
                <a:gd name="T17" fmla="*/ 437 h 511"/>
                <a:gd name="T18" fmla="*/ 378 w 425"/>
                <a:gd name="T19" fmla="*/ 412 h 511"/>
                <a:gd name="T20" fmla="*/ 390 w 425"/>
                <a:gd name="T21" fmla="*/ 382 h 511"/>
                <a:gd name="T22" fmla="*/ 394 w 425"/>
                <a:gd name="T23" fmla="*/ 365 h 511"/>
                <a:gd name="T24" fmla="*/ 417 w 425"/>
                <a:gd name="T25" fmla="*/ 235 h 511"/>
                <a:gd name="T26" fmla="*/ 423 w 425"/>
                <a:gd name="T27" fmla="*/ 180 h 511"/>
                <a:gd name="T28" fmla="*/ 423 w 425"/>
                <a:gd name="T29" fmla="*/ 133 h 511"/>
                <a:gd name="T30" fmla="*/ 421 w 425"/>
                <a:gd name="T31" fmla="*/ 111 h 511"/>
                <a:gd name="T32" fmla="*/ 413 w 425"/>
                <a:gd name="T33" fmla="*/ 91 h 511"/>
                <a:gd name="T34" fmla="*/ 404 w 425"/>
                <a:gd name="T35" fmla="*/ 73 h 511"/>
                <a:gd name="T36" fmla="*/ 390 w 425"/>
                <a:gd name="T37" fmla="*/ 58 h 511"/>
                <a:gd name="T38" fmla="*/ 372 w 425"/>
                <a:gd name="T39" fmla="*/ 44 h 511"/>
                <a:gd name="T40" fmla="*/ 349 w 425"/>
                <a:gd name="T41" fmla="*/ 31 h 511"/>
                <a:gd name="T42" fmla="*/ 320 w 425"/>
                <a:gd name="T43" fmla="*/ 21 h 511"/>
                <a:gd name="T44" fmla="*/ 287 w 425"/>
                <a:gd name="T45" fmla="*/ 12 h 511"/>
                <a:gd name="T46" fmla="*/ 252 w 425"/>
                <a:gd name="T47" fmla="*/ 5 h 511"/>
                <a:gd name="T48" fmla="*/ 193 w 425"/>
                <a:gd name="T49" fmla="*/ 0 h 511"/>
                <a:gd name="T50" fmla="*/ 144 w 425"/>
                <a:gd name="T51" fmla="*/ 3 h 511"/>
                <a:gd name="T52" fmla="*/ 106 w 425"/>
                <a:gd name="T53" fmla="*/ 12 h 511"/>
                <a:gd name="T54" fmla="*/ 76 w 425"/>
                <a:gd name="T55" fmla="*/ 26 h 511"/>
                <a:gd name="T56" fmla="*/ 54 w 425"/>
                <a:gd name="T57" fmla="*/ 44 h 511"/>
                <a:gd name="T58" fmla="*/ 37 w 425"/>
                <a:gd name="T59" fmla="*/ 66 h 511"/>
                <a:gd name="T60" fmla="*/ 19 w 425"/>
                <a:gd name="T61" fmla="*/ 100 h 511"/>
                <a:gd name="T62" fmla="*/ 15 w 425"/>
                <a:gd name="T63" fmla="*/ 115 h 511"/>
                <a:gd name="T64" fmla="*/ 8 w 425"/>
                <a:gd name="T65" fmla="*/ 158 h 511"/>
                <a:gd name="T66" fmla="*/ 1 w 425"/>
                <a:gd name="T67" fmla="*/ 217 h 511"/>
                <a:gd name="T68" fmla="*/ 0 w 425"/>
                <a:gd name="T69" fmla="*/ 284 h 511"/>
                <a:gd name="T70" fmla="*/ 3 w 425"/>
                <a:gd name="T71" fmla="*/ 353 h 511"/>
                <a:gd name="T72" fmla="*/ 10 w 425"/>
                <a:gd name="T73" fmla="*/ 416 h 511"/>
                <a:gd name="T74" fmla="*/ 21 w 425"/>
                <a:gd name="T75" fmla="*/ 454 h 511"/>
                <a:gd name="T76" fmla="*/ 30 w 425"/>
                <a:gd name="T77" fmla="*/ 476 h 511"/>
                <a:gd name="T78" fmla="*/ 40 w 425"/>
                <a:gd name="T79" fmla="*/ 491 h 511"/>
                <a:gd name="T80" fmla="*/ 53 w 425"/>
                <a:gd name="T81" fmla="*/ 502 h 511"/>
                <a:gd name="T82" fmla="*/ 59 w 425"/>
                <a:gd name="T83" fmla="*/ 504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511">
                  <a:moveTo>
                    <a:pt x="59" y="504"/>
                  </a:moveTo>
                  <a:lnTo>
                    <a:pt x="59" y="504"/>
                  </a:lnTo>
                  <a:lnTo>
                    <a:pt x="72" y="507"/>
                  </a:lnTo>
                  <a:lnTo>
                    <a:pt x="108" y="509"/>
                  </a:lnTo>
                  <a:lnTo>
                    <a:pt x="131" y="511"/>
                  </a:lnTo>
                  <a:lnTo>
                    <a:pt x="158" y="511"/>
                  </a:lnTo>
                  <a:lnTo>
                    <a:pt x="187" y="509"/>
                  </a:lnTo>
                  <a:lnTo>
                    <a:pt x="216" y="506"/>
                  </a:lnTo>
                  <a:lnTo>
                    <a:pt x="246" y="500"/>
                  </a:lnTo>
                  <a:lnTo>
                    <a:pt x="261" y="497"/>
                  </a:lnTo>
                  <a:lnTo>
                    <a:pt x="275" y="493"/>
                  </a:lnTo>
                  <a:lnTo>
                    <a:pt x="290" y="488"/>
                  </a:lnTo>
                  <a:lnTo>
                    <a:pt x="304" y="481"/>
                  </a:lnTo>
                  <a:lnTo>
                    <a:pt x="317" y="475"/>
                  </a:lnTo>
                  <a:lnTo>
                    <a:pt x="329" y="467"/>
                  </a:lnTo>
                  <a:lnTo>
                    <a:pt x="341" y="458"/>
                  </a:lnTo>
                  <a:lnTo>
                    <a:pt x="353" y="449"/>
                  </a:lnTo>
                  <a:lnTo>
                    <a:pt x="362" y="437"/>
                  </a:lnTo>
                  <a:lnTo>
                    <a:pt x="371" y="426"/>
                  </a:lnTo>
                  <a:lnTo>
                    <a:pt x="378" y="412"/>
                  </a:lnTo>
                  <a:lnTo>
                    <a:pt x="385" y="398"/>
                  </a:lnTo>
                  <a:lnTo>
                    <a:pt x="390" y="382"/>
                  </a:lnTo>
                  <a:lnTo>
                    <a:pt x="394" y="365"/>
                  </a:lnTo>
                  <a:lnTo>
                    <a:pt x="394" y="365"/>
                  </a:lnTo>
                  <a:lnTo>
                    <a:pt x="405" y="297"/>
                  </a:lnTo>
                  <a:lnTo>
                    <a:pt x="417" y="235"/>
                  </a:lnTo>
                  <a:lnTo>
                    <a:pt x="421" y="207"/>
                  </a:lnTo>
                  <a:lnTo>
                    <a:pt x="423" y="180"/>
                  </a:lnTo>
                  <a:lnTo>
                    <a:pt x="425" y="156"/>
                  </a:lnTo>
                  <a:lnTo>
                    <a:pt x="423" y="133"/>
                  </a:lnTo>
                  <a:lnTo>
                    <a:pt x="422" y="121"/>
                  </a:lnTo>
                  <a:lnTo>
                    <a:pt x="421" y="111"/>
                  </a:lnTo>
                  <a:lnTo>
                    <a:pt x="417" y="100"/>
                  </a:lnTo>
                  <a:lnTo>
                    <a:pt x="413" y="91"/>
                  </a:lnTo>
                  <a:lnTo>
                    <a:pt x="409" y="82"/>
                  </a:lnTo>
                  <a:lnTo>
                    <a:pt x="404" y="73"/>
                  </a:lnTo>
                  <a:lnTo>
                    <a:pt x="398" y="66"/>
                  </a:lnTo>
                  <a:lnTo>
                    <a:pt x="390" y="58"/>
                  </a:lnTo>
                  <a:lnTo>
                    <a:pt x="381" y="50"/>
                  </a:lnTo>
                  <a:lnTo>
                    <a:pt x="372" y="44"/>
                  </a:lnTo>
                  <a:lnTo>
                    <a:pt x="360" y="37"/>
                  </a:lnTo>
                  <a:lnTo>
                    <a:pt x="349" y="31"/>
                  </a:lnTo>
                  <a:lnTo>
                    <a:pt x="336" y="26"/>
                  </a:lnTo>
                  <a:lnTo>
                    <a:pt x="320" y="21"/>
                  </a:lnTo>
                  <a:lnTo>
                    <a:pt x="305" y="15"/>
                  </a:lnTo>
                  <a:lnTo>
                    <a:pt x="287" y="12"/>
                  </a:lnTo>
                  <a:lnTo>
                    <a:pt x="287" y="12"/>
                  </a:lnTo>
                  <a:lnTo>
                    <a:pt x="252" y="5"/>
                  </a:lnTo>
                  <a:lnTo>
                    <a:pt x="221" y="1"/>
                  </a:lnTo>
                  <a:lnTo>
                    <a:pt x="193" y="0"/>
                  </a:lnTo>
                  <a:lnTo>
                    <a:pt x="167" y="0"/>
                  </a:lnTo>
                  <a:lnTo>
                    <a:pt x="144" y="3"/>
                  </a:lnTo>
                  <a:lnTo>
                    <a:pt x="124" y="5"/>
                  </a:lnTo>
                  <a:lnTo>
                    <a:pt x="106" y="12"/>
                  </a:lnTo>
                  <a:lnTo>
                    <a:pt x="90" y="18"/>
                  </a:lnTo>
                  <a:lnTo>
                    <a:pt x="76" y="26"/>
                  </a:lnTo>
                  <a:lnTo>
                    <a:pt x="64" y="35"/>
                  </a:lnTo>
                  <a:lnTo>
                    <a:pt x="54" y="44"/>
                  </a:lnTo>
                  <a:lnTo>
                    <a:pt x="45" y="54"/>
                  </a:lnTo>
                  <a:lnTo>
                    <a:pt x="37" y="66"/>
                  </a:lnTo>
                  <a:lnTo>
                    <a:pt x="30" y="77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5" y="115"/>
                  </a:lnTo>
                  <a:lnTo>
                    <a:pt x="10" y="134"/>
                  </a:lnTo>
                  <a:lnTo>
                    <a:pt x="8" y="158"/>
                  </a:lnTo>
                  <a:lnTo>
                    <a:pt x="4" y="187"/>
                  </a:lnTo>
                  <a:lnTo>
                    <a:pt x="1" y="217"/>
                  </a:lnTo>
                  <a:lnTo>
                    <a:pt x="0" y="250"/>
                  </a:lnTo>
                  <a:lnTo>
                    <a:pt x="0" y="284"/>
                  </a:lnTo>
                  <a:lnTo>
                    <a:pt x="0" y="319"/>
                  </a:lnTo>
                  <a:lnTo>
                    <a:pt x="3" y="353"/>
                  </a:lnTo>
                  <a:lnTo>
                    <a:pt x="5" y="385"/>
                  </a:lnTo>
                  <a:lnTo>
                    <a:pt x="10" y="416"/>
                  </a:lnTo>
                  <a:lnTo>
                    <a:pt x="17" y="443"/>
                  </a:lnTo>
                  <a:lnTo>
                    <a:pt x="21" y="454"/>
                  </a:lnTo>
                  <a:lnTo>
                    <a:pt x="24" y="466"/>
                  </a:lnTo>
                  <a:lnTo>
                    <a:pt x="30" y="476"/>
                  </a:lnTo>
                  <a:lnTo>
                    <a:pt x="35" y="485"/>
                  </a:lnTo>
                  <a:lnTo>
                    <a:pt x="40" y="491"/>
                  </a:lnTo>
                  <a:lnTo>
                    <a:pt x="46" y="498"/>
                  </a:lnTo>
                  <a:lnTo>
                    <a:pt x="53" y="502"/>
                  </a:lnTo>
                  <a:lnTo>
                    <a:pt x="59" y="504"/>
                  </a:lnTo>
                  <a:lnTo>
                    <a:pt x="59" y="504"/>
                  </a:lnTo>
                  <a:close/>
                </a:path>
              </a:pathLst>
            </a:custGeom>
            <a:solidFill>
              <a:srgbClr val="FC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598"/>
            <p:cNvSpPr/>
            <p:nvPr/>
          </p:nvSpPr>
          <p:spPr bwMode="auto">
            <a:xfrm>
              <a:off x="10144125" y="4060826"/>
              <a:ext cx="508000" cy="347663"/>
            </a:xfrm>
            <a:custGeom>
              <a:avLst/>
              <a:gdLst>
                <a:gd name="T0" fmla="*/ 209 w 960"/>
                <a:gd name="T1" fmla="*/ 654 h 656"/>
                <a:gd name="T2" fmla="*/ 193 w 960"/>
                <a:gd name="T3" fmla="*/ 656 h 656"/>
                <a:gd name="T4" fmla="*/ 164 w 960"/>
                <a:gd name="T5" fmla="*/ 654 h 656"/>
                <a:gd name="T6" fmla="*/ 137 w 960"/>
                <a:gd name="T7" fmla="*/ 647 h 656"/>
                <a:gd name="T8" fmla="*/ 110 w 960"/>
                <a:gd name="T9" fmla="*/ 634 h 656"/>
                <a:gd name="T10" fmla="*/ 88 w 960"/>
                <a:gd name="T11" fmla="*/ 617 h 656"/>
                <a:gd name="T12" fmla="*/ 69 w 960"/>
                <a:gd name="T13" fmla="*/ 595 h 656"/>
                <a:gd name="T14" fmla="*/ 53 w 960"/>
                <a:gd name="T15" fmla="*/ 571 h 656"/>
                <a:gd name="T16" fmla="*/ 43 w 960"/>
                <a:gd name="T17" fmla="*/ 542 h 656"/>
                <a:gd name="T18" fmla="*/ 2 w 960"/>
                <a:gd name="T19" fmla="*/ 258 h 656"/>
                <a:gd name="T20" fmla="*/ 0 w 960"/>
                <a:gd name="T21" fmla="*/ 243 h 656"/>
                <a:gd name="T22" fmla="*/ 2 w 960"/>
                <a:gd name="T23" fmla="*/ 213 h 656"/>
                <a:gd name="T24" fmla="*/ 9 w 960"/>
                <a:gd name="T25" fmla="*/ 185 h 656"/>
                <a:gd name="T26" fmla="*/ 22 w 960"/>
                <a:gd name="T27" fmla="*/ 159 h 656"/>
                <a:gd name="T28" fmla="*/ 39 w 960"/>
                <a:gd name="T29" fmla="*/ 136 h 656"/>
                <a:gd name="T30" fmla="*/ 61 w 960"/>
                <a:gd name="T31" fmla="*/ 117 h 656"/>
                <a:gd name="T32" fmla="*/ 85 w 960"/>
                <a:gd name="T33" fmla="*/ 102 h 656"/>
                <a:gd name="T34" fmla="*/ 114 w 960"/>
                <a:gd name="T35" fmla="*/ 92 h 656"/>
                <a:gd name="T36" fmla="*/ 752 w 960"/>
                <a:gd name="T37" fmla="*/ 1 h 656"/>
                <a:gd name="T38" fmla="*/ 767 w 960"/>
                <a:gd name="T39" fmla="*/ 0 h 656"/>
                <a:gd name="T40" fmla="*/ 797 w 960"/>
                <a:gd name="T41" fmla="*/ 1 h 656"/>
                <a:gd name="T42" fmla="*/ 825 w 960"/>
                <a:gd name="T43" fmla="*/ 9 h 656"/>
                <a:gd name="T44" fmla="*/ 851 w 960"/>
                <a:gd name="T45" fmla="*/ 21 h 656"/>
                <a:gd name="T46" fmla="*/ 873 w 960"/>
                <a:gd name="T47" fmla="*/ 38 h 656"/>
                <a:gd name="T48" fmla="*/ 892 w 960"/>
                <a:gd name="T49" fmla="*/ 59 h 656"/>
                <a:gd name="T50" fmla="*/ 908 w 960"/>
                <a:gd name="T51" fmla="*/ 84 h 656"/>
                <a:gd name="T52" fmla="*/ 918 w 960"/>
                <a:gd name="T53" fmla="*/ 111 h 656"/>
                <a:gd name="T54" fmla="*/ 959 w 960"/>
                <a:gd name="T55" fmla="*/ 397 h 656"/>
                <a:gd name="T56" fmla="*/ 960 w 960"/>
                <a:gd name="T57" fmla="*/ 413 h 656"/>
                <a:gd name="T58" fmla="*/ 959 w 960"/>
                <a:gd name="T59" fmla="*/ 442 h 656"/>
                <a:gd name="T60" fmla="*/ 951 w 960"/>
                <a:gd name="T61" fmla="*/ 470 h 656"/>
                <a:gd name="T62" fmla="*/ 938 w 960"/>
                <a:gd name="T63" fmla="*/ 496 h 656"/>
                <a:gd name="T64" fmla="*/ 922 w 960"/>
                <a:gd name="T65" fmla="*/ 518 h 656"/>
                <a:gd name="T66" fmla="*/ 900 w 960"/>
                <a:gd name="T67" fmla="*/ 537 h 656"/>
                <a:gd name="T68" fmla="*/ 875 w 960"/>
                <a:gd name="T69" fmla="*/ 553 h 656"/>
                <a:gd name="T70" fmla="*/ 847 w 960"/>
                <a:gd name="T71" fmla="*/ 563 h 656"/>
                <a:gd name="T72" fmla="*/ 833 w 960"/>
                <a:gd name="T73" fmla="*/ 56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60" h="656">
                  <a:moveTo>
                    <a:pt x="833" y="566"/>
                  </a:moveTo>
                  <a:lnTo>
                    <a:pt x="209" y="654"/>
                  </a:lnTo>
                  <a:lnTo>
                    <a:pt x="209" y="654"/>
                  </a:lnTo>
                  <a:lnTo>
                    <a:pt x="193" y="656"/>
                  </a:lnTo>
                  <a:lnTo>
                    <a:pt x="179" y="656"/>
                  </a:lnTo>
                  <a:lnTo>
                    <a:pt x="164" y="654"/>
                  </a:lnTo>
                  <a:lnTo>
                    <a:pt x="150" y="651"/>
                  </a:lnTo>
                  <a:lnTo>
                    <a:pt x="137" y="647"/>
                  </a:lnTo>
                  <a:lnTo>
                    <a:pt x="123" y="642"/>
                  </a:lnTo>
                  <a:lnTo>
                    <a:pt x="110" y="634"/>
                  </a:lnTo>
                  <a:lnTo>
                    <a:pt x="98" y="626"/>
                  </a:lnTo>
                  <a:lnTo>
                    <a:pt x="88" y="617"/>
                  </a:lnTo>
                  <a:lnTo>
                    <a:pt x="78" y="607"/>
                  </a:lnTo>
                  <a:lnTo>
                    <a:pt x="69" y="595"/>
                  </a:lnTo>
                  <a:lnTo>
                    <a:pt x="60" y="584"/>
                  </a:lnTo>
                  <a:lnTo>
                    <a:pt x="53" y="571"/>
                  </a:lnTo>
                  <a:lnTo>
                    <a:pt x="48" y="557"/>
                  </a:lnTo>
                  <a:lnTo>
                    <a:pt x="43" y="542"/>
                  </a:lnTo>
                  <a:lnTo>
                    <a:pt x="40" y="528"/>
                  </a:lnTo>
                  <a:lnTo>
                    <a:pt x="2" y="258"/>
                  </a:lnTo>
                  <a:lnTo>
                    <a:pt x="2" y="258"/>
                  </a:lnTo>
                  <a:lnTo>
                    <a:pt x="0" y="243"/>
                  </a:lnTo>
                  <a:lnTo>
                    <a:pt x="0" y="227"/>
                  </a:lnTo>
                  <a:lnTo>
                    <a:pt x="2" y="213"/>
                  </a:lnTo>
                  <a:lnTo>
                    <a:pt x="6" y="199"/>
                  </a:lnTo>
                  <a:lnTo>
                    <a:pt x="9" y="185"/>
                  </a:lnTo>
                  <a:lnTo>
                    <a:pt x="16" y="172"/>
                  </a:lnTo>
                  <a:lnTo>
                    <a:pt x="22" y="159"/>
                  </a:lnTo>
                  <a:lnTo>
                    <a:pt x="30" y="147"/>
                  </a:lnTo>
                  <a:lnTo>
                    <a:pt x="39" y="136"/>
                  </a:lnTo>
                  <a:lnTo>
                    <a:pt x="49" y="127"/>
                  </a:lnTo>
                  <a:lnTo>
                    <a:pt x="61" y="117"/>
                  </a:lnTo>
                  <a:lnTo>
                    <a:pt x="72" y="109"/>
                  </a:lnTo>
                  <a:lnTo>
                    <a:pt x="85" y="102"/>
                  </a:lnTo>
                  <a:lnTo>
                    <a:pt x="100" y="96"/>
                  </a:lnTo>
                  <a:lnTo>
                    <a:pt x="114" y="92"/>
                  </a:lnTo>
                  <a:lnTo>
                    <a:pt x="128" y="90"/>
                  </a:lnTo>
                  <a:lnTo>
                    <a:pt x="752" y="1"/>
                  </a:lnTo>
                  <a:lnTo>
                    <a:pt x="752" y="1"/>
                  </a:lnTo>
                  <a:lnTo>
                    <a:pt x="767" y="0"/>
                  </a:lnTo>
                  <a:lnTo>
                    <a:pt x="781" y="0"/>
                  </a:lnTo>
                  <a:lnTo>
                    <a:pt x="797" y="1"/>
                  </a:lnTo>
                  <a:lnTo>
                    <a:pt x="811" y="3"/>
                  </a:lnTo>
                  <a:lnTo>
                    <a:pt x="825" y="9"/>
                  </a:lnTo>
                  <a:lnTo>
                    <a:pt x="838" y="14"/>
                  </a:lnTo>
                  <a:lnTo>
                    <a:pt x="851" y="21"/>
                  </a:lnTo>
                  <a:lnTo>
                    <a:pt x="863" y="29"/>
                  </a:lnTo>
                  <a:lnTo>
                    <a:pt x="873" y="38"/>
                  </a:lnTo>
                  <a:lnTo>
                    <a:pt x="883" y="48"/>
                  </a:lnTo>
                  <a:lnTo>
                    <a:pt x="892" y="59"/>
                  </a:lnTo>
                  <a:lnTo>
                    <a:pt x="901" y="72"/>
                  </a:lnTo>
                  <a:lnTo>
                    <a:pt x="908" y="84"/>
                  </a:lnTo>
                  <a:lnTo>
                    <a:pt x="913" y="97"/>
                  </a:lnTo>
                  <a:lnTo>
                    <a:pt x="918" y="111"/>
                  </a:lnTo>
                  <a:lnTo>
                    <a:pt x="920" y="127"/>
                  </a:lnTo>
                  <a:lnTo>
                    <a:pt x="959" y="397"/>
                  </a:lnTo>
                  <a:lnTo>
                    <a:pt x="959" y="397"/>
                  </a:lnTo>
                  <a:lnTo>
                    <a:pt x="960" y="413"/>
                  </a:lnTo>
                  <a:lnTo>
                    <a:pt x="960" y="427"/>
                  </a:lnTo>
                  <a:lnTo>
                    <a:pt x="959" y="442"/>
                  </a:lnTo>
                  <a:lnTo>
                    <a:pt x="955" y="456"/>
                  </a:lnTo>
                  <a:lnTo>
                    <a:pt x="951" y="470"/>
                  </a:lnTo>
                  <a:lnTo>
                    <a:pt x="945" y="483"/>
                  </a:lnTo>
                  <a:lnTo>
                    <a:pt x="938" y="496"/>
                  </a:lnTo>
                  <a:lnTo>
                    <a:pt x="931" y="508"/>
                  </a:lnTo>
                  <a:lnTo>
                    <a:pt x="922" y="518"/>
                  </a:lnTo>
                  <a:lnTo>
                    <a:pt x="911" y="528"/>
                  </a:lnTo>
                  <a:lnTo>
                    <a:pt x="900" y="537"/>
                  </a:lnTo>
                  <a:lnTo>
                    <a:pt x="888" y="546"/>
                  </a:lnTo>
                  <a:lnTo>
                    <a:pt x="875" y="553"/>
                  </a:lnTo>
                  <a:lnTo>
                    <a:pt x="861" y="558"/>
                  </a:lnTo>
                  <a:lnTo>
                    <a:pt x="847" y="563"/>
                  </a:lnTo>
                  <a:lnTo>
                    <a:pt x="833" y="566"/>
                  </a:lnTo>
                  <a:lnTo>
                    <a:pt x="833" y="566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599"/>
            <p:cNvSpPr>
              <a:spLocks noEditPoints="1"/>
            </p:cNvSpPr>
            <p:nvPr/>
          </p:nvSpPr>
          <p:spPr bwMode="auto">
            <a:xfrm>
              <a:off x="10188575" y="4017963"/>
              <a:ext cx="508000" cy="385763"/>
            </a:xfrm>
            <a:custGeom>
              <a:avLst/>
              <a:gdLst>
                <a:gd name="T0" fmla="*/ 40 w 960"/>
                <a:gd name="T1" fmla="*/ 601 h 730"/>
                <a:gd name="T2" fmla="*/ 44 w 960"/>
                <a:gd name="T3" fmla="*/ 621 h 730"/>
                <a:gd name="T4" fmla="*/ 59 w 960"/>
                <a:gd name="T5" fmla="*/ 655 h 730"/>
                <a:gd name="T6" fmla="*/ 82 w 960"/>
                <a:gd name="T7" fmla="*/ 685 h 730"/>
                <a:gd name="T8" fmla="*/ 112 w 960"/>
                <a:gd name="T9" fmla="*/ 708 h 730"/>
                <a:gd name="T10" fmla="*/ 128 w 960"/>
                <a:gd name="T11" fmla="*/ 717 h 730"/>
                <a:gd name="T12" fmla="*/ 152 w 960"/>
                <a:gd name="T13" fmla="*/ 725 h 730"/>
                <a:gd name="T14" fmla="*/ 176 w 960"/>
                <a:gd name="T15" fmla="*/ 729 h 730"/>
                <a:gd name="T16" fmla="*/ 177 w 960"/>
                <a:gd name="T17" fmla="*/ 729 h 730"/>
                <a:gd name="T18" fmla="*/ 177 w 960"/>
                <a:gd name="T19" fmla="*/ 729 h 730"/>
                <a:gd name="T20" fmla="*/ 210 w 960"/>
                <a:gd name="T21" fmla="*/ 729 h 730"/>
                <a:gd name="T22" fmla="*/ 831 w 960"/>
                <a:gd name="T23" fmla="*/ 640 h 730"/>
                <a:gd name="T24" fmla="*/ 861 w 960"/>
                <a:gd name="T25" fmla="*/ 632 h 730"/>
                <a:gd name="T26" fmla="*/ 888 w 960"/>
                <a:gd name="T27" fmla="*/ 619 h 730"/>
                <a:gd name="T28" fmla="*/ 911 w 960"/>
                <a:gd name="T29" fmla="*/ 603 h 730"/>
                <a:gd name="T30" fmla="*/ 930 w 960"/>
                <a:gd name="T31" fmla="*/ 581 h 730"/>
                <a:gd name="T32" fmla="*/ 946 w 960"/>
                <a:gd name="T33" fmla="*/ 556 h 730"/>
                <a:gd name="T34" fmla="*/ 955 w 960"/>
                <a:gd name="T35" fmla="*/ 529 h 730"/>
                <a:gd name="T36" fmla="*/ 960 w 960"/>
                <a:gd name="T37" fmla="*/ 501 h 730"/>
                <a:gd name="T38" fmla="*/ 958 w 960"/>
                <a:gd name="T39" fmla="*/ 470 h 730"/>
                <a:gd name="T40" fmla="*/ 920 w 960"/>
                <a:gd name="T41" fmla="*/ 197 h 730"/>
                <a:gd name="T42" fmla="*/ 912 w 960"/>
                <a:gd name="T43" fmla="*/ 168 h 730"/>
                <a:gd name="T44" fmla="*/ 899 w 960"/>
                <a:gd name="T45" fmla="*/ 141 h 730"/>
                <a:gd name="T46" fmla="*/ 882 w 960"/>
                <a:gd name="T47" fmla="*/ 118 h 730"/>
                <a:gd name="T48" fmla="*/ 861 w 960"/>
                <a:gd name="T49" fmla="*/ 98 h 730"/>
                <a:gd name="T50" fmla="*/ 836 w 960"/>
                <a:gd name="T51" fmla="*/ 84 h 730"/>
                <a:gd name="T52" fmla="*/ 809 w 960"/>
                <a:gd name="T53" fmla="*/ 74 h 730"/>
                <a:gd name="T54" fmla="*/ 781 w 960"/>
                <a:gd name="T55" fmla="*/ 69 h 730"/>
                <a:gd name="T56" fmla="*/ 750 w 960"/>
                <a:gd name="T57" fmla="*/ 70 h 730"/>
                <a:gd name="T58" fmla="*/ 527 w 960"/>
                <a:gd name="T59" fmla="*/ 43 h 730"/>
                <a:gd name="T60" fmla="*/ 526 w 960"/>
                <a:gd name="T61" fmla="*/ 33 h 730"/>
                <a:gd name="T62" fmla="*/ 516 w 960"/>
                <a:gd name="T63" fmla="*/ 16 h 730"/>
                <a:gd name="T64" fmla="*/ 500 w 960"/>
                <a:gd name="T65" fmla="*/ 4 h 730"/>
                <a:gd name="T66" fmla="*/ 482 w 960"/>
                <a:gd name="T67" fmla="*/ 0 h 730"/>
                <a:gd name="T68" fmla="*/ 449 w 960"/>
                <a:gd name="T69" fmla="*/ 4 h 730"/>
                <a:gd name="T70" fmla="*/ 285 w 960"/>
                <a:gd name="T71" fmla="*/ 28 h 730"/>
                <a:gd name="T72" fmla="*/ 276 w 960"/>
                <a:gd name="T73" fmla="*/ 29 h 730"/>
                <a:gd name="T74" fmla="*/ 260 w 960"/>
                <a:gd name="T75" fmla="*/ 39 h 730"/>
                <a:gd name="T76" fmla="*/ 253 w 960"/>
                <a:gd name="T77" fmla="*/ 47 h 730"/>
                <a:gd name="T78" fmla="*/ 244 w 960"/>
                <a:gd name="T79" fmla="*/ 64 h 730"/>
                <a:gd name="T80" fmla="*/ 244 w 960"/>
                <a:gd name="T81" fmla="*/ 83 h 730"/>
                <a:gd name="T82" fmla="*/ 128 w 960"/>
                <a:gd name="T83" fmla="*/ 159 h 730"/>
                <a:gd name="T84" fmla="*/ 113 w 960"/>
                <a:gd name="T85" fmla="*/ 161 h 730"/>
                <a:gd name="T86" fmla="*/ 113 w 960"/>
                <a:gd name="T87" fmla="*/ 161 h 730"/>
                <a:gd name="T88" fmla="*/ 113 w 960"/>
                <a:gd name="T89" fmla="*/ 161 h 730"/>
                <a:gd name="T90" fmla="*/ 80 w 960"/>
                <a:gd name="T91" fmla="*/ 174 h 730"/>
                <a:gd name="T92" fmla="*/ 50 w 960"/>
                <a:gd name="T93" fmla="*/ 195 h 730"/>
                <a:gd name="T94" fmla="*/ 27 w 960"/>
                <a:gd name="T95" fmla="*/ 220 h 730"/>
                <a:gd name="T96" fmla="*/ 10 w 960"/>
                <a:gd name="T97" fmla="*/ 251 h 730"/>
                <a:gd name="T98" fmla="*/ 10 w 960"/>
                <a:gd name="T99" fmla="*/ 251 h 730"/>
                <a:gd name="T100" fmla="*/ 1 w 960"/>
                <a:gd name="T101" fmla="*/ 289 h 730"/>
                <a:gd name="T102" fmla="*/ 1 w 960"/>
                <a:gd name="T103" fmla="*/ 329 h 730"/>
                <a:gd name="T104" fmla="*/ 505 w 960"/>
                <a:gd name="T105" fmla="*/ 105 h 730"/>
                <a:gd name="T106" fmla="*/ 274 w 960"/>
                <a:gd name="T107" fmla="*/ 79 h 730"/>
                <a:gd name="T108" fmla="*/ 275 w 960"/>
                <a:gd name="T109" fmla="*/ 71 h 730"/>
                <a:gd name="T110" fmla="*/ 283 w 960"/>
                <a:gd name="T111" fmla="*/ 60 h 730"/>
                <a:gd name="T112" fmla="*/ 346 w 960"/>
                <a:gd name="T113" fmla="*/ 49 h 730"/>
                <a:gd name="T114" fmla="*/ 476 w 960"/>
                <a:gd name="T115" fmla="*/ 31 h 730"/>
                <a:gd name="T116" fmla="*/ 482 w 960"/>
                <a:gd name="T117" fmla="*/ 31 h 730"/>
                <a:gd name="T118" fmla="*/ 487 w 960"/>
                <a:gd name="T119" fmla="*/ 33 h 730"/>
                <a:gd name="T120" fmla="*/ 495 w 960"/>
                <a:gd name="T121" fmla="*/ 42 h 730"/>
                <a:gd name="T122" fmla="*/ 505 w 960"/>
                <a:gd name="T123" fmla="*/ 105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0" h="730">
                  <a:moveTo>
                    <a:pt x="1" y="329"/>
                  </a:moveTo>
                  <a:lnTo>
                    <a:pt x="40" y="601"/>
                  </a:lnTo>
                  <a:lnTo>
                    <a:pt x="40" y="601"/>
                  </a:lnTo>
                  <a:lnTo>
                    <a:pt x="44" y="621"/>
                  </a:lnTo>
                  <a:lnTo>
                    <a:pt x="50" y="639"/>
                  </a:lnTo>
                  <a:lnTo>
                    <a:pt x="59" y="655"/>
                  </a:lnTo>
                  <a:lnTo>
                    <a:pt x="69" y="671"/>
                  </a:lnTo>
                  <a:lnTo>
                    <a:pt x="82" y="685"/>
                  </a:lnTo>
                  <a:lnTo>
                    <a:pt x="96" y="698"/>
                  </a:lnTo>
                  <a:lnTo>
                    <a:pt x="112" y="708"/>
                  </a:lnTo>
                  <a:lnTo>
                    <a:pt x="128" y="717"/>
                  </a:lnTo>
                  <a:lnTo>
                    <a:pt x="128" y="717"/>
                  </a:lnTo>
                  <a:lnTo>
                    <a:pt x="140" y="721"/>
                  </a:lnTo>
                  <a:lnTo>
                    <a:pt x="152" y="725"/>
                  </a:lnTo>
                  <a:lnTo>
                    <a:pt x="164" y="727"/>
                  </a:lnTo>
                  <a:lnTo>
                    <a:pt x="176" y="729"/>
                  </a:lnTo>
                  <a:lnTo>
                    <a:pt x="176" y="729"/>
                  </a:lnTo>
                  <a:lnTo>
                    <a:pt x="177" y="729"/>
                  </a:lnTo>
                  <a:lnTo>
                    <a:pt x="177" y="729"/>
                  </a:lnTo>
                  <a:lnTo>
                    <a:pt x="177" y="729"/>
                  </a:lnTo>
                  <a:lnTo>
                    <a:pt x="193" y="730"/>
                  </a:lnTo>
                  <a:lnTo>
                    <a:pt x="210" y="729"/>
                  </a:lnTo>
                  <a:lnTo>
                    <a:pt x="831" y="640"/>
                  </a:lnTo>
                  <a:lnTo>
                    <a:pt x="831" y="640"/>
                  </a:lnTo>
                  <a:lnTo>
                    <a:pt x="846" y="636"/>
                  </a:lnTo>
                  <a:lnTo>
                    <a:pt x="861" y="632"/>
                  </a:lnTo>
                  <a:lnTo>
                    <a:pt x="875" y="627"/>
                  </a:lnTo>
                  <a:lnTo>
                    <a:pt x="888" y="619"/>
                  </a:lnTo>
                  <a:lnTo>
                    <a:pt x="899" y="612"/>
                  </a:lnTo>
                  <a:lnTo>
                    <a:pt x="911" y="603"/>
                  </a:lnTo>
                  <a:lnTo>
                    <a:pt x="921" y="592"/>
                  </a:lnTo>
                  <a:lnTo>
                    <a:pt x="930" y="581"/>
                  </a:lnTo>
                  <a:lnTo>
                    <a:pt x="938" y="569"/>
                  </a:lnTo>
                  <a:lnTo>
                    <a:pt x="946" y="556"/>
                  </a:lnTo>
                  <a:lnTo>
                    <a:pt x="951" y="543"/>
                  </a:lnTo>
                  <a:lnTo>
                    <a:pt x="955" y="529"/>
                  </a:lnTo>
                  <a:lnTo>
                    <a:pt x="958" y="515"/>
                  </a:lnTo>
                  <a:lnTo>
                    <a:pt x="960" y="501"/>
                  </a:lnTo>
                  <a:lnTo>
                    <a:pt x="960" y="486"/>
                  </a:lnTo>
                  <a:lnTo>
                    <a:pt x="958" y="470"/>
                  </a:lnTo>
                  <a:lnTo>
                    <a:pt x="920" y="197"/>
                  </a:lnTo>
                  <a:lnTo>
                    <a:pt x="920" y="197"/>
                  </a:lnTo>
                  <a:lnTo>
                    <a:pt x="917" y="182"/>
                  </a:lnTo>
                  <a:lnTo>
                    <a:pt x="912" y="168"/>
                  </a:lnTo>
                  <a:lnTo>
                    <a:pt x="907" y="154"/>
                  </a:lnTo>
                  <a:lnTo>
                    <a:pt x="899" y="141"/>
                  </a:lnTo>
                  <a:lnTo>
                    <a:pt x="891" y="129"/>
                  </a:lnTo>
                  <a:lnTo>
                    <a:pt x="882" y="118"/>
                  </a:lnTo>
                  <a:lnTo>
                    <a:pt x="872" y="107"/>
                  </a:lnTo>
                  <a:lnTo>
                    <a:pt x="861" y="98"/>
                  </a:lnTo>
                  <a:lnTo>
                    <a:pt x="849" y="91"/>
                  </a:lnTo>
                  <a:lnTo>
                    <a:pt x="836" y="84"/>
                  </a:lnTo>
                  <a:lnTo>
                    <a:pt x="823" y="78"/>
                  </a:lnTo>
                  <a:lnTo>
                    <a:pt x="809" y="74"/>
                  </a:lnTo>
                  <a:lnTo>
                    <a:pt x="795" y="70"/>
                  </a:lnTo>
                  <a:lnTo>
                    <a:pt x="781" y="69"/>
                  </a:lnTo>
                  <a:lnTo>
                    <a:pt x="765" y="69"/>
                  </a:lnTo>
                  <a:lnTo>
                    <a:pt x="750" y="70"/>
                  </a:lnTo>
                  <a:lnTo>
                    <a:pt x="536" y="101"/>
                  </a:lnTo>
                  <a:lnTo>
                    <a:pt x="527" y="43"/>
                  </a:lnTo>
                  <a:lnTo>
                    <a:pt x="527" y="43"/>
                  </a:lnTo>
                  <a:lnTo>
                    <a:pt x="526" y="33"/>
                  </a:lnTo>
                  <a:lnTo>
                    <a:pt x="521" y="24"/>
                  </a:lnTo>
                  <a:lnTo>
                    <a:pt x="516" y="16"/>
                  </a:lnTo>
                  <a:lnTo>
                    <a:pt x="508" y="9"/>
                  </a:lnTo>
                  <a:lnTo>
                    <a:pt x="500" y="4"/>
                  </a:lnTo>
                  <a:lnTo>
                    <a:pt x="491" y="2"/>
                  </a:lnTo>
                  <a:lnTo>
                    <a:pt x="482" y="0"/>
                  </a:lnTo>
                  <a:lnTo>
                    <a:pt x="472" y="0"/>
                  </a:lnTo>
                  <a:lnTo>
                    <a:pt x="449" y="4"/>
                  </a:lnTo>
                  <a:lnTo>
                    <a:pt x="318" y="22"/>
                  </a:lnTo>
                  <a:lnTo>
                    <a:pt x="285" y="28"/>
                  </a:lnTo>
                  <a:lnTo>
                    <a:pt x="285" y="28"/>
                  </a:lnTo>
                  <a:lnTo>
                    <a:pt x="276" y="29"/>
                  </a:lnTo>
                  <a:lnTo>
                    <a:pt x="267" y="34"/>
                  </a:lnTo>
                  <a:lnTo>
                    <a:pt x="260" y="39"/>
                  </a:lnTo>
                  <a:lnTo>
                    <a:pt x="253" y="47"/>
                  </a:lnTo>
                  <a:lnTo>
                    <a:pt x="253" y="47"/>
                  </a:lnTo>
                  <a:lnTo>
                    <a:pt x="248" y="55"/>
                  </a:lnTo>
                  <a:lnTo>
                    <a:pt x="244" y="64"/>
                  </a:lnTo>
                  <a:lnTo>
                    <a:pt x="243" y="73"/>
                  </a:lnTo>
                  <a:lnTo>
                    <a:pt x="244" y="83"/>
                  </a:lnTo>
                  <a:lnTo>
                    <a:pt x="252" y="141"/>
                  </a:lnTo>
                  <a:lnTo>
                    <a:pt x="128" y="159"/>
                  </a:lnTo>
                  <a:lnTo>
                    <a:pt x="128" y="159"/>
                  </a:lnTo>
                  <a:lnTo>
                    <a:pt x="113" y="161"/>
                  </a:lnTo>
                  <a:lnTo>
                    <a:pt x="113" y="161"/>
                  </a:lnTo>
                  <a:lnTo>
                    <a:pt x="113" y="161"/>
                  </a:lnTo>
                  <a:lnTo>
                    <a:pt x="113" y="161"/>
                  </a:lnTo>
                  <a:lnTo>
                    <a:pt x="113" y="161"/>
                  </a:lnTo>
                  <a:lnTo>
                    <a:pt x="96" y="166"/>
                  </a:lnTo>
                  <a:lnTo>
                    <a:pt x="80" y="174"/>
                  </a:lnTo>
                  <a:lnTo>
                    <a:pt x="64" y="183"/>
                  </a:lnTo>
                  <a:lnTo>
                    <a:pt x="50" y="195"/>
                  </a:lnTo>
                  <a:lnTo>
                    <a:pt x="38" y="208"/>
                  </a:lnTo>
                  <a:lnTo>
                    <a:pt x="27" y="220"/>
                  </a:lnTo>
                  <a:lnTo>
                    <a:pt x="18" y="236"/>
                  </a:lnTo>
                  <a:lnTo>
                    <a:pt x="10" y="251"/>
                  </a:lnTo>
                  <a:lnTo>
                    <a:pt x="10" y="251"/>
                  </a:lnTo>
                  <a:lnTo>
                    <a:pt x="10" y="251"/>
                  </a:lnTo>
                  <a:lnTo>
                    <a:pt x="4" y="269"/>
                  </a:lnTo>
                  <a:lnTo>
                    <a:pt x="1" y="289"/>
                  </a:lnTo>
                  <a:lnTo>
                    <a:pt x="0" y="308"/>
                  </a:lnTo>
                  <a:lnTo>
                    <a:pt x="1" y="329"/>
                  </a:lnTo>
                  <a:lnTo>
                    <a:pt x="1" y="329"/>
                  </a:lnTo>
                  <a:close/>
                  <a:moveTo>
                    <a:pt x="505" y="105"/>
                  </a:moveTo>
                  <a:lnTo>
                    <a:pt x="283" y="137"/>
                  </a:lnTo>
                  <a:lnTo>
                    <a:pt x="274" y="79"/>
                  </a:lnTo>
                  <a:lnTo>
                    <a:pt x="274" y="79"/>
                  </a:lnTo>
                  <a:lnTo>
                    <a:pt x="275" y="71"/>
                  </a:lnTo>
                  <a:lnTo>
                    <a:pt x="278" y="65"/>
                  </a:lnTo>
                  <a:lnTo>
                    <a:pt x="283" y="60"/>
                  </a:lnTo>
                  <a:lnTo>
                    <a:pt x="291" y="57"/>
                  </a:lnTo>
                  <a:lnTo>
                    <a:pt x="346" y="49"/>
                  </a:lnTo>
                  <a:lnTo>
                    <a:pt x="449" y="35"/>
                  </a:lnTo>
                  <a:lnTo>
                    <a:pt x="476" y="31"/>
                  </a:lnTo>
                  <a:lnTo>
                    <a:pt x="476" y="31"/>
                  </a:lnTo>
                  <a:lnTo>
                    <a:pt x="482" y="31"/>
                  </a:lnTo>
                  <a:lnTo>
                    <a:pt x="482" y="31"/>
                  </a:lnTo>
                  <a:lnTo>
                    <a:pt x="487" y="33"/>
                  </a:lnTo>
                  <a:lnTo>
                    <a:pt x="493" y="37"/>
                  </a:lnTo>
                  <a:lnTo>
                    <a:pt x="495" y="42"/>
                  </a:lnTo>
                  <a:lnTo>
                    <a:pt x="498" y="47"/>
                  </a:lnTo>
                  <a:lnTo>
                    <a:pt x="505" y="105"/>
                  </a:lnTo>
                  <a:close/>
                </a:path>
              </a:pathLst>
            </a:custGeom>
            <a:solidFill>
              <a:srgbClr val="3A4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600"/>
            <p:cNvSpPr/>
            <p:nvPr/>
          </p:nvSpPr>
          <p:spPr bwMode="auto">
            <a:xfrm>
              <a:off x="10333038" y="3913188"/>
              <a:ext cx="100012" cy="163513"/>
            </a:xfrm>
            <a:custGeom>
              <a:avLst/>
              <a:gdLst>
                <a:gd name="T0" fmla="*/ 0 w 189"/>
                <a:gd name="T1" fmla="*/ 43 h 309"/>
                <a:gd name="T2" fmla="*/ 0 w 189"/>
                <a:gd name="T3" fmla="*/ 43 h 309"/>
                <a:gd name="T4" fmla="*/ 5 w 189"/>
                <a:gd name="T5" fmla="*/ 49 h 309"/>
                <a:gd name="T6" fmla="*/ 17 w 189"/>
                <a:gd name="T7" fmla="*/ 66 h 309"/>
                <a:gd name="T8" fmla="*/ 28 w 189"/>
                <a:gd name="T9" fmla="*/ 86 h 309"/>
                <a:gd name="T10" fmla="*/ 32 w 189"/>
                <a:gd name="T11" fmla="*/ 95 h 309"/>
                <a:gd name="T12" fmla="*/ 35 w 189"/>
                <a:gd name="T13" fmla="*/ 103 h 309"/>
                <a:gd name="T14" fmla="*/ 35 w 189"/>
                <a:gd name="T15" fmla="*/ 103 h 309"/>
                <a:gd name="T16" fmla="*/ 35 w 189"/>
                <a:gd name="T17" fmla="*/ 125 h 309"/>
                <a:gd name="T18" fmla="*/ 35 w 189"/>
                <a:gd name="T19" fmla="*/ 143 h 309"/>
                <a:gd name="T20" fmla="*/ 34 w 189"/>
                <a:gd name="T21" fmla="*/ 175 h 309"/>
                <a:gd name="T22" fmla="*/ 31 w 189"/>
                <a:gd name="T23" fmla="*/ 201 h 309"/>
                <a:gd name="T24" fmla="*/ 31 w 189"/>
                <a:gd name="T25" fmla="*/ 212 h 309"/>
                <a:gd name="T26" fmla="*/ 32 w 189"/>
                <a:gd name="T27" fmla="*/ 223 h 309"/>
                <a:gd name="T28" fmla="*/ 35 w 189"/>
                <a:gd name="T29" fmla="*/ 233 h 309"/>
                <a:gd name="T30" fmla="*/ 40 w 189"/>
                <a:gd name="T31" fmla="*/ 242 h 309"/>
                <a:gd name="T32" fmla="*/ 46 w 189"/>
                <a:gd name="T33" fmla="*/ 252 h 309"/>
                <a:gd name="T34" fmla="*/ 57 w 189"/>
                <a:gd name="T35" fmla="*/ 261 h 309"/>
                <a:gd name="T36" fmla="*/ 70 w 189"/>
                <a:gd name="T37" fmla="*/ 270 h 309"/>
                <a:gd name="T38" fmla="*/ 85 w 189"/>
                <a:gd name="T39" fmla="*/ 281 h 309"/>
                <a:gd name="T40" fmla="*/ 104 w 189"/>
                <a:gd name="T41" fmla="*/ 292 h 309"/>
                <a:gd name="T42" fmla="*/ 129 w 189"/>
                <a:gd name="T43" fmla="*/ 304 h 309"/>
                <a:gd name="T44" fmla="*/ 129 w 189"/>
                <a:gd name="T45" fmla="*/ 304 h 309"/>
                <a:gd name="T46" fmla="*/ 138 w 189"/>
                <a:gd name="T47" fmla="*/ 306 h 309"/>
                <a:gd name="T48" fmla="*/ 148 w 189"/>
                <a:gd name="T49" fmla="*/ 308 h 309"/>
                <a:gd name="T50" fmla="*/ 158 w 189"/>
                <a:gd name="T51" fmla="*/ 309 h 309"/>
                <a:gd name="T52" fmla="*/ 170 w 189"/>
                <a:gd name="T53" fmla="*/ 308 h 309"/>
                <a:gd name="T54" fmla="*/ 175 w 189"/>
                <a:gd name="T55" fmla="*/ 306 h 309"/>
                <a:gd name="T56" fmla="*/ 180 w 189"/>
                <a:gd name="T57" fmla="*/ 302 h 309"/>
                <a:gd name="T58" fmla="*/ 184 w 189"/>
                <a:gd name="T59" fmla="*/ 299 h 309"/>
                <a:gd name="T60" fmla="*/ 187 w 189"/>
                <a:gd name="T61" fmla="*/ 295 h 309"/>
                <a:gd name="T62" fmla="*/ 189 w 189"/>
                <a:gd name="T63" fmla="*/ 288 h 309"/>
                <a:gd name="T64" fmla="*/ 189 w 189"/>
                <a:gd name="T65" fmla="*/ 279 h 309"/>
                <a:gd name="T66" fmla="*/ 189 w 189"/>
                <a:gd name="T67" fmla="*/ 279 h 309"/>
                <a:gd name="T68" fmla="*/ 189 w 189"/>
                <a:gd name="T69" fmla="*/ 272 h 309"/>
                <a:gd name="T70" fmla="*/ 188 w 189"/>
                <a:gd name="T71" fmla="*/ 264 h 309"/>
                <a:gd name="T72" fmla="*/ 187 w 189"/>
                <a:gd name="T73" fmla="*/ 257 h 309"/>
                <a:gd name="T74" fmla="*/ 184 w 189"/>
                <a:gd name="T75" fmla="*/ 252 h 309"/>
                <a:gd name="T76" fmla="*/ 178 w 189"/>
                <a:gd name="T77" fmla="*/ 241 h 309"/>
                <a:gd name="T78" fmla="*/ 170 w 189"/>
                <a:gd name="T79" fmla="*/ 230 h 309"/>
                <a:gd name="T80" fmla="*/ 164 w 189"/>
                <a:gd name="T81" fmla="*/ 220 h 309"/>
                <a:gd name="T82" fmla="*/ 161 w 189"/>
                <a:gd name="T83" fmla="*/ 214 h 309"/>
                <a:gd name="T84" fmla="*/ 158 w 189"/>
                <a:gd name="T85" fmla="*/ 206 h 309"/>
                <a:gd name="T86" fmla="*/ 156 w 189"/>
                <a:gd name="T87" fmla="*/ 198 h 309"/>
                <a:gd name="T88" fmla="*/ 156 w 189"/>
                <a:gd name="T89" fmla="*/ 189 h 309"/>
                <a:gd name="T90" fmla="*/ 155 w 189"/>
                <a:gd name="T91" fmla="*/ 179 h 309"/>
                <a:gd name="T92" fmla="*/ 156 w 189"/>
                <a:gd name="T93" fmla="*/ 167 h 309"/>
                <a:gd name="T94" fmla="*/ 156 w 189"/>
                <a:gd name="T95" fmla="*/ 167 h 309"/>
                <a:gd name="T96" fmla="*/ 158 w 189"/>
                <a:gd name="T97" fmla="*/ 143 h 309"/>
                <a:gd name="T98" fmla="*/ 160 w 189"/>
                <a:gd name="T99" fmla="*/ 124 h 309"/>
                <a:gd name="T100" fmla="*/ 160 w 189"/>
                <a:gd name="T101" fmla="*/ 109 h 309"/>
                <a:gd name="T102" fmla="*/ 157 w 189"/>
                <a:gd name="T103" fmla="*/ 98 h 309"/>
                <a:gd name="T104" fmla="*/ 155 w 189"/>
                <a:gd name="T105" fmla="*/ 91 h 309"/>
                <a:gd name="T106" fmla="*/ 152 w 189"/>
                <a:gd name="T107" fmla="*/ 88 h 309"/>
                <a:gd name="T108" fmla="*/ 143 w 189"/>
                <a:gd name="T109" fmla="*/ 77 h 309"/>
                <a:gd name="T110" fmla="*/ 131 w 189"/>
                <a:gd name="T111" fmla="*/ 67 h 309"/>
                <a:gd name="T112" fmla="*/ 115 w 189"/>
                <a:gd name="T113" fmla="*/ 53 h 309"/>
                <a:gd name="T114" fmla="*/ 82 w 189"/>
                <a:gd name="T115" fmla="*/ 0 h 309"/>
                <a:gd name="T116" fmla="*/ 0 w 189"/>
                <a:gd name="T117" fmla="*/ 4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9" h="309">
                  <a:moveTo>
                    <a:pt x="0" y="43"/>
                  </a:moveTo>
                  <a:lnTo>
                    <a:pt x="0" y="43"/>
                  </a:lnTo>
                  <a:lnTo>
                    <a:pt x="5" y="49"/>
                  </a:lnTo>
                  <a:lnTo>
                    <a:pt x="17" y="66"/>
                  </a:lnTo>
                  <a:lnTo>
                    <a:pt x="28" y="86"/>
                  </a:lnTo>
                  <a:lnTo>
                    <a:pt x="32" y="95"/>
                  </a:lnTo>
                  <a:lnTo>
                    <a:pt x="35" y="103"/>
                  </a:lnTo>
                  <a:lnTo>
                    <a:pt x="35" y="103"/>
                  </a:lnTo>
                  <a:lnTo>
                    <a:pt x="35" y="125"/>
                  </a:lnTo>
                  <a:lnTo>
                    <a:pt x="35" y="143"/>
                  </a:lnTo>
                  <a:lnTo>
                    <a:pt x="34" y="175"/>
                  </a:lnTo>
                  <a:lnTo>
                    <a:pt x="31" y="201"/>
                  </a:lnTo>
                  <a:lnTo>
                    <a:pt x="31" y="212"/>
                  </a:lnTo>
                  <a:lnTo>
                    <a:pt x="32" y="223"/>
                  </a:lnTo>
                  <a:lnTo>
                    <a:pt x="35" y="233"/>
                  </a:lnTo>
                  <a:lnTo>
                    <a:pt x="40" y="242"/>
                  </a:lnTo>
                  <a:lnTo>
                    <a:pt x="46" y="252"/>
                  </a:lnTo>
                  <a:lnTo>
                    <a:pt x="57" y="261"/>
                  </a:lnTo>
                  <a:lnTo>
                    <a:pt x="70" y="270"/>
                  </a:lnTo>
                  <a:lnTo>
                    <a:pt x="85" y="281"/>
                  </a:lnTo>
                  <a:lnTo>
                    <a:pt x="104" y="292"/>
                  </a:lnTo>
                  <a:lnTo>
                    <a:pt x="129" y="304"/>
                  </a:lnTo>
                  <a:lnTo>
                    <a:pt x="129" y="304"/>
                  </a:lnTo>
                  <a:lnTo>
                    <a:pt x="138" y="306"/>
                  </a:lnTo>
                  <a:lnTo>
                    <a:pt x="148" y="308"/>
                  </a:lnTo>
                  <a:lnTo>
                    <a:pt x="158" y="309"/>
                  </a:lnTo>
                  <a:lnTo>
                    <a:pt x="170" y="308"/>
                  </a:lnTo>
                  <a:lnTo>
                    <a:pt x="175" y="306"/>
                  </a:lnTo>
                  <a:lnTo>
                    <a:pt x="180" y="302"/>
                  </a:lnTo>
                  <a:lnTo>
                    <a:pt x="184" y="299"/>
                  </a:lnTo>
                  <a:lnTo>
                    <a:pt x="187" y="295"/>
                  </a:lnTo>
                  <a:lnTo>
                    <a:pt x="189" y="288"/>
                  </a:lnTo>
                  <a:lnTo>
                    <a:pt x="189" y="279"/>
                  </a:lnTo>
                  <a:lnTo>
                    <a:pt x="189" y="279"/>
                  </a:lnTo>
                  <a:lnTo>
                    <a:pt x="189" y="272"/>
                  </a:lnTo>
                  <a:lnTo>
                    <a:pt x="188" y="264"/>
                  </a:lnTo>
                  <a:lnTo>
                    <a:pt x="187" y="257"/>
                  </a:lnTo>
                  <a:lnTo>
                    <a:pt x="184" y="252"/>
                  </a:lnTo>
                  <a:lnTo>
                    <a:pt x="178" y="241"/>
                  </a:lnTo>
                  <a:lnTo>
                    <a:pt x="170" y="230"/>
                  </a:lnTo>
                  <a:lnTo>
                    <a:pt x="164" y="220"/>
                  </a:lnTo>
                  <a:lnTo>
                    <a:pt x="161" y="214"/>
                  </a:lnTo>
                  <a:lnTo>
                    <a:pt x="158" y="206"/>
                  </a:lnTo>
                  <a:lnTo>
                    <a:pt x="156" y="198"/>
                  </a:lnTo>
                  <a:lnTo>
                    <a:pt x="156" y="189"/>
                  </a:lnTo>
                  <a:lnTo>
                    <a:pt x="155" y="179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58" y="143"/>
                  </a:lnTo>
                  <a:lnTo>
                    <a:pt x="160" y="124"/>
                  </a:lnTo>
                  <a:lnTo>
                    <a:pt x="160" y="109"/>
                  </a:lnTo>
                  <a:lnTo>
                    <a:pt x="157" y="98"/>
                  </a:lnTo>
                  <a:lnTo>
                    <a:pt x="155" y="91"/>
                  </a:lnTo>
                  <a:lnTo>
                    <a:pt x="152" y="88"/>
                  </a:lnTo>
                  <a:lnTo>
                    <a:pt x="143" y="77"/>
                  </a:lnTo>
                  <a:lnTo>
                    <a:pt x="131" y="67"/>
                  </a:lnTo>
                  <a:lnTo>
                    <a:pt x="115" y="53"/>
                  </a:lnTo>
                  <a:lnTo>
                    <a:pt x="82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C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601"/>
            <p:cNvSpPr/>
            <p:nvPr/>
          </p:nvSpPr>
          <p:spPr bwMode="auto">
            <a:xfrm>
              <a:off x="9980613" y="3121026"/>
              <a:ext cx="434975" cy="835025"/>
            </a:xfrm>
            <a:custGeom>
              <a:avLst/>
              <a:gdLst>
                <a:gd name="T0" fmla="*/ 750 w 822"/>
                <a:gd name="T1" fmla="*/ 1573 h 1579"/>
                <a:gd name="T2" fmla="*/ 710 w 822"/>
                <a:gd name="T3" fmla="*/ 1578 h 1579"/>
                <a:gd name="T4" fmla="*/ 649 w 822"/>
                <a:gd name="T5" fmla="*/ 1579 h 1579"/>
                <a:gd name="T6" fmla="*/ 640 w 822"/>
                <a:gd name="T7" fmla="*/ 1579 h 1579"/>
                <a:gd name="T8" fmla="*/ 500 w 822"/>
                <a:gd name="T9" fmla="*/ 1152 h 1579"/>
                <a:gd name="T10" fmla="*/ 463 w 822"/>
                <a:gd name="T11" fmla="*/ 1052 h 1579"/>
                <a:gd name="T12" fmla="*/ 455 w 822"/>
                <a:gd name="T13" fmla="*/ 1038 h 1579"/>
                <a:gd name="T14" fmla="*/ 383 w 822"/>
                <a:gd name="T15" fmla="*/ 945 h 1579"/>
                <a:gd name="T16" fmla="*/ 224 w 822"/>
                <a:gd name="T17" fmla="*/ 752 h 1579"/>
                <a:gd name="T18" fmla="*/ 0 w 822"/>
                <a:gd name="T19" fmla="*/ 486 h 1579"/>
                <a:gd name="T20" fmla="*/ 180 w 822"/>
                <a:gd name="T21" fmla="*/ 0 h 1579"/>
                <a:gd name="T22" fmla="*/ 198 w 822"/>
                <a:gd name="T23" fmla="*/ 12 h 1579"/>
                <a:gd name="T24" fmla="*/ 247 w 822"/>
                <a:gd name="T25" fmla="*/ 55 h 1579"/>
                <a:gd name="T26" fmla="*/ 279 w 822"/>
                <a:gd name="T27" fmla="*/ 90 h 1579"/>
                <a:gd name="T28" fmla="*/ 316 w 822"/>
                <a:gd name="T29" fmla="*/ 133 h 1579"/>
                <a:gd name="T30" fmla="*/ 355 w 822"/>
                <a:gd name="T31" fmla="*/ 189 h 1579"/>
                <a:gd name="T32" fmla="*/ 397 w 822"/>
                <a:gd name="T33" fmla="*/ 254 h 1579"/>
                <a:gd name="T34" fmla="*/ 423 w 822"/>
                <a:gd name="T35" fmla="*/ 301 h 1579"/>
                <a:gd name="T36" fmla="*/ 474 w 822"/>
                <a:gd name="T37" fmla="*/ 401 h 1579"/>
                <a:gd name="T38" fmla="*/ 550 w 822"/>
                <a:gd name="T39" fmla="*/ 559 h 1579"/>
                <a:gd name="T40" fmla="*/ 638 w 822"/>
                <a:gd name="T41" fmla="*/ 757 h 1579"/>
                <a:gd name="T42" fmla="*/ 714 w 822"/>
                <a:gd name="T43" fmla="*/ 937 h 1579"/>
                <a:gd name="T44" fmla="*/ 728 w 822"/>
                <a:gd name="T45" fmla="*/ 976 h 1579"/>
                <a:gd name="T46" fmla="*/ 754 w 822"/>
                <a:gd name="T47" fmla="*/ 1064 h 1579"/>
                <a:gd name="T48" fmla="*/ 774 w 822"/>
                <a:gd name="T49" fmla="*/ 1160 h 1579"/>
                <a:gd name="T50" fmla="*/ 791 w 822"/>
                <a:gd name="T51" fmla="*/ 1262 h 1579"/>
                <a:gd name="T52" fmla="*/ 809 w 822"/>
                <a:gd name="T53" fmla="*/ 1401 h 1579"/>
                <a:gd name="T54" fmla="*/ 822 w 822"/>
                <a:gd name="T55" fmla="*/ 1542 h 1579"/>
                <a:gd name="T56" fmla="*/ 817 w 822"/>
                <a:gd name="T57" fmla="*/ 1546 h 1579"/>
                <a:gd name="T58" fmla="*/ 791 w 822"/>
                <a:gd name="T59" fmla="*/ 1559 h 1579"/>
                <a:gd name="T60" fmla="*/ 764 w 822"/>
                <a:gd name="T61" fmla="*/ 1569 h 1579"/>
                <a:gd name="T62" fmla="*/ 750 w 822"/>
                <a:gd name="T63" fmla="*/ 1573 h 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2" h="1579">
                  <a:moveTo>
                    <a:pt x="750" y="1573"/>
                  </a:moveTo>
                  <a:lnTo>
                    <a:pt x="750" y="1573"/>
                  </a:lnTo>
                  <a:lnTo>
                    <a:pt x="729" y="1576"/>
                  </a:lnTo>
                  <a:lnTo>
                    <a:pt x="710" y="1578"/>
                  </a:lnTo>
                  <a:lnTo>
                    <a:pt x="675" y="1579"/>
                  </a:lnTo>
                  <a:lnTo>
                    <a:pt x="649" y="1579"/>
                  </a:lnTo>
                  <a:lnTo>
                    <a:pt x="640" y="1579"/>
                  </a:lnTo>
                  <a:lnTo>
                    <a:pt x="640" y="1579"/>
                  </a:lnTo>
                  <a:lnTo>
                    <a:pt x="559" y="1332"/>
                  </a:lnTo>
                  <a:lnTo>
                    <a:pt x="500" y="1152"/>
                  </a:lnTo>
                  <a:lnTo>
                    <a:pt x="477" y="1087"/>
                  </a:lnTo>
                  <a:lnTo>
                    <a:pt x="463" y="1052"/>
                  </a:lnTo>
                  <a:lnTo>
                    <a:pt x="463" y="1052"/>
                  </a:lnTo>
                  <a:lnTo>
                    <a:pt x="455" y="1038"/>
                  </a:lnTo>
                  <a:lnTo>
                    <a:pt x="438" y="1015"/>
                  </a:lnTo>
                  <a:lnTo>
                    <a:pt x="383" y="945"/>
                  </a:lnTo>
                  <a:lnTo>
                    <a:pt x="307" y="854"/>
                  </a:lnTo>
                  <a:lnTo>
                    <a:pt x="224" y="752"/>
                  </a:lnTo>
                  <a:lnTo>
                    <a:pt x="69" y="568"/>
                  </a:lnTo>
                  <a:lnTo>
                    <a:pt x="0" y="486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84" y="3"/>
                  </a:lnTo>
                  <a:lnTo>
                    <a:pt x="198" y="12"/>
                  </a:lnTo>
                  <a:lnTo>
                    <a:pt x="218" y="29"/>
                  </a:lnTo>
                  <a:lnTo>
                    <a:pt x="247" y="55"/>
                  </a:lnTo>
                  <a:lnTo>
                    <a:pt x="262" y="70"/>
                  </a:lnTo>
                  <a:lnTo>
                    <a:pt x="279" y="90"/>
                  </a:lnTo>
                  <a:lnTo>
                    <a:pt x="297" y="110"/>
                  </a:lnTo>
                  <a:lnTo>
                    <a:pt x="316" y="133"/>
                  </a:lnTo>
                  <a:lnTo>
                    <a:pt x="335" y="159"/>
                  </a:lnTo>
                  <a:lnTo>
                    <a:pt x="355" y="189"/>
                  </a:lnTo>
                  <a:lnTo>
                    <a:pt x="375" y="220"/>
                  </a:lnTo>
                  <a:lnTo>
                    <a:pt x="397" y="254"/>
                  </a:lnTo>
                  <a:lnTo>
                    <a:pt x="397" y="254"/>
                  </a:lnTo>
                  <a:lnTo>
                    <a:pt x="423" y="301"/>
                  </a:lnTo>
                  <a:lnTo>
                    <a:pt x="449" y="349"/>
                  </a:lnTo>
                  <a:lnTo>
                    <a:pt x="474" y="401"/>
                  </a:lnTo>
                  <a:lnTo>
                    <a:pt x="500" y="452"/>
                  </a:lnTo>
                  <a:lnTo>
                    <a:pt x="550" y="559"/>
                  </a:lnTo>
                  <a:lnTo>
                    <a:pt x="597" y="662"/>
                  </a:lnTo>
                  <a:lnTo>
                    <a:pt x="638" y="757"/>
                  </a:lnTo>
                  <a:lnTo>
                    <a:pt x="671" y="838"/>
                  </a:lnTo>
                  <a:lnTo>
                    <a:pt x="714" y="937"/>
                  </a:lnTo>
                  <a:lnTo>
                    <a:pt x="714" y="937"/>
                  </a:lnTo>
                  <a:lnTo>
                    <a:pt x="728" y="976"/>
                  </a:lnTo>
                  <a:lnTo>
                    <a:pt x="741" y="1017"/>
                  </a:lnTo>
                  <a:lnTo>
                    <a:pt x="754" y="1064"/>
                  </a:lnTo>
                  <a:lnTo>
                    <a:pt x="764" y="1111"/>
                  </a:lnTo>
                  <a:lnTo>
                    <a:pt x="774" y="1160"/>
                  </a:lnTo>
                  <a:lnTo>
                    <a:pt x="783" y="1211"/>
                  </a:lnTo>
                  <a:lnTo>
                    <a:pt x="791" y="1262"/>
                  </a:lnTo>
                  <a:lnTo>
                    <a:pt x="797" y="1309"/>
                  </a:lnTo>
                  <a:lnTo>
                    <a:pt x="809" y="1401"/>
                  </a:lnTo>
                  <a:lnTo>
                    <a:pt x="817" y="1474"/>
                  </a:lnTo>
                  <a:lnTo>
                    <a:pt x="822" y="1542"/>
                  </a:lnTo>
                  <a:lnTo>
                    <a:pt x="822" y="1542"/>
                  </a:lnTo>
                  <a:lnTo>
                    <a:pt x="817" y="1546"/>
                  </a:lnTo>
                  <a:lnTo>
                    <a:pt x="801" y="1554"/>
                  </a:lnTo>
                  <a:lnTo>
                    <a:pt x="791" y="1559"/>
                  </a:lnTo>
                  <a:lnTo>
                    <a:pt x="778" y="1564"/>
                  </a:lnTo>
                  <a:lnTo>
                    <a:pt x="764" y="1569"/>
                  </a:lnTo>
                  <a:lnTo>
                    <a:pt x="750" y="1573"/>
                  </a:lnTo>
                  <a:lnTo>
                    <a:pt x="750" y="1573"/>
                  </a:lnTo>
                  <a:close/>
                </a:path>
              </a:pathLst>
            </a:custGeom>
            <a:solidFill>
              <a:srgbClr val="3A4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602"/>
            <p:cNvSpPr/>
            <p:nvPr/>
          </p:nvSpPr>
          <p:spPr bwMode="auto">
            <a:xfrm>
              <a:off x="9801225" y="2716213"/>
              <a:ext cx="290512" cy="255588"/>
            </a:xfrm>
            <a:custGeom>
              <a:avLst/>
              <a:gdLst>
                <a:gd name="T0" fmla="*/ 469 w 548"/>
                <a:gd name="T1" fmla="*/ 483 h 484"/>
                <a:gd name="T2" fmla="*/ 453 w 548"/>
                <a:gd name="T3" fmla="*/ 470 h 484"/>
                <a:gd name="T4" fmla="*/ 448 w 548"/>
                <a:gd name="T5" fmla="*/ 436 h 484"/>
                <a:gd name="T6" fmla="*/ 449 w 548"/>
                <a:gd name="T7" fmla="*/ 403 h 484"/>
                <a:gd name="T8" fmla="*/ 444 w 548"/>
                <a:gd name="T9" fmla="*/ 359 h 484"/>
                <a:gd name="T10" fmla="*/ 434 w 548"/>
                <a:gd name="T11" fmla="*/ 348 h 484"/>
                <a:gd name="T12" fmla="*/ 417 w 548"/>
                <a:gd name="T13" fmla="*/ 346 h 484"/>
                <a:gd name="T14" fmla="*/ 397 w 548"/>
                <a:gd name="T15" fmla="*/ 357 h 484"/>
                <a:gd name="T16" fmla="*/ 380 w 548"/>
                <a:gd name="T17" fmla="*/ 372 h 484"/>
                <a:gd name="T18" fmla="*/ 366 w 548"/>
                <a:gd name="T19" fmla="*/ 370 h 484"/>
                <a:gd name="T20" fmla="*/ 357 w 548"/>
                <a:gd name="T21" fmla="*/ 349 h 484"/>
                <a:gd name="T22" fmla="*/ 340 w 548"/>
                <a:gd name="T23" fmla="*/ 319 h 484"/>
                <a:gd name="T24" fmla="*/ 318 w 548"/>
                <a:gd name="T25" fmla="*/ 299 h 484"/>
                <a:gd name="T26" fmla="*/ 282 w 548"/>
                <a:gd name="T27" fmla="*/ 283 h 484"/>
                <a:gd name="T28" fmla="*/ 247 w 548"/>
                <a:gd name="T29" fmla="*/ 280 h 484"/>
                <a:gd name="T30" fmla="*/ 179 w 548"/>
                <a:gd name="T31" fmla="*/ 281 h 484"/>
                <a:gd name="T32" fmla="*/ 107 w 548"/>
                <a:gd name="T33" fmla="*/ 294 h 484"/>
                <a:gd name="T34" fmla="*/ 70 w 548"/>
                <a:gd name="T35" fmla="*/ 295 h 484"/>
                <a:gd name="T36" fmla="*/ 52 w 548"/>
                <a:gd name="T37" fmla="*/ 289 h 484"/>
                <a:gd name="T38" fmla="*/ 29 w 548"/>
                <a:gd name="T39" fmla="*/ 272 h 484"/>
                <a:gd name="T40" fmla="*/ 14 w 548"/>
                <a:gd name="T41" fmla="*/ 250 h 484"/>
                <a:gd name="T42" fmla="*/ 2 w 548"/>
                <a:gd name="T43" fmla="*/ 206 h 484"/>
                <a:gd name="T44" fmla="*/ 3 w 548"/>
                <a:gd name="T45" fmla="*/ 198 h 484"/>
                <a:gd name="T46" fmla="*/ 21 w 548"/>
                <a:gd name="T47" fmla="*/ 220 h 484"/>
                <a:gd name="T48" fmla="*/ 35 w 548"/>
                <a:gd name="T49" fmla="*/ 229 h 484"/>
                <a:gd name="T50" fmla="*/ 14 w 548"/>
                <a:gd name="T51" fmla="*/ 189 h 484"/>
                <a:gd name="T52" fmla="*/ 4 w 548"/>
                <a:gd name="T53" fmla="*/ 150 h 484"/>
                <a:gd name="T54" fmla="*/ 7 w 548"/>
                <a:gd name="T55" fmla="*/ 103 h 484"/>
                <a:gd name="T56" fmla="*/ 26 w 548"/>
                <a:gd name="T57" fmla="*/ 65 h 484"/>
                <a:gd name="T58" fmla="*/ 48 w 548"/>
                <a:gd name="T59" fmla="*/ 42 h 484"/>
                <a:gd name="T60" fmla="*/ 83 w 548"/>
                <a:gd name="T61" fmla="*/ 20 h 484"/>
                <a:gd name="T62" fmla="*/ 135 w 548"/>
                <a:gd name="T63" fmla="*/ 3 h 484"/>
                <a:gd name="T64" fmla="*/ 184 w 548"/>
                <a:gd name="T65" fmla="*/ 0 h 484"/>
                <a:gd name="T66" fmla="*/ 243 w 548"/>
                <a:gd name="T67" fmla="*/ 11 h 484"/>
                <a:gd name="T68" fmla="*/ 292 w 548"/>
                <a:gd name="T69" fmla="*/ 20 h 484"/>
                <a:gd name="T70" fmla="*/ 373 w 548"/>
                <a:gd name="T71" fmla="*/ 26 h 484"/>
                <a:gd name="T72" fmla="*/ 440 w 548"/>
                <a:gd name="T73" fmla="*/ 39 h 484"/>
                <a:gd name="T74" fmla="*/ 480 w 548"/>
                <a:gd name="T75" fmla="*/ 57 h 484"/>
                <a:gd name="T76" fmla="*/ 511 w 548"/>
                <a:gd name="T77" fmla="*/ 85 h 484"/>
                <a:gd name="T78" fmla="*/ 528 w 548"/>
                <a:gd name="T79" fmla="*/ 112 h 484"/>
                <a:gd name="T80" fmla="*/ 543 w 548"/>
                <a:gd name="T81" fmla="*/ 169 h 484"/>
                <a:gd name="T82" fmla="*/ 548 w 548"/>
                <a:gd name="T83" fmla="*/ 245 h 484"/>
                <a:gd name="T84" fmla="*/ 541 w 548"/>
                <a:gd name="T85" fmla="*/ 327 h 484"/>
                <a:gd name="T86" fmla="*/ 520 w 548"/>
                <a:gd name="T87" fmla="*/ 406 h 484"/>
                <a:gd name="T88" fmla="*/ 488 w 548"/>
                <a:gd name="T89" fmla="*/ 469 h 484"/>
                <a:gd name="T90" fmla="*/ 474 w 548"/>
                <a:gd name="T91" fmla="*/ 48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8" h="484">
                  <a:moveTo>
                    <a:pt x="474" y="484"/>
                  </a:moveTo>
                  <a:lnTo>
                    <a:pt x="474" y="484"/>
                  </a:lnTo>
                  <a:lnTo>
                    <a:pt x="469" y="483"/>
                  </a:lnTo>
                  <a:lnTo>
                    <a:pt x="465" y="480"/>
                  </a:lnTo>
                  <a:lnTo>
                    <a:pt x="458" y="476"/>
                  </a:lnTo>
                  <a:lnTo>
                    <a:pt x="453" y="470"/>
                  </a:lnTo>
                  <a:lnTo>
                    <a:pt x="449" y="462"/>
                  </a:lnTo>
                  <a:lnTo>
                    <a:pt x="447" y="451"/>
                  </a:lnTo>
                  <a:lnTo>
                    <a:pt x="448" y="436"/>
                  </a:lnTo>
                  <a:lnTo>
                    <a:pt x="448" y="436"/>
                  </a:lnTo>
                  <a:lnTo>
                    <a:pt x="449" y="420"/>
                  </a:lnTo>
                  <a:lnTo>
                    <a:pt x="449" y="403"/>
                  </a:lnTo>
                  <a:lnTo>
                    <a:pt x="449" y="386"/>
                  </a:lnTo>
                  <a:lnTo>
                    <a:pt x="448" y="371"/>
                  </a:lnTo>
                  <a:lnTo>
                    <a:pt x="444" y="359"/>
                  </a:lnTo>
                  <a:lnTo>
                    <a:pt x="442" y="354"/>
                  </a:lnTo>
                  <a:lnTo>
                    <a:pt x="438" y="350"/>
                  </a:lnTo>
                  <a:lnTo>
                    <a:pt x="434" y="348"/>
                  </a:lnTo>
                  <a:lnTo>
                    <a:pt x="429" y="346"/>
                  </a:lnTo>
                  <a:lnTo>
                    <a:pt x="424" y="346"/>
                  </a:lnTo>
                  <a:lnTo>
                    <a:pt x="417" y="346"/>
                  </a:lnTo>
                  <a:lnTo>
                    <a:pt x="417" y="346"/>
                  </a:lnTo>
                  <a:lnTo>
                    <a:pt x="406" y="352"/>
                  </a:lnTo>
                  <a:lnTo>
                    <a:pt x="397" y="357"/>
                  </a:lnTo>
                  <a:lnTo>
                    <a:pt x="390" y="363"/>
                  </a:lnTo>
                  <a:lnTo>
                    <a:pt x="384" y="368"/>
                  </a:lnTo>
                  <a:lnTo>
                    <a:pt x="380" y="372"/>
                  </a:lnTo>
                  <a:lnTo>
                    <a:pt x="376" y="375"/>
                  </a:lnTo>
                  <a:lnTo>
                    <a:pt x="371" y="373"/>
                  </a:lnTo>
                  <a:lnTo>
                    <a:pt x="366" y="370"/>
                  </a:lnTo>
                  <a:lnTo>
                    <a:pt x="366" y="370"/>
                  </a:lnTo>
                  <a:lnTo>
                    <a:pt x="362" y="361"/>
                  </a:lnTo>
                  <a:lnTo>
                    <a:pt x="357" y="349"/>
                  </a:lnTo>
                  <a:lnTo>
                    <a:pt x="350" y="335"/>
                  </a:lnTo>
                  <a:lnTo>
                    <a:pt x="345" y="327"/>
                  </a:lnTo>
                  <a:lnTo>
                    <a:pt x="340" y="319"/>
                  </a:lnTo>
                  <a:lnTo>
                    <a:pt x="335" y="312"/>
                  </a:lnTo>
                  <a:lnTo>
                    <a:pt x="327" y="305"/>
                  </a:lnTo>
                  <a:lnTo>
                    <a:pt x="318" y="299"/>
                  </a:lnTo>
                  <a:lnTo>
                    <a:pt x="308" y="292"/>
                  </a:lnTo>
                  <a:lnTo>
                    <a:pt x="296" y="287"/>
                  </a:lnTo>
                  <a:lnTo>
                    <a:pt x="282" y="283"/>
                  </a:lnTo>
                  <a:lnTo>
                    <a:pt x="265" y="281"/>
                  </a:lnTo>
                  <a:lnTo>
                    <a:pt x="247" y="280"/>
                  </a:lnTo>
                  <a:lnTo>
                    <a:pt x="247" y="280"/>
                  </a:lnTo>
                  <a:lnTo>
                    <a:pt x="228" y="278"/>
                  </a:lnTo>
                  <a:lnTo>
                    <a:pt x="211" y="278"/>
                  </a:lnTo>
                  <a:lnTo>
                    <a:pt x="179" y="281"/>
                  </a:lnTo>
                  <a:lnTo>
                    <a:pt x="152" y="286"/>
                  </a:lnTo>
                  <a:lnTo>
                    <a:pt x="129" y="290"/>
                  </a:lnTo>
                  <a:lnTo>
                    <a:pt x="107" y="294"/>
                  </a:lnTo>
                  <a:lnTo>
                    <a:pt x="88" y="296"/>
                  </a:lnTo>
                  <a:lnTo>
                    <a:pt x="79" y="296"/>
                  </a:lnTo>
                  <a:lnTo>
                    <a:pt x="70" y="295"/>
                  </a:lnTo>
                  <a:lnTo>
                    <a:pt x="61" y="292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43" y="285"/>
                  </a:lnTo>
                  <a:lnTo>
                    <a:pt x="35" y="278"/>
                  </a:lnTo>
                  <a:lnTo>
                    <a:pt x="29" y="272"/>
                  </a:lnTo>
                  <a:lnTo>
                    <a:pt x="23" y="265"/>
                  </a:lnTo>
                  <a:lnTo>
                    <a:pt x="18" y="258"/>
                  </a:lnTo>
                  <a:lnTo>
                    <a:pt x="14" y="250"/>
                  </a:lnTo>
                  <a:lnTo>
                    <a:pt x="8" y="233"/>
                  </a:lnTo>
                  <a:lnTo>
                    <a:pt x="4" y="219"/>
                  </a:lnTo>
                  <a:lnTo>
                    <a:pt x="2" y="206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3" y="198"/>
                  </a:lnTo>
                  <a:lnTo>
                    <a:pt x="11" y="209"/>
                  </a:lnTo>
                  <a:lnTo>
                    <a:pt x="16" y="214"/>
                  </a:lnTo>
                  <a:lnTo>
                    <a:pt x="21" y="220"/>
                  </a:lnTo>
                  <a:lnTo>
                    <a:pt x="27" y="226"/>
                  </a:lnTo>
                  <a:lnTo>
                    <a:pt x="35" y="229"/>
                  </a:lnTo>
                  <a:lnTo>
                    <a:pt x="35" y="229"/>
                  </a:lnTo>
                  <a:lnTo>
                    <a:pt x="32" y="224"/>
                  </a:lnTo>
                  <a:lnTo>
                    <a:pt x="23" y="210"/>
                  </a:lnTo>
                  <a:lnTo>
                    <a:pt x="14" y="189"/>
                  </a:lnTo>
                  <a:lnTo>
                    <a:pt x="11" y="178"/>
                  </a:lnTo>
                  <a:lnTo>
                    <a:pt x="7" y="164"/>
                  </a:lnTo>
                  <a:lnTo>
                    <a:pt x="4" y="150"/>
                  </a:lnTo>
                  <a:lnTo>
                    <a:pt x="3" y="134"/>
                  </a:lnTo>
                  <a:lnTo>
                    <a:pt x="4" y="119"/>
                  </a:lnTo>
                  <a:lnTo>
                    <a:pt x="7" y="103"/>
                  </a:lnTo>
                  <a:lnTo>
                    <a:pt x="12" y="88"/>
                  </a:lnTo>
                  <a:lnTo>
                    <a:pt x="21" y="72"/>
                  </a:lnTo>
                  <a:lnTo>
                    <a:pt x="26" y="65"/>
                  </a:lnTo>
                  <a:lnTo>
                    <a:pt x="32" y="57"/>
                  </a:lnTo>
                  <a:lnTo>
                    <a:pt x="40" y="49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66" y="29"/>
                  </a:lnTo>
                  <a:lnTo>
                    <a:pt x="83" y="20"/>
                  </a:lnTo>
                  <a:lnTo>
                    <a:pt x="101" y="12"/>
                  </a:lnTo>
                  <a:lnTo>
                    <a:pt x="119" y="6"/>
                  </a:lnTo>
                  <a:lnTo>
                    <a:pt x="135" y="3"/>
                  </a:lnTo>
                  <a:lnTo>
                    <a:pt x="152" y="0"/>
                  </a:lnTo>
                  <a:lnTo>
                    <a:pt x="169" y="0"/>
                  </a:lnTo>
                  <a:lnTo>
                    <a:pt x="184" y="0"/>
                  </a:lnTo>
                  <a:lnTo>
                    <a:pt x="201" y="3"/>
                  </a:lnTo>
                  <a:lnTo>
                    <a:pt x="215" y="6"/>
                  </a:lnTo>
                  <a:lnTo>
                    <a:pt x="243" y="11"/>
                  </a:lnTo>
                  <a:lnTo>
                    <a:pt x="269" y="16"/>
                  </a:lnTo>
                  <a:lnTo>
                    <a:pt x="281" y="18"/>
                  </a:lnTo>
                  <a:lnTo>
                    <a:pt x="292" y="20"/>
                  </a:lnTo>
                  <a:lnTo>
                    <a:pt x="292" y="20"/>
                  </a:lnTo>
                  <a:lnTo>
                    <a:pt x="335" y="22"/>
                  </a:lnTo>
                  <a:lnTo>
                    <a:pt x="373" y="26"/>
                  </a:lnTo>
                  <a:lnTo>
                    <a:pt x="408" y="31"/>
                  </a:lnTo>
                  <a:lnTo>
                    <a:pt x="425" y="35"/>
                  </a:lnTo>
                  <a:lnTo>
                    <a:pt x="440" y="39"/>
                  </a:lnTo>
                  <a:lnTo>
                    <a:pt x="454" y="44"/>
                  </a:lnTo>
                  <a:lnTo>
                    <a:pt x="467" y="51"/>
                  </a:lnTo>
                  <a:lnTo>
                    <a:pt x="480" y="57"/>
                  </a:lnTo>
                  <a:lnTo>
                    <a:pt x="490" y="66"/>
                  </a:lnTo>
                  <a:lnTo>
                    <a:pt x="502" y="75"/>
                  </a:lnTo>
                  <a:lnTo>
                    <a:pt x="511" y="85"/>
                  </a:lnTo>
                  <a:lnTo>
                    <a:pt x="520" y="98"/>
                  </a:lnTo>
                  <a:lnTo>
                    <a:pt x="528" y="112"/>
                  </a:lnTo>
                  <a:lnTo>
                    <a:pt x="528" y="112"/>
                  </a:lnTo>
                  <a:lnTo>
                    <a:pt x="534" y="129"/>
                  </a:lnTo>
                  <a:lnTo>
                    <a:pt x="539" y="147"/>
                  </a:lnTo>
                  <a:lnTo>
                    <a:pt x="543" y="169"/>
                  </a:lnTo>
                  <a:lnTo>
                    <a:pt x="547" y="193"/>
                  </a:lnTo>
                  <a:lnTo>
                    <a:pt x="548" y="218"/>
                  </a:lnTo>
                  <a:lnTo>
                    <a:pt x="548" y="245"/>
                  </a:lnTo>
                  <a:lnTo>
                    <a:pt x="547" y="272"/>
                  </a:lnTo>
                  <a:lnTo>
                    <a:pt x="545" y="299"/>
                  </a:lnTo>
                  <a:lnTo>
                    <a:pt x="541" y="327"/>
                  </a:lnTo>
                  <a:lnTo>
                    <a:pt x="534" y="354"/>
                  </a:lnTo>
                  <a:lnTo>
                    <a:pt x="528" y="380"/>
                  </a:lnTo>
                  <a:lnTo>
                    <a:pt x="520" y="406"/>
                  </a:lnTo>
                  <a:lnTo>
                    <a:pt x="511" y="429"/>
                  </a:lnTo>
                  <a:lnTo>
                    <a:pt x="499" y="449"/>
                  </a:lnTo>
                  <a:lnTo>
                    <a:pt x="488" y="469"/>
                  </a:lnTo>
                  <a:lnTo>
                    <a:pt x="480" y="476"/>
                  </a:lnTo>
                  <a:lnTo>
                    <a:pt x="474" y="484"/>
                  </a:lnTo>
                  <a:lnTo>
                    <a:pt x="474" y="484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603"/>
            <p:cNvSpPr/>
            <p:nvPr/>
          </p:nvSpPr>
          <p:spPr bwMode="auto">
            <a:xfrm>
              <a:off x="10334625" y="3962401"/>
              <a:ext cx="26987" cy="61913"/>
            </a:xfrm>
            <a:custGeom>
              <a:avLst/>
              <a:gdLst>
                <a:gd name="T0" fmla="*/ 49 w 51"/>
                <a:gd name="T1" fmla="*/ 0 h 116"/>
                <a:gd name="T2" fmla="*/ 49 w 51"/>
                <a:gd name="T3" fmla="*/ 0 h 116"/>
                <a:gd name="T4" fmla="*/ 33 w 51"/>
                <a:gd name="T5" fmla="*/ 18 h 116"/>
                <a:gd name="T6" fmla="*/ 22 w 51"/>
                <a:gd name="T7" fmla="*/ 33 h 116"/>
                <a:gd name="T8" fmla="*/ 18 w 51"/>
                <a:gd name="T9" fmla="*/ 41 h 116"/>
                <a:gd name="T10" fmla="*/ 15 w 51"/>
                <a:gd name="T11" fmla="*/ 46 h 116"/>
                <a:gd name="T12" fmla="*/ 15 w 51"/>
                <a:gd name="T13" fmla="*/ 46 h 116"/>
                <a:gd name="T14" fmla="*/ 13 w 51"/>
                <a:gd name="T15" fmla="*/ 62 h 116"/>
                <a:gd name="T16" fmla="*/ 10 w 51"/>
                <a:gd name="T17" fmla="*/ 75 h 116"/>
                <a:gd name="T18" fmla="*/ 4 w 51"/>
                <a:gd name="T19" fmla="*/ 95 h 116"/>
                <a:gd name="T20" fmla="*/ 0 w 51"/>
                <a:gd name="T21" fmla="*/ 108 h 116"/>
                <a:gd name="T22" fmla="*/ 0 w 51"/>
                <a:gd name="T23" fmla="*/ 112 h 116"/>
                <a:gd name="T24" fmla="*/ 2 w 51"/>
                <a:gd name="T25" fmla="*/ 114 h 116"/>
                <a:gd name="T26" fmla="*/ 2 w 51"/>
                <a:gd name="T27" fmla="*/ 114 h 116"/>
                <a:gd name="T28" fmla="*/ 5 w 51"/>
                <a:gd name="T29" fmla="*/ 116 h 116"/>
                <a:gd name="T30" fmla="*/ 7 w 51"/>
                <a:gd name="T31" fmla="*/ 116 h 116"/>
                <a:gd name="T32" fmla="*/ 11 w 51"/>
                <a:gd name="T33" fmla="*/ 116 h 116"/>
                <a:gd name="T34" fmla="*/ 14 w 51"/>
                <a:gd name="T35" fmla="*/ 114 h 116"/>
                <a:gd name="T36" fmla="*/ 20 w 51"/>
                <a:gd name="T37" fmla="*/ 111 h 116"/>
                <a:gd name="T38" fmla="*/ 27 w 51"/>
                <a:gd name="T39" fmla="*/ 103 h 116"/>
                <a:gd name="T40" fmla="*/ 32 w 51"/>
                <a:gd name="T41" fmla="*/ 94 h 116"/>
                <a:gd name="T42" fmla="*/ 38 w 51"/>
                <a:gd name="T43" fmla="*/ 85 h 116"/>
                <a:gd name="T44" fmla="*/ 42 w 51"/>
                <a:gd name="T45" fmla="*/ 73 h 116"/>
                <a:gd name="T46" fmla="*/ 47 w 51"/>
                <a:gd name="T47" fmla="*/ 63 h 116"/>
                <a:gd name="T48" fmla="*/ 47 w 51"/>
                <a:gd name="T49" fmla="*/ 63 h 116"/>
                <a:gd name="T50" fmla="*/ 50 w 51"/>
                <a:gd name="T51" fmla="*/ 51 h 116"/>
                <a:gd name="T52" fmla="*/ 51 w 51"/>
                <a:gd name="T53" fmla="*/ 41 h 116"/>
                <a:gd name="T54" fmla="*/ 51 w 51"/>
                <a:gd name="T55" fmla="*/ 30 h 116"/>
                <a:gd name="T56" fmla="*/ 51 w 51"/>
                <a:gd name="T57" fmla="*/ 21 h 116"/>
                <a:gd name="T58" fmla="*/ 50 w 51"/>
                <a:gd name="T59" fmla="*/ 6 h 116"/>
                <a:gd name="T60" fmla="*/ 49 w 51"/>
                <a:gd name="T61" fmla="*/ 0 h 116"/>
                <a:gd name="T62" fmla="*/ 49 w 51"/>
                <a:gd name="T6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116">
                  <a:moveTo>
                    <a:pt x="49" y="0"/>
                  </a:moveTo>
                  <a:lnTo>
                    <a:pt x="49" y="0"/>
                  </a:lnTo>
                  <a:lnTo>
                    <a:pt x="33" y="18"/>
                  </a:lnTo>
                  <a:lnTo>
                    <a:pt x="22" y="33"/>
                  </a:lnTo>
                  <a:lnTo>
                    <a:pt x="18" y="41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3" y="62"/>
                  </a:lnTo>
                  <a:lnTo>
                    <a:pt x="10" y="75"/>
                  </a:lnTo>
                  <a:lnTo>
                    <a:pt x="4" y="95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5" y="116"/>
                  </a:lnTo>
                  <a:lnTo>
                    <a:pt x="7" y="116"/>
                  </a:lnTo>
                  <a:lnTo>
                    <a:pt x="11" y="116"/>
                  </a:lnTo>
                  <a:lnTo>
                    <a:pt x="14" y="114"/>
                  </a:lnTo>
                  <a:lnTo>
                    <a:pt x="20" y="111"/>
                  </a:lnTo>
                  <a:lnTo>
                    <a:pt x="27" y="103"/>
                  </a:lnTo>
                  <a:lnTo>
                    <a:pt x="32" y="94"/>
                  </a:lnTo>
                  <a:lnTo>
                    <a:pt x="38" y="85"/>
                  </a:lnTo>
                  <a:lnTo>
                    <a:pt x="42" y="73"/>
                  </a:lnTo>
                  <a:lnTo>
                    <a:pt x="47" y="63"/>
                  </a:lnTo>
                  <a:lnTo>
                    <a:pt x="47" y="63"/>
                  </a:lnTo>
                  <a:lnTo>
                    <a:pt x="50" y="51"/>
                  </a:lnTo>
                  <a:lnTo>
                    <a:pt x="51" y="41"/>
                  </a:lnTo>
                  <a:lnTo>
                    <a:pt x="51" y="30"/>
                  </a:lnTo>
                  <a:lnTo>
                    <a:pt x="51" y="21"/>
                  </a:lnTo>
                  <a:lnTo>
                    <a:pt x="50" y="6"/>
                  </a:ln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C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604"/>
            <p:cNvSpPr/>
            <p:nvPr/>
          </p:nvSpPr>
          <p:spPr bwMode="auto">
            <a:xfrm>
              <a:off x="9817100" y="3121026"/>
              <a:ext cx="258762" cy="565150"/>
            </a:xfrm>
            <a:custGeom>
              <a:avLst/>
              <a:gdLst>
                <a:gd name="T0" fmla="*/ 489 w 489"/>
                <a:gd name="T1" fmla="*/ 0 h 1069"/>
                <a:gd name="T2" fmla="*/ 284 w 489"/>
                <a:gd name="T3" fmla="*/ 387 h 1069"/>
                <a:gd name="T4" fmla="*/ 180 w 489"/>
                <a:gd name="T5" fmla="*/ 349 h 1069"/>
                <a:gd name="T6" fmla="*/ 213 w 489"/>
                <a:gd name="T7" fmla="*/ 452 h 1069"/>
                <a:gd name="T8" fmla="*/ 9 w 489"/>
                <a:gd name="T9" fmla="*/ 1069 h 1069"/>
                <a:gd name="T10" fmla="*/ 9 w 489"/>
                <a:gd name="T11" fmla="*/ 1069 h 1069"/>
                <a:gd name="T12" fmla="*/ 5 w 489"/>
                <a:gd name="T13" fmla="*/ 1035 h 1069"/>
                <a:gd name="T14" fmla="*/ 2 w 489"/>
                <a:gd name="T15" fmla="*/ 995 h 1069"/>
                <a:gd name="T16" fmla="*/ 0 w 489"/>
                <a:gd name="T17" fmla="*/ 943 h 1069"/>
                <a:gd name="T18" fmla="*/ 1 w 489"/>
                <a:gd name="T19" fmla="*/ 878 h 1069"/>
                <a:gd name="T20" fmla="*/ 2 w 489"/>
                <a:gd name="T21" fmla="*/ 844 h 1069"/>
                <a:gd name="T22" fmla="*/ 4 w 489"/>
                <a:gd name="T23" fmla="*/ 806 h 1069"/>
                <a:gd name="T24" fmla="*/ 8 w 489"/>
                <a:gd name="T25" fmla="*/ 768 h 1069"/>
                <a:gd name="T26" fmla="*/ 13 w 489"/>
                <a:gd name="T27" fmla="*/ 726 h 1069"/>
                <a:gd name="T28" fmla="*/ 19 w 489"/>
                <a:gd name="T29" fmla="*/ 684 h 1069"/>
                <a:gd name="T30" fmla="*/ 27 w 489"/>
                <a:gd name="T31" fmla="*/ 642 h 1069"/>
                <a:gd name="T32" fmla="*/ 36 w 489"/>
                <a:gd name="T33" fmla="*/ 598 h 1069"/>
                <a:gd name="T34" fmla="*/ 47 w 489"/>
                <a:gd name="T35" fmla="*/ 553 h 1069"/>
                <a:gd name="T36" fmla="*/ 60 w 489"/>
                <a:gd name="T37" fmla="*/ 509 h 1069"/>
                <a:gd name="T38" fmla="*/ 76 w 489"/>
                <a:gd name="T39" fmla="*/ 464 h 1069"/>
                <a:gd name="T40" fmla="*/ 94 w 489"/>
                <a:gd name="T41" fmla="*/ 419 h 1069"/>
                <a:gd name="T42" fmla="*/ 114 w 489"/>
                <a:gd name="T43" fmla="*/ 374 h 1069"/>
                <a:gd name="T44" fmla="*/ 138 w 489"/>
                <a:gd name="T45" fmla="*/ 330 h 1069"/>
                <a:gd name="T46" fmla="*/ 163 w 489"/>
                <a:gd name="T47" fmla="*/ 288 h 1069"/>
                <a:gd name="T48" fmla="*/ 177 w 489"/>
                <a:gd name="T49" fmla="*/ 266 h 1069"/>
                <a:gd name="T50" fmla="*/ 192 w 489"/>
                <a:gd name="T51" fmla="*/ 245 h 1069"/>
                <a:gd name="T52" fmla="*/ 208 w 489"/>
                <a:gd name="T53" fmla="*/ 225 h 1069"/>
                <a:gd name="T54" fmla="*/ 224 w 489"/>
                <a:gd name="T55" fmla="*/ 204 h 1069"/>
                <a:gd name="T56" fmla="*/ 242 w 489"/>
                <a:gd name="T57" fmla="*/ 185 h 1069"/>
                <a:gd name="T58" fmla="*/ 260 w 489"/>
                <a:gd name="T59" fmla="*/ 166 h 1069"/>
                <a:gd name="T60" fmla="*/ 278 w 489"/>
                <a:gd name="T61" fmla="*/ 146 h 1069"/>
                <a:gd name="T62" fmla="*/ 297 w 489"/>
                <a:gd name="T63" fmla="*/ 128 h 1069"/>
                <a:gd name="T64" fmla="*/ 318 w 489"/>
                <a:gd name="T65" fmla="*/ 110 h 1069"/>
                <a:gd name="T66" fmla="*/ 340 w 489"/>
                <a:gd name="T67" fmla="*/ 92 h 1069"/>
                <a:gd name="T68" fmla="*/ 361 w 489"/>
                <a:gd name="T69" fmla="*/ 75 h 1069"/>
                <a:gd name="T70" fmla="*/ 386 w 489"/>
                <a:gd name="T71" fmla="*/ 59 h 1069"/>
                <a:gd name="T72" fmla="*/ 409 w 489"/>
                <a:gd name="T73" fmla="*/ 43 h 1069"/>
                <a:gd name="T74" fmla="*/ 435 w 489"/>
                <a:gd name="T75" fmla="*/ 28 h 1069"/>
                <a:gd name="T76" fmla="*/ 462 w 489"/>
                <a:gd name="T77" fmla="*/ 14 h 1069"/>
                <a:gd name="T78" fmla="*/ 489 w 489"/>
                <a:gd name="T79" fmla="*/ 0 h 1069"/>
                <a:gd name="T80" fmla="*/ 489 w 489"/>
                <a:gd name="T81" fmla="*/ 0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9" h="1069">
                  <a:moveTo>
                    <a:pt x="489" y="0"/>
                  </a:moveTo>
                  <a:lnTo>
                    <a:pt x="284" y="387"/>
                  </a:lnTo>
                  <a:lnTo>
                    <a:pt x="180" y="349"/>
                  </a:lnTo>
                  <a:lnTo>
                    <a:pt x="213" y="452"/>
                  </a:lnTo>
                  <a:lnTo>
                    <a:pt x="9" y="1069"/>
                  </a:lnTo>
                  <a:lnTo>
                    <a:pt x="9" y="1069"/>
                  </a:lnTo>
                  <a:lnTo>
                    <a:pt x="5" y="1035"/>
                  </a:lnTo>
                  <a:lnTo>
                    <a:pt x="2" y="995"/>
                  </a:lnTo>
                  <a:lnTo>
                    <a:pt x="0" y="943"/>
                  </a:lnTo>
                  <a:lnTo>
                    <a:pt x="1" y="878"/>
                  </a:lnTo>
                  <a:lnTo>
                    <a:pt x="2" y="844"/>
                  </a:lnTo>
                  <a:lnTo>
                    <a:pt x="4" y="806"/>
                  </a:lnTo>
                  <a:lnTo>
                    <a:pt x="8" y="768"/>
                  </a:lnTo>
                  <a:lnTo>
                    <a:pt x="13" y="726"/>
                  </a:lnTo>
                  <a:lnTo>
                    <a:pt x="19" y="684"/>
                  </a:lnTo>
                  <a:lnTo>
                    <a:pt x="27" y="642"/>
                  </a:lnTo>
                  <a:lnTo>
                    <a:pt x="36" y="598"/>
                  </a:lnTo>
                  <a:lnTo>
                    <a:pt x="47" y="553"/>
                  </a:lnTo>
                  <a:lnTo>
                    <a:pt x="60" y="509"/>
                  </a:lnTo>
                  <a:lnTo>
                    <a:pt x="76" y="464"/>
                  </a:lnTo>
                  <a:lnTo>
                    <a:pt x="94" y="419"/>
                  </a:lnTo>
                  <a:lnTo>
                    <a:pt x="114" y="374"/>
                  </a:lnTo>
                  <a:lnTo>
                    <a:pt x="138" y="330"/>
                  </a:lnTo>
                  <a:lnTo>
                    <a:pt x="163" y="288"/>
                  </a:lnTo>
                  <a:lnTo>
                    <a:pt x="177" y="266"/>
                  </a:lnTo>
                  <a:lnTo>
                    <a:pt x="192" y="245"/>
                  </a:lnTo>
                  <a:lnTo>
                    <a:pt x="208" y="225"/>
                  </a:lnTo>
                  <a:lnTo>
                    <a:pt x="224" y="204"/>
                  </a:lnTo>
                  <a:lnTo>
                    <a:pt x="242" y="185"/>
                  </a:lnTo>
                  <a:lnTo>
                    <a:pt x="260" y="166"/>
                  </a:lnTo>
                  <a:lnTo>
                    <a:pt x="278" y="146"/>
                  </a:lnTo>
                  <a:lnTo>
                    <a:pt x="297" y="128"/>
                  </a:lnTo>
                  <a:lnTo>
                    <a:pt x="318" y="110"/>
                  </a:lnTo>
                  <a:lnTo>
                    <a:pt x="340" y="92"/>
                  </a:lnTo>
                  <a:lnTo>
                    <a:pt x="361" y="75"/>
                  </a:lnTo>
                  <a:lnTo>
                    <a:pt x="386" y="59"/>
                  </a:lnTo>
                  <a:lnTo>
                    <a:pt x="409" y="43"/>
                  </a:lnTo>
                  <a:lnTo>
                    <a:pt x="435" y="28"/>
                  </a:lnTo>
                  <a:lnTo>
                    <a:pt x="462" y="14"/>
                  </a:lnTo>
                  <a:lnTo>
                    <a:pt x="489" y="0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605"/>
            <p:cNvSpPr/>
            <p:nvPr/>
          </p:nvSpPr>
          <p:spPr bwMode="auto">
            <a:xfrm>
              <a:off x="9864725" y="2995613"/>
              <a:ext cx="49212" cy="19050"/>
            </a:xfrm>
            <a:custGeom>
              <a:avLst/>
              <a:gdLst>
                <a:gd name="T0" fmla="*/ 0 w 94"/>
                <a:gd name="T1" fmla="*/ 4 h 36"/>
                <a:gd name="T2" fmla="*/ 0 w 94"/>
                <a:gd name="T3" fmla="*/ 4 h 36"/>
                <a:gd name="T4" fmla="*/ 2 w 94"/>
                <a:gd name="T5" fmla="*/ 9 h 36"/>
                <a:gd name="T6" fmla="*/ 5 w 94"/>
                <a:gd name="T7" fmla="*/ 15 h 36"/>
                <a:gd name="T8" fmla="*/ 9 w 94"/>
                <a:gd name="T9" fmla="*/ 21 h 36"/>
                <a:gd name="T10" fmla="*/ 15 w 94"/>
                <a:gd name="T11" fmla="*/ 26 h 36"/>
                <a:gd name="T12" fmla="*/ 21 w 94"/>
                <a:gd name="T13" fmla="*/ 31 h 36"/>
                <a:gd name="T14" fmla="*/ 30 w 94"/>
                <a:gd name="T15" fmla="*/ 35 h 36"/>
                <a:gd name="T16" fmla="*/ 41 w 94"/>
                <a:gd name="T17" fmla="*/ 36 h 36"/>
                <a:gd name="T18" fmla="*/ 41 w 94"/>
                <a:gd name="T19" fmla="*/ 36 h 36"/>
                <a:gd name="T20" fmla="*/ 52 w 94"/>
                <a:gd name="T21" fmla="*/ 36 h 36"/>
                <a:gd name="T22" fmla="*/ 61 w 94"/>
                <a:gd name="T23" fmla="*/ 33 h 36"/>
                <a:gd name="T24" fmla="*/ 70 w 94"/>
                <a:gd name="T25" fmla="*/ 29 h 36"/>
                <a:gd name="T26" fmla="*/ 78 w 94"/>
                <a:gd name="T27" fmla="*/ 24 h 36"/>
                <a:gd name="T28" fmla="*/ 90 w 94"/>
                <a:gd name="T29" fmla="*/ 13 h 36"/>
                <a:gd name="T30" fmla="*/ 94 w 94"/>
                <a:gd name="T31" fmla="*/ 9 h 36"/>
                <a:gd name="T32" fmla="*/ 94 w 94"/>
                <a:gd name="T33" fmla="*/ 9 h 36"/>
                <a:gd name="T34" fmla="*/ 83 w 94"/>
                <a:gd name="T35" fmla="*/ 7 h 36"/>
                <a:gd name="T36" fmla="*/ 58 w 94"/>
                <a:gd name="T37" fmla="*/ 3 h 36"/>
                <a:gd name="T38" fmla="*/ 42 w 94"/>
                <a:gd name="T39" fmla="*/ 2 h 36"/>
                <a:gd name="T40" fmla="*/ 27 w 94"/>
                <a:gd name="T41" fmla="*/ 0 h 36"/>
                <a:gd name="T42" fmla="*/ 12 w 94"/>
                <a:gd name="T43" fmla="*/ 2 h 36"/>
                <a:gd name="T44" fmla="*/ 0 w 94"/>
                <a:gd name="T45" fmla="*/ 4 h 36"/>
                <a:gd name="T46" fmla="*/ 0 w 94"/>
                <a:gd name="T4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36">
                  <a:moveTo>
                    <a:pt x="0" y="4"/>
                  </a:moveTo>
                  <a:lnTo>
                    <a:pt x="0" y="4"/>
                  </a:lnTo>
                  <a:lnTo>
                    <a:pt x="2" y="9"/>
                  </a:lnTo>
                  <a:lnTo>
                    <a:pt x="5" y="15"/>
                  </a:lnTo>
                  <a:lnTo>
                    <a:pt x="9" y="21"/>
                  </a:lnTo>
                  <a:lnTo>
                    <a:pt x="15" y="26"/>
                  </a:lnTo>
                  <a:lnTo>
                    <a:pt x="21" y="31"/>
                  </a:lnTo>
                  <a:lnTo>
                    <a:pt x="30" y="35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52" y="36"/>
                  </a:lnTo>
                  <a:lnTo>
                    <a:pt x="61" y="33"/>
                  </a:lnTo>
                  <a:lnTo>
                    <a:pt x="70" y="29"/>
                  </a:lnTo>
                  <a:lnTo>
                    <a:pt x="78" y="24"/>
                  </a:lnTo>
                  <a:lnTo>
                    <a:pt x="90" y="13"/>
                  </a:lnTo>
                  <a:lnTo>
                    <a:pt x="94" y="9"/>
                  </a:lnTo>
                  <a:lnTo>
                    <a:pt x="94" y="9"/>
                  </a:lnTo>
                  <a:lnTo>
                    <a:pt x="83" y="7"/>
                  </a:lnTo>
                  <a:lnTo>
                    <a:pt x="58" y="3"/>
                  </a:lnTo>
                  <a:lnTo>
                    <a:pt x="42" y="2"/>
                  </a:lnTo>
                  <a:lnTo>
                    <a:pt x="27" y="0"/>
                  </a:lnTo>
                  <a:lnTo>
                    <a:pt x="1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606"/>
            <p:cNvSpPr/>
            <p:nvPr/>
          </p:nvSpPr>
          <p:spPr bwMode="auto">
            <a:xfrm>
              <a:off x="8891588" y="4168776"/>
              <a:ext cx="519112" cy="377825"/>
            </a:xfrm>
            <a:custGeom>
              <a:avLst/>
              <a:gdLst>
                <a:gd name="T0" fmla="*/ 866 w 983"/>
                <a:gd name="T1" fmla="*/ 566 h 714"/>
                <a:gd name="T2" fmla="*/ 881 w 983"/>
                <a:gd name="T3" fmla="*/ 562 h 714"/>
                <a:gd name="T4" fmla="*/ 908 w 983"/>
                <a:gd name="T5" fmla="*/ 549 h 714"/>
                <a:gd name="T6" fmla="*/ 931 w 983"/>
                <a:gd name="T7" fmla="*/ 533 h 714"/>
                <a:gd name="T8" fmla="*/ 952 w 983"/>
                <a:gd name="T9" fmla="*/ 511 h 714"/>
                <a:gd name="T10" fmla="*/ 967 w 983"/>
                <a:gd name="T11" fmla="*/ 486 h 714"/>
                <a:gd name="T12" fmla="*/ 978 w 983"/>
                <a:gd name="T13" fmla="*/ 459 h 714"/>
                <a:gd name="T14" fmla="*/ 983 w 983"/>
                <a:gd name="T15" fmla="*/ 431 h 714"/>
                <a:gd name="T16" fmla="*/ 981 w 983"/>
                <a:gd name="T17" fmla="*/ 400 h 714"/>
                <a:gd name="T18" fmla="*/ 917 w 983"/>
                <a:gd name="T19" fmla="*/ 117 h 714"/>
                <a:gd name="T20" fmla="*/ 912 w 983"/>
                <a:gd name="T21" fmla="*/ 102 h 714"/>
                <a:gd name="T22" fmla="*/ 900 w 983"/>
                <a:gd name="T23" fmla="*/ 75 h 714"/>
                <a:gd name="T24" fmla="*/ 882 w 983"/>
                <a:gd name="T25" fmla="*/ 52 h 714"/>
                <a:gd name="T26" fmla="*/ 862 w 983"/>
                <a:gd name="T27" fmla="*/ 31 h 714"/>
                <a:gd name="T28" fmla="*/ 837 w 983"/>
                <a:gd name="T29" fmla="*/ 16 h 714"/>
                <a:gd name="T30" fmla="*/ 810 w 983"/>
                <a:gd name="T31" fmla="*/ 5 h 714"/>
                <a:gd name="T32" fmla="*/ 781 w 983"/>
                <a:gd name="T33" fmla="*/ 0 h 714"/>
                <a:gd name="T34" fmla="*/ 751 w 983"/>
                <a:gd name="T35" fmla="*/ 1 h 714"/>
                <a:gd name="T36" fmla="*/ 115 w 983"/>
                <a:gd name="T37" fmla="*/ 148 h 714"/>
                <a:gd name="T38" fmla="*/ 101 w 983"/>
                <a:gd name="T39" fmla="*/ 152 h 714"/>
                <a:gd name="T40" fmla="*/ 74 w 983"/>
                <a:gd name="T41" fmla="*/ 165 h 714"/>
                <a:gd name="T42" fmla="*/ 50 w 983"/>
                <a:gd name="T43" fmla="*/ 181 h 714"/>
                <a:gd name="T44" fmla="*/ 31 w 983"/>
                <a:gd name="T45" fmla="*/ 203 h 714"/>
                <a:gd name="T46" fmla="*/ 15 w 983"/>
                <a:gd name="T47" fmla="*/ 228 h 714"/>
                <a:gd name="T48" fmla="*/ 5 w 983"/>
                <a:gd name="T49" fmla="*/ 255 h 714"/>
                <a:gd name="T50" fmla="*/ 0 w 983"/>
                <a:gd name="T51" fmla="*/ 283 h 714"/>
                <a:gd name="T52" fmla="*/ 1 w 983"/>
                <a:gd name="T53" fmla="*/ 313 h 714"/>
                <a:gd name="T54" fmla="*/ 65 w 983"/>
                <a:gd name="T55" fmla="*/ 597 h 714"/>
                <a:gd name="T56" fmla="*/ 69 w 983"/>
                <a:gd name="T57" fmla="*/ 611 h 714"/>
                <a:gd name="T58" fmla="*/ 82 w 983"/>
                <a:gd name="T59" fmla="*/ 639 h 714"/>
                <a:gd name="T60" fmla="*/ 99 w 983"/>
                <a:gd name="T61" fmla="*/ 663 h 714"/>
                <a:gd name="T62" fmla="*/ 121 w 983"/>
                <a:gd name="T63" fmla="*/ 682 h 714"/>
                <a:gd name="T64" fmla="*/ 145 w 983"/>
                <a:gd name="T65" fmla="*/ 697 h 714"/>
                <a:gd name="T66" fmla="*/ 172 w 983"/>
                <a:gd name="T67" fmla="*/ 708 h 714"/>
                <a:gd name="T68" fmla="*/ 202 w 983"/>
                <a:gd name="T69" fmla="*/ 713 h 714"/>
                <a:gd name="T70" fmla="*/ 231 w 983"/>
                <a:gd name="T71" fmla="*/ 713 h 714"/>
                <a:gd name="T72" fmla="*/ 247 w 983"/>
                <a:gd name="T73" fmla="*/ 71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83" h="714">
                  <a:moveTo>
                    <a:pt x="247" y="710"/>
                  </a:moveTo>
                  <a:lnTo>
                    <a:pt x="866" y="566"/>
                  </a:lnTo>
                  <a:lnTo>
                    <a:pt x="866" y="566"/>
                  </a:lnTo>
                  <a:lnTo>
                    <a:pt x="881" y="562"/>
                  </a:lnTo>
                  <a:lnTo>
                    <a:pt x="895" y="556"/>
                  </a:lnTo>
                  <a:lnTo>
                    <a:pt x="908" y="549"/>
                  </a:lnTo>
                  <a:lnTo>
                    <a:pt x="921" y="542"/>
                  </a:lnTo>
                  <a:lnTo>
                    <a:pt x="931" y="533"/>
                  </a:lnTo>
                  <a:lnTo>
                    <a:pt x="941" y="522"/>
                  </a:lnTo>
                  <a:lnTo>
                    <a:pt x="952" y="511"/>
                  </a:lnTo>
                  <a:lnTo>
                    <a:pt x="960" y="499"/>
                  </a:lnTo>
                  <a:lnTo>
                    <a:pt x="967" y="486"/>
                  </a:lnTo>
                  <a:lnTo>
                    <a:pt x="972" y="474"/>
                  </a:lnTo>
                  <a:lnTo>
                    <a:pt x="978" y="459"/>
                  </a:lnTo>
                  <a:lnTo>
                    <a:pt x="980" y="445"/>
                  </a:lnTo>
                  <a:lnTo>
                    <a:pt x="983" y="431"/>
                  </a:lnTo>
                  <a:lnTo>
                    <a:pt x="983" y="416"/>
                  </a:lnTo>
                  <a:lnTo>
                    <a:pt x="981" y="400"/>
                  </a:lnTo>
                  <a:lnTo>
                    <a:pt x="979" y="386"/>
                  </a:lnTo>
                  <a:lnTo>
                    <a:pt x="917" y="117"/>
                  </a:lnTo>
                  <a:lnTo>
                    <a:pt x="917" y="117"/>
                  </a:lnTo>
                  <a:lnTo>
                    <a:pt x="912" y="102"/>
                  </a:lnTo>
                  <a:lnTo>
                    <a:pt x="907" y="88"/>
                  </a:lnTo>
                  <a:lnTo>
                    <a:pt x="900" y="75"/>
                  </a:lnTo>
                  <a:lnTo>
                    <a:pt x="891" y="63"/>
                  </a:lnTo>
                  <a:lnTo>
                    <a:pt x="882" y="52"/>
                  </a:lnTo>
                  <a:lnTo>
                    <a:pt x="872" y="41"/>
                  </a:lnTo>
                  <a:lnTo>
                    <a:pt x="862" y="31"/>
                  </a:lnTo>
                  <a:lnTo>
                    <a:pt x="849" y="23"/>
                  </a:lnTo>
                  <a:lnTo>
                    <a:pt x="837" y="16"/>
                  </a:lnTo>
                  <a:lnTo>
                    <a:pt x="823" y="10"/>
                  </a:lnTo>
                  <a:lnTo>
                    <a:pt x="810" y="5"/>
                  </a:lnTo>
                  <a:lnTo>
                    <a:pt x="796" y="3"/>
                  </a:lnTo>
                  <a:lnTo>
                    <a:pt x="781" y="0"/>
                  </a:lnTo>
                  <a:lnTo>
                    <a:pt x="767" y="0"/>
                  </a:lnTo>
                  <a:lnTo>
                    <a:pt x="751" y="1"/>
                  </a:lnTo>
                  <a:lnTo>
                    <a:pt x="736" y="4"/>
                  </a:lnTo>
                  <a:lnTo>
                    <a:pt x="115" y="148"/>
                  </a:lnTo>
                  <a:lnTo>
                    <a:pt x="115" y="148"/>
                  </a:lnTo>
                  <a:lnTo>
                    <a:pt x="101" y="152"/>
                  </a:lnTo>
                  <a:lnTo>
                    <a:pt x="87" y="157"/>
                  </a:lnTo>
                  <a:lnTo>
                    <a:pt x="74" y="165"/>
                  </a:lnTo>
                  <a:lnTo>
                    <a:pt x="61" y="172"/>
                  </a:lnTo>
                  <a:lnTo>
                    <a:pt x="50" y="181"/>
                  </a:lnTo>
                  <a:lnTo>
                    <a:pt x="40" y="192"/>
                  </a:lnTo>
                  <a:lnTo>
                    <a:pt x="31" y="203"/>
                  </a:lnTo>
                  <a:lnTo>
                    <a:pt x="23" y="215"/>
                  </a:lnTo>
                  <a:lnTo>
                    <a:pt x="15" y="228"/>
                  </a:lnTo>
                  <a:lnTo>
                    <a:pt x="9" y="241"/>
                  </a:lnTo>
                  <a:lnTo>
                    <a:pt x="5" y="255"/>
                  </a:lnTo>
                  <a:lnTo>
                    <a:pt x="1" y="269"/>
                  </a:lnTo>
                  <a:lnTo>
                    <a:pt x="0" y="283"/>
                  </a:lnTo>
                  <a:lnTo>
                    <a:pt x="0" y="299"/>
                  </a:lnTo>
                  <a:lnTo>
                    <a:pt x="1" y="313"/>
                  </a:lnTo>
                  <a:lnTo>
                    <a:pt x="3" y="328"/>
                  </a:lnTo>
                  <a:lnTo>
                    <a:pt x="65" y="597"/>
                  </a:lnTo>
                  <a:lnTo>
                    <a:pt x="65" y="597"/>
                  </a:lnTo>
                  <a:lnTo>
                    <a:pt x="69" y="611"/>
                  </a:lnTo>
                  <a:lnTo>
                    <a:pt x="76" y="625"/>
                  </a:lnTo>
                  <a:lnTo>
                    <a:pt x="82" y="639"/>
                  </a:lnTo>
                  <a:lnTo>
                    <a:pt x="90" y="651"/>
                  </a:lnTo>
                  <a:lnTo>
                    <a:pt x="99" y="663"/>
                  </a:lnTo>
                  <a:lnTo>
                    <a:pt x="109" y="673"/>
                  </a:lnTo>
                  <a:lnTo>
                    <a:pt x="121" y="682"/>
                  </a:lnTo>
                  <a:lnTo>
                    <a:pt x="132" y="691"/>
                  </a:lnTo>
                  <a:lnTo>
                    <a:pt x="145" y="697"/>
                  </a:lnTo>
                  <a:lnTo>
                    <a:pt x="158" y="704"/>
                  </a:lnTo>
                  <a:lnTo>
                    <a:pt x="172" y="708"/>
                  </a:lnTo>
                  <a:lnTo>
                    <a:pt x="186" y="712"/>
                  </a:lnTo>
                  <a:lnTo>
                    <a:pt x="202" y="713"/>
                  </a:lnTo>
                  <a:lnTo>
                    <a:pt x="216" y="714"/>
                  </a:lnTo>
                  <a:lnTo>
                    <a:pt x="231" y="713"/>
                  </a:lnTo>
                  <a:lnTo>
                    <a:pt x="247" y="710"/>
                  </a:lnTo>
                  <a:lnTo>
                    <a:pt x="247" y="710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08"/>
            <p:cNvSpPr>
              <a:spLocks noEditPoints="1"/>
            </p:cNvSpPr>
            <p:nvPr/>
          </p:nvSpPr>
          <p:spPr bwMode="auto">
            <a:xfrm>
              <a:off x="8847138" y="4144963"/>
              <a:ext cx="520700" cy="414338"/>
            </a:xfrm>
            <a:custGeom>
              <a:avLst/>
              <a:gdLst>
                <a:gd name="T0" fmla="*/ 882 w 985"/>
                <a:gd name="T1" fmla="*/ 112 h 781"/>
                <a:gd name="T2" fmla="*/ 869 w 985"/>
                <a:gd name="T3" fmla="*/ 100 h 781"/>
                <a:gd name="T4" fmla="*/ 839 w 985"/>
                <a:gd name="T5" fmla="*/ 80 h 781"/>
                <a:gd name="T6" fmla="*/ 806 w 985"/>
                <a:gd name="T7" fmla="*/ 68 h 781"/>
                <a:gd name="T8" fmla="*/ 770 w 985"/>
                <a:gd name="T9" fmla="*/ 63 h 781"/>
                <a:gd name="T10" fmla="*/ 752 w 985"/>
                <a:gd name="T11" fmla="*/ 64 h 781"/>
                <a:gd name="T12" fmla="*/ 750 w 985"/>
                <a:gd name="T13" fmla="*/ 64 h 781"/>
                <a:gd name="T14" fmla="*/ 736 w 985"/>
                <a:gd name="T15" fmla="*/ 67 h 781"/>
                <a:gd name="T16" fmla="*/ 600 w 985"/>
                <a:gd name="T17" fmla="*/ 39 h 781"/>
                <a:gd name="T18" fmla="*/ 596 w 985"/>
                <a:gd name="T19" fmla="*/ 28 h 781"/>
                <a:gd name="T20" fmla="*/ 586 w 985"/>
                <a:gd name="T21" fmla="*/ 13 h 781"/>
                <a:gd name="T22" fmla="*/ 577 w 985"/>
                <a:gd name="T23" fmla="*/ 6 h 781"/>
                <a:gd name="T24" fmla="*/ 559 w 985"/>
                <a:gd name="T25" fmla="*/ 0 h 781"/>
                <a:gd name="T26" fmla="*/ 539 w 985"/>
                <a:gd name="T27" fmla="*/ 1 h 781"/>
                <a:gd name="T28" fmla="*/ 377 w 985"/>
                <a:gd name="T29" fmla="*/ 39 h 781"/>
                <a:gd name="T30" fmla="*/ 354 w 985"/>
                <a:gd name="T31" fmla="*/ 44 h 781"/>
                <a:gd name="T32" fmla="*/ 336 w 985"/>
                <a:gd name="T33" fmla="*/ 52 h 781"/>
                <a:gd name="T34" fmla="*/ 323 w 985"/>
                <a:gd name="T35" fmla="*/ 66 h 781"/>
                <a:gd name="T36" fmla="*/ 317 w 985"/>
                <a:gd name="T37" fmla="*/ 84 h 781"/>
                <a:gd name="T38" fmla="*/ 317 w 985"/>
                <a:gd name="T39" fmla="*/ 103 h 781"/>
                <a:gd name="T40" fmla="*/ 117 w 985"/>
                <a:gd name="T41" fmla="*/ 211 h 781"/>
                <a:gd name="T42" fmla="*/ 103 w 985"/>
                <a:gd name="T43" fmla="*/ 215 h 781"/>
                <a:gd name="T44" fmla="*/ 75 w 985"/>
                <a:gd name="T45" fmla="*/ 228 h 781"/>
                <a:gd name="T46" fmla="*/ 52 w 985"/>
                <a:gd name="T47" fmla="*/ 245 h 781"/>
                <a:gd name="T48" fmla="*/ 31 w 985"/>
                <a:gd name="T49" fmla="*/ 266 h 781"/>
                <a:gd name="T50" fmla="*/ 17 w 985"/>
                <a:gd name="T51" fmla="*/ 291 h 781"/>
                <a:gd name="T52" fmla="*/ 5 w 985"/>
                <a:gd name="T53" fmla="*/ 318 h 781"/>
                <a:gd name="T54" fmla="*/ 0 w 985"/>
                <a:gd name="T55" fmla="*/ 347 h 781"/>
                <a:gd name="T56" fmla="*/ 2 w 985"/>
                <a:gd name="T57" fmla="*/ 377 h 781"/>
                <a:gd name="T58" fmla="*/ 67 w 985"/>
                <a:gd name="T59" fmla="*/ 664 h 781"/>
                <a:gd name="T60" fmla="*/ 71 w 985"/>
                <a:gd name="T61" fmla="*/ 679 h 781"/>
                <a:gd name="T62" fmla="*/ 84 w 985"/>
                <a:gd name="T63" fmla="*/ 706 h 781"/>
                <a:gd name="T64" fmla="*/ 102 w 985"/>
                <a:gd name="T65" fmla="*/ 730 h 781"/>
                <a:gd name="T66" fmla="*/ 123 w 985"/>
                <a:gd name="T67" fmla="*/ 750 h 781"/>
                <a:gd name="T68" fmla="*/ 147 w 985"/>
                <a:gd name="T69" fmla="*/ 766 h 781"/>
                <a:gd name="T70" fmla="*/ 174 w 985"/>
                <a:gd name="T71" fmla="*/ 776 h 781"/>
                <a:gd name="T72" fmla="*/ 204 w 985"/>
                <a:gd name="T73" fmla="*/ 781 h 781"/>
                <a:gd name="T74" fmla="*/ 233 w 985"/>
                <a:gd name="T75" fmla="*/ 780 h 781"/>
                <a:gd name="T76" fmla="*/ 868 w 985"/>
                <a:gd name="T77" fmla="*/ 634 h 781"/>
                <a:gd name="T78" fmla="*/ 883 w 985"/>
                <a:gd name="T79" fmla="*/ 629 h 781"/>
                <a:gd name="T80" fmla="*/ 898 w 985"/>
                <a:gd name="T81" fmla="*/ 623 h 781"/>
                <a:gd name="T82" fmla="*/ 898 w 985"/>
                <a:gd name="T83" fmla="*/ 623 h 781"/>
                <a:gd name="T84" fmla="*/ 910 w 985"/>
                <a:gd name="T85" fmla="*/ 616 h 781"/>
                <a:gd name="T86" fmla="*/ 931 w 985"/>
                <a:gd name="T87" fmla="*/ 602 h 781"/>
                <a:gd name="T88" fmla="*/ 940 w 985"/>
                <a:gd name="T89" fmla="*/ 593 h 781"/>
                <a:gd name="T90" fmla="*/ 963 w 985"/>
                <a:gd name="T91" fmla="*/ 564 h 781"/>
                <a:gd name="T92" fmla="*/ 978 w 985"/>
                <a:gd name="T93" fmla="*/ 529 h 781"/>
                <a:gd name="T94" fmla="*/ 985 w 985"/>
                <a:gd name="T95" fmla="*/ 492 h 781"/>
                <a:gd name="T96" fmla="*/ 981 w 985"/>
                <a:gd name="T97" fmla="*/ 453 h 781"/>
                <a:gd name="T98" fmla="*/ 918 w 985"/>
                <a:gd name="T99" fmla="*/ 180 h 781"/>
                <a:gd name="T100" fmla="*/ 904 w 985"/>
                <a:gd name="T101" fmla="*/ 143 h 781"/>
                <a:gd name="T102" fmla="*/ 882 w 985"/>
                <a:gd name="T103" fmla="*/ 112 h 781"/>
                <a:gd name="T104" fmla="*/ 348 w 985"/>
                <a:gd name="T105" fmla="*/ 97 h 781"/>
                <a:gd name="T106" fmla="*/ 348 w 985"/>
                <a:gd name="T107" fmla="*/ 90 h 781"/>
                <a:gd name="T108" fmla="*/ 352 w 985"/>
                <a:gd name="T109" fmla="*/ 80 h 781"/>
                <a:gd name="T110" fmla="*/ 357 w 985"/>
                <a:gd name="T111" fmla="*/ 76 h 781"/>
                <a:gd name="T112" fmla="*/ 389 w 985"/>
                <a:gd name="T113" fmla="*/ 68 h 781"/>
                <a:gd name="T114" fmla="*/ 547 w 985"/>
                <a:gd name="T115" fmla="*/ 31 h 781"/>
                <a:gd name="T116" fmla="*/ 554 w 985"/>
                <a:gd name="T117" fmla="*/ 31 h 781"/>
                <a:gd name="T118" fmla="*/ 566 w 985"/>
                <a:gd name="T119" fmla="*/ 39 h 781"/>
                <a:gd name="T120" fmla="*/ 582 w 985"/>
                <a:gd name="T121" fmla="*/ 103 h 781"/>
                <a:gd name="T122" fmla="*/ 348 w 985"/>
                <a:gd name="T123" fmla="*/ 97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85" h="781">
                  <a:moveTo>
                    <a:pt x="882" y="112"/>
                  </a:moveTo>
                  <a:lnTo>
                    <a:pt x="882" y="112"/>
                  </a:lnTo>
                  <a:lnTo>
                    <a:pt x="882" y="112"/>
                  </a:lnTo>
                  <a:lnTo>
                    <a:pt x="869" y="100"/>
                  </a:lnTo>
                  <a:lnTo>
                    <a:pt x="855" y="89"/>
                  </a:lnTo>
                  <a:lnTo>
                    <a:pt x="839" y="80"/>
                  </a:lnTo>
                  <a:lnTo>
                    <a:pt x="822" y="73"/>
                  </a:lnTo>
                  <a:lnTo>
                    <a:pt x="806" y="68"/>
                  </a:lnTo>
                  <a:lnTo>
                    <a:pt x="788" y="64"/>
                  </a:lnTo>
                  <a:lnTo>
                    <a:pt x="770" y="63"/>
                  </a:lnTo>
                  <a:lnTo>
                    <a:pt x="752" y="64"/>
                  </a:lnTo>
                  <a:lnTo>
                    <a:pt x="752" y="64"/>
                  </a:lnTo>
                  <a:lnTo>
                    <a:pt x="752" y="64"/>
                  </a:lnTo>
                  <a:lnTo>
                    <a:pt x="750" y="64"/>
                  </a:lnTo>
                  <a:lnTo>
                    <a:pt x="750" y="64"/>
                  </a:lnTo>
                  <a:lnTo>
                    <a:pt x="736" y="67"/>
                  </a:lnTo>
                  <a:lnTo>
                    <a:pt x="613" y="97"/>
                  </a:lnTo>
                  <a:lnTo>
                    <a:pt x="600" y="39"/>
                  </a:lnTo>
                  <a:lnTo>
                    <a:pt x="600" y="39"/>
                  </a:lnTo>
                  <a:lnTo>
                    <a:pt x="596" y="28"/>
                  </a:lnTo>
                  <a:lnTo>
                    <a:pt x="592" y="21"/>
                  </a:lnTo>
                  <a:lnTo>
                    <a:pt x="586" y="13"/>
                  </a:lnTo>
                  <a:lnTo>
                    <a:pt x="577" y="6"/>
                  </a:lnTo>
                  <a:lnTo>
                    <a:pt x="577" y="6"/>
                  </a:lnTo>
                  <a:lnTo>
                    <a:pt x="569" y="3"/>
                  </a:lnTo>
                  <a:lnTo>
                    <a:pt x="559" y="0"/>
                  </a:lnTo>
                  <a:lnTo>
                    <a:pt x="550" y="0"/>
                  </a:lnTo>
                  <a:lnTo>
                    <a:pt x="539" y="1"/>
                  </a:lnTo>
                  <a:lnTo>
                    <a:pt x="507" y="8"/>
                  </a:lnTo>
                  <a:lnTo>
                    <a:pt x="377" y="39"/>
                  </a:lnTo>
                  <a:lnTo>
                    <a:pt x="354" y="44"/>
                  </a:lnTo>
                  <a:lnTo>
                    <a:pt x="354" y="44"/>
                  </a:lnTo>
                  <a:lnTo>
                    <a:pt x="345" y="46"/>
                  </a:lnTo>
                  <a:lnTo>
                    <a:pt x="336" y="52"/>
                  </a:lnTo>
                  <a:lnTo>
                    <a:pt x="330" y="58"/>
                  </a:lnTo>
                  <a:lnTo>
                    <a:pt x="323" y="66"/>
                  </a:lnTo>
                  <a:lnTo>
                    <a:pt x="319" y="75"/>
                  </a:lnTo>
                  <a:lnTo>
                    <a:pt x="317" y="84"/>
                  </a:lnTo>
                  <a:lnTo>
                    <a:pt x="316" y="94"/>
                  </a:lnTo>
                  <a:lnTo>
                    <a:pt x="317" y="103"/>
                  </a:lnTo>
                  <a:lnTo>
                    <a:pt x="331" y="161"/>
                  </a:lnTo>
                  <a:lnTo>
                    <a:pt x="117" y="211"/>
                  </a:lnTo>
                  <a:lnTo>
                    <a:pt x="117" y="211"/>
                  </a:lnTo>
                  <a:lnTo>
                    <a:pt x="103" y="215"/>
                  </a:lnTo>
                  <a:lnTo>
                    <a:pt x="89" y="220"/>
                  </a:lnTo>
                  <a:lnTo>
                    <a:pt x="75" y="228"/>
                  </a:lnTo>
                  <a:lnTo>
                    <a:pt x="63" y="235"/>
                  </a:lnTo>
                  <a:lnTo>
                    <a:pt x="52" y="245"/>
                  </a:lnTo>
                  <a:lnTo>
                    <a:pt x="41" y="255"/>
                  </a:lnTo>
                  <a:lnTo>
                    <a:pt x="31" y="266"/>
                  </a:lnTo>
                  <a:lnTo>
                    <a:pt x="23" y="278"/>
                  </a:lnTo>
                  <a:lnTo>
                    <a:pt x="17" y="291"/>
                  </a:lnTo>
                  <a:lnTo>
                    <a:pt x="11" y="304"/>
                  </a:lnTo>
                  <a:lnTo>
                    <a:pt x="5" y="318"/>
                  </a:lnTo>
                  <a:lnTo>
                    <a:pt x="3" y="332"/>
                  </a:lnTo>
                  <a:lnTo>
                    <a:pt x="0" y="347"/>
                  </a:lnTo>
                  <a:lnTo>
                    <a:pt x="0" y="362"/>
                  </a:lnTo>
                  <a:lnTo>
                    <a:pt x="2" y="377"/>
                  </a:lnTo>
                  <a:lnTo>
                    <a:pt x="4" y="392"/>
                  </a:lnTo>
                  <a:lnTo>
                    <a:pt x="67" y="664"/>
                  </a:lnTo>
                  <a:lnTo>
                    <a:pt x="67" y="664"/>
                  </a:lnTo>
                  <a:lnTo>
                    <a:pt x="71" y="679"/>
                  </a:lnTo>
                  <a:lnTo>
                    <a:pt x="77" y="692"/>
                  </a:lnTo>
                  <a:lnTo>
                    <a:pt x="84" y="706"/>
                  </a:lnTo>
                  <a:lnTo>
                    <a:pt x="92" y="718"/>
                  </a:lnTo>
                  <a:lnTo>
                    <a:pt x="102" y="730"/>
                  </a:lnTo>
                  <a:lnTo>
                    <a:pt x="112" y="740"/>
                  </a:lnTo>
                  <a:lnTo>
                    <a:pt x="123" y="750"/>
                  </a:lnTo>
                  <a:lnTo>
                    <a:pt x="134" y="758"/>
                  </a:lnTo>
                  <a:lnTo>
                    <a:pt x="147" y="766"/>
                  </a:lnTo>
                  <a:lnTo>
                    <a:pt x="161" y="771"/>
                  </a:lnTo>
                  <a:lnTo>
                    <a:pt x="174" y="776"/>
                  </a:lnTo>
                  <a:lnTo>
                    <a:pt x="189" y="778"/>
                  </a:lnTo>
                  <a:lnTo>
                    <a:pt x="204" y="781"/>
                  </a:lnTo>
                  <a:lnTo>
                    <a:pt x="219" y="781"/>
                  </a:lnTo>
                  <a:lnTo>
                    <a:pt x="233" y="780"/>
                  </a:lnTo>
                  <a:lnTo>
                    <a:pt x="249" y="777"/>
                  </a:lnTo>
                  <a:lnTo>
                    <a:pt x="868" y="634"/>
                  </a:lnTo>
                  <a:lnTo>
                    <a:pt x="868" y="634"/>
                  </a:lnTo>
                  <a:lnTo>
                    <a:pt x="883" y="629"/>
                  </a:lnTo>
                  <a:lnTo>
                    <a:pt x="898" y="623"/>
                  </a:lnTo>
                  <a:lnTo>
                    <a:pt x="898" y="623"/>
                  </a:lnTo>
                  <a:lnTo>
                    <a:pt x="898" y="623"/>
                  </a:lnTo>
                  <a:lnTo>
                    <a:pt x="898" y="623"/>
                  </a:lnTo>
                  <a:lnTo>
                    <a:pt x="898" y="623"/>
                  </a:lnTo>
                  <a:lnTo>
                    <a:pt x="910" y="616"/>
                  </a:lnTo>
                  <a:lnTo>
                    <a:pt x="920" y="610"/>
                  </a:lnTo>
                  <a:lnTo>
                    <a:pt x="931" y="602"/>
                  </a:lnTo>
                  <a:lnTo>
                    <a:pt x="940" y="593"/>
                  </a:lnTo>
                  <a:lnTo>
                    <a:pt x="940" y="593"/>
                  </a:lnTo>
                  <a:lnTo>
                    <a:pt x="952" y="579"/>
                  </a:lnTo>
                  <a:lnTo>
                    <a:pt x="963" y="564"/>
                  </a:lnTo>
                  <a:lnTo>
                    <a:pt x="972" y="547"/>
                  </a:lnTo>
                  <a:lnTo>
                    <a:pt x="978" y="529"/>
                  </a:lnTo>
                  <a:lnTo>
                    <a:pt x="982" y="511"/>
                  </a:lnTo>
                  <a:lnTo>
                    <a:pt x="985" y="492"/>
                  </a:lnTo>
                  <a:lnTo>
                    <a:pt x="983" y="472"/>
                  </a:lnTo>
                  <a:lnTo>
                    <a:pt x="981" y="453"/>
                  </a:lnTo>
                  <a:lnTo>
                    <a:pt x="918" y="180"/>
                  </a:lnTo>
                  <a:lnTo>
                    <a:pt x="918" y="180"/>
                  </a:lnTo>
                  <a:lnTo>
                    <a:pt x="913" y="161"/>
                  </a:lnTo>
                  <a:lnTo>
                    <a:pt x="904" y="143"/>
                  </a:lnTo>
                  <a:lnTo>
                    <a:pt x="893" y="127"/>
                  </a:lnTo>
                  <a:lnTo>
                    <a:pt x="882" y="112"/>
                  </a:lnTo>
                  <a:lnTo>
                    <a:pt x="882" y="112"/>
                  </a:lnTo>
                  <a:close/>
                  <a:moveTo>
                    <a:pt x="348" y="97"/>
                  </a:moveTo>
                  <a:lnTo>
                    <a:pt x="348" y="97"/>
                  </a:lnTo>
                  <a:lnTo>
                    <a:pt x="348" y="90"/>
                  </a:lnTo>
                  <a:lnTo>
                    <a:pt x="349" y="85"/>
                  </a:lnTo>
                  <a:lnTo>
                    <a:pt x="352" y="80"/>
                  </a:lnTo>
                  <a:lnTo>
                    <a:pt x="357" y="76"/>
                  </a:lnTo>
                  <a:lnTo>
                    <a:pt x="357" y="76"/>
                  </a:lnTo>
                  <a:lnTo>
                    <a:pt x="362" y="75"/>
                  </a:lnTo>
                  <a:lnTo>
                    <a:pt x="389" y="68"/>
                  </a:lnTo>
                  <a:lnTo>
                    <a:pt x="491" y="44"/>
                  </a:lnTo>
                  <a:lnTo>
                    <a:pt x="547" y="31"/>
                  </a:lnTo>
                  <a:lnTo>
                    <a:pt x="547" y="31"/>
                  </a:lnTo>
                  <a:lnTo>
                    <a:pt x="554" y="31"/>
                  </a:lnTo>
                  <a:lnTo>
                    <a:pt x="561" y="34"/>
                  </a:lnTo>
                  <a:lnTo>
                    <a:pt x="566" y="39"/>
                  </a:lnTo>
                  <a:lnTo>
                    <a:pt x="569" y="45"/>
                  </a:lnTo>
                  <a:lnTo>
                    <a:pt x="582" y="103"/>
                  </a:lnTo>
                  <a:lnTo>
                    <a:pt x="361" y="154"/>
                  </a:lnTo>
                  <a:lnTo>
                    <a:pt x="348" y="97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09"/>
            <p:cNvSpPr/>
            <p:nvPr/>
          </p:nvSpPr>
          <p:spPr bwMode="auto">
            <a:xfrm>
              <a:off x="9013825" y="4013201"/>
              <a:ext cx="104775" cy="168275"/>
            </a:xfrm>
            <a:custGeom>
              <a:avLst/>
              <a:gdLst>
                <a:gd name="T0" fmla="*/ 161 w 198"/>
                <a:gd name="T1" fmla="*/ 13 h 318"/>
                <a:gd name="T2" fmla="*/ 161 w 198"/>
                <a:gd name="T3" fmla="*/ 13 h 318"/>
                <a:gd name="T4" fmla="*/ 158 w 198"/>
                <a:gd name="T5" fmla="*/ 25 h 318"/>
                <a:gd name="T6" fmla="*/ 152 w 198"/>
                <a:gd name="T7" fmla="*/ 49 h 318"/>
                <a:gd name="T8" fmla="*/ 149 w 198"/>
                <a:gd name="T9" fmla="*/ 65 h 318"/>
                <a:gd name="T10" fmla="*/ 148 w 198"/>
                <a:gd name="T11" fmla="*/ 79 h 318"/>
                <a:gd name="T12" fmla="*/ 147 w 198"/>
                <a:gd name="T13" fmla="*/ 92 h 318"/>
                <a:gd name="T14" fmla="*/ 148 w 198"/>
                <a:gd name="T15" fmla="*/ 101 h 318"/>
                <a:gd name="T16" fmla="*/ 148 w 198"/>
                <a:gd name="T17" fmla="*/ 101 h 318"/>
                <a:gd name="T18" fmla="*/ 157 w 198"/>
                <a:gd name="T19" fmla="*/ 128 h 318"/>
                <a:gd name="T20" fmla="*/ 166 w 198"/>
                <a:gd name="T21" fmla="*/ 152 h 318"/>
                <a:gd name="T22" fmla="*/ 182 w 198"/>
                <a:gd name="T23" fmla="*/ 198 h 318"/>
                <a:gd name="T24" fmla="*/ 189 w 198"/>
                <a:gd name="T25" fmla="*/ 219 h 318"/>
                <a:gd name="T26" fmla="*/ 195 w 198"/>
                <a:gd name="T27" fmla="*/ 238 h 318"/>
                <a:gd name="T28" fmla="*/ 198 w 198"/>
                <a:gd name="T29" fmla="*/ 255 h 318"/>
                <a:gd name="T30" fmla="*/ 198 w 198"/>
                <a:gd name="T31" fmla="*/ 270 h 318"/>
                <a:gd name="T32" fmla="*/ 198 w 198"/>
                <a:gd name="T33" fmla="*/ 277 h 318"/>
                <a:gd name="T34" fmla="*/ 197 w 198"/>
                <a:gd name="T35" fmla="*/ 283 h 318"/>
                <a:gd name="T36" fmla="*/ 195 w 198"/>
                <a:gd name="T37" fmla="*/ 290 h 318"/>
                <a:gd name="T38" fmla="*/ 192 w 198"/>
                <a:gd name="T39" fmla="*/ 295 h 318"/>
                <a:gd name="T40" fmla="*/ 188 w 198"/>
                <a:gd name="T41" fmla="*/ 300 h 318"/>
                <a:gd name="T42" fmla="*/ 183 w 198"/>
                <a:gd name="T43" fmla="*/ 304 h 318"/>
                <a:gd name="T44" fmla="*/ 177 w 198"/>
                <a:gd name="T45" fmla="*/ 308 h 318"/>
                <a:gd name="T46" fmla="*/ 170 w 198"/>
                <a:gd name="T47" fmla="*/ 312 h 318"/>
                <a:gd name="T48" fmla="*/ 161 w 198"/>
                <a:gd name="T49" fmla="*/ 314 h 318"/>
                <a:gd name="T50" fmla="*/ 152 w 198"/>
                <a:gd name="T51" fmla="*/ 315 h 318"/>
                <a:gd name="T52" fmla="*/ 129 w 198"/>
                <a:gd name="T53" fmla="*/ 318 h 318"/>
                <a:gd name="T54" fmla="*/ 99 w 198"/>
                <a:gd name="T55" fmla="*/ 317 h 318"/>
                <a:gd name="T56" fmla="*/ 65 w 198"/>
                <a:gd name="T57" fmla="*/ 314 h 318"/>
                <a:gd name="T58" fmla="*/ 65 w 198"/>
                <a:gd name="T59" fmla="*/ 314 h 318"/>
                <a:gd name="T60" fmla="*/ 66 w 198"/>
                <a:gd name="T61" fmla="*/ 312 h 318"/>
                <a:gd name="T62" fmla="*/ 66 w 198"/>
                <a:gd name="T63" fmla="*/ 308 h 318"/>
                <a:gd name="T64" fmla="*/ 65 w 198"/>
                <a:gd name="T65" fmla="*/ 301 h 318"/>
                <a:gd name="T66" fmla="*/ 61 w 198"/>
                <a:gd name="T67" fmla="*/ 291 h 318"/>
                <a:gd name="T68" fmla="*/ 56 w 198"/>
                <a:gd name="T69" fmla="*/ 277 h 318"/>
                <a:gd name="T70" fmla="*/ 47 w 198"/>
                <a:gd name="T71" fmla="*/ 257 h 318"/>
                <a:gd name="T72" fmla="*/ 35 w 198"/>
                <a:gd name="T73" fmla="*/ 233 h 318"/>
                <a:gd name="T74" fmla="*/ 35 w 198"/>
                <a:gd name="T75" fmla="*/ 233 h 318"/>
                <a:gd name="T76" fmla="*/ 20 w 198"/>
                <a:gd name="T77" fmla="*/ 205 h 318"/>
                <a:gd name="T78" fmla="*/ 9 w 198"/>
                <a:gd name="T79" fmla="*/ 183 h 318"/>
                <a:gd name="T80" fmla="*/ 3 w 198"/>
                <a:gd name="T81" fmla="*/ 165 h 318"/>
                <a:gd name="T82" fmla="*/ 2 w 198"/>
                <a:gd name="T83" fmla="*/ 157 h 318"/>
                <a:gd name="T84" fmla="*/ 0 w 198"/>
                <a:gd name="T85" fmla="*/ 149 h 318"/>
                <a:gd name="T86" fmla="*/ 2 w 198"/>
                <a:gd name="T87" fmla="*/ 143 h 318"/>
                <a:gd name="T88" fmla="*/ 3 w 198"/>
                <a:gd name="T89" fmla="*/ 135 h 318"/>
                <a:gd name="T90" fmla="*/ 5 w 198"/>
                <a:gd name="T91" fmla="*/ 128 h 318"/>
                <a:gd name="T92" fmla="*/ 8 w 198"/>
                <a:gd name="T93" fmla="*/ 120 h 318"/>
                <a:gd name="T94" fmla="*/ 17 w 198"/>
                <a:gd name="T95" fmla="*/ 102 h 318"/>
                <a:gd name="T96" fmla="*/ 31 w 198"/>
                <a:gd name="T97" fmla="*/ 79 h 318"/>
                <a:gd name="T98" fmla="*/ 44 w 198"/>
                <a:gd name="T99" fmla="*/ 0 h 318"/>
                <a:gd name="T100" fmla="*/ 161 w 198"/>
                <a:gd name="T101" fmla="*/ 1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8" h="318">
                  <a:moveTo>
                    <a:pt x="161" y="13"/>
                  </a:moveTo>
                  <a:lnTo>
                    <a:pt x="161" y="13"/>
                  </a:lnTo>
                  <a:lnTo>
                    <a:pt x="158" y="25"/>
                  </a:lnTo>
                  <a:lnTo>
                    <a:pt x="152" y="49"/>
                  </a:lnTo>
                  <a:lnTo>
                    <a:pt x="149" y="65"/>
                  </a:lnTo>
                  <a:lnTo>
                    <a:pt x="148" y="79"/>
                  </a:lnTo>
                  <a:lnTo>
                    <a:pt x="147" y="92"/>
                  </a:lnTo>
                  <a:lnTo>
                    <a:pt x="148" y="101"/>
                  </a:lnTo>
                  <a:lnTo>
                    <a:pt x="148" y="101"/>
                  </a:lnTo>
                  <a:lnTo>
                    <a:pt x="157" y="128"/>
                  </a:lnTo>
                  <a:lnTo>
                    <a:pt x="166" y="152"/>
                  </a:lnTo>
                  <a:lnTo>
                    <a:pt x="182" y="198"/>
                  </a:lnTo>
                  <a:lnTo>
                    <a:pt x="189" y="219"/>
                  </a:lnTo>
                  <a:lnTo>
                    <a:pt x="195" y="238"/>
                  </a:lnTo>
                  <a:lnTo>
                    <a:pt x="198" y="255"/>
                  </a:lnTo>
                  <a:lnTo>
                    <a:pt x="198" y="270"/>
                  </a:lnTo>
                  <a:lnTo>
                    <a:pt x="198" y="277"/>
                  </a:lnTo>
                  <a:lnTo>
                    <a:pt x="197" y="283"/>
                  </a:lnTo>
                  <a:lnTo>
                    <a:pt x="195" y="290"/>
                  </a:lnTo>
                  <a:lnTo>
                    <a:pt x="192" y="295"/>
                  </a:lnTo>
                  <a:lnTo>
                    <a:pt x="188" y="300"/>
                  </a:lnTo>
                  <a:lnTo>
                    <a:pt x="183" y="304"/>
                  </a:lnTo>
                  <a:lnTo>
                    <a:pt x="177" y="308"/>
                  </a:lnTo>
                  <a:lnTo>
                    <a:pt x="170" y="312"/>
                  </a:lnTo>
                  <a:lnTo>
                    <a:pt x="161" y="314"/>
                  </a:lnTo>
                  <a:lnTo>
                    <a:pt x="152" y="315"/>
                  </a:lnTo>
                  <a:lnTo>
                    <a:pt x="129" y="318"/>
                  </a:lnTo>
                  <a:lnTo>
                    <a:pt x="99" y="317"/>
                  </a:lnTo>
                  <a:lnTo>
                    <a:pt x="65" y="314"/>
                  </a:lnTo>
                  <a:lnTo>
                    <a:pt x="65" y="314"/>
                  </a:lnTo>
                  <a:lnTo>
                    <a:pt x="66" y="312"/>
                  </a:lnTo>
                  <a:lnTo>
                    <a:pt x="66" y="308"/>
                  </a:lnTo>
                  <a:lnTo>
                    <a:pt x="65" y="301"/>
                  </a:lnTo>
                  <a:lnTo>
                    <a:pt x="61" y="291"/>
                  </a:lnTo>
                  <a:lnTo>
                    <a:pt x="56" y="277"/>
                  </a:lnTo>
                  <a:lnTo>
                    <a:pt x="47" y="257"/>
                  </a:lnTo>
                  <a:lnTo>
                    <a:pt x="35" y="233"/>
                  </a:lnTo>
                  <a:lnTo>
                    <a:pt x="35" y="233"/>
                  </a:lnTo>
                  <a:lnTo>
                    <a:pt x="20" y="205"/>
                  </a:lnTo>
                  <a:lnTo>
                    <a:pt x="9" y="183"/>
                  </a:lnTo>
                  <a:lnTo>
                    <a:pt x="3" y="165"/>
                  </a:lnTo>
                  <a:lnTo>
                    <a:pt x="2" y="157"/>
                  </a:lnTo>
                  <a:lnTo>
                    <a:pt x="0" y="149"/>
                  </a:lnTo>
                  <a:lnTo>
                    <a:pt x="2" y="143"/>
                  </a:lnTo>
                  <a:lnTo>
                    <a:pt x="3" y="135"/>
                  </a:lnTo>
                  <a:lnTo>
                    <a:pt x="5" y="128"/>
                  </a:lnTo>
                  <a:lnTo>
                    <a:pt x="8" y="120"/>
                  </a:lnTo>
                  <a:lnTo>
                    <a:pt x="17" y="102"/>
                  </a:lnTo>
                  <a:lnTo>
                    <a:pt x="31" y="79"/>
                  </a:lnTo>
                  <a:lnTo>
                    <a:pt x="44" y="0"/>
                  </a:lnTo>
                  <a:lnTo>
                    <a:pt x="161" y="13"/>
                  </a:lnTo>
                  <a:close/>
                </a:path>
              </a:pathLst>
            </a:custGeom>
            <a:solidFill>
              <a:srgbClr val="FC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610"/>
            <p:cNvSpPr/>
            <p:nvPr/>
          </p:nvSpPr>
          <p:spPr bwMode="auto">
            <a:xfrm>
              <a:off x="9113838" y="3824288"/>
              <a:ext cx="184150" cy="104775"/>
            </a:xfrm>
            <a:custGeom>
              <a:avLst/>
              <a:gdLst>
                <a:gd name="T0" fmla="*/ 225 w 347"/>
                <a:gd name="T1" fmla="*/ 200 h 200"/>
                <a:gd name="T2" fmla="*/ 177 w 347"/>
                <a:gd name="T3" fmla="*/ 195 h 200"/>
                <a:gd name="T4" fmla="*/ 131 w 347"/>
                <a:gd name="T5" fmla="*/ 185 h 200"/>
                <a:gd name="T6" fmla="*/ 90 w 347"/>
                <a:gd name="T7" fmla="*/ 169 h 200"/>
                <a:gd name="T8" fmla="*/ 68 w 347"/>
                <a:gd name="T9" fmla="*/ 154 h 200"/>
                <a:gd name="T10" fmla="*/ 61 w 347"/>
                <a:gd name="T11" fmla="*/ 147 h 200"/>
                <a:gd name="T12" fmla="*/ 40 w 347"/>
                <a:gd name="T13" fmla="*/ 126 h 200"/>
                <a:gd name="T14" fmla="*/ 19 w 347"/>
                <a:gd name="T15" fmla="*/ 110 h 200"/>
                <a:gd name="T16" fmla="*/ 0 w 347"/>
                <a:gd name="T17" fmla="*/ 101 h 200"/>
                <a:gd name="T18" fmla="*/ 20 w 347"/>
                <a:gd name="T19" fmla="*/ 14 h 200"/>
                <a:gd name="T20" fmla="*/ 24 w 347"/>
                <a:gd name="T21" fmla="*/ 11 h 200"/>
                <a:gd name="T22" fmla="*/ 37 w 347"/>
                <a:gd name="T23" fmla="*/ 10 h 200"/>
                <a:gd name="T24" fmla="*/ 45 w 347"/>
                <a:gd name="T25" fmla="*/ 11 h 200"/>
                <a:gd name="T26" fmla="*/ 74 w 347"/>
                <a:gd name="T27" fmla="*/ 14 h 200"/>
                <a:gd name="T28" fmla="*/ 95 w 347"/>
                <a:gd name="T29" fmla="*/ 11 h 200"/>
                <a:gd name="T30" fmla="*/ 103 w 347"/>
                <a:gd name="T31" fmla="*/ 7 h 200"/>
                <a:gd name="T32" fmla="*/ 118 w 347"/>
                <a:gd name="T33" fmla="*/ 1 h 200"/>
                <a:gd name="T34" fmla="*/ 137 w 347"/>
                <a:gd name="T35" fmla="*/ 1 h 200"/>
                <a:gd name="T36" fmla="*/ 157 w 347"/>
                <a:gd name="T37" fmla="*/ 6 h 200"/>
                <a:gd name="T38" fmla="*/ 173 w 347"/>
                <a:gd name="T39" fmla="*/ 15 h 200"/>
                <a:gd name="T40" fmla="*/ 184 w 347"/>
                <a:gd name="T41" fmla="*/ 20 h 200"/>
                <a:gd name="T42" fmla="*/ 212 w 347"/>
                <a:gd name="T43" fmla="*/ 29 h 200"/>
                <a:gd name="T44" fmla="*/ 231 w 347"/>
                <a:gd name="T45" fmla="*/ 34 h 200"/>
                <a:gd name="T46" fmla="*/ 233 w 347"/>
                <a:gd name="T47" fmla="*/ 37 h 200"/>
                <a:gd name="T48" fmla="*/ 208 w 347"/>
                <a:gd name="T49" fmla="*/ 51 h 200"/>
                <a:gd name="T50" fmla="*/ 188 w 347"/>
                <a:gd name="T51" fmla="*/ 64 h 200"/>
                <a:gd name="T52" fmla="*/ 186 w 347"/>
                <a:gd name="T53" fmla="*/ 66 h 200"/>
                <a:gd name="T54" fmla="*/ 197 w 347"/>
                <a:gd name="T55" fmla="*/ 74 h 200"/>
                <a:gd name="T56" fmla="*/ 218 w 347"/>
                <a:gd name="T57" fmla="*/ 87 h 200"/>
                <a:gd name="T58" fmla="*/ 260 w 347"/>
                <a:gd name="T59" fmla="*/ 104 h 200"/>
                <a:gd name="T60" fmla="*/ 311 w 347"/>
                <a:gd name="T61" fmla="*/ 124 h 200"/>
                <a:gd name="T62" fmla="*/ 332 w 347"/>
                <a:gd name="T63" fmla="*/ 135 h 200"/>
                <a:gd name="T64" fmla="*/ 345 w 347"/>
                <a:gd name="T65" fmla="*/ 145 h 200"/>
                <a:gd name="T66" fmla="*/ 347 w 347"/>
                <a:gd name="T67" fmla="*/ 156 h 200"/>
                <a:gd name="T68" fmla="*/ 345 w 347"/>
                <a:gd name="T69" fmla="*/ 159 h 200"/>
                <a:gd name="T70" fmla="*/ 330 w 347"/>
                <a:gd name="T71" fmla="*/ 168 h 200"/>
                <a:gd name="T72" fmla="*/ 294 w 347"/>
                <a:gd name="T73" fmla="*/ 184 h 200"/>
                <a:gd name="T74" fmla="*/ 254 w 347"/>
                <a:gd name="T75" fmla="*/ 195 h 200"/>
                <a:gd name="T76" fmla="*/ 225 w 347"/>
                <a:gd name="T7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7" h="200">
                  <a:moveTo>
                    <a:pt x="225" y="200"/>
                  </a:moveTo>
                  <a:lnTo>
                    <a:pt x="225" y="200"/>
                  </a:lnTo>
                  <a:lnTo>
                    <a:pt x="202" y="198"/>
                  </a:lnTo>
                  <a:lnTo>
                    <a:pt x="177" y="195"/>
                  </a:lnTo>
                  <a:lnTo>
                    <a:pt x="153" y="190"/>
                  </a:lnTo>
                  <a:lnTo>
                    <a:pt x="131" y="185"/>
                  </a:lnTo>
                  <a:lnTo>
                    <a:pt x="109" y="177"/>
                  </a:lnTo>
                  <a:lnTo>
                    <a:pt x="90" y="169"/>
                  </a:lnTo>
                  <a:lnTo>
                    <a:pt x="74" y="159"/>
                  </a:lnTo>
                  <a:lnTo>
                    <a:pt x="68" y="154"/>
                  </a:lnTo>
                  <a:lnTo>
                    <a:pt x="61" y="147"/>
                  </a:lnTo>
                  <a:lnTo>
                    <a:pt x="61" y="147"/>
                  </a:lnTo>
                  <a:lnTo>
                    <a:pt x="50" y="136"/>
                  </a:lnTo>
                  <a:lnTo>
                    <a:pt x="40" y="126"/>
                  </a:lnTo>
                  <a:lnTo>
                    <a:pt x="29" y="117"/>
                  </a:lnTo>
                  <a:lnTo>
                    <a:pt x="19" y="110"/>
                  </a:lnTo>
                  <a:lnTo>
                    <a:pt x="6" y="104"/>
                  </a:lnTo>
                  <a:lnTo>
                    <a:pt x="0" y="101"/>
                  </a:lnTo>
                  <a:lnTo>
                    <a:pt x="10" y="61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4" y="11"/>
                  </a:lnTo>
                  <a:lnTo>
                    <a:pt x="29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45" y="11"/>
                  </a:lnTo>
                  <a:lnTo>
                    <a:pt x="63" y="14"/>
                  </a:lnTo>
                  <a:lnTo>
                    <a:pt x="74" y="14"/>
                  </a:lnTo>
                  <a:lnTo>
                    <a:pt x="85" y="14"/>
                  </a:lnTo>
                  <a:lnTo>
                    <a:pt x="95" y="11"/>
                  </a:lnTo>
                  <a:lnTo>
                    <a:pt x="103" y="7"/>
                  </a:lnTo>
                  <a:lnTo>
                    <a:pt x="103" y="7"/>
                  </a:lnTo>
                  <a:lnTo>
                    <a:pt x="110" y="3"/>
                  </a:lnTo>
                  <a:lnTo>
                    <a:pt x="118" y="1"/>
                  </a:lnTo>
                  <a:lnTo>
                    <a:pt x="127" y="0"/>
                  </a:lnTo>
                  <a:lnTo>
                    <a:pt x="137" y="1"/>
                  </a:lnTo>
                  <a:lnTo>
                    <a:pt x="146" y="3"/>
                  </a:lnTo>
                  <a:lnTo>
                    <a:pt x="157" y="6"/>
                  </a:lnTo>
                  <a:lnTo>
                    <a:pt x="166" y="10"/>
                  </a:lnTo>
                  <a:lnTo>
                    <a:pt x="173" y="15"/>
                  </a:lnTo>
                  <a:lnTo>
                    <a:pt x="173" y="15"/>
                  </a:lnTo>
                  <a:lnTo>
                    <a:pt x="184" y="20"/>
                  </a:lnTo>
                  <a:lnTo>
                    <a:pt x="193" y="24"/>
                  </a:lnTo>
                  <a:lnTo>
                    <a:pt x="212" y="29"/>
                  </a:lnTo>
                  <a:lnTo>
                    <a:pt x="227" y="33"/>
                  </a:lnTo>
                  <a:lnTo>
                    <a:pt x="231" y="34"/>
                  </a:lnTo>
                  <a:lnTo>
                    <a:pt x="233" y="36"/>
                  </a:lnTo>
                  <a:lnTo>
                    <a:pt x="233" y="37"/>
                  </a:lnTo>
                  <a:lnTo>
                    <a:pt x="233" y="37"/>
                  </a:lnTo>
                  <a:lnTo>
                    <a:pt x="208" y="51"/>
                  </a:lnTo>
                  <a:lnTo>
                    <a:pt x="191" y="60"/>
                  </a:lnTo>
                  <a:lnTo>
                    <a:pt x="188" y="64"/>
                  </a:lnTo>
                  <a:lnTo>
                    <a:pt x="186" y="65"/>
                  </a:lnTo>
                  <a:lnTo>
                    <a:pt x="186" y="66"/>
                  </a:lnTo>
                  <a:lnTo>
                    <a:pt x="186" y="66"/>
                  </a:lnTo>
                  <a:lnTo>
                    <a:pt x="197" y="74"/>
                  </a:lnTo>
                  <a:lnTo>
                    <a:pt x="207" y="81"/>
                  </a:lnTo>
                  <a:lnTo>
                    <a:pt x="218" y="87"/>
                  </a:lnTo>
                  <a:lnTo>
                    <a:pt x="233" y="93"/>
                  </a:lnTo>
                  <a:lnTo>
                    <a:pt x="260" y="104"/>
                  </a:lnTo>
                  <a:lnTo>
                    <a:pt x="287" y="114"/>
                  </a:lnTo>
                  <a:lnTo>
                    <a:pt x="311" y="124"/>
                  </a:lnTo>
                  <a:lnTo>
                    <a:pt x="323" y="129"/>
                  </a:lnTo>
                  <a:lnTo>
                    <a:pt x="332" y="135"/>
                  </a:lnTo>
                  <a:lnTo>
                    <a:pt x="338" y="140"/>
                  </a:lnTo>
                  <a:lnTo>
                    <a:pt x="345" y="145"/>
                  </a:lnTo>
                  <a:lnTo>
                    <a:pt x="347" y="150"/>
                  </a:lnTo>
                  <a:lnTo>
                    <a:pt x="347" y="156"/>
                  </a:lnTo>
                  <a:lnTo>
                    <a:pt x="347" y="156"/>
                  </a:lnTo>
                  <a:lnTo>
                    <a:pt x="345" y="159"/>
                  </a:lnTo>
                  <a:lnTo>
                    <a:pt x="342" y="162"/>
                  </a:lnTo>
                  <a:lnTo>
                    <a:pt x="330" y="168"/>
                  </a:lnTo>
                  <a:lnTo>
                    <a:pt x="314" y="176"/>
                  </a:lnTo>
                  <a:lnTo>
                    <a:pt x="294" y="184"/>
                  </a:lnTo>
                  <a:lnTo>
                    <a:pt x="274" y="190"/>
                  </a:lnTo>
                  <a:lnTo>
                    <a:pt x="254" y="195"/>
                  </a:lnTo>
                  <a:lnTo>
                    <a:pt x="238" y="199"/>
                  </a:lnTo>
                  <a:lnTo>
                    <a:pt x="225" y="200"/>
                  </a:lnTo>
                  <a:lnTo>
                    <a:pt x="225" y="200"/>
                  </a:lnTo>
                  <a:close/>
                </a:path>
              </a:pathLst>
            </a:custGeom>
            <a:solidFill>
              <a:srgbClr val="FC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611"/>
            <p:cNvSpPr/>
            <p:nvPr/>
          </p:nvSpPr>
          <p:spPr bwMode="auto">
            <a:xfrm>
              <a:off x="8597900" y="3001963"/>
              <a:ext cx="184150" cy="185738"/>
            </a:xfrm>
            <a:custGeom>
              <a:avLst/>
              <a:gdLst>
                <a:gd name="T0" fmla="*/ 349 w 349"/>
                <a:gd name="T1" fmla="*/ 191 h 351"/>
                <a:gd name="T2" fmla="*/ 349 w 349"/>
                <a:gd name="T3" fmla="*/ 225 h 351"/>
                <a:gd name="T4" fmla="*/ 349 w 349"/>
                <a:gd name="T5" fmla="*/ 225 h 351"/>
                <a:gd name="T6" fmla="*/ 349 w 349"/>
                <a:gd name="T7" fmla="*/ 229 h 351"/>
                <a:gd name="T8" fmla="*/ 348 w 349"/>
                <a:gd name="T9" fmla="*/ 242 h 351"/>
                <a:gd name="T10" fmla="*/ 345 w 349"/>
                <a:gd name="T11" fmla="*/ 258 h 351"/>
                <a:gd name="T12" fmla="*/ 341 w 349"/>
                <a:gd name="T13" fmla="*/ 269 h 351"/>
                <a:gd name="T14" fmla="*/ 337 w 349"/>
                <a:gd name="T15" fmla="*/ 279 h 351"/>
                <a:gd name="T16" fmla="*/ 331 w 349"/>
                <a:gd name="T17" fmla="*/ 289 h 351"/>
                <a:gd name="T18" fmla="*/ 323 w 349"/>
                <a:gd name="T19" fmla="*/ 299 h 351"/>
                <a:gd name="T20" fmla="*/ 314 w 349"/>
                <a:gd name="T21" fmla="*/ 310 h 351"/>
                <a:gd name="T22" fmla="*/ 303 w 349"/>
                <a:gd name="T23" fmla="*/ 319 h 351"/>
                <a:gd name="T24" fmla="*/ 289 w 349"/>
                <a:gd name="T25" fmla="*/ 328 h 351"/>
                <a:gd name="T26" fmla="*/ 272 w 349"/>
                <a:gd name="T27" fmla="*/ 334 h 351"/>
                <a:gd name="T28" fmla="*/ 253 w 349"/>
                <a:gd name="T29" fmla="*/ 339 h 351"/>
                <a:gd name="T30" fmla="*/ 229 w 349"/>
                <a:gd name="T31" fmla="*/ 343 h 351"/>
                <a:gd name="T32" fmla="*/ 229 w 349"/>
                <a:gd name="T33" fmla="*/ 343 h 351"/>
                <a:gd name="T34" fmla="*/ 183 w 349"/>
                <a:gd name="T35" fmla="*/ 348 h 351"/>
                <a:gd name="T36" fmla="*/ 139 w 349"/>
                <a:gd name="T37" fmla="*/ 351 h 351"/>
                <a:gd name="T38" fmla="*/ 119 w 349"/>
                <a:gd name="T39" fmla="*/ 351 h 351"/>
                <a:gd name="T40" fmla="*/ 99 w 349"/>
                <a:gd name="T41" fmla="*/ 351 h 351"/>
                <a:gd name="T42" fmla="*/ 83 w 349"/>
                <a:gd name="T43" fmla="*/ 348 h 351"/>
                <a:gd name="T44" fmla="*/ 66 w 349"/>
                <a:gd name="T45" fmla="*/ 346 h 351"/>
                <a:gd name="T46" fmla="*/ 51 w 349"/>
                <a:gd name="T47" fmla="*/ 342 h 351"/>
                <a:gd name="T48" fmla="*/ 38 w 349"/>
                <a:gd name="T49" fmla="*/ 337 h 351"/>
                <a:gd name="T50" fmla="*/ 26 w 349"/>
                <a:gd name="T51" fmla="*/ 330 h 351"/>
                <a:gd name="T52" fmla="*/ 17 w 349"/>
                <a:gd name="T53" fmla="*/ 323 h 351"/>
                <a:gd name="T54" fmla="*/ 9 w 349"/>
                <a:gd name="T55" fmla="*/ 314 h 351"/>
                <a:gd name="T56" fmla="*/ 4 w 349"/>
                <a:gd name="T57" fmla="*/ 303 h 351"/>
                <a:gd name="T58" fmla="*/ 0 w 349"/>
                <a:gd name="T59" fmla="*/ 290 h 351"/>
                <a:gd name="T60" fmla="*/ 0 w 349"/>
                <a:gd name="T61" fmla="*/ 276 h 351"/>
                <a:gd name="T62" fmla="*/ 0 w 349"/>
                <a:gd name="T63" fmla="*/ 276 h 351"/>
                <a:gd name="T64" fmla="*/ 21 w 349"/>
                <a:gd name="T65" fmla="*/ 168 h 351"/>
                <a:gd name="T66" fmla="*/ 30 w 349"/>
                <a:gd name="T67" fmla="*/ 113 h 351"/>
                <a:gd name="T68" fmla="*/ 33 w 349"/>
                <a:gd name="T69" fmla="*/ 88 h 351"/>
                <a:gd name="T70" fmla="*/ 34 w 349"/>
                <a:gd name="T71" fmla="*/ 67 h 351"/>
                <a:gd name="T72" fmla="*/ 34 w 349"/>
                <a:gd name="T73" fmla="*/ 67 h 351"/>
                <a:gd name="T74" fmla="*/ 33 w 349"/>
                <a:gd name="T75" fmla="*/ 37 h 351"/>
                <a:gd name="T76" fmla="*/ 29 w 349"/>
                <a:gd name="T77" fmla="*/ 5 h 351"/>
                <a:gd name="T78" fmla="*/ 277 w 349"/>
                <a:gd name="T79" fmla="*/ 0 h 351"/>
                <a:gd name="T80" fmla="*/ 349 w 349"/>
                <a:gd name="T81" fmla="*/ 11 h 351"/>
                <a:gd name="T82" fmla="*/ 349 w 349"/>
                <a:gd name="T83" fmla="*/ 19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9" h="351">
                  <a:moveTo>
                    <a:pt x="349" y="191"/>
                  </a:moveTo>
                  <a:lnTo>
                    <a:pt x="349" y="225"/>
                  </a:lnTo>
                  <a:lnTo>
                    <a:pt x="349" y="225"/>
                  </a:lnTo>
                  <a:lnTo>
                    <a:pt x="349" y="229"/>
                  </a:lnTo>
                  <a:lnTo>
                    <a:pt x="348" y="242"/>
                  </a:lnTo>
                  <a:lnTo>
                    <a:pt x="345" y="258"/>
                  </a:lnTo>
                  <a:lnTo>
                    <a:pt x="341" y="269"/>
                  </a:lnTo>
                  <a:lnTo>
                    <a:pt x="337" y="279"/>
                  </a:lnTo>
                  <a:lnTo>
                    <a:pt x="331" y="289"/>
                  </a:lnTo>
                  <a:lnTo>
                    <a:pt x="323" y="299"/>
                  </a:lnTo>
                  <a:lnTo>
                    <a:pt x="314" y="310"/>
                  </a:lnTo>
                  <a:lnTo>
                    <a:pt x="303" y="319"/>
                  </a:lnTo>
                  <a:lnTo>
                    <a:pt x="289" y="328"/>
                  </a:lnTo>
                  <a:lnTo>
                    <a:pt x="272" y="334"/>
                  </a:lnTo>
                  <a:lnTo>
                    <a:pt x="253" y="339"/>
                  </a:lnTo>
                  <a:lnTo>
                    <a:pt x="229" y="343"/>
                  </a:lnTo>
                  <a:lnTo>
                    <a:pt x="229" y="343"/>
                  </a:lnTo>
                  <a:lnTo>
                    <a:pt x="183" y="348"/>
                  </a:lnTo>
                  <a:lnTo>
                    <a:pt x="139" y="351"/>
                  </a:lnTo>
                  <a:lnTo>
                    <a:pt x="119" y="351"/>
                  </a:lnTo>
                  <a:lnTo>
                    <a:pt x="99" y="351"/>
                  </a:lnTo>
                  <a:lnTo>
                    <a:pt x="83" y="348"/>
                  </a:lnTo>
                  <a:lnTo>
                    <a:pt x="66" y="346"/>
                  </a:lnTo>
                  <a:lnTo>
                    <a:pt x="51" y="342"/>
                  </a:lnTo>
                  <a:lnTo>
                    <a:pt x="38" y="337"/>
                  </a:lnTo>
                  <a:lnTo>
                    <a:pt x="26" y="330"/>
                  </a:lnTo>
                  <a:lnTo>
                    <a:pt x="17" y="323"/>
                  </a:lnTo>
                  <a:lnTo>
                    <a:pt x="9" y="314"/>
                  </a:lnTo>
                  <a:lnTo>
                    <a:pt x="4" y="303"/>
                  </a:lnTo>
                  <a:lnTo>
                    <a:pt x="0" y="290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21" y="168"/>
                  </a:lnTo>
                  <a:lnTo>
                    <a:pt x="30" y="113"/>
                  </a:lnTo>
                  <a:lnTo>
                    <a:pt x="33" y="88"/>
                  </a:lnTo>
                  <a:lnTo>
                    <a:pt x="34" y="67"/>
                  </a:lnTo>
                  <a:lnTo>
                    <a:pt x="34" y="67"/>
                  </a:lnTo>
                  <a:lnTo>
                    <a:pt x="33" y="37"/>
                  </a:lnTo>
                  <a:lnTo>
                    <a:pt x="29" y="5"/>
                  </a:lnTo>
                  <a:lnTo>
                    <a:pt x="277" y="0"/>
                  </a:lnTo>
                  <a:lnTo>
                    <a:pt x="349" y="11"/>
                  </a:lnTo>
                  <a:lnTo>
                    <a:pt x="349" y="191"/>
                  </a:lnTo>
                  <a:close/>
                </a:path>
              </a:pathLst>
            </a:custGeom>
            <a:solidFill>
              <a:srgbClr val="FC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612"/>
            <p:cNvSpPr/>
            <p:nvPr/>
          </p:nvSpPr>
          <p:spPr bwMode="auto">
            <a:xfrm>
              <a:off x="8613775" y="3001963"/>
              <a:ext cx="168275" cy="111125"/>
            </a:xfrm>
            <a:custGeom>
              <a:avLst/>
              <a:gdLst>
                <a:gd name="T0" fmla="*/ 320 w 320"/>
                <a:gd name="T1" fmla="*/ 11 h 211"/>
                <a:gd name="T2" fmla="*/ 320 w 320"/>
                <a:gd name="T3" fmla="*/ 191 h 211"/>
                <a:gd name="T4" fmla="*/ 320 w 320"/>
                <a:gd name="T5" fmla="*/ 191 h 211"/>
                <a:gd name="T6" fmla="*/ 299 w 320"/>
                <a:gd name="T7" fmla="*/ 199 h 211"/>
                <a:gd name="T8" fmla="*/ 278 w 320"/>
                <a:gd name="T9" fmla="*/ 206 h 211"/>
                <a:gd name="T10" fmla="*/ 254 w 320"/>
                <a:gd name="T11" fmla="*/ 209 h 211"/>
                <a:gd name="T12" fmla="*/ 230 w 320"/>
                <a:gd name="T13" fmla="*/ 211 h 211"/>
                <a:gd name="T14" fmla="*/ 230 w 320"/>
                <a:gd name="T15" fmla="*/ 211 h 211"/>
                <a:gd name="T16" fmla="*/ 209 w 320"/>
                <a:gd name="T17" fmla="*/ 211 h 211"/>
                <a:gd name="T18" fmla="*/ 190 w 320"/>
                <a:gd name="T19" fmla="*/ 208 h 211"/>
                <a:gd name="T20" fmla="*/ 171 w 320"/>
                <a:gd name="T21" fmla="*/ 203 h 211"/>
                <a:gd name="T22" fmla="*/ 153 w 320"/>
                <a:gd name="T23" fmla="*/ 198 h 211"/>
                <a:gd name="T24" fmla="*/ 135 w 320"/>
                <a:gd name="T25" fmla="*/ 190 h 211"/>
                <a:gd name="T26" fmla="*/ 119 w 320"/>
                <a:gd name="T27" fmla="*/ 181 h 211"/>
                <a:gd name="T28" fmla="*/ 104 w 320"/>
                <a:gd name="T29" fmla="*/ 172 h 211"/>
                <a:gd name="T30" fmla="*/ 88 w 320"/>
                <a:gd name="T31" fmla="*/ 162 h 211"/>
                <a:gd name="T32" fmla="*/ 76 w 320"/>
                <a:gd name="T33" fmla="*/ 150 h 211"/>
                <a:gd name="T34" fmla="*/ 63 w 320"/>
                <a:gd name="T35" fmla="*/ 140 h 211"/>
                <a:gd name="T36" fmla="*/ 51 w 320"/>
                <a:gd name="T37" fmla="*/ 127 h 211"/>
                <a:gd name="T38" fmla="*/ 40 w 320"/>
                <a:gd name="T39" fmla="*/ 115 h 211"/>
                <a:gd name="T40" fmla="*/ 20 w 320"/>
                <a:gd name="T41" fmla="*/ 91 h 211"/>
                <a:gd name="T42" fmla="*/ 5 w 320"/>
                <a:gd name="T43" fmla="*/ 67 h 211"/>
                <a:gd name="T44" fmla="*/ 5 w 320"/>
                <a:gd name="T45" fmla="*/ 67 h 211"/>
                <a:gd name="T46" fmla="*/ 4 w 320"/>
                <a:gd name="T47" fmla="*/ 37 h 211"/>
                <a:gd name="T48" fmla="*/ 0 w 320"/>
                <a:gd name="T49" fmla="*/ 5 h 211"/>
                <a:gd name="T50" fmla="*/ 248 w 320"/>
                <a:gd name="T51" fmla="*/ 0 h 211"/>
                <a:gd name="T52" fmla="*/ 320 w 320"/>
                <a:gd name="T53" fmla="*/ 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" h="211">
                  <a:moveTo>
                    <a:pt x="320" y="11"/>
                  </a:moveTo>
                  <a:lnTo>
                    <a:pt x="320" y="191"/>
                  </a:lnTo>
                  <a:lnTo>
                    <a:pt x="320" y="191"/>
                  </a:lnTo>
                  <a:lnTo>
                    <a:pt x="299" y="199"/>
                  </a:lnTo>
                  <a:lnTo>
                    <a:pt x="278" y="206"/>
                  </a:lnTo>
                  <a:lnTo>
                    <a:pt x="254" y="209"/>
                  </a:lnTo>
                  <a:lnTo>
                    <a:pt x="230" y="211"/>
                  </a:lnTo>
                  <a:lnTo>
                    <a:pt x="230" y="211"/>
                  </a:lnTo>
                  <a:lnTo>
                    <a:pt x="209" y="211"/>
                  </a:lnTo>
                  <a:lnTo>
                    <a:pt x="190" y="208"/>
                  </a:lnTo>
                  <a:lnTo>
                    <a:pt x="171" y="203"/>
                  </a:lnTo>
                  <a:lnTo>
                    <a:pt x="153" y="198"/>
                  </a:lnTo>
                  <a:lnTo>
                    <a:pt x="135" y="190"/>
                  </a:lnTo>
                  <a:lnTo>
                    <a:pt x="119" y="181"/>
                  </a:lnTo>
                  <a:lnTo>
                    <a:pt x="104" y="172"/>
                  </a:lnTo>
                  <a:lnTo>
                    <a:pt x="88" y="162"/>
                  </a:lnTo>
                  <a:lnTo>
                    <a:pt x="76" y="150"/>
                  </a:lnTo>
                  <a:lnTo>
                    <a:pt x="63" y="140"/>
                  </a:lnTo>
                  <a:lnTo>
                    <a:pt x="51" y="127"/>
                  </a:lnTo>
                  <a:lnTo>
                    <a:pt x="40" y="115"/>
                  </a:lnTo>
                  <a:lnTo>
                    <a:pt x="20" y="91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4" y="37"/>
                  </a:lnTo>
                  <a:lnTo>
                    <a:pt x="0" y="5"/>
                  </a:lnTo>
                  <a:lnTo>
                    <a:pt x="248" y="0"/>
                  </a:lnTo>
                  <a:lnTo>
                    <a:pt x="320" y="11"/>
                  </a:lnTo>
                  <a:close/>
                </a:path>
              </a:pathLst>
            </a:custGeom>
            <a:solidFill>
              <a:srgbClr val="FF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13"/>
            <p:cNvSpPr/>
            <p:nvPr/>
          </p:nvSpPr>
          <p:spPr bwMode="auto">
            <a:xfrm>
              <a:off x="8582025" y="2776538"/>
              <a:ext cx="238125" cy="282575"/>
            </a:xfrm>
            <a:custGeom>
              <a:avLst/>
              <a:gdLst>
                <a:gd name="T0" fmla="*/ 40 w 450"/>
                <a:gd name="T1" fmla="*/ 390 h 534"/>
                <a:gd name="T2" fmla="*/ 48 w 450"/>
                <a:gd name="T3" fmla="*/ 417 h 534"/>
                <a:gd name="T4" fmla="*/ 58 w 450"/>
                <a:gd name="T5" fmla="*/ 440 h 534"/>
                <a:gd name="T6" fmla="*/ 73 w 450"/>
                <a:gd name="T7" fmla="*/ 461 h 534"/>
                <a:gd name="T8" fmla="*/ 91 w 450"/>
                <a:gd name="T9" fmla="*/ 479 h 534"/>
                <a:gd name="T10" fmla="*/ 109 w 450"/>
                <a:gd name="T11" fmla="*/ 493 h 534"/>
                <a:gd name="T12" fmla="*/ 152 w 450"/>
                <a:gd name="T13" fmla="*/ 515 h 534"/>
                <a:gd name="T14" fmla="*/ 201 w 450"/>
                <a:gd name="T15" fmla="*/ 528 h 534"/>
                <a:gd name="T16" fmla="*/ 250 w 450"/>
                <a:gd name="T17" fmla="*/ 533 h 534"/>
                <a:gd name="T18" fmla="*/ 296 w 450"/>
                <a:gd name="T19" fmla="*/ 534 h 534"/>
                <a:gd name="T20" fmla="*/ 356 w 450"/>
                <a:gd name="T21" fmla="*/ 530 h 534"/>
                <a:gd name="T22" fmla="*/ 384 w 450"/>
                <a:gd name="T23" fmla="*/ 526 h 534"/>
                <a:gd name="T24" fmla="*/ 395 w 450"/>
                <a:gd name="T25" fmla="*/ 524 h 534"/>
                <a:gd name="T26" fmla="*/ 404 w 450"/>
                <a:gd name="T27" fmla="*/ 520 h 534"/>
                <a:gd name="T28" fmla="*/ 421 w 450"/>
                <a:gd name="T29" fmla="*/ 502 h 534"/>
                <a:gd name="T30" fmla="*/ 433 w 450"/>
                <a:gd name="T31" fmla="*/ 474 h 534"/>
                <a:gd name="T32" fmla="*/ 442 w 450"/>
                <a:gd name="T33" fmla="*/ 438 h 534"/>
                <a:gd name="T34" fmla="*/ 444 w 450"/>
                <a:gd name="T35" fmla="*/ 417 h 534"/>
                <a:gd name="T36" fmla="*/ 448 w 450"/>
                <a:gd name="T37" fmla="*/ 373 h 534"/>
                <a:gd name="T38" fmla="*/ 450 w 450"/>
                <a:gd name="T39" fmla="*/ 278 h 534"/>
                <a:gd name="T40" fmla="*/ 442 w 450"/>
                <a:gd name="T41" fmla="*/ 189 h 534"/>
                <a:gd name="T42" fmla="*/ 429 w 450"/>
                <a:gd name="T43" fmla="*/ 120 h 534"/>
                <a:gd name="T44" fmla="*/ 423 w 450"/>
                <a:gd name="T45" fmla="*/ 99 h 534"/>
                <a:gd name="T46" fmla="*/ 416 w 450"/>
                <a:gd name="T47" fmla="*/ 88 h 534"/>
                <a:gd name="T48" fmla="*/ 403 w 450"/>
                <a:gd name="T49" fmla="*/ 64 h 534"/>
                <a:gd name="T50" fmla="*/ 385 w 450"/>
                <a:gd name="T51" fmla="*/ 43 h 534"/>
                <a:gd name="T52" fmla="*/ 361 w 450"/>
                <a:gd name="T53" fmla="*/ 23 h 534"/>
                <a:gd name="T54" fmla="*/ 329 w 450"/>
                <a:gd name="T55" fmla="*/ 9 h 534"/>
                <a:gd name="T56" fmla="*/ 289 w 450"/>
                <a:gd name="T57" fmla="*/ 1 h 534"/>
                <a:gd name="T58" fmla="*/ 237 w 450"/>
                <a:gd name="T59" fmla="*/ 1 h 534"/>
                <a:gd name="T60" fmla="*/ 175 w 450"/>
                <a:gd name="T61" fmla="*/ 9 h 534"/>
                <a:gd name="T62" fmla="*/ 139 w 450"/>
                <a:gd name="T63" fmla="*/ 17 h 534"/>
                <a:gd name="T64" fmla="*/ 105 w 450"/>
                <a:gd name="T65" fmla="*/ 27 h 534"/>
                <a:gd name="T66" fmla="*/ 75 w 450"/>
                <a:gd name="T67" fmla="*/ 39 h 534"/>
                <a:gd name="T68" fmla="*/ 52 w 450"/>
                <a:gd name="T69" fmla="*/ 53 h 534"/>
                <a:gd name="T70" fmla="*/ 34 w 450"/>
                <a:gd name="T71" fmla="*/ 68 h 534"/>
                <a:gd name="T72" fmla="*/ 20 w 450"/>
                <a:gd name="T73" fmla="*/ 85 h 534"/>
                <a:gd name="T74" fmla="*/ 9 w 450"/>
                <a:gd name="T75" fmla="*/ 104 h 534"/>
                <a:gd name="T76" fmla="*/ 3 w 450"/>
                <a:gd name="T77" fmla="*/ 125 h 534"/>
                <a:gd name="T78" fmla="*/ 0 w 450"/>
                <a:gd name="T79" fmla="*/ 148 h 534"/>
                <a:gd name="T80" fmla="*/ 3 w 450"/>
                <a:gd name="T81" fmla="*/ 198 h 534"/>
                <a:gd name="T82" fmla="*/ 12 w 450"/>
                <a:gd name="T83" fmla="*/ 255 h 534"/>
                <a:gd name="T84" fmla="*/ 40 w 450"/>
                <a:gd name="T85" fmla="*/ 39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0" h="534">
                  <a:moveTo>
                    <a:pt x="40" y="390"/>
                  </a:moveTo>
                  <a:lnTo>
                    <a:pt x="40" y="390"/>
                  </a:lnTo>
                  <a:lnTo>
                    <a:pt x="44" y="404"/>
                  </a:lnTo>
                  <a:lnTo>
                    <a:pt x="48" y="417"/>
                  </a:lnTo>
                  <a:lnTo>
                    <a:pt x="53" y="430"/>
                  </a:lnTo>
                  <a:lnTo>
                    <a:pt x="58" y="440"/>
                  </a:lnTo>
                  <a:lnTo>
                    <a:pt x="66" y="452"/>
                  </a:lnTo>
                  <a:lnTo>
                    <a:pt x="73" y="461"/>
                  </a:lnTo>
                  <a:lnTo>
                    <a:pt x="82" y="470"/>
                  </a:lnTo>
                  <a:lnTo>
                    <a:pt x="91" y="479"/>
                  </a:lnTo>
                  <a:lnTo>
                    <a:pt x="100" y="486"/>
                  </a:lnTo>
                  <a:lnTo>
                    <a:pt x="109" y="493"/>
                  </a:lnTo>
                  <a:lnTo>
                    <a:pt x="130" y="504"/>
                  </a:lnTo>
                  <a:lnTo>
                    <a:pt x="152" y="515"/>
                  </a:lnTo>
                  <a:lnTo>
                    <a:pt x="177" y="521"/>
                  </a:lnTo>
                  <a:lnTo>
                    <a:pt x="201" y="528"/>
                  </a:lnTo>
                  <a:lnTo>
                    <a:pt x="226" y="530"/>
                  </a:lnTo>
                  <a:lnTo>
                    <a:pt x="250" y="533"/>
                  </a:lnTo>
                  <a:lnTo>
                    <a:pt x="275" y="534"/>
                  </a:lnTo>
                  <a:lnTo>
                    <a:pt x="296" y="534"/>
                  </a:lnTo>
                  <a:lnTo>
                    <a:pt x="318" y="533"/>
                  </a:lnTo>
                  <a:lnTo>
                    <a:pt x="356" y="530"/>
                  </a:lnTo>
                  <a:lnTo>
                    <a:pt x="356" y="530"/>
                  </a:lnTo>
                  <a:lnTo>
                    <a:pt x="384" y="526"/>
                  </a:lnTo>
                  <a:lnTo>
                    <a:pt x="395" y="524"/>
                  </a:lnTo>
                  <a:lnTo>
                    <a:pt x="395" y="524"/>
                  </a:lnTo>
                  <a:lnTo>
                    <a:pt x="401" y="522"/>
                  </a:lnTo>
                  <a:lnTo>
                    <a:pt x="404" y="520"/>
                  </a:lnTo>
                  <a:lnTo>
                    <a:pt x="413" y="512"/>
                  </a:lnTo>
                  <a:lnTo>
                    <a:pt x="421" y="502"/>
                  </a:lnTo>
                  <a:lnTo>
                    <a:pt x="428" y="489"/>
                  </a:lnTo>
                  <a:lnTo>
                    <a:pt x="433" y="474"/>
                  </a:lnTo>
                  <a:lnTo>
                    <a:pt x="438" y="457"/>
                  </a:lnTo>
                  <a:lnTo>
                    <a:pt x="442" y="438"/>
                  </a:lnTo>
                  <a:lnTo>
                    <a:pt x="444" y="417"/>
                  </a:lnTo>
                  <a:lnTo>
                    <a:pt x="444" y="417"/>
                  </a:lnTo>
                  <a:lnTo>
                    <a:pt x="447" y="395"/>
                  </a:lnTo>
                  <a:lnTo>
                    <a:pt x="448" y="373"/>
                  </a:lnTo>
                  <a:lnTo>
                    <a:pt x="450" y="326"/>
                  </a:lnTo>
                  <a:lnTo>
                    <a:pt x="450" y="278"/>
                  </a:lnTo>
                  <a:lnTo>
                    <a:pt x="446" y="232"/>
                  </a:lnTo>
                  <a:lnTo>
                    <a:pt x="442" y="189"/>
                  </a:lnTo>
                  <a:lnTo>
                    <a:pt x="435" y="151"/>
                  </a:lnTo>
                  <a:lnTo>
                    <a:pt x="429" y="120"/>
                  </a:lnTo>
                  <a:lnTo>
                    <a:pt x="426" y="108"/>
                  </a:lnTo>
                  <a:lnTo>
                    <a:pt x="423" y="99"/>
                  </a:lnTo>
                  <a:lnTo>
                    <a:pt x="423" y="99"/>
                  </a:lnTo>
                  <a:lnTo>
                    <a:pt x="416" y="88"/>
                  </a:lnTo>
                  <a:lnTo>
                    <a:pt x="410" y="76"/>
                  </a:lnTo>
                  <a:lnTo>
                    <a:pt x="403" y="64"/>
                  </a:lnTo>
                  <a:lnTo>
                    <a:pt x="394" y="53"/>
                  </a:lnTo>
                  <a:lnTo>
                    <a:pt x="385" y="43"/>
                  </a:lnTo>
                  <a:lnTo>
                    <a:pt x="374" y="32"/>
                  </a:lnTo>
                  <a:lnTo>
                    <a:pt x="361" y="23"/>
                  </a:lnTo>
                  <a:lnTo>
                    <a:pt x="345" y="16"/>
                  </a:lnTo>
                  <a:lnTo>
                    <a:pt x="329" y="9"/>
                  </a:lnTo>
                  <a:lnTo>
                    <a:pt x="309" y="4"/>
                  </a:lnTo>
                  <a:lnTo>
                    <a:pt x="289" y="1"/>
                  </a:lnTo>
                  <a:lnTo>
                    <a:pt x="264" y="0"/>
                  </a:lnTo>
                  <a:lnTo>
                    <a:pt x="237" y="1"/>
                  </a:lnTo>
                  <a:lnTo>
                    <a:pt x="208" y="4"/>
                  </a:lnTo>
                  <a:lnTo>
                    <a:pt x="175" y="9"/>
                  </a:lnTo>
                  <a:lnTo>
                    <a:pt x="139" y="17"/>
                  </a:lnTo>
                  <a:lnTo>
                    <a:pt x="139" y="17"/>
                  </a:lnTo>
                  <a:lnTo>
                    <a:pt x="121" y="22"/>
                  </a:lnTo>
                  <a:lnTo>
                    <a:pt x="105" y="27"/>
                  </a:lnTo>
                  <a:lnTo>
                    <a:pt x="89" y="32"/>
                  </a:lnTo>
                  <a:lnTo>
                    <a:pt x="75" y="39"/>
                  </a:lnTo>
                  <a:lnTo>
                    <a:pt x="64" y="45"/>
                  </a:lnTo>
                  <a:lnTo>
                    <a:pt x="52" y="53"/>
                  </a:lnTo>
                  <a:lnTo>
                    <a:pt x="43" y="61"/>
                  </a:lnTo>
                  <a:lnTo>
                    <a:pt x="34" y="68"/>
                  </a:lnTo>
                  <a:lnTo>
                    <a:pt x="26" y="76"/>
                  </a:lnTo>
                  <a:lnTo>
                    <a:pt x="20" y="85"/>
                  </a:lnTo>
                  <a:lnTo>
                    <a:pt x="15" y="94"/>
                  </a:lnTo>
                  <a:lnTo>
                    <a:pt x="9" y="104"/>
                  </a:lnTo>
                  <a:lnTo>
                    <a:pt x="7" y="115"/>
                  </a:lnTo>
                  <a:lnTo>
                    <a:pt x="3" y="125"/>
                  </a:lnTo>
                  <a:lnTo>
                    <a:pt x="2" y="137"/>
                  </a:lnTo>
                  <a:lnTo>
                    <a:pt x="0" y="148"/>
                  </a:lnTo>
                  <a:lnTo>
                    <a:pt x="0" y="171"/>
                  </a:lnTo>
                  <a:lnTo>
                    <a:pt x="3" y="198"/>
                  </a:lnTo>
                  <a:lnTo>
                    <a:pt x="7" y="225"/>
                  </a:lnTo>
                  <a:lnTo>
                    <a:pt x="12" y="255"/>
                  </a:lnTo>
                  <a:lnTo>
                    <a:pt x="26" y="319"/>
                  </a:lnTo>
                  <a:lnTo>
                    <a:pt x="40" y="390"/>
                  </a:lnTo>
                  <a:lnTo>
                    <a:pt x="40" y="390"/>
                  </a:lnTo>
                  <a:close/>
                </a:path>
              </a:pathLst>
            </a:custGeom>
            <a:solidFill>
              <a:srgbClr val="FC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14"/>
            <p:cNvSpPr/>
            <p:nvPr/>
          </p:nvSpPr>
          <p:spPr bwMode="auto">
            <a:xfrm>
              <a:off x="8516938" y="5316538"/>
              <a:ext cx="149225" cy="92075"/>
            </a:xfrm>
            <a:custGeom>
              <a:avLst/>
              <a:gdLst>
                <a:gd name="T0" fmla="*/ 0 w 283"/>
                <a:gd name="T1" fmla="*/ 173 h 173"/>
                <a:gd name="T2" fmla="*/ 283 w 283"/>
                <a:gd name="T3" fmla="*/ 173 h 173"/>
                <a:gd name="T4" fmla="*/ 283 w 283"/>
                <a:gd name="T5" fmla="*/ 173 h 173"/>
                <a:gd name="T6" fmla="*/ 277 w 283"/>
                <a:gd name="T7" fmla="*/ 133 h 173"/>
                <a:gd name="T8" fmla="*/ 270 w 283"/>
                <a:gd name="T9" fmla="*/ 103 h 173"/>
                <a:gd name="T10" fmla="*/ 261 w 283"/>
                <a:gd name="T11" fmla="*/ 71 h 173"/>
                <a:gd name="T12" fmla="*/ 261 w 283"/>
                <a:gd name="T13" fmla="*/ 71 h 173"/>
                <a:gd name="T14" fmla="*/ 253 w 283"/>
                <a:gd name="T15" fmla="*/ 50 h 173"/>
                <a:gd name="T16" fmla="*/ 244 w 283"/>
                <a:gd name="T17" fmla="*/ 31 h 173"/>
                <a:gd name="T18" fmla="*/ 244 w 283"/>
                <a:gd name="T19" fmla="*/ 31 h 173"/>
                <a:gd name="T20" fmla="*/ 242 w 283"/>
                <a:gd name="T21" fmla="*/ 26 h 173"/>
                <a:gd name="T22" fmla="*/ 238 w 283"/>
                <a:gd name="T23" fmla="*/ 21 h 173"/>
                <a:gd name="T24" fmla="*/ 233 w 283"/>
                <a:gd name="T25" fmla="*/ 17 h 173"/>
                <a:gd name="T26" fmla="*/ 228 w 283"/>
                <a:gd name="T27" fmla="*/ 14 h 173"/>
                <a:gd name="T28" fmla="*/ 216 w 283"/>
                <a:gd name="T29" fmla="*/ 8 h 173"/>
                <a:gd name="T30" fmla="*/ 202 w 283"/>
                <a:gd name="T31" fmla="*/ 4 h 173"/>
                <a:gd name="T32" fmla="*/ 185 w 283"/>
                <a:gd name="T33" fmla="*/ 1 h 173"/>
                <a:gd name="T34" fmla="*/ 169 w 283"/>
                <a:gd name="T35" fmla="*/ 0 h 173"/>
                <a:gd name="T36" fmla="*/ 150 w 283"/>
                <a:gd name="T37" fmla="*/ 0 h 173"/>
                <a:gd name="T38" fmla="*/ 134 w 283"/>
                <a:gd name="T39" fmla="*/ 0 h 173"/>
                <a:gd name="T40" fmla="*/ 99 w 283"/>
                <a:gd name="T41" fmla="*/ 3 h 173"/>
                <a:gd name="T42" fmla="*/ 71 w 283"/>
                <a:gd name="T43" fmla="*/ 5 h 173"/>
                <a:gd name="T44" fmla="*/ 42 w 283"/>
                <a:gd name="T45" fmla="*/ 10 h 173"/>
                <a:gd name="T46" fmla="*/ 42 w 283"/>
                <a:gd name="T47" fmla="*/ 10 h 173"/>
                <a:gd name="T48" fmla="*/ 40 w 283"/>
                <a:gd name="T49" fmla="*/ 13 h 173"/>
                <a:gd name="T50" fmla="*/ 32 w 283"/>
                <a:gd name="T51" fmla="*/ 25 h 173"/>
                <a:gd name="T52" fmla="*/ 28 w 283"/>
                <a:gd name="T53" fmla="*/ 34 h 173"/>
                <a:gd name="T54" fmla="*/ 23 w 283"/>
                <a:gd name="T55" fmla="*/ 45 h 173"/>
                <a:gd name="T56" fmla="*/ 18 w 283"/>
                <a:gd name="T57" fmla="*/ 59 h 173"/>
                <a:gd name="T58" fmla="*/ 13 w 283"/>
                <a:gd name="T59" fmla="*/ 77 h 173"/>
                <a:gd name="T60" fmla="*/ 13 w 283"/>
                <a:gd name="T61" fmla="*/ 77 h 173"/>
                <a:gd name="T62" fmla="*/ 9 w 283"/>
                <a:gd name="T63" fmla="*/ 97 h 173"/>
                <a:gd name="T64" fmla="*/ 5 w 283"/>
                <a:gd name="T65" fmla="*/ 119 h 173"/>
                <a:gd name="T66" fmla="*/ 3 w 283"/>
                <a:gd name="T67" fmla="*/ 144 h 173"/>
                <a:gd name="T68" fmla="*/ 0 w 283"/>
                <a:gd name="T69" fmla="*/ 173 h 173"/>
                <a:gd name="T70" fmla="*/ 0 w 283"/>
                <a:gd name="T7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3" h="173">
                  <a:moveTo>
                    <a:pt x="0" y="173"/>
                  </a:moveTo>
                  <a:lnTo>
                    <a:pt x="283" y="173"/>
                  </a:lnTo>
                  <a:lnTo>
                    <a:pt x="283" y="173"/>
                  </a:lnTo>
                  <a:lnTo>
                    <a:pt x="277" y="133"/>
                  </a:lnTo>
                  <a:lnTo>
                    <a:pt x="270" y="103"/>
                  </a:lnTo>
                  <a:lnTo>
                    <a:pt x="261" y="71"/>
                  </a:lnTo>
                  <a:lnTo>
                    <a:pt x="261" y="71"/>
                  </a:lnTo>
                  <a:lnTo>
                    <a:pt x="253" y="50"/>
                  </a:lnTo>
                  <a:lnTo>
                    <a:pt x="244" y="31"/>
                  </a:lnTo>
                  <a:lnTo>
                    <a:pt x="244" y="31"/>
                  </a:lnTo>
                  <a:lnTo>
                    <a:pt x="242" y="26"/>
                  </a:lnTo>
                  <a:lnTo>
                    <a:pt x="238" y="21"/>
                  </a:lnTo>
                  <a:lnTo>
                    <a:pt x="233" y="17"/>
                  </a:lnTo>
                  <a:lnTo>
                    <a:pt x="228" y="14"/>
                  </a:lnTo>
                  <a:lnTo>
                    <a:pt x="216" y="8"/>
                  </a:lnTo>
                  <a:lnTo>
                    <a:pt x="202" y="4"/>
                  </a:lnTo>
                  <a:lnTo>
                    <a:pt x="185" y="1"/>
                  </a:lnTo>
                  <a:lnTo>
                    <a:pt x="169" y="0"/>
                  </a:lnTo>
                  <a:lnTo>
                    <a:pt x="150" y="0"/>
                  </a:lnTo>
                  <a:lnTo>
                    <a:pt x="134" y="0"/>
                  </a:lnTo>
                  <a:lnTo>
                    <a:pt x="99" y="3"/>
                  </a:lnTo>
                  <a:lnTo>
                    <a:pt x="71" y="5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0" y="13"/>
                  </a:lnTo>
                  <a:lnTo>
                    <a:pt x="32" y="25"/>
                  </a:lnTo>
                  <a:lnTo>
                    <a:pt x="28" y="34"/>
                  </a:lnTo>
                  <a:lnTo>
                    <a:pt x="23" y="45"/>
                  </a:lnTo>
                  <a:lnTo>
                    <a:pt x="18" y="59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9" y="97"/>
                  </a:lnTo>
                  <a:lnTo>
                    <a:pt x="5" y="119"/>
                  </a:lnTo>
                  <a:lnTo>
                    <a:pt x="3" y="144"/>
                  </a:lnTo>
                  <a:lnTo>
                    <a:pt x="0" y="173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15"/>
            <p:cNvSpPr/>
            <p:nvPr/>
          </p:nvSpPr>
          <p:spPr bwMode="auto">
            <a:xfrm>
              <a:off x="8969375" y="5256213"/>
              <a:ext cx="306387" cy="152400"/>
            </a:xfrm>
            <a:custGeom>
              <a:avLst/>
              <a:gdLst>
                <a:gd name="T0" fmla="*/ 0 w 579"/>
                <a:gd name="T1" fmla="*/ 200 h 289"/>
                <a:gd name="T2" fmla="*/ 0 w 579"/>
                <a:gd name="T3" fmla="*/ 200 h 289"/>
                <a:gd name="T4" fmla="*/ 1 w 579"/>
                <a:gd name="T5" fmla="*/ 228 h 289"/>
                <a:gd name="T6" fmla="*/ 5 w 579"/>
                <a:gd name="T7" fmla="*/ 254 h 289"/>
                <a:gd name="T8" fmla="*/ 7 w 579"/>
                <a:gd name="T9" fmla="*/ 264 h 289"/>
                <a:gd name="T10" fmla="*/ 10 w 579"/>
                <a:gd name="T11" fmla="*/ 274 h 289"/>
                <a:gd name="T12" fmla="*/ 15 w 579"/>
                <a:gd name="T13" fmla="*/ 282 h 289"/>
                <a:gd name="T14" fmla="*/ 19 w 579"/>
                <a:gd name="T15" fmla="*/ 289 h 289"/>
                <a:gd name="T16" fmla="*/ 579 w 579"/>
                <a:gd name="T17" fmla="*/ 289 h 289"/>
                <a:gd name="T18" fmla="*/ 579 w 579"/>
                <a:gd name="T19" fmla="*/ 289 h 289"/>
                <a:gd name="T20" fmla="*/ 576 w 579"/>
                <a:gd name="T21" fmla="*/ 281 h 289"/>
                <a:gd name="T22" fmla="*/ 571 w 579"/>
                <a:gd name="T23" fmla="*/ 272 h 289"/>
                <a:gd name="T24" fmla="*/ 564 w 579"/>
                <a:gd name="T25" fmla="*/ 263 h 289"/>
                <a:gd name="T26" fmla="*/ 555 w 579"/>
                <a:gd name="T27" fmla="*/ 255 h 289"/>
                <a:gd name="T28" fmla="*/ 545 w 579"/>
                <a:gd name="T29" fmla="*/ 246 h 289"/>
                <a:gd name="T30" fmla="*/ 531 w 579"/>
                <a:gd name="T31" fmla="*/ 240 h 289"/>
                <a:gd name="T32" fmla="*/ 514 w 579"/>
                <a:gd name="T33" fmla="*/ 233 h 289"/>
                <a:gd name="T34" fmla="*/ 495 w 579"/>
                <a:gd name="T35" fmla="*/ 229 h 289"/>
                <a:gd name="T36" fmla="*/ 495 w 579"/>
                <a:gd name="T37" fmla="*/ 229 h 289"/>
                <a:gd name="T38" fmla="*/ 468 w 579"/>
                <a:gd name="T39" fmla="*/ 224 h 289"/>
                <a:gd name="T40" fmla="*/ 440 w 579"/>
                <a:gd name="T41" fmla="*/ 217 h 289"/>
                <a:gd name="T42" fmla="*/ 410 w 579"/>
                <a:gd name="T43" fmla="*/ 208 h 289"/>
                <a:gd name="T44" fmla="*/ 379 w 579"/>
                <a:gd name="T45" fmla="*/ 196 h 289"/>
                <a:gd name="T46" fmla="*/ 348 w 579"/>
                <a:gd name="T47" fmla="*/ 182 h 289"/>
                <a:gd name="T48" fmla="*/ 334 w 579"/>
                <a:gd name="T49" fmla="*/ 174 h 289"/>
                <a:gd name="T50" fmla="*/ 319 w 579"/>
                <a:gd name="T51" fmla="*/ 165 h 289"/>
                <a:gd name="T52" fmla="*/ 306 w 579"/>
                <a:gd name="T53" fmla="*/ 156 h 289"/>
                <a:gd name="T54" fmla="*/ 292 w 579"/>
                <a:gd name="T55" fmla="*/ 146 h 289"/>
                <a:gd name="T56" fmla="*/ 280 w 579"/>
                <a:gd name="T57" fmla="*/ 135 h 289"/>
                <a:gd name="T58" fmla="*/ 267 w 579"/>
                <a:gd name="T59" fmla="*/ 124 h 289"/>
                <a:gd name="T60" fmla="*/ 267 w 579"/>
                <a:gd name="T61" fmla="*/ 124 h 289"/>
                <a:gd name="T62" fmla="*/ 253 w 579"/>
                <a:gd name="T63" fmla="*/ 107 h 289"/>
                <a:gd name="T64" fmla="*/ 240 w 579"/>
                <a:gd name="T65" fmla="*/ 88 h 289"/>
                <a:gd name="T66" fmla="*/ 235 w 579"/>
                <a:gd name="T67" fmla="*/ 78 h 289"/>
                <a:gd name="T68" fmla="*/ 231 w 579"/>
                <a:gd name="T69" fmla="*/ 67 h 289"/>
                <a:gd name="T70" fmla="*/ 227 w 579"/>
                <a:gd name="T71" fmla="*/ 56 h 289"/>
                <a:gd name="T72" fmla="*/ 223 w 579"/>
                <a:gd name="T73" fmla="*/ 44 h 289"/>
                <a:gd name="T74" fmla="*/ 223 w 579"/>
                <a:gd name="T75" fmla="*/ 44 h 289"/>
                <a:gd name="T76" fmla="*/ 221 w 579"/>
                <a:gd name="T77" fmla="*/ 34 h 289"/>
                <a:gd name="T78" fmla="*/ 217 w 579"/>
                <a:gd name="T79" fmla="*/ 26 h 289"/>
                <a:gd name="T80" fmla="*/ 212 w 579"/>
                <a:gd name="T81" fmla="*/ 18 h 289"/>
                <a:gd name="T82" fmla="*/ 207 w 579"/>
                <a:gd name="T83" fmla="*/ 12 h 289"/>
                <a:gd name="T84" fmla="*/ 200 w 579"/>
                <a:gd name="T85" fmla="*/ 8 h 289"/>
                <a:gd name="T86" fmla="*/ 194 w 579"/>
                <a:gd name="T87" fmla="*/ 4 h 289"/>
                <a:gd name="T88" fmla="*/ 186 w 579"/>
                <a:gd name="T89" fmla="*/ 2 h 289"/>
                <a:gd name="T90" fmla="*/ 178 w 579"/>
                <a:gd name="T91" fmla="*/ 0 h 289"/>
                <a:gd name="T92" fmla="*/ 171 w 579"/>
                <a:gd name="T93" fmla="*/ 0 h 289"/>
                <a:gd name="T94" fmla="*/ 162 w 579"/>
                <a:gd name="T95" fmla="*/ 0 h 289"/>
                <a:gd name="T96" fmla="*/ 144 w 579"/>
                <a:gd name="T97" fmla="*/ 4 h 289"/>
                <a:gd name="T98" fmla="*/ 124 w 579"/>
                <a:gd name="T99" fmla="*/ 11 h 289"/>
                <a:gd name="T100" fmla="*/ 105 w 579"/>
                <a:gd name="T101" fmla="*/ 18 h 289"/>
                <a:gd name="T102" fmla="*/ 86 w 579"/>
                <a:gd name="T103" fmla="*/ 27 h 289"/>
                <a:gd name="T104" fmla="*/ 68 w 579"/>
                <a:gd name="T105" fmla="*/ 38 h 289"/>
                <a:gd name="T106" fmla="*/ 37 w 579"/>
                <a:gd name="T107" fmla="*/ 58 h 289"/>
                <a:gd name="T108" fmla="*/ 15 w 579"/>
                <a:gd name="T109" fmla="*/ 74 h 289"/>
                <a:gd name="T110" fmla="*/ 6 w 579"/>
                <a:gd name="T111" fmla="*/ 80 h 289"/>
                <a:gd name="T112" fmla="*/ 6 w 579"/>
                <a:gd name="T113" fmla="*/ 80 h 289"/>
                <a:gd name="T114" fmla="*/ 2 w 579"/>
                <a:gd name="T115" fmla="*/ 119 h 289"/>
                <a:gd name="T116" fmla="*/ 0 w 579"/>
                <a:gd name="T117" fmla="*/ 157 h 289"/>
                <a:gd name="T118" fmla="*/ 0 w 579"/>
                <a:gd name="T119" fmla="*/ 200 h 289"/>
                <a:gd name="T120" fmla="*/ 0 w 579"/>
                <a:gd name="T121" fmla="*/ 20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9" h="289">
                  <a:moveTo>
                    <a:pt x="0" y="200"/>
                  </a:moveTo>
                  <a:lnTo>
                    <a:pt x="0" y="200"/>
                  </a:lnTo>
                  <a:lnTo>
                    <a:pt x="1" y="228"/>
                  </a:lnTo>
                  <a:lnTo>
                    <a:pt x="5" y="254"/>
                  </a:lnTo>
                  <a:lnTo>
                    <a:pt x="7" y="264"/>
                  </a:lnTo>
                  <a:lnTo>
                    <a:pt x="10" y="274"/>
                  </a:lnTo>
                  <a:lnTo>
                    <a:pt x="15" y="282"/>
                  </a:lnTo>
                  <a:lnTo>
                    <a:pt x="19" y="289"/>
                  </a:lnTo>
                  <a:lnTo>
                    <a:pt x="579" y="289"/>
                  </a:lnTo>
                  <a:lnTo>
                    <a:pt x="579" y="289"/>
                  </a:lnTo>
                  <a:lnTo>
                    <a:pt x="576" y="281"/>
                  </a:lnTo>
                  <a:lnTo>
                    <a:pt x="571" y="272"/>
                  </a:lnTo>
                  <a:lnTo>
                    <a:pt x="564" y="263"/>
                  </a:lnTo>
                  <a:lnTo>
                    <a:pt x="555" y="255"/>
                  </a:lnTo>
                  <a:lnTo>
                    <a:pt x="545" y="246"/>
                  </a:lnTo>
                  <a:lnTo>
                    <a:pt x="531" y="240"/>
                  </a:lnTo>
                  <a:lnTo>
                    <a:pt x="514" y="233"/>
                  </a:lnTo>
                  <a:lnTo>
                    <a:pt x="495" y="229"/>
                  </a:lnTo>
                  <a:lnTo>
                    <a:pt x="495" y="229"/>
                  </a:lnTo>
                  <a:lnTo>
                    <a:pt x="468" y="224"/>
                  </a:lnTo>
                  <a:lnTo>
                    <a:pt x="440" y="217"/>
                  </a:lnTo>
                  <a:lnTo>
                    <a:pt x="410" y="208"/>
                  </a:lnTo>
                  <a:lnTo>
                    <a:pt x="379" y="196"/>
                  </a:lnTo>
                  <a:lnTo>
                    <a:pt x="348" y="182"/>
                  </a:lnTo>
                  <a:lnTo>
                    <a:pt x="334" y="174"/>
                  </a:lnTo>
                  <a:lnTo>
                    <a:pt x="319" y="165"/>
                  </a:lnTo>
                  <a:lnTo>
                    <a:pt x="306" y="156"/>
                  </a:lnTo>
                  <a:lnTo>
                    <a:pt x="292" y="146"/>
                  </a:lnTo>
                  <a:lnTo>
                    <a:pt x="280" y="135"/>
                  </a:lnTo>
                  <a:lnTo>
                    <a:pt x="267" y="124"/>
                  </a:lnTo>
                  <a:lnTo>
                    <a:pt x="267" y="124"/>
                  </a:lnTo>
                  <a:lnTo>
                    <a:pt x="253" y="107"/>
                  </a:lnTo>
                  <a:lnTo>
                    <a:pt x="240" y="88"/>
                  </a:lnTo>
                  <a:lnTo>
                    <a:pt x="235" y="78"/>
                  </a:lnTo>
                  <a:lnTo>
                    <a:pt x="231" y="67"/>
                  </a:lnTo>
                  <a:lnTo>
                    <a:pt x="227" y="56"/>
                  </a:lnTo>
                  <a:lnTo>
                    <a:pt x="223" y="44"/>
                  </a:lnTo>
                  <a:lnTo>
                    <a:pt x="223" y="44"/>
                  </a:lnTo>
                  <a:lnTo>
                    <a:pt x="221" y="34"/>
                  </a:lnTo>
                  <a:lnTo>
                    <a:pt x="217" y="26"/>
                  </a:lnTo>
                  <a:lnTo>
                    <a:pt x="212" y="18"/>
                  </a:lnTo>
                  <a:lnTo>
                    <a:pt x="207" y="12"/>
                  </a:lnTo>
                  <a:lnTo>
                    <a:pt x="200" y="8"/>
                  </a:lnTo>
                  <a:lnTo>
                    <a:pt x="194" y="4"/>
                  </a:lnTo>
                  <a:lnTo>
                    <a:pt x="186" y="2"/>
                  </a:lnTo>
                  <a:lnTo>
                    <a:pt x="178" y="0"/>
                  </a:lnTo>
                  <a:lnTo>
                    <a:pt x="171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4" y="11"/>
                  </a:lnTo>
                  <a:lnTo>
                    <a:pt x="105" y="18"/>
                  </a:lnTo>
                  <a:lnTo>
                    <a:pt x="86" y="27"/>
                  </a:lnTo>
                  <a:lnTo>
                    <a:pt x="68" y="38"/>
                  </a:lnTo>
                  <a:lnTo>
                    <a:pt x="37" y="58"/>
                  </a:lnTo>
                  <a:lnTo>
                    <a:pt x="15" y="74"/>
                  </a:lnTo>
                  <a:lnTo>
                    <a:pt x="6" y="80"/>
                  </a:lnTo>
                  <a:lnTo>
                    <a:pt x="6" y="80"/>
                  </a:lnTo>
                  <a:lnTo>
                    <a:pt x="2" y="119"/>
                  </a:lnTo>
                  <a:lnTo>
                    <a:pt x="0" y="157"/>
                  </a:lnTo>
                  <a:lnTo>
                    <a:pt x="0" y="200"/>
                  </a:lnTo>
                  <a:lnTo>
                    <a:pt x="0" y="200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16"/>
            <p:cNvSpPr/>
            <p:nvPr/>
          </p:nvSpPr>
          <p:spPr bwMode="auto">
            <a:xfrm>
              <a:off x="8623300" y="3935413"/>
              <a:ext cx="493712" cy="1427163"/>
            </a:xfrm>
            <a:custGeom>
              <a:avLst/>
              <a:gdLst>
                <a:gd name="T0" fmla="*/ 282 w 934"/>
                <a:gd name="T1" fmla="*/ 1428 h 2697"/>
                <a:gd name="T2" fmla="*/ 293 w 934"/>
                <a:gd name="T3" fmla="*/ 1510 h 2697"/>
                <a:gd name="T4" fmla="*/ 296 w 934"/>
                <a:gd name="T5" fmla="*/ 1530 h 2697"/>
                <a:gd name="T6" fmla="*/ 301 w 934"/>
                <a:gd name="T7" fmla="*/ 1600 h 2697"/>
                <a:gd name="T8" fmla="*/ 313 w 934"/>
                <a:gd name="T9" fmla="*/ 1680 h 2697"/>
                <a:gd name="T10" fmla="*/ 329 w 934"/>
                <a:gd name="T11" fmla="*/ 1765 h 2697"/>
                <a:gd name="T12" fmla="*/ 373 w 934"/>
                <a:gd name="T13" fmla="*/ 1950 h 2697"/>
                <a:gd name="T14" fmla="*/ 426 w 934"/>
                <a:gd name="T15" fmla="*/ 2140 h 2697"/>
                <a:gd name="T16" fmla="*/ 484 w 934"/>
                <a:gd name="T17" fmla="*/ 2323 h 2697"/>
                <a:gd name="T18" fmla="*/ 539 w 934"/>
                <a:gd name="T19" fmla="*/ 2483 h 2697"/>
                <a:gd name="T20" fmla="*/ 588 w 934"/>
                <a:gd name="T21" fmla="*/ 2606 h 2697"/>
                <a:gd name="T22" fmla="*/ 618 w 934"/>
                <a:gd name="T23" fmla="*/ 2665 h 2697"/>
                <a:gd name="T24" fmla="*/ 632 w 934"/>
                <a:gd name="T25" fmla="*/ 2686 h 2697"/>
                <a:gd name="T26" fmla="*/ 637 w 934"/>
                <a:gd name="T27" fmla="*/ 2690 h 2697"/>
                <a:gd name="T28" fmla="*/ 666 w 934"/>
                <a:gd name="T29" fmla="*/ 2696 h 2697"/>
                <a:gd name="T30" fmla="*/ 700 w 934"/>
                <a:gd name="T31" fmla="*/ 2696 h 2697"/>
                <a:gd name="T32" fmla="*/ 735 w 934"/>
                <a:gd name="T33" fmla="*/ 2691 h 2697"/>
                <a:gd name="T34" fmla="*/ 771 w 934"/>
                <a:gd name="T35" fmla="*/ 2682 h 2697"/>
                <a:gd name="T36" fmla="*/ 839 w 934"/>
                <a:gd name="T37" fmla="*/ 2659 h 2697"/>
                <a:gd name="T38" fmla="*/ 894 w 934"/>
                <a:gd name="T39" fmla="*/ 2638 h 2697"/>
                <a:gd name="T40" fmla="*/ 905 w 934"/>
                <a:gd name="T41" fmla="*/ 2633 h 2697"/>
                <a:gd name="T42" fmla="*/ 920 w 934"/>
                <a:gd name="T43" fmla="*/ 2621 h 2697"/>
                <a:gd name="T44" fmla="*/ 930 w 934"/>
                <a:gd name="T45" fmla="*/ 2606 h 2697"/>
                <a:gd name="T46" fmla="*/ 934 w 934"/>
                <a:gd name="T47" fmla="*/ 2587 h 2697"/>
                <a:gd name="T48" fmla="*/ 933 w 934"/>
                <a:gd name="T49" fmla="*/ 2576 h 2697"/>
                <a:gd name="T50" fmla="*/ 908 w 934"/>
                <a:gd name="T51" fmla="*/ 2457 h 2697"/>
                <a:gd name="T52" fmla="*/ 865 w 934"/>
                <a:gd name="T53" fmla="*/ 2201 h 2697"/>
                <a:gd name="T54" fmla="*/ 829 w 934"/>
                <a:gd name="T55" fmla="*/ 1931 h 2697"/>
                <a:gd name="T56" fmla="*/ 799 w 934"/>
                <a:gd name="T57" fmla="*/ 1653 h 2697"/>
                <a:gd name="T58" fmla="*/ 775 w 934"/>
                <a:gd name="T59" fmla="*/ 1376 h 2697"/>
                <a:gd name="T60" fmla="*/ 757 w 934"/>
                <a:gd name="T61" fmla="*/ 1107 h 2697"/>
                <a:gd name="T62" fmla="*/ 737 w 934"/>
                <a:gd name="T63" fmla="*/ 735 h 2697"/>
                <a:gd name="T64" fmla="*/ 728 w 934"/>
                <a:gd name="T65" fmla="*/ 519 h 2697"/>
                <a:gd name="T66" fmla="*/ 723 w 934"/>
                <a:gd name="T67" fmla="*/ 423 h 2697"/>
                <a:gd name="T68" fmla="*/ 706 w 934"/>
                <a:gd name="T69" fmla="*/ 258 h 2697"/>
                <a:gd name="T70" fmla="*/ 688 w 934"/>
                <a:gd name="T71" fmla="*/ 138 h 2697"/>
                <a:gd name="T72" fmla="*/ 673 w 934"/>
                <a:gd name="T73" fmla="*/ 66 h 2697"/>
                <a:gd name="T74" fmla="*/ 645 w 934"/>
                <a:gd name="T75" fmla="*/ 59 h 2697"/>
                <a:gd name="T76" fmla="*/ 517 w 934"/>
                <a:gd name="T77" fmla="*/ 32 h 2697"/>
                <a:gd name="T78" fmla="*/ 400 w 934"/>
                <a:gd name="T79" fmla="*/ 12 h 2697"/>
                <a:gd name="T80" fmla="*/ 306 w 934"/>
                <a:gd name="T81" fmla="*/ 2 h 2697"/>
                <a:gd name="T82" fmla="*/ 244 w 934"/>
                <a:gd name="T83" fmla="*/ 0 h 2697"/>
                <a:gd name="T84" fmla="*/ 185 w 934"/>
                <a:gd name="T85" fmla="*/ 0 h 2697"/>
                <a:gd name="T86" fmla="*/ 131 w 934"/>
                <a:gd name="T87" fmla="*/ 6 h 2697"/>
                <a:gd name="T88" fmla="*/ 84 w 934"/>
                <a:gd name="T89" fmla="*/ 18 h 2697"/>
                <a:gd name="T90" fmla="*/ 45 w 934"/>
                <a:gd name="T91" fmla="*/ 34 h 2697"/>
                <a:gd name="T92" fmla="*/ 30 w 934"/>
                <a:gd name="T93" fmla="*/ 47 h 2697"/>
                <a:gd name="T94" fmla="*/ 18 w 934"/>
                <a:gd name="T95" fmla="*/ 60 h 2697"/>
                <a:gd name="T96" fmla="*/ 8 w 934"/>
                <a:gd name="T97" fmla="*/ 75 h 2697"/>
                <a:gd name="T98" fmla="*/ 3 w 934"/>
                <a:gd name="T99" fmla="*/ 93 h 2697"/>
                <a:gd name="T100" fmla="*/ 0 w 934"/>
                <a:gd name="T101" fmla="*/ 114 h 2697"/>
                <a:gd name="T102" fmla="*/ 0 w 934"/>
                <a:gd name="T103" fmla="*/ 133 h 2697"/>
                <a:gd name="T104" fmla="*/ 5 w 934"/>
                <a:gd name="T105" fmla="*/ 185 h 2697"/>
                <a:gd name="T106" fmla="*/ 19 w 934"/>
                <a:gd name="T107" fmla="*/ 280 h 2697"/>
                <a:gd name="T108" fmla="*/ 51 w 934"/>
                <a:gd name="T109" fmla="*/ 441 h 2697"/>
                <a:gd name="T110" fmla="*/ 117 w 934"/>
                <a:gd name="T111" fmla="*/ 721 h 2697"/>
                <a:gd name="T112" fmla="*/ 233 w 934"/>
                <a:gd name="T113" fmla="*/ 1200 h 2697"/>
                <a:gd name="T114" fmla="*/ 268 w 934"/>
                <a:gd name="T115" fmla="*/ 1361 h 2697"/>
                <a:gd name="T116" fmla="*/ 282 w 934"/>
                <a:gd name="T117" fmla="*/ 1428 h 2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34" h="2697">
                  <a:moveTo>
                    <a:pt x="282" y="1428"/>
                  </a:moveTo>
                  <a:lnTo>
                    <a:pt x="282" y="1428"/>
                  </a:lnTo>
                  <a:lnTo>
                    <a:pt x="291" y="1485"/>
                  </a:lnTo>
                  <a:lnTo>
                    <a:pt x="293" y="1510"/>
                  </a:lnTo>
                  <a:lnTo>
                    <a:pt x="296" y="1530"/>
                  </a:lnTo>
                  <a:lnTo>
                    <a:pt x="296" y="1530"/>
                  </a:lnTo>
                  <a:lnTo>
                    <a:pt x="297" y="1564"/>
                  </a:lnTo>
                  <a:lnTo>
                    <a:pt x="301" y="1600"/>
                  </a:lnTo>
                  <a:lnTo>
                    <a:pt x="306" y="1639"/>
                  </a:lnTo>
                  <a:lnTo>
                    <a:pt x="313" y="1680"/>
                  </a:lnTo>
                  <a:lnTo>
                    <a:pt x="320" y="1721"/>
                  </a:lnTo>
                  <a:lnTo>
                    <a:pt x="329" y="1765"/>
                  </a:lnTo>
                  <a:lnTo>
                    <a:pt x="349" y="1856"/>
                  </a:lnTo>
                  <a:lnTo>
                    <a:pt x="373" y="1950"/>
                  </a:lnTo>
                  <a:lnTo>
                    <a:pt x="399" y="2045"/>
                  </a:lnTo>
                  <a:lnTo>
                    <a:pt x="426" y="2140"/>
                  </a:lnTo>
                  <a:lnTo>
                    <a:pt x="454" y="2233"/>
                  </a:lnTo>
                  <a:lnTo>
                    <a:pt x="484" y="2323"/>
                  </a:lnTo>
                  <a:lnTo>
                    <a:pt x="512" y="2407"/>
                  </a:lnTo>
                  <a:lnTo>
                    <a:pt x="539" y="2483"/>
                  </a:lnTo>
                  <a:lnTo>
                    <a:pt x="565" y="2549"/>
                  </a:lnTo>
                  <a:lnTo>
                    <a:pt x="588" y="2606"/>
                  </a:lnTo>
                  <a:lnTo>
                    <a:pt x="609" y="2648"/>
                  </a:lnTo>
                  <a:lnTo>
                    <a:pt x="618" y="2665"/>
                  </a:lnTo>
                  <a:lnTo>
                    <a:pt x="625" y="2678"/>
                  </a:lnTo>
                  <a:lnTo>
                    <a:pt x="632" y="2686"/>
                  </a:lnTo>
                  <a:lnTo>
                    <a:pt x="637" y="2690"/>
                  </a:lnTo>
                  <a:lnTo>
                    <a:pt x="637" y="2690"/>
                  </a:lnTo>
                  <a:lnTo>
                    <a:pt x="651" y="2694"/>
                  </a:lnTo>
                  <a:lnTo>
                    <a:pt x="666" y="2696"/>
                  </a:lnTo>
                  <a:lnTo>
                    <a:pt x="683" y="2697"/>
                  </a:lnTo>
                  <a:lnTo>
                    <a:pt x="700" y="2696"/>
                  </a:lnTo>
                  <a:lnTo>
                    <a:pt x="718" y="2695"/>
                  </a:lnTo>
                  <a:lnTo>
                    <a:pt x="735" y="2691"/>
                  </a:lnTo>
                  <a:lnTo>
                    <a:pt x="753" y="2687"/>
                  </a:lnTo>
                  <a:lnTo>
                    <a:pt x="771" y="2682"/>
                  </a:lnTo>
                  <a:lnTo>
                    <a:pt x="805" y="2670"/>
                  </a:lnTo>
                  <a:lnTo>
                    <a:pt x="839" y="2659"/>
                  </a:lnTo>
                  <a:lnTo>
                    <a:pt x="868" y="2647"/>
                  </a:lnTo>
                  <a:lnTo>
                    <a:pt x="894" y="2638"/>
                  </a:lnTo>
                  <a:lnTo>
                    <a:pt x="894" y="2638"/>
                  </a:lnTo>
                  <a:lnTo>
                    <a:pt x="905" y="2633"/>
                  </a:lnTo>
                  <a:lnTo>
                    <a:pt x="912" y="2628"/>
                  </a:lnTo>
                  <a:lnTo>
                    <a:pt x="920" y="2621"/>
                  </a:lnTo>
                  <a:lnTo>
                    <a:pt x="925" y="2614"/>
                  </a:lnTo>
                  <a:lnTo>
                    <a:pt x="930" y="2606"/>
                  </a:lnTo>
                  <a:lnTo>
                    <a:pt x="933" y="2596"/>
                  </a:lnTo>
                  <a:lnTo>
                    <a:pt x="934" y="2587"/>
                  </a:lnTo>
                  <a:lnTo>
                    <a:pt x="933" y="2576"/>
                  </a:lnTo>
                  <a:lnTo>
                    <a:pt x="933" y="2576"/>
                  </a:lnTo>
                  <a:lnTo>
                    <a:pt x="920" y="2517"/>
                  </a:lnTo>
                  <a:lnTo>
                    <a:pt x="908" y="2457"/>
                  </a:lnTo>
                  <a:lnTo>
                    <a:pt x="885" y="2331"/>
                  </a:lnTo>
                  <a:lnTo>
                    <a:pt x="865" y="2201"/>
                  </a:lnTo>
                  <a:lnTo>
                    <a:pt x="845" y="2067"/>
                  </a:lnTo>
                  <a:lnTo>
                    <a:pt x="829" y="1931"/>
                  </a:lnTo>
                  <a:lnTo>
                    <a:pt x="813" y="1792"/>
                  </a:lnTo>
                  <a:lnTo>
                    <a:pt x="799" y="1653"/>
                  </a:lnTo>
                  <a:lnTo>
                    <a:pt x="786" y="1514"/>
                  </a:lnTo>
                  <a:lnTo>
                    <a:pt x="775" y="1376"/>
                  </a:lnTo>
                  <a:lnTo>
                    <a:pt x="766" y="1240"/>
                  </a:lnTo>
                  <a:lnTo>
                    <a:pt x="757" y="1107"/>
                  </a:lnTo>
                  <a:lnTo>
                    <a:pt x="749" y="977"/>
                  </a:lnTo>
                  <a:lnTo>
                    <a:pt x="737" y="735"/>
                  </a:lnTo>
                  <a:lnTo>
                    <a:pt x="728" y="519"/>
                  </a:lnTo>
                  <a:lnTo>
                    <a:pt x="728" y="519"/>
                  </a:lnTo>
                  <a:lnTo>
                    <a:pt x="727" y="470"/>
                  </a:lnTo>
                  <a:lnTo>
                    <a:pt x="723" y="423"/>
                  </a:lnTo>
                  <a:lnTo>
                    <a:pt x="715" y="335"/>
                  </a:lnTo>
                  <a:lnTo>
                    <a:pt x="706" y="258"/>
                  </a:lnTo>
                  <a:lnTo>
                    <a:pt x="697" y="193"/>
                  </a:lnTo>
                  <a:lnTo>
                    <a:pt x="688" y="138"/>
                  </a:lnTo>
                  <a:lnTo>
                    <a:pt x="681" y="99"/>
                  </a:lnTo>
                  <a:lnTo>
                    <a:pt x="673" y="66"/>
                  </a:lnTo>
                  <a:lnTo>
                    <a:pt x="673" y="66"/>
                  </a:lnTo>
                  <a:lnTo>
                    <a:pt x="645" y="59"/>
                  </a:lnTo>
                  <a:lnTo>
                    <a:pt x="569" y="42"/>
                  </a:lnTo>
                  <a:lnTo>
                    <a:pt x="517" y="32"/>
                  </a:lnTo>
                  <a:lnTo>
                    <a:pt x="461" y="21"/>
                  </a:lnTo>
                  <a:lnTo>
                    <a:pt x="400" y="12"/>
                  </a:lnTo>
                  <a:lnTo>
                    <a:pt x="338" y="5"/>
                  </a:lnTo>
                  <a:lnTo>
                    <a:pt x="306" y="2"/>
                  </a:lnTo>
                  <a:lnTo>
                    <a:pt x="275" y="1"/>
                  </a:lnTo>
                  <a:lnTo>
                    <a:pt x="244" y="0"/>
                  </a:lnTo>
                  <a:lnTo>
                    <a:pt x="215" y="0"/>
                  </a:lnTo>
                  <a:lnTo>
                    <a:pt x="185" y="0"/>
                  </a:lnTo>
                  <a:lnTo>
                    <a:pt x="158" y="2"/>
                  </a:lnTo>
                  <a:lnTo>
                    <a:pt x="131" y="6"/>
                  </a:lnTo>
                  <a:lnTo>
                    <a:pt x="107" y="11"/>
                  </a:lnTo>
                  <a:lnTo>
                    <a:pt x="84" y="18"/>
                  </a:lnTo>
                  <a:lnTo>
                    <a:pt x="63" y="25"/>
                  </a:lnTo>
                  <a:lnTo>
                    <a:pt x="45" y="34"/>
                  </a:lnTo>
                  <a:lnTo>
                    <a:pt x="37" y="41"/>
                  </a:lnTo>
                  <a:lnTo>
                    <a:pt x="30" y="47"/>
                  </a:lnTo>
                  <a:lnTo>
                    <a:pt x="23" y="54"/>
                  </a:lnTo>
                  <a:lnTo>
                    <a:pt x="18" y="60"/>
                  </a:lnTo>
                  <a:lnTo>
                    <a:pt x="13" y="68"/>
                  </a:lnTo>
                  <a:lnTo>
                    <a:pt x="8" y="75"/>
                  </a:lnTo>
                  <a:lnTo>
                    <a:pt x="5" y="84"/>
                  </a:lnTo>
                  <a:lnTo>
                    <a:pt x="3" y="93"/>
                  </a:lnTo>
                  <a:lnTo>
                    <a:pt x="0" y="10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33"/>
                  </a:lnTo>
                  <a:lnTo>
                    <a:pt x="1" y="158"/>
                  </a:lnTo>
                  <a:lnTo>
                    <a:pt x="5" y="185"/>
                  </a:lnTo>
                  <a:lnTo>
                    <a:pt x="9" y="213"/>
                  </a:lnTo>
                  <a:lnTo>
                    <a:pt x="19" y="280"/>
                  </a:lnTo>
                  <a:lnTo>
                    <a:pt x="33" y="357"/>
                  </a:lnTo>
                  <a:lnTo>
                    <a:pt x="51" y="441"/>
                  </a:lnTo>
                  <a:lnTo>
                    <a:pt x="72" y="530"/>
                  </a:lnTo>
                  <a:lnTo>
                    <a:pt x="117" y="721"/>
                  </a:lnTo>
                  <a:lnTo>
                    <a:pt x="211" y="1111"/>
                  </a:lnTo>
                  <a:lnTo>
                    <a:pt x="233" y="1200"/>
                  </a:lnTo>
                  <a:lnTo>
                    <a:pt x="252" y="1283"/>
                  </a:lnTo>
                  <a:lnTo>
                    <a:pt x="268" y="1361"/>
                  </a:lnTo>
                  <a:lnTo>
                    <a:pt x="282" y="1428"/>
                  </a:lnTo>
                  <a:lnTo>
                    <a:pt x="282" y="1428"/>
                  </a:lnTo>
                  <a:close/>
                </a:path>
              </a:pathLst>
            </a:custGeom>
            <a:solidFill>
              <a:srgbClr val="3A4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17"/>
            <p:cNvSpPr/>
            <p:nvPr/>
          </p:nvSpPr>
          <p:spPr bwMode="auto">
            <a:xfrm>
              <a:off x="8623300" y="3935413"/>
              <a:ext cx="385762" cy="755650"/>
            </a:xfrm>
            <a:custGeom>
              <a:avLst/>
              <a:gdLst>
                <a:gd name="T0" fmla="*/ 282 w 728"/>
                <a:gd name="T1" fmla="*/ 1428 h 1428"/>
                <a:gd name="T2" fmla="*/ 728 w 728"/>
                <a:gd name="T3" fmla="*/ 519 h 1428"/>
                <a:gd name="T4" fmla="*/ 728 w 728"/>
                <a:gd name="T5" fmla="*/ 519 h 1428"/>
                <a:gd name="T6" fmla="*/ 727 w 728"/>
                <a:gd name="T7" fmla="*/ 470 h 1428"/>
                <a:gd name="T8" fmla="*/ 723 w 728"/>
                <a:gd name="T9" fmla="*/ 423 h 1428"/>
                <a:gd name="T10" fmla="*/ 715 w 728"/>
                <a:gd name="T11" fmla="*/ 335 h 1428"/>
                <a:gd name="T12" fmla="*/ 706 w 728"/>
                <a:gd name="T13" fmla="*/ 258 h 1428"/>
                <a:gd name="T14" fmla="*/ 697 w 728"/>
                <a:gd name="T15" fmla="*/ 193 h 1428"/>
                <a:gd name="T16" fmla="*/ 688 w 728"/>
                <a:gd name="T17" fmla="*/ 138 h 1428"/>
                <a:gd name="T18" fmla="*/ 681 w 728"/>
                <a:gd name="T19" fmla="*/ 99 h 1428"/>
                <a:gd name="T20" fmla="*/ 673 w 728"/>
                <a:gd name="T21" fmla="*/ 66 h 1428"/>
                <a:gd name="T22" fmla="*/ 673 w 728"/>
                <a:gd name="T23" fmla="*/ 66 h 1428"/>
                <a:gd name="T24" fmla="*/ 645 w 728"/>
                <a:gd name="T25" fmla="*/ 59 h 1428"/>
                <a:gd name="T26" fmla="*/ 569 w 728"/>
                <a:gd name="T27" fmla="*/ 42 h 1428"/>
                <a:gd name="T28" fmla="*/ 517 w 728"/>
                <a:gd name="T29" fmla="*/ 32 h 1428"/>
                <a:gd name="T30" fmla="*/ 461 w 728"/>
                <a:gd name="T31" fmla="*/ 21 h 1428"/>
                <a:gd name="T32" fmla="*/ 400 w 728"/>
                <a:gd name="T33" fmla="*/ 12 h 1428"/>
                <a:gd name="T34" fmla="*/ 338 w 728"/>
                <a:gd name="T35" fmla="*/ 5 h 1428"/>
                <a:gd name="T36" fmla="*/ 306 w 728"/>
                <a:gd name="T37" fmla="*/ 2 h 1428"/>
                <a:gd name="T38" fmla="*/ 275 w 728"/>
                <a:gd name="T39" fmla="*/ 1 h 1428"/>
                <a:gd name="T40" fmla="*/ 244 w 728"/>
                <a:gd name="T41" fmla="*/ 0 h 1428"/>
                <a:gd name="T42" fmla="*/ 215 w 728"/>
                <a:gd name="T43" fmla="*/ 0 h 1428"/>
                <a:gd name="T44" fmla="*/ 185 w 728"/>
                <a:gd name="T45" fmla="*/ 0 h 1428"/>
                <a:gd name="T46" fmla="*/ 158 w 728"/>
                <a:gd name="T47" fmla="*/ 2 h 1428"/>
                <a:gd name="T48" fmla="*/ 131 w 728"/>
                <a:gd name="T49" fmla="*/ 6 h 1428"/>
                <a:gd name="T50" fmla="*/ 107 w 728"/>
                <a:gd name="T51" fmla="*/ 11 h 1428"/>
                <a:gd name="T52" fmla="*/ 84 w 728"/>
                <a:gd name="T53" fmla="*/ 18 h 1428"/>
                <a:gd name="T54" fmla="*/ 63 w 728"/>
                <a:gd name="T55" fmla="*/ 25 h 1428"/>
                <a:gd name="T56" fmla="*/ 45 w 728"/>
                <a:gd name="T57" fmla="*/ 34 h 1428"/>
                <a:gd name="T58" fmla="*/ 37 w 728"/>
                <a:gd name="T59" fmla="*/ 41 h 1428"/>
                <a:gd name="T60" fmla="*/ 30 w 728"/>
                <a:gd name="T61" fmla="*/ 47 h 1428"/>
                <a:gd name="T62" fmla="*/ 23 w 728"/>
                <a:gd name="T63" fmla="*/ 54 h 1428"/>
                <a:gd name="T64" fmla="*/ 18 w 728"/>
                <a:gd name="T65" fmla="*/ 60 h 1428"/>
                <a:gd name="T66" fmla="*/ 13 w 728"/>
                <a:gd name="T67" fmla="*/ 68 h 1428"/>
                <a:gd name="T68" fmla="*/ 8 w 728"/>
                <a:gd name="T69" fmla="*/ 75 h 1428"/>
                <a:gd name="T70" fmla="*/ 5 w 728"/>
                <a:gd name="T71" fmla="*/ 84 h 1428"/>
                <a:gd name="T72" fmla="*/ 3 w 728"/>
                <a:gd name="T73" fmla="*/ 93 h 1428"/>
                <a:gd name="T74" fmla="*/ 0 w 728"/>
                <a:gd name="T75" fmla="*/ 104 h 1428"/>
                <a:gd name="T76" fmla="*/ 0 w 728"/>
                <a:gd name="T77" fmla="*/ 114 h 1428"/>
                <a:gd name="T78" fmla="*/ 0 w 728"/>
                <a:gd name="T79" fmla="*/ 114 h 1428"/>
                <a:gd name="T80" fmla="*/ 0 w 728"/>
                <a:gd name="T81" fmla="*/ 133 h 1428"/>
                <a:gd name="T82" fmla="*/ 1 w 728"/>
                <a:gd name="T83" fmla="*/ 158 h 1428"/>
                <a:gd name="T84" fmla="*/ 5 w 728"/>
                <a:gd name="T85" fmla="*/ 185 h 1428"/>
                <a:gd name="T86" fmla="*/ 9 w 728"/>
                <a:gd name="T87" fmla="*/ 213 h 1428"/>
                <a:gd name="T88" fmla="*/ 19 w 728"/>
                <a:gd name="T89" fmla="*/ 280 h 1428"/>
                <a:gd name="T90" fmla="*/ 33 w 728"/>
                <a:gd name="T91" fmla="*/ 357 h 1428"/>
                <a:gd name="T92" fmla="*/ 51 w 728"/>
                <a:gd name="T93" fmla="*/ 441 h 1428"/>
                <a:gd name="T94" fmla="*/ 72 w 728"/>
                <a:gd name="T95" fmla="*/ 530 h 1428"/>
                <a:gd name="T96" fmla="*/ 117 w 728"/>
                <a:gd name="T97" fmla="*/ 721 h 1428"/>
                <a:gd name="T98" fmla="*/ 211 w 728"/>
                <a:gd name="T99" fmla="*/ 1111 h 1428"/>
                <a:gd name="T100" fmla="*/ 233 w 728"/>
                <a:gd name="T101" fmla="*/ 1200 h 1428"/>
                <a:gd name="T102" fmla="*/ 252 w 728"/>
                <a:gd name="T103" fmla="*/ 1283 h 1428"/>
                <a:gd name="T104" fmla="*/ 268 w 728"/>
                <a:gd name="T105" fmla="*/ 1361 h 1428"/>
                <a:gd name="T106" fmla="*/ 282 w 728"/>
                <a:gd name="T107" fmla="*/ 1428 h 1428"/>
                <a:gd name="T108" fmla="*/ 282 w 728"/>
                <a:gd name="T109" fmla="*/ 1428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8" h="1428">
                  <a:moveTo>
                    <a:pt x="282" y="1428"/>
                  </a:moveTo>
                  <a:lnTo>
                    <a:pt x="728" y="519"/>
                  </a:lnTo>
                  <a:lnTo>
                    <a:pt x="728" y="519"/>
                  </a:lnTo>
                  <a:lnTo>
                    <a:pt x="727" y="470"/>
                  </a:lnTo>
                  <a:lnTo>
                    <a:pt x="723" y="423"/>
                  </a:lnTo>
                  <a:lnTo>
                    <a:pt x="715" y="335"/>
                  </a:lnTo>
                  <a:lnTo>
                    <a:pt x="706" y="258"/>
                  </a:lnTo>
                  <a:lnTo>
                    <a:pt x="697" y="193"/>
                  </a:lnTo>
                  <a:lnTo>
                    <a:pt x="688" y="138"/>
                  </a:lnTo>
                  <a:lnTo>
                    <a:pt x="681" y="99"/>
                  </a:lnTo>
                  <a:lnTo>
                    <a:pt x="673" y="66"/>
                  </a:lnTo>
                  <a:lnTo>
                    <a:pt x="673" y="66"/>
                  </a:lnTo>
                  <a:lnTo>
                    <a:pt x="645" y="59"/>
                  </a:lnTo>
                  <a:lnTo>
                    <a:pt x="569" y="42"/>
                  </a:lnTo>
                  <a:lnTo>
                    <a:pt x="517" y="32"/>
                  </a:lnTo>
                  <a:lnTo>
                    <a:pt x="461" y="21"/>
                  </a:lnTo>
                  <a:lnTo>
                    <a:pt x="400" y="12"/>
                  </a:lnTo>
                  <a:lnTo>
                    <a:pt x="338" y="5"/>
                  </a:lnTo>
                  <a:lnTo>
                    <a:pt x="306" y="2"/>
                  </a:lnTo>
                  <a:lnTo>
                    <a:pt x="275" y="1"/>
                  </a:lnTo>
                  <a:lnTo>
                    <a:pt x="244" y="0"/>
                  </a:lnTo>
                  <a:lnTo>
                    <a:pt x="215" y="0"/>
                  </a:lnTo>
                  <a:lnTo>
                    <a:pt x="185" y="0"/>
                  </a:lnTo>
                  <a:lnTo>
                    <a:pt x="158" y="2"/>
                  </a:lnTo>
                  <a:lnTo>
                    <a:pt x="131" y="6"/>
                  </a:lnTo>
                  <a:lnTo>
                    <a:pt x="107" y="11"/>
                  </a:lnTo>
                  <a:lnTo>
                    <a:pt x="84" y="18"/>
                  </a:lnTo>
                  <a:lnTo>
                    <a:pt x="63" y="25"/>
                  </a:lnTo>
                  <a:lnTo>
                    <a:pt x="45" y="34"/>
                  </a:lnTo>
                  <a:lnTo>
                    <a:pt x="37" y="41"/>
                  </a:lnTo>
                  <a:lnTo>
                    <a:pt x="30" y="47"/>
                  </a:lnTo>
                  <a:lnTo>
                    <a:pt x="23" y="54"/>
                  </a:lnTo>
                  <a:lnTo>
                    <a:pt x="18" y="60"/>
                  </a:lnTo>
                  <a:lnTo>
                    <a:pt x="13" y="68"/>
                  </a:lnTo>
                  <a:lnTo>
                    <a:pt x="8" y="75"/>
                  </a:lnTo>
                  <a:lnTo>
                    <a:pt x="5" y="84"/>
                  </a:lnTo>
                  <a:lnTo>
                    <a:pt x="3" y="93"/>
                  </a:lnTo>
                  <a:lnTo>
                    <a:pt x="0" y="10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33"/>
                  </a:lnTo>
                  <a:lnTo>
                    <a:pt x="1" y="158"/>
                  </a:lnTo>
                  <a:lnTo>
                    <a:pt x="5" y="185"/>
                  </a:lnTo>
                  <a:lnTo>
                    <a:pt x="9" y="213"/>
                  </a:lnTo>
                  <a:lnTo>
                    <a:pt x="19" y="280"/>
                  </a:lnTo>
                  <a:lnTo>
                    <a:pt x="33" y="357"/>
                  </a:lnTo>
                  <a:lnTo>
                    <a:pt x="51" y="441"/>
                  </a:lnTo>
                  <a:lnTo>
                    <a:pt x="72" y="530"/>
                  </a:lnTo>
                  <a:lnTo>
                    <a:pt x="117" y="721"/>
                  </a:lnTo>
                  <a:lnTo>
                    <a:pt x="211" y="1111"/>
                  </a:lnTo>
                  <a:lnTo>
                    <a:pt x="233" y="1200"/>
                  </a:lnTo>
                  <a:lnTo>
                    <a:pt x="252" y="1283"/>
                  </a:lnTo>
                  <a:lnTo>
                    <a:pt x="268" y="1361"/>
                  </a:lnTo>
                  <a:lnTo>
                    <a:pt x="282" y="1428"/>
                  </a:lnTo>
                  <a:lnTo>
                    <a:pt x="282" y="1428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18"/>
            <p:cNvSpPr/>
            <p:nvPr/>
          </p:nvSpPr>
          <p:spPr bwMode="auto">
            <a:xfrm>
              <a:off x="8453438" y="3952876"/>
              <a:ext cx="396875" cy="1409700"/>
            </a:xfrm>
            <a:custGeom>
              <a:avLst/>
              <a:gdLst>
                <a:gd name="T0" fmla="*/ 750 w 750"/>
                <a:gd name="T1" fmla="*/ 81 h 2664"/>
                <a:gd name="T2" fmla="*/ 396 w 750"/>
                <a:gd name="T3" fmla="*/ 2645 h 2664"/>
                <a:gd name="T4" fmla="*/ 396 w 750"/>
                <a:gd name="T5" fmla="*/ 2645 h 2664"/>
                <a:gd name="T6" fmla="*/ 370 w 750"/>
                <a:gd name="T7" fmla="*/ 2652 h 2664"/>
                <a:gd name="T8" fmla="*/ 341 w 750"/>
                <a:gd name="T9" fmla="*/ 2655 h 2664"/>
                <a:gd name="T10" fmla="*/ 303 w 750"/>
                <a:gd name="T11" fmla="*/ 2661 h 2664"/>
                <a:gd name="T12" fmla="*/ 261 w 750"/>
                <a:gd name="T13" fmla="*/ 2664 h 2664"/>
                <a:gd name="T14" fmla="*/ 238 w 750"/>
                <a:gd name="T15" fmla="*/ 2664 h 2664"/>
                <a:gd name="T16" fmla="*/ 214 w 750"/>
                <a:gd name="T17" fmla="*/ 2664 h 2664"/>
                <a:gd name="T18" fmla="*/ 190 w 750"/>
                <a:gd name="T19" fmla="*/ 2663 h 2664"/>
                <a:gd name="T20" fmla="*/ 167 w 750"/>
                <a:gd name="T21" fmla="*/ 2662 h 2664"/>
                <a:gd name="T22" fmla="*/ 144 w 750"/>
                <a:gd name="T23" fmla="*/ 2658 h 2664"/>
                <a:gd name="T24" fmla="*/ 121 w 750"/>
                <a:gd name="T25" fmla="*/ 2653 h 2664"/>
                <a:gd name="T26" fmla="*/ 121 w 750"/>
                <a:gd name="T27" fmla="*/ 2653 h 2664"/>
                <a:gd name="T28" fmla="*/ 104 w 750"/>
                <a:gd name="T29" fmla="*/ 2435 h 2664"/>
                <a:gd name="T30" fmla="*/ 88 w 750"/>
                <a:gd name="T31" fmla="*/ 2204 h 2664"/>
                <a:gd name="T32" fmla="*/ 69 w 750"/>
                <a:gd name="T33" fmla="*/ 1930 h 2664"/>
                <a:gd name="T34" fmla="*/ 51 w 750"/>
                <a:gd name="T35" fmla="*/ 1640 h 2664"/>
                <a:gd name="T36" fmla="*/ 37 w 750"/>
                <a:gd name="T37" fmla="*/ 1364 h 2664"/>
                <a:gd name="T38" fmla="*/ 30 w 750"/>
                <a:gd name="T39" fmla="*/ 1238 h 2664"/>
                <a:gd name="T40" fmla="*/ 27 w 750"/>
                <a:gd name="T41" fmla="*/ 1127 h 2664"/>
                <a:gd name="T42" fmla="*/ 25 w 750"/>
                <a:gd name="T43" fmla="*/ 1033 h 2664"/>
                <a:gd name="T44" fmla="*/ 25 w 750"/>
                <a:gd name="T45" fmla="*/ 960 h 2664"/>
                <a:gd name="T46" fmla="*/ 25 w 750"/>
                <a:gd name="T47" fmla="*/ 960 h 2664"/>
                <a:gd name="T48" fmla="*/ 25 w 750"/>
                <a:gd name="T49" fmla="*/ 895 h 2664"/>
                <a:gd name="T50" fmla="*/ 24 w 750"/>
                <a:gd name="T51" fmla="*/ 827 h 2664"/>
                <a:gd name="T52" fmla="*/ 21 w 750"/>
                <a:gd name="T53" fmla="*/ 755 h 2664"/>
                <a:gd name="T54" fmla="*/ 19 w 750"/>
                <a:gd name="T55" fmla="*/ 682 h 2664"/>
                <a:gd name="T56" fmla="*/ 10 w 750"/>
                <a:gd name="T57" fmla="*/ 533 h 2664"/>
                <a:gd name="T58" fmla="*/ 3 w 750"/>
                <a:gd name="T59" fmla="*/ 387 h 2664"/>
                <a:gd name="T60" fmla="*/ 1 w 750"/>
                <a:gd name="T61" fmla="*/ 319 h 2664"/>
                <a:gd name="T62" fmla="*/ 0 w 750"/>
                <a:gd name="T63" fmla="*/ 255 h 2664"/>
                <a:gd name="T64" fmla="*/ 0 w 750"/>
                <a:gd name="T65" fmla="*/ 196 h 2664"/>
                <a:gd name="T66" fmla="*/ 3 w 750"/>
                <a:gd name="T67" fmla="*/ 143 h 2664"/>
                <a:gd name="T68" fmla="*/ 5 w 750"/>
                <a:gd name="T69" fmla="*/ 120 h 2664"/>
                <a:gd name="T70" fmla="*/ 9 w 750"/>
                <a:gd name="T71" fmla="*/ 98 h 2664"/>
                <a:gd name="T72" fmla="*/ 12 w 750"/>
                <a:gd name="T73" fmla="*/ 78 h 2664"/>
                <a:gd name="T74" fmla="*/ 16 w 750"/>
                <a:gd name="T75" fmla="*/ 60 h 2664"/>
                <a:gd name="T76" fmla="*/ 23 w 750"/>
                <a:gd name="T77" fmla="*/ 46 h 2664"/>
                <a:gd name="T78" fmla="*/ 29 w 750"/>
                <a:gd name="T79" fmla="*/ 33 h 2664"/>
                <a:gd name="T80" fmla="*/ 36 w 750"/>
                <a:gd name="T81" fmla="*/ 23 h 2664"/>
                <a:gd name="T82" fmla="*/ 45 w 750"/>
                <a:gd name="T83" fmla="*/ 17 h 2664"/>
                <a:gd name="T84" fmla="*/ 45 w 750"/>
                <a:gd name="T85" fmla="*/ 17 h 2664"/>
                <a:gd name="T86" fmla="*/ 55 w 750"/>
                <a:gd name="T87" fmla="*/ 12 h 2664"/>
                <a:gd name="T88" fmla="*/ 68 w 750"/>
                <a:gd name="T89" fmla="*/ 6 h 2664"/>
                <a:gd name="T90" fmla="*/ 83 w 750"/>
                <a:gd name="T91" fmla="*/ 4 h 2664"/>
                <a:gd name="T92" fmla="*/ 101 w 750"/>
                <a:gd name="T93" fmla="*/ 1 h 2664"/>
                <a:gd name="T94" fmla="*/ 122 w 750"/>
                <a:gd name="T95" fmla="*/ 0 h 2664"/>
                <a:gd name="T96" fmla="*/ 144 w 750"/>
                <a:gd name="T97" fmla="*/ 0 h 2664"/>
                <a:gd name="T98" fmla="*/ 194 w 750"/>
                <a:gd name="T99" fmla="*/ 1 h 2664"/>
                <a:gd name="T100" fmla="*/ 249 w 750"/>
                <a:gd name="T101" fmla="*/ 4 h 2664"/>
                <a:gd name="T102" fmla="*/ 308 w 750"/>
                <a:gd name="T103" fmla="*/ 10 h 2664"/>
                <a:gd name="T104" fmla="*/ 370 w 750"/>
                <a:gd name="T105" fmla="*/ 18 h 2664"/>
                <a:gd name="T106" fmla="*/ 432 w 750"/>
                <a:gd name="T107" fmla="*/ 26 h 2664"/>
                <a:gd name="T108" fmla="*/ 552 w 750"/>
                <a:gd name="T109" fmla="*/ 45 h 2664"/>
                <a:gd name="T110" fmla="*/ 653 w 750"/>
                <a:gd name="T111" fmla="*/ 63 h 2664"/>
                <a:gd name="T112" fmla="*/ 750 w 750"/>
                <a:gd name="T113" fmla="*/ 81 h 2664"/>
                <a:gd name="T114" fmla="*/ 750 w 750"/>
                <a:gd name="T115" fmla="*/ 81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50" h="2664">
                  <a:moveTo>
                    <a:pt x="750" y="81"/>
                  </a:moveTo>
                  <a:lnTo>
                    <a:pt x="396" y="2645"/>
                  </a:lnTo>
                  <a:lnTo>
                    <a:pt x="396" y="2645"/>
                  </a:lnTo>
                  <a:lnTo>
                    <a:pt x="370" y="2652"/>
                  </a:lnTo>
                  <a:lnTo>
                    <a:pt x="341" y="2655"/>
                  </a:lnTo>
                  <a:lnTo>
                    <a:pt x="303" y="2661"/>
                  </a:lnTo>
                  <a:lnTo>
                    <a:pt x="261" y="2664"/>
                  </a:lnTo>
                  <a:lnTo>
                    <a:pt x="238" y="2664"/>
                  </a:lnTo>
                  <a:lnTo>
                    <a:pt x="214" y="2664"/>
                  </a:lnTo>
                  <a:lnTo>
                    <a:pt x="190" y="2663"/>
                  </a:lnTo>
                  <a:lnTo>
                    <a:pt x="167" y="2662"/>
                  </a:lnTo>
                  <a:lnTo>
                    <a:pt x="144" y="2658"/>
                  </a:lnTo>
                  <a:lnTo>
                    <a:pt x="121" y="2653"/>
                  </a:lnTo>
                  <a:lnTo>
                    <a:pt x="121" y="2653"/>
                  </a:lnTo>
                  <a:lnTo>
                    <a:pt x="104" y="2435"/>
                  </a:lnTo>
                  <a:lnTo>
                    <a:pt x="88" y="2204"/>
                  </a:lnTo>
                  <a:lnTo>
                    <a:pt x="69" y="1930"/>
                  </a:lnTo>
                  <a:lnTo>
                    <a:pt x="51" y="1640"/>
                  </a:lnTo>
                  <a:lnTo>
                    <a:pt x="37" y="1364"/>
                  </a:lnTo>
                  <a:lnTo>
                    <a:pt x="30" y="1238"/>
                  </a:lnTo>
                  <a:lnTo>
                    <a:pt x="27" y="1127"/>
                  </a:lnTo>
                  <a:lnTo>
                    <a:pt x="25" y="1033"/>
                  </a:lnTo>
                  <a:lnTo>
                    <a:pt x="25" y="960"/>
                  </a:lnTo>
                  <a:lnTo>
                    <a:pt x="25" y="960"/>
                  </a:lnTo>
                  <a:lnTo>
                    <a:pt x="25" y="895"/>
                  </a:lnTo>
                  <a:lnTo>
                    <a:pt x="24" y="827"/>
                  </a:lnTo>
                  <a:lnTo>
                    <a:pt x="21" y="755"/>
                  </a:lnTo>
                  <a:lnTo>
                    <a:pt x="19" y="682"/>
                  </a:lnTo>
                  <a:lnTo>
                    <a:pt x="10" y="533"/>
                  </a:lnTo>
                  <a:lnTo>
                    <a:pt x="3" y="387"/>
                  </a:lnTo>
                  <a:lnTo>
                    <a:pt x="1" y="319"/>
                  </a:lnTo>
                  <a:lnTo>
                    <a:pt x="0" y="255"/>
                  </a:lnTo>
                  <a:lnTo>
                    <a:pt x="0" y="196"/>
                  </a:lnTo>
                  <a:lnTo>
                    <a:pt x="3" y="143"/>
                  </a:lnTo>
                  <a:lnTo>
                    <a:pt x="5" y="120"/>
                  </a:lnTo>
                  <a:lnTo>
                    <a:pt x="9" y="98"/>
                  </a:lnTo>
                  <a:lnTo>
                    <a:pt x="12" y="78"/>
                  </a:lnTo>
                  <a:lnTo>
                    <a:pt x="16" y="60"/>
                  </a:lnTo>
                  <a:lnTo>
                    <a:pt x="23" y="46"/>
                  </a:lnTo>
                  <a:lnTo>
                    <a:pt x="29" y="33"/>
                  </a:lnTo>
                  <a:lnTo>
                    <a:pt x="36" y="23"/>
                  </a:lnTo>
                  <a:lnTo>
                    <a:pt x="45" y="17"/>
                  </a:lnTo>
                  <a:lnTo>
                    <a:pt x="45" y="17"/>
                  </a:lnTo>
                  <a:lnTo>
                    <a:pt x="55" y="12"/>
                  </a:lnTo>
                  <a:lnTo>
                    <a:pt x="68" y="6"/>
                  </a:lnTo>
                  <a:lnTo>
                    <a:pt x="83" y="4"/>
                  </a:lnTo>
                  <a:lnTo>
                    <a:pt x="101" y="1"/>
                  </a:lnTo>
                  <a:lnTo>
                    <a:pt x="122" y="0"/>
                  </a:lnTo>
                  <a:lnTo>
                    <a:pt x="144" y="0"/>
                  </a:lnTo>
                  <a:lnTo>
                    <a:pt x="194" y="1"/>
                  </a:lnTo>
                  <a:lnTo>
                    <a:pt x="249" y="4"/>
                  </a:lnTo>
                  <a:lnTo>
                    <a:pt x="308" y="10"/>
                  </a:lnTo>
                  <a:lnTo>
                    <a:pt x="370" y="18"/>
                  </a:lnTo>
                  <a:lnTo>
                    <a:pt x="432" y="26"/>
                  </a:lnTo>
                  <a:lnTo>
                    <a:pt x="552" y="45"/>
                  </a:lnTo>
                  <a:lnTo>
                    <a:pt x="653" y="63"/>
                  </a:lnTo>
                  <a:lnTo>
                    <a:pt x="750" y="81"/>
                  </a:lnTo>
                  <a:lnTo>
                    <a:pt x="750" y="81"/>
                  </a:lnTo>
                  <a:close/>
                </a:path>
              </a:pathLst>
            </a:custGeom>
            <a:solidFill>
              <a:srgbClr val="3A4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19"/>
            <p:cNvSpPr/>
            <p:nvPr/>
          </p:nvSpPr>
          <p:spPr bwMode="auto">
            <a:xfrm>
              <a:off x="8537575" y="2716213"/>
              <a:ext cx="301625" cy="306388"/>
            </a:xfrm>
            <a:custGeom>
              <a:avLst/>
              <a:gdLst>
                <a:gd name="T0" fmla="*/ 502 w 569"/>
                <a:gd name="T1" fmla="*/ 242 h 581"/>
                <a:gd name="T2" fmla="*/ 400 w 569"/>
                <a:gd name="T3" fmla="*/ 251 h 581"/>
                <a:gd name="T4" fmla="*/ 340 w 569"/>
                <a:gd name="T5" fmla="*/ 258 h 581"/>
                <a:gd name="T6" fmla="*/ 302 w 569"/>
                <a:gd name="T7" fmla="*/ 272 h 581"/>
                <a:gd name="T8" fmla="*/ 284 w 569"/>
                <a:gd name="T9" fmla="*/ 286 h 581"/>
                <a:gd name="T10" fmla="*/ 270 w 569"/>
                <a:gd name="T11" fmla="*/ 312 h 581"/>
                <a:gd name="T12" fmla="*/ 266 w 569"/>
                <a:gd name="T13" fmla="*/ 349 h 581"/>
                <a:gd name="T14" fmla="*/ 260 w 569"/>
                <a:gd name="T15" fmla="*/ 382 h 581"/>
                <a:gd name="T16" fmla="*/ 243 w 569"/>
                <a:gd name="T17" fmla="*/ 402 h 581"/>
                <a:gd name="T18" fmla="*/ 234 w 569"/>
                <a:gd name="T19" fmla="*/ 407 h 581"/>
                <a:gd name="T20" fmla="*/ 208 w 569"/>
                <a:gd name="T21" fmla="*/ 404 h 581"/>
                <a:gd name="T22" fmla="*/ 189 w 569"/>
                <a:gd name="T23" fmla="*/ 385 h 581"/>
                <a:gd name="T24" fmla="*/ 167 w 569"/>
                <a:gd name="T25" fmla="*/ 370 h 581"/>
                <a:gd name="T26" fmla="*/ 145 w 569"/>
                <a:gd name="T27" fmla="*/ 368 h 581"/>
                <a:gd name="T28" fmla="*/ 136 w 569"/>
                <a:gd name="T29" fmla="*/ 375 h 581"/>
                <a:gd name="T30" fmla="*/ 131 w 569"/>
                <a:gd name="T31" fmla="*/ 393 h 581"/>
                <a:gd name="T32" fmla="*/ 135 w 569"/>
                <a:gd name="T33" fmla="*/ 416 h 581"/>
                <a:gd name="T34" fmla="*/ 139 w 569"/>
                <a:gd name="T35" fmla="*/ 442 h 581"/>
                <a:gd name="T36" fmla="*/ 132 w 569"/>
                <a:gd name="T37" fmla="*/ 461 h 581"/>
                <a:gd name="T38" fmla="*/ 126 w 569"/>
                <a:gd name="T39" fmla="*/ 471 h 581"/>
                <a:gd name="T40" fmla="*/ 123 w 569"/>
                <a:gd name="T41" fmla="*/ 487 h 581"/>
                <a:gd name="T42" fmla="*/ 135 w 569"/>
                <a:gd name="T43" fmla="*/ 528 h 581"/>
                <a:gd name="T44" fmla="*/ 147 w 569"/>
                <a:gd name="T45" fmla="*/ 581 h 581"/>
                <a:gd name="T46" fmla="*/ 95 w 569"/>
                <a:gd name="T47" fmla="*/ 519 h 581"/>
                <a:gd name="T48" fmla="*/ 31 w 569"/>
                <a:gd name="T49" fmla="*/ 426 h 581"/>
                <a:gd name="T50" fmla="*/ 14 w 569"/>
                <a:gd name="T51" fmla="*/ 394 h 581"/>
                <a:gd name="T52" fmla="*/ 2 w 569"/>
                <a:gd name="T53" fmla="*/ 346 h 581"/>
                <a:gd name="T54" fmla="*/ 0 w 569"/>
                <a:gd name="T55" fmla="*/ 277 h 581"/>
                <a:gd name="T56" fmla="*/ 13 w 569"/>
                <a:gd name="T57" fmla="*/ 198 h 581"/>
                <a:gd name="T58" fmla="*/ 44 w 569"/>
                <a:gd name="T59" fmla="*/ 125 h 581"/>
                <a:gd name="T60" fmla="*/ 67 w 569"/>
                <a:gd name="T61" fmla="*/ 93 h 581"/>
                <a:gd name="T62" fmla="*/ 96 w 569"/>
                <a:gd name="T63" fmla="*/ 66 h 581"/>
                <a:gd name="T64" fmla="*/ 119 w 569"/>
                <a:gd name="T65" fmla="*/ 53 h 581"/>
                <a:gd name="T66" fmla="*/ 116 w 569"/>
                <a:gd name="T67" fmla="*/ 48 h 581"/>
                <a:gd name="T68" fmla="*/ 108 w 569"/>
                <a:gd name="T69" fmla="*/ 48 h 581"/>
                <a:gd name="T70" fmla="*/ 126 w 569"/>
                <a:gd name="T71" fmla="*/ 44 h 581"/>
                <a:gd name="T72" fmla="*/ 139 w 569"/>
                <a:gd name="T73" fmla="*/ 43 h 581"/>
                <a:gd name="T74" fmla="*/ 141 w 569"/>
                <a:gd name="T75" fmla="*/ 33 h 581"/>
                <a:gd name="T76" fmla="*/ 156 w 569"/>
                <a:gd name="T77" fmla="*/ 17 h 581"/>
                <a:gd name="T78" fmla="*/ 150 w 569"/>
                <a:gd name="T79" fmla="*/ 27 h 581"/>
                <a:gd name="T80" fmla="*/ 163 w 569"/>
                <a:gd name="T81" fmla="*/ 30 h 581"/>
                <a:gd name="T82" fmla="*/ 242 w 569"/>
                <a:gd name="T83" fmla="*/ 6 h 581"/>
                <a:gd name="T84" fmla="*/ 291 w 569"/>
                <a:gd name="T85" fmla="*/ 0 h 581"/>
                <a:gd name="T86" fmla="*/ 341 w 569"/>
                <a:gd name="T87" fmla="*/ 6 h 581"/>
                <a:gd name="T88" fmla="*/ 374 w 569"/>
                <a:gd name="T89" fmla="*/ 16 h 581"/>
                <a:gd name="T90" fmla="*/ 455 w 569"/>
                <a:gd name="T91" fmla="*/ 45 h 581"/>
                <a:gd name="T92" fmla="*/ 520 w 569"/>
                <a:gd name="T93" fmla="*/ 61 h 581"/>
                <a:gd name="T94" fmla="*/ 548 w 569"/>
                <a:gd name="T95" fmla="*/ 75 h 581"/>
                <a:gd name="T96" fmla="*/ 566 w 569"/>
                <a:gd name="T97" fmla="*/ 101 h 581"/>
                <a:gd name="T98" fmla="*/ 569 w 569"/>
                <a:gd name="T99" fmla="*/ 123 h 581"/>
                <a:gd name="T100" fmla="*/ 561 w 569"/>
                <a:gd name="T101" fmla="*/ 174 h 581"/>
                <a:gd name="T102" fmla="*/ 543 w 569"/>
                <a:gd name="T103" fmla="*/ 214 h 581"/>
                <a:gd name="T104" fmla="*/ 527 w 569"/>
                <a:gd name="T105" fmla="*/ 232 h 581"/>
                <a:gd name="T106" fmla="*/ 513 w 569"/>
                <a:gd name="T107" fmla="*/ 24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9" h="581">
                  <a:moveTo>
                    <a:pt x="513" y="240"/>
                  </a:moveTo>
                  <a:lnTo>
                    <a:pt x="513" y="240"/>
                  </a:lnTo>
                  <a:lnTo>
                    <a:pt x="502" y="242"/>
                  </a:lnTo>
                  <a:lnTo>
                    <a:pt x="490" y="245"/>
                  </a:lnTo>
                  <a:lnTo>
                    <a:pt x="462" y="247"/>
                  </a:lnTo>
                  <a:lnTo>
                    <a:pt x="400" y="251"/>
                  </a:lnTo>
                  <a:lnTo>
                    <a:pt x="369" y="254"/>
                  </a:lnTo>
                  <a:lnTo>
                    <a:pt x="354" y="255"/>
                  </a:lnTo>
                  <a:lnTo>
                    <a:pt x="340" y="258"/>
                  </a:lnTo>
                  <a:lnTo>
                    <a:pt x="325" y="262"/>
                  </a:lnTo>
                  <a:lnTo>
                    <a:pt x="314" y="267"/>
                  </a:lnTo>
                  <a:lnTo>
                    <a:pt x="302" y="272"/>
                  </a:lnTo>
                  <a:lnTo>
                    <a:pt x="292" y="278"/>
                  </a:lnTo>
                  <a:lnTo>
                    <a:pt x="292" y="278"/>
                  </a:lnTo>
                  <a:lnTo>
                    <a:pt x="284" y="286"/>
                  </a:lnTo>
                  <a:lnTo>
                    <a:pt x="278" y="295"/>
                  </a:lnTo>
                  <a:lnTo>
                    <a:pt x="274" y="303"/>
                  </a:lnTo>
                  <a:lnTo>
                    <a:pt x="270" y="312"/>
                  </a:lnTo>
                  <a:lnTo>
                    <a:pt x="269" y="321"/>
                  </a:lnTo>
                  <a:lnTo>
                    <a:pt x="267" y="330"/>
                  </a:lnTo>
                  <a:lnTo>
                    <a:pt x="266" y="349"/>
                  </a:lnTo>
                  <a:lnTo>
                    <a:pt x="264" y="366"/>
                  </a:lnTo>
                  <a:lnTo>
                    <a:pt x="262" y="375"/>
                  </a:lnTo>
                  <a:lnTo>
                    <a:pt x="260" y="382"/>
                  </a:lnTo>
                  <a:lnTo>
                    <a:pt x="256" y="389"/>
                  </a:lnTo>
                  <a:lnTo>
                    <a:pt x="251" y="395"/>
                  </a:lnTo>
                  <a:lnTo>
                    <a:pt x="243" y="402"/>
                  </a:lnTo>
                  <a:lnTo>
                    <a:pt x="234" y="407"/>
                  </a:lnTo>
                  <a:lnTo>
                    <a:pt x="234" y="407"/>
                  </a:lnTo>
                  <a:lnTo>
                    <a:pt x="234" y="407"/>
                  </a:lnTo>
                  <a:lnTo>
                    <a:pt x="225" y="408"/>
                  </a:lnTo>
                  <a:lnTo>
                    <a:pt x="216" y="408"/>
                  </a:lnTo>
                  <a:lnTo>
                    <a:pt x="208" y="404"/>
                  </a:lnTo>
                  <a:lnTo>
                    <a:pt x="202" y="399"/>
                  </a:lnTo>
                  <a:lnTo>
                    <a:pt x="202" y="399"/>
                  </a:lnTo>
                  <a:lnTo>
                    <a:pt x="189" y="385"/>
                  </a:lnTo>
                  <a:lnTo>
                    <a:pt x="183" y="379"/>
                  </a:lnTo>
                  <a:lnTo>
                    <a:pt x="175" y="373"/>
                  </a:lnTo>
                  <a:lnTo>
                    <a:pt x="167" y="370"/>
                  </a:lnTo>
                  <a:lnTo>
                    <a:pt x="161" y="367"/>
                  </a:lnTo>
                  <a:lnTo>
                    <a:pt x="153" y="366"/>
                  </a:lnTo>
                  <a:lnTo>
                    <a:pt x="145" y="368"/>
                  </a:lnTo>
                  <a:lnTo>
                    <a:pt x="145" y="368"/>
                  </a:lnTo>
                  <a:lnTo>
                    <a:pt x="140" y="371"/>
                  </a:lnTo>
                  <a:lnTo>
                    <a:pt x="136" y="375"/>
                  </a:lnTo>
                  <a:lnTo>
                    <a:pt x="134" y="381"/>
                  </a:lnTo>
                  <a:lnTo>
                    <a:pt x="131" y="386"/>
                  </a:lnTo>
                  <a:lnTo>
                    <a:pt x="131" y="393"/>
                  </a:lnTo>
                  <a:lnTo>
                    <a:pt x="131" y="400"/>
                  </a:lnTo>
                  <a:lnTo>
                    <a:pt x="134" y="408"/>
                  </a:lnTo>
                  <a:lnTo>
                    <a:pt x="135" y="416"/>
                  </a:lnTo>
                  <a:lnTo>
                    <a:pt x="135" y="416"/>
                  </a:lnTo>
                  <a:lnTo>
                    <a:pt x="139" y="429"/>
                  </a:lnTo>
                  <a:lnTo>
                    <a:pt x="139" y="442"/>
                  </a:lnTo>
                  <a:lnTo>
                    <a:pt x="138" y="448"/>
                  </a:lnTo>
                  <a:lnTo>
                    <a:pt x="135" y="455"/>
                  </a:lnTo>
                  <a:lnTo>
                    <a:pt x="132" y="461"/>
                  </a:lnTo>
                  <a:lnTo>
                    <a:pt x="130" y="466"/>
                  </a:lnTo>
                  <a:lnTo>
                    <a:pt x="130" y="466"/>
                  </a:lnTo>
                  <a:lnTo>
                    <a:pt x="126" y="471"/>
                  </a:lnTo>
                  <a:lnTo>
                    <a:pt x="125" y="476"/>
                  </a:lnTo>
                  <a:lnTo>
                    <a:pt x="123" y="482"/>
                  </a:lnTo>
                  <a:lnTo>
                    <a:pt x="123" y="487"/>
                  </a:lnTo>
                  <a:lnTo>
                    <a:pt x="123" y="487"/>
                  </a:lnTo>
                  <a:lnTo>
                    <a:pt x="129" y="507"/>
                  </a:lnTo>
                  <a:lnTo>
                    <a:pt x="135" y="528"/>
                  </a:lnTo>
                  <a:lnTo>
                    <a:pt x="145" y="563"/>
                  </a:lnTo>
                  <a:lnTo>
                    <a:pt x="147" y="581"/>
                  </a:lnTo>
                  <a:lnTo>
                    <a:pt x="147" y="581"/>
                  </a:lnTo>
                  <a:lnTo>
                    <a:pt x="131" y="563"/>
                  </a:lnTo>
                  <a:lnTo>
                    <a:pt x="114" y="543"/>
                  </a:lnTo>
                  <a:lnTo>
                    <a:pt x="95" y="519"/>
                  </a:lnTo>
                  <a:lnTo>
                    <a:pt x="73" y="491"/>
                  </a:lnTo>
                  <a:lnTo>
                    <a:pt x="51" y="458"/>
                  </a:lnTo>
                  <a:lnTo>
                    <a:pt x="31" y="426"/>
                  </a:lnTo>
                  <a:lnTo>
                    <a:pt x="22" y="409"/>
                  </a:lnTo>
                  <a:lnTo>
                    <a:pt x="14" y="394"/>
                  </a:lnTo>
                  <a:lnTo>
                    <a:pt x="14" y="394"/>
                  </a:lnTo>
                  <a:lnTo>
                    <a:pt x="9" y="381"/>
                  </a:lnTo>
                  <a:lnTo>
                    <a:pt x="5" y="364"/>
                  </a:lnTo>
                  <a:lnTo>
                    <a:pt x="2" y="346"/>
                  </a:lnTo>
                  <a:lnTo>
                    <a:pt x="0" y="325"/>
                  </a:lnTo>
                  <a:lnTo>
                    <a:pt x="0" y="301"/>
                  </a:lnTo>
                  <a:lnTo>
                    <a:pt x="0" y="277"/>
                  </a:lnTo>
                  <a:lnTo>
                    <a:pt x="2" y="251"/>
                  </a:lnTo>
                  <a:lnTo>
                    <a:pt x="6" y="226"/>
                  </a:lnTo>
                  <a:lnTo>
                    <a:pt x="13" y="198"/>
                  </a:lnTo>
                  <a:lnTo>
                    <a:pt x="20" y="173"/>
                  </a:lnTo>
                  <a:lnTo>
                    <a:pt x="31" y="148"/>
                  </a:lnTo>
                  <a:lnTo>
                    <a:pt x="44" y="125"/>
                  </a:lnTo>
                  <a:lnTo>
                    <a:pt x="50" y="114"/>
                  </a:lnTo>
                  <a:lnTo>
                    <a:pt x="58" y="103"/>
                  </a:lnTo>
                  <a:lnTo>
                    <a:pt x="67" y="93"/>
                  </a:lnTo>
                  <a:lnTo>
                    <a:pt x="76" y="84"/>
                  </a:lnTo>
                  <a:lnTo>
                    <a:pt x="86" y="75"/>
                  </a:lnTo>
                  <a:lnTo>
                    <a:pt x="96" y="66"/>
                  </a:lnTo>
                  <a:lnTo>
                    <a:pt x="108" y="60"/>
                  </a:lnTo>
                  <a:lnTo>
                    <a:pt x="119" y="53"/>
                  </a:lnTo>
                  <a:lnTo>
                    <a:pt x="119" y="53"/>
                  </a:lnTo>
                  <a:lnTo>
                    <a:pt x="118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12" y="48"/>
                  </a:lnTo>
                  <a:lnTo>
                    <a:pt x="108" y="48"/>
                  </a:lnTo>
                  <a:lnTo>
                    <a:pt x="108" y="48"/>
                  </a:lnTo>
                  <a:lnTo>
                    <a:pt x="112" y="45"/>
                  </a:lnTo>
                  <a:lnTo>
                    <a:pt x="117" y="45"/>
                  </a:lnTo>
                  <a:lnTo>
                    <a:pt x="126" y="44"/>
                  </a:lnTo>
                  <a:lnTo>
                    <a:pt x="136" y="45"/>
                  </a:lnTo>
                  <a:lnTo>
                    <a:pt x="136" y="45"/>
                  </a:lnTo>
                  <a:lnTo>
                    <a:pt x="139" y="43"/>
                  </a:lnTo>
                  <a:lnTo>
                    <a:pt x="139" y="43"/>
                  </a:lnTo>
                  <a:lnTo>
                    <a:pt x="140" y="38"/>
                  </a:lnTo>
                  <a:lnTo>
                    <a:pt x="141" y="33"/>
                  </a:lnTo>
                  <a:lnTo>
                    <a:pt x="148" y="25"/>
                  </a:lnTo>
                  <a:lnTo>
                    <a:pt x="154" y="18"/>
                  </a:lnTo>
                  <a:lnTo>
                    <a:pt x="156" y="17"/>
                  </a:lnTo>
                  <a:lnTo>
                    <a:pt x="156" y="17"/>
                  </a:lnTo>
                  <a:lnTo>
                    <a:pt x="153" y="22"/>
                  </a:lnTo>
                  <a:lnTo>
                    <a:pt x="150" y="27"/>
                  </a:lnTo>
                  <a:lnTo>
                    <a:pt x="148" y="38"/>
                  </a:lnTo>
                  <a:lnTo>
                    <a:pt x="148" y="38"/>
                  </a:lnTo>
                  <a:lnTo>
                    <a:pt x="163" y="30"/>
                  </a:lnTo>
                  <a:lnTo>
                    <a:pt x="186" y="21"/>
                  </a:lnTo>
                  <a:lnTo>
                    <a:pt x="212" y="13"/>
                  </a:lnTo>
                  <a:lnTo>
                    <a:pt x="242" y="6"/>
                  </a:lnTo>
                  <a:lnTo>
                    <a:pt x="258" y="3"/>
                  </a:lnTo>
                  <a:lnTo>
                    <a:pt x="274" y="2"/>
                  </a:lnTo>
                  <a:lnTo>
                    <a:pt x="291" y="0"/>
                  </a:lnTo>
                  <a:lnTo>
                    <a:pt x="307" y="0"/>
                  </a:lnTo>
                  <a:lnTo>
                    <a:pt x="324" y="3"/>
                  </a:lnTo>
                  <a:lnTo>
                    <a:pt x="341" y="6"/>
                  </a:lnTo>
                  <a:lnTo>
                    <a:pt x="358" y="9"/>
                  </a:lnTo>
                  <a:lnTo>
                    <a:pt x="374" y="16"/>
                  </a:lnTo>
                  <a:lnTo>
                    <a:pt x="374" y="16"/>
                  </a:lnTo>
                  <a:lnTo>
                    <a:pt x="395" y="25"/>
                  </a:lnTo>
                  <a:lnTo>
                    <a:pt x="415" y="33"/>
                  </a:lnTo>
                  <a:lnTo>
                    <a:pt x="455" y="45"/>
                  </a:lnTo>
                  <a:lnTo>
                    <a:pt x="490" y="54"/>
                  </a:lnTo>
                  <a:lnTo>
                    <a:pt x="520" y="61"/>
                  </a:lnTo>
                  <a:lnTo>
                    <a:pt x="520" y="61"/>
                  </a:lnTo>
                  <a:lnTo>
                    <a:pt x="530" y="63"/>
                  </a:lnTo>
                  <a:lnTo>
                    <a:pt x="540" y="69"/>
                  </a:lnTo>
                  <a:lnTo>
                    <a:pt x="548" y="75"/>
                  </a:lnTo>
                  <a:lnTo>
                    <a:pt x="556" y="83"/>
                  </a:lnTo>
                  <a:lnTo>
                    <a:pt x="562" y="92"/>
                  </a:lnTo>
                  <a:lnTo>
                    <a:pt x="566" y="101"/>
                  </a:lnTo>
                  <a:lnTo>
                    <a:pt x="569" y="111"/>
                  </a:lnTo>
                  <a:lnTo>
                    <a:pt x="569" y="123"/>
                  </a:lnTo>
                  <a:lnTo>
                    <a:pt x="569" y="123"/>
                  </a:lnTo>
                  <a:lnTo>
                    <a:pt x="567" y="139"/>
                  </a:lnTo>
                  <a:lnTo>
                    <a:pt x="565" y="156"/>
                  </a:lnTo>
                  <a:lnTo>
                    <a:pt x="561" y="174"/>
                  </a:lnTo>
                  <a:lnTo>
                    <a:pt x="556" y="191"/>
                  </a:lnTo>
                  <a:lnTo>
                    <a:pt x="548" y="207"/>
                  </a:lnTo>
                  <a:lnTo>
                    <a:pt x="543" y="214"/>
                  </a:lnTo>
                  <a:lnTo>
                    <a:pt x="538" y="220"/>
                  </a:lnTo>
                  <a:lnTo>
                    <a:pt x="533" y="227"/>
                  </a:lnTo>
                  <a:lnTo>
                    <a:pt x="527" y="232"/>
                  </a:lnTo>
                  <a:lnTo>
                    <a:pt x="520" y="236"/>
                  </a:lnTo>
                  <a:lnTo>
                    <a:pt x="513" y="240"/>
                  </a:lnTo>
                  <a:lnTo>
                    <a:pt x="513" y="240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20"/>
            <p:cNvSpPr/>
            <p:nvPr/>
          </p:nvSpPr>
          <p:spPr bwMode="auto">
            <a:xfrm>
              <a:off x="8582025" y="3171826"/>
              <a:ext cx="392112" cy="925513"/>
            </a:xfrm>
            <a:custGeom>
              <a:avLst/>
              <a:gdLst>
                <a:gd name="T0" fmla="*/ 0 w 743"/>
                <a:gd name="T1" fmla="*/ 0 h 1749"/>
                <a:gd name="T2" fmla="*/ 83 w 743"/>
                <a:gd name="T3" fmla="*/ 1749 h 1749"/>
                <a:gd name="T4" fmla="*/ 83 w 743"/>
                <a:gd name="T5" fmla="*/ 1749 h 1749"/>
                <a:gd name="T6" fmla="*/ 111 w 743"/>
                <a:gd name="T7" fmla="*/ 1749 h 1749"/>
                <a:gd name="T8" fmla="*/ 188 w 743"/>
                <a:gd name="T9" fmla="*/ 1747 h 1749"/>
                <a:gd name="T10" fmla="*/ 240 w 743"/>
                <a:gd name="T11" fmla="*/ 1746 h 1749"/>
                <a:gd name="T12" fmla="*/ 296 w 743"/>
                <a:gd name="T13" fmla="*/ 1744 h 1749"/>
                <a:gd name="T14" fmla="*/ 357 w 743"/>
                <a:gd name="T15" fmla="*/ 1740 h 1749"/>
                <a:gd name="T16" fmla="*/ 420 w 743"/>
                <a:gd name="T17" fmla="*/ 1735 h 1749"/>
                <a:gd name="T18" fmla="*/ 483 w 743"/>
                <a:gd name="T19" fmla="*/ 1727 h 1749"/>
                <a:gd name="T20" fmla="*/ 542 w 743"/>
                <a:gd name="T21" fmla="*/ 1718 h 1749"/>
                <a:gd name="T22" fmla="*/ 572 w 743"/>
                <a:gd name="T23" fmla="*/ 1713 h 1749"/>
                <a:gd name="T24" fmla="*/ 599 w 743"/>
                <a:gd name="T25" fmla="*/ 1706 h 1749"/>
                <a:gd name="T26" fmla="*/ 625 w 743"/>
                <a:gd name="T27" fmla="*/ 1700 h 1749"/>
                <a:gd name="T28" fmla="*/ 648 w 743"/>
                <a:gd name="T29" fmla="*/ 1692 h 1749"/>
                <a:gd name="T30" fmla="*/ 670 w 743"/>
                <a:gd name="T31" fmla="*/ 1684 h 1749"/>
                <a:gd name="T32" fmla="*/ 689 w 743"/>
                <a:gd name="T33" fmla="*/ 1675 h 1749"/>
                <a:gd name="T34" fmla="*/ 707 w 743"/>
                <a:gd name="T35" fmla="*/ 1666 h 1749"/>
                <a:gd name="T36" fmla="*/ 720 w 743"/>
                <a:gd name="T37" fmla="*/ 1656 h 1749"/>
                <a:gd name="T38" fmla="*/ 731 w 743"/>
                <a:gd name="T39" fmla="*/ 1645 h 1749"/>
                <a:gd name="T40" fmla="*/ 735 w 743"/>
                <a:gd name="T41" fmla="*/ 1638 h 1749"/>
                <a:gd name="T42" fmla="*/ 739 w 743"/>
                <a:gd name="T43" fmla="*/ 1633 h 1749"/>
                <a:gd name="T44" fmla="*/ 742 w 743"/>
                <a:gd name="T45" fmla="*/ 1627 h 1749"/>
                <a:gd name="T46" fmla="*/ 743 w 743"/>
                <a:gd name="T47" fmla="*/ 1620 h 1749"/>
                <a:gd name="T48" fmla="*/ 743 w 743"/>
                <a:gd name="T49" fmla="*/ 1612 h 1749"/>
                <a:gd name="T50" fmla="*/ 743 w 743"/>
                <a:gd name="T51" fmla="*/ 1606 h 1749"/>
                <a:gd name="T52" fmla="*/ 743 w 743"/>
                <a:gd name="T53" fmla="*/ 1606 h 1749"/>
                <a:gd name="T54" fmla="*/ 727 w 743"/>
                <a:gd name="T55" fmla="*/ 1495 h 1749"/>
                <a:gd name="T56" fmla="*/ 697 w 743"/>
                <a:gd name="T57" fmla="*/ 1298 h 1749"/>
                <a:gd name="T58" fmla="*/ 613 w 743"/>
                <a:gd name="T59" fmla="*/ 772 h 1749"/>
                <a:gd name="T60" fmla="*/ 498 w 743"/>
                <a:gd name="T61" fmla="*/ 54 h 1749"/>
                <a:gd name="T62" fmla="*/ 0 w 743"/>
                <a:gd name="T63" fmla="*/ 0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3" h="1749">
                  <a:moveTo>
                    <a:pt x="0" y="0"/>
                  </a:moveTo>
                  <a:lnTo>
                    <a:pt x="83" y="1749"/>
                  </a:lnTo>
                  <a:lnTo>
                    <a:pt x="83" y="1749"/>
                  </a:lnTo>
                  <a:lnTo>
                    <a:pt x="111" y="1749"/>
                  </a:lnTo>
                  <a:lnTo>
                    <a:pt x="188" y="1747"/>
                  </a:lnTo>
                  <a:lnTo>
                    <a:pt x="240" y="1746"/>
                  </a:lnTo>
                  <a:lnTo>
                    <a:pt x="296" y="1744"/>
                  </a:lnTo>
                  <a:lnTo>
                    <a:pt x="357" y="1740"/>
                  </a:lnTo>
                  <a:lnTo>
                    <a:pt x="420" y="1735"/>
                  </a:lnTo>
                  <a:lnTo>
                    <a:pt x="483" y="1727"/>
                  </a:lnTo>
                  <a:lnTo>
                    <a:pt x="542" y="1718"/>
                  </a:lnTo>
                  <a:lnTo>
                    <a:pt x="572" y="1713"/>
                  </a:lnTo>
                  <a:lnTo>
                    <a:pt x="599" y="1706"/>
                  </a:lnTo>
                  <a:lnTo>
                    <a:pt x="625" y="1700"/>
                  </a:lnTo>
                  <a:lnTo>
                    <a:pt x="648" y="1692"/>
                  </a:lnTo>
                  <a:lnTo>
                    <a:pt x="670" y="1684"/>
                  </a:lnTo>
                  <a:lnTo>
                    <a:pt x="689" y="1675"/>
                  </a:lnTo>
                  <a:lnTo>
                    <a:pt x="707" y="1666"/>
                  </a:lnTo>
                  <a:lnTo>
                    <a:pt x="720" y="1656"/>
                  </a:lnTo>
                  <a:lnTo>
                    <a:pt x="731" y="1645"/>
                  </a:lnTo>
                  <a:lnTo>
                    <a:pt x="735" y="1638"/>
                  </a:lnTo>
                  <a:lnTo>
                    <a:pt x="739" y="1633"/>
                  </a:lnTo>
                  <a:lnTo>
                    <a:pt x="742" y="1627"/>
                  </a:lnTo>
                  <a:lnTo>
                    <a:pt x="743" y="1620"/>
                  </a:lnTo>
                  <a:lnTo>
                    <a:pt x="743" y="1612"/>
                  </a:lnTo>
                  <a:lnTo>
                    <a:pt x="743" y="1606"/>
                  </a:lnTo>
                  <a:lnTo>
                    <a:pt x="743" y="1606"/>
                  </a:lnTo>
                  <a:lnTo>
                    <a:pt x="727" y="1495"/>
                  </a:lnTo>
                  <a:lnTo>
                    <a:pt x="697" y="1298"/>
                  </a:lnTo>
                  <a:lnTo>
                    <a:pt x="613" y="772"/>
                  </a:lnTo>
                  <a:lnTo>
                    <a:pt x="498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E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21"/>
            <p:cNvSpPr/>
            <p:nvPr/>
          </p:nvSpPr>
          <p:spPr bwMode="auto">
            <a:xfrm>
              <a:off x="8388350" y="3138488"/>
              <a:ext cx="312737" cy="1016000"/>
            </a:xfrm>
            <a:custGeom>
              <a:avLst/>
              <a:gdLst>
                <a:gd name="T0" fmla="*/ 592 w 592"/>
                <a:gd name="T1" fmla="*/ 1159 h 1920"/>
                <a:gd name="T2" fmla="*/ 592 w 592"/>
                <a:gd name="T3" fmla="*/ 1159 h 1920"/>
                <a:gd name="T4" fmla="*/ 585 w 592"/>
                <a:gd name="T5" fmla="*/ 1236 h 1920"/>
                <a:gd name="T6" fmla="*/ 576 w 592"/>
                <a:gd name="T7" fmla="*/ 1323 h 1920"/>
                <a:gd name="T8" fmla="*/ 566 w 592"/>
                <a:gd name="T9" fmla="*/ 1429 h 1920"/>
                <a:gd name="T10" fmla="*/ 552 w 592"/>
                <a:gd name="T11" fmla="*/ 1550 h 1920"/>
                <a:gd name="T12" fmla="*/ 534 w 592"/>
                <a:gd name="T13" fmla="*/ 1676 h 1920"/>
                <a:gd name="T14" fmla="*/ 525 w 592"/>
                <a:gd name="T15" fmla="*/ 1741 h 1920"/>
                <a:gd name="T16" fmla="*/ 513 w 592"/>
                <a:gd name="T17" fmla="*/ 1802 h 1920"/>
                <a:gd name="T18" fmla="*/ 503 w 592"/>
                <a:gd name="T19" fmla="*/ 1863 h 1920"/>
                <a:gd name="T20" fmla="*/ 490 w 592"/>
                <a:gd name="T21" fmla="*/ 1920 h 1920"/>
                <a:gd name="T22" fmla="*/ 490 w 592"/>
                <a:gd name="T23" fmla="*/ 1920 h 1920"/>
                <a:gd name="T24" fmla="*/ 473 w 592"/>
                <a:gd name="T25" fmla="*/ 1920 h 1920"/>
                <a:gd name="T26" fmla="*/ 427 w 592"/>
                <a:gd name="T27" fmla="*/ 1920 h 1920"/>
                <a:gd name="T28" fmla="*/ 396 w 592"/>
                <a:gd name="T29" fmla="*/ 1920 h 1920"/>
                <a:gd name="T30" fmla="*/ 360 w 592"/>
                <a:gd name="T31" fmla="*/ 1918 h 1920"/>
                <a:gd name="T32" fmla="*/ 321 w 592"/>
                <a:gd name="T33" fmla="*/ 1914 h 1920"/>
                <a:gd name="T34" fmla="*/ 280 w 592"/>
                <a:gd name="T35" fmla="*/ 1910 h 1920"/>
                <a:gd name="T36" fmla="*/ 238 w 592"/>
                <a:gd name="T37" fmla="*/ 1904 h 1920"/>
                <a:gd name="T38" fmla="*/ 197 w 592"/>
                <a:gd name="T39" fmla="*/ 1896 h 1920"/>
                <a:gd name="T40" fmla="*/ 155 w 592"/>
                <a:gd name="T41" fmla="*/ 1886 h 1920"/>
                <a:gd name="T42" fmla="*/ 135 w 592"/>
                <a:gd name="T43" fmla="*/ 1880 h 1920"/>
                <a:gd name="T44" fmla="*/ 116 w 592"/>
                <a:gd name="T45" fmla="*/ 1872 h 1920"/>
                <a:gd name="T46" fmla="*/ 98 w 592"/>
                <a:gd name="T47" fmla="*/ 1864 h 1920"/>
                <a:gd name="T48" fmla="*/ 80 w 592"/>
                <a:gd name="T49" fmla="*/ 1856 h 1920"/>
                <a:gd name="T50" fmla="*/ 63 w 592"/>
                <a:gd name="T51" fmla="*/ 1846 h 1920"/>
                <a:gd name="T52" fmla="*/ 47 w 592"/>
                <a:gd name="T53" fmla="*/ 1837 h 1920"/>
                <a:gd name="T54" fmla="*/ 33 w 592"/>
                <a:gd name="T55" fmla="*/ 1826 h 1920"/>
                <a:gd name="T56" fmla="*/ 20 w 592"/>
                <a:gd name="T57" fmla="*/ 1814 h 1920"/>
                <a:gd name="T58" fmla="*/ 9 w 592"/>
                <a:gd name="T59" fmla="*/ 1801 h 1920"/>
                <a:gd name="T60" fmla="*/ 0 w 592"/>
                <a:gd name="T61" fmla="*/ 1787 h 1920"/>
                <a:gd name="T62" fmla="*/ 0 w 592"/>
                <a:gd name="T63" fmla="*/ 1787 h 1920"/>
                <a:gd name="T64" fmla="*/ 11 w 592"/>
                <a:gd name="T65" fmla="*/ 1687 h 1920"/>
                <a:gd name="T66" fmla="*/ 37 w 592"/>
                <a:gd name="T67" fmla="*/ 1456 h 1920"/>
                <a:gd name="T68" fmla="*/ 50 w 592"/>
                <a:gd name="T69" fmla="*/ 1325 h 1920"/>
                <a:gd name="T70" fmla="*/ 63 w 592"/>
                <a:gd name="T71" fmla="*/ 1200 h 1920"/>
                <a:gd name="T72" fmla="*/ 71 w 592"/>
                <a:gd name="T73" fmla="*/ 1097 h 1920"/>
                <a:gd name="T74" fmla="*/ 73 w 592"/>
                <a:gd name="T75" fmla="*/ 1058 h 1920"/>
                <a:gd name="T76" fmla="*/ 74 w 592"/>
                <a:gd name="T77" fmla="*/ 1028 h 1920"/>
                <a:gd name="T78" fmla="*/ 74 w 592"/>
                <a:gd name="T79" fmla="*/ 1028 h 1920"/>
                <a:gd name="T80" fmla="*/ 73 w 592"/>
                <a:gd name="T81" fmla="*/ 992 h 1920"/>
                <a:gd name="T82" fmla="*/ 72 w 592"/>
                <a:gd name="T83" fmla="*/ 949 h 1920"/>
                <a:gd name="T84" fmla="*/ 65 w 592"/>
                <a:gd name="T85" fmla="*/ 854 h 1920"/>
                <a:gd name="T86" fmla="*/ 65 w 592"/>
                <a:gd name="T87" fmla="*/ 854 h 1920"/>
                <a:gd name="T88" fmla="*/ 58 w 592"/>
                <a:gd name="T89" fmla="*/ 774 h 1920"/>
                <a:gd name="T90" fmla="*/ 50 w 592"/>
                <a:gd name="T91" fmla="*/ 691 h 1920"/>
                <a:gd name="T92" fmla="*/ 32 w 592"/>
                <a:gd name="T93" fmla="*/ 526 h 1920"/>
                <a:gd name="T94" fmla="*/ 32 w 592"/>
                <a:gd name="T95" fmla="*/ 526 h 1920"/>
                <a:gd name="T96" fmla="*/ 9 w 592"/>
                <a:gd name="T97" fmla="*/ 341 h 1920"/>
                <a:gd name="T98" fmla="*/ 0 w 592"/>
                <a:gd name="T99" fmla="*/ 265 h 1920"/>
                <a:gd name="T100" fmla="*/ 327 w 592"/>
                <a:gd name="T101" fmla="*/ 0 h 1920"/>
                <a:gd name="T102" fmla="*/ 592 w 592"/>
                <a:gd name="T103" fmla="*/ 1159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2" h="1920">
                  <a:moveTo>
                    <a:pt x="592" y="1159"/>
                  </a:moveTo>
                  <a:lnTo>
                    <a:pt x="592" y="1159"/>
                  </a:lnTo>
                  <a:lnTo>
                    <a:pt x="585" y="1236"/>
                  </a:lnTo>
                  <a:lnTo>
                    <a:pt x="576" y="1323"/>
                  </a:lnTo>
                  <a:lnTo>
                    <a:pt x="566" y="1429"/>
                  </a:lnTo>
                  <a:lnTo>
                    <a:pt x="552" y="1550"/>
                  </a:lnTo>
                  <a:lnTo>
                    <a:pt x="534" y="1676"/>
                  </a:lnTo>
                  <a:lnTo>
                    <a:pt x="525" y="1741"/>
                  </a:lnTo>
                  <a:lnTo>
                    <a:pt x="513" y="1802"/>
                  </a:lnTo>
                  <a:lnTo>
                    <a:pt x="503" y="1863"/>
                  </a:lnTo>
                  <a:lnTo>
                    <a:pt x="490" y="1920"/>
                  </a:lnTo>
                  <a:lnTo>
                    <a:pt x="490" y="1920"/>
                  </a:lnTo>
                  <a:lnTo>
                    <a:pt x="473" y="1920"/>
                  </a:lnTo>
                  <a:lnTo>
                    <a:pt x="427" y="1920"/>
                  </a:lnTo>
                  <a:lnTo>
                    <a:pt x="396" y="1920"/>
                  </a:lnTo>
                  <a:lnTo>
                    <a:pt x="360" y="1918"/>
                  </a:lnTo>
                  <a:lnTo>
                    <a:pt x="321" y="1914"/>
                  </a:lnTo>
                  <a:lnTo>
                    <a:pt x="280" y="1910"/>
                  </a:lnTo>
                  <a:lnTo>
                    <a:pt x="238" y="1904"/>
                  </a:lnTo>
                  <a:lnTo>
                    <a:pt x="197" y="1896"/>
                  </a:lnTo>
                  <a:lnTo>
                    <a:pt x="155" y="1886"/>
                  </a:lnTo>
                  <a:lnTo>
                    <a:pt x="135" y="1880"/>
                  </a:lnTo>
                  <a:lnTo>
                    <a:pt x="116" y="1872"/>
                  </a:lnTo>
                  <a:lnTo>
                    <a:pt x="98" y="1864"/>
                  </a:lnTo>
                  <a:lnTo>
                    <a:pt x="80" y="1856"/>
                  </a:lnTo>
                  <a:lnTo>
                    <a:pt x="63" y="1846"/>
                  </a:lnTo>
                  <a:lnTo>
                    <a:pt x="47" y="1837"/>
                  </a:lnTo>
                  <a:lnTo>
                    <a:pt x="33" y="1826"/>
                  </a:lnTo>
                  <a:lnTo>
                    <a:pt x="20" y="1814"/>
                  </a:lnTo>
                  <a:lnTo>
                    <a:pt x="9" y="1801"/>
                  </a:lnTo>
                  <a:lnTo>
                    <a:pt x="0" y="1787"/>
                  </a:lnTo>
                  <a:lnTo>
                    <a:pt x="0" y="1787"/>
                  </a:lnTo>
                  <a:lnTo>
                    <a:pt x="11" y="1687"/>
                  </a:lnTo>
                  <a:lnTo>
                    <a:pt x="37" y="1456"/>
                  </a:lnTo>
                  <a:lnTo>
                    <a:pt x="50" y="1325"/>
                  </a:lnTo>
                  <a:lnTo>
                    <a:pt x="63" y="1200"/>
                  </a:lnTo>
                  <a:lnTo>
                    <a:pt x="71" y="1097"/>
                  </a:lnTo>
                  <a:lnTo>
                    <a:pt x="73" y="1058"/>
                  </a:lnTo>
                  <a:lnTo>
                    <a:pt x="74" y="1028"/>
                  </a:lnTo>
                  <a:lnTo>
                    <a:pt x="74" y="1028"/>
                  </a:lnTo>
                  <a:lnTo>
                    <a:pt x="73" y="992"/>
                  </a:lnTo>
                  <a:lnTo>
                    <a:pt x="72" y="949"/>
                  </a:lnTo>
                  <a:lnTo>
                    <a:pt x="65" y="854"/>
                  </a:lnTo>
                  <a:lnTo>
                    <a:pt x="65" y="854"/>
                  </a:lnTo>
                  <a:lnTo>
                    <a:pt x="58" y="774"/>
                  </a:lnTo>
                  <a:lnTo>
                    <a:pt x="50" y="691"/>
                  </a:lnTo>
                  <a:lnTo>
                    <a:pt x="32" y="526"/>
                  </a:lnTo>
                  <a:lnTo>
                    <a:pt x="32" y="526"/>
                  </a:lnTo>
                  <a:lnTo>
                    <a:pt x="9" y="341"/>
                  </a:lnTo>
                  <a:lnTo>
                    <a:pt x="0" y="265"/>
                  </a:lnTo>
                  <a:lnTo>
                    <a:pt x="327" y="0"/>
                  </a:lnTo>
                  <a:lnTo>
                    <a:pt x="592" y="1159"/>
                  </a:lnTo>
                  <a:close/>
                </a:path>
              </a:pathLst>
            </a:custGeom>
            <a:solidFill>
              <a:srgbClr val="22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22"/>
            <p:cNvSpPr/>
            <p:nvPr/>
          </p:nvSpPr>
          <p:spPr bwMode="auto">
            <a:xfrm>
              <a:off x="8802688" y="3140076"/>
              <a:ext cx="314325" cy="989013"/>
            </a:xfrm>
            <a:custGeom>
              <a:avLst/>
              <a:gdLst>
                <a:gd name="T0" fmla="*/ 596 w 596"/>
                <a:gd name="T1" fmla="*/ 1708 h 1870"/>
                <a:gd name="T2" fmla="*/ 567 w 596"/>
                <a:gd name="T3" fmla="*/ 1722 h 1870"/>
                <a:gd name="T4" fmla="*/ 516 w 596"/>
                <a:gd name="T5" fmla="*/ 1736 h 1870"/>
                <a:gd name="T6" fmla="*/ 484 w 596"/>
                <a:gd name="T7" fmla="*/ 1742 h 1870"/>
                <a:gd name="T8" fmla="*/ 447 w 596"/>
                <a:gd name="T9" fmla="*/ 1743 h 1870"/>
                <a:gd name="T10" fmla="*/ 404 w 596"/>
                <a:gd name="T11" fmla="*/ 1739 h 1870"/>
                <a:gd name="T12" fmla="*/ 397 w 596"/>
                <a:gd name="T13" fmla="*/ 1758 h 1870"/>
                <a:gd name="T14" fmla="*/ 376 w 596"/>
                <a:gd name="T15" fmla="*/ 1790 h 1870"/>
                <a:gd name="T16" fmla="*/ 353 w 596"/>
                <a:gd name="T17" fmla="*/ 1817 h 1870"/>
                <a:gd name="T18" fmla="*/ 330 w 596"/>
                <a:gd name="T19" fmla="*/ 1838 h 1870"/>
                <a:gd name="T20" fmla="*/ 307 w 596"/>
                <a:gd name="T21" fmla="*/ 1853 h 1870"/>
                <a:gd name="T22" fmla="*/ 278 w 596"/>
                <a:gd name="T23" fmla="*/ 1868 h 1870"/>
                <a:gd name="T24" fmla="*/ 264 w 596"/>
                <a:gd name="T25" fmla="*/ 1870 h 1870"/>
                <a:gd name="T26" fmla="*/ 263 w 596"/>
                <a:gd name="T27" fmla="*/ 1869 h 1870"/>
                <a:gd name="T28" fmla="*/ 214 w 596"/>
                <a:gd name="T29" fmla="*/ 1443 h 1870"/>
                <a:gd name="T30" fmla="*/ 205 w 596"/>
                <a:gd name="T31" fmla="*/ 1372 h 1870"/>
                <a:gd name="T32" fmla="*/ 205 w 596"/>
                <a:gd name="T33" fmla="*/ 1367 h 1870"/>
                <a:gd name="T34" fmla="*/ 191 w 596"/>
                <a:gd name="T35" fmla="*/ 1250 h 1870"/>
                <a:gd name="T36" fmla="*/ 129 w 596"/>
                <a:gd name="T37" fmla="*/ 707 h 1870"/>
                <a:gd name="T38" fmla="*/ 79 w 596"/>
                <a:gd name="T39" fmla="*/ 416 h 1870"/>
                <a:gd name="T40" fmla="*/ 11 w 596"/>
                <a:gd name="T41" fmla="*/ 51 h 1870"/>
                <a:gd name="T42" fmla="*/ 0 w 596"/>
                <a:gd name="T43" fmla="*/ 0 h 1870"/>
                <a:gd name="T44" fmla="*/ 53 w 596"/>
                <a:gd name="T45" fmla="*/ 7 h 1870"/>
                <a:gd name="T46" fmla="*/ 102 w 596"/>
                <a:gd name="T47" fmla="*/ 18 h 1870"/>
                <a:gd name="T48" fmla="*/ 146 w 596"/>
                <a:gd name="T49" fmla="*/ 32 h 1870"/>
                <a:gd name="T50" fmla="*/ 186 w 596"/>
                <a:gd name="T51" fmla="*/ 48 h 1870"/>
                <a:gd name="T52" fmla="*/ 219 w 596"/>
                <a:gd name="T53" fmla="*/ 68 h 1870"/>
                <a:gd name="T54" fmla="*/ 247 w 596"/>
                <a:gd name="T55" fmla="*/ 88 h 1870"/>
                <a:gd name="T56" fmla="*/ 271 w 596"/>
                <a:gd name="T57" fmla="*/ 113 h 1870"/>
                <a:gd name="T58" fmla="*/ 289 w 596"/>
                <a:gd name="T59" fmla="*/ 137 h 1870"/>
                <a:gd name="T60" fmla="*/ 300 w 596"/>
                <a:gd name="T61" fmla="*/ 158 h 1870"/>
                <a:gd name="T62" fmla="*/ 321 w 596"/>
                <a:gd name="T63" fmla="*/ 203 h 1870"/>
                <a:gd name="T64" fmla="*/ 352 w 596"/>
                <a:gd name="T65" fmla="*/ 283 h 1870"/>
                <a:gd name="T66" fmla="*/ 390 w 596"/>
                <a:gd name="T67" fmla="*/ 407 h 1870"/>
                <a:gd name="T68" fmla="*/ 425 w 596"/>
                <a:gd name="T69" fmla="*/ 548 h 1870"/>
                <a:gd name="T70" fmla="*/ 457 w 596"/>
                <a:gd name="T71" fmla="*/ 698 h 1870"/>
                <a:gd name="T72" fmla="*/ 485 w 596"/>
                <a:gd name="T73" fmla="*/ 856 h 1870"/>
                <a:gd name="T74" fmla="*/ 523 w 596"/>
                <a:gd name="T75" fmla="*/ 1092 h 1870"/>
                <a:gd name="T76" fmla="*/ 543 w 596"/>
                <a:gd name="T77" fmla="*/ 1241 h 1870"/>
                <a:gd name="T78" fmla="*/ 543 w 596"/>
                <a:gd name="T79" fmla="*/ 1244 h 1870"/>
                <a:gd name="T80" fmla="*/ 567 w 596"/>
                <a:gd name="T81" fmla="*/ 1429 h 1870"/>
                <a:gd name="T82" fmla="*/ 568 w 596"/>
                <a:gd name="T83" fmla="*/ 1439 h 1870"/>
                <a:gd name="T84" fmla="*/ 588 w 596"/>
                <a:gd name="T85" fmla="*/ 1635 h 1870"/>
                <a:gd name="T86" fmla="*/ 596 w 596"/>
                <a:gd name="T87" fmla="*/ 1708 h 1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6" h="1870">
                  <a:moveTo>
                    <a:pt x="596" y="1708"/>
                  </a:moveTo>
                  <a:lnTo>
                    <a:pt x="596" y="1708"/>
                  </a:lnTo>
                  <a:lnTo>
                    <a:pt x="582" y="1716"/>
                  </a:lnTo>
                  <a:lnTo>
                    <a:pt x="567" y="1722"/>
                  </a:lnTo>
                  <a:lnTo>
                    <a:pt x="545" y="1730"/>
                  </a:lnTo>
                  <a:lnTo>
                    <a:pt x="516" y="1736"/>
                  </a:lnTo>
                  <a:lnTo>
                    <a:pt x="501" y="1739"/>
                  </a:lnTo>
                  <a:lnTo>
                    <a:pt x="484" y="1742"/>
                  </a:lnTo>
                  <a:lnTo>
                    <a:pt x="466" y="1743"/>
                  </a:lnTo>
                  <a:lnTo>
                    <a:pt x="447" y="1743"/>
                  </a:lnTo>
                  <a:lnTo>
                    <a:pt x="426" y="1742"/>
                  </a:lnTo>
                  <a:lnTo>
                    <a:pt x="404" y="1739"/>
                  </a:lnTo>
                  <a:lnTo>
                    <a:pt x="404" y="1739"/>
                  </a:lnTo>
                  <a:lnTo>
                    <a:pt x="397" y="1758"/>
                  </a:lnTo>
                  <a:lnTo>
                    <a:pt x="386" y="1775"/>
                  </a:lnTo>
                  <a:lnTo>
                    <a:pt x="376" y="1790"/>
                  </a:lnTo>
                  <a:lnTo>
                    <a:pt x="364" y="1805"/>
                  </a:lnTo>
                  <a:lnTo>
                    <a:pt x="353" y="1817"/>
                  </a:lnTo>
                  <a:lnTo>
                    <a:pt x="341" y="1829"/>
                  </a:lnTo>
                  <a:lnTo>
                    <a:pt x="330" y="1838"/>
                  </a:lnTo>
                  <a:lnTo>
                    <a:pt x="318" y="1847"/>
                  </a:lnTo>
                  <a:lnTo>
                    <a:pt x="307" y="1853"/>
                  </a:lnTo>
                  <a:lnTo>
                    <a:pt x="296" y="1860"/>
                  </a:lnTo>
                  <a:lnTo>
                    <a:pt x="278" y="1868"/>
                  </a:lnTo>
                  <a:lnTo>
                    <a:pt x="267" y="1870"/>
                  </a:lnTo>
                  <a:lnTo>
                    <a:pt x="264" y="1870"/>
                  </a:lnTo>
                  <a:lnTo>
                    <a:pt x="263" y="1869"/>
                  </a:lnTo>
                  <a:lnTo>
                    <a:pt x="263" y="1869"/>
                  </a:lnTo>
                  <a:lnTo>
                    <a:pt x="214" y="1443"/>
                  </a:lnTo>
                  <a:lnTo>
                    <a:pt x="214" y="1443"/>
                  </a:lnTo>
                  <a:lnTo>
                    <a:pt x="205" y="1372"/>
                  </a:lnTo>
                  <a:lnTo>
                    <a:pt x="205" y="1372"/>
                  </a:lnTo>
                  <a:lnTo>
                    <a:pt x="205" y="1367"/>
                  </a:lnTo>
                  <a:lnTo>
                    <a:pt x="205" y="1367"/>
                  </a:lnTo>
                  <a:lnTo>
                    <a:pt x="191" y="1250"/>
                  </a:lnTo>
                  <a:lnTo>
                    <a:pt x="191" y="1250"/>
                  </a:lnTo>
                  <a:lnTo>
                    <a:pt x="129" y="707"/>
                  </a:lnTo>
                  <a:lnTo>
                    <a:pt x="129" y="707"/>
                  </a:lnTo>
                  <a:lnTo>
                    <a:pt x="103" y="554"/>
                  </a:lnTo>
                  <a:lnTo>
                    <a:pt x="79" y="416"/>
                  </a:lnTo>
                  <a:lnTo>
                    <a:pt x="39" y="194"/>
                  </a:lnTo>
                  <a:lnTo>
                    <a:pt x="11" y="5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7" y="3"/>
                  </a:lnTo>
                  <a:lnTo>
                    <a:pt x="53" y="7"/>
                  </a:lnTo>
                  <a:lnTo>
                    <a:pt x="79" y="12"/>
                  </a:lnTo>
                  <a:lnTo>
                    <a:pt x="102" y="18"/>
                  </a:lnTo>
                  <a:lnTo>
                    <a:pt x="125" y="25"/>
                  </a:lnTo>
                  <a:lnTo>
                    <a:pt x="146" y="32"/>
                  </a:lnTo>
                  <a:lnTo>
                    <a:pt x="166" y="39"/>
                  </a:lnTo>
                  <a:lnTo>
                    <a:pt x="186" y="48"/>
                  </a:lnTo>
                  <a:lnTo>
                    <a:pt x="202" y="57"/>
                  </a:lnTo>
                  <a:lnTo>
                    <a:pt x="219" y="68"/>
                  </a:lnTo>
                  <a:lnTo>
                    <a:pt x="235" y="78"/>
                  </a:lnTo>
                  <a:lnTo>
                    <a:pt x="247" y="88"/>
                  </a:lnTo>
                  <a:lnTo>
                    <a:pt x="260" y="100"/>
                  </a:lnTo>
                  <a:lnTo>
                    <a:pt x="271" y="113"/>
                  </a:lnTo>
                  <a:lnTo>
                    <a:pt x="281" y="124"/>
                  </a:lnTo>
                  <a:lnTo>
                    <a:pt x="289" y="137"/>
                  </a:lnTo>
                  <a:lnTo>
                    <a:pt x="289" y="137"/>
                  </a:lnTo>
                  <a:lnTo>
                    <a:pt x="300" y="158"/>
                  </a:lnTo>
                  <a:lnTo>
                    <a:pt x="310" y="180"/>
                  </a:lnTo>
                  <a:lnTo>
                    <a:pt x="321" y="203"/>
                  </a:lnTo>
                  <a:lnTo>
                    <a:pt x="331" y="229"/>
                  </a:lnTo>
                  <a:lnTo>
                    <a:pt x="352" y="283"/>
                  </a:lnTo>
                  <a:lnTo>
                    <a:pt x="371" y="342"/>
                  </a:lnTo>
                  <a:lnTo>
                    <a:pt x="390" y="407"/>
                  </a:lnTo>
                  <a:lnTo>
                    <a:pt x="408" y="476"/>
                  </a:lnTo>
                  <a:lnTo>
                    <a:pt x="425" y="548"/>
                  </a:lnTo>
                  <a:lnTo>
                    <a:pt x="442" y="622"/>
                  </a:lnTo>
                  <a:lnTo>
                    <a:pt x="457" y="698"/>
                  </a:lnTo>
                  <a:lnTo>
                    <a:pt x="473" y="777"/>
                  </a:lnTo>
                  <a:lnTo>
                    <a:pt x="485" y="856"/>
                  </a:lnTo>
                  <a:lnTo>
                    <a:pt x="500" y="935"/>
                  </a:lnTo>
                  <a:lnTo>
                    <a:pt x="523" y="1092"/>
                  </a:lnTo>
                  <a:lnTo>
                    <a:pt x="543" y="1241"/>
                  </a:lnTo>
                  <a:lnTo>
                    <a:pt x="543" y="1241"/>
                  </a:lnTo>
                  <a:lnTo>
                    <a:pt x="543" y="1244"/>
                  </a:lnTo>
                  <a:lnTo>
                    <a:pt x="543" y="1244"/>
                  </a:lnTo>
                  <a:lnTo>
                    <a:pt x="567" y="1429"/>
                  </a:lnTo>
                  <a:lnTo>
                    <a:pt x="567" y="1429"/>
                  </a:lnTo>
                  <a:lnTo>
                    <a:pt x="568" y="1439"/>
                  </a:lnTo>
                  <a:lnTo>
                    <a:pt x="568" y="1439"/>
                  </a:lnTo>
                  <a:lnTo>
                    <a:pt x="579" y="1550"/>
                  </a:lnTo>
                  <a:lnTo>
                    <a:pt x="588" y="1635"/>
                  </a:lnTo>
                  <a:lnTo>
                    <a:pt x="596" y="1708"/>
                  </a:lnTo>
                  <a:lnTo>
                    <a:pt x="596" y="1708"/>
                  </a:lnTo>
                  <a:close/>
                </a:path>
              </a:pathLst>
            </a:custGeom>
            <a:solidFill>
              <a:srgbClr val="22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23"/>
            <p:cNvSpPr/>
            <p:nvPr/>
          </p:nvSpPr>
          <p:spPr bwMode="auto">
            <a:xfrm>
              <a:off x="8753475" y="2986088"/>
              <a:ext cx="50800" cy="19050"/>
            </a:xfrm>
            <a:custGeom>
              <a:avLst/>
              <a:gdLst>
                <a:gd name="T0" fmla="*/ 0 w 95"/>
                <a:gd name="T1" fmla="*/ 20 h 34"/>
                <a:gd name="T2" fmla="*/ 0 w 95"/>
                <a:gd name="T3" fmla="*/ 20 h 34"/>
                <a:gd name="T4" fmla="*/ 1 w 95"/>
                <a:gd name="T5" fmla="*/ 22 h 34"/>
                <a:gd name="T6" fmla="*/ 4 w 95"/>
                <a:gd name="T7" fmla="*/ 25 h 34"/>
                <a:gd name="T8" fmla="*/ 9 w 95"/>
                <a:gd name="T9" fmla="*/ 29 h 34"/>
                <a:gd name="T10" fmla="*/ 16 w 95"/>
                <a:gd name="T11" fmla="*/ 31 h 34"/>
                <a:gd name="T12" fmla="*/ 25 w 95"/>
                <a:gd name="T13" fmla="*/ 33 h 34"/>
                <a:gd name="T14" fmla="*/ 40 w 95"/>
                <a:gd name="T15" fmla="*/ 34 h 34"/>
                <a:gd name="T16" fmla="*/ 56 w 95"/>
                <a:gd name="T17" fmla="*/ 33 h 34"/>
                <a:gd name="T18" fmla="*/ 56 w 95"/>
                <a:gd name="T19" fmla="*/ 33 h 34"/>
                <a:gd name="T20" fmla="*/ 63 w 95"/>
                <a:gd name="T21" fmla="*/ 31 h 34"/>
                <a:gd name="T22" fmla="*/ 77 w 95"/>
                <a:gd name="T23" fmla="*/ 26 h 34"/>
                <a:gd name="T24" fmla="*/ 85 w 95"/>
                <a:gd name="T25" fmla="*/ 22 h 34"/>
                <a:gd name="T26" fmla="*/ 91 w 95"/>
                <a:gd name="T27" fmla="*/ 17 h 34"/>
                <a:gd name="T28" fmla="*/ 92 w 95"/>
                <a:gd name="T29" fmla="*/ 15 h 34"/>
                <a:gd name="T30" fmla="*/ 95 w 95"/>
                <a:gd name="T31" fmla="*/ 11 h 34"/>
                <a:gd name="T32" fmla="*/ 95 w 95"/>
                <a:gd name="T33" fmla="*/ 8 h 34"/>
                <a:gd name="T34" fmla="*/ 95 w 95"/>
                <a:gd name="T35" fmla="*/ 4 h 34"/>
                <a:gd name="T36" fmla="*/ 95 w 95"/>
                <a:gd name="T37" fmla="*/ 4 h 34"/>
                <a:gd name="T38" fmla="*/ 87 w 95"/>
                <a:gd name="T39" fmla="*/ 2 h 34"/>
                <a:gd name="T40" fmla="*/ 79 w 95"/>
                <a:gd name="T41" fmla="*/ 2 h 34"/>
                <a:gd name="T42" fmla="*/ 68 w 95"/>
                <a:gd name="T43" fmla="*/ 0 h 34"/>
                <a:gd name="T44" fmla="*/ 52 w 95"/>
                <a:gd name="T45" fmla="*/ 2 h 34"/>
                <a:gd name="T46" fmla="*/ 37 w 95"/>
                <a:gd name="T47" fmla="*/ 6 h 34"/>
                <a:gd name="T48" fmla="*/ 19 w 95"/>
                <a:gd name="T49" fmla="*/ 11 h 34"/>
                <a:gd name="T50" fmla="*/ 0 w 95"/>
                <a:gd name="T51" fmla="*/ 20 h 34"/>
                <a:gd name="T52" fmla="*/ 0 w 95"/>
                <a:gd name="T53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5" h="34">
                  <a:moveTo>
                    <a:pt x="0" y="20"/>
                  </a:moveTo>
                  <a:lnTo>
                    <a:pt x="0" y="20"/>
                  </a:lnTo>
                  <a:lnTo>
                    <a:pt x="1" y="22"/>
                  </a:lnTo>
                  <a:lnTo>
                    <a:pt x="4" y="25"/>
                  </a:lnTo>
                  <a:lnTo>
                    <a:pt x="9" y="29"/>
                  </a:lnTo>
                  <a:lnTo>
                    <a:pt x="16" y="31"/>
                  </a:lnTo>
                  <a:lnTo>
                    <a:pt x="25" y="33"/>
                  </a:lnTo>
                  <a:lnTo>
                    <a:pt x="40" y="34"/>
                  </a:lnTo>
                  <a:lnTo>
                    <a:pt x="56" y="33"/>
                  </a:lnTo>
                  <a:lnTo>
                    <a:pt x="56" y="33"/>
                  </a:lnTo>
                  <a:lnTo>
                    <a:pt x="63" y="31"/>
                  </a:lnTo>
                  <a:lnTo>
                    <a:pt x="77" y="26"/>
                  </a:lnTo>
                  <a:lnTo>
                    <a:pt x="85" y="22"/>
                  </a:lnTo>
                  <a:lnTo>
                    <a:pt x="91" y="17"/>
                  </a:lnTo>
                  <a:lnTo>
                    <a:pt x="92" y="15"/>
                  </a:lnTo>
                  <a:lnTo>
                    <a:pt x="95" y="11"/>
                  </a:lnTo>
                  <a:lnTo>
                    <a:pt x="95" y="8"/>
                  </a:lnTo>
                  <a:lnTo>
                    <a:pt x="95" y="4"/>
                  </a:lnTo>
                  <a:lnTo>
                    <a:pt x="95" y="4"/>
                  </a:lnTo>
                  <a:lnTo>
                    <a:pt x="87" y="2"/>
                  </a:lnTo>
                  <a:lnTo>
                    <a:pt x="79" y="2"/>
                  </a:lnTo>
                  <a:lnTo>
                    <a:pt x="68" y="0"/>
                  </a:lnTo>
                  <a:lnTo>
                    <a:pt x="52" y="2"/>
                  </a:lnTo>
                  <a:lnTo>
                    <a:pt x="37" y="6"/>
                  </a:lnTo>
                  <a:lnTo>
                    <a:pt x="19" y="11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24"/>
            <p:cNvSpPr/>
            <p:nvPr/>
          </p:nvSpPr>
          <p:spPr bwMode="auto">
            <a:xfrm>
              <a:off x="8570913" y="3116263"/>
              <a:ext cx="168275" cy="122238"/>
            </a:xfrm>
            <a:custGeom>
              <a:avLst/>
              <a:gdLst>
                <a:gd name="T0" fmla="*/ 0 w 318"/>
                <a:gd name="T1" fmla="*/ 39 h 231"/>
                <a:gd name="T2" fmla="*/ 0 w 318"/>
                <a:gd name="T3" fmla="*/ 39 h 231"/>
                <a:gd name="T4" fmla="*/ 1 w 318"/>
                <a:gd name="T5" fmla="*/ 36 h 231"/>
                <a:gd name="T6" fmla="*/ 4 w 318"/>
                <a:gd name="T7" fmla="*/ 33 h 231"/>
                <a:gd name="T8" fmla="*/ 13 w 318"/>
                <a:gd name="T9" fmla="*/ 27 h 231"/>
                <a:gd name="T10" fmla="*/ 25 w 318"/>
                <a:gd name="T11" fmla="*/ 19 h 231"/>
                <a:gd name="T12" fmla="*/ 40 w 318"/>
                <a:gd name="T13" fmla="*/ 14 h 231"/>
                <a:gd name="T14" fmla="*/ 67 w 318"/>
                <a:gd name="T15" fmla="*/ 3 h 231"/>
                <a:gd name="T16" fmla="*/ 79 w 318"/>
                <a:gd name="T17" fmla="*/ 0 h 231"/>
                <a:gd name="T18" fmla="*/ 79 w 318"/>
                <a:gd name="T19" fmla="*/ 0 h 231"/>
                <a:gd name="T20" fmla="*/ 84 w 318"/>
                <a:gd name="T21" fmla="*/ 5 h 231"/>
                <a:gd name="T22" fmla="*/ 95 w 318"/>
                <a:gd name="T23" fmla="*/ 19 h 231"/>
                <a:gd name="T24" fmla="*/ 116 w 318"/>
                <a:gd name="T25" fmla="*/ 39 h 231"/>
                <a:gd name="T26" fmla="*/ 129 w 318"/>
                <a:gd name="T27" fmla="*/ 51 h 231"/>
                <a:gd name="T28" fmla="*/ 143 w 318"/>
                <a:gd name="T29" fmla="*/ 63 h 231"/>
                <a:gd name="T30" fmla="*/ 160 w 318"/>
                <a:gd name="T31" fmla="*/ 74 h 231"/>
                <a:gd name="T32" fmla="*/ 178 w 318"/>
                <a:gd name="T33" fmla="*/ 86 h 231"/>
                <a:gd name="T34" fmla="*/ 197 w 318"/>
                <a:gd name="T35" fmla="*/ 96 h 231"/>
                <a:gd name="T36" fmla="*/ 218 w 318"/>
                <a:gd name="T37" fmla="*/ 106 h 231"/>
                <a:gd name="T38" fmla="*/ 241 w 318"/>
                <a:gd name="T39" fmla="*/ 114 h 231"/>
                <a:gd name="T40" fmla="*/ 265 w 318"/>
                <a:gd name="T41" fmla="*/ 120 h 231"/>
                <a:gd name="T42" fmla="*/ 291 w 318"/>
                <a:gd name="T43" fmla="*/ 126 h 231"/>
                <a:gd name="T44" fmla="*/ 318 w 318"/>
                <a:gd name="T45" fmla="*/ 127 h 231"/>
                <a:gd name="T46" fmla="*/ 318 w 318"/>
                <a:gd name="T47" fmla="*/ 127 h 231"/>
                <a:gd name="T48" fmla="*/ 312 w 318"/>
                <a:gd name="T49" fmla="*/ 140 h 231"/>
                <a:gd name="T50" fmla="*/ 303 w 318"/>
                <a:gd name="T51" fmla="*/ 154 h 231"/>
                <a:gd name="T52" fmla="*/ 291 w 318"/>
                <a:gd name="T53" fmla="*/ 171 h 231"/>
                <a:gd name="T54" fmla="*/ 277 w 318"/>
                <a:gd name="T55" fmla="*/ 189 h 231"/>
                <a:gd name="T56" fmla="*/ 261 w 318"/>
                <a:gd name="T57" fmla="*/ 205 h 231"/>
                <a:gd name="T58" fmla="*/ 254 w 318"/>
                <a:gd name="T59" fmla="*/ 213 h 231"/>
                <a:gd name="T60" fmla="*/ 245 w 318"/>
                <a:gd name="T61" fmla="*/ 221 h 231"/>
                <a:gd name="T62" fmla="*/ 236 w 318"/>
                <a:gd name="T63" fmla="*/ 226 h 231"/>
                <a:gd name="T64" fmla="*/ 225 w 318"/>
                <a:gd name="T65" fmla="*/ 231 h 231"/>
                <a:gd name="T66" fmla="*/ 225 w 318"/>
                <a:gd name="T67" fmla="*/ 231 h 231"/>
                <a:gd name="T68" fmla="*/ 216 w 318"/>
                <a:gd name="T69" fmla="*/ 227 h 231"/>
                <a:gd name="T70" fmla="*/ 192 w 318"/>
                <a:gd name="T71" fmla="*/ 216 h 231"/>
                <a:gd name="T72" fmla="*/ 156 w 318"/>
                <a:gd name="T73" fmla="*/ 196 h 231"/>
                <a:gd name="T74" fmla="*/ 137 w 318"/>
                <a:gd name="T75" fmla="*/ 185 h 231"/>
                <a:gd name="T76" fmla="*/ 115 w 318"/>
                <a:gd name="T77" fmla="*/ 172 h 231"/>
                <a:gd name="T78" fmla="*/ 94 w 318"/>
                <a:gd name="T79" fmla="*/ 159 h 231"/>
                <a:gd name="T80" fmla="*/ 75 w 318"/>
                <a:gd name="T81" fmla="*/ 144 h 231"/>
                <a:gd name="T82" fmla="*/ 55 w 318"/>
                <a:gd name="T83" fmla="*/ 128 h 231"/>
                <a:gd name="T84" fmla="*/ 37 w 318"/>
                <a:gd name="T85" fmla="*/ 111 h 231"/>
                <a:gd name="T86" fmla="*/ 23 w 318"/>
                <a:gd name="T87" fmla="*/ 93 h 231"/>
                <a:gd name="T88" fmla="*/ 17 w 318"/>
                <a:gd name="T89" fmla="*/ 84 h 231"/>
                <a:gd name="T90" fmla="*/ 12 w 318"/>
                <a:gd name="T91" fmla="*/ 75 h 231"/>
                <a:gd name="T92" fmla="*/ 8 w 318"/>
                <a:gd name="T93" fmla="*/ 66 h 231"/>
                <a:gd name="T94" fmla="*/ 4 w 318"/>
                <a:gd name="T95" fmla="*/ 57 h 231"/>
                <a:gd name="T96" fmla="*/ 1 w 318"/>
                <a:gd name="T97" fmla="*/ 48 h 231"/>
                <a:gd name="T98" fmla="*/ 0 w 318"/>
                <a:gd name="T99" fmla="*/ 39 h 231"/>
                <a:gd name="T100" fmla="*/ 0 w 318"/>
                <a:gd name="T101" fmla="*/ 3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8" h="231">
                  <a:moveTo>
                    <a:pt x="0" y="39"/>
                  </a:moveTo>
                  <a:lnTo>
                    <a:pt x="0" y="39"/>
                  </a:lnTo>
                  <a:lnTo>
                    <a:pt x="1" y="36"/>
                  </a:lnTo>
                  <a:lnTo>
                    <a:pt x="4" y="33"/>
                  </a:lnTo>
                  <a:lnTo>
                    <a:pt x="13" y="27"/>
                  </a:lnTo>
                  <a:lnTo>
                    <a:pt x="25" y="19"/>
                  </a:lnTo>
                  <a:lnTo>
                    <a:pt x="40" y="14"/>
                  </a:lnTo>
                  <a:lnTo>
                    <a:pt x="67" y="3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84" y="5"/>
                  </a:lnTo>
                  <a:lnTo>
                    <a:pt x="95" y="19"/>
                  </a:lnTo>
                  <a:lnTo>
                    <a:pt x="116" y="39"/>
                  </a:lnTo>
                  <a:lnTo>
                    <a:pt x="129" y="51"/>
                  </a:lnTo>
                  <a:lnTo>
                    <a:pt x="143" y="63"/>
                  </a:lnTo>
                  <a:lnTo>
                    <a:pt x="160" y="74"/>
                  </a:lnTo>
                  <a:lnTo>
                    <a:pt x="178" y="86"/>
                  </a:lnTo>
                  <a:lnTo>
                    <a:pt x="197" y="96"/>
                  </a:lnTo>
                  <a:lnTo>
                    <a:pt x="218" y="106"/>
                  </a:lnTo>
                  <a:lnTo>
                    <a:pt x="241" y="114"/>
                  </a:lnTo>
                  <a:lnTo>
                    <a:pt x="265" y="120"/>
                  </a:lnTo>
                  <a:lnTo>
                    <a:pt x="291" y="126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2" y="140"/>
                  </a:lnTo>
                  <a:lnTo>
                    <a:pt x="303" y="154"/>
                  </a:lnTo>
                  <a:lnTo>
                    <a:pt x="291" y="171"/>
                  </a:lnTo>
                  <a:lnTo>
                    <a:pt x="277" y="189"/>
                  </a:lnTo>
                  <a:lnTo>
                    <a:pt x="261" y="205"/>
                  </a:lnTo>
                  <a:lnTo>
                    <a:pt x="254" y="213"/>
                  </a:lnTo>
                  <a:lnTo>
                    <a:pt x="245" y="221"/>
                  </a:lnTo>
                  <a:lnTo>
                    <a:pt x="236" y="226"/>
                  </a:lnTo>
                  <a:lnTo>
                    <a:pt x="225" y="231"/>
                  </a:lnTo>
                  <a:lnTo>
                    <a:pt x="225" y="231"/>
                  </a:lnTo>
                  <a:lnTo>
                    <a:pt x="216" y="227"/>
                  </a:lnTo>
                  <a:lnTo>
                    <a:pt x="192" y="216"/>
                  </a:lnTo>
                  <a:lnTo>
                    <a:pt x="156" y="196"/>
                  </a:lnTo>
                  <a:lnTo>
                    <a:pt x="137" y="185"/>
                  </a:lnTo>
                  <a:lnTo>
                    <a:pt x="115" y="172"/>
                  </a:lnTo>
                  <a:lnTo>
                    <a:pt x="94" y="159"/>
                  </a:lnTo>
                  <a:lnTo>
                    <a:pt x="75" y="144"/>
                  </a:lnTo>
                  <a:lnTo>
                    <a:pt x="55" y="128"/>
                  </a:lnTo>
                  <a:lnTo>
                    <a:pt x="37" y="111"/>
                  </a:lnTo>
                  <a:lnTo>
                    <a:pt x="23" y="93"/>
                  </a:lnTo>
                  <a:lnTo>
                    <a:pt x="17" y="84"/>
                  </a:lnTo>
                  <a:lnTo>
                    <a:pt x="12" y="75"/>
                  </a:lnTo>
                  <a:lnTo>
                    <a:pt x="8" y="66"/>
                  </a:lnTo>
                  <a:lnTo>
                    <a:pt x="4" y="57"/>
                  </a:lnTo>
                  <a:lnTo>
                    <a:pt x="1" y="48"/>
                  </a:lnTo>
                  <a:lnTo>
                    <a:pt x="0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D9E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25"/>
            <p:cNvSpPr/>
            <p:nvPr/>
          </p:nvSpPr>
          <p:spPr bwMode="auto">
            <a:xfrm>
              <a:off x="8739188" y="3130551"/>
              <a:ext cx="85725" cy="80963"/>
            </a:xfrm>
            <a:custGeom>
              <a:avLst/>
              <a:gdLst>
                <a:gd name="T0" fmla="*/ 0 w 160"/>
                <a:gd name="T1" fmla="*/ 97 h 155"/>
                <a:gd name="T2" fmla="*/ 0 w 160"/>
                <a:gd name="T3" fmla="*/ 97 h 155"/>
                <a:gd name="T4" fmla="*/ 13 w 160"/>
                <a:gd name="T5" fmla="*/ 90 h 155"/>
                <a:gd name="T6" fmla="*/ 26 w 160"/>
                <a:gd name="T7" fmla="*/ 79 h 155"/>
                <a:gd name="T8" fmla="*/ 40 w 160"/>
                <a:gd name="T9" fmla="*/ 68 h 155"/>
                <a:gd name="T10" fmla="*/ 54 w 160"/>
                <a:gd name="T11" fmla="*/ 52 h 155"/>
                <a:gd name="T12" fmla="*/ 62 w 160"/>
                <a:gd name="T13" fmla="*/ 45 h 155"/>
                <a:gd name="T14" fmla="*/ 67 w 160"/>
                <a:gd name="T15" fmla="*/ 37 h 155"/>
                <a:gd name="T16" fmla="*/ 72 w 160"/>
                <a:gd name="T17" fmla="*/ 28 h 155"/>
                <a:gd name="T18" fmla="*/ 76 w 160"/>
                <a:gd name="T19" fmla="*/ 19 h 155"/>
                <a:gd name="T20" fmla="*/ 78 w 160"/>
                <a:gd name="T21" fmla="*/ 9 h 155"/>
                <a:gd name="T22" fmla="*/ 80 w 160"/>
                <a:gd name="T23" fmla="*/ 0 h 155"/>
                <a:gd name="T24" fmla="*/ 80 w 160"/>
                <a:gd name="T25" fmla="*/ 0 h 155"/>
                <a:gd name="T26" fmla="*/ 87 w 160"/>
                <a:gd name="T27" fmla="*/ 0 h 155"/>
                <a:gd name="T28" fmla="*/ 96 w 160"/>
                <a:gd name="T29" fmla="*/ 0 h 155"/>
                <a:gd name="T30" fmla="*/ 108 w 160"/>
                <a:gd name="T31" fmla="*/ 0 h 155"/>
                <a:gd name="T32" fmla="*/ 120 w 160"/>
                <a:gd name="T33" fmla="*/ 1 h 155"/>
                <a:gd name="T34" fmla="*/ 133 w 160"/>
                <a:gd name="T35" fmla="*/ 5 h 155"/>
                <a:gd name="T36" fmla="*/ 143 w 160"/>
                <a:gd name="T37" fmla="*/ 10 h 155"/>
                <a:gd name="T38" fmla="*/ 148 w 160"/>
                <a:gd name="T39" fmla="*/ 14 h 155"/>
                <a:gd name="T40" fmla="*/ 153 w 160"/>
                <a:gd name="T41" fmla="*/ 18 h 155"/>
                <a:gd name="T42" fmla="*/ 153 w 160"/>
                <a:gd name="T43" fmla="*/ 18 h 155"/>
                <a:gd name="T44" fmla="*/ 156 w 160"/>
                <a:gd name="T45" fmla="*/ 32 h 155"/>
                <a:gd name="T46" fmla="*/ 157 w 160"/>
                <a:gd name="T47" fmla="*/ 48 h 155"/>
                <a:gd name="T48" fmla="*/ 160 w 160"/>
                <a:gd name="T49" fmla="*/ 68 h 155"/>
                <a:gd name="T50" fmla="*/ 160 w 160"/>
                <a:gd name="T51" fmla="*/ 90 h 155"/>
                <a:gd name="T52" fmla="*/ 158 w 160"/>
                <a:gd name="T53" fmla="*/ 113 h 155"/>
                <a:gd name="T54" fmla="*/ 157 w 160"/>
                <a:gd name="T55" fmla="*/ 124 h 155"/>
                <a:gd name="T56" fmla="*/ 154 w 160"/>
                <a:gd name="T57" fmla="*/ 135 h 155"/>
                <a:gd name="T58" fmla="*/ 151 w 160"/>
                <a:gd name="T59" fmla="*/ 145 h 155"/>
                <a:gd name="T60" fmla="*/ 147 w 160"/>
                <a:gd name="T61" fmla="*/ 155 h 155"/>
                <a:gd name="T62" fmla="*/ 147 w 160"/>
                <a:gd name="T63" fmla="*/ 155 h 155"/>
                <a:gd name="T64" fmla="*/ 129 w 160"/>
                <a:gd name="T65" fmla="*/ 153 h 155"/>
                <a:gd name="T66" fmla="*/ 109 w 160"/>
                <a:gd name="T67" fmla="*/ 148 h 155"/>
                <a:gd name="T68" fmla="*/ 86 w 160"/>
                <a:gd name="T69" fmla="*/ 141 h 155"/>
                <a:gd name="T70" fmla="*/ 62 w 160"/>
                <a:gd name="T71" fmla="*/ 133 h 155"/>
                <a:gd name="T72" fmla="*/ 37 w 160"/>
                <a:gd name="T73" fmla="*/ 123 h 155"/>
                <a:gd name="T74" fmla="*/ 26 w 160"/>
                <a:gd name="T75" fmla="*/ 118 h 155"/>
                <a:gd name="T76" fmla="*/ 17 w 160"/>
                <a:gd name="T77" fmla="*/ 112 h 155"/>
                <a:gd name="T78" fmla="*/ 8 w 160"/>
                <a:gd name="T79" fmla="*/ 105 h 155"/>
                <a:gd name="T80" fmla="*/ 0 w 160"/>
                <a:gd name="T81" fmla="*/ 97 h 155"/>
                <a:gd name="T82" fmla="*/ 0 w 160"/>
                <a:gd name="T83" fmla="*/ 9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" h="155">
                  <a:moveTo>
                    <a:pt x="0" y="97"/>
                  </a:moveTo>
                  <a:lnTo>
                    <a:pt x="0" y="97"/>
                  </a:lnTo>
                  <a:lnTo>
                    <a:pt x="13" y="90"/>
                  </a:lnTo>
                  <a:lnTo>
                    <a:pt x="26" y="79"/>
                  </a:lnTo>
                  <a:lnTo>
                    <a:pt x="40" y="68"/>
                  </a:lnTo>
                  <a:lnTo>
                    <a:pt x="54" y="52"/>
                  </a:lnTo>
                  <a:lnTo>
                    <a:pt x="62" y="45"/>
                  </a:lnTo>
                  <a:lnTo>
                    <a:pt x="67" y="37"/>
                  </a:lnTo>
                  <a:lnTo>
                    <a:pt x="72" y="28"/>
                  </a:lnTo>
                  <a:lnTo>
                    <a:pt x="76" y="19"/>
                  </a:lnTo>
                  <a:lnTo>
                    <a:pt x="78" y="9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7" y="0"/>
                  </a:lnTo>
                  <a:lnTo>
                    <a:pt x="96" y="0"/>
                  </a:lnTo>
                  <a:lnTo>
                    <a:pt x="108" y="0"/>
                  </a:lnTo>
                  <a:lnTo>
                    <a:pt x="120" y="1"/>
                  </a:lnTo>
                  <a:lnTo>
                    <a:pt x="133" y="5"/>
                  </a:lnTo>
                  <a:lnTo>
                    <a:pt x="143" y="10"/>
                  </a:lnTo>
                  <a:lnTo>
                    <a:pt x="148" y="14"/>
                  </a:lnTo>
                  <a:lnTo>
                    <a:pt x="153" y="18"/>
                  </a:lnTo>
                  <a:lnTo>
                    <a:pt x="153" y="18"/>
                  </a:lnTo>
                  <a:lnTo>
                    <a:pt x="156" y="32"/>
                  </a:lnTo>
                  <a:lnTo>
                    <a:pt x="157" y="48"/>
                  </a:lnTo>
                  <a:lnTo>
                    <a:pt x="160" y="68"/>
                  </a:lnTo>
                  <a:lnTo>
                    <a:pt x="160" y="90"/>
                  </a:lnTo>
                  <a:lnTo>
                    <a:pt x="158" y="113"/>
                  </a:lnTo>
                  <a:lnTo>
                    <a:pt x="157" y="124"/>
                  </a:lnTo>
                  <a:lnTo>
                    <a:pt x="154" y="135"/>
                  </a:lnTo>
                  <a:lnTo>
                    <a:pt x="151" y="145"/>
                  </a:lnTo>
                  <a:lnTo>
                    <a:pt x="147" y="155"/>
                  </a:lnTo>
                  <a:lnTo>
                    <a:pt x="147" y="155"/>
                  </a:lnTo>
                  <a:lnTo>
                    <a:pt x="129" y="153"/>
                  </a:lnTo>
                  <a:lnTo>
                    <a:pt x="109" y="148"/>
                  </a:lnTo>
                  <a:lnTo>
                    <a:pt x="86" y="141"/>
                  </a:lnTo>
                  <a:lnTo>
                    <a:pt x="62" y="133"/>
                  </a:lnTo>
                  <a:lnTo>
                    <a:pt x="37" y="123"/>
                  </a:lnTo>
                  <a:lnTo>
                    <a:pt x="26" y="118"/>
                  </a:lnTo>
                  <a:lnTo>
                    <a:pt x="17" y="112"/>
                  </a:lnTo>
                  <a:lnTo>
                    <a:pt x="8" y="105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D9E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26"/>
            <p:cNvSpPr/>
            <p:nvPr/>
          </p:nvSpPr>
          <p:spPr bwMode="auto">
            <a:xfrm>
              <a:off x="8709025" y="3163888"/>
              <a:ext cx="66675" cy="47625"/>
            </a:xfrm>
            <a:custGeom>
              <a:avLst/>
              <a:gdLst>
                <a:gd name="T0" fmla="*/ 5 w 125"/>
                <a:gd name="T1" fmla="*/ 26 h 91"/>
                <a:gd name="T2" fmla="*/ 112 w 125"/>
                <a:gd name="T3" fmla="*/ 0 h 91"/>
                <a:gd name="T4" fmla="*/ 112 w 125"/>
                <a:gd name="T5" fmla="*/ 0 h 91"/>
                <a:gd name="T6" fmla="*/ 115 w 125"/>
                <a:gd name="T7" fmla="*/ 0 h 91"/>
                <a:gd name="T8" fmla="*/ 118 w 125"/>
                <a:gd name="T9" fmla="*/ 2 h 91"/>
                <a:gd name="T10" fmla="*/ 121 w 125"/>
                <a:gd name="T11" fmla="*/ 5 h 91"/>
                <a:gd name="T12" fmla="*/ 124 w 125"/>
                <a:gd name="T13" fmla="*/ 9 h 91"/>
                <a:gd name="T14" fmla="*/ 125 w 125"/>
                <a:gd name="T15" fmla="*/ 13 h 91"/>
                <a:gd name="T16" fmla="*/ 125 w 125"/>
                <a:gd name="T17" fmla="*/ 19 h 91"/>
                <a:gd name="T18" fmla="*/ 125 w 125"/>
                <a:gd name="T19" fmla="*/ 19 h 91"/>
                <a:gd name="T20" fmla="*/ 124 w 125"/>
                <a:gd name="T21" fmla="*/ 27 h 91"/>
                <a:gd name="T22" fmla="*/ 121 w 125"/>
                <a:gd name="T23" fmla="*/ 37 h 91"/>
                <a:gd name="T24" fmla="*/ 115 w 125"/>
                <a:gd name="T25" fmla="*/ 49 h 91"/>
                <a:gd name="T26" fmla="*/ 108 w 125"/>
                <a:gd name="T27" fmla="*/ 60 h 91"/>
                <a:gd name="T28" fmla="*/ 102 w 125"/>
                <a:gd name="T29" fmla="*/ 71 h 91"/>
                <a:gd name="T30" fmla="*/ 94 w 125"/>
                <a:gd name="T31" fmla="*/ 81 h 91"/>
                <a:gd name="T32" fmla="*/ 88 w 125"/>
                <a:gd name="T33" fmla="*/ 87 h 91"/>
                <a:gd name="T34" fmla="*/ 82 w 125"/>
                <a:gd name="T35" fmla="*/ 91 h 91"/>
                <a:gd name="T36" fmla="*/ 82 w 125"/>
                <a:gd name="T37" fmla="*/ 91 h 91"/>
                <a:gd name="T38" fmla="*/ 79 w 125"/>
                <a:gd name="T39" fmla="*/ 91 h 91"/>
                <a:gd name="T40" fmla="*/ 73 w 125"/>
                <a:gd name="T41" fmla="*/ 91 h 91"/>
                <a:gd name="T42" fmla="*/ 61 w 125"/>
                <a:gd name="T43" fmla="*/ 87 h 91"/>
                <a:gd name="T44" fmla="*/ 45 w 125"/>
                <a:gd name="T45" fmla="*/ 81 h 91"/>
                <a:gd name="T46" fmla="*/ 30 w 125"/>
                <a:gd name="T47" fmla="*/ 73 h 91"/>
                <a:gd name="T48" fmla="*/ 22 w 125"/>
                <a:gd name="T49" fmla="*/ 68 h 91"/>
                <a:gd name="T50" fmla="*/ 14 w 125"/>
                <a:gd name="T51" fmla="*/ 63 h 91"/>
                <a:gd name="T52" fmla="*/ 9 w 125"/>
                <a:gd name="T53" fmla="*/ 58 h 91"/>
                <a:gd name="T54" fmla="*/ 4 w 125"/>
                <a:gd name="T55" fmla="*/ 51 h 91"/>
                <a:gd name="T56" fmla="*/ 1 w 125"/>
                <a:gd name="T57" fmla="*/ 45 h 91"/>
                <a:gd name="T58" fmla="*/ 0 w 125"/>
                <a:gd name="T59" fmla="*/ 38 h 91"/>
                <a:gd name="T60" fmla="*/ 1 w 125"/>
                <a:gd name="T61" fmla="*/ 32 h 91"/>
                <a:gd name="T62" fmla="*/ 5 w 125"/>
                <a:gd name="T63" fmla="*/ 26 h 91"/>
                <a:gd name="T64" fmla="*/ 5 w 125"/>
                <a:gd name="T65" fmla="*/ 2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91">
                  <a:moveTo>
                    <a:pt x="5" y="26"/>
                  </a:move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8" y="2"/>
                  </a:lnTo>
                  <a:lnTo>
                    <a:pt x="121" y="5"/>
                  </a:lnTo>
                  <a:lnTo>
                    <a:pt x="124" y="9"/>
                  </a:lnTo>
                  <a:lnTo>
                    <a:pt x="125" y="13"/>
                  </a:lnTo>
                  <a:lnTo>
                    <a:pt x="125" y="19"/>
                  </a:lnTo>
                  <a:lnTo>
                    <a:pt x="125" y="19"/>
                  </a:lnTo>
                  <a:lnTo>
                    <a:pt x="124" y="27"/>
                  </a:lnTo>
                  <a:lnTo>
                    <a:pt x="121" y="37"/>
                  </a:lnTo>
                  <a:lnTo>
                    <a:pt x="115" y="49"/>
                  </a:lnTo>
                  <a:lnTo>
                    <a:pt x="108" y="60"/>
                  </a:lnTo>
                  <a:lnTo>
                    <a:pt x="102" y="71"/>
                  </a:lnTo>
                  <a:lnTo>
                    <a:pt x="94" y="81"/>
                  </a:lnTo>
                  <a:lnTo>
                    <a:pt x="88" y="87"/>
                  </a:lnTo>
                  <a:lnTo>
                    <a:pt x="82" y="91"/>
                  </a:lnTo>
                  <a:lnTo>
                    <a:pt x="82" y="91"/>
                  </a:lnTo>
                  <a:lnTo>
                    <a:pt x="79" y="91"/>
                  </a:lnTo>
                  <a:lnTo>
                    <a:pt x="73" y="91"/>
                  </a:lnTo>
                  <a:lnTo>
                    <a:pt x="61" y="87"/>
                  </a:lnTo>
                  <a:lnTo>
                    <a:pt x="45" y="81"/>
                  </a:lnTo>
                  <a:lnTo>
                    <a:pt x="30" y="73"/>
                  </a:lnTo>
                  <a:lnTo>
                    <a:pt x="22" y="68"/>
                  </a:lnTo>
                  <a:lnTo>
                    <a:pt x="14" y="63"/>
                  </a:lnTo>
                  <a:lnTo>
                    <a:pt x="9" y="58"/>
                  </a:lnTo>
                  <a:lnTo>
                    <a:pt x="4" y="51"/>
                  </a:lnTo>
                  <a:lnTo>
                    <a:pt x="1" y="45"/>
                  </a:lnTo>
                  <a:lnTo>
                    <a:pt x="0" y="38"/>
                  </a:lnTo>
                  <a:lnTo>
                    <a:pt x="1" y="32"/>
                  </a:lnTo>
                  <a:lnTo>
                    <a:pt x="5" y="26"/>
                  </a:lnTo>
                  <a:lnTo>
                    <a:pt x="5" y="26"/>
                  </a:lnTo>
                  <a:close/>
                </a:path>
              </a:pathLst>
            </a:custGeom>
            <a:solidFill>
              <a:srgbClr val="BA4C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27"/>
            <p:cNvSpPr/>
            <p:nvPr/>
          </p:nvSpPr>
          <p:spPr bwMode="auto">
            <a:xfrm>
              <a:off x="8578850" y="3105151"/>
              <a:ext cx="160337" cy="120650"/>
            </a:xfrm>
            <a:custGeom>
              <a:avLst/>
              <a:gdLst>
                <a:gd name="T0" fmla="*/ 0 w 305"/>
                <a:gd name="T1" fmla="*/ 50 h 227"/>
                <a:gd name="T2" fmla="*/ 0 w 305"/>
                <a:gd name="T3" fmla="*/ 50 h 227"/>
                <a:gd name="T4" fmla="*/ 1 w 305"/>
                <a:gd name="T5" fmla="*/ 48 h 227"/>
                <a:gd name="T6" fmla="*/ 3 w 305"/>
                <a:gd name="T7" fmla="*/ 44 h 227"/>
                <a:gd name="T8" fmla="*/ 8 w 305"/>
                <a:gd name="T9" fmla="*/ 36 h 227"/>
                <a:gd name="T10" fmla="*/ 17 w 305"/>
                <a:gd name="T11" fmla="*/ 27 h 227"/>
                <a:gd name="T12" fmla="*/ 26 w 305"/>
                <a:gd name="T13" fmla="*/ 18 h 227"/>
                <a:gd name="T14" fmla="*/ 45 w 305"/>
                <a:gd name="T15" fmla="*/ 5 h 227"/>
                <a:gd name="T16" fmla="*/ 53 w 305"/>
                <a:gd name="T17" fmla="*/ 0 h 227"/>
                <a:gd name="T18" fmla="*/ 53 w 305"/>
                <a:gd name="T19" fmla="*/ 0 h 227"/>
                <a:gd name="T20" fmla="*/ 58 w 305"/>
                <a:gd name="T21" fmla="*/ 5 h 227"/>
                <a:gd name="T22" fmla="*/ 71 w 305"/>
                <a:gd name="T23" fmla="*/ 18 h 227"/>
                <a:gd name="T24" fmla="*/ 94 w 305"/>
                <a:gd name="T25" fmla="*/ 38 h 227"/>
                <a:gd name="T26" fmla="*/ 108 w 305"/>
                <a:gd name="T27" fmla="*/ 49 h 227"/>
                <a:gd name="T28" fmla="*/ 124 w 305"/>
                <a:gd name="T29" fmla="*/ 61 h 227"/>
                <a:gd name="T30" fmla="*/ 140 w 305"/>
                <a:gd name="T31" fmla="*/ 72 h 227"/>
                <a:gd name="T32" fmla="*/ 160 w 305"/>
                <a:gd name="T33" fmla="*/ 83 h 227"/>
                <a:gd name="T34" fmla="*/ 181 w 305"/>
                <a:gd name="T35" fmla="*/ 93 h 227"/>
                <a:gd name="T36" fmla="*/ 203 w 305"/>
                <a:gd name="T37" fmla="*/ 103 h 227"/>
                <a:gd name="T38" fmla="*/ 226 w 305"/>
                <a:gd name="T39" fmla="*/ 111 h 227"/>
                <a:gd name="T40" fmla="*/ 252 w 305"/>
                <a:gd name="T41" fmla="*/ 117 h 227"/>
                <a:gd name="T42" fmla="*/ 278 w 305"/>
                <a:gd name="T43" fmla="*/ 121 h 227"/>
                <a:gd name="T44" fmla="*/ 305 w 305"/>
                <a:gd name="T45" fmla="*/ 122 h 227"/>
                <a:gd name="T46" fmla="*/ 305 w 305"/>
                <a:gd name="T47" fmla="*/ 122 h 227"/>
                <a:gd name="T48" fmla="*/ 299 w 305"/>
                <a:gd name="T49" fmla="*/ 137 h 227"/>
                <a:gd name="T50" fmla="*/ 290 w 305"/>
                <a:gd name="T51" fmla="*/ 149 h 227"/>
                <a:gd name="T52" fmla="*/ 278 w 305"/>
                <a:gd name="T53" fmla="*/ 166 h 227"/>
                <a:gd name="T54" fmla="*/ 264 w 305"/>
                <a:gd name="T55" fmla="*/ 184 h 227"/>
                <a:gd name="T56" fmla="*/ 248 w 305"/>
                <a:gd name="T57" fmla="*/ 201 h 227"/>
                <a:gd name="T58" fmla="*/ 241 w 305"/>
                <a:gd name="T59" fmla="*/ 209 h 227"/>
                <a:gd name="T60" fmla="*/ 232 w 305"/>
                <a:gd name="T61" fmla="*/ 216 h 227"/>
                <a:gd name="T62" fmla="*/ 223 w 305"/>
                <a:gd name="T63" fmla="*/ 222 h 227"/>
                <a:gd name="T64" fmla="*/ 212 w 305"/>
                <a:gd name="T65" fmla="*/ 227 h 227"/>
                <a:gd name="T66" fmla="*/ 212 w 305"/>
                <a:gd name="T67" fmla="*/ 227 h 227"/>
                <a:gd name="T68" fmla="*/ 205 w 305"/>
                <a:gd name="T69" fmla="*/ 223 h 227"/>
                <a:gd name="T70" fmla="*/ 180 w 305"/>
                <a:gd name="T71" fmla="*/ 214 h 227"/>
                <a:gd name="T72" fmla="*/ 147 w 305"/>
                <a:gd name="T73" fmla="*/ 197 h 227"/>
                <a:gd name="T74" fmla="*/ 127 w 305"/>
                <a:gd name="T75" fmla="*/ 187 h 227"/>
                <a:gd name="T76" fmla="*/ 108 w 305"/>
                <a:gd name="T77" fmla="*/ 177 h 227"/>
                <a:gd name="T78" fmla="*/ 89 w 305"/>
                <a:gd name="T79" fmla="*/ 164 h 227"/>
                <a:gd name="T80" fmla="*/ 70 w 305"/>
                <a:gd name="T81" fmla="*/ 149 h 227"/>
                <a:gd name="T82" fmla="*/ 52 w 305"/>
                <a:gd name="T83" fmla="*/ 135 h 227"/>
                <a:gd name="T84" fmla="*/ 36 w 305"/>
                <a:gd name="T85" fmla="*/ 120 h 227"/>
                <a:gd name="T86" fmla="*/ 22 w 305"/>
                <a:gd name="T87" fmla="*/ 103 h 227"/>
                <a:gd name="T88" fmla="*/ 15 w 305"/>
                <a:gd name="T89" fmla="*/ 95 h 227"/>
                <a:gd name="T90" fmla="*/ 10 w 305"/>
                <a:gd name="T91" fmla="*/ 86 h 227"/>
                <a:gd name="T92" fmla="*/ 6 w 305"/>
                <a:gd name="T93" fmla="*/ 77 h 227"/>
                <a:gd name="T94" fmla="*/ 4 w 305"/>
                <a:gd name="T95" fmla="*/ 68 h 227"/>
                <a:gd name="T96" fmla="*/ 1 w 305"/>
                <a:gd name="T97" fmla="*/ 59 h 227"/>
                <a:gd name="T98" fmla="*/ 0 w 305"/>
                <a:gd name="T99" fmla="*/ 50 h 227"/>
                <a:gd name="T100" fmla="*/ 0 w 305"/>
                <a:gd name="T101" fmla="*/ 5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5" h="227">
                  <a:moveTo>
                    <a:pt x="0" y="50"/>
                  </a:moveTo>
                  <a:lnTo>
                    <a:pt x="0" y="50"/>
                  </a:lnTo>
                  <a:lnTo>
                    <a:pt x="1" y="48"/>
                  </a:lnTo>
                  <a:lnTo>
                    <a:pt x="3" y="44"/>
                  </a:lnTo>
                  <a:lnTo>
                    <a:pt x="8" y="36"/>
                  </a:lnTo>
                  <a:lnTo>
                    <a:pt x="17" y="27"/>
                  </a:lnTo>
                  <a:lnTo>
                    <a:pt x="26" y="18"/>
                  </a:lnTo>
                  <a:lnTo>
                    <a:pt x="45" y="5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8" y="5"/>
                  </a:lnTo>
                  <a:lnTo>
                    <a:pt x="71" y="18"/>
                  </a:lnTo>
                  <a:lnTo>
                    <a:pt x="94" y="38"/>
                  </a:lnTo>
                  <a:lnTo>
                    <a:pt x="108" y="49"/>
                  </a:lnTo>
                  <a:lnTo>
                    <a:pt x="124" y="61"/>
                  </a:lnTo>
                  <a:lnTo>
                    <a:pt x="140" y="72"/>
                  </a:lnTo>
                  <a:lnTo>
                    <a:pt x="160" y="83"/>
                  </a:lnTo>
                  <a:lnTo>
                    <a:pt x="181" y="93"/>
                  </a:lnTo>
                  <a:lnTo>
                    <a:pt x="203" y="103"/>
                  </a:lnTo>
                  <a:lnTo>
                    <a:pt x="226" y="111"/>
                  </a:lnTo>
                  <a:lnTo>
                    <a:pt x="252" y="117"/>
                  </a:lnTo>
                  <a:lnTo>
                    <a:pt x="278" y="121"/>
                  </a:lnTo>
                  <a:lnTo>
                    <a:pt x="305" y="122"/>
                  </a:lnTo>
                  <a:lnTo>
                    <a:pt x="305" y="122"/>
                  </a:lnTo>
                  <a:lnTo>
                    <a:pt x="299" y="137"/>
                  </a:lnTo>
                  <a:lnTo>
                    <a:pt x="290" y="149"/>
                  </a:lnTo>
                  <a:lnTo>
                    <a:pt x="278" y="166"/>
                  </a:lnTo>
                  <a:lnTo>
                    <a:pt x="264" y="184"/>
                  </a:lnTo>
                  <a:lnTo>
                    <a:pt x="248" y="201"/>
                  </a:lnTo>
                  <a:lnTo>
                    <a:pt x="241" y="209"/>
                  </a:lnTo>
                  <a:lnTo>
                    <a:pt x="232" y="216"/>
                  </a:lnTo>
                  <a:lnTo>
                    <a:pt x="223" y="222"/>
                  </a:lnTo>
                  <a:lnTo>
                    <a:pt x="212" y="227"/>
                  </a:lnTo>
                  <a:lnTo>
                    <a:pt x="212" y="227"/>
                  </a:lnTo>
                  <a:lnTo>
                    <a:pt x="205" y="223"/>
                  </a:lnTo>
                  <a:lnTo>
                    <a:pt x="180" y="214"/>
                  </a:lnTo>
                  <a:lnTo>
                    <a:pt x="147" y="197"/>
                  </a:lnTo>
                  <a:lnTo>
                    <a:pt x="127" y="187"/>
                  </a:lnTo>
                  <a:lnTo>
                    <a:pt x="108" y="177"/>
                  </a:lnTo>
                  <a:lnTo>
                    <a:pt x="89" y="164"/>
                  </a:lnTo>
                  <a:lnTo>
                    <a:pt x="70" y="149"/>
                  </a:lnTo>
                  <a:lnTo>
                    <a:pt x="52" y="135"/>
                  </a:lnTo>
                  <a:lnTo>
                    <a:pt x="36" y="120"/>
                  </a:lnTo>
                  <a:lnTo>
                    <a:pt x="22" y="103"/>
                  </a:lnTo>
                  <a:lnTo>
                    <a:pt x="15" y="95"/>
                  </a:lnTo>
                  <a:lnTo>
                    <a:pt x="10" y="86"/>
                  </a:lnTo>
                  <a:lnTo>
                    <a:pt x="6" y="77"/>
                  </a:lnTo>
                  <a:lnTo>
                    <a:pt x="4" y="68"/>
                  </a:lnTo>
                  <a:lnTo>
                    <a:pt x="1" y="59"/>
                  </a:lnTo>
                  <a:lnTo>
                    <a:pt x="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D9E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28"/>
            <p:cNvSpPr/>
            <p:nvPr/>
          </p:nvSpPr>
          <p:spPr bwMode="auto">
            <a:xfrm>
              <a:off x="8739188" y="3121026"/>
              <a:ext cx="85725" cy="79375"/>
            </a:xfrm>
            <a:custGeom>
              <a:avLst/>
              <a:gdLst>
                <a:gd name="T0" fmla="*/ 0 w 160"/>
                <a:gd name="T1" fmla="*/ 92 h 150"/>
                <a:gd name="T2" fmla="*/ 0 w 160"/>
                <a:gd name="T3" fmla="*/ 92 h 150"/>
                <a:gd name="T4" fmla="*/ 13 w 160"/>
                <a:gd name="T5" fmla="*/ 85 h 150"/>
                <a:gd name="T6" fmla="*/ 26 w 160"/>
                <a:gd name="T7" fmla="*/ 77 h 150"/>
                <a:gd name="T8" fmla="*/ 40 w 160"/>
                <a:gd name="T9" fmla="*/ 65 h 150"/>
                <a:gd name="T10" fmla="*/ 55 w 160"/>
                <a:gd name="T11" fmla="*/ 51 h 150"/>
                <a:gd name="T12" fmla="*/ 62 w 160"/>
                <a:gd name="T13" fmla="*/ 44 h 150"/>
                <a:gd name="T14" fmla="*/ 68 w 160"/>
                <a:gd name="T15" fmla="*/ 36 h 150"/>
                <a:gd name="T16" fmla="*/ 73 w 160"/>
                <a:gd name="T17" fmla="*/ 27 h 150"/>
                <a:gd name="T18" fmla="*/ 77 w 160"/>
                <a:gd name="T19" fmla="*/ 18 h 150"/>
                <a:gd name="T20" fmla="*/ 80 w 160"/>
                <a:gd name="T21" fmla="*/ 9 h 150"/>
                <a:gd name="T22" fmla="*/ 81 w 160"/>
                <a:gd name="T23" fmla="*/ 0 h 150"/>
                <a:gd name="T24" fmla="*/ 81 w 160"/>
                <a:gd name="T25" fmla="*/ 0 h 150"/>
                <a:gd name="T26" fmla="*/ 89 w 160"/>
                <a:gd name="T27" fmla="*/ 4 h 150"/>
                <a:gd name="T28" fmla="*/ 108 w 160"/>
                <a:gd name="T29" fmla="*/ 14 h 150"/>
                <a:gd name="T30" fmla="*/ 118 w 160"/>
                <a:gd name="T31" fmla="*/ 20 h 150"/>
                <a:gd name="T32" fmla="*/ 131 w 160"/>
                <a:gd name="T33" fmla="*/ 28 h 150"/>
                <a:gd name="T34" fmla="*/ 142 w 160"/>
                <a:gd name="T35" fmla="*/ 37 h 150"/>
                <a:gd name="T36" fmla="*/ 151 w 160"/>
                <a:gd name="T37" fmla="*/ 46 h 150"/>
                <a:gd name="T38" fmla="*/ 151 w 160"/>
                <a:gd name="T39" fmla="*/ 46 h 150"/>
                <a:gd name="T40" fmla="*/ 154 w 160"/>
                <a:gd name="T41" fmla="*/ 55 h 150"/>
                <a:gd name="T42" fmla="*/ 156 w 160"/>
                <a:gd name="T43" fmla="*/ 65 h 150"/>
                <a:gd name="T44" fmla="*/ 158 w 160"/>
                <a:gd name="T45" fmla="*/ 80 h 150"/>
                <a:gd name="T46" fmla="*/ 160 w 160"/>
                <a:gd name="T47" fmla="*/ 95 h 150"/>
                <a:gd name="T48" fmla="*/ 158 w 160"/>
                <a:gd name="T49" fmla="*/ 113 h 150"/>
                <a:gd name="T50" fmla="*/ 154 w 160"/>
                <a:gd name="T51" fmla="*/ 132 h 150"/>
                <a:gd name="T52" fmla="*/ 151 w 160"/>
                <a:gd name="T53" fmla="*/ 141 h 150"/>
                <a:gd name="T54" fmla="*/ 147 w 160"/>
                <a:gd name="T55" fmla="*/ 150 h 150"/>
                <a:gd name="T56" fmla="*/ 147 w 160"/>
                <a:gd name="T57" fmla="*/ 150 h 150"/>
                <a:gd name="T58" fmla="*/ 129 w 160"/>
                <a:gd name="T59" fmla="*/ 148 h 150"/>
                <a:gd name="T60" fmla="*/ 109 w 160"/>
                <a:gd name="T61" fmla="*/ 144 h 150"/>
                <a:gd name="T62" fmla="*/ 86 w 160"/>
                <a:gd name="T63" fmla="*/ 138 h 150"/>
                <a:gd name="T64" fmla="*/ 62 w 160"/>
                <a:gd name="T65" fmla="*/ 130 h 150"/>
                <a:gd name="T66" fmla="*/ 37 w 160"/>
                <a:gd name="T67" fmla="*/ 119 h 150"/>
                <a:gd name="T68" fmla="*/ 26 w 160"/>
                <a:gd name="T69" fmla="*/ 113 h 150"/>
                <a:gd name="T70" fmla="*/ 17 w 160"/>
                <a:gd name="T71" fmla="*/ 107 h 150"/>
                <a:gd name="T72" fmla="*/ 8 w 160"/>
                <a:gd name="T73" fmla="*/ 100 h 150"/>
                <a:gd name="T74" fmla="*/ 0 w 160"/>
                <a:gd name="T75" fmla="*/ 92 h 150"/>
                <a:gd name="T76" fmla="*/ 0 w 160"/>
                <a:gd name="T77" fmla="*/ 9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50">
                  <a:moveTo>
                    <a:pt x="0" y="92"/>
                  </a:moveTo>
                  <a:lnTo>
                    <a:pt x="0" y="92"/>
                  </a:lnTo>
                  <a:lnTo>
                    <a:pt x="13" y="85"/>
                  </a:lnTo>
                  <a:lnTo>
                    <a:pt x="26" y="77"/>
                  </a:lnTo>
                  <a:lnTo>
                    <a:pt x="40" y="65"/>
                  </a:lnTo>
                  <a:lnTo>
                    <a:pt x="55" y="51"/>
                  </a:lnTo>
                  <a:lnTo>
                    <a:pt x="62" y="44"/>
                  </a:lnTo>
                  <a:lnTo>
                    <a:pt x="68" y="36"/>
                  </a:lnTo>
                  <a:lnTo>
                    <a:pt x="73" y="27"/>
                  </a:lnTo>
                  <a:lnTo>
                    <a:pt x="77" y="18"/>
                  </a:lnTo>
                  <a:lnTo>
                    <a:pt x="80" y="9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9" y="4"/>
                  </a:lnTo>
                  <a:lnTo>
                    <a:pt x="108" y="14"/>
                  </a:lnTo>
                  <a:lnTo>
                    <a:pt x="118" y="20"/>
                  </a:lnTo>
                  <a:lnTo>
                    <a:pt x="131" y="28"/>
                  </a:lnTo>
                  <a:lnTo>
                    <a:pt x="142" y="37"/>
                  </a:lnTo>
                  <a:lnTo>
                    <a:pt x="151" y="46"/>
                  </a:lnTo>
                  <a:lnTo>
                    <a:pt x="151" y="46"/>
                  </a:lnTo>
                  <a:lnTo>
                    <a:pt x="154" y="55"/>
                  </a:lnTo>
                  <a:lnTo>
                    <a:pt x="156" y="65"/>
                  </a:lnTo>
                  <a:lnTo>
                    <a:pt x="158" y="80"/>
                  </a:lnTo>
                  <a:lnTo>
                    <a:pt x="160" y="95"/>
                  </a:lnTo>
                  <a:lnTo>
                    <a:pt x="158" y="113"/>
                  </a:lnTo>
                  <a:lnTo>
                    <a:pt x="154" y="132"/>
                  </a:lnTo>
                  <a:lnTo>
                    <a:pt x="151" y="141"/>
                  </a:lnTo>
                  <a:lnTo>
                    <a:pt x="147" y="150"/>
                  </a:lnTo>
                  <a:lnTo>
                    <a:pt x="147" y="150"/>
                  </a:lnTo>
                  <a:lnTo>
                    <a:pt x="129" y="148"/>
                  </a:lnTo>
                  <a:lnTo>
                    <a:pt x="109" y="144"/>
                  </a:lnTo>
                  <a:lnTo>
                    <a:pt x="86" y="138"/>
                  </a:lnTo>
                  <a:lnTo>
                    <a:pt x="62" y="130"/>
                  </a:lnTo>
                  <a:lnTo>
                    <a:pt x="37" y="119"/>
                  </a:lnTo>
                  <a:lnTo>
                    <a:pt x="26" y="113"/>
                  </a:lnTo>
                  <a:lnTo>
                    <a:pt x="17" y="107"/>
                  </a:lnTo>
                  <a:lnTo>
                    <a:pt x="8" y="100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9E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29"/>
            <p:cNvSpPr/>
            <p:nvPr/>
          </p:nvSpPr>
          <p:spPr bwMode="auto">
            <a:xfrm>
              <a:off x="8726488" y="3195638"/>
              <a:ext cx="122237" cy="852488"/>
            </a:xfrm>
            <a:custGeom>
              <a:avLst/>
              <a:gdLst>
                <a:gd name="T0" fmla="*/ 220 w 229"/>
                <a:gd name="T1" fmla="*/ 1418 h 1613"/>
                <a:gd name="T2" fmla="*/ 214 w 229"/>
                <a:gd name="T3" fmla="*/ 1455 h 1613"/>
                <a:gd name="T4" fmla="*/ 203 w 229"/>
                <a:gd name="T5" fmla="*/ 1490 h 1613"/>
                <a:gd name="T6" fmla="*/ 187 w 229"/>
                <a:gd name="T7" fmla="*/ 1522 h 1613"/>
                <a:gd name="T8" fmla="*/ 167 w 229"/>
                <a:gd name="T9" fmla="*/ 1550 h 1613"/>
                <a:gd name="T10" fmla="*/ 118 w 229"/>
                <a:gd name="T11" fmla="*/ 1604 h 1613"/>
                <a:gd name="T12" fmla="*/ 109 w 229"/>
                <a:gd name="T13" fmla="*/ 1611 h 1613"/>
                <a:gd name="T14" fmla="*/ 97 w 229"/>
                <a:gd name="T15" fmla="*/ 1613 h 1613"/>
                <a:gd name="T16" fmla="*/ 87 w 229"/>
                <a:gd name="T17" fmla="*/ 1610 h 1613"/>
                <a:gd name="T18" fmla="*/ 78 w 229"/>
                <a:gd name="T19" fmla="*/ 1601 h 1613"/>
                <a:gd name="T20" fmla="*/ 20 w 229"/>
                <a:gd name="T21" fmla="*/ 1509 h 1613"/>
                <a:gd name="T22" fmla="*/ 10 w 229"/>
                <a:gd name="T23" fmla="*/ 1490 h 1613"/>
                <a:gd name="T24" fmla="*/ 3 w 229"/>
                <a:gd name="T25" fmla="*/ 1469 h 1613"/>
                <a:gd name="T26" fmla="*/ 0 w 229"/>
                <a:gd name="T27" fmla="*/ 1446 h 1613"/>
                <a:gd name="T28" fmla="*/ 0 w 229"/>
                <a:gd name="T29" fmla="*/ 1423 h 1613"/>
                <a:gd name="T30" fmla="*/ 12 w 229"/>
                <a:gd name="T31" fmla="*/ 1280 h 1613"/>
                <a:gd name="T32" fmla="*/ 27 w 229"/>
                <a:gd name="T33" fmla="*/ 1091 h 1613"/>
                <a:gd name="T34" fmla="*/ 41 w 229"/>
                <a:gd name="T35" fmla="*/ 877 h 1613"/>
                <a:gd name="T36" fmla="*/ 42 w 229"/>
                <a:gd name="T37" fmla="*/ 825 h 1613"/>
                <a:gd name="T38" fmla="*/ 39 w 229"/>
                <a:gd name="T39" fmla="*/ 612 h 1613"/>
                <a:gd name="T40" fmla="*/ 32 w 229"/>
                <a:gd name="T41" fmla="*/ 338 h 1613"/>
                <a:gd name="T42" fmla="*/ 19 w 229"/>
                <a:gd name="T43" fmla="*/ 0 h 1613"/>
                <a:gd name="T44" fmla="*/ 57 w 229"/>
                <a:gd name="T45" fmla="*/ 3 h 1613"/>
                <a:gd name="T46" fmla="*/ 90 w 229"/>
                <a:gd name="T47" fmla="*/ 97 h 1613"/>
                <a:gd name="T48" fmla="*/ 133 w 229"/>
                <a:gd name="T49" fmla="*/ 248 h 1613"/>
                <a:gd name="T50" fmla="*/ 157 w 229"/>
                <a:gd name="T51" fmla="*/ 346 h 1613"/>
                <a:gd name="T52" fmla="*/ 178 w 229"/>
                <a:gd name="T53" fmla="*/ 456 h 1613"/>
                <a:gd name="T54" fmla="*/ 198 w 229"/>
                <a:gd name="T55" fmla="*/ 575 h 1613"/>
                <a:gd name="T56" fmla="*/ 207 w 229"/>
                <a:gd name="T57" fmla="*/ 638 h 1613"/>
                <a:gd name="T58" fmla="*/ 218 w 229"/>
                <a:gd name="T59" fmla="*/ 767 h 1613"/>
                <a:gd name="T60" fmla="*/ 222 w 229"/>
                <a:gd name="T61" fmla="*/ 834 h 1613"/>
                <a:gd name="T62" fmla="*/ 226 w 229"/>
                <a:gd name="T63" fmla="*/ 959 h 1613"/>
                <a:gd name="T64" fmla="*/ 229 w 229"/>
                <a:gd name="T65" fmla="*/ 1134 h 1613"/>
                <a:gd name="T66" fmla="*/ 226 w 229"/>
                <a:gd name="T67" fmla="*/ 1328 h 1613"/>
                <a:gd name="T68" fmla="*/ 220 w 229"/>
                <a:gd name="T69" fmla="*/ 1418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9" h="1613">
                  <a:moveTo>
                    <a:pt x="220" y="1418"/>
                  </a:moveTo>
                  <a:lnTo>
                    <a:pt x="220" y="1418"/>
                  </a:lnTo>
                  <a:lnTo>
                    <a:pt x="218" y="1437"/>
                  </a:lnTo>
                  <a:lnTo>
                    <a:pt x="214" y="1455"/>
                  </a:lnTo>
                  <a:lnTo>
                    <a:pt x="209" y="1473"/>
                  </a:lnTo>
                  <a:lnTo>
                    <a:pt x="203" y="1490"/>
                  </a:lnTo>
                  <a:lnTo>
                    <a:pt x="195" y="1507"/>
                  </a:lnTo>
                  <a:lnTo>
                    <a:pt x="187" y="1522"/>
                  </a:lnTo>
                  <a:lnTo>
                    <a:pt x="177" y="1536"/>
                  </a:lnTo>
                  <a:lnTo>
                    <a:pt x="167" y="1550"/>
                  </a:lnTo>
                  <a:lnTo>
                    <a:pt x="118" y="1604"/>
                  </a:lnTo>
                  <a:lnTo>
                    <a:pt x="118" y="1604"/>
                  </a:lnTo>
                  <a:lnTo>
                    <a:pt x="114" y="1608"/>
                  </a:lnTo>
                  <a:lnTo>
                    <a:pt x="109" y="1611"/>
                  </a:lnTo>
                  <a:lnTo>
                    <a:pt x="102" y="1613"/>
                  </a:lnTo>
                  <a:lnTo>
                    <a:pt x="97" y="1613"/>
                  </a:lnTo>
                  <a:lnTo>
                    <a:pt x="92" y="1612"/>
                  </a:lnTo>
                  <a:lnTo>
                    <a:pt x="87" y="1610"/>
                  </a:lnTo>
                  <a:lnTo>
                    <a:pt x="82" y="1606"/>
                  </a:lnTo>
                  <a:lnTo>
                    <a:pt x="78" y="1601"/>
                  </a:lnTo>
                  <a:lnTo>
                    <a:pt x="20" y="1509"/>
                  </a:lnTo>
                  <a:lnTo>
                    <a:pt x="20" y="1509"/>
                  </a:lnTo>
                  <a:lnTo>
                    <a:pt x="15" y="1500"/>
                  </a:lnTo>
                  <a:lnTo>
                    <a:pt x="10" y="1490"/>
                  </a:lnTo>
                  <a:lnTo>
                    <a:pt x="6" y="1480"/>
                  </a:lnTo>
                  <a:lnTo>
                    <a:pt x="3" y="1469"/>
                  </a:lnTo>
                  <a:lnTo>
                    <a:pt x="1" y="1458"/>
                  </a:lnTo>
                  <a:lnTo>
                    <a:pt x="0" y="1446"/>
                  </a:lnTo>
                  <a:lnTo>
                    <a:pt x="0" y="1435"/>
                  </a:lnTo>
                  <a:lnTo>
                    <a:pt x="0" y="1423"/>
                  </a:lnTo>
                  <a:lnTo>
                    <a:pt x="0" y="1423"/>
                  </a:lnTo>
                  <a:lnTo>
                    <a:pt x="12" y="1280"/>
                  </a:lnTo>
                  <a:lnTo>
                    <a:pt x="27" y="1091"/>
                  </a:lnTo>
                  <a:lnTo>
                    <a:pt x="27" y="1091"/>
                  </a:lnTo>
                  <a:lnTo>
                    <a:pt x="37" y="942"/>
                  </a:lnTo>
                  <a:lnTo>
                    <a:pt x="41" y="877"/>
                  </a:lnTo>
                  <a:lnTo>
                    <a:pt x="42" y="825"/>
                  </a:lnTo>
                  <a:lnTo>
                    <a:pt x="42" y="825"/>
                  </a:lnTo>
                  <a:lnTo>
                    <a:pt x="42" y="732"/>
                  </a:lnTo>
                  <a:lnTo>
                    <a:pt x="39" y="612"/>
                  </a:lnTo>
                  <a:lnTo>
                    <a:pt x="37" y="477"/>
                  </a:lnTo>
                  <a:lnTo>
                    <a:pt x="32" y="338"/>
                  </a:lnTo>
                  <a:lnTo>
                    <a:pt x="24" y="102"/>
                  </a:lnTo>
                  <a:lnTo>
                    <a:pt x="19" y="0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73" y="45"/>
                  </a:lnTo>
                  <a:lnTo>
                    <a:pt x="90" y="97"/>
                  </a:lnTo>
                  <a:lnTo>
                    <a:pt x="110" y="165"/>
                  </a:lnTo>
                  <a:lnTo>
                    <a:pt x="133" y="248"/>
                  </a:lnTo>
                  <a:lnTo>
                    <a:pt x="145" y="296"/>
                  </a:lnTo>
                  <a:lnTo>
                    <a:pt x="157" y="346"/>
                  </a:lnTo>
                  <a:lnTo>
                    <a:pt x="168" y="400"/>
                  </a:lnTo>
                  <a:lnTo>
                    <a:pt x="178" y="456"/>
                  </a:lnTo>
                  <a:lnTo>
                    <a:pt x="189" y="515"/>
                  </a:lnTo>
                  <a:lnTo>
                    <a:pt x="198" y="575"/>
                  </a:lnTo>
                  <a:lnTo>
                    <a:pt x="198" y="575"/>
                  </a:lnTo>
                  <a:lnTo>
                    <a:pt x="207" y="638"/>
                  </a:lnTo>
                  <a:lnTo>
                    <a:pt x="213" y="701"/>
                  </a:lnTo>
                  <a:lnTo>
                    <a:pt x="218" y="767"/>
                  </a:lnTo>
                  <a:lnTo>
                    <a:pt x="222" y="834"/>
                  </a:lnTo>
                  <a:lnTo>
                    <a:pt x="222" y="834"/>
                  </a:lnTo>
                  <a:lnTo>
                    <a:pt x="225" y="893"/>
                  </a:lnTo>
                  <a:lnTo>
                    <a:pt x="226" y="959"/>
                  </a:lnTo>
                  <a:lnTo>
                    <a:pt x="229" y="1041"/>
                  </a:lnTo>
                  <a:lnTo>
                    <a:pt x="229" y="1134"/>
                  </a:lnTo>
                  <a:lnTo>
                    <a:pt x="229" y="1231"/>
                  </a:lnTo>
                  <a:lnTo>
                    <a:pt x="226" y="1328"/>
                  </a:lnTo>
                  <a:lnTo>
                    <a:pt x="223" y="1374"/>
                  </a:lnTo>
                  <a:lnTo>
                    <a:pt x="220" y="1418"/>
                  </a:lnTo>
                  <a:lnTo>
                    <a:pt x="220" y="1418"/>
                  </a:lnTo>
                  <a:close/>
                </a:path>
              </a:pathLst>
            </a:custGeom>
            <a:solidFill>
              <a:srgbClr val="FB7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30"/>
            <p:cNvSpPr/>
            <p:nvPr/>
          </p:nvSpPr>
          <p:spPr bwMode="auto">
            <a:xfrm>
              <a:off x="8726488" y="3498851"/>
              <a:ext cx="122237" cy="549275"/>
            </a:xfrm>
            <a:custGeom>
              <a:avLst/>
              <a:gdLst>
                <a:gd name="T0" fmla="*/ 220 w 229"/>
                <a:gd name="T1" fmla="*/ 843 h 1038"/>
                <a:gd name="T2" fmla="*/ 220 w 229"/>
                <a:gd name="T3" fmla="*/ 843 h 1038"/>
                <a:gd name="T4" fmla="*/ 218 w 229"/>
                <a:gd name="T5" fmla="*/ 862 h 1038"/>
                <a:gd name="T6" fmla="*/ 214 w 229"/>
                <a:gd name="T7" fmla="*/ 880 h 1038"/>
                <a:gd name="T8" fmla="*/ 209 w 229"/>
                <a:gd name="T9" fmla="*/ 898 h 1038"/>
                <a:gd name="T10" fmla="*/ 203 w 229"/>
                <a:gd name="T11" fmla="*/ 915 h 1038"/>
                <a:gd name="T12" fmla="*/ 195 w 229"/>
                <a:gd name="T13" fmla="*/ 932 h 1038"/>
                <a:gd name="T14" fmla="*/ 187 w 229"/>
                <a:gd name="T15" fmla="*/ 947 h 1038"/>
                <a:gd name="T16" fmla="*/ 177 w 229"/>
                <a:gd name="T17" fmla="*/ 961 h 1038"/>
                <a:gd name="T18" fmla="*/ 167 w 229"/>
                <a:gd name="T19" fmla="*/ 975 h 1038"/>
                <a:gd name="T20" fmla="*/ 118 w 229"/>
                <a:gd name="T21" fmla="*/ 1029 h 1038"/>
                <a:gd name="T22" fmla="*/ 118 w 229"/>
                <a:gd name="T23" fmla="*/ 1029 h 1038"/>
                <a:gd name="T24" fmla="*/ 114 w 229"/>
                <a:gd name="T25" fmla="*/ 1033 h 1038"/>
                <a:gd name="T26" fmla="*/ 109 w 229"/>
                <a:gd name="T27" fmla="*/ 1036 h 1038"/>
                <a:gd name="T28" fmla="*/ 102 w 229"/>
                <a:gd name="T29" fmla="*/ 1038 h 1038"/>
                <a:gd name="T30" fmla="*/ 97 w 229"/>
                <a:gd name="T31" fmla="*/ 1038 h 1038"/>
                <a:gd name="T32" fmla="*/ 92 w 229"/>
                <a:gd name="T33" fmla="*/ 1037 h 1038"/>
                <a:gd name="T34" fmla="*/ 87 w 229"/>
                <a:gd name="T35" fmla="*/ 1035 h 1038"/>
                <a:gd name="T36" fmla="*/ 82 w 229"/>
                <a:gd name="T37" fmla="*/ 1031 h 1038"/>
                <a:gd name="T38" fmla="*/ 78 w 229"/>
                <a:gd name="T39" fmla="*/ 1026 h 1038"/>
                <a:gd name="T40" fmla="*/ 20 w 229"/>
                <a:gd name="T41" fmla="*/ 934 h 1038"/>
                <a:gd name="T42" fmla="*/ 20 w 229"/>
                <a:gd name="T43" fmla="*/ 934 h 1038"/>
                <a:gd name="T44" fmla="*/ 15 w 229"/>
                <a:gd name="T45" fmla="*/ 925 h 1038"/>
                <a:gd name="T46" fmla="*/ 10 w 229"/>
                <a:gd name="T47" fmla="*/ 915 h 1038"/>
                <a:gd name="T48" fmla="*/ 6 w 229"/>
                <a:gd name="T49" fmla="*/ 905 h 1038"/>
                <a:gd name="T50" fmla="*/ 3 w 229"/>
                <a:gd name="T51" fmla="*/ 894 h 1038"/>
                <a:gd name="T52" fmla="*/ 1 w 229"/>
                <a:gd name="T53" fmla="*/ 883 h 1038"/>
                <a:gd name="T54" fmla="*/ 0 w 229"/>
                <a:gd name="T55" fmla="*/ 871 h 1038"/>
                <a:gd name="T56" fmla="*/ 0 w 229"/>
                <a:gd name="T57" fmla="*/ 860 h 1038"/>
                <a:gd name="T58" fmla="*/ 0 w 229"/>
                <a:gd name="T59" fmla="*/ 848 h 1038"/>
                <a:gd name="T60" fmla="*/ 0 w 229"/>
                <a:gd name="T61" fmla="*/ 848 h 1038"/>
                <a:gd name="T62" fmla="*/ 12 w 229"/>
                <a:gd name="T63" fmla="*/ 705 h 1038"/>
                <a:gd name="T64" fmla="*/ 27 w 229"/>
                <a:gd name="T65" fmla="*/ 516 h 1038"/>
                <a:gd name="T66" fmla="*/ 27 w 229"/>
                <a:gd name="T67" fmla="*/ 516 h 1038"/>
                <a:gd name="T68" fmla="*/ 47 w 229"/>
                <a:gd name="T69" fmla="*/ 488 h 1038"/>
                <a:gd name="T70" fmla="*/ 65 w 229"/>
                <a:gd name="T71" fmla="*/ 459 h 1038"/>
                <a:gd name="T72" fmla="*/ 82 w 229"/>
                <a:gd name="T73" fmla="*/ 429 h 1038"/>
                <a:gd name="T74" fmla="*/ 96 w 229"/>
                <a:gd name="T75" fmla="*/ 396 h 1038"/>
                <a:gd name="T76" fmla="*/ 110 w 229"/>
                <a:gd name="T77" fmla="*/ 364 h 1038"/>
                <a:gd name="T78" fmla="*/ 124 w 229"/>
                <a:gd name="T79" fmla="*/ 332 h 1038"/>
                <a:gd name="T80" fmla="*/ 136 w 229"/>
                <a:gd name="T81" fmla="*/ 299 h 1038"/>
                <a:gd name="T82" fmla="*/ 146 w 229"/>
                <a:gd name="T83" fmla="*/ 265 h 1038"/>
                <a:gd name="T84" fmla="*/ 155 w 229"/>
                <a:gd name="T85" fmla="*/ 232 h 1038"/>
                <a:gd name="T86" fmla="*/ 164 w 229"/>
                <a:gd name="T87" fmla="*/ 197 h 1038"/>
                <a:gd name="T88" fmla="*/ 172 w 229"/>
                <a:gd name="T89" fmla="*/ 164 h 1038"/>
                <a:gd name="T90" fmla="*/ 178 w 229"/>
                <a:gd name="T91" fmla="*/ 130 h 1038"/>
                <a:gd name="T92" fmla="*/ 190 w 229"/>
                <a:gd name="T93" fmla="*/ 64 h 1038"/>
                <a:gd name="T94" fmla="*/ 198 w 229"/>
                <a:gd name="T95" fmla="*/ 0 h 1038"/>
                <a:gd name="T96" fmla="*/ 198 w 229"/>
                <a:gd name="T97" fmla="*/ 0 h 1038"/>
                <a:gd name="T98" fmla="*/ 207 w 229"/>
                <a:gd name="T99" fmla="*/ 63 h 1038"/>
                <a:gd name="T100" fmla="*/ 213 w 229"/>
                <a:gd name="T101" fmla="*/ 126 h 1038"/>
                <a:gd name="T102" fmla="*/ 218 w 229"/>
                <a:gd name="T103" fmla="*/ 192 h 1038"/>
                <a:gd name="T104" fmla="*/ 222 w 229"/>
                <a:gd name="T105" fmla="*/ 259 h 1038"/>
                <a:gd name="T106" fmla="*/ 222 w 229"/>
                <a:gd name="T107" fmla="*/ 259 h 1038"/>
                <a:gd name="T108" fmla="*/ 225 w 229"/>
                <a:gd name="T109" fmla="*/ 318 h 1038"/>
                <a:gd name="T110" fmla="*/ 226 w 229"/>
                <a:gd name="T111" fmla="*/ 384 h 1038"/>
                <a:gd name="T112" fmla="*/ 229 w 229"/>
                <a:gd name="T113" fmla="*/ 466 h 1038"/>
                <a:gd name="T114" fmla="*/ 229 w 229"/>
                <a:gd name="T115" fmla="*/ 559 h 1038"/>
                <a:gd name="T116" fmla="*/ 229 w 229"/>
                <a:gd name="T117" fmla="*/ 656 h 1038"/>
                <a:gd name="T118" fmla="*/ 226 w 229"/>
                <a:gd name="T119" fmla="*/ 753 h 1038"/>
                <a:gd name="T120" fmla="*/ 223 w 229"/>
                <a:gd name="T121" fmla="*/ 799 h 1038"/>
                <a:gd name="T122" fmla="*/ 220 w 229"/>
                <a:gd name="T123" fmla="*/ 843 h 1038"/>
                <a:gd name="T124" fmla="*/ 220 w 229"/>
                <a:gd name="T125" fmla="*/ 843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" h="1038">
                  <a:moveTo>
                    <a:pt x="220" y="843"/>
                  </a:moveTo>
                  <a:lnTo>
                    <a:pt x="220" y="843"/>
                  </a:lnTo>
                  <a:lnTo>
                    <a:pt x="218" y="862"/>
                  </a:lnTo>
                  <a:lnTo>
                    <a:pt x="214" y="880"/>
                  </a:lnTo>
                  <a:lnTo>
                    <a:pt x="209" y="898"/>
                  </a:lnTo>
                  <a:lnTo>
                    <a:pt x="203" y="915"/>
                  </a:lnTo>
                  <a:lnTo>
                    <a:pt x="195" y="932"/>
                  </a:lnTo>
                  <a:lnTo>
                    <a:pt x="187" y="947"/>
                  </a:lnTo>
                  <a:lnTo>
                    <a:pt x="177" y="961"/>
                  </a:lnTo>
                  <a:lnTo>
                    <a:pt x="167" y="975"/>
                  </a:lnTo>
                  <a:lnTo>
                    <a:pt x="118" y="1029"/>
                  </a:lnTo>
                  <a:lnTo>
                    <a:pt x="118" y="1029"/>
                  </a:lnTo>
                  <a:lnTo>
                    <a:pt x="114" y="1033"/>
                  </a:lnTo>
                  <a:lnTo>
                    <a:pt x="109" y="1036"/>
                  </a:lnTo>
                  <a:lnTo>
                    <a:pt x="102" y="1038"/>
                  </a:lnTo>
                  <a:lnTo>
                    <a:pt x="97" y="1038"/>
                  </a:lnTo>
                  <a:lnTo>
                    <a:pt x="92" y="1037"/>
                  </a:lnTo>
                  <a:lnTo>
                    <a:pt x="87" y="1035"/>
                  </a:lnTo>
                  <a:lnTo>
                    <a:pt x="82" y="1031"/>
                  </a:lnTo>
                  <a:lnTo>
                    <a:pt x="78" y="1026"/>
                  </a:lnTo>
                  <a:lnTo>
                    <a:pt x="20" y="934"/>
                  </a:lnTo>
                  <a:lnTo>
                    <a:pt x="20" y="934"/>
                  </a:lnTo>
                  <a:lnTo>
                    <a:pt x="15" y="925"/>
                  </a:lnTo>
                  <a:lnTo>
                    <a:pt x="10" y="915"/>
                  </a:lnTo>
                  <a:lnTo>
                    <a:pt x="6" y="905"/>
                  </a:lnTo>
                  <a:lnTo>
                    <a:pt x="3" y="894"/>
                  </a:lnTo>
                  <a:lnTo>
                    <a:pt x="1" y="883"/>
                  </a:lnTo>
                  <a:lnTo>
                    <a:pt x="0" y="871"/>
                  </a:lnTo>
                  <a:lnTo>
                    <a:pt x="0" y="860"/>
                  </a:lnTo>
                  <a:lnTo>
                    <a:pt x="0" y="848"/>
                  </a:lnTo>
                  <a:lnTo>
                    <a:pt x="0" y="848"/>
                  </a:lnTo>
                  <a:lnTo>
                    <a:pt x="12" y="705"/>
                  </a:lnTo>
                  <a:lnTo>
                    <a:pt x="27" y="516"/>
                  </a:lnTo>
                  <a:lnTo>
                    <a:pt x="27" y="516"/>
                  </a:lnTo>
                  <a:lnTo>
                    <a:pt x="47" y="488"/>
                  </a:lnTo>
                  <a:lnTo>
                    <a:pt x="65" y="459"/>
                  </a:lnTo>
                  <a:lnTo>
                    <a:pt x="82" y="429"/>
                  </a:lnTo>
                  <a:lnTo>
                    <a:pt x="96" y="396"/>
                  </a:lnTo>
                  <a:lnTo>
                    <a:pt x="110" y="364"/>
                  </a:lnTo>
                  <a:lnTo>
                    <a:pt x="124" y="332"/>
                  </a:lnTo>
                  <a:lnTo>
                    <a:pt x="136" y="299"/>
                  </a:lnTo>
                  <a:lnTo>
                    <a:pt x="146" y="265"/>
                  </a:lnTo>
                  <a:lnTo>
                    <a:pt x="155" y="232"/>
                  </a:lnTo>
                  <a:lnTo>
                    <a:pt x="164" y="197"/>
                  </a:lnTo>
                  <a:lnTo>
                    <a:pt x="172" y="164"/>
                  </a:lnTo>
                  <a:lnTo>
                    <a:pt x="178" y="130"/>
                  </a:lnTo>
                  <a:lnTo>
                    <a:pt x="190" y="64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207" y="63"/>
                  </a:lnTo>
                  <a:lnTo>
                    <a:pt x="213" y="126"/>
                  </a:lnTo>
                  <a:lnTo>
                    <a:pt x="218" y="192"/>
                  </a:lnTo>
                  <a:lnTo>
                    <a:pt x="222" y="259"/>
                  </a:lnTo>
                  <a:lnTo>
                    <a:pt x="222" y="259"/>
                  </a:lnTo>
                  <a:lnTo>
                    <a:pt x="225" y="318"/>
                  </a:lnTo>
                  <a:lnTo>
                    <a:pt x="226" y="384"/>
                  </a:lnTo>
                  <a:lnTo>
                    <a:pt x="229" y="466"/>
                  </a:lnTo>
                  <a:lnTo>
                    <a:pt x="229" y="559"/>
                  </a:lnTo>
                  <a:lnTo>
                    <a:pt x="229" y="656"/>
                  </a:lnTo>
                  <a:lnTo>
                    <a:pt x="226" y="753"/>
                  </a:lnTo>
                  <a:lnTo>
                    <a:pt x="223" y="799"/>
                  </a:lnTo>
                  <a:lnTo>
                    <a:pt x="220" y="843"/>
                  </a:lnTo>
                  <a:lnTo>
                    <a:pt x="220" y="843"/>
                  </a:lnTo>
                  <a:close/>
                </a:path>
              </a:pathLst>
            </a:custGeom>
            <a:solidFill>
              <a:srgbClr val="BA4C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31"/>
            <p:cNvSpPr/>
            <p:nvPr/>
          </p:nvSpPr>
          <p:spPr bwMode="auto">
            <a:xfrm>
              <a:off x="8542338" y="3105151"/>
              <a:ext cx="160337" cy="646113"/>
            </a:xfrm>
            <a:custGeom>
              <a:avLst/>
              <a:gdLst>
                <a:gd name="T0" fmla="*/ 122 w 303"/>
                <a:gd name="T1" fmla="*/ 0 h 1221"/>
                <a:gd name="T2" fmla="*/ 154 w 303"/>
                <a:gd name="T3" fmla="*/ 143 h 1221"/>
                <a:gd name="T4" fmla="*/ 205 w 303"/>
                <a:gd name="T5" fmla="*/ 389 h 1221"/>
                <a:gd name="T6" fmla="*/ 241 w 303"/>
                <a:gd name="T7" fmla="*/ 586 h 1221"/>
                <a:gd name="T8" fmla="*/ 274 w 303"/>
                <a:gd name="T9" fmla="*/ 790 h 1221"/>
                <a:gd name="T10" fmla="*/ 297 w 303"/>
                <a:gd name="T11" fmla="*/ 984 h 1221"/>
                <a:gd name="T12" fmla="*/ 302 w 303"/>
                <a:gd name="T13" fmla="*/ 1073 h 1221"/>
                <a:gd name="T14" fmla="*/ 303 w 303"/>
                <a:gd name="T15" fmla="*/ 1153 h 1221"/>
                <a:gd name="T16" fmla="*/ 301 w 303"/>
                <a:gd name="T17" fmla="*/ 1221 h 1221"/>
                <a:gd name="T18" fmla="*/ 297 w 303"/>
                <a:gd name="T19" fmla="*/ 1206 h 1221"/>
                <a:gd name="T20" fmla="*/ 266 w 303"/>
                <a:gd name="T21" fmla="*/ 1093 h 1221"/>
                <a:gd name="T22" fmla="*/ 238 w 303"/>
                <a:gd name="T23" fmla="*/ 1006 h 1221"/>
                <a:gd name="T24" fmla="*/ 202 w 303"/>
                <a:gd name="T25" fmla="*/ 906 h 1221"/>
                <a:gd name="T26" fmla="*/ 155 w 303"/>
                <a:gd name="T27" fmla="*/ 797 h 1221"/>
                <a:gd name="T28" fmla="*/ 100 w 303"/>
                <a:gd name="T29" fmla="*/ 683 h 1221"/>
                <a:gd name="T30" fmla="*/ 34 w 303"/>
                <a:gd name="T31" fmla="*/ 571 h 1221"/>
                <a:gd name="T32" fmla="*/ 46 w 303"/>
                <a:gd name="T33" fmla="*/ 561 h 1221"/>
                <a:gd name="T34" fmla="*/ 81 w 303"/>
                <a:gd name="T35" fmla="*/ 525 h 1221"/>
                <a:gd name="T36" fmla="*/ 97 w 303"/>
                <a:gd name="T37" fmla="*/ 499 h 1221"/>
                <a:gd name="T38" fmla="*/ 100 w 303"/>
                <a:gd name="T39" fmla="*/ 489 h 1221"/>
                <a:gd name="T40" fmla="*/ 91 w 303"/>
                <a:gd name="T41" fmla="*/ 487 h 1221"/>
                <a:gd name="T42" fmla="*/ 52 w 303"/>
                <a:gd name="T43" fmla="*/ 481 h 1221"/>
                <a:gd name="T44" fmla="*/ 18 w 303"/>
                <a:gd name="T45" fmla="*/ 481 h 1221"/>
                <a:gd name="T46" fmla="*/ 0 w 303"/>
                <a:gd name="T47" fmla="*/ 484 h 1221"/>
                <a:gd name="T48" fmla="*/ 2 w 303"/>
                <a:gd name="T49" fmla="*/ 360 h 1221"/>
                <a:gd name="T50" fmla="*/ 11 w 303"/>
                <a:gd name="T51" fmla="*/ 213 h 1221"/>
                <a:gd name="T52" fmla="*/ 20 w 303"/>
                <a:gd name="T53" fmla="*/ 115 h 1221"/>
                <a:gd name="T54" fmla="*/ 30 w 303"/>
                <a:gd name="T55" fmla="*/ 72 h 1221"/>
                <a:gd name="T56" fmla="*/ 36 w 303"/>
                <a:gd name="T57" fmla="*/ 61 h 1221"/>
                <a:gd name="T58" fmla="*/ 48 w 303"/>
                <a:gd name="T59" fmla="*/ 47 h 1221"/>
                <a:gd name="T60" fmla="*/ 77 w 303"/>
                <a:gd name="T61" fmla="*/ 23 h 1221"/>
                <a:gd name="T62" fmla="*/ 113 w 303"/>
                <a:gd name="T63" fmla="*/ 4 h 1221"/>
                <a:gd name="T64" fmla="*/ 122 w 303"/>
                <a:gd name="T65" fmla="*/ 0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3" h="1221">
                  <a:moveTo>
                    <a:pt x="122" y="0"/>
                  </a:moveTo>
                  <a:lnTo>
                    <a:pt x="122" y="0"/>
                  </a:lnTo>
                  <a:lnTo>
                    <a:pt x="131" y="39"/>
                  </a:lnTo>
                  <a:lnTo>
                    <a:pt x="154" y="143"/>
                  </a:lnTo>
                  <a:lnTo>
                    <a:pt x="187" y="297"/>
                  </a:lnTo>
                  <a:lnTo>
                    <a:pt x="205" y="389"/>
                  </a:lnTo>
                  <a:lnTo>
                    <a:pt x="223" y="485"/>
                  </a:lnTo>
                  <a:lnTo>
                    <a:pt x="241" y="586"/>
                  </a:lnTo>
                  <a:lnTo>
                    <a:pt x="258" y="689"/>
                  </a:lnTo>
                  <a:lnTo>
                    <a:pt x="274" y="790"/>
                  </a:lnTo>
                  <a:lnTo>
                    <a:pt x="286" y="889"/>
                  </a:lnTo>
                  <a:lnTo>
                    <a:pt x="297" y="984"/>
                  </a:lnTo>
                  <a:lnTo>
                    <a:pt x="299" y="1029"/>
                  </a:lnTo>
                  <a:lnTo>
                    <a:pt x="302" y="1073"/>
                  </a:lnTo>
                  <a:lnTo>
                    <a:pt x="303" y="1114"/>
                  </a:lnTo>
                  <a:lnTo>
                    <a:pt x="303" y="1153"/>
                  </a:lnTo>
                  <a:lnTo>
                    <a:pt x="303" y="1189"/>
                  </a:lnTo>
                  <a:lnTo>
                    <a:pt x="301" y="1221"/>
                  </a:lnTo>
                  <a:lnTo>
                    <a:pt x="301" y="1221"/>
                  </a:lnTo>
                  <a:lnTo>
                    <a:pt x="297" y="1206"/>
                  </a:lnTo>
                  <a:lnTo>
                    <a:pt x="285" y="1161"/>
                  </a:lnTo>
                  <a:lnTo>
                    <a:pt x="266" y="1093"/>
                  </a:lnTo>
                  <a:lnTo>
                    <a:pt x="253" y="1051"/>
                  </a:lnTo>
                  <a:lnTo>
                    <a:pt x="238" y="1006"/>
                  </a:lnTo>
                  <a:lnTo>
                    <a:pt x="221" y="957"/>
                  </a:lnTo>
                  <a:lnTo>
                    <a:pt x="202" y="906"/>
                  </a:lnTo>
                  <a:lnTo>
                    <a:pt x="180" y="852"/>
                  </a:lnTo>
                  <a:lnTo>
                    <a:pt x="155" y="797"/>
                  </a:lnTo>
                  <a:lnTo>
                    <a:pt x="128" y="740"/>
                  </a:lnTo>
                  <a:lnTo>
                    <a:pt x="100" y="683"/>
                  </a:lnTo>
                  <a:lnTo>
                    <a:pt x="69" y="627"/>
                  </a:lnTo>
                  <a:lnTo>
                    <a:pt x="34" y="571"/>
                  </a:lnTo>
                  <a:lnTo>
                    <a:pt x="34" y="571"/>
                  </a:lnTo>
                  <a:lnTo>
                    <a:pt x="46" y="561"/>
                  </a:lnTo>
                  <a:lnTo>
                    <a:pt x="69" y="539"/>
                  </a:lnTo>
                  <a:lnTo>
                    <a:pt x="81" y="525"/>
                  </a:lnTo>
                  <a:lnTo>
                    <a:pt x="91" y="511"/>
                  </a:lnTo>
                  <a:lnTo>
                    <a:pt x="97" y="499"/>
                  </a:lnTo>
                  <a:lnTo>
                    <a:pt x="100" y="494"/>
                  </a:lnTo>
                  <a:lnTo>
                    <a:pt x="100" y="489"/>
                  </a:lnTo>
                  <a:lnTo>
                    <a:pt x="100" y="489"/>
                  </a:lnTo>
                  <a:lnTo>
                    <a:pt x="91" y="487"/>
                  </a:lnTo>
                  <a:lnTo>
                    <a:pt x="68" y="483"/>
                  </a:lnTo>
                  <a:lnTo>
                    <a:pt x="52" y="481"/>
                  </a:lnTo>
                  <a:lnTo>
                    <a:pt x="36" y="480"/>
                  </a:lnTo>
                  <a:lnTo>
                    <a:pt x="18" y="481"/>
                  </a:lnTo>
                  <a:lnTo>
                    <a:pt x="0" y="484"/>
                  </a:lnTo>
                  <a:lnTo>
                    <a:pt x="0" y="484"/>
                  </a:lnTo>
                  <a:lnTo>
                    <a:pt x="1" y="424"/>
                  </a:lnTo>
                  <a:lnTo>
                    <a:pt x="2" y="360"/>
                  </a:lnTo>
                  <a:lnTo>
                    <a:pt x="6" y="288"/>
                  </a:lnTo>
                  <a:lnTo>
                    <a:pt x="11" y="213"/>
                  </a:lnTo>
                  <a:lnTo>
                    <a:pt x="16" y="144"/>
                  </a:lnTo>
                  <a:lnTo>
                    <a:pt x="20" y="115"/>
                  </a:lnTo>
                  <a:lnTo>
                    <a:pt x="25" y="92"/>
                  </a:lnTo>
                  <a:lnTo>
                    <a:pt x="30" y="72"/>
                  </a:lnTo>
                  <a:lnTo>
                    <a:pt x="33" y="66"/>
                  </a:lnTo>
                  <a:lnTo>
                    <a:pt x="36" y="61"/>
                  </a:lnTo>
                  <a:lnTo>
                    <a:pt x="36" y="61"/>
                  </a:lnTo>
                  <a:lnTo>
                    <a:pt x="48" y="47"/>
                  </a:lnTo>
                  <a:lnTo>
                    <a:pt x="63" y="35"/>
                  </a:lnTo>
                  <a:lnTo>
                    <a:pt x="77" y="23"/>
                  </a:lnTo>
                  <a:lnTo>
                    <a:pt x="90" y="16"/>
                  </a:lnTo>
                  <a:lnTo>
                    <a:pt x="113" y="4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32"/>
            <p:cNvSpPr/>
            <p:nvPr/>
          </p:nvSpPr>
          <p:spPr bwMode="auto">
            <a:xfrm>
              <a:off x="8780463" y="3121026"/>
              <a:ext cx="122237" cy="604838"/>
            </a:xfrm>
            <a:custGeom>
              <a:avLst/>
              <a:gdLst>
                <a:gd name="T0" fmla="*/ 4 w 232"/>
                <a:gd name="T1" fmla="*/ 0 h 1144"/>
                <a:gd name="T2" fmla="*/ 4 w 232"/>
                <a:gd name="T3" fmla="*/ 0 h 1144"/>
                <a:gd name="T4" fmla="*/ 3 w 232"/>
                <a:gd name="T5" fmla="*/ 0 h 1144"/>
                <a:gd name="T6" fmla="*/ 1 w 232"/>
                <a:gd name="T7" fmla="*/ 2 h 1144"/>
                <a:gd name="T8" fmla="*/ 0 w 232"/>
                <a:gd name="T9" fmla="*/ 10 h 1144"/>
                <a:gd name="T10" fmla="*/ 1 w 232"/>
                <a:gd name="T11" fmla="*/ 22 h 1144"/>
                <a:gd name="T12" fmla="*/ 4 w 232"/>
                <a:gd name="T13" fmla="*/ 38 h 1144"/>
                <a:gd name="T14" fmla="*/ 12 w 232"/>
                <a:gd name="T15" fmla="*/ 82 h 1144"/>
                <a:gd name="T16" fmla="*/ 23 w 232"/>
                <a:gd name="T17" fmla="*/ 140 h 1144"/>
                <a:gd name="T18" fmla="*/ 57 w 232"/>
                <a:gd name="T19" fmla="*/ 289 h 1144"/>
                <a:gd name="T20" fmla="*/ 99 w 232"/>
                <a:gd name="T21" fmla="*/ 469 h 1144"/>
                <a:gd name="T22" fmla="*/ 143 w 232"/>
                <a:gd name="T23" fmla="*/ 661 h 1144"/>
                <a:gd name="T24" fmla="*/ 165 w 232"/>
                <a:gd name="T25" fmla="*/ 756 h 1144"/>
                <a:gd name="T26" fmla="*/ 184 w 232"/>
                <a:gd name="T27" fmla="*/ 849 h 1144"/>
                <a:gd name="T28" fmla="*/ 201 w 232"/>
                <a:gd name="T29" fmla="*/ 936 h 1144"/>
                <a:gd name="T30" fmla="*/ 215 w 232"/>
                <a:gd name="T31" fmla="*/ 1015 h 1144"/>
                <a:gd name="T32" fmla="*/ 225 w 232"/>
                <a:gd name="T33" fmla="*/ 1086 h 1144"/>
                <a:gd name="T34" fmla="*/ 229 w 232"/>
                <a:gd name="T35" fmla="*/ 1117 h 1144"/>
                <a:gd name="T36" fmla="*/ 232 w 232"/>
                <a:gd name="T37" fmla="*/ 1144 h 1144"/>
                <a:gd name="T38" fmla="*/ 232 w 232"/>
                <a:gd name="T39" fmla="*/ 1144 h 1144"/>
                <a:gd name="T40" fmla="*/ 221 w 232"/>
                <a:gd name="T41" fmla="*/ 879 h 1144"/>
                <a:gd name="T42" fmla="*/ 215 w 232"/>
                <a:gd name="T43" fmla="*/ 666 h 1144"/>
                <a:gd name="T44" fmla="*/ 212 w 232"/>
                <a:gd name="T45" fmla="*/ 575 h 1144"/>
                <a:gd name="T46" fmla="*/ 212 w 232"/>
                <a:gd name="T47" fmla="*/ 507 h 1144"/>
                <a:gd name="T48" fmla="*/ 212 w 232"/>
                <a:gd name="T49" fmla="*/ 507 h 1144"/>
                <a:gd name="T50" fmla="*/ 198 w 232"/>
                <a:gd name="T51" fmla="*/ 499 h 1144"/>
                <a:gd name="T52" fmla="*/ 169 w 232"/>
                <a:gd name="T53" fmla="*/ 482 h 1144"/>
                <a:gd name="T54" fmla="*/ 152 w 232"/>
                <a:gd name="T55" fmla="*/ 471 h 1144"/>
                <a:gd name="T56" fmla="*/ 138 w 232"/>
                <a:gd name="T57" fmla="*/ 460 h 1144"/>
                <a:gd name="T58" fmla="*/ 128 w 232"/>
                <a:gd name="T59" fmla="*/ 451 h 1144"/>
                <a:gd name="T60" fmla="*/ 125 w 232"/>
                <a:gd name="T61" fmla="*/ 448 h 1144"/>
                <a:gd name="T62" fmla="*/ 124 w 232"/>
                <a:gd name="T63" fmla="*/ 444 h 1144"/>
                <a:gd name="T64" fmla="*/ 124 w 232"/>
                <a:gd name="T65" fmla="*/ 444 h 1144"/>
                <a:gd name="T66" fmla="*/ 125 w 232"/>
                <a:gd name="T67" fmla="*/ 441 h 1144"/>
                <a:gd name="T68" fmla="*/ 129 w 232"/>
                <a:gd name="T69" fmla="*/ 437 h 1144"/>
                <a:gd name="T70" fmla="*/ 139 w 232"/>
                <a:gd name="T71" fmla="*/ 428 h 1144"/>
                <a:gd name="T72" fmla="*/ 155 w 232"/>
                <a:gd name="T73" fmla="*/ 418 h 1144"/>
                <a:gd name="T74" fmla="*/ 171 w 232"/>
                <a:gd name="T75" fmla="*/ 408 h 1144"/>
                <a:gd name="T76" fmla="*/ 203 w 232"/>
                <a:gd name="T77" fmla="*/ 391 h 1144"/>
                <a:gd name="T78" fmla="*/ 218 w 232"/>
                <a:gd name="T79" fmla="*/ 383 h 1144"/>
                <a:gd name="T80" fmla="*/ 218 w 232"/>
                <a:gd name="T81" fmla="*/ 383 h 1144"/>
                <a:gd name="T82" fmla="*/ 209 w 232"/>
                <a:gd name="T83" fmla="*/ 336 h 1144"/>
                <a:gd name="T84" fmla="*/ 198 w 232"/>
                <a:gd name="T85" fmla="*/ 285 h 1144"/>
                <a:gd name="T86" fmla="*/ 184 w 232"/>
                <a:gd name="T87" fmla="*/ 228 h 1144"/>
                <a:gd name="T88" fmla="*/ 170 w 232"/>
                <a:gd name="T89" fmla="*/ 167 h 1144"/>
                <a:gd name="T90" fmla="*/ 155 w 232"/>
                <a:gd name="T91" fmla="*/ 112 h 1144"/>
                <a:gd name="T92" fmla="*/ 147 w 232"/>
                <a:gd name="T93" fmla="*/ 89 h 1144"/>
                <a:gd name="T94" fmla="*/ 139 w 232"/>
                <a:gd name="T95" fmla="*/ 69 h 1144"/>
                <a:gd name="T96" fmla="*/ 133 w 232"/>
                <a:gd name="T97" fmla="*/ 55 h 1144"/>
                <a:gd name="T98" fmla="*/ 126 w 232"/>
                <a:gd name="T99" fmla="*/ 45 h 1144"/>
                <a:gd name="T100" fmla="*/ 126 w 232"/>
                <a:gd name="T101" fmla="*/ 45 h 1144"/>
                <a:gd name="T102" fmla="*/ 120 w 232"/>
                <a:gd name="T103" fmla="*/ 40 h 1144"/>
                <a:gd name="T104" fmla="*/ 112 w 232"/>
                <a:gd name="T105" fmla="*/ 33 h 1144"/>
                <a:gd name="T106" fmla="*/ 103 w 232"/>
                <a:gd name="T107" fmla="*/ 28 h 1144"/>
                <a:gd name="T108" fmla="*/ 93 w 232"/>
                <a:gd name="T109" fmla="*/ 24 h 1144"/>
                <a:gd name="T110" fmla="*/ 74 w 232"/>
                <a:gd name="T111" fmla="*/ 17 h 1144"/>
                <a:gd name="T112" fmla="*/ 53 w 232"/>
                <a:gd name="T113" fmla="*/ 10 h 1144"/>
                <a:gd name="T114" fmla="*/ 34 w 232"/>
                <a:gd name="T115" fmla="*/ 5 h 1144"/>
                <a:gd name="T116" fmla="*/ 18 w 232"/>
                <a:gd name="T117" fmla="*/ 2 h 1144"/>
                <a:gd name="T118" fmla="*/ 4 w 232"/>
                <a:gd name="T119" fmla="*/ 0 h 1144"/>
                <a:gd name="T120" fmla="*/ 4 w 232"/>
                <a:gd name="T12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2" h="1144">
                  <a:moveTo>
                    <a:pt x="4" y="0"/>
                  </a:moveTo>
                  <a:lnTo>
                    <a:pt x="4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10"/>
                  </a:lnTo>
                  <a:lnTo>
                    <a:pt x="1" y="22"/>
                  </a:lnTo>
                  <a:lnTo>
                    <a:pt x="4" y="38"/>
                  </a:lnTo>
                  <a:lnTo>
                    <a:pt x="12" y="82"/>
                  </a:lnTo>
                  <a:lnTo>
                    <a:pt x="23" y="140"/>
                  </a:lnTo>
                  <a:lnTo>
                    <a:pt x="57" y="289"/>
                  </a:lnTo>
                  <a:lnTo>
                    <a:pt x="99" y="469"/>
                  </a:lnTo>
                  <a:lnTo>
                    <a:pt x="143" y="661"/>
                  </a:lnTo>
                  <a:lnTo>
                    <a:pt x="165" y="756"/>
                  </a:lnTo>
                  <a:lnTo>
                    <a:pt x="184" y="849"/>
                  </a:lnTo>
                  <a:lnTo>
                    <a:pt x="201" y="936"/>
                  </a:lnTo>
                  <a:lnTo>
                    <a:pt x="215" y="1015"/>
                  </a:lnTo>
                  <a:lnTo>
                    <a:pt x="225" y="1086"/>
                  </a:lnTo>
                  <a:lnTo>
                    <a:pt x="229" y="1117"/>
                  </a:lnTo>
                  <a:lnTo>
                    <a:pt x="232" y="1144"/>
                  </a:lnTo>
                  <a:lnTo>
                    <a:pt x="232" y="1144"/>
                  </a:lnTo>
                  <a:lnTo>
                    <a:pt x="221" y="879"/>
                  </a:lnTo>
                  <a:lnTo>
                    <a:pt x="215" y="666"/>
                  </a:lnTo>
                  <a:lnTo>
                    <a:pt x="212" y="575"/>
                  </a:lnTo>
                  <a:lnTo>
                    <a:pt x="212" y="507"/>
                  </a:lnTo>
                  <a:lnTo>
                    <a:pt x="212" y="507"/>
                  </a:lnTo>
                  <a:lnTo>
                    <a:pt x="198" y="499"/>
                  </a:lnTo>
                  <a:lnTo>
                    <a:pt x="169" y="482"/>
                  </a:lnTo>
                  <a:lnTo>
                    <a:pt x="152" y="471"/>
                  </a:lnTo>
                  <a:lnTo>
                    <a:pt x="138" y="460"/>
                  </a:lnTo>
                  <a:lnTo>
                    <a:pt x="128" y="451"/>
                  </a:lnTo>
                  <a:lnTo>
                    <a:pt x="125" y="448"/>
                  </a:lnTo>
                  <a:lnTo>
                    <a:pt x="124" y="444"/>
                  </a:lnTo>
                  <a:lnTo>
                    <a:pt x="124" y="444"/>
                  </a:lnTo>
                  <a:lnTo>
                    <a:pt x="125" y="441"/>
                  </a:lnTo>
                  <a:lnTo>
                    <a:pt x="129" y="437"/>
                  </a:lnTo>
                  <a:lnTo>
                    <a:pt x="139" y="428"/>
                  </a:lnTo>
                  <a:lnTo>
                    <a:pt x="155" y="418"/>
                  </a:lnTo>
                  <a:lnTo>
                    <a:pt x="171" y="408"/>
                  </a:lnTo>
                  <a:lnTo>
                    <a:pt x="203" y="391"/>
                  </a:lnTo>
                  <a:lnTo>
                    <a:pt x="218" y="383"/>
                  </a:lnTo>
                  <a:lnTo>
                    <a:pt x="218" y="383"/>
                  </a:lnTo>
                  <a:lnTo>
                    <a:pt x="209" y="336"/>
                  </a:lnTo>
                  <a:lnTo>
                    <a:pt x="198" y="285"/>
                  </a:lnTo>
                  <a:lnTo>
                    <a:pt x="184" y="228"/>
                  </a:lnTo>
                  <a:lnTo>
                    <a:pt x="170" y="167"/>
                  </a:lnTo>
                  <a:lnTo>
                    <a:pt x="155" y="112"/>
                  </a:lnTo>
                  <a:lnTo>
                    <a:pt x="147" y="89"/>
                  </a:lnTo>
                  <a:lnTo>
                    <a:pt x="139" y="69"/>
                  </a:lnTo>
                  <a:lnTo>
                    <a:pt x="133" y="55"/>
                  </a:lnTo>
                  <a:lnTo>
                    <a:pt x="126" y="45"/>
                  </a:lnTo>
                  <a:lnTo>
                    <a:pt x="126" y="45"/>
                  </a:lnTo>
                  <a:lnTo>
                    <a:pt x="120" y="40"/>
                  </a:lnTo>
                  <a:lnTo>
                    <a:pt x="112" y="33"/>
                  </a:lnTo>
                  <a:lnTo>
                    <a:pt x="103" y="28"/>
                  </a:lnTo>
                  <a:lnTo>
                    <a:pt x="93" y="24"/>
                  </a:lnTo>
                  <a:lnTo>
                    <a:pt x="74" y="17"/>
                  </a:lnTo>
                  <a:lnTo>
                    <a:pt x="53" y="10"/>
                  </a:lnTo>
                  <a:lnTo>
                    <a:pt x="34" y="5"/>
                  </a:lnTo>
                  <a:lnTo>
                    <a:pt x="1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33"/>
            <p:cNvSpPr/>
            <p:nvPr/>
          </p:nvSpPr>
          <p:spPr bwMode="auto">
            <a:xfrm>
              <a:off x="9012238" y="4078288"/>
              <a:ext cx="31750" cy="74613"/>
            </a:xfrm>
            <a:custGeom>
              <a:avLst/>
              <a:gdLst>
                <a:gd name="T0" fmla="*/ 9 w 59"/>
                <a:gd name="T1" fmla="*/ 0 h 140"/>
                <a:gd name="T2" fmla="*/ 9 w 59"/>
                <a:gd name="T3" fmla="*/ 0 h 140"/>
                <a:gd name="T4" fmla="*/ 6 w 59"/>
                <a:gd name="T5" fmla="*/ 4 h 140"/>
                <a:gd name="T6" fmla="*/ 4 w 59"/>
                <a:gd name="T7" fmla="*/ 9 h 140"/>
                <a:gd name="T8" fmla="*/ 2 w 59"/>
                <a:gd name="T9" fmla="*/ 15 h 140"/>
                <a:gd name="T10" fmla="*/ 1 w 59"/>
                <a:gd name="T11" fmla="*/ 26 h 140"/>
                <a:gd name="T12" fmla="*/ 0 w 59"/>
                <a:gd name="T13" fmla="*/ 37 h 140"/>
                <a:gd name="T14" fmla="*/ 1 w 59"/>
                <a:gd name="T15" fmla="*/ 51 h 140"/>
                <a:gd name="T16" fmla="*/ 2 w 59"/>
                <a:gd name="T17" fmla="*/ 69 h 140"/>
                <a:gd name="T18" fmla="*/ 2 w 59"/>
                <a:gd name="T19" fmla="*/ 69 h 140"/>
                <a:gd name="T20" fmla="*/ 6 w 59"/>
                <a:gd name="T21" fmla="*/ 87 h 140"/>
                <a:gd name="T22" fmla="*/ 7 w 59"/>
                <a:gd name="T23" fmla="*/ 103 h 140"/>
                <a:gd name="T24" fmla="*/ 10 w 59"/>
                <a:gd name="T25" fmla="*/ 126 h 140"/>
                <a:gd name="T26" fmla="*/ 11 w 59"/>
                <a:gd name="T27" fmla="*/ 134 h 140"/>
                <a:gd name="T28" fmla="*/ 13 w 59"/>
                <a:gd name="T29" fmla="*/ 138 h 140"/>
                <a:gd name="T30" fmla="*/ 14 w 59"/>
                <a:gd name="T31" fmla="*/ 139 h 140"/>
                <a:gd name="T32" fmla="*/ 16 w 59"/>
                <a:gd name="T33" fmla="*/ 140 h 140"/>
                <a:gd name="T34" fmla="*/ 20 w 59"/>
                <a:gd name="T35" fmla="*/ 138 h 140"/>
                <a:gd name="T36" fmla="*/ 20 w 59"/>
                <a:gd name="T37" fmla="*/ 138 h 140"/>
                <a:gd name="T38" fmla="*/ 25 w 59"/>
                <a:gd name="T39" fmla="*/ 132 h 140"/>
                <a:gd name="T40" fmla="*/ 32 w 59"/>
                <a:gd name="T41" fmla="*/ 123 h 140"/>
                <a:gd name="T42" fmla="*/ 45 w 59"/>
                <a:gd name="T43" fmla="*/ 100 h 140"/>
                <a:gd name="T44" fmla="*/ 59 w 59"/>
                <a:gd name="T45" fmla="*/ 69 h 140"/>
                <a:gd name="T46" fmla="*/ 9 w 59"/>
                <a:gd name="T4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" h="140">
                  <a:moveTo>
                    <a:pt x="9" y="0"/>
                  </a:moveTo>
                  <a:lnTo>
                    <a:pt x="9" y="0"/>
                  </a:lnTo>
                  <a:lnTo>
                    <a:pt x="6" y="4"/>
                  </a:lnTo>
                  <a:lnTo>
                    <a:pt x="4" y="9"/>
                  </a:lnTo>
                  <a:lnTo>
                    <a:pt x="2" y="15"/>
                  </a:lnTo>
                  <a:lnTo>
                    <a:pt x="1" y="26"/>
                  </a:lnTo>
                  <a:lnTo>
                    <a:pt x="0" y="37"/>
                  </a:lnTo>
                  <a:lnTo>
                    <a:pt x="1" y="51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6" y="87"/>
                  </a:lnTo>
                  <a:lnTo>
                    <a:pt x="7" y="103"/>
                  </a:lnTo>
                  <a:lnTo>
                    <a:pt x="10" y="126"/>
                  </a:lnTo>
                  <a:lnTo>
                    <a:pt x="11" y="134"/>
                  </a:lnTo>
                  <a:lnTo>
                    <a:pt x="13" y="138"/>
                  </a:lnTo>
                  <a:lnTo>
                    <a:pt x="14" y="139"/>
                  </a:lnTo>
                  <a:lnTo>
                    <a:pt x="16" y="140"/>
                  </a:lnTo>
                  <a:lnTo>
                    <a:pt x="20" y="138"/>
                  </a:lnTo>
                  <a:lnTo>
                    <a:pt x="20" y="138"/>
                  </a:lnTo>
                  <a:lnTo>
                    <a:pt x="25" y="132"/>
                  </a:lnTo>
                  <a:lnTo>
                    <a:pt x="32" y="123"/>
                  </a:lnTo>
                  <a:lnTo>
                    <a:pt x="45" y="100"/>
                  </a:lnTo>
                  <a:lnTo>
                    <a:pt x="59" y="6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C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34"/>
            <p:cNvSpPr/>
            <p:nvPr/>
          </p:nvSpPr>
          <p:spPr bwMode="auto">
            <a:xfrm>
              <a:off x="8404225" y="3328988"/>
              <a:ext cx="282575" cy="495300"/>
            </a:xfrm>
            <a:custGeom>
              <a:avLst/>
              <a:gdLst>
                <a:gd name="T0" fmla="*/ 534 w 534"/>
                <a:gd name="T1" fmla="*/ 934 h 934"/>
                <a:gd name="T2" fmla="*/ 534 w 534"/>
                <a:gd name="T3" fmla="*/ 934 h 934"/>
                <a:gd name="T4" fmla="*/ 511 w 534"/>
                <a:gd name="T5" fmla="*/ 930 h 934"/>
                <a:gd name="T6" fmla="*/ 488 w 534"/>
                <a:gd name="T7" fmla="*/ 925 h 934"/>
                <a:gd name="T8" fmla="*/ 466 w 534"/>
                <a:gd name="T9" fmla="*/ 918 h 934"/>
                <a:gd name="T10" fmla="*/ 445 w 534"/>
                <a:gd name="T11" fmla="*/ 912 h 934"/>
                <a:gd name="T12" fmla="*/ 423 w 534"/>
                <a:gd name="T13" fmla="*/ 904 h 934"/>
                <a:gd name="T14" fmla="*/ 403 w 534"/>
                <a:gd name="T15" fmla="*/ 895 h 934"/>
                <a:gd name="T16" fmla="*/ 383 w 534"/>
                <a:gd name="T17" fmla="*/ 885 h 934"/>
                <a:gd name="T18" fmla="*/ 364 w 534"/>
                <a:gd name="T19" fmla="*/ 874 h 934"/>
                <a:gd name="T20" fmla="*/ 345 w 534"/>
                <a:gd name="T21" fmla="*/ 863 h 934"/>
                <a:gd name="T22" fmla="*/ 325 w 534"/>
                <a:gd name="T23" fmla="*/ 850 h 934"/>
                <a:gd name="T24" fmla="*/ 307 w 534"/>
                <a:gd name="T25" fmla="*/ 837 h 934"/>
                <a:gd name="T26" fmla="*/ 289 w 534"/>
                <a:gd name="T27" fmla="*/ 824 h 934"/>
                <a:gd name="T28" fmla="*/ 256 w 534"/>
                <a:gd name="T29" fmla="*/ 796 h 934"/>
                <a:gd name="T30" fmla="*/ 224 w 534"/>
                <a:gd name="T31" fmla="*/ 765 h 934"/>
                <a:gd name="T32" fmla="*/ 194 w 534"/>
                <a:gd name="T33" fmla="*/ 733 h 934"/>
                <a:gd name="T34" fmla="*/ 165 w 534"/>
                <a:gd name="T35" fmla="*/ 699 h 934"/>
                <a:gd name="T36" fmla="*/ 139 w 534"/>
                <a:gd name="T37" fmla="*/ 665 h 934"/>
                <a:gd name="T38" fmla="*/ 114 w 534"/>
                <a:gd name="T39" fmla="*/ 630 h 934"/>
                <a:gd name="T40" fmla="*/ 91 w 534"/>
                <a:gd name="T41" fmla="*/ 594 h 934"/>
                <a:gd name="T42" fmla="*/ 69 w 534"/>
                <a:gd name="T43" fmla="*/ 559 h 934"/>
                <a:gd name="T44" fmla="*/ 50 w 534"/>
                <a:gd name="T45" fmla="*/ 526 h 934"/>
                <a:gd name="T46" fmla="*/ 33 w 534"/>
                <a:gd name="T47" fmla="*/ 492 h 934"/>
                <a:gd name="T48" fmla="*/ 33 w 534"/>
                <a:gd name="T49" fmla="*/ 492 h 934"/>
                <a:gd name="T50" fmla="*/ 26 w 534"/>
                <a:gd name="T51" fmla="*/ 412 h 934"/>
                <a:gd name="T52" fmla="*/ 18 w 534"/>
                <a:gd name="T53" fmla="*/ 329 h 934"/>
                <a:gd name="T54" fmla="*/ 0 w 534"/>
                <a:gd name="T55" fmla="*/ 164 h 934"/>
                <a:gd name="T56" fmla="*/ 58 w 534"/>
                <a:gd name="T57" fmla="*/ 0 h 934"/>
                <a:gd name="T58" fmla="*/ 534 w 534"/>
                <a:gd name="T59" fmla="*/ 934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4" h="934">
                  <a:moveTo>
                    <a:pt x="534" y="934"/>
                  </a:moveTo>
                  <a:lnTo>
                    <a:pt x="534" y="934"/>
                  </a:lnTo>
                  <a:lnTo>
                    <a:pt x="511" y="930"/>
                  </a:lnTo>
                  <a:lnTo>
                    <a:pt x="488" y="925"/>
                  </a:lnTo>
                  <a:lnTo>
                    <a:pt x="466" y="918"/>
                  </a:lnTo>
                  <a:lnTo>
                    <a:pt x="445" y="912"/>
                  </a:lnTo>
                  <a:lnTo>
                    <a:pt x="423" y="904"/>
                  </a:lnTo>
                  <a:lnTo>
                    <a:pt x="403" y="895"/>
                  </a:lnTo>
                  <a:lnTo>
                    <a:pt x="383" y="885"/>
                  </a:lnTo>
                  <a:lnTo>
                    <a:pt x="364" y="874"/>
                  </a:lnTo>
                  <a:lnTo>
                    <a:pt x="345" y="863"/>
                  </a:lnTo>
                  <a:lnTo>
                    <a:pt x="325" y="850"/>
                  </a:lnTo>
                  <a:lnTo>
                    <a:pt x="307" y="837"/>
                  </a:lnTo>
                  <a:lnTo>
                    <a:pt x="289" y="824"/>
                  </a:lnTo>
                  <a:lnTo>
                    <a:pt x="256" y="796"/>
                  </a:lnTo>
                  <a:lnTo>
                    <a:pt x="224" y="765"/>
                  </a:lnTo>
                  <a:lnTo>
                    <a:pt x="194" y="733"/>
                  </a:lnTo>
                  <a:lnTo>
                    <a:pt x="165" y="699"/>
                  </a:lnTo>
                  <a:lnTo>
                    <a:pt x="139" y="665"/>
                  </a:lnTo>
                  <a:lnTo>
                    <a:pt x="114" y="630"/>
                  </a:lnTo>
                  <a:lnTo>
                    <a:pt x="91" y="594"/>
                  </a:lnTo>
                  <a:lnTo>
                    <a:pt x="69" y="559"/>
                  </a:lnTo>
                  <a:lnTo>
                    <a:pt x="50" y="526"/>
                  </a:lnTo>
                  <a:lnTo>
                    <a:pt x="33" y="492"/>
                  </a:lnTo>
                  <a:lnTo>
                    <a:pt x="33" y="492"/>
                  </a:lnTo>
                  <a:lnTo>
                    <a:pt x="26" y="412"/>
                  </a:lnTo>
                  <a:lnTo>
                    <a:pt x="18" y="329"/>
                  </a:lnTo>
                  <a:lnTo>
                    <a:pt x="0" y="164"/>
                  </a:lnTo>
                  <a:lnTo>
                    <a:pt x="58" y="0"/>
                  </a:lnTo>
                  <a:lnTo>
                    <a:pt x="534" y="934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5"/>
            <p:cNvSpPr/>
            <p:nvPr/>
          </p:nvSpPr>
          <p:spPr bwMode="auto">
            <a:xfrm>
              <a:off x="8910638" y="3830638"/>
              <a:ext cx="192087" cy="80963"/>
            </a:xfrm>
            <a:custGeom>
              <a:avLst/>
              <a:gdLst>
                <a:gd name="T0" fmla="*/ 363 w 363"/>
                <a:gd name="T1" fmla="*/ 132 h 153"/>
                <a:gd name="T2" fmla="*/ 363 w 363"/>
                <a:gd name="T3" fmla="*/ 132 h 153"/>
                <a:gd name="T4" fmla="*/ 340 w 363"/>
                <a:gd name="T5" fmla="*/ 137 h 153"/>
                <a:gd name="T6" fmla="*/ 309 w 363"/>
                <a:gd name="T7" fmla="*/ 142 h 153"/>
                <a:gd name="T8" fmla="*/ 270 w 363"/>
                <a:gd name="T9" fmla="*/ 148 h 153"/>
                <a:gd name="T10" fmla="*/ 225 w 363"/>
                <a:gd name="T11" fmla="*/ 152 h 153"/>
                <a:gd name="T12" fmla="*/ 176 w 363"/>
                <a:gd name="T13" fmla="*/ 153 h 153"/>
                <a:gd name="T14" fmla="*/ 149 w 363"/>
                <a:gd name="T15" fmla="*/ 153 h 153"/>
                <a:gd name="T16" fmla="*/ 122 w 363"/>
                <a:gd name="T17" fmla="*/ 152 h 153"/>
                <a:gd name="T18" fmla="*/ 95 w 363"/>
                <a:gd name="T19" fmla="*/ 150 h 153"/>
                <a:gd name="T20" fmla="*/ 67 w 363"/>
                <a:gd name="T21" fmla="*/ 146 h 153"/>
                <a:gd name="T22" fmla="*/ 37 w 363"/>
                <a:gd name="T23" fmla="*/ 141 h 153"/>
                <a:gd name="T24" fmla="*/ 9 w 363"/>
                <a:gd name="T25" fmla="*/ 136 h 153"/>
                <a:gd name="T26" fmla="*/ 9 w 363"/>
                <a:gd name="T27" fmla="*/ 136 h 153"/>
                <a:gd name="T28" fmla="*/ 0 w 363"/>
                <a:gd name="T29" fmla="*/ 65 h 153"/>
                <a:gd name="T30" fmla="*/ 0 w 363"/>
                <a:gd name="T31" fmla="*/ 65 h 153"/>
                <a:gd name="T32" fmla="*/ 0 w 363"/>
                <a:gd name="T33" fmla="*/ 60 h 153"/>
                <a:gd name="T34" fmla="*/ 0 w 363"/>
                <a:gd name="T35" fmla="*/ 60 h 153"/>
                <a:gd name="T36" fmla="*/ 15 w 363"/>
                <a:gd name="T37" fmla="*/ 0 h 153"/>
                <a:gd name="T38" fmla="*/ 15 w 363"/>
                <a:gd name="T39" fmla="*/ 0 h 153"/>
                <a:gd name="T40" fmla="*/ 362 w 363"/>
                <a:gd name="T41" fmla="*/ 122 h 153"/>
                <a:gd name="T42" fmla="*/ 362 w 363"/>
                <a:gd name="T43" fmla="*/ 122 h 153"/>
                <a:gd name="T44" fmla="*/ 363 w 363"/>
                <a:gd name="T45" fmla="*/ 132 h 153"/>
                <a:gd name="T46" fmla="*/ 363 w 363"/>
                <a:gd name="T47" fmla="*/ 13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3" h="153">
                  <a:moveTo>
                    <a:pt x="363" y="132"/>
                  </a:moveTo>
                  <a:lnTo>
                    <a:pt x="363" y="132"/>
                  </a:lnTo>
                  <a:lnTo>
                    <a:pt x="340" y="137"/>
                  </a:lnTo>
                  <a:lnTo>
                    <a:pt x="309" y="142"/>
                  </a:lnTo>
                  <a:lnTo>
                    <a:pt x="270" y="148"/>
                  </a:lnTo>
                  <a:lnTo>
                    <a:pt x="225" y="152"/>
                  </a:lnTo>
                  <a:lnTo>
                    <a:pt x="176" y="153"/>
                  </a:lnTo>
                  <a:lnTo>
                    <a:pt x="149" y="153"/>
                  </a:lnTo>
                  <a:lnTo>
                    <a:pt x="122" y="152"/>
                  </a:lnTo>
                  <a:lnTo>
                    <a:pt x="95" y="150"/>
                  </a:lnTo>
                  <a:lnTo>
                    <a:pt x="67" y="146"/>
                  </a:lnTo>
                  <a:lnTo>
                    <a:pt x="37" y="141"/>
                  </a:lnTo>
                  <a:lnTo>
                    <a:pt x="9" y="136"/>
                  </a:lnTo>
                  <a:lnTo>
                    <a:pt x="9" y="13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362" y="122"/>
                  </a:lnTo>
                  <a:lnTo>
                    <a:pt x="362" y="122"/>
                  </a:lnTo>
                  <a:lnTo>
                    <a:pt x="363" y="132"/>
                  </a:lnTo>
                  <a:lnTo>
                    <a:pt x="363" y="132"/>
                  </a:lnTo>
                  <a:close/>
                </a:path>
              </a:pathLst>
            </a:custGeom>
            <a:solidFill>
              <a:srgbClr val="293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36"/>
            <p:cNvSpPr/>
            <p:nvPr/>
          </p:nvSpPr>
          <p:spPr bwMode="auto">
            <a:xfrm>
              <a:off x="8380413" y="3136901"/>
              <a:ext cx="768350" cy="762000"/>
            </a:xfrm>
            <a:custGeom>
              <a:avLst/>
              <a:gdLst>
                <a:gd name="T0" fmla="*/ 340 w 1451"/>
                <a:gd name="T1" fmla="*/ 0 h 1439"/>
                <a:gd name="T2" fmla="*/ 304 w 1451"/>
                <a:gd name="T3" fmla="*/ 6 h 1439"/>
                <a:gd name="T4" fmla="*/ 243 w 1451"/>
                <a:gd name="T5" fmla="*/ 23 h 1439"/>
                <a:gd name="T6" fmla="*/ 193 w 1451"/>
                <a:gd name="T7" fmla="*/ 41 h 1439"/>
                <a:gd name="T8" fmla="*/ 141 w 1451"/>
                <a:gd name="T9" fmla="*/ 67 h 1439"/>
                <a:gd name="T10" fmla="*/ 90 w 1451"/>
                <a:gd name="T11" fmla="*/ 99 h 1439"/>
                <a:gd name="T12" fmla="*/ 54 w 1451"/>
                <a:gd name="T13" fmla="*/ 130 h 1439"/>
                <a:gd name="T14" fmla="*/ 33 w 1451"/>
                <a:gd name="T15" fmla="*/ 153 h 1439"/>
                <a:gd name="T16" fmla="*/ 24 w 1451"/>
                <a:gd name="T17" fmla="*/ 166 h 1439"/>
                <a:gd name="T18" fmla="*/ 15 w 1451"/>
                <a:gd name="T19" fmla="*/ 181 h 1439"/>
                <a:gd name="T20" fmla="*/ 4 w 1451"/>
                <a:gd name="T21" fmla="*/ 220 h 1439"/>
                <a:gd name="T22" fmla="*/ 0 w 1451"/>
                <a:gd name="T23" fmla="*/ 271 h 1439"/>
                <a:gd name="T24" fmla="*/ 2 w 1451"/>
                <a:gd name="T25" fmla="*/ 333 h 1439"/>
                <a:gd name="T26" fmla="*/ 13 w 1451"/>
                <a:gd name="T27" fmla="*/ 402 h 1439"/>
                <a:gd name="T28" fmla="*/ 28 w 1451"/>
                <a:gd name="T29" fmla="*/ 480 h 1439"/>
                <a:gd name="T30" fmla="*/ 51 w 1451"/>
                <a:gd name="T31" fmla="*/ 563 h 1439"/>
                <a:gd name="T32" fmla="*/ 81 w 1451"/>
                <a:gd name="T33" fmla="*/ 649 h 1439"/>
                <a:gd name="T34" fmla="*/ 117 w 1451"/>
                <a:gd name="T35" fmla="*/ 737 h 1439"/>
                <a:gd name="T36" fmla="*/ 159 w 1451"/>
                <a:gd name="T37" fmla="*/ 826 h 1439"/>
                <a:gd name="T38" fmla="*/ 208 w 1451"/>
                <a:gd name="T39" fmla="*/ 913 h 1439"/>
                <a:gd name="T40" fmla="*/ 262 w 1451"/>
                <a:gd name="T41" fmla="*/ 998 h 1439"/>
                <a:gd name="T42" fmla="*/ 323 w 1451"/>
                <a:gd name="T43" fmla="*/ 1078 h 1439"/>
                <a:gd name="T44" fmla="*/ 388 w 1451"/>
                <a:gd name="T45" fmla="*/ 1151 h 1439"/>
                <a:gd name="T46" fmla="*/ 461 w 1451"/>
                <a:gd name="T47" fmla="*/ 1217 h 1439"/>
                <a:gd name="T48" fmla="*/ 538 w 1451"/>
                <a:gd name="T49" fmla="*/ 1273 h 1439"/>
                <a:gd name="T50" fmla="*/ 579 w 1451"/>
                <a:gd name="T51" fmla="*/ 1297 h 1439"/>
                <a:gd name="T52" fmla="*/ 599 w 1451"/>
                <a:gd name="T53" fmla="*/ 1308 h 1439"/>
                <a:gd name="T54" fmla="*/ 647 w 1451"/>
                <a:gd name="T55" fmla="*/ 1327 h 1439"/>
                <a:gd name="T56" fmla="*/ 704 w 1451"/>
                <a:gd name="T57" fmla="*/ 1345 h 1439"/>
                <a:gd name="T58" fmla="*/ 796 w 1451"/>
                <a:gd name="T59" fmla="*/ 1369 h 1439"/>
                <a:gd name="T60" fmla="*/ 933 w 1451"/>
                <a:gd name="T61" fmla="*/ 1393 h 1439"/>
                <a:gd name="T62" fmla="*/ 1070 w 1451"/>
                <a:gd name="T63" fmla="*/ 1411 h 1439"/>
                <a:gd name="T64" fmla="*/ 1198 w 1451"/>
                <a:gd name="T65" fmla="*/ 1425 h 1439"/>
                <a:gd name="T66" fmla="*/ 1375 w 1451"/>
                <a:gd name="T67" fmla="*/ 1438 h 1439"/>
                <a:gd name="T68" fmla="*/ 1402 w 1451"/>
                <a:gd name="T69" fmla="*/ 1439 h 1439"/>
                <a:gd name="T70" fmla="*/ 1414 w 1451"/>
                <a:gd name="T71" fmla="*/ 1437 h 1439"/>
                <a:gd name="T72" fmla="*/ 1429 w 1451"/>
                <a:gd name="T73" fmla="*/ 1425 h 1439"/>
                <a:gd name="T74" fmla="*/ 1441 w 1451"/>
                <a:gd name="T75" fmla="*/ 1406 h 1439"/>
                <a:gd name="T76" fmla="*/ 1447 w 1451"/>
                <a:gd name="T77" fmla="*/ 1387 h 1439"/>
                <a:gd name="T78" fmla="*/ 1450 w 1451"/>
                <a:gd name="T79" fmla="*/ 1375 h 1439"/>
                <a:gd name="T80" fmla="*/ 1451 w 1451"/>
                <a:gd name="T81" fmla="*/ 1354 h 1439"/>
                <a:gd name="T82" fmla="*/ 1450 w 1451"/>
                <a:gd name="T83" fmla="*/ 1311 h 1439"/>
                <a:gd name="T84" fmla="*/ 1339 w 1451"/>
                <a:gd name="T85" fmla="*/ 1270 h 1439"/>
                <a:gd name="T86" fmla="*/ 1094 w 1451"/>
                <a:gd name="T87" fmla="*/ 1174 h 1439"/>
                <a:gd name="T88" fmla="*/ 836 w 1451"/>
                <a:gd name="T89" fmla="*/ 1069 h 1439"/>
                <a:gd name="T90" fmla="*/ 742 w 1451"/>
                <a:gd name="T91" fmla="*/ 1026 h 1439"/>
                <a:gd name="T92" fmla="*/ 699 w 1451"/>
                <a:gd name="T93" fmla="*/ 1004 h 1439"/>
                <a:gd name="T94" fmla="*/ 692 w 1451"/>
                <a:gd name="T95" fmla="*/ 999 h 1439"/>
                <a:gd name="T96" fmla="*/ 678 w 1451"/>
                <a:gd name="T97" fmla="*/ 980 h 1439"/>
                <a:gd name="T98" fmla="*/ 659 w 1451"/>
                <a:gd name="T99" fmla="*/ 941 h 1439"/>
                <a:gd name="T100" fmla="*/ 611 w 1451"/>
                <a:gd name="T101" fmla="*/ 822 h 1439"/>
                <a:gd name="T102" fmla="*/ 553 w 1451"/>
                <a:gd name="T103" fmla="*/ 661 h 1439"/>
                <a:gd name="T104" fmla="*/ 435 w 1451"/>
                <a:gd name="T105" fmla="*/ 303 h 1439"/>
                <a:gd name="T106" fmla="*/ 340 w 1451"/>
                <a:gd name="T107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51" h="1439">
                  <a:moveTo>
                    <a:pt x="340" y="0"/>
                  </a:moveTo>
                  <a:lnTo>
                    <a:pt x="340" y="0"/>
                  </a:lnTo>
                  <a:lnTo>
                    <a:pt x="331" y="2"/>
                  </a:lnTo>
                  <a:lnTo>
                    <a:pt x="304" y="6"/>
                  </a:lnTo>
                  <a:lnTo>
                    <a:pt x="266" y="16"/>
                  </a:lnTo>
                  <a:lnTo>
                    <a:pt x="243" y="23"/>
                  </a:lnTo>
                  <a:lnTo>
                    <a:pt x="219" y="32"/>
                  </a:lnTo>
                  <a:lnTo>
                    <a:pt x="193" y="41"/>
                  </a:lnTo>
                  <a:lnTo>
                    <a:pt x="167" y="52"/>
                  </a:lnTo>
                  <a:lnTo>
                    <a:pt x="141" y="67"/>
                  </a:lnTo>
                  <a:lnTo>
                    <a:pt x="114" y="82"/>
                  </a:lnTo>
                  <a:lnTo>
                    <a:pt x="90" y="99"/>
                  </a:lnTo>
                  <a:lnTo>
                    <a:pt x="66" y="119"/>
                  </a:lnTo>
                  <a:lnTo>
                    <a:pt x="54" y="130"/>
                  </a:lnTo>
                  <a:lnTo>
                    <a:pt x="44" y="141"/>
                  </a:lnTo>
                  <a:lnTo>
                    <a:pt x="33" y="153"/>
                  </a:lnTo>
                  <a:lnTo>
                    <a:pt x="24" y="166"/>
                  </a:lnTo>
                  <a:lnTo>
                    <a:pt x="24" y="166"/>
                  </a:lnTo>
                  <a:lnTo>
                    <a:pt x="19" y="172"/>
                  </a:lnTo>
                  <a:lnTo>
                    <a:pt x="15" y="181"/>
                  </a:lnTo>
                  <a:lnTo>
                    <a:pt x="9" y="199"/>
                  </a:lnTo>
                  <a:lnTo>
                    <a:pt x="4" y="220"/>
                  </a:lnTo>
                  <a:lnTo>
                    <a:pt x="1" y="244"/>
                  </a:lnTo>
                  <a:lnTo>
                    <a:pt x="0" y="271"/>
                  </a:lnTo>
                  <a:lnTo>
                    <a:pt x="0" y="301"/>
                  </a:lnTo>
                  <a:lnTo>
                    <a:pt x="2" y="333"/>
                  </a:lnTo>
                  <a:lnTo>
                    <a:pt x="6" y="366"/>
                  </a:lnTo>
                  <a:lnTo>
                    <a:pt x="13" y="402"/>
                  </a:lnTo>
                  <a:lnTo>
                    <a:pt x="19" y="441"/>
                  </a:lnTo>
                  <a:lnTo>
                    <a:pt x="28" y="480"/>
                  </a:lnTo>
                  <a:lnTo>
                    <a:pt x="40" y="521"/>
                  </a:lnTo>
                  <a:lnTo>
                    <a:pt x="51" y="563"/>
                  </a:lnTo>
                  <a:lnTo>
                    <a:pt x="66" y="606"/>
                  </a:lnTo>
                  <a:lnTo>
                    <a:pt x="81" y="649"/>
                  </a:lnTo>
                  <a:lnTo>
                    <a:pt x="99" y="693"/>
                  </a:lnTo>
                  <a:lnTo>
                    <a:pt x="117" y="737"/>
                  </a:lnTo>
                  <a:lnTo>
                    <a:pt x="138" y="782"/>
                  </a:lnTo>
                  <a:lnTo>
                    <a:pt x="159" y="826"/>
                  </a:lnTo>
                  <a:lnTo>
                    <a:pt x="183" y="869"/>
                  </a:lnTo>
                  <a:lnTo>
                    <a:pt x="208" y="913"/>
                  </a:lnTo>
                  <a:lnTo>
                    <a:pt x="234" y="956"/>
                  </a:lnTo>
                  <a:lnTo>
                    <a:pt x="262" y="998"/>
                  </a:lnTo>
                  <a:lnTo>
                    <a:pt x="292" y="1038"/>
                  </a:lnTo>
                  <a:lnTo>
                    <a:pt x="323" y="1078"/>
                  </a:lnTo>
                  <a:lnTo>
                    <a:pt x="355" y="1115"/>
                  </a:lnTo>
                  <a:lnTo>
                    <a:pt x="388" y="1151"/>
                  </a:lnTo>
                  <a:lnTo>
                    <a:pt x="423" y="1185"/>
                  </a:lnTo>
                  <a:lnTo>
                    <a:pt x="461" y="1217"/>
                  </a:lnTo>
                  <a:lnTo>
                    <a:pt x="498" y="1246"/>
                  </a:lnTo>
                  <a:lnTo>
                    <a:pt x="538" y="1273"/>
                  </a:lnTo>
                  <a:lnTo>
                    <a:pt x="558" y="1285"/>
                  </a:lnTo>
                  <a:lnTo>
                    <a:pt x="579" y="1297"/>
                  </a:lnTo>
                  <a:lnTo>
                    <a:pt x="579" y="1297"/>
                  </a:lnTo>
                  <a:lnTo>
                    <a:pt x="599" y="1308"/>
                  </a:lnTo>
                  <a:lnTo>
                    <a:pt x="623" y="1317"/>
                  </a:lnTo>
                  <a:lnTo>
                    <a:pt x="647" y="1327"/>
                  </a:lnTo>
                  <a:lnTo>
                    <a:pt x="674" y="1336"/>
                  </a:lnTo>
                  <a:lnTo>
                    <a:pt x="704" y="1345"/>
                  </a:lnTo>
                  <a:lnTo>
                    <a:pt x="733" y="1353"/>
                  </a:lnTo>
                  <a:lnTo>
                    <a:pt x="796" y="1369"/>
                  </a:lnTo>
                  <a:lnTo>
                    <a:pt x="863" y="1381"/>
                  </a:lnTo>
                  <a:lnTo>
                    <a:pt x="933" y="1393"/>
                  </a:lnTo>
                  <a:lnTo>
                    <a:pt x="1002" y="1403"/>
                  </a:lnTo>
                  <a:lnTo>
                    <a:pt x="1070" y="1411"/>
                  </a:lnTo>
                  <a:lnTo>
                    <a:pt x="1136" y="1419"/>
                  </a:lnTo>
                  <a:lnTo>
                    <a:pt x="1198" y="1425"/>
                  </a:lnTo>
                  <a:lnTo>
                    <a:pt x="1303" y="1433"/>
                  </a:lnTo>
                  <a:lnTo>
                    <a:pt x="1375" y="1438"/>
                  </a:lnTo>
                  <a:lnTo>
                    <a:pt x="1402" y="1439"/>
                  </a:lnTo>
                  <a:lnTo>
                    <a:pt x="1402" y="1439"/>
                  </a:lnTo>
                  <a:lnTo>
                    <a:pt x="1408" y="1438"/>
                  </a:lnTo>
                  <a:lnTo>
                    <a:pt x="1414" y="1437"/>
                  </a:lnTo>
                  <a:lnTo>
                    <a:pt x="1422" y="1432"/>
                  </a:lnTo>
                  <a:lnTo>
                    <a:pt x="1429" y="1425"/>
                  </a:lnTo>
                  <a:lnTo>
                    <a:pt x="1437" y="1414"/>
                  </a:lnTo>
                  <a:lnTo>
                    <a:pt x="1441" y="1406"/>
                  </a:lnTo>
                  <a:lnTo>
                    <a:pt x="1444" y="1397"/>
                  </a:lnTo>
                  <a:lnTo>
                    <a:pt x="1447" y="1387"/>
                  </a:lnTo>
                  <a:lnTo>
                    <a:pt x="1450" y="1375"/>
                  </a:lnTo>
                  <a:lnTo>
                    <a:pt x="1450" y="1375"/>
                  </a:lnTo>
                  <a:lnTo>
                    <a:pt x="1451" y="1365"/>
                  </a:lnTo>
                  <a:lnTo>
                    <a:pt x="1451" y="1354"/>
                  </a:lnTo>
                  <a:lnTo>
                    <a:pt x="1451" y="1334"/>
                  </a:lnTo>
                  <a:lnTo>
                    <a:pt x="1450" y="1311"/>
                  </a:lnTo>
                  <a:lnTo>
                    <a:pt x="1450" y="1311"/>
                  </a:lnTo>
                  <a:lnTo>
                    <a:pt x="1339" y="1270"/>
                  </a:lnTo>
                  <a:lnTo>
                    <a:pt x="1226" y="1226"/>
                  </a:lnTo>
                  <a:lnTo>
                    <a:pt x="1094" y="1174"/>
                  </a:lnTo>
                  <a:lnTo>
                    <a:pt x="958" y="1120"/>
                  </a:lnTo>
                  <a:lnTo>
                    <a:pt x="836" y="1069"/>
                  </a:lnTo>
                  <a:lnTo>
                    <a:pt x="785" y="1047"/>
                  </a:lnTo>
                  <a:lnTo>
                    <a:pt x="742" y="1026"/>
                  </a:lnTo>
                  <a:lnTo>
                    <a:pt x="710" y="1011"/>
                  </a:lnTo>
                  <a:lnTo>
                    <a:pt x="699" y="1004"/>
                  </a:lnTo>
                  <a:lnTo>
                    <a:pt x="692" y="999"/>
                  </a:lnTo>
                  <a:lnTo>
                    <a:pt x="692" y="999"/>
                  </a:lnTo>
                  <a:lnTo>
                    <a:pt x="686" y="992"/>
                  </a:lnTo>
                  <a:lnTo>
                    <a:pt x="678" y="980"/>
                  </a:lnTo>
                  <a:lnTo>
                    <a:pt x="669" y="963"/>
                  </a:lnTo>
                  <a:lnTo>
                    <a:pt x="659" y="941"/>
                  </a:lnTo>
                  <a:lnTo>
                    <a:pt x="637" y="889"/>
                  </a:lnTo>
                  <a:lnTo>
                    <a:pt x="611" y="822"/>
                  </a:lnTo>
                  <a:lnTo>
                    <a:pt x="583" y="745"/>
                  </a:lnTo>
                  <a:lnTo>
                    <a:pt x="553" y="661"/>
                  </a:lnTo>
                  <a:lnTo>
                    <a:pt x="493" y="481"/>
                  </a:lnTo>
                  <a:lnTo>
                    <a:pt x="435" y="303"/>
                  </a:lnTo>
                  <a:lnTo>
                    <a:pt x="386" y="149"/>
                  </a:lnTo>
                  <a:lnTo>
                    <a:pt x="340" y="0"/>
                  </a:lnTo>
                  <a:lnTo>
                    <a:pt x="340" y="0"/>
                  </a:lnTo>
                  <a:close/>
                </a:path>
              </a:pathLst>
            </a:custGeom>
            <a:solidFill>
              <a:srgbClr val="224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37"/>
            <p:cNvSpPr/>
            <p:nvPr/>
          </p:nvSpPr>
          <p:spPr bwMode="auto">
            <a:xfrm>
              <a:off x="9207500" y="3811588"/>
              <a:ext cx="88900" cy="65088"/>
            </a:xfrm>
            <a:custGeom>
              <a:avLst/>
              <a:gdLst>
                <a:gd name="T0" fmla="*/ 150 w 168"/>
                <a:gd name="T1" fmla="*/ 39 h 124"/>
                <a:gd name="T2" fmla="*/ 150 w 168"/>
                <a:gd name="T3" fmla="*/ 39 h 124"/>
                <a:gd name="T4" fmla="*/ 110 w 168"/>
                <a:gd name="T5" fmla="*/ 30 h 124"/>
                <a:gd name="T6" fmla="*/ 56 w 168"/>
                <a:gd name="T7" fmla="*/ 17 h 124"/>
                <a:gd name="T8" fmla="*/ 56 w 168"/>
                <a:gd name="T9" fmla="*/ 17 h 124"/>
                <a:gd name="T10" fmla="*/ 47 w 168"/>
                <a:gd name="T11" fmla="*/ 15 h 124"/>
                <a:gd name="T12" fmla="*/ 38 w 168"/>
                <a:gd name="T13" fmla="*/ 11 h 124"/>
                <a:gd name="T14" fmla="*/ 23 w 168"/>
                <a:gd name="T15" fmla="*/ 4 h 124"/>
                <a:gd name="T16" fmla="*/ 16 w 168"/>
                <a:gd name="T17" fmla="*/ 2 h 124"/>
                <a:gd name="T18" fmla="*/ 10 w 168"/>
                <a:gd name="T19" fmla="*/ 0 h 124"/>
                <a:gd name="T20" fmla="*/ 6 w 168"/>
                <a:gd name="T21" fmla="*/ 0 h 124"/>
                <a:gd name="T22" fmla="*/ 2 w 168"/>
                <a:gd name="T23" fmla="*/ 2 h 124"/>
                <a:gd name="T24" fmla="*/ 2 w 168"/>
                <a:gd name="T25" fmla="*/ 2 h 124"/>
                <a:gd name="T26" fmla="*/ 1 w 168"/>
                <a:gd name="T27" fmla="*/ 6 h 124"/>
                <a:gd name="T28" fmla="*/ 0 w 168"/>
                <a:gd name="T29" fmla="*/ 8 h 124"/>
                <a:gd name="T30" fmla="*/ 1 w 168"/>
                <a:gd name="T31" fmla="*/ 12 h 124"/>
                <a:gd name="T32" fmla="*/ 4 w 168"/>
                <a:gd name="T33" fmla="*/ 16 h 124"/>
                <a:gd name="T34" fmla="*/ 11 w 168"/>
                <a:gd name="T35" fmla="*/ 26 h 124"/>
                <a:gd name="T36" fmla="*/ 22 w 168"/>
                <a:gd name="T37" fmla="*/ 36 h 124"/>
                <a:gd name="T38" fmla="*/ 33 w 168"/>
                <a:gd name="T39" fmla="*/ 49 h 124"/>
                <a:gd name="T40" fmla="*/ 46 w 168"/>
                <a:gd name="T41" fmla="*/ 62 h 124"/>
                <a:gd name="T42" fmla="*/ 58 w 168"/>
                <a:gd name="T43" fmla="*/ 79 h 124"/>
                <a:gd name="T44" fmla="*/ 63 w 168"/>
                <a:gd name="T45" fmla="*/ 87 h 124"/>
                <a:gd name="T46" fmla="*/ 67 w 168"/>
                <a:gd name="T47" fmla="*/ 96 h 124"/>
                <a:gd name="T48" fmla="*/ 67 w 168"/>
                <a:gd name="T49" fmla="*/ 96 h 124"/>
                <a:gd name="T50" fmla="*/ 72 w 168"/>
                <a:gd name="T51" fmla="*/ 105 h 124"/>
                <a:gd name="T52" fmla="*/ 77 w 168"/>
                <a:gd name="T53" fmla="*/ 112 h 124"/>
                <a:gd name="T54" fmla="*/ 85 w 168"/>
                <a:gd name="T55" fmla="*/ 117 h 124"/>
                <a:gd name="T56" fmla="*/ 92 w 168"/>
                <a:gd name="T57" fmla="*/ 121 h 124"/>
                <a:gd name="T58" fmla="*/ 103 w 168"/>
                <a:gd name="T59" fmla="*/ 124 h 124"/>
                <a:gd name="T60" fmla="*/ 114 w 168"/>
                <a:gd name="T61" fmla="*/ 124 h 124"/>
                <a:gd name="T62" fmla="*/ 127 w 168"/>
                <a:gd name="T63" fmla="*/ 121 h 124"/>
                <a:gd name="T64" fmla="*/ 142 w 168"/>
                <a:gd name="T65" fmla="*/ 116 h 124"/>
                <a:gd name="T66" fmla="*/ 142 w 168"/>
                <a:gd name="T67" fmla="*/ 116 h 124"/>
                <a:gd name="T68" fmla="*/ 151 w 168"/>
                <a:gd name="T69" fmla="*/ 111 h 124"/>
                <a:gd name="T70" fmla="*/ 158 w 168"/>
                <a:gd name="T71" fmla="*/ 103 h 124"/>
                <a:gd name="T72" fmla="*/ 163 w 168"/>
                <a:gd name="T73" fmla="*/ 93 h 124"/>
                <a:gd name="T74" fmla="*/ 167 w 168"/>
                <a:gd name="T75" fmla="*/ 83 h 124"/>
                <a:gd name="T76" fmla="*/ 168 w 168"/>
                <a:gd name="T77" fmla="*/ 71 h 124"/>
                <a:gd name="T78" fmla="*/ 167 w 168"/>
                <a:gd name="T79" fmla="*/ 65 h 124"/>
                <a:gd name="T80" fmla="*/ 166 w 168"/>
                <a:gd name="T81" fmla="*/ 60 h 124"/>
                <a:gd name="T82" fmla="*/ 163 w 168"/>
                <a:gd name="T83" fmla="*/ 54 h 124"/>
                <a:gd name="T84" fmla="*/ 159 w 168"/>
                <a:gd name="T85" fmla="*/ 49 h 124"/>
                <a:gd name="T86" fmla="*/ 155 w 168"/>
                <a:gd name="T87" fmla="*/ 44 h 124"/>
                <a:gd name="T88" fmla="*/ 150 w 168"/>
                <a:gd name="T89" fmla="*/ 39 h 124"/>
                <a:gd name="T90" fmla="*/ 150 w 168"/>
                <a:gd name="T91" fmla="*/ 3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124">
                  <a:moveTo>
                    <a:pt x="150" y="39"/>
                  </a:moveTo>
                  <a:lnTo>
                    <a:pt x="150" y="39"/>
                  </a:lnTo>
                  <a:lnTo>
                    <a:pt x="110" y="30"/>
                  </a:lnTo>
                  <a:lnTo>
                    <a:pt x="56" y="17"/>
                  </a:lnTo>
                  <a:lnTo>
                    <a:pt x="56" y="17"/>
                  </a:lnTo>
                  <a:lnTo>
                    <a:pt x="47" y="15"/>
                  </a:lnTo>
                  <a:lnTo>
                    <a:pt x="38" y="11"/>
                  </a:lnTo>
                  <a:lnTo>
                    <a:pt x="23" y="4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1" y="6"/>
                  </a:lnTo>
                  <a:lnTo>
                    <a:pt x="0" y="8"/>
                  </a:lnTo>
                  <a:lnTo>
                    <a:pt x="1" y="12"/>
                  </a:lnTo>
                  <a:lnTo>
                    <a:pt x="4" y="16"/>
                  </a:lnTo>
                  <a:lnTo>
                    <a:pt x="11" y="26"/>
                  </a:lnTo>
                  <a:lnTo>
                    <a:pt x="22" y="36"/>
                  </a:lnTo>
                  <a:lnTo>
                    <a:pt x="33" y="49"/>
                  </a:lnTo>
                  <a:lnTo>
                    <a:pt x="46" y="62"/>
                  </a:lnTo>
                  <a:lnTo>
                    <a:pt x="58" y="79"/>
                  </a:lnTo>
                  <a:lnTo>
                    <a:pt x="63" y="87"/>
                  </a:lnTo>
                  <a:lnTo>
                    <a:pt x="67" y="96"/>
                  </a:lnTo>
                  <a:lnTo>
                    <a:pt x="67" y="96"/>
                  </a:lnTo>
                  <a:lnTo>
                    <a:pt x="72" y="105"/>
                  </a:lnTo>
                  <a:lnTo>
                    <a:pt x="77" y="112"/>
                  </a:lnTo>
                  <a:lnTo>
                    <a:pt x="85" y="117"/>
                  </a:lnTo>
                  <a:lnTo>
                    <a:pt x="92" y="121"/>
                  </a:lnTo>
                  <a:lnTo>
                    <a:pt x="103" y="124"/>
                  </a:lnTo>
                  <a:lnTo>
                    <a:pt x="114" y="124"/>
                  </a:lnTo>
                  <a:lnTo>
                    <a:pt x="127" y="121"/>
                  </a:lnTo>
                  <a:lnTo>
                    <a:pt x="142" y="116"/>
                  </a:lnTo>
                  <a:lnTo>
                    <a:pt x="142" y="116"/>
                  </a:lnTo>
                  <a:lnTo>
                    <a:pt x="151" y="111"/>
                  </a:lnTo>
                  <a:lnTo>
                    <a:pt x="158" y="103"/>
                  </a:lnTo>
                  <a:lnTo>
                    <a:pt x="163" y="93"/>
                  </a:lnTo>
                  <a:lnTo>
                    <a:pt x="167" y="83"/>
                  </a:lnTo>
                  <a:lnTo>
                    <a:pt x="168" y="71"/>
                  </a:lnTo>
                  <a:lnTo>
                    <a:pt x="167" y="65"/>
                  </a:lnTo>
                  <a:lnTo>
                    <a:pt x="166" y="60"/>
                  </a:lnTo>
                  <a:lnTo>
                    <a:pt x="163" y="54"/>
                  </a:lnTo>
                  <a:lnTo>
                    <a:pt x="159" y="49"/>
                  </a:lnTo>
                  <a:lnTo>
                    <a:pt x="155" y="44"/>
                  </a:lnTo>
                  <a:lnTo>
                    <a:pt x="150" y="39"/>
                  </a:lnTo>
                  <a:lnTo>
                    <a:pt x="150" y="39"/>
                  </a:lnTo>
                  <a:close/>
                </a:path>
              </a:pathLst>
            </a:custGeom>
            <a:solidFill>
              <a:srgbClr val="FF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8"/>
            <p:cNvSpPr/>
            <p:nvPr/>
          </p:nvSpPr>
          <p:spPr bwMode="auto">
            <a:xfrm>
              <a:off x="10380663" y="2722563"/>
              <a:ext cx="334962" cy="334963"/>
            </a:xfrm>
            <a:custGeom>
              <a:avLst/>
              <a:gdLst>
                <a:gd name="T0" fmla="*/ 0 w 633"/>
                <a:gd name="T1" fmla="*/ 316 h 633"/>
                <a:gd name="T2" fmla="*/ 1 w 633"/>
                <a:gd name="T3" fmla="*/ 284 h 633"/>
                <a:gd name="T4" fmla="*/ 6 w 633"/>
                <a:gd name="T5" fmla="*/ 252 h 633"/>
                <a:gd name="T6" fmla="*/ 14 w 633"/>
                <a:gd name="T7" fmla="*/ 223 h 633"/>
                <a:gd name="T8" fmla="*/ 38 w 633"/>
                <a:gd name="T9" fmla="*/ 166 h 633"/>
                <a:gd name="T10" fmla="*/ 72 w 633"/>
                <a:gd name="T11" fmla="*/ 114 h 633"/>
                <a:gd name="T12" fmla="*/ 115 w 633"/>
                <a:gd name="T13" fmla="*/ 72 h 633"/>
                <a:gd name="T14" fmla="*/ 166 w 633"/>
                <a:gd name="T15" fmla="*/ 39 h 633"/>
                <a:gd name="T16" fmla="*/ 222 w 633"/>
                <a:gd name="T17" fmla="*/ 14 h 633"/>
                <a:gd name="T18" fmla="*/ 252 w 633"/>
                <a:gd name="T19" fmla="*/ 6 h 633"/>
                <a:gd name="T20" fmla="*/ 284 w 633"/>
                <a:gd name="T21" fmla="*/ 1 h 633"/>
                <a:gd name="T22" fmla="*/ 316 w 633"/>
                <a:gd name="T23" fmla="*/ 0 h 633"/>
                <a:gd name="T24" fmla="*/ 333 w 633"/>
                <a:gd name="T25" fmla="*/ 0 h 633"/>
                <a:gd name="T26" fmla="*/ 365 w 633"/>
                <a:gd name="T27" fmla="*/ 4 h 633"/>
                <a:gd name="T28" fmla="*/ 396 w 633"/>
                <a:gd name="T29" fmla="*/ 10 h 633"/>
                <a:gd name="T30" fmla="*/ 440 w 633"/>
                <a:gd name="T31" fmla="*/ 24 h 633"/>
                <a:gd name="T32" fmla="*/ 494 w 633"/>
                <a:gd name="T33" fmla="*/ 54 h 633"/>
                <a:gd name="T34" fmla="*/ 540 w 633"/>
                <a:gd name="T35" fmla="*/ 93 h 633"/>
                <a:gd name="T36" fmla="*/ 579 w 633"/>
                <a:gd name="T37" fmla="*/ 139 h 633"/>
                <a:gd name="T38" fmla="*/ 608 w 633"/>
                <a:gd name="T39" fmla="*/ 193 h 633"/>
                <a:gd name="T40" fmla="*/ 622 w 633"/>
                <a:gd name="T41" fmla="*/ 237 h 633"/>
                <a:gd name="T42" fmla="*/ 629 w 633"/>
                <a:gd name="T43" fmla="*/ 269 h 633"/>
                <a:gd name="T44" fmla="*/ 633 w 633"/>
                <a:gd name="T45" fmla="*/ 300 h 633"/>
                <a:gd name="T46" fmla="*/ 633 w 633"/>
                <a:gd name="T47" fmla="*/ 316 h 633"/>
                <a:gd name="T48" fmla="*/ 631 w 633"/>
                <a:gd name="T49" fmla="*/ 349 h 633"/>
                <a:gd name="T50" fmla="*/ 626 w 633"/>
                <a:gd name="T51" fmla="*/ 381 h 633"/>
                <a:gd name="T52" fmla="*/ 619 w 633"/>
                <a:gd name="T53" fmla="*/ 410 h 633"/>
                <a:gd name="T54" fmla="*/ 594 w 633"/>
                <a:gd name="T55" fmla="*/ 467 h 633"/>
                <a:gd name="T56" fmla="*/ 561 w 633"/>
                <a:gd name="T57" fmla="*/ 517 h 633"/>
                <a:gd name="T58" fmla="*/ 518 w 633"/>
                <a:gd name="T59" fmla="*/ 561 h 633"/>
                <a:gd name="T60" fmla="*/ 467 w 633"/>
                <a:gd name="T61" fmla="*/ 594 h 633"/>
                <a:gd name="T62" fmla="*/ 410 w 633"/>
                <a:gd name="T63" fmla="*/ 619 h 633"/>
                <a:gd name="T64" fmla="*/ 381 w 633"/>
                <a:gd name="T65" fmla="*/ 626 h 633"/>
                <a:gd name="T66" fmla="*/ 348 w 633"/>
                <a:gd name="T67" fmla="*/ 632 h 633"/>
                <a:gd name="T68" fmla="*/ 316 w 633"/>
                <a:gd name="T69" fmla="*/ 633 h 633"/>
                <a:gd name="T70" fmla="*/ 299 w 633"/>
                <a:gd name="T71" fmla="*/ 633 h 633"/>
                <a:gd name="T72" fmla="*/ 269 w 633"/>
                <a:gd name="T73" fmla="*/ 629 h 633"/>
                <a:gd name="T74" fmla="*/ 238 w 633"/>
                <a:gd name="T75" fmla="*/ 623 h 633"/>
                <a:gd name="T76" fmla="*/ 193 w 633"/>
                <a:gd name="T77" fmla="*/ 608 h 633"/>
                <a:gd name="T78" fmla="*/ 140 w 633"/>
                <a:gd name="T79" fmla="*/ 579 h 633"/>
                <a:gd name="T80" fmla="*/ 92 w 633"/>
                <a:gd name="T81" fmla="*/ 540 h 633"/>
                <a:gd name="T82" fmla="*/ 54 w 633"/>
                <a:gd name="T83" fmla="*/ 494 h 633"/>
                <a:gd name="T84" fmla="*/ 24 w 633"/>
                <a:gd name="T85" fmla="*/ 440 h 633"/>
                <a:gd name="T86" fmla="*/ 10 w 633"/>
                <a:gd name="T87" fmla="*/ 395 h 633"/>
                <a:gd name="T88" fmla="*/ 4 w 633"/>
                <a:gd name="T89" fmla="*/ 364 h 633"/>
                <a:gd name="T90" fmla="*/ 0 w 633"/>
                <a:gd name="T91" fmla="*/ 333 h 633"/>
                <a:gd name="T92" fmla="*/ 0 w 633"/>
                <a:gd name="T93" fmla="*/ 31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3" h="633">
                  <a:moveTo>
                    <a:pt x="0" y="316"/>
                  </a:moveTo>
                  <a:lnTo>
                    <a:pt x="0" y="316"/>
                  </a:lnTo>
                  <a:lnTo>
                    <a:pt x="0" y="300"/>
                  </a:lnTo>
                  <a:lnTo>
                    <a:pt x="1" y="284"/>
                  </a:lnTo>
                  <a:lnTo>
                    <a:pt x="4" y="269"/>
                  </a:lnTo>
                  <a:lnTo>
                    <a:pt x="6" y="252"/>
                  </a:lnTo>
                  <a:lnTo>
                    <a:pt x="10" y="237"/>
                  </a:lnTo>
                  <a:lnTo>
                    <a:pt x="14" y="223"/>
                  </a:lnTo>
                  <a:lnTo>
                    <a:pt x="24" y="193"/>
                  </a:lnTo>
                  <a:lnTo>
                    <a:pt x="38" y="166"/>
                  </a:lnTo>
                  <a:lnTo>
                    <a:pt x="54" y="139"/>
                  </a:lnTo>
                  <a:lnTo>
                    <a:pt x="72" y="114"/>
                  </a:lnTo>
                  <a:lnTo>
                    <a:pt x="92" y="93"/>
                  </a:lnTo>
                  <a:lnTo>
                    <a:pt x="115" y="72"/>
                  </a:lnTo>
                  <a:lnTo>
                    <a:pt x="140" y="54"/>
                  </a:lnTo>
                  <a:lnTo>
                    <a:pt x="166" y="39"/>
                  </a:lnTo>
                  <a:lnTo>
                    <a:pt x="193" y="24"/>
                  </a:lnTo>
                  <a:lnTo>
                    <a:pt x="222" y="14"/>
                  </a:lnTo>
                  <a:lnTo>
                    <a:pt x="238" y="10"/>
                  </a:lnTo>
                  <a:lnTo>
                    <a:pt x="252" y="6"/>
                  </a:lnTo>
                  <a:lnTo>
                    <a:pt x="269" y="4"/>
                  </a:lnTo>
                  <a:lnTo>
                    <a:pt x="284" y="1"/>
                  </a:lnTo>
                  <a:lnTo>
                    <a:pt x="299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333" y="0"/>
                  </a:lnTo>
                  <a:lnTo>
                    <a:pt x="348" y="1"/>
                  </a:lnTo>
                  <a:lnTo>
                    <a:pt x="365" y="4"/>
                  </a:lnTo>
                  <a:lnTo>
                    <a:pt x="381" y="6"/>
                  </a:lnTo>
                  <a:lnTo>
                    <a:pt x="396" y="10"/>
                  </a:lnTo>
                  <a:lnTo>
                    <a:pt x="410" y="14"/>
                  </a:lnTo>
                  <a:lnTo>
                    <a:pt x="440" y="24"/>
                  </a:lnTo>
                  <a:lnTo>
                    <a:pt x="467" y="39"/>
                  </a:lnTo>
                  <a:lnTo>
                    <a:pt x="494" y="54"/>
                  </a:lnTo>
                  <a:lnTo>
                    <a:pt x="518" y="72"/>
                  </a:lnTo>
                  <a:lnTo>
                    <a:pt x="540" y="93"/>
                  </a:lnTo>
                  <a:lnTo>
                    <a:pt x="561" y="114"/>
                  </a:lnTo>
                  <a:lnTo>
                    <a:pt x="579" y="139"/>
                  </a:lnTo>
                  <a:lnTo>
                    <a:pt x="594" y="166"/>
                  </a:lnTo>
                  <a:lnTo>
                    <a:pt x="608" y="193"/>
                  </a:lnTo>
                  <a:lnTo>
                    <a:pt x="619" y="223"/>
                  </a:lnTo>
                  <a:lnTo>
                    <a:pt x="622" y="237"/>
                  </a:lnTo>
                  <a:lnTo>
                    <a:pt x="626" y="252"/>
                  </a:lnTo>
                  <a:lnTo>
                    <a:pt x="629" y="269"/>
                  </a:lnTo>
                  <a:lnTo>
                    <a:pt x="631" y="284"/>
                  </a:lnTo>
                  <a:lnTo>
                    <a:pt x="633" y="300"/>
                  </a:lnTo>
                  <a:lnTo>
                    <a:pt x="633" y="316"/>
                  </a:lnTo>
                  <a:lnTo>
                    <a:pt x="633" y="316"/>
                  </a:lnTo>
                  <a:lnTo>
                    <a:pt x="633" y="333"/>
                  </a:lnTo>
                  <a:lnTo>
                    <a:pt x="631" y="349"/>
                  </a:lnTo>
                  <a:lnTo>
                    <a:pt x="629" y="364"/>
                  </a:lnTo>
                  <a:lnTo>
                    <a:pt x="626" y="381"/>
                  </a:lnTo>
                  <a:lnTo>
                    <a:pt x="622" y="395"/>
                  </a:lnTo>
                  <a:lnTo>
                    <a:pt x="619" y="410"/>
                  </a:lnTo>
                  <a:lnTo>
                    <a:pt x="608" y="440"/>
                  </a:lnTo>
                  <a:lnTo>
                    <a:pt x="594" y="467"/>
                  </a:lnTo>
                  <a:lnTo>
                    <a:pt x="579" y="494"/>
                  </a:lnTo>
                  <a:lnTo>
                    <a:pt x="561" y="517"/>
                  </a:lnTo>
                  <a:lnTo>
                    <a:pt x="540" y="540"/>
                  </a:lnTo>
                  <a:lnTo>
                    <a:pt x="518" y="561"/>
                  </a:lnTo>
                  <a:lnTo>
                    <a:pt x="494" y="579"/>
                  </a:lnTo>
                  <a:lnTo>
                    <a:pt x="467" y="594"/>
                  </a:lnTo>
                  <a:lnTo>
                    <a:pt x="440" y="608"/>
                  </a:lnTo>
                  <a:lnTo>
                    <a:pt x="410" y="619"/>
                  </a:lnTo>
                  <a:lnTo>
                    <a:pt x="396" y="623"/>
                  </a:lnTo>
                  <a:lnTo>
                    <a:pt x="381" y="626"/>
                  </a:lnTo>
                  <a:lnTo>
                    <a:pt x="365" y="629"/>
                  </a:lnTo>
                  <a:lnTo>
                    <a:pt x="348" y="632"/>
                  </a:lnTo>
                  <a:lnTo>
                    <a:pt x="333" y="633"/>
                  </a:lnTo>
                  <a:lnTo>
                    <a:pt x="316" y="633"/>
                  </a:lnTo>
                  <a:lnTo>
                    <a:pt x="316" y="633"/>
                  </a:lnTo>
                  <a:lnTo>
                    <a:pt x="299" y="633"/>
                  </a:lnTo>
                  <a:lnTo>
                    <a:pt x="284" y="632"/>
                  </a:lnTo>
                  <a:lnTo>
                    <a:pt x="269" y="629"/>
                  </a:lnTo>
                  <a:lnTo>
                    <a:pt x="252" y="626"/>
                  </a:lnTo>
                  <a:lnTo>
                    <a:pt x="238" y="623"/>
                  </a:lnTo>
                  <a:lnTo>
                    <a:pt x="222" y="619"/>
                  </a:lnTo>
                  <a:lnTo>
                    <a:pt x="193" y="608"/>
                  </a:lnTo>
                  <a:lnTo>
                    <a:pt x="166" y="594"/>
                  </a:lnTo>
                  <a:lnTo>
                    <a:pt x="140" y="579"/>
                  </a:lnTo>
                  <a:lnTo>
                    <a:pt x="115" y="561"/>
                  </a:lnTo>
                  <a:lnTo>
                    <a:pt x="92" y="540"/>
                  </a:lnTo>
                  <a:lnTo>
                    <a:pt x="72" y="517"/>
                  </a:lnTo>
                  <a:lnTo>
                    <a:pt x="54" y="494"/>
                  </a:lnTo>
                  <a:lnTo>
                    <a:pt x="38" y="467"/>
                  </a:lnTo>
                  <a:lnTo>
                    <a:pt x="24" y="440"/>
                  </a:lnTo>
                  <a:lnTo>
                    <a:pt x="14" y="410"/>
                  </a:lnTo>
                  <a:lnTo>
                    <a:pt x="10" y="395"/>
                  </a:lnTo>
                  <a:lnTo>
                    <a:pt x="6" y="381"/>
                  </a:lnTo>
                  <a:lnTo>
                    <a:pt x="4" y="364"/>
                  </a:lnTo>
                  <a:lnTo>
                    <a:pt x="1" y="349"/>
                  </a:lnTo>
                  <a:lnTo>
                    <a:pt x="0" y="333"/>
                  </a:lnTo>
                  <a:lnTo>
                    <a:pt x="0" y="316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39"/>
            <p:cNvSpPr/>
            <p:nvPr/>
          </p:nvSpPr>
          <p:spPr bwMode="auto">
            <a:xfrm>
              <a:off x="10493375" y="2768601"/>
              <a:ext cx="107950" cy="107950"/>
            </a:xfrm>
            <a:custGeom>
              <a:avLst/>
              <a:gdLst>
                <a:gd name="T0" fmla="*/ 0 w 203"/>
                <a:gd name="T1" fmla="*/ 102 h 204"/>
                <a:gd name="T2" fmla="*/ 2 w 203"/>
                <a:gd name="T3" fmla="*/ 81 h 204"/>
                <a:gd name="T4" fmla="*/ 7 w 203"/>
                <a:gd name="T5" fmla="*/ 63 h 204"/>
                <a:gd name="T6" fmla="*/ 18 w 203"/>
                <a:gd name="T7" fmla="*/ 45 h 204"/>
                <a:gd name="T8" fmla="*/ 29 w 203"/>
                <a:gd name="T9" fmla="*/ 30 h 204"/>
                <a:gd name="T10" fmla="*/ 45 w 203"/>
                <a:gd name="T11" fmla="*/ 18 h 204"/>
                <a:gd name="T12" fmla="*/ 61 w 203"/>
                <a:gd name="T13" fmla="*/ 8 h 204"/>
                <a:gd name="T14" fmla="*/ 81 w 203"/>
                <a:gd name="T15" fmla="*/ 3 h 204"/>
                <a:gd name="T16" fmla="*/ 101 w 203"/>
                <a:gd name="T17" fmla="*/ 0 h 204"/>
                <a:gd name="T18" fmla="*/ 111 w 203"/>
                <a:gd name="T19" fmla="*/ 2 h 204"/>
                <a:gd name="T20" fmla="*/ 132 w 203"/>
                <a:gd name="T21" fmla="*/ 6 h 204"/>
                <a:gd name="T22" fmla="*/ 150 w 203"/>
                <a:gd name="T23" fmla="*/ 13 h 204"/>
                <a:gd name="T24" fmla="*/ 166 w 203"/>
                <a:gd name="T25" fmla="*/ 24 h 204"/>
                <a:gd name="T26" fmla="*/ 180 w 203"/>
                <a:gd name="T27" fmla="*/ 38 h 204"/>
                <a:gd name="T28" fmla="*/ 191 w 203"/>
                <a:gd name="T29" fmla="*/ 54 h 204"/>
                <a:gd name="T30" fmla="*/ 198 w 203"/>
                <a:gd name="T31" fmla="*/ 72 h 204"/>
                <a:gd name="T32" fmla="*/ 203 w 203"/>
                <a:gd name="T33" fmla="*/ 92 h 204"/>
                <a:gd name="T34" fmla="*/ 203 w 203"/>
                <a:gd name="T35" fmla="*/ 102 h 204"/>
                <a:gd name="T36" fmla="*/ 200 w 203"/>
                <a:gd name="T37" fmla="*/ 123 h 204"/>
                <a:gd name="T38" fmla="*/ 195 w 203"/>
                <a:gd name="T39" fmla="*/ 142 h 204"/>
                <a:gd name="T40" fmla="*/ 186 w 203"/>
                <a:gd name="T41" fmla="*/ 159 h 204"/>
                <a:gd name="T42" fmla="*/ 173 w 203"/>
                <a:gd name="T43" fmla="*/ 174 h 204"/>
                <a:gd name="T44" fmla="*/ 158 w 203"/>
                <a:gd name="T45" fmla="*/ 187 h 204"/>
                <a:gd name="T46" fmla="*/ 141 w 203"/>
                <a:gd name="T47" fmla="*/ 196 h 204"/>
                <a:gd name="T48" fmla="*/ 122 w 203"/>
                <a:gd name="T49" fmla="*/ 202 h 204"/>
                <a:gd name="T50" fmla="*/ 101 w 203"/>
                <a:gd name="T51" fmla="*/ 204 h 204"/>
                <a:gd name="T52" fmla="*/ 91 w 203"/>
                <a:gd name="T53" fmla="*/ 204 h 204"/>
                <a:gd name="T54" fmla="*/ 72 w 203"/>
                <a:gd name="T55" fmla="*/ 200 h 204"/>
                <a:gd name="T56" fmla="*/ 52 w 203"/>
                <a:gd name="T57" fmla="*/ 192 h 204"/>
                <a:gd name="T58" fmla="*/ 37 w 203"/>
                <a:gd name="T59" fmla="*/ 181 h 204"/>
                <a:gd name="T60" fmla="*/ 23 w 203"/>
                <a:gd name="T61" fmla="*/ 166 h 204"/>
                <a:gd name="T62" fmla="*/ 12 w 203"/>
                <a:gd name="T63" fmla="*/ 151 h 204"/>
                <a:gd name="T64" fmla="*/ 5 w 203"/>
                <a:gd name="T65" fmla="*/ 133 h 204"/>
                <a:gd name="T66" fmla="*/ 1 w 203"/>
                <a:gd name="T67" fmla="*/ 112 h 204"/>
                <a:gd name="T68" fmla="*/ 0 w 203"/>
                <a:gd name="T69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3" h="204">
                  <a:moveTo>
                    <a:pt x="0" y="102"/>
                  </a:moveTo>
                  <a:lnTo>
                    <a:pt x="0" y="102"/>
                  </a:lnTo>
                  <a:lnTo>
                    <a:pt x="1" y="92"/>
                  </a:lnTo>
                  <a:lnTo>
                    <a:pt x="2" y="81"/>
                  </a:lnTo>
                  <a:lnTo>
                    <a:pt x="5" y="72"/>
                  </a:lnTo>
                  <a:lnTo>
                    <a:pt x="7" y="63"/>
                  </a:lnTo>
                  <a:lnTo>
                    <a:pt x="12" y="54"/>
                  </a:lnTo>
                  <a:lnTo>
                    <a:pt x="18" y="45"/>
                  </a:lnTo>
                  <a:lnTo>
                    <a:pt x="23" y="38"/>
                  </a:lnTo>
                  <a:lnTo>
                    <a:pt x="29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2" y="13"/>
                  </a:lnTo>
                  <a:lnTo>
                    <a:pt x="61" y="8"/>
                  </a:lnTo>
                  <a:lnTo>
                    <a:pt x="72" y="6"/>
                  </a:lnTo>
                  <a:lnTo>
                    <a:pt x="81" y="3"/>
                  </a:lnTo>
                  <a:lnTo>
                    <a:pt x="91" y="2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11" y="2"/>
                  </a:lnTo>
                  <a:lnTo>
                    <a:pt x="122" y="3"/>
                  </a:lnTo>
                  <a:lnTo>
                    <a:pt x="132" y="6"/>
                  </a:lnTo>
                  <a:lnTo>
                    <a:pt x="141" y="8"/>
                  </a:lnTo>
                  <a:lnTo>
                    <a:pt x="150" y="13"/>
                  </a:lnTo>
                  <a:lnTo>
                    <a:pt x="158" y="18"/>
                  </a:lnTo>
                  <a:lnTo>
                    <a:pt x="166" y="24"/>
                  </a:lnTo>
                  <a:lnTo>
                    <a:pt x="173" y="30"/>
                  </a:lnTo>
                  <a:lnTo>
                    <a:pt x="180" y="38"/>
                  </a:lnTo>
                  <a:lnTo>
                    <a:pt x="186" y="45"/>
                  </a:lnTo>
                  <a:lnTo>
                    <a:pt x="191" y="54"/>
                  </a:lnTo>
                  <a:lnTo>
                    <a:pt x="195" y="63"/>
                  </a:lnTo>
                  <a:lnTo>
                    <a:pt x="198" y="72"/>
                  </a:lnTo>
                  <a:lnTo>
                    <a:pt x="200" y="81"/>
                  </a:lnTo>
                  <a:lnTo>
                    <a:pt x="203" y="92"/>
                  </a:lnTo>
                  <a:lnTo>
                    <a:pt x="203" y="102"/>
                  </a:lnTo>
                  <a:lnTo>
                    <a:pt x="203" y="102"/>
                  </a:lnTo>
                  <a:lnTo>
                    <a:pt x="203" y="112"/>
                  </a:lnTo>
                  <a:lnTo>
                    <a:pt x="200" y="123"/>
                  </a:lnTo>
                  <a:lnTo>
                    <a:pt x="198" y="133"/>
                  </a:lnTo>
                  <a:lnTo>
                    <a:pt x="195" y="142"/>
                  </a:lnTo>
                  <a:lnTo>
                    <a:pt x="191" y="151"/>
                  </a:lnTo>
                  <a:lnTo>
                    <a:pt x="186" y="159"/>
                  </a:lnTo>
                  <a:lnTo>
                    <a:pt x="180" y="166"/>
                  </a:lnTo>
                  <a:lnTo>
                    <a:pt x="173" y="174"/>
                  </a:lnTo>
                  <a:lnTo>
                    <a:pt x="166" y="181"/>
                  </a:lnTo>
                  <a:lnTo>
                    <a:pt x="158" y="187"/>
                  </a:lnTo>
                  <a:lnTo>
                    <a:pt x="150" y="192"/>
                  </a:lnTo>
                  <a:lnTo>
                    <a:pt x="141" y="196"/>
                  </a:lnTo>
                  <a:lnTo>
                    <a:pt x="132" y="200"/>
                  </a:lnTo>
                  <a:lnTo>
                    <a:pt x="122" y="202"/>
                  </a:lnTo>
                  <a:lnTo>
                    <a:pt x="111" y="204"/>
                  </a:lnTo>
                  <a:lnTo>
                    <a:pt x="101" y="204"/>
                  </a:lnTo>
                  <a:lnTo>
                    <a:pt x="101" y="204"/>
                  </a:lnTo>
                  <a:lnTo>
                    <a:pt x="91" y="204"/>
                  </a:lnTo>
                  <a:lnTo>
                    <a:pt x="81" y="202"/>
                  </a:lnTo>
                  <a:lnTo>
                    <a:pt x="72" y="200"/>
                  </a:lnTo>
                  <a:lnTo>
                    <a:pt x="61" y="196"/>
                  </a:lnTo>
                  <a:lnTo>
                    <a:pt x="52" y="192"/>
                  </a:lnTo>
                  <a:lnTo>
                    <a:pt x="45" y="187"/>
                  </a:lnTo>
                  <a:lnTo>
                    <a:pt x="37" y="181"/>
                  </a:lnTo>
                  <a:lnTo>
                    <a:pt x="29" y="174"/>
                  </a:lnTo>
                  <a:lnTo>
                    <a:pt x="23" y="166"/>
                  </a:lnTo>
                  <a:lnTo>
                    <a:pt x="18" y="159"/>
                  </a:lnTo>
                  <a:lnTo>
                    <a:pt x="12" y="151"/>
                  </a:lnTo>
                  <a:lnTo>
                    <a:pt x="7" y="142"/>
                  </a:lnTo>
                  <a:lnTo>
                    <a:pt x="5" y="133"/>
                  </a:lnTo>
                  <a:lnTo>
                    <a:pt x="2" y="123"/>
                  </a:lnTo>
                  <a:lnTo>
                    <a:pt x="1" y="112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40"/>
            <p:cNvSpPr/>
            <p:nvPr/>
          </p:nvSpPr>
          <p:spPr bwMode="auto">
            <a:xfrm>
              <a:off x="10453688" y="2876551"/>
              <a:ext cx="187325" cy="93663"/>
            </a:xfrm>
            <a:custGeom>
              <a:avLst/>
              <a:gdLst>
                <a:gd name="T0" fmla="*/ 177 w 355"/>
                <a:gd name="T1" fmla="*/ 0 h 177"/>
                <a:gd name="T2" fmla="*/ 177 w 355"/>
                <a:gd name="T3" fmla="*/ 0 h 177"/>
                <a:gd name="T4" fmla="*/ 159 w 355"/>
                <a:gd name="T5" fmla="*/ 1 h 177"/>
                <a:gd name="T6" fmla="*/ 141 w 355"/>
                <a:gd name="T7" fmla="*/ 4 h 177"/>
                <a:gd name="T8" fmla="*/ 124 w 355"/>
                <a:gd name="T9" fmla="*/ 7 h 177"/>
                <a:gd name="T10" fmla="*/ 108 w 355"/>
                <a:gd name="T11" fmla="*/ 14 h 177"/>
                <a:gd name="T12" fmla="*/ 92 w 355"/>
                <a:gd name="T13" fmla="*/ 22 h 177"/>
                <a:gd name="T14" fmla="*/ 78 w 355"/>
                <a:gd name="T15" fmla="*/ 31 h 177"/>
                <a:gd name="T16" fmla="*/ 64 w 355"/>
                <a:gd name="T17" fmla="*/ 41 h 177"/>
                <a:gd name="T18" fmla="*/ 51 w 355"/>
                <a:gd name="T19" fmla="*/ 52 h 177"/>
                <a:gd name="T20" fmla="*/ 39 w 355"/>
                <a:gd name="T21" fmla="*/ 65 h 177"/>
                <a:gd name="T22" fmla="*/ 29 w 355"/>
                <a:gd name="T23" fmla="*/ 78 h 177"/>
                <a:gd name="T24" fmla="*/ 21 w 355"/>
                <a:gd name="T25" fmla="*/ 94 h 177"/>
                <a:gd name="T26" fmla="*/ 14 w 355"/>
                <a:gd name="T27" fmla="*/ 109 h 177"/>
                <a:gd name="T28" fmla="*/ 7 w 355"/>
                <a:gd name="T29" fmla="*/ 124 h 177"/>
                <a:gd name="T30" fmla="*/ 3 w 355"/>
                <a:gd name="T31" fmla="*/ 143 h 177"/>
                <a:gd name="T32" fmla="*/ 1 w 355"/>
                <a:gd name="T33" fmla="*/ 159 h 177"/>
                <a:gd name="T34" fmla="*/ 0 w 355"/>
                <a:gd name="T35" fmla="*/ 177 h 177"/>
                <a:gd name="T36" fmla="*/ 355 w 355"/>
                <a:gd name="T37" fmla="*/ 177 h 177"/>
                <a:gd name="T38" fmla="*/ 355 w 355"/>
                <a:gd name="T39" fmla="*/ 177 h 177"/>
                <a:gd name="T40" fmla="*/ 355 w 355"/>
                <a:gd name="T41" fmla="*/ 159 h 177"/>
                <a:gd name="T42" fmla="*/ 351 w 355"/>
                <a:gd name="T43" fmla="*/ 143 h 177"/>
                <a:gd name="T44" fmla="*/ 347 w 355"/>
                <a:gd name="T45" fmla="*/ 124 h 177"/>
                <a:gd name="T46" fmla="*/ 341 w 355"/>
                <a:gd name="T47" fmla="*/ 109 h 177"/>
                <a:gd name="T48" fmla="*/ 334 w 355"/>
                <a:gd name="T49" fmla="*/ 94 h 177"/>
                <a:gd name="T50" fmla="*/ 325 w 355"/>
                <a:gd name="T51" fmla="*/ 78 h 177"/>
                <a:gd name="T52" fmla="*/ 315 w 355"/>
                <a:gd name="T53" fmla="*/ 65 h 177"/>
                <a:gd name="T54" fmla="*/ 303 w 355"/>
                <a:gd name="T55" fmla="*/ 52 h 177"/>
                <a:gd name="T56" fmla="*/ 290 w 355"/>
                <a:gd name="T57" fmla="*/ 41 h 177"/>
                <a:gd name="T58" fmla="*/ 276 w 355"/>
                <a:gd name="T59" fmla="*/ 31 h 177"/>
                <a:gd name="T60" fmla="*/ 262 w 355"/>
                <a:gd name="T61" fmla="*/ 22 h 177"/>
                <a:gd name="T62" fmla="*/ 247 w 355"/>
                <a:gd name="T63" fmla="*/ 14 h 177"/>
                <a:gd name="T64" fmla="*/ 230 w 355"/>
                <a:gd name="T65" fmla="*/ 7 h 177"/>
                <a:gd name="T66" fmla="*/ 213 w 355"/>
                <a:gd name="T67" fmla="*/ 4 h 177"/>
                <a:gd name="T68" fmla="*/ 195 w 355"/>
                <a:gd name="T69" fmla="*/ 1 h 177"/>
                <a:gd name="T70" fmla="*/ 177 w 355"/>
                <a:gd name="T71" fmla="*/ 0 h 177"/>
                <a:gd name="T72" fmla="*/ 177 w 355"/>
                <a:gd name="T7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177">
                  <a:moveTo>
                    <a:pt x="177" y="0"/>
                  </a:moveTo>
                  <a:lnTo>
                    <a:pt x="177" y="0"/>
                  </a:lnTo>
                  <a:lnTo>
                    <a:pt x="159" y="1"/>
                  </a:lnTo>
                  <a:lnTo>
                    <a:pt x="141" y="4"/>
                  </a:lnTo>
                  <a:lnTo>
                    <a:pt x="124" y="7"/>
                  </a:lnTo>
                  <a:lnTo>
                    <a:pt x="108" y="14"/>
                  </a:lnTo>
                  <a:lnTo>
                    <a:pt x="92" y="22"/>
                  </a:lnTo>
                  <a:lnTo>
                    <a:pt x="78" y="31"/>
                  </a:lnTo>
                  <a:lnTo>
                    <a:pt x="64" y="41"/>
                  </a:lnTo>
                  <a:lnTo>
                    <a:pt x="51" y="52"/>
                  </a:lnTo>
                  <a:lnTo>
                    <a:pt x="39" y="65"/>
                  </a:lnTo>
                  <a:lnTo>
                    <a:pt x="29" y="78"/>
                  </a:lnTo>
                  <a:lnTo>
                    <a:pt x="21" y="94"/>
                  </a:lnTo>
                  <a:lnTo>
                    <a:pt x="14" y="109"/>
                  </a:lnTo>
                  <a:lnTo>
                    <a:pt x="7" y="124"/>
                  </a:lnTo>
                  <a:lnTo>
                    <a:pt x="3" y="143"/>
                  </a:lnTo>
                  <a:lnTo>
                    <a:pt x="1" y="159"/>
                  </a:lnTo>
                  <a:lnTo>
                    <a:pt x="0" y="177"/>
                  </a:lnTo>
                  <a:lnTo>
                    <a:pt x="355" y="177"/>
                  </a:lnTo>
                  <a:lnTo>
                    <a:pt x="355" y="177"/>
                  </a:lnTo>
                  <a:lnTo>
                    <a:pt x="355" y="159"/>
                  </a:lnTo>
                  <a:lnTo>
                    <a:pt x="351" y="143"/>
                  </a:lnTo>
                  <a:lnTo>
                    <a:pt x="347" y="124"/>
                  </a:lnTo>
                  <a:lnTo>
                    <a:pt x="341" y="109"/>
                  </a:lnTo>
                  <a:lnTo>
                    <a:pt x="334" y="94"/>
                  </a:lnTo>
                  <a:lnTo>
                    <a:pt x="325" y="78"/>
                  </a:lnTo>
                  <a:lnTo>
                    <a:pt x="315" y="65"/>
                  </a:lnTo>
                  <a:lnTo>
                    <a:pt x="303" y="52"/>
                  </a:lnTo>
                  <a:lnTo>
                    <a:pt x="290" y="41"/>
                  </a:lnTo>
                  <a:lnTo>
                    <a:pt x="276" y="31"/>
                  </a:lnTo>
                  <a:lnTo>
                    <a:pt x="262" y="22"/>
                  </a:lnTo>
                  <a:lnTo>
                    <a:pt x="247" y="14"/>
                  </a:lnTo>
                  <a:lnTo>
                    <a:pt x="230" y="7"/>
                  </a:lnTo>
                  <a:lnTo>
                    <a:pt x="213" y="4"/>
                  </a:lnTo>
                  <a:lnTo>
                    <a:pt x="195" y="1"/>
                  </a:lnTo>
                  <a:lnTo>
                    <a:pt x="177" y="0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41"/>
            <p:cNvSpPr/>
            <p:nvPr/>
          </p:nvSpPr>
          <p:spPr bwMode="auto">
            <a:xfrm>
              <a:off x="9196388" y="2330451"/>
              <a:ext cx="225425" cy="225425"/>
            </a:xfrm>
            <a:custGeom>
              <a:avLst/>
              <a:gdLst>
                <a:gd name="T0" fmla="*/ 0 w 427"/>
                <a:gd name="T1" fmla="*/ 214 h 427"/>
                <a:gd name="T2" fmla="*/ 5 w 427"/>
                <a:gd name="T3" fmla="*/ 171 h 427"/>
                <a:gd name="T4" fmla="*/ 18 w 427"/>
                <a:gd name="T5" fmla="*/ 131 h 427"/>
                <a:gd name="T6" fmla="*/ 37 w 427"/>
                <a:gd name="T7" fmla="*/ 95 h 427"/>
                <a:gd name="T8" fmla="*/ 63 w 427"/>
                <a:gd name="T9" fmla="*/ 63 h 427"/>
                <a:gd name="T10" fmla="*/ 95 w 427"/>
                <a:gd name="T11" fmla="*/ 38 h 427"/>
                <a:gd name="T12" fmla="*/ 131 w 427"/>
                <a:gd name="T13" fmla="*/ 17 h 427"/>
                <a:gd name="T14" fmla="*/ 171 w 427"/>
                <a:gd name="T15" fmla="*/ 5 h 427"/>
                <a:gd name="T16" fmla="*/ 214 w 427"/>
                <a:gd name="T17" fmla="*/ 0 h 427"/>
                <a:gd name="T18" fmla="*/ 236 w 427"/>
                <a:gd name="T19" fmla="*/ 1 h 427"/>
                <a:gd name="T20" fmla="*/ 278 w 427"/>
                <a:gd name="T21" fmla="*/ 10 h 427"/>
                <a:gd name="T22" fmla="*/ 317 w 427"/>
                <a:gd name="T23" fmla="*/ 26 h 427"/>
                <a:gd name="T24" fmla="*/ 350 w 427"/>
                <a:gd name="T25" fmla="*/ 49 h 427"/>
                <a:gd name="T26" fmla="*/ 380 w 427"/>
                <a:gd name="T27" fmla="*/ 79 h 427"/>
                <a:gd name="T28" fmla="*/ 402 w 427"/>
                <a:gd name="T29" fmla="*/ 112 h 427"/>
                <a:gd name="T30" fmla="*/ 418 w 427"/>
                <a:gd name="T31" fmla="*/ 151 h 427"/>
                <a:gd name="T32" fmla="*/ 427 w 427"/>
                <a:gd name="T33" fmla="*/ 192 h 427"/>
                <a:gd name="T34" fmla="*/ 427 w 427"/>
                <a:gd name="T35" fmla="*/ 214 h 427"/>
                <a:gd name="T36" fmla="*/ 423 w 427"/>
                <a:gd name="T37" fmla="*/ 257 h 427"/>
                <a:gd name="T38" fmla="*/ 411 w 427"/>
                <a:gd name="T39" fmla="*/ 297 h 427"/>
                <a:gd name="T40" fmla="*/ 391 w 427"/>
                <a:gd name="T41" fmla="*/ 333 h 427"/>
                <a:gd name="T42" fmla="*/ 365 w 427"/>
                <a:gd name="T43" fmla="*/ 366 h 427"/>
                <a:gd name="T44" fmla="*/ 333 w 427"/>
                <a:gd name="T45" fmla="*/ 391 h 427"/>
                <a:gd name="T46" fmla="*/ 297 w 427"/>
                <a:gd name="T47" fmla="*/ 411 h 427"/>
                <a:gd name="T48" fmla="*/ 257 w 427"/>
                <a:gd name="T49" fmla="*/ 423 h 427"/>
                <a:gd name="T50" fmla="*/ 214 w 427"/>
                <a:gd name="T51" fmla="*/ 427 h 427"/>
                <a:gd name="T52" fmla="*/ 192 w 427"/>
                <a:gd name="T53" fmla="*/ 427 h 427"/>
                <a:gd name="T54" fmla="*/ 151 w 427"/>
                <a:gd name="T55" fmla="*/ 418 h 427"/>
                <a:gd name="T56" fmla="*/ 112 w 427"/>
                <a:gd name="T57" fmla="*/ 402 h 427"/>
                <a:gd name="T58" fmla="*/ 79 w 427"/>
                <a:gd name="T59" fmla="*/ 378 h 427"/>
                <a:gd name="T60" fmla="*/ 49 w 427"/>
                <a:gd name="T61" fmla="*/ 350 h 427"/>
                <a:gd name="T62" fmla="*/ 27 w 427"/>
                <a:gd name="T63" fmla="*/ 317 h 427"/>
                <a:gd name="T64" fmla="*/ 10 w 427"/>
                <a:gd name="T65" fmla="*/ 278 h 427"/>
                <a:gd name="T66" fmla="*/ 1 w 427"/>
                <a:gd name="T67" fmla="*/ 236 h 427"/>
                <a:gd name="T68" fmla="*/ 0 w 427"/>
                <a:gd name="T69" fmla="*/ 214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7" h="427">
                  <a:moveTo>
                    <a:pt x="0" y="214"/>
                  </a:moveTo>
                  <a:lnTo>
                    <a:pt x="0" y="214"/>
                  </a:lnTo>
                  <a:lnTo>
                    <a:pt x="1" y="192"/>
                  </a:lnTo>
                  <a:lnTo>
                    <a:pt x="5" y="171"/>
                  </a:lnTo>
                  <a:lnTo>
                    <a:pt x="10" y="151"/>
                  </a:lnTo>
                  <a:lnTo>
                    <a:pt x="18" y="131"/>
                  </a:lnTo>
                  <a:lnTo>
                    <a:pt x="27" y="112"/>
                  </a:lnTo>
                  <a:lnTo>
                    <a:pt x="37" y="95"/>
                  </a:lnTo>
                  <a:lnTo>
                    <a:pt x="49" y="79"/>
                  </a:lnTo>
                  <a:lnTo>
                    <a:pt x="63" y="63"/>
                  </a:lnTo>
                  <a:lnTo>
                    <a:pt x="79" y="49"/>
                  </a:lnTo>
                  <a:lnTo>
                    <a:pt x="95" y="38"/>
                  </a:lnTo>
                  <a:lnTo>
                    <a:pt x="112" y="26"/>
                  </a:lnTo>
                  <a:lnTo>
                    <a:pt x="131" y="17"/>
                  </a:lnTo>
                  <a:lnTo>
                    <a:pt x="151" y="10"/>
                  </a:lnTo>
                  <a:lnTo>
                    <a:pt x="171" y="5"/>
                  </a:lnTo>
                  <a:lnTo>
                    <a:pt x="192" y="1"/>
                  </a:lnTo>
                  <a:lnTo>
                    <a:pt x="214" y="0"/>
                  </a:lnTo>
                  <a:lnTo>
                    <a:pt x="214" y="0"/>
                  </a:lnTo>
                  <a:lnTo>
                    <a:pt x="236" y="1"/>
                  </a:lnTo>
                  <a:lnTo>
                    <a:pt x="257" y="5"/>
                  </a:lnTo>
                  <a:lnTo>
                    <a:pt x="278" y="10"/>
                  </a:lnTo>
                  <a:lnTo>
                    <a:pt x="297" y="17"/>
                  </a:lnTo>
                  <a:lnTo>
                    <a:pt x="317" y="26"/>
                  </a:lnTo>
                  <a:lnTo>
                    <a:pt x="333" y="38"/>
                  </a:lnTo>
                  <a:lnTo>
                    <a:pt x="350" y="49"/>
                  </a:lnTo>
                  <a:lnTo>
                    <a:pt x="365" y="63"/>
                  </a:lnTo>
                  <a:lnTo>
                    <a:pt x="380" y="79"/>
                  </a:lnTo>
                  <a:lnTo>
                    <a:pt x="391" y="95"/>
                  </a:lnTo>
                  <a:lnTo>
                    <a:pt x="402" y="112"/>
                  </a:lnTo>
                  <a:lnTo>
                    <a:pt x="411" y="131"/>
                  </a:lnTo>
                  <a:lnTo>
                    <a:pt x="418" y="151"/>
                  </a:lnTo>
                  <a:lnTo>
                    <a:pt x="423" y="171"/>
                  </a:lnTo>
                  <a:lnTo>
                    <a:pt x="427" y="192"/>
                  </a:lnTo>
                  <a:lnTo>
                    <a:pt x="427" y="214"/>
                  </a:lnTo>
                  <a:lnTo>
                    <a:pt x="427" y="214"/>
                  </a:lnTo>
                  <a:lnTo>
                    <a:pt x="427" y="236"/>
                  </a:lnTo>
                  <a:lnTo>
                    <a:pt x="423" y="257"/>
                  </a:lnTo>
                  <a:lnTo>
                    <a:pt x="418" y="278"/>
                  </a:lnTo>
                  <a:lnTo>
                    <a:pt x="411" y="297"/>
                  </a:lnTo>
                  <a:lnTo>
                    <a:pt x="402" y="317"/>
                  </a:lnTo>
                  <a:lnTo>
                    <a:pt x="391" y="333"/>
                  </a:lnTo>
                  <a:lnTo>
                    <a:pt x="380" y="350"/>
                  </a:lnTo>
                  <a:lnTo>
                    <a:pt x="365" y="366"/>
                  </a:lnTo>
                  <a:lnTo>
                    <a:pt x="350" y="378"/>
                  </a:lnTo>
                  <a:lnTo>
                    <a:pt x="333" y="391"/>
                  </a:lnTo>
                  <a:lnTo>
                    <a:pt x="317" y="402"/>
                  </a:lnTo>
                  <a:lnTo>
                    <a:pt x="297" y="411"/>
                  </a:lnTo>
                  <a:lnTo>
                    <a:pt x="278" y="418"/>
                  </a:lnTo>
                  <a:lnTo>
                    <a:pt x="257" y="423"/>
                  </a:lnTo>
                  <a:lnTo>
                    <a:pt x="236" y="427"/>
                  </a:lnTo>
                  <a:lnTo>
                    <a:pt x="214" y="427"/>
                  </a:lnTo>
                  <a:lnTo>
                    <a:pt x="214" y="427"/>
                  </a:lnTo>
                  <a:lnTo>
                    <a:pt x="192" y="427"/>
                  </a:lnTo>
                  <a:lnTo>
                    <a:pt x="171" y="423"/>
                  </a:lnTo>
                  <a:lnTo>
                    <a:pt x="151" y="418"/>
                  </a:lnTo>
                  <a:lnTo>
                    <a:pt x="131" y="411"/>
                  </a:lnTo>
                  <a:lnTo>
                    <a:pt x="112" y="402"/>
                  </a:lnTo>
                  <a:lnTo>
                    <a:pt x="95" y="391"/>
                  </a:lnTo>
                  <a:lnTo>
                    <a:pt x="79" y="378"/>
                  </a:lnTo>
                  <a:lnTo>
                    <a:pt x="63" y="366"/>
                  </a:lnTo>
                  <a:lnTo>
                    <a:pt x="49" y="350"/>
                  </a:lnTo>
                  <a:lnTo>
                    <a:pt x="37" y="333"/>
                  </a:lnTo>
                  <a:lnTo>
                    <a:pt x="27" y="317"/>
                  </a:lnTo>
                  <a:lnTo>
                    <a:pt x="18" y="297"/>
                  </a:lnTo>
                  <a:lnTo>
                    <a:pt x="10" y="278"/>
                  </a:lnTo>
                  <a:lnTo>
                    <a:pt x="5" y="257"/>
                  </a:lnTo>
                  <a:lnTo>
                    <a:pt x="1" y="236"/>
                  </a:lnTo>
                  <a:lnTo>
                    <a:pt x="0" y="214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C6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42"/>
            <p:cNvSpPr/>
            <p:nvPr/>
          </p:nvSpPr>
          <p:spPr bwMode="auto">
            <a:xfrm>
              <a:off x="9272588" y="2362201"/>
              <a:ext cx="73025" cy="73025"/>
            </a:xfrm>
            <a:custGeom>
              <a:avLst/>
              <a:gdLst>
                <a:gd name="T0" fmla="*/ 0 w 138"/>
                <a:gd name="T1" fmla="*/ 68 h 136"/>
                <a:gd name="T2" fmla="*/ 0 w 138"/>
                <a:gd name="T3" fmla="*/ 68 h 136"/>
                <a:gd name="T4" fmla="*/ 2 w 138"/>
                <a:gd name="T5" fmla="*/ 54 h 136"/>
                <a:gd name="T6" fmla="*/ 6 w 138"/>
                <a:gd name="T7" fmla="*/ 41 h 136"/>
                <a:gd name="T8" fmla="*/ 12 w 138"/>
                <a:gd name="T9" fmla="*/ 29 h 136"/>
                <a:gd name="T10" fmla="*/ 21 w 138"/>
                <a:gd name="T11" fmla="*/ 19 h 136"/>
                <a:gd name="T12" fmla="*/ 31 w 138"/>
                <a:gd name="T13" fmla="*/ 11 h 136"/>
                <a:gd name="T14" fmla="*/ 43 w 138"/>
                <a:gd name="T15" fmla="*/ 5 h 136"/>
                <a:gd name="T16" fmla="*/ 56 w 138"/>
                <a:gd name="T17" fmla="*/ 1 h 136"/>
                <a:gd name="T18" fmla="*/ 69 w 138"/>
                <a:gd name="T19" fmla="*/ 0 h 136"/>
                <a:gd name="T20" fmla="*/ 69 w 138"/>
                <a:gd name="T21" fmla="*/ 0 h 136"/>
                <a:gd name="T22" fmla="*/ 83 w 138"/>
                <a:gd name="T23" fmla="*/ 1 h 136"/>
                <a:gd name="T24" fmla="*/ 96 w 138"/>
                <a:gd name="T25" fmla="*/ 5 h 136"/>
                <a:gd name="T26" fmla="*/ 107 w 138"/>
                <a:gd name="T27" fmla="*/ 11 h 136"/>
                <a:gd name="T28" fmla="*/ 118 w 138"/>
                <a:gd name="T29" fmla="*/ 19 h 136"/>
                <a:gd name="T30" fmla="*/ 127 w 138"/>
                <a:gd name="T31" fmla="*/ 29 h 136"/>
                <a:gd name="T32" fmla="*/ 133 w 138"/>
                <a:gd name="T33" fmla="*/ 41 h 136"/>
                <a:gd name="T34" fmla="*/ 137 w 138"/>
                <a:gd name="T35" fmla="*/ 54 h 136"/>
                <a:gd name="T36" fmla="*/ 138 w 138"/>
                <a:gd name="T37" fmla="*/ 68 h 136"/>
                <a:gd name="T38" fmla="*/ 138 w 138"/>
                <a:gd name="T39" fmla="*/ 68 h 136"/>
                <a:gd name="T40" fmla="*/ 137 w 138"/>
                <a:gd name="T41" fmla="*/ 82 h 136"/>
                <a:gd name="T42" fmla="*/ 133 w 138"/>
                <a:gd name="T43" fmla="*/ 95 h 136"/>
                <a:gd name="T44" fmla="*/ 127 w 138"/>
                <a:gd name="T45" fmla="*/ 106 h 136"/>
                <a:gd name="T46" fmla="*/ 118 w 138"/>
                <a:gd name="T47" fmla="*/ 115 h 136"/>
                <a:gd name="T48" fmla="*/ 107 w 138"/>
                <a:gd name="T49" fmla="*/ 124 h 136"/>
                <a:gd name="T50" fmla="*/ 96 w 138"/>
                <a:gd name="T51" fmla="*/ 131 h 136"/>
                <a:gd name="T52" fmla="*/ 83 w 138"/>
                <a:gd name="T53" fmla="*/ 135 h 136"/>
                <a:gd name="T54" fmla="*/ 69 w 138"/>
                <a:gd name="T55" fmla="*/ 136 h 136"/>
                <a:gd name="T56" fmla="*/ 69 w 138"/>
                <a:gd name="T57" fmla="*/ 136 h 136"/>
                <a:gd name="T58" fmla="*/ 56 w 138"/>
                <a:gd name="T59" fmla="*/ 135 h 136"/>
                <a:gd name="T60" fmla="*/ 43 w 138"/>
                <a:gd name="T61" fmla="*/ 131 h 136"/>
                <a:gd name="T62" fmla="*/ 31 w 138"/>
                <a:gd name="T63" fmla="*/ 124 h 136"/>
                <a:gd name="T64" fmla="*/ 21 w 138"/>
                <a:gd name="T65" fmla="*/ 115 h 136"/>
                <a:gd name="T66" fmla="*/ 12 w 138"/>
                <a:gd name="T67" fmla="*/ 106 h 136"/>
                <a:gd name="T68" fmla="*/ 6 w 138"/>
                <a:gd name="T69" fmla="*/ 95 h 136"/>
                <a:gd name="T70" fmla="*/ 2 w 138"/>
                <a:gd name="T71" fmla="*/ 82 h 136"/>
                <a:gd name="T72" fmla="*/ 0 w 138"/>
                <a:gd name="T73" fmla="*/ 68 h 136"/>
                <a:gd name="T74" fmla="*/ 0 w 138"/>
                <a:gd name="T75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6">
                  <a:moveTo>
                    <a:pt x="0" y="68"/>
                  </a:moveTo>
                  <a:lnTo>
                    <a:pt x="0" y="68"/>
                  </a:lnTo>
                  <a:lnTo>
                    <a:pt x="2" y="54"/>
                  </a:lnTo>
                  <a:lnTo>
                    <a:pt x="6" y="41"/>
                  </a:lnTo>
                  <a:lnTo>
                    <a:pt x="12" y="29"/>
                  </a:lnTo>
                  <a:lnTo>
                    <a:pt x="21" y="19"/>
                  </a:lnTo>
                  <a:lnTo>
                    <a:pt x="31" y="11"/>
                  </a:lnTo>
                  <a:lnTo>
                    <a:pt x="43" y="5"/>
                  </a:lnTo>
                  <a:lnTo>
                    <a:pt x="56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83" y="1"/>
                  </a:lnTo>
                  <a:lnTo>
                    <a:pt x="96" y="5"/>
                  </a:lnTo>
                  <a:lnTo>
                    <a:pt x="107" y="11"/>
                  </a:lnTo>
                  <a:lnTo>
                    <a:pt x="118" y="19"/>
                  </a:lnTo>
                  <a:lnTo>
                    <a:pt x="127" y="29"/>
                  </a:lnTo>
                  <a:lnTo>
                    <a:pt x="133" y="41"/>
                  </a:lnTo>
                  <a:lnTo>
                    <a:pt x="137" y="54"/>
                  </a:lnTo>
                  <a:lnTo>
                    <a:pt x="138" y="68"/>
                  </a:lnTo>
                  <a:lnTo>
                    <a:pt x="138" y="68"/>
                  </a:lnTo>
                  <a:lnTo>
                    <a:pt x="137" y="82"/>
                  </a:lnTo>
                  <a:lnTo>
                    <a:pt x="133" y="95"/>
                  </a:lnTo>
                  <a:lnTo>
                    <a:pt x="127" y="106"/>
                  </a:lnTo>
                  <a:lnTo>
                    <a:pt x="118" y="115"/>
                  </a:lnTo>
                  <a:lnTo>
                    <a:pt x="107" y="124"/>
                  </a:lnTo>
                  <a:lnTo>
                    <a:pt x="96" y="131"/>
                  </a:lnTo>
                  <a:lnTo>
                    <a:pt x="83" y="135"/>
                  </a:lnTo>
                  <a:lnTo>
                    <a:pt x="69" y="136"/>
                  </a:lnTo>
                  <a:lnTo>
                    <a:pt x="69" y="136"/>
                  </a:lnTo>
                  <a:lnTo>
                    <a:pt x="56" y="135"/>
                  </a:lnTo>
                  <a:lnTo>
                    <a:pt x="43" y="131"/>
                  </a:lnTo>
                  <a:lnTo>
                    <a:pt x="31" y="124"/>
                  </a:lnTo>
                  <a:lnTo>
                    <a:pt x="21" y="115"/>
                  </a:lnTo>
                  <a:lnTo>
                    <a:pt x="12" y="106"/>
                  </a:lnTo>
                  <a:lnTo>
                    <a:pt x="6" y="95"/>
                  </a:lnTo>
                  <a:lnTo>
                    <a:pt x="2" y="82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43"/>
            <p:cNvSpPr/>
            <p:nvPr/>
          </p:nvSpPr>
          <p:spPr bwMode="auto">
            <a:xfrm>
              <a:off x="9245600" y="2435226"/>
              <a:ext cx="127000" cy="63500"/>
            </a:xfrm>
            <a:custGeom>
              <a:avLst/>
              <a:gdLst>
                <a:gd name="T0" fmla="*/ 120 w 241"/>
                <a:gd name="T1" fmla="*/ 0 h 120"/>
                <a:gd name="T2" fmla="*/ 120 w 241"/>
                <a:gd name="T3" fmla="*/ 0 h 120"/>
                <a:gd name="T4" fmla="*/ 108 w 241"/>
                <a:gd name="T5" fmla="*/ 1 h 120"/>
                <a:gd name="T6" fmla="*/ 97 w 241"/>
                <a:gd name="T7" fmla="*/ 3 h 120"/>
                <a:gd name="T8" fmla="*/ 85 w 241"/>
                <a:gd name="T9" fmla="*/ 5 h 120"/>
                <a:gd name="T10" fmla="*/ 73 w 241"/>
                <a:gd name="T11" fmla="*/ 9 h 120"/>
                <a:gd name="T12" fmla="*/ 63 w 241"/>
                <a:gd name="T13" fmla="*/ 14 h 120"/>
                <a:gd name="T14" fmla="*/ 53 w 241"/>
                <a:gd name="T15" fmla="*/ 21 h 120"/>
                <a:gd name="T16" fmla="*/ 44 w 241"/>
                <a:gd name="T17" fmla="*/ 27 h 120"/>
                <a:gd name="T18" fmla="*/ 36 w 241"/>
                <a:gd name="T19" fmla="*/ 35 h 120"/>
                <a:gd name="T20" fmla="*/ 28 w 241"/>
                <a:gd name="T21" fmla="*/ 44 h 120"/>
                <a:gd name="T22" fmla="*/ 21 w 241"/>
                <a:gd name="T23" fmla="*/ 53 h 120"/>
                <a:gd name="T24" fmla="*/ 14 w 241"/>
                <a:gd name="T25" fmla="*/ 63 h 120"/>
                <a:gd name="T26" fmla="*/ 10 w 241"/>
                <a:gd name="T27" fmla="*/ 73 h 120"/>
                <a:gd name="T28" fmla="*/ 5 w 241"/>
                <a:gd name="T29" fmla="*/ 85 h 120"/>
                <a:gd name="T30" fmla="*/ 3 w 241"/>
                <a:gd name="T31" fmla="*/ 97 h 120"/>
                <a:gd name="T32" fmla="*/ 1 w 241"/>
                <a:gd name="T33" fmla="*/ 108 h 120"/>
                <a:gd name="T34" fmla="*/ 0 w 241"/>
                <a:gd name="T35" fmla="*/ 120 h 120"/>
                <a:gd name="T36" fmla="*/ 241 w 241"/>
                <a:gd name="T37" fmla="*/ 120 h 120"/>
                <a:gd name="T38" fmla="*/ 241 w 241"/>
                <a:gd name="T39" fmla="*/ 120 h 120"/>
                <a:gd name="T40" fmla="*/ 239 w 241"/>
                <a:gd name="T41" fmla="*/ 108 h 120"/>
                <a:gd name="T42" fmla="*/ 238 w 241"/>
                <a:gd name="T43" fmla="*/ 97 h 120"/>
                <a:gd name="T44" fmla="*/ 235 w 241"/>
                <a:gd name="T45" fmla="*/ 85 h 120"/>
                <a:gd name="T46" fmla="*/ 230 w 241"/>
                <a:gd name="T47" fmla="*/ 73 h 120"/>
                <a:gd name="T48" fmla="*/ 225 w 241"/>
                <a:gd name="T49" fmla="*/ 63 h 120"/>
                <a:gd name="T50" fmla="*/ 220 w 241"/>
                <a:gd name="T51" fmla="*/ 53 h 120"/>
                <a:gd name="T52" fmla="*/ 212 w 241"/>
                <a:gd name="T53" fmla="*/ 44 h 120"/>
                <a:gd name="T54" fmla="*/ 205 w 241"/>
                <a:gd name="T55" fmla="*/ 35 h 120"/>
                <a:gd name="T56" fmla="*/ 197 w 241"/>
                <a:gd name="T57" fmla="*/ 27 h 120"/>
                <a:gd name="T58" fmla="*/ 188 w 241"/>
                <a:gd name="T59" fmla="*/ 21 h 120"/>
                <a:gd name="T60" fmla="*/ 178 w 241"/>
                <a:gd name="T61" fmla="*/ 14 h 120"/>
                <a:gd name="T62" fmla="*/ 167 w 241"/>
                <a:gd name="T63" fmla="*/ 9 h 120"/>
                <a:gd name="T64" fmla="*/ 156 w 241"/>
                <a:gd name="T65" fmla="*/ 5 h 120"/>
                <a:gd name="T66" fmla="*/ 144 w 241"/>
                <a:gd name="T67" fmla="*/ 3 h 120"/>
                <a:gd name="T68" fmla="*/ 133 w 241"/>
                <a:gd name="T69" fmla="*/ 1 h 120"/>
                <a:gd name="T70" fmla="*/ 120 w 241"/>
                <a:gd name="T71" fmla="*/ 0 h 120"/>
                <a:gd name="T72" fmla="*/ 120 w 241"/>
                <a:gd name="T7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20">
                  <a:moveTo>
                    <a:pt x="120" y="0"/>
                  </a:moveTo>
                  <a:lnTo>
                    <a:pt x="120" y="0"/>
                  </a:lnTo>
                  <a:lnTo>
                    <a:pt x="108" y="1"/>
                  </a:lnTo>
                  <a:lnTo>
                    <a:pt x="97" y="3"/>
                  </a:lnTo>
                  <a:lnTo>
                    <a:pt x="85" y="5"/>
                  </a:lnTo>
                  <a:lnTo>
                    <a:pt x="73" y="9"/>
                  </a:lnTo>
                  <a:lnTo>
                    <a:pt x="63" y="14"/>
                  </a:lnTo>
                  <a:lnTo>
                    <a:pt x="53" y="21"/>
                  </a:lnTo>
                  <a:lnTo>
                    <a:pt x="44" y="27"/>
                  </a:lnTo>
                  <a:lnTo>
                    <a:pt x="36" y="35"/>
                  </a:lnTo>
                  <a:lnTo>
                    <a:pt x="28" y="44"/>
                  </a:lnTo>
                  <a:lnTo>
                    <a:pt x="21" y="53"/>
                  </a:lnTo>
                  <a:lnTo>
                    <a:pt x="14" y="63"/>
                  </a:lnTo>
                  <a:lnTo>
                    <a:pt x="10" y="73"/>
                  </a:lnTo>
                  <a:lnTo>
                    <a:pt x="5" y="85"/>
                  </a:lnTo>
                  <a:lnTo>
                    <a:pt x="3" y="97"/>
                  </a:lnTo>
                  <a:lnTo>
                    <a:pt x="1" y="108"/>
                  </a:lnTo>
                  <a:lnTo>
                    <a:pt x="0" y="120"/>
                  </a:lnTo>
                  <a:lnTo>
                    <a:pt x="241" y="120"/>
                  </a:lnTo>
                  <a:lnTo>
                    <a:pt x="241" y="120"/>
                  </a:lnTo>
                  <a:lnTo>
                    <a:pt x="239" y="108"/>
                  </a:lnTo>
                  <a:lnTo>
                    <a:pt x="238" y="97"/>
                  </a:lnTo>
                  <a:lnTo>
                    <a:pt x="235" y="85"/>
                  </a:lnTo>
                  <a:lnTo>
                    <a:pt x="230" y="73"/>
                  </a:lnTo>
                  <a:lnTo>
                    <a:pt x="225" y="63"/>
                  </a:lnTo>
                  <a:lnTo>
                    <a:pt x="220" y="53"/>
                  </a:lnTo>
                  <a:lnTo>
                    <a:pt x="212" y="44"/>
                  </a:lnTo>
                  <a:lnTo>
                    <a:pt x="205" y="35"/>
                  </a:lnTo>
                  <a:lnTo>
                    <a:pt x="197" y="27"/>
                  </a:lnTo>
                  <a:lnTo>
                    <a:pt x="188" y="21"/>
                  </a:lnTo>
                  <a:lnTo>
                    <a:pt x="178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4" y="3"/>
                  </a:lnTo>
                  <a:lnTo>
                    <a:pt x="133" y="1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44"/>
            <p:cNvSpPr/>
            <p:nvPr/>
          </p:nvSpPr>
          <p:spPr bwMode="auto">
            <a:xfrm>
              <a:off x="10113963" y="1870076"/>
              <a:ext cx="20637" cy="19050"/>
            </a:xfrm>
            <a:custGeom>
              <a:avLst/>
              <a:gdLst>
                <a:gd name="T0" fmla="*/ 1 w 37"/>
                <a:gd name="T1" fmla="*/ 13 h 38"/>
                <a:gd name="T2" fmla="*/ 1 w 37"/>
                <a:gd name="T3" fmla="*/ 13 h 38"/>
                <a:gd name="T4" fmla="*/ 5 w 37"/>
                <a:gd name="T5" fmla="*/ 7 h 38"/>
                <a:gd name="T6" fmla="*/ 10 w 37"/>
                <a:gd name="T7" fmla="*/ 3 h 38"/>
                <a:gd name="T8" fmla="*/ 17 w 37"/>
                <a:gd name="T9" fmla="*/ 0 h 38"/>
                <a:gd name="T10" fmla="*/ 24 w 37"/>
                <a:gd name="T11" fmla="*/ 0 h 38"/>
                <a:gd name="T12" fmla="*/ 24 w 37"/>
                <a:gd name="T13" fmla="*/ 0 h 38"/>
                <a:gd name="T14" fmla="*/ 31 w 37"/>
                <a:gd name="T15" fmla="*/ 4 h 38"/>
                <a:gd name="T16" fmla="*/ 36 w 37"/>
                <a:gd name="T17" fmla="*/ 11 h 38"/>
                <a:gd name="T18" fmla="*/ 37 w 37"/>
                <a:gd name="T19" fmla="*/ 17 h 38"/>
                <a:gd name="T20" fmla="*/ 37 w 37"/>
                <a:gd name="T21" fmla="*/ 25 h 38"/>
                <a:gd name="T22" fmla="*/ 37 w 37"/>
                <a:gd name="T23" fmla="*/ 25 h 38"/>
                <a:gd name="T24" fmla="*/ 33 w 37"/>
                <a:gd name="T25" fmla="*/ 31 h 38"/>
                <a:gd name="T26" fmla="*/ 28 w 37"/>
                <a:gd name="T27" fmla="*/ 35 h 38"/>
                <a:gd name="T28" fmla="*/ 20 w 37"/>
                <a:gd name="T29" fmla="*/ 38 h 38"/>
                <a:gd name="T30" fmla="*/ 14 w 37"/>
                <a:gd name="T31" fmla="*/ 36 h 38"/>
                <a:gd name="T32" fmla="*/ 14 w 37"/>
                <a:gd name="T33" fmla="*/ 36 h 38"/>
                <a:gd name="T34" fmla="*/ 8 w 37"/>
                <a:gd name="T35" fmla="*/ 32 h 38"/>
                <a:gd name="T36" fmla="*/ 2 w 37"/>
                <a:gd name="T37" fmla="*/ 27 h 38"/>
                <a:gd name="T38" fmla="*/ 0 w 37"/>
                <a:gd name="T39" fmla="*/ 21 h 38"/>
                <a:gd name="T40" fmla="*/ 1 w 37"/>
                <a:gd name="T41" fmla="*/ 13 h 38"/>
                <a:gd name="T42" fmla="*/ 1 w 37"/>
                <a:gd name="T43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1" y="13"/>
                  </a:moveTo>
                  <a:lnTo>
                    <a:pt x="1" y="13"/>
                  </a:lnTo>
                  <a:lnTo>
                    <a:pt x="5" y="7"/>
                  </a:lnTo>
                  <a:lnTo>
                    <a:pt x="10" y="3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1" y="4"/>
                  </a:lnTo>
                  <a:lnTo>
                    <a:pt x="36" y="11"/>
                  </a:lnTo>
                  <a:lnTo>
                    <a:pt x="37" y="17"/>
                  </a:lnTo>
                  <a:lnTo>
                    <a:pt x="37" y="25"/>
                  </a:lnTo>
                  <a:lnTo>
                    <a:pt x="37" y="25"/>
                  </a:lnTo>
                  <a:lnTo>
                    <a:pt x="33" y="31"/>
                  </a:lnTo>
                  <a:lnTo>
                    <a:pt x="28" y="35"/>
                  </a:lnTo>
                  <a:lnTo>
                    <a:pt x="20" y="38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8" y="32"/>
                  </a:lnTo>
                  <a:lnTo>
                    <a:pt x="2" y="27"/>
                  </a:lnTo>
                  <a:lnTo>
                    <a:pt x="0" y="2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45"/>
            <p:cNvSpPr/>
            <p:nvPr/>
          </p:nvSpPr>
          <p:spPr bwMode="auto">
            <a:xfrm>
              <a:off x="10158413" y="1882776"/>
              <a:ext cx="19050" cy="19050"/>
            </a:xfrm>
            <a:custGeom>
              <a:avLst/>
              <a:gdLst>
                <a:gd name="T0" fmla="*/ 1 w 37"/>
                <a:gd name="T1" fmla="*/ 13 h 36"/>
                <a:gd name="T2" fmla="*/ 1 w 37"/>
                <a:gd name="T3" fmla="*/ 13 h 36"/>
                <a:gd name="T4" fmla="*/ 5 w 37"/>
                <a:gd name="T5" fmla="*/ 6 h 36"/>
                <a:gd name="T6" fmla="*/ 10 w 37"/>
                <a:gd name="T7" fmla="*/ 1 h 36"/>
                <a:gd name="T8" fmla="*/ 17 w 37"/>
                <a:gd name="T9" fmla="*/ 0 h 36"/>
                <a:gd name="T10" fmla="*/ 25 w 37"/>
                <a:gd name="T11" fmla="*/ 0 h 36"/>
                <a:gd name="T12" fmla="*/ 25 w 37"/>
                <a:gd name="T13" fmla="*/ 0 h 36"/>
                <a:gd name="T14" fmla="*/ 31 w 37"/>
                <a:gd name="T15" fmla="*/ 4 h 36"/>
                <a:gd name="T16" fmla="*/ 35 w 37"/>
                <a:gd name="T17" fmla="*/ 9 h 36"/>
                <a:gd name="T18" fmla="*/ 37 w 37"/>
                <a:gd name="T19" fmla="*/ 15 h 36"/>
                <a:gd name="T20" fmla="*/ 37 w 37"/>
                <a:gd name="T21" fmla="*/ 23 h 36"/>
                <a:gd name="T22" fmla="*/ 37 w 37"/>
                <a:gd name="T23" fmla="*/ 23 h 36"/>
                <a:gd name="T24" fmla="*/ 34 w 37"/>
                <a:gd name="T25" fmla="*/ 30 h 36"/>
                <a:gd name="T26" fmla="*/ 27 w 37"/>
                <a:gd name="T27" fmla="*/ 35 h 36"/>
                <a:gd name="T28" fmla="*/ 21 w 37"/>
                <a:gd name="T29" fmla="*/ 36 h 36"/>
                <a:gd name="T30" fmla="*/ 13 w 37"/>
                <a:gd name="T31" fmla="*/ 36 h 36"/>
                <a:gd name="T32" fmla="*/ 13 w 37"/>
                <a:gd name="T33" fmla="*/ 36 h 36"/>
                <a:gd name="T34" fmla="*/ 7 w 37"/>
                <a:gd name="T35" fmla="*/ 32 h 36"/>
                <a:gd name="T36" fmla="*/ 3 w 37"/>
                <a:gd name="T37" fmla="*/ 27 h 36"/>
                <a:gd name="T38" fmla="*/ 0 w 37"/>
                <a:gd name="T39" fmla="*/ 19 h 36"/>
                <a:gd name="T40" fmla="*/ 1 w 37"/>
                <a:gd name="T41" fmla="*/ 13 h 36"/>
                <a:gd name="T42" fmla="*/ 1 w 37"/>
                <a:gd name="T43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1" y="13"/>
                  </a:moveTo>
                  <a:lnTo>
                    <a:pt x="1" y="13"/>
                  </a:lnTo>
                  <a:lnTo>
                    <a:pt x="5" y="6"/>
                  </a:lnTo>
                  <a:lnTo>
                    <a:pt x="10" y="1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4"/>
                  </a:lnTo>
                  <a:lnTo>
                    <a:pt x="35" y="9"/>
                  </a:lnTo>
                  <a:lnTo>
                    <a:pt x="37" y="15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4" y="30"/>
                  </a:lnTo>
                  <a:lnTo>
                    <a:pt x="27" y="35"/>
                  </a:lnTo>
                  <a:lnTo>
                    <a:pt x="21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7" y="32"/>
                  </a:lnTo>
                  <a:lnTo>
                    <a:pt x="3" y="27"/>
                  </a:lnTo>
                  <a:lnTo>
                    <a:pt x="0" y="19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46"/>
            <p:cNvSpPr/>
            <p:nvPr/>
          </p:nvSpPr>
          <p:spPr bwMode="auto">
            <a:xfrm>
              <a:off x="10202863" y="1895476"/>
              <a:ext cx="19050" cy="20638"/>
            </a:xfrm>
            <a:custGeom>
              <a:avLst/>
              <a:gdLst>
                <a:gd name="T0" fmla="*/ 13 w 37"/>
                <a:gd name="T1" fmla="*/ 38 h 38"/>
                <a:gd name="T2" fmla="*/ 13 w 37"/>
                <a:gd name="T3" fmla="*/ 38 h 38"/>
                <a:gd name="T4" fmla="*/ 6 w 37"/>
                <a:gd name="T5" fmla="*/ 34 h 38"/>
                <a:gd name="T6" fmla="*/ 2 w 37"/>
                <a:gd name="T7" fmla="*/ 29 h 38"/>
                <a:gd name="T8" fmla="*/ 0 w 37"/>
                <a:gd name="T9" fmla="*/ 21 h 38"/>
                <a:gd name="T10" fmla="*/ 1 w 37"/>
                <a:gd name="T11" fmla="*/ 15 h 38"/>
                <a:gd name="T12" fmla="*/ 1 w 37"/>
                <a:gd name="T13" fmla="*/ 15 h 38"/>
                <a:gd name="T14" fmla="*/ 4 w 37"/>
                <a:gd name="T15" fmla="*/ 8 h 38"/>
                <a:gd name="T16" fmla="*/ 10 w 37"/>
                <a:gd name="T17" fmla="*/ 3 h 38"/>
                <a:gd name="T18" fmla="*/ 17 w 37"/>
                <a:gd name="T19" fmla="*/ 0 h 38"/>
                <a:gd name="T20" fmla="*/ 24 w 37"/>
                <a:gd name="T21" fmla="*/ 2 h 38"/>
                <a:gd name="T22" fmla="*/ 24 w 37"/>
                <a:gd name="T23" fmla="*/ 2 h 38"/>
                <a:gd name="T24" fmla="*/ 31 w 37"/>
                <a:gd name="T25" fmla="*/ 6 h 38"/>
                <a:gd name="T26" fmla="*/ 35 w 37"/>
                <a:gd name="T27" fmla="*/ 11 h 38"/>
                <a:gd name="T28" fmla="*/ 37 w 37"/>
                <a:gd name="T29" fmla="*/ 17 h 38"/>
                <a:gd name="T30" fmla="*/ 36 w 37"/>
                <a:gd name="T31" fmla="*/ 25 h 38"/>
                <a:gd name="T32" fmla="*/ 36 w 37"/>
                <a:gd name="T33" fmla="*/ 25 h 38"/>
                <a:gd name="T34" fmla="*/ 33 w 37"/>
                <a:gd name="T35" fmla="*/ 31 h 38"/>
                <a:gd name="T36" fmla="*/ 27 w 37"/>
                <a:gd name="T37" fmla="*/ 36 h 38"/>
                <a:gd name="T38" fmla="*/ 20 w 37"/>
                <a:gd name="T39" fmla="*/ 38 h 38"/>
                <a:gd name="T40" fmla="*/ 13 w 37"/>
                <a:gd name="T41" fmla="*/ 38 h 38"/>
                <a:gd name="T42" fmla="*/ 13 w 37"/>
                <a:gd name="T4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13" y="38"/>
                  </a:moveTo>
                  <a:lnTo>
                    <a:pt x="13" y="38"/>
                  </a:lnTo>
                  <a:lnTo>
                    <a:pt x="6" y="34"/>
                  </a:lnTo>
                  <a:lnTo>
                    <a:pt x="2" y="29"/>
                  </a:lnTo>
                  <a:lnTo>
                    <a:pt x="0" y="21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4" y="8"/>
                  </a:lnTo>
                  <a:lnTo>
                    <a:pt x="10" y="3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31" y="6"/>
                  </a:lnTo>
                  <a:lnTo>
                    <a:pt x="35" y="11"/>
                  </a:lnTo>
                  <a:lnTo>
                    <a:pt x="37" y="17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3" y="31"/>
                  </a:lnTo>
                  <a:lnTo>
                    <a:pt x="27" y="36"/>
                  </a:lnTo>
                  <a:lnTo>
                    <a:pt x="20" y="38"/>
                  </a:lnTo>
                  <a:lnTo>
                    <a:pt x="13" y="38"/>
                  </a:lnTo>
                  <a:lnTo>
                    <a:pt x="13" y="38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47"/>
            <p:cNvSpPr/>
            <p:nvPr/>
          </p:nvSpPr>
          <p:spPr bwMode="auto">
            <a:xfrm>
              <a:off x="10245725" y="1909763"/>
              <a:ext cx="20637" cy="19050"/>
            </a:xfrm>
            <a:custGeom>
              <a:avLst/>
              <a:gdLst>
                <a:gd name="T0" fmla="*/ 0 w 38"/>
                <a:gd name="T1" fmla="*/ 14 h 37"/>
                <a:gd name="T2" fmla="*/ 0 w 38"/>
                <a:gd name="T3" fmla="*/ 14 h 37"/>
                <a:gd name="T4" fmla="*/ 4 w 38"/>
                <a:gd name="T5" fmla="*/ 7 h 37"/>
                <a:gd name="T6" fmla="*/ 9 w 38"/>
                <a:gd name="T7" fmla="*/ 3 h 37"/>
                <a:gd name="T8" fmla="*/ 17 w 38"/>
                <a:gd name="T9" fmla="*/ 0 h 37"/>
                <a:gd name="T10" fmla="*/ 24 w 38"/>
                <a:gd name="T11" fmla="*/ 1 h 37"/>
                <a:gd name="T12" fmla="*/ 24 w 38"/>
                <a:gd name="T13" fmla="*/ 1 h 37"/>
                <a:gd name="T14" fmla="*/ 30 w 38"/>
                <a:gd name="T15" fmla="*/ 5 h 37"/>
                <a:gd name="T16" fmla="*/ 35 w 38"/>
                <a:gd name="T17" fmla="*/ 10 h 37"/>
                <a:gd name="T18" fmla="*/ 38 w 38"/>
                <a:gd name="T19" fmla="*/ 17 h 37"/>
                <a:gd name="T20" fmla="*/ 36 w 38"/>
                <a:gd name="T21" fmla="*/ 25 h 37"/>
                <a:gd name="T22" fmla="*/ 36 w 38"/>
                <a:gd name="T23" fmla="*/ 25 h 37"/>
                <a:gd name="T24" fmla="*/ 33 w 38"/>
                <a:gd name="T25" fmla="*/ 31 h 37"/>
                <a:gd name="T26" fmla="*/ 27 w 38"/>
                <a:gd name="T27" fmla="*/ 36 h 37"/>
                <a:gd name="T28" fmla="*/ 21 w 38"/>
                <a:gd name="T29" fmla="*/ 37 h 37"/>
                <a:gd name="T30" fmla="*/ 13 w 38"/>
                <a:gd name="T31" fmla="*/ 37 h 37"/>
                <a:gd name="T32" fmla="*/ 13 w 38"/>
                <a:gd name="T33" fmla="*/ 37 h 37"/>
                <a:gd name="T34" fmla="*/ 7 w 38"/>
                <a:gd name="T35" fmla="*/ 34 h 37"/>
                <a:gd name="T36" fmla="*/ 2 w 38"/>
                <a:gd name="T37" fmla="*/ 28 h 37"/>
                <a:gd name="T38" fmla="*/ 0 w 38"/>
                <a:gd name="T39" fmla="*/ 21 h 37"/>
                <a:gd name="T40" fmla="*/ 0 w 38"/>
                <a:gd name="T41" fmla="*/ 14 h 37"/>
                <a:gd name="T42" fmla="*/ 0 w 38"/>
                <a:gd name="T43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7">
                  <a:moveTo>
                    <a:pt x="0" y="14"/>
                  </a:moveTo>
                  <a:lnTo>
                    <a:pt x="0" y="14"/>
                  </a:lnTo>
                  <a:lnTo>
                    <a:pt x="4" y="7"/>
                  </a:lnTo>
                  <a:lnTo>
                    <a:pt x="9" y="3"/>
                  </a:lnTo>
                  <a:lnTo>
                    <a:pt x="17" y="0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30" y="5"/>
                  </a:lnTo>
                  <a:lnTo>
                    <a:pt x="35" y="10"/>
                  </a:lnTo>
                  <a:lnTo>
                    <a:pt x="38" y="17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3" y="31"/>
                  </a:lnTo>
                  <a:lnTo>
                    <a:pt x="27" y="36"/>
                  </a:lnTo>
                  <a:lnTo>
                    <a:pt x="21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7" y="34"/>
                  </a:lnTo>
                  <a:lnTo>
                    <a:pt x="2" y="28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48"/>
            <p:cNvSpPr/>
            <p:nvPr/>
          </p:nvSpPr>
          <p:spPr bwMode="auto">
            <a:xfrm>
              <a:off x="10290175" y="1924051"/>
              <a:ext cx="19050" cy="19050"/>
            </a:xfrm>
            <a:custGeom>
              <a:avLst/>
              <a:gdLst>
                <a:gd name="T0" fmla="*/ 0 w 36"/>
                <a:gd name="T1" fmla="*/ 13 h 37"/>
                <a:gd name="T2" fmla="*/ 0 w 36"/>
                <a:gd name="T3" fmla="*/ 13 h 37"/>
                <a:gd name="T4" fmla="*/ 4 w 36"/>
                <a:gd name="T5" fmla="*/ 6 h 37"/>
                <a:gd name="T6" fmla="*/ 9 w 36"/>
                <a:gd name="T7" fmla="*/ 2 h 37"/>
                <a:gd name="T8" fmla="*/ 17 w 36"/>
                <a:gd name="T9" fmla="*/ 0 h 37"/>
                <a:gd name="T10" fmla="*/ 23 w 36"/>
                <a:gd name="T11" fmla="*/ 1 h 37"/>
                <a:gd name="T12" fmla="*/ 23 w 36"/>
                <a:gd name="T13" fmla="*/ 1 h 37"/>
                <a:gd name="T14" fmla="*/ 29 w 36"/>
                <a:gd name="T15" fmla="*/ 4 h 37"/>
                <a:gd name="T16" fmla="*/ 35 w 36"/>
                <a:gd name="T17" fmla="*/ 10 h 37"/>
                <a:gd name="T18" fmla="*/ 36 w 36"/>
                <a:gd name="T19" fmla="*/ 17 h 37"/>
                <a:gd name="T20" fmla="*/ 36 w 36"/>
                <a:gd name="T21" fmla="*/ 24 h 37"/>
                <a:gd name="T22" fmla="*/ 36 w 36"/>
                <a:gd name="T23" fmla="*/ 24 h 37"/>
                <a:gd name="T24" fmla="*/ 32 w 36"/>
                <a:gd name="T25" fmla="*/ 31 h 37"/>
                <a:gd name="T26" fmla="*/ 27 w 36"/>
                <a:gd name="T27" fmla="*/ 35 h 37"/>
                <a:gd name="T28" fmla="*/ 20 w 36"/>
                <a:gd name="T29" fmla="*/ 37 h 37"/>
                <a:gd name="T30" fmla="*/ 13 w 36"/>
                <a:gd name="T31" fmla="*/ 36 h 37"/>
                <a:gd name="T32" fmla="*/ 13 w 36"/>
                <a:gd name="T33" fmla="*/ 36 h 37"/>
                <a:gd name="T34" fmla="*/ 6 w 36"/>
                <a:gd name="T35" fmla="*/ 33 h 37"/>
                <a:gd name="T36" fmla="*/ 1 w 36"/>
                <a:gd name="T37" fmla="*/ 27 h 37"/>
                <a:gd name="T38" fmla="*/ 0 w 36"/>
                <a:gd name="T39" fmla="*/ 20 h 37"/>
                <a:gd name="T40" fmla="*/ 0 w 36"/>
                <a:gd name="T41" fmla="*/ 13 h 37"/>
                <a:gd name="T42" fmla="*/ 0 w 36"/>
                <a:gd name="T4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0" y="13"/>
                  </a:moveTo>
                  <a:lnTo>
                    <a:pt x="0" y="13"/>
                  </a:lnTo>
                  <a:lnTo>
                    <a:pt x="4" y="6"/>
                  </a:lnTo>
                  <a:lnTo>
                    <a:pt x="9" y="2"/>
                  </a:lnTo>
                  <a:lnTo>
                    <a:pt x="17" y="0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9" y="4"/>
                  </a:lnTo>
                  <a:lnTo>
                    <a:pt x="35" y="10"/>
                  </a:lnTo>
                  <a:lnTo>
                    <a:pt x="36" y="17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31"/>
                  </a:lnTo>
                  <a:lnTo>
                    <a:pt x="27" y="35"/>
                  </a:lnTo>
                  <a:lnTo>
                    <a:pt x="20" y="37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6" y="33"/>
                  </a:lnTo>
                  <a:lnTo>
                    <a:pt x="1" y="27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49"/>
            <p:cNvSpPr/>
            <p:nvPr/>
          </p:nvSpPr>
          <p:spPr bwMode="auto">
            <a:xfrm>
              <a:off x="10333038" y="1936751"/>
              <a:ext cx="20637" cy="20638"/>
            </a:xfrm>
            <a:custGeom>
              <a:avLst/>
              <a:gdLst>
                <a:gd name="T0" fmla="*/ 14 w 37"/>
                <a:gd name="T1" fmla="*/ 36 h 37"/>
                <a:gd name="T2" fmla="*/ 14 w 37"/>
                <a:gd name="T3" fmla="*/ 36 h 37"/>
                <a:gd name="T4" fmla="*/ 8 w 37"/>
                <a:gd name="T5" fmla="*/ 32 h 37"/>
                <a:gd name="T6" fmla="*/ 3 w 37"/>
                <a:gd name="T7" fmla="*/ 27 h 37"/>
                <a:gd name="T8" fmla="*/ 0 w 37"/>
                <a:gd name="T9" fmla="*/ 20 h 37"/>
                <a:gd name="T10" fmla="*/ 1 w 37"/>
                <a:gd name="T11" fmla="*/ 12 h 37"/>
                <a:gd name="T12" fmla="*/ 1 w 37"/>
                <a:gd name="T13" fmla="*/ 12 h 37"/>
                <a:gd name="T14" fmla="*/ 5 w 37"/>
                <a:gd name="T15" fmla="*/ 6 h 37"/>
                <a:gd name="T16" fmla="*/ 10 w 37"/>
                <a:gd name="T17" fmla="*/ 2 h 37"/>
                <a:gd name="T18" fmla="*/ 17 w 37"/>
                <a:gd name="T19" fmla="*/ 0 h 37"/>
                <a:gd name="T20" fmla="*/ 25 w 37"/>
                <a:gd name="T21" fmla="*/ 1 h 37"/>
                <a:gd name="T22" fmla="*/ 25 w 37"/>
                <a:gd name="T23" fmla="*/ 1 h 37"/>
                <a:gd name="T24" fmla="*/ 31 w 37"/>
                <a:gd name="T25" fmla="*/ 3 h 37"/>
                <a:gd name="T26" fmla="*/ 36 w 37"/>
                <a:gd name="T27" fmla="*/ 10 h 37"/>
                <a:gd name="T28" fmla="*/ 37 w 37"/>
                <a:gd name="T29" fmla="*/ 16 h 37"/>
                <a:gd name="T30" fmla="*/ 37 w 37"/>
                <a:gd name="T31" fmla="*/ 24 h 37"/>
                <a:gd name="T32" fmla="*/ 37 w 37"/>
                <a:gd name="T33" fmla="*/ 24 h 37"/>
                <a:gd name="T34" fmla="*/ 34 w 37"/>
                <a:gd name="T35" fmla="*/ 30 h 37"/>
                <a:gd name="T36" fmla="*/ 28 w 37"/>
                <a:gd name="T37" fmla="*/ 34 h 37"/>
                <a:gd name="T38" fmla="*/ 21 w 37"/>
                <a:gd name="T39" fmla="*/ 37 h 37"/>
                <a:gd name="T40" fmla="*/ 14 w 37"/>
                <a:gd name="T41" fmla="*/ 36 h 37"/>
                <a:gd name="T42" fmla="*/ 14 w 37"/>
                <a:gd name="T43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14" y="36"/>
                  </a:moveTo>
                  <a:lnTo>
                    <a:pt x="14" y="36"/>
                  </a:lnTo>
                  <a:lnTo>
                    <a:pt x="8" y="32"/>
                  </a:lnTo>
                  <a:lnTo>
                    <a:pt x="3" y="27"/>
                  </a:lnTo>
                  <a:lnTo>
                    <a:pt x="0" y="20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5" y="6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25" y="1"/>
                  </a:lnTo>
                  <a:lnTo>
                    <a:pt x="25" y="1"/>
                  </a:lnTo>
                  <a:lnTo>
                    <a:pt x="31" y="3"/>
                  </a:lnTo>
                  <a:lnTo>
                    <a:pt x="36" y="10"/>
                  </a:lnTo>
                  <a:lnTo>
                    <a:pt x="37" y="16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4" y="30"/>
                  </a:lnTo>
                  <a:lnTo>
                    <a:pt x="28" y="34"/>
                  </a:lnTo>
                  <a:lnTo>
                    <a:pt x="21" y="37"/>
                  </a:lnTo>
                  <a:lnTo>
                    <a:pt x="14" y="36"/>
                  </a:lnTo>
                  <a:lnTo>
                    <a:pt x="14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50"/>
            <p:cNvSpPr/>
            <p:nvPr/>
          </p:nvSpPr>
          <p:spPr bwMode="auto">
            <a:xfrm>
              <a:off x="10375900" y="1949451"/>
              <a:ext cx="19050" cy="20638"/>
            </a:xfrm>
            <a:custGeom>
              <a:avLst/>
              <a:gdLst>
                <a:gd name="T0" fmla="*/ 0 w 36"/>
                <a:gd name="T1" fmla="*/ 13 h 37"/>
                <a:gd name="T2" fmla="*/ 0 w 36"/>
                <a:gd name="T3" fmla="*/ 13 h 37"/>
                <a:gd name="T4" fmla="*/ 4 w 36"/>
                <a:gd name="T5" fmla="*/ 6 h 37"/>
                <a:gd name="T6" fmla="*/ 9 w 36"/>
                <a:gd name="T7" fmla="*/ 3 h 37"/>
                <a:gd name="T8" fmla="*/ 17 w 36"/>
                <a:gd name="T9" fmla="*/ 0 h 37"/>
                <a:gd name="T10" fmla="*/ 23 w 36"/>
                <a:gd name="T11" fmla="*/ 1 h 37"/>
                <a:gd name="T12" fmla="*/ 23 w 36"/>
                <a:gd name="T13" fmla="*/ 1 h 37"/>
                <a:gd name="T14" fmla="*/ 30 w 36"/>
                <a:gd name="T15" fmla="*/ 4 h 37"/>
                <a:gd name="T16" fmla="*/ 35 w 36"/>
                <a:gd name="T17" fmla="*/ 10 h 37"/>
                <a:gd name="T18" fmla="*/ 36 w 36"/>
                <a:gd name="T19" fmla="*/ 17 h 37"/>
                <a:gd name="T20" fmla="*/ 36 w 36"/>
                <a:gd name="T21" fmla="*/ 24 h 37"/>
                <a:gd name="T22" fmla="*/ 36 w 36"/>
                <a:gd name="T23" fmla="*/ 24 h 37"/>
                <a:gd name="T24" fmla="*/ 32 w 36"/>
                <a:gd name="T25" fmla="*/ 31 h 37"/>
                <a:gd name="T26" fmla="*/ 27 w 36"/>
                <a:gd name="T27" fmla="*/ 35 h 37"/>
                <a:gd name="T28" fmla="*/ 20 w 36"/>
                <a:gd name="T29" fmla="*/ 37 h 37"/>
                <a:gd name="T30" fmla="*/ 13 w 36"/>
                <a:gd name="T31" fmla="*/ 36 h 37"/>
                <a:gd name="T32" fmla="*/ 13 w 36"/>
                <a:gd name="T33" fmla="*/ 36 h 37"/>
                <a:gd name="T34" fmla="*/ 7 w 36"/>
                <a:gd name="T35" fmla="*/ 33 h 37"/>
                <a:gd name="T36" fmla="*/ 1 w 36"/>
                <a:gd name="T37" fmla="*/ 27 h 37"/>
                <a:gd name="T38" fmla="*/ 0 w 36"/>
                <a:gd name="T39" fmla="*/ 21 h 37"/>
                <a:gd name="T40" fmla="*/ 0 w 36"/>
                <a:gd name="T41" fmla="*/ 13 h 37"/>
                <a:gd name="T42" fmla="*/ 0 w 36"/>
                <a:gd name="T4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0" y="13"/>
                  </a:moveTo>
                  <a:lnTo>
                    <a:pt x="0" y="13"/>
                  </a:lnTo>
                  <a:lnTo>
                    <a:pt x="4" y="6"/>
                  </a:lnTo>
                  <a:lnTo>
                    <a:pt x="9" y="3"/>
                  </a:lnTo>
                  <a:lnTo>
                    <a:pt x="17" y="0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30" y="4"/>
                  </a:lnTo>
                  <a:lnTo>
                    <a:pt x="35" y="10"/>
                  </a:lnTo>
                  <a:lnTo>
                    <a:pt x="36" y="17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31"/>
                  </a:lnTo>
                  <a:lnTo>
                    <a:pt x="27" y="35"/>
                  </a:lnTo>
                  <a:lnTo>
                    <a:pt x="20" y="37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7" y="33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51"/>
            <p:cNvSpPr/>
            <p:nvPr/>
          </p:nvSpPr>
          <p:spPr bwMode="auto">
            <a:xfrm>
              <a:off x="10420350" y="1963738"/>
              <a:ext cx="19050" cy="19050"/>
            </a:xfrm>
            <a:custGeom>
              <a:avLst/>
              <a:gdLst>
                <a:gd name="T0" fmla="*/ 0 w 36"/>
                <a:gd name="T1" fmla="*/ 13 h 37"/>
                <a:gd name="T2" fmla="*/ 0 w 36"/>
                <a:gd name="T3" fmla="*/ 13 h 37"/>
                <a:gd name="T4" fmla="*/ 3 w 36"/>
                <a:gd name="T5" fmla="*/ 6 h 37"/>
                <a:gd name="T6" fmla="*/ 9 w 36"/>
                <a:gd name="T7" fmla="*/ 1 h 37"/>
                <a:gd name="T8" fmla="*/ 15 w 36"/>
                <a:gd name="T9" fmla="*/ 0 h 37"/>
                <a:gd name="T10" fmla="*/ 23 w 36"/>
                <a:gd name="T11" fmla="*/ 0 h 37"/>
                <a:gd name="T12" fmla="*/ 23 w 36"/>
                <a:gd name="T13" fmla="*/ 0 h 37"/>
                <a:gd name="T14" fmla="*/ 29 w 36"/>
                <a:gd name="T15" fmla="*/ 4 h 37"/>
                <a:gd name="T16" fmla="*/ 34 w 36"/>
                <a:gd name="T17" fmla="*/ 9 h 37"/>
                <a:gd name="T18" fmla="*/ 36 w 36"/>
                <a:gd name="T19" fmla="*/ 16 h 37"/>
                <a:gd name="T20" fmla="*/ 36 w 36"/>
                <a:gd name="T21" fmla="*/ 23 h 37"/>
                <a:gd name="T22" fmla="*/ 36 w 36"/>
                <a:gd name="T23" fmla="*/ 23 h 37"/>
                <a:gd name="T24" fmla="*/ 32 w 36"/>
                <a:gd name="T25" fmla="*/ 29 h 37"/>
                <a:gd name="T26" fmla="*/ 27 w 36"/>
                <a:gd name="T27" fmla="*/ 34 h 37"/>
                <a:gd name="T28" fmla="*/ 19 w 36"/>
                <a:gd name="T29" fmla="*/ 37 h 37"/>
                <a:gd name="T30" fmla="*/ 12 w 36"/>
                <a:gd name="T31" fmla="*/ 36 h 37"/>
                <a:gd name="T32" fmla="*/ 12 w 36"/>
                <a:gd name="T33" fmla="*/ 36 h 37"/>
                <a:gd name="T34" fmla="*/ 6 w 36"/>
                <a:gd name="T35" fmla="*/ 32 h 37"/>
                <a:gd name="T36" fmla="*/ 1 w 36"/>
                <a:gd name="T37" fmla="*/ 27 h 37"/>
                <a:gd name="T38" fmla="*/ 0 w 36"/>
                <a:gd name="T39" fmla="*/ 20 h 37"/>
                <a:gd name="T40" fmla="*/ 0 w 36"/>
                <a:gd name="T41" fmla="*/ 13 h 37"/>
                <a:gd name="T42" fmla="*/ 0 w 36"/>
                <a:gd name="T4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0" y="13"/>
                  </a:moveTo>
                  <a:lnTo>
                    <a:pt x="0" y="13"/>
                  </a:lnTo>
                  <a:lnTo>
                    <a:pt x="3" y="6"/>
                  </a:lnTo>
                  <a:lnTo>
                    <a:pt x="9" y="1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9" y="4"/>
                  </a:lnTo>
                  <a:lnTo>
                    <a:pt x="34" y="9"/>
                  </a:lnTo>
                  <a:lnTo>
                    <a:pt x="36" y="16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2" y="29"/>
                  </a:lnTo>
                  <a:lnTo>
                    <a:pt x="27" y="34"/>
                  </a:lnTo>
                  <a:lnTo>
                    <a:pt x="19" y="37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6" y="32"/>
                  </a:lnTo>
                  <a:lnTo>
                    <a:pt x="1" y="27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52"/>
            <p:cNvSpPr/>
            <p:nvPr/>
          </p:nvSpPr>
          <p:spPr bwMode="auto">
            <a:xfrm>
              <a:off x="10463213" y="1976438"/>
              <a:ext cx="20637" cy="20638"/>
            </a:xfrm>
            <a:custGeom>
              <a:avLst/>
              <a:gdLst>
                <a:gd name="T0" fmla="*/ 13 w 37"/>
                <a:gd name="T1" fmla="*/ 37 h 37"/>
                <a:gd name="T2" fmla="*/ 13 w 37"/>
                <a:gd name="T3" fmla="*/ 37 h 37"/>
                <a:gd name="T4" fmla="*/ 6 w 37"/>
                <a:gd name="T5" fmla="*/ 33 h 37"/>
                <a:gd name="T6" fmla="*/ 2 w 37"/>
                <a:gd name="T7" fmla="*/ 28 h 37"/>
                <a:gd name="T8" fmla="*/ 0 w 37"/>
                <a:gd name="T9" fmla="*/ 21 h 37"/>
                <a:gd name="T10" fmla="*/ 1 w 37"/>
                <a:gd name="T11" fmla="*/ 13 h 37"/>
                <a:gd name="T12" fmla="*/ 1 w 37"/>
                <a:gd name="T13" fmla="*/ 13 h 37"/>
                <a:gd name="T14" fmla="*/ 5 w 37"/>
                <a:gd name="T15" fmla="*/ 7 h 37"/>
                <a:gd name="T16" fmla="*/ 10 w 37"/>
                <a:gd name="T17" fmla="*/ 2 h 37"/>
                <a:gd name="T18" fmla="*/ 17 w 37"/>
                <a:gd name="T19" fmla="*/ 0 h 37"/>
                <a:gd name="T20" fmla="*/ 24 w 37"/>
                <a:gd name="T21" fmla="*/ 0 h 37"/>
                <a:gd name="T22" fmla="*/ 24 w 37"/>
                <a:gd name="T23" fmla="*/ 0 h 37"/>
                <a:gd name="T24" fmla="*/ 31 w 37"/>
                <a:gd name="T25" fmla="*/ 4 h 37"/>
                <a:gd name="T26" fmla="*/ 35 w 37"/>
                <a:gd name="T27" fmla="*/ 9 h 37"/>
                <a:gd name="T28" fmla="*/ 37 w 37"/>
                <a:gd name="T29" fmla="*/ 17 h 37"/>
                <a:gd name="T30" fmla="*/ 36 w 37"/>
                <a:gd name="T31" fmla="*/ 24 h 37"/>
                <a:gd name="T32" fmla="*/ 36 w 37"/>
                <a:gd name="T33" fmla="*/ 24 h 37"/>
                <a:gd name="T34" fmla="*/ 33 w 37"/>
                <a:gd name="T35" fmla="*/ 30 h 37"/>
                <a:gd name="T36" fmla="*/ 27 w 37"/>
                <a:gd name="T37" fmla="*/ 35 h 37"/>
                <a:gd name="T38" fmla="*/ 20 w 37"/>
                <a:gd name="T39" fmla="*/ 37 h 37"/>
                <a:gd name="T40" fmla="*/ 13 w 37"/>
                <a:gd name="T41" fmla="*/ 37 h 37"/>
                <a:gd name="T42" fmla="*/ 13 w 37"/>
                <a:gd name="T4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13" y="37"/>
                  </a:moveTo>
                  <a:lnTo>
                    <a:pt x="13" y="37"/>
                  </a:lnTo>
                  <a:lnTo>
                    <a:pt x="6" y="33"/>
                  </a:lnTo>
                  <a:lnTo>
                    <a:pt x="2" y="28"/>
                  </a:lnTo>
                  <a:lnTo>
                    <a:pt x="0" y="2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1" y="4"/>
                  </a:lnTo>
                  <a:lnTo>
                    <a:pt x="35" y="9"/>
                  </a:lnTo>
                  <a:lnTo>
                    <a:pt x="37" y="17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3" y="30"/>
                  </a:lnTo>
                  <a:lnTo>
                    <a:pt x="27" y="35"/>
                  </a:lnTo>
                  <a:lnTo>
                    <a:pt x="20" y="37"/>
                  </a:lnTo>
                  <a:lnTo>
                    <a:pt x="13" y="37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53"/>
            <p:cNvSpPr/>
            <p:nvPr/>
          </p:nvSpPr>
          <p:spPr bwMode="auto">
            <a:xfrm>
              <a:off x="10507663" y="1990726"/>
              <a:ext cx="20637" cy="19050"/>
            </a:xfrm>
            <a:custGeom>
              <a:avLst/>
              <a:gdLst>
                <a:gd name="T0" fmla="*/ 1 w 37"/>
                <a:gd name="T1" fmla="*/ 13 h 36"/>
                <a:gd name="T2" fmla="*/ 1 w 37"/>
                <a:gd name="T3" fmla="*/ 13 h 36"/>
                <a:gd name="T4" fmla="*/ 3 w 37"/>
                <a:gd name="T5" fmla="*/ 7 h 36"/>
                <a:gd name="T6" fmla="*/ 10 w 37"/>
                <a:gd name="T7" fmla="*/ 2 h 36"/>
                <a:gd name="T8" fmla="*/ 16 w 37"/>
                <a:gd name="T9" fmla="*/ 0 h 36"/>
                <a:gd name="T10" fmla="*/ 24 w 37"/>
                <a:gd name="T11" fmla="*/ 0 h 36"/>
                <a:gd name="T12" fmla="*/ 24 w 37"/>
                <a:gd name="T13" fmla="*/ 0 h 36"/>
                <a:gd name="T14" fmla="*/ 30 w 37"/>
                <a:gd name="T15" fmla="*/ 4 h 36"/>
                <a:gd name="T16" fmla="*/ 34 w 37"/>
                <a:gd name="T17" fmla="*/ 9 h 36"/>
                <a:gd name="T18" fmla="*/ 37 w 37"/>
                <a:gd name="T19" fmla="*/ 17 h 36"/>
                <a:gd name="T20" fmla="*/ 36 w 37"/>
                <a:gd name="T21" fmla="*/ 23 h 36"/>
                <a:gd name="T22" fmla="*/ 36 w 37"/>
                <a:gd name="T23" fmla="*/ 23 h 36"/>
                <a:gd name="T24" fmla="*/ 32 w 37"/>
                <a:gd name="T25" fmla="*/ 30 h 36"/>
                <a:gd name="T26" fmla="*/ 27 w 37"/>
                <a:gd name="T27" fmla="*/ 35 h 36"/>
                <a:gd name="T28" fmla="*/ 20 w 37"/>
                <a:gd name="T29" fmla="*/ 36 h 36"/>
                <a:gd name="T30" fmla="*/ 12 w 37"/>
                <a:gd name="T31" fmla="*/ 36 h 36"/>
                <a:gd name="T32" fmla="*/ 12 w 37"/>
                <a:gd name="T33" fmla="*/ 36 h 36"/>
                <a:gd name="T34" fmla="*/ 6 w 37"/>
                <a:gd name="T35" fmla="*/ 32 h 36"/>
                <a:gd name="T36" fmla="*/ 2 w 37"/>
                <a:gd name="T37" fmla="*/ 27 h 36"/>
                <a:gd name="T38" fmla="*/ 0 w 37"/>
                <a:gd name="T39" fmla="*/ 20 h 36"/>
                <a:gd name="T40" fmla="*/ 1 w 37"/>
                <a:gd name="T41" fmla="*/ 13 h 36"/>
                <a:gd name="T42" fmla="*/ 1 w 37"/>
                <a:gd name="T43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1" y="13"/>
                  </a:moveTo>
                  <a:lnTo>
                    <a:pt x="1" y="13"/>
                  </a:lnTo>
                  <a:lnTo>
                    <a:pt x="3" y="7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4"/>
                  </a:lnTo>
                  <a:lnTo>
                    <a:pt x="34" y="9"/>
                  </a:lnTo>
                  <a:lnTo>
                    <a:pt x="37" y="17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2" y="30"/>
                  </a:lnTo>
                  <a:lnTo>
                    <a:pt x="27" y="35"/>
                  </a:lnTo>
                  <a:lnTo>
                    <a:pt x="20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6" y="32"/>
                  </a:lnTo>
                  <a:lnTo>
                    <a:pt x="2" y="27"/>
                  </a:lnTo>
                  <a:lnTo>
                    <a:pt x="0" y="2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54"/>
            <p:cNvSpPr/>
            <p:nvPr/>
          </p:nvSpPr>
          <p:spPr bwMode="auto">
            <a:xfrm>
              <a:off x="10552113" y="2003426"/>
              <a:ext cx="19050" cy="20638"/>
            </a:xfrm>
            <a:custGeom>
              <a:avLst/>
              <a:gdLst>
                <a:gd name="T0" fmla="*/ 1 w 37"/>
                <a:gd name="T1" fmla="*/ 13 h 37"/>
                <a:gd name="T2" fmla="*/ 1 w 37"/>
                <a:gd name="T3" fmla="*/ 13 h 37"/>
                <a:gd name="T4" fmla="*/ 4 w 37"/>
                <a:gd name="T5" fmla="*/ 6 h 37"/>
                <a:gd name="T6" fmla="*/ 10 w 37"/>
                <a:gd name="T7" fmla="*/ 2 h 37"/>
                <a:gd name="T8" fmla="*/ 17 w 37"/>
                <a:gd name="T9" fmla="*/ 0 h 37"/>
                <a:gd name="T10" fmla="*/ 24 w 37"/>
                <a:gd name="T11" fmla="*/ 1 h 37"/>
                <a:gd name="T12" fmla="*/ 24 w 37"/>
                <a:gd name="T13" fmla="*/ 1 h 37"/>
                <a:gd name="T14" fmla="*/ 31 w 37"/>
                <a:gd name="T15" fmla="*/ 5 h 37"/>
                <a:gd name="T16" fmla="*/ 35 w 37"/>
                <a:gd name="T17" fmla="*/ 10 h 37"/>
                <a:gd name="T18" fmla="*/ 37 w 37"/>
                <a:gd name="T19" fmla="*/ 16 h 37"/>
                <a:gd name="T20" fmla="*/ 36 w 37"/>
                <a:gd name="T21" fmla="*/ 24 h 37"/>
                <a:gd name="T22" fmla="*/ 36 w 37"/>
                <a:gd name="T23" fmla="*/ 24 h 37"/>
                <a:gd name="T24" fmla="*/ 32 w 37"/>
                <a:gd name="T25" fmla="*/ 31 h 37"/>
                <a:gd name="T26" fmla="*/ 27 w 37"/>
                <a:gd name="T27" fmla="*/ 34 h 37"/>
                <a:gd name="T28" fmla="*/ 20 w 37"/>
                <a:gd name="T29" fmla="*/ 37 h 37"/>
                <a:gd name="T30" fmla="*/ 13 w 37"/>
                <a:gd name="T31" fmla="*/ 36 h 37"/>
                <a:gd name="T32" fmla="*/ 13 w 37"/>
                <a:gd name="T33" fmla="*/ 36 h 37"/>
                <a:gd name="T34" fmla="*/ 6 w 37"/>
                <a:gd name="T35" fmla="*/ 33 h 37"/>
                <a:gd name="T36" fmla="*/ 2 w 37"/>
                <a:gd name="T37" fmla="*/ 27 h 37"/>
                <a:gd name="T38" fmla="*/ 0 w 37"/>
                <a:gd name="T39" fmla="*/ 20 h 37"/>
                <a:gd name="T40" fmla="*/ 1 w 37"/>
                <a:gd name="T41" fmla="*/ 13 h 37"/>
                <a:gd name="T42" fmla="*/ 1 w 37"/>
                <a:gd name="T4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1" y="13"/>
                  </a:moveTo>
                  <a:lnTo>
                    <a:pt x="1" y="13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31" y="5"/>
                  </a:lnTo>
                  <a:lnTo>
                    <a:pt x="35" y="10"/>
                  </a:lnTo>
                  <a:lnTo>
                    <a:pt x="37" y="16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31"/>
                  </a:lnTo>
                  <a:lnTo>
                    <a:pt x="27" y="34"/>
                  </a:lnTo>
                  <a:lnTo>
                    <a:pt x="20" y="37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6" y="33"/>
                  </a:lnTo>
                  <a:lnTo>
                    <a:pt x="2" y="27"/>
                  </a:lnTo>
                  <a:lnTo>
                    <a:pt x="0" y="2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55"/>
            <p:cNvSpPr/>
            <p:nvPr/>
          </p:nvSpPr>
          <p:spPr bwMode="auto">
            <a:xfrm>
              <a:off x="10596563" y="2017713"/>
              <a:ext cx="19050" cy="19050"/>
            </a:xfrm>
            <a:custGeom>
              <a:avLst/>
              <a:gdLst>
                <a:gd name="T0" fmla="*/ 12 w 36"/>
                <a:gd name="T1" fmla="*/ 36 h 38"/>
                <a:gd name="T2" fmla="*/ 12 w 36"/>
                <a:gd name="T3" fmla="*/ 36 h 38"/>
                <a:gd name="T4" fmla="*/ 6 w 36"/>
                <a:gd name="T5" fmla="*/ 34 h 38"/>
                <a:gd name="T6" fmla="*/ 1 w 36"/>
                <a:gd name="T7" fmla="*/ 27 h 38"/>
                <a:gd name="T8" fmla="*/ 0 w 36"/>
                <a:gd name="T9" fmla="*/ 21 h 38"/>
                <a:gd name="T10" fmla="*/ 0 w 36"/>
                <a:gd name="T11" fmla="*/ 13 h 38"/>
                <a:gd name="T12" fmla="*/ 0 w 36"/>
                <a:gd name="T13" fmla="*/ 13 h 38"/>
                <a:gd name="T14" fmla="*/ 3 w 36"/>
                <a:gd name="T15" fmla="*/ 7 h 38"/>
                <a:gd name="T16" fmla="*/ 9 w 36"/>
                <a:gd name="T17" fmla="*/ 3 h 38"/>
                <a:gd name="T18" fmla="*/ 16 w 36"/>
                <a:gd name="T19" fmla="*/ 0 h 38"/>
                <a:gd name="T20" fmla="*/ 23 w 36"/>
                <a:gd name="T21" fmla="*/ 2 h 38"/>
                <a:gd name="T22" fmla="*/ 23 w 36"/>
                <a:gd name="T23" fmla="*/ 2 h 38"/>
                <a:gd name="T24" fmla="*/ 29 w 36"/>
                <a:gd name="T25" fmla="*/ 6 h 38"/>
                <a:gd name="T26" fmla="*/ 34 w 36"/>
                <a:gd name="T27" fmla="*/ 11 h 38"/>
                <a:gd name="T28" fmla="*/ 36 w 36"/>
                <a:gd name="T29" fmla="*/ 17 h 38"/>
                <a:gd name="T30" fmla="*/ 36 w 36"/>
                <a:gd name="T31" fmla="*/ 25 h 38"/>
                <a:gd name="T32" fmla="*/ 36 w 36"/>
                <a:gd name="T33" fmla="*/ 25 h 38"/>
                <a:gd name="T34" fmla="*/ 32 w 36"/>
                <a:gd name="T35" fmla="*/ 31 h 38"/>
                <a:gd name="T36" fmla="*/ 27 w 36"/>
                <a:gd name="T37" fmla="*/ 35 h 38"/>
                <a:gd name="T38" fmla="*/ 20 w 36"/>
                <a:gd name="T39" fmla="*/ 38 h 38"/>
                <a:gd name="T40" fmla="*/ 12 w 36"/>
                <a:gd name="T41" fmla="*/ 36 h 38"/>
                <a:gd name="T42" fmla="*/ 12 w 36"/>
                <a:gd name="T4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8">
                  <a:moveTo>
                    <a:pt x="12" y="36"/>
                  </a:moveTo>
                  <a:lnTo>
                    <a:pt x="12" y="36"/>
                  </a:lnTo>
                  <a:lnTo>
                    <a:pt x="6" y="34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3" y="7"/>
                  </a:lnTo>
                  <a:lnTo>
                    <a:pt x="9" y="3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9" y="6"/>
                  </a:lnTo>
                  <a:lnTo>
                    <a:pt x="34" y="11"/>
                  </a:lnTo>
                  <a:lnTo>
                    <a:pt x="36" y="17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2" y="31"/>
                  </a:lnTo>
                  <a:lnTo>
                    <a:pt x="27" y="35"/>
                  </a:lnTo>
                  <a:lnTo>
                    <a:pt x="20" y="38"/>
                  </a:lnTo>
                  <a:lnTo>
                    <a:pt x="12" y="36"/>
                  </a:lnTo>
                  <a:lnTo>
                    <a:pt x="12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56"/>
            <p:cNvSpPr/>
            <p:nvPr/>
          </p:nvSpPr>
          <p:spPr bwMode="auto">
            <a:xfrm>
              <a:off x="10639425" y="2030413"/>
              <a:ext cx="19050" cy="20638"/>
            </a:xfrm>
            <a:custGeom>
              <a:avLst/>
              <a:gdLst>
                <a:gd name="T0" fmla="*/ 0 w 36"/>
                <a:gd name="T1" fmla="*/ 13 h 37"/>
                <a:gd name="T2" fmla="*/ 0 w 36"/>
                <a:gd name="T3" fmla="*/ 13 h 37"/>
                <a:gd name="T4" fmla="*/ 4 w 36"/>
                <a:gd name="T5" fmla="*/ 7 h 37"/>
                <a:gd name="T6" fmla="*/ 9 w 36"/>
                <a:gd name="T7" fmla="*/ 3 h 37"/>
                <a:gd name="T8" fmla="*/ 17 w 36"/>
                <a:gd name="T9" fmla="*/ 0 h 37"/>
                <a:gd name="T10" fmla="*/ 23 w 36"/>
                <a:gd name="T11" fmla="*/ 1 h 37"/>
                <a:gd name="T12" fmla="*/ 23 w 36"/>
                <a:gd name="T13" fmla="*/ 1 h 37"/>
                <a:gd name="T14" fmla="*/ 30 w 36"/>
                <a:gd name="T15" fmla="*/ 4 h 37"/>
                <a:gd name="T16" fmla="*/ 35 w 36"/>
                <a:gd name="T17" fmla="*/ 10 h 37"/>
                <a:gd name="T18" fmla="*/ 36 w 36"/>
                <a:gd name="T19" fmla="*/ 17 h 37"/>
                <a:gd name="T20" fmla="*/ 36 w 36"/>
                <a:gd name="T21" fmla="*/ 25 h 37"/>
                <a:gd name="T22" fmla="*/ 36 w 36"/>
                <a:gd name="T23" fmla="*/ 25 h 37"/>
                <a:gd name="T24" fmla="*/ 32 w 36"/>
                <a:gd name="T25" fmla="*/ 31 h 37"/>
                <a:gd name="T26" fmla="*/ 27 w 36"/>
                <a:gd name="T27" fmla="*/ 35 h 37"/>
                <a:gd name="T28" fmla="*/ 19 w 36"/>
                <a:gd name="T29" fmla="*/ 37 h 37"/>
                <a:gd name="T30" fmla="*/ 13 w 36"/>
                <a:gd name="T31" fmla="*/ 36 h 37"/>
                <a:gd name="T32" fmla="*/ 13 w 36"/>
                <a:gd name="T33" fmla="*/ 36 h 37"/>
                <a:gd name="T34" fmla="*/ 7 w 36"/>
                <a:gd name="T35" fmla="*/ 34 h 37"/>
                <a:gd name="T36" fmla="*/ 1 w 36"/>
                <a:gd name="T37" fmla="*/ 27 h 37"/>
                <a:gd name="T38" fmla="*/ 0 w 36"/>
                <a:gd name="T39" fmla="*/ 21 h 37"/>
                <a:gd name="T40" fmla="*/ 0 w 36"/>
                <a:gd name="T41" fmla="*/ 13 h 37"/>
                <a:gd name="T42" fmla="*/ 0 w 36"/>
                <a:gd name="T4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0" y="13"/>
                  </a:moveTo>
                  <a:lnTo>
                    <a:pt x="0" y="13"/>
                  </a:lnTo>
                  <a:lnTo>
                    <a:pt x="4" y="7"/>
                  </a:lnTo>
                  <a:lnTo>
                    <a:pt x="9" y="3"/>
                  </a:lnTo>
                  <a:lnTo>
                    <a:pt x="17" y="0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30" y="4"/>
                  </a:lnTo>
                  <a:lnTo>
                    <a:pt x="35" y="10"/>
                  </a:lnTo>
                  <a:lnTo>
                    <a:pt x="36" y="17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2" y="31"/>
                  </a:lnTo>
                  <a:lnTo>
                    <a:pt x="27" y="35"/>
                  </a:lnTo>
                  <a:lnTo>
                    <a:pt x="19" y="37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7" y="34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57"/>
            <p:cNvSpPr/>
            <p:nvPr/>
          </p:nvSpPr>
          <p:spPr bwMode="auto">
            <a:xfrm>
              <a:off x="10683875" y="2044701"/>
              <a:ext cx="19050" cy="19050"/>
            </a:xfrm>
            <a:custGeom>
              <a:avLst/>
              <a:gdLst>
                <a:gd name="T0" fmla="*/ 0 w 36"/>
                <a:gd name="T1" fmla="*/ 13 h 37"/>
                <a:gd name="T2" fmla="*/ 0 w 36"/>
                <a:gd name="T3" fmla="*/ 13 h 37"/>
                <a:gd name="T4" fmla="*/ 3 w 36"/>
                <a:gd name="T5" fmla="*/ 6 h 37"/>
                <a:gd name="T6" fmla="*/ 9 w 36"/>
                <a:gd name="T7" fmla="*/ 1 h 37"/>
                <a:gd name="T8" fmla="*/ 15 w 36"/>
                <a:gd name="T9" fmla="*/ 0 h 37"/>
                <a:gd name="T10" fmla="*/ 23 w 36"/>
                <a:gd name="T11" fmla="*/ 0 h 37"/>
                <a:gd name="T12" fmla="*/ 23 w 36"/>
                <a:gd name="T13" fmla="*/ 0 h 37"/>
                <a:gd name="T14" fmla="*/ 29 w 36"/>
                <a:gd name="T15" fmla="*/ 4 h 37"/>
                <a:gd name="T16" fmla="*/ 34 w 36"/>
                <a:gd name="T17" fmla="*/ 9 h 37"/>
                <a:gd name="T18" fmla="*/ 36 w 36"/>
                <a:gd name="T19" fmla="*/ 17 h 37"/>
                <a:gd name="T20" fmla="*/ 36 w 36"/>
                <a:gd name="T21" fmla="*/ 23 h 37"/>
                <a:gd name="T22" fmla="*/ 36 w 36"/>
                <a:gd name="T23" fmla="*/ 23 h 37"/>
                <a:gd name="T24" fmla="*/ 32 w 36"/>
                <a:gd name="T25" fmla="*/ 31 h 37"/>
                <a:gd name="T26" fmla="*/ 27 w 36"/>
                <a:gd name="T27" fmla="*/ 35 h 37"/>
                <a:gd name="T28" fmla="*/ 19 w 36"/>
                <a:gd name="T29" fmla="*/ 37 h 37"/>
                <a:gd name="T30" fmla="*/ 12 w 36"/>
                <a:gd name="T31" fmla="*/ 36 h 37"/>
                <a:gd name="T32" fmla="*/ 12 w 36"/>
                <a:gd name="T33" fmla="*/ 36 h 37"/>
                <a:gd name="T34" fmla="*/ 6 w 36"/>
                <a:gd name="T35" fmla="*/ 32 h 37"/>
                <a:gd name="T36" fmla="*/ 1 w 36"/>
                <a:gd name="T37" fmla="*/ 27 h 37"/>
                <a:gd name="T38" fmla="*/ 0 w 36"/>
                <a:gd name="T39" fmla="*/ 20 h 37"/>
                <a:gd name="T40" fmla="*/ 0 w 36"/>
                <a:gd name="T41" fmla="*/ 13 h 37"/>
                <a:gd name="T42" fmla="*/ 0 w 36"/>
                <a:gd name="T4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0" y="13"/>
                  </a:moveTo>
                  <a:lnTo>
                    <a:pt x="0" y="13"/>
                  </a:lnTo>
                  <a:lnTo>
                    <a:pt x="3" y="6"/>
                  </a:lnTo>
                  <a:lnTo>
                    <a:pt x="9" y="1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9" y="4"/>
                  </a:lnTo>
                  <a:lnTo>
                    <a:pt x="34" y="9"/>
                  </a:lnTo>
                  <a:lnTo>
                    <a:pt x="36" y="17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2" y="31"/>
                  </a:lnTo>
                  <a:lnTo>
                    <a:pt x="27" y="35"/>
                  </a:lnTo>
                  <a:lnTo>
                    <a:pt x="19" y="37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6" y="32"/>
                  </a:lnTo>
                  <a:lnTo>
                    <a:pt x="1" y="27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58"/>
            <p:cNvSpPr/>
            <p:nvPr/>
          </p:nvSpPr>
          <p:spPr bwMode="auto">
            <a:xfrm>
              <a:off x="10726738" y="2058988"/>
              <a:ext cx="20637" cy="19050"/>
            </a:xfrm>
            <a:custGeom>
              <a:avLst/>
              <a:gdLst>
                <a:gd name="T0" fmla="*/ 13 w 37"/>
                <a:gd name="T1" fmla="*/ 36 h 37"/>
                <a:gd name="T2" fmla="*/ 13 w 37"/>
                <a:gd name="T3" fmla="*/ 36 h 37"/>
                <a:gd name="T4" fmla="*/ 6 w 37"/>
                <a:gd name="T5" fmla="*/ 32 h 37"/>
                <a:gd name="T6" fmla="*/ 2 w 37"/>
                <a:gd name="T7" fmla="*/ 27 h 37"/>
                <a:gd name="T8" fmla="*/ 0 w 37"/>
                <a:gd name="T9" fmla="*/ 20 h 37"/>
                <a:gd name="T10" fmla="*/ 1 w 37"/>
                <a:gd name="T11" fmla="*/ 12 h 37"/>
                <a:gd name="T12" fmla="*/ 1 w 37"/>
                <a:gd name="T13" fmla="*/ 12 h 37"/>
                <a:gd name="T14" fmla="*/ 5 w 37"/>
                <a:gd name="T15" fmla="*/ 6 h 37"/>
                <a:gd name="T16" fmla="*/ 10 w 37"/>
                <a:gd name="T17" fmla="*/ 1 h 37"/>
                <a:gd name="T18" fmla="*/ 17 w 37"/>
                <a:gd name="T19" fmla="*/ 0 h 37"/>
                <a:gd name="T20" fmla="*/ 24 w 37"/>
                <a:gd name="T21" fmla="*/ 0 h 37"/>
                <a:gd name="T22" fmla="*/ 24 w 37"/>
                <a:gd name="T23" fmla="*/ 0 h 37"/>
                <a:gd name="T24" fmla="*/ 31 w 37"/>
                <a:gd name="T25" fmla="*/ 3 h 37"/>
                <a:gd name="T26" fmla="*/ 35 w 37"/>
                <a:gd name="T27" fmla="*/ 9 h 37"/>
                <a:gd name="T28" fmla="*/ 37 w 37"/>
                <a:gd name="T29" fmla="*/ 16 h 37"/>
                <a:gd name="T30" fmla="*/ 36 w 37"/>
                <a:gd name="T31" fmla="*/ 23 h 37"/>
                <a:gd name="T32" fmla="*/ 36 w 37"/>
                <a:gd name="T33" fmla="*/ 23 h 37"/>
                <a:gd name="T34" fmla="*/ 33 w 37"/>
                <a:gd name="T35" fmla="*/ 29 h 37"/>
                <a:gd name="T36" fmla="*/ 27 w 37"/>
                <a:gd name="T37" fmla="*/ 34 h 37"/>
                <a:gd name="T38" fmla="*/ 20 w 37"/>
                <a:gd name="T39" fmla="*/ 37 h 37"/>
                <a:gd name="T40" fmla="*/ 13 w 37"/>
                <a:gd name="T41" fmla="*/ 36 h 37"/>
                <a:gd name="T42" fmla="*/ 13 w 37"/>
                <a:gd name="T43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13" y="36"/>
                  </a:moveTo>
                  <a:lnTo>
                    <a:pt x="13" y="36"/>
                  </a:lnTo>
                  <a:lnTo>
                    <a:pt x="6" y="32"/>
                  </a:lnTo>
                  <a:lnTo>
                    <a:pt x="2" y="27"/>
                  </a:lnTo>
                  <a:lnTo>
                    <a:pt x="0" y="20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5" y="6"/>
                  </a:lnTo>
                  <a:lnTo>
                    <a:pt x="10" y="1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1" y="3"/>
                  </a:lnTo>
                  <a:lnTo>
                    <a:pt x="35" y="9"/>
                  </a:lnTo>
                  <a:lnTo>
                    <a:pt x="37" y="16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3" y="29"/>
                  </a:lnTo>
                  <a:lnTo>
                    <a:pt x="27" y="34"/>
                  </a:lnTo>
                  <a:lnTo>
                    <a:pt x="20" y="37"/>
                  </a:lnTo>
                  <a:lnTo>
                    <a:pt x="13" y="36"/>
                  </a:lnTo>
                  <a:lnTo>
                    <a:pt x="13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59"/>
            <p:cNvSpPr/>
            <p:nvPr/>
          </p:nvSpPr>
          <p:spPr bwMode="auto">
            <a:xfrm>
              <a:off x="10771188" y="2071688"/>
              <a:ext cx="20637" cy="19050"/>
            </a:xfrm>
            <a:custGeom>
              <a:avLst/>
              <a:gdLst>
                <a:gd name="T0" fmla="*/ 2 w 38"/>
                <a:gd name="T1" fmla="*/ 13 h 36"/>
                <a:gd name="T2" fmla="*/ 2 w 38"/>
                <a:gd name="T3" fmla="*/ 13 h 36"/>
                <a:gd name="T4" fmla="*/ 4 w 38"/>
                <a:gd name="T5" fmla="*/ 7 h 36"/>
                <a:gd name="T6" fmla="*/ 11 w 38"/>
                <a:gd name="T7" fmla="*/ 2 h 36"/>
                <a:gd name="T8" fmla="*/ 17 w 38"/>
                <a:gd name="T9" fmla="*/ 0 h 36"/>
                <a:gd name="T10" fmla="*/ 25 w 38"/>
                <a:gd name="T11" fmla="*/ 0 h 36"/>
                <a:gd name="T12" fmla="*/ 25 w 38"/>
                <a:gd name="T13" fmla="*/ 0 h 36"/>
                <a:gd name="T14" fmla="*/ 31 w 38"/>
                <a:gd name="T15" fmla="*/ 4 h 36"/>
                <a:gd name="T16" fmla="*/ 35 w 38"/>
                <a:gd name="T17" fmla="*/ 9 h 36"/>
                <a:gd name="T18" fmla="*/ 38 w 38"/>
                <a:gd name="T19" fmla="*/ 17 h 36"/>
                <a:gd name="T20" fmla="*/ 37 w 38"/>
                <a:gd name="T21" fmla="*/ 23 h 36"/>
                <a:gd name="T22" fmla="*/ 37 w 38"/>
                <a:gd name="T23" fmla="*/ 23 h 36"/>
                <a:gd name="T24" fmla="*/ 33 w 38"/>
                <a:gd name="T25" fmla="*/ 30 h 36"/>
                <a:gd name="T26" fmla="*/ 28 w 38"/>
                <a:gd name="T27" fmla="*/ 35 h 36"/>
                <a:gd name="T28" fmla="*/ 21 w 38"/>
                <a:gd name="T29" fmla="*/ 36 h 36"/>
                <a:gd name="T30" fmla="*/ 13 w 38"/>
                <a:gd name="T31" fmla="*/ 36 h 36"/>
                <a:gd name="T32" fmla="*/ 13 w 38"/>
                <a:gd name="T33" fmla="*/ 36 h 36"/>
                <a:gd name="T34" fmla="*/ 7 w 38"/>
                <a:gd name="T35" fmla="*/ 32 h 36"/>
                <a:gd name="T36" fmla="*/ 3 w 38"/>
                <a:gd name="T37" fmla="*/ 27 h 36"/>
                <a:gd name="T38" fmla="*/ 0 w 38"/>
                <a:gd name="T39" fmla="*/ 21 h 36"/>
                <a:gd name="T40" fmla="*/ 2 w 38"/>
                <a:gd name="T41" fmla="*/ 13 h 36"/>
                <a:gd name="T42" fmla="*/ 2 w 38"/>
                <a:gd name="T43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6">
                  <a:moveTo>
                    <a:pt x="2" y="13"/>
                  </a:moveTo>
                  <a:lnTo>
                    <a:pt x="2" y="13"/>
                  </a:lnTo>
                  <a:lnTo>
                    <a:pt x="4" y="7"/>
                  </a:lnTo>
                  <a:lnTo>
                    <a:pt x="11" y="2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4"/>
                  </a:lnTo>
                  <a:lnTo>
                    <a:pt x="35" y="9"/>
                  </a:lnTo>
                  <a:lnTo>
                    <a:pt x="38" y="17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3" y="30"/>
                  </a:lnTo>
                  <a:lnTo>
                    <a:pt x="28" y="35"/>
                  </a:lnTo>
                  <a:lnTo>
                    <a:pt x="21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7" y="32"/>
                  </a:lnTo>
                  <a:lnTo>
                    <a:pt x="3" y="27"/>
                  </a:lnTo>
                  <a:lnTo>
                    <a:pt x="0" y="21"/>
                  </a:lnTo>
                  <a:lnTo>
                    <a:pt x="2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60"/>
            <p:cNvSpPr/>
            <p:nvPr/>
          </p:nvSpPr>
          <p:spPr bwMode="auto">
            <a:xfrm>
              <a:off x="10815638" y="2084388"/>
              <a:ext cx="19050" cy="20638"/>
            </a:xfrm>
            <a:custGeom>
              <a:avLst/>
              <a:gdLst>
                <a:gd name="T0" fmla="*/ 0 w 37"/>
                <a:gd name="T1" fmla="*/ 13 h 37"/>
                <a:gd name="T2" fmla="*/ 0 w 37"/>
                <a:gd name="T3" fmla="*/ 13 h 37"/>
                <a:gd name="T4" fmla="*/ 4 w 37"/>
                <a:gd name="T5" fmla="*/ 6 h 37"/>
                <a:gd name="T6" fmla="*/ 10 w 37"/>
                <a:gd name="T7" fmla="*/ 2 h 37"/>
                <a:gd name="T8" fmla="*/ 17 w 37"/>
                <a:gd name="T9" fmla="*/ 0 h 37"/>
                <a:gd name="T10" fmla="*/ 24 w 37"/>
                <a:gd name="T11" fmla="*/ 1 h 37"/>
                <a:gd name="T12" fmla="*/ 24 w 37"/>
                <a:gd name="T13" fmla="*/ 1 h 37"/>
                <a:gd name="T14" fmla="*/ 31 w 37"/>
                <a:gd name="T15" fmla="*/ 5 h 37"/>
                <a:gd name="T16" fmla="*/ 35 w 37"/>
                <a:gd name="T17" fmla="*/ 10 h 37"/>
                <a:gd name="T18" fmla="*/ 37 w 37"/>
                <a:gd name="T19" fmla="*/ 16 h 37"/>
                <a:gd name="T20" fmla="*/ 36 w 37"/>
                <a:gd name="T21" fmla="*/ 24 h 37"/>
                <a:gd name="T22" fmla="*/ 36 w 37"/>
                <a:gd name="T23" fmla="*/ 24 h 37"/>
                <a:gd name="T24" fmla="*/ 32 w 37"/>
                <a:gd name="T25" fmla="*/ 31 h 37"/>
                <a:gd name="T26" fmla="*/ 27 w 37"/>
                <a:gd name="T27" fmla="*/ 36 h 37"/>
                <a:gd name="T28" fmla="*/ 20 w 37"/>
                <a:gd name="T29" fmla="*/ 37 h 37"/>
                <a:gd name="T30" fmla="*/ 13 w 37"/>
                <a:gd name="T31" fmla="*/ 37 h 37"/>
                <a:gd name="T32" fmla="*/ 13 w 37"/>
                <a:gd name="T33" fmla="*/ 37 h 37"/>
                <a:gd name="T34" fmla="*/ 6 w 37"/>
                <a:gd name="T35" fmla="*/ 33 h 37"/>
                <a:gd name="T36" fmla="*/ 2 w 37"/>
                <a:gd name="T37" fmla="*/ 27 h 37"/>
                <a:gd name="T38" fmla="*/ 0 w 37"/>
                <a:gd name="T39" fmla="*/ 20 h 37"/>
                <a:gd name="T40" fmla="*/ 0 w 37"/>
                <a:gd name="T41" fmla="*/ 13 h 37"/>
                <a:gd name="T42" fmla="*/ 0 w 37"/>
                <a:gd name="T4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0" y="13"/>
                  </a:moveTo>
                  <a:lnTo>
                    <a:pt x="0" y="13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31" y="5"/>
                  </a:lnTo>
                  <a:lnTo>
                    <a:pt x="35" y="10"/>
                  </a:lnTo>
                  <a:lnTo>
                    <a:pt x="37" y="16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31"/>
                  </a:lnTo>
                  <a:lnTo>
                    <a:pt x="27" y="36"/>
                  </a:lnTo>
                  <a:lnTo>
                    <a:pt x="20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6" y="33"/>
                  </a:lnTo>
                  <a:lnTo>
                    <a:pt x="2" y="27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61"/>
            <p:cNvSpPr/>
            <p:nvPr/>
          </p:nvSpPr>
          <p:spPr bwMode="auto">
            <a:xfrm>
              <a:off x="10858500" y="2098676"/>
              <a:ext cx="20637" cy="19050"/>
            </a:xfrm>
            <a:custGeom>
              <a:avLst/>
              <a:gdLst>
                <a:gd name="T0" fmla="*/ 13 w 37"/>
                <a:gd name="T1" fmla="*/ 37 h 38"/>
                <a:gd name="T2" fmla="*/ 13 w 37"/>
                <a:gd name="T3" fmla="*/ 37 h 38"/>
                <a:gd name="T4" fmla="*/ 7 w 37"/>
                <a:gd name="T5" fmla="*/ 34 h 38"/>
                <a:gd name="T6" fmla="*/ 2 w 37"/>
                <a:gd name="T7" fmla="*/ 28 h 38"/>
                <a:gd name="T8" fmla="*/ 0 w 37"/>
                <a:gd name="T9" fmla="*/ 21 h 38"/>
                <a:gd name="T10" fmla="*/ 0 w 37"/>
                <a:gd name="T11" fmla="*/ 13 h 38"/>
                <a:gd name="T12" fmla="*/ 0 w 37"/>
                <a:gd name="T13" fmla="*/ 13 h 38"/>
                <a:gd name="T14" fmla="*/ 4 w 37"/>
                <a:gd name="T15" fmla="*/ 7 h 38"/>
                <a:gd name="T16" fmla="*/ 9 w 37"/>
                <a:gd name="T17" fmla="*/ 3 h 38"/>
                <a:gd name="T18" fmla="*/ 17 w 37"/>
                <a:gd name="T19" fmla="*/ 0 h 38"/>
                <a:gd name="T20" fmla="*/ 24 w 37"/>
                <a:gd name="T21" fmla="*/ 2 h 38"/>
                <a:gd name="T22" fmla="*/ 24 w 37"/>
                <a:gd name="T23" fmla="*/ 2 h 38"/>
                <a:gd name="T24" fmla="*/ 30 w 37"/>
                <a:gd name="T25" fmla="*/ 6 h 38"/>
                <a:gd name="T26" fmla="*/ 35 w 37"/>
                <a:gd name="T27" fmla="*/ 11 h 38"/>
                <a:gd name="T28" fmla="*/ 37 w 37"/>
                <a:gd name="T29" fmla="*/ 17 h 38"/>
                <a:gd name="T30" fmla="*/ 37 w 37"/>
                <a:gd name="T31" fmla="*/ 25 h 38"/>
                <a:gd name="T32" fmla="*/ 37 w 37"/>
                <a:gd name="T33" fmla="*/ 25 h 38"/>
                <a:gd name="T34" fmla="*/ 33 w 37"/>
                <a:gd name="T35" fmla="*/ 31 h 38"/>
                <a:gd name="T36" fmla="*/ 27 w 37"/>
                <a:gd name="T37" fmla="*/ 35 h 38"/>
                <a:gd name="T38" fmla="*/ 21 w 37"/>
                <a:gd name="T39" fmla="*/ 38 h 38"/>
                <a:gd name="T40" fmla="*/ 13 w 37"/>
                <a:gd name="T41" fmla="*/ 37 h 38"/>
                <a:gd name="T42" fmla="*/ 13 w 37"/>
                <a:gd name="T4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13" y="37"/>
                  </a:moveTo>
                  <a:lnTo>
                    <a:pt x="13" y="37"/>
                  </a:lnTo>
                  <a:lnTo>
                    <a:pt x="7" y="34"/>
                  </a:lnTo>
                  <a:lnTo>
                    <a:pt x="2" y="28"/>
                  </a:lnTo>
                  <a:lnTo>
                    <a:pt x="0" y="21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4" y="7"/>
                  </a:lnTo>
                  <a:lnTo>
                    <a:pt x="9" y="3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5" y="11"/>
                  </a:lnTo>
                  <a:lnTo>
                    <a:pt x="37" y="17"/>
                  </a:lnTo>
                  <a:lnTo>
                    <a:pt x="37" y="25"/>
                  </a:lnTo>
                  <a:lnTo>
                    <a:pt x="37" y="25"/>
                  </a:lnTo>
                  <a:lnTo>
                    <a:pt x="33" y="31"/>
                  </a:lnTo>
                  <a:lnTo>
                    <a:pt x="27" y="35"/>
                  </a:lnTo>
                  <a:lnTo>
                    <a:pt x="21" y="38"/>
                  </a:lnTo>
                  <a:lnTo>
                    <a:pt x="13" y="37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62"/>
            <p:cNvSpPr/>
            <p:nvPr/>
          </p:nvSpPr>
          <p:spPr bwMode="auto">
            <a:xfrm>
              <a:off x="10901363" y="2111376"/>
              <a:ext cx="20637" cy="19050"/>
            </a:xfrm>
            <a:custGeom>
              <a:avLst/>
              <a:gdLst>
                <a:gd name="T0" fmla="*/ 0 w 38"/>
                <a:gd name="T1" fmla="*/ 14 h 37"/>
                <a:gd name="T2" fmla="*/ 0 w 38"/>
                <a:gd name="T3" fmla="*/ 14 h 37"/>
                <a:gd name="T4" fmla="*/ 4 w 38"/>
                <a:gd name="T5" fmla="*/ 6 h 37"/>
                <a:gd name="T6" fmla="*/ 9 w 38"/>
                <a:gd name="T7" fmla="*/ 3 h 37"/>
                <a:gd name="T8" fmla="*/ 17 w 38"/>
                <a:gd name="T9" fmla="*/ 0 h 37"/>
                <a:gd name="T10" fmla="*/ 23 w 38"/>
                <a:gd name="T11" fmla="*/ 1 h 37"/>
                <a:gd name="T12" fmla="*/ 23 w 38"/>
                <a:gd name="T13" fmla="*/ 1 h 37"/>
                <a:gd name="T14" fmla="*/ 30 w 38"/>
                <a:gd name="T15" fmla="*/ 5 h 37"/>
                <a:gd name="T16" fmla="*/ 35 w 38"/>
                <a:gd name="T17" fmla="*/ 10 h 37"/>
                <a:gd name="T18" fmla="*/ 38 w 38"/>
                <a:gd name="T19" fmla="*/ 17 h 37"/>
                <a:gd name="T20" fmla="*/ 36 w 38"/>
                <a:gd name="T21" fmla="*/ 24 h 37"/>
                <a:gd name="T22" fmla="*/ 36 w 38"/>
                <a:gd name="T23" fmla="*/ 24 h 37"/>
                <a:gd name="T24" fmla="*/ 32 w 38"/>
                <a:gd name="T25" fmla="*/ 31 h 37"/>
                <a:gd name="T26" fmla="*/ 27 w 38"/>
                <a:gd name="T27" fmla="*/ 36 h 37"/>
                <a:gd name="T28" fmla="*/ 21 w 38"/>
                <a:gd name="T29" fmla="*/ 37 h 37"/>
                <a:gd name="T30" fmla="*/ 13 w 38"/>
                <a:gd name="T31" fmla="*/ 37 h 37"/>
                <a:gd name="T32" fmla="*/ 13 w 38"/>
                <a:gd name="T33" fmla="*/ 37 h 37"/>
                <a:gd name="T34" fmla="*/ 7 w 38"/>
                <a:gd name="T35" fmla="*/ 33 h 37"/>
                <a:gd name="T36" fmla="*/ 2 w 38"/>
                <a:gd name="T37" fmla="*/ 28 h 37"/>
                <a:gd name="T38" fmla="*/ 0 w 38"/>
                <a:gd name="T39" fmla="*/ 21 h 37"/>
                <a:gd name="T40" fmla="*/ 0 w 38"/>
                <a:gd name="T41" fmla="*/ 14 h 37"/>
                <a:gd name="T42" fmla="*/ 0 w 38"/>
                <a:gd name="T43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7">
                  <a:moveTo>
                    <a:pt x="0" y="14"/>
                  </a:moveTo>
                  <a:lnTo>
                    <a:pt x="0" y="14"/>
                  </a:lnTo>
                  <a:lnTo>
                    <a:pt x="4" y="6"/>
                  </a:lnTo>
                  <a:lnTo>
                    <a:pt x="9" y="3"/>
                  </a:lnTo>
                  <a:lnTo>
                    <a:pt x="17" y="0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30" y="5"/>
                  </a:lnTo>
                  <a:lnTo>
                    <a:pt x="35" y="10"/>
                  </a:lnTo>
                  <a:lnTo>
                    <a:pt x="38" y="17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31"/>
                  </a:lnTo>
                  <a:lnTo>
                    <a:pt x="27" y="36"/>
                  </a:lnTo>
                  <a:lnTo>
                    <a:pt x="21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7" y="33"/>
                  </a:lnTo>
                  <a:lnTo>
                    <a:pt x="2" y="28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63"/>
            <p:cNvSpPr/>
            <p:nvPr/>
          </p:nvSpPr>
          <p:spPr bwMode="auto">
            <a:xfrm>
              <a:off x="10945813" y="2125663"/>
              <a:ext cx="19050" cy="19050"/>
            </a:xfrm>
            <a:custGeom>
              <a:avLst/>
              <a:gdLst>
                <a:gd name="T0" fmla="*/ 0 w 36"/>
                <a:gd name="T1" fmla="*/ 13 h 37"/>
                <a:gd name="T2" fmla="*/ 0 w 36"/>
                <a:gd name="T3" fmla="*/ 13 h 37"/>
                <a:gd name="T4" fmla="*/ 3 w 36"/>
                <a:gd name="T5" fmla="*/ 6 h 37"/>
                <a:gd name="T6" fmla="*/ 9 w 36"/>
                <a:gd name="T7" fmla="*/ 2 h 37"/>
                <a:gd name="T8" fmla="*/ 16 w 36"/>
                <a:gd name="T9" fmla="*/ 0 h 37"/>
                <a:gd name="T10" fmla="*/ 23 w 36"/>
                <a:gd name="T11" fmla="*/ 1 h 37"/>
                <a:gd name="T12" fmla="*/ 23 w 36"/>
                <a:gd name="T13" fmla="*/ 1 h 37"/>
                <a:gd name="T14" fmla="*/ 29 w 36"/>
                <a:gd name="T15" fmla="*/ 4 h 37"/>
                <a:gd name="T16" fmla="*/ 34 w 36"/>
                <a:gd name="T17" fmla="*/ 10 h 37"/>
                <a:gd name="T18" fmla="*/ 36 w 36"/>
                <a:gd name="T19" fmla="*/ 16 h 37"/>
                <a:gd name="T20" fmla="*/ 36 w 36"/>
                <a:gd name="T21" fmla="*/ 24 h 37"/>
                <a:gd name="T22" fmla="*/ 36 w 36"/>
                <a:gd name="T23" fmla="*/ 24 h 37"/>
                <a:gd name="T24" fmla="*/ 32 w 36"/>
                <a:gd name="T25" fmla="*/ 31 h 37"/>
                <a:gd name="T26" fmla="*/ 27 w 36"/>
                <a:gd name="T27" fmla="*/ 34 h 37"/>
                <a:gd name="T28" fmla="*/ 20 w 36"/>
                <a:gd name="T29" fmla="*/ 37 h 37"/>
                <a:gd name="T30" fmla="*/ 12 w 36"/>
                <a:gd name="T31" fmla="*/ 36 h 37"/>
                <a:gd name="T32" fmla="*/ 12 w 36"/>
                <a:gd name="T33" fmla="*/ 36 h 37"/>
                <a:gd name="T34" fmla="*/ 6 w 36"/>
                <a:gd name="T35" fmla="*/ 33 h 37"/>
                <a:gd name="T36" fmla="*/ 1 w 36"/>
                <a:gd name="T37" fmla="*/ 27 h 37"/>
                <a:gd name="T38" fmla="*/ 0 w 36"/>
                <a:gd name="T39" fmla="*/ 20 h 37"/>
                <a:gd name="T40" fmla="*/ 0 w 36"/>
                <a:gd name="T41" fmla="*/ 13 h 37"/>
                <a:gd name="T42" fmla="*/ 0 w 36"/>
                <a:gd name="T4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0" y="13"/>
                  </a:moveTo>
                  <a:lnTo>
                    <a:pt x="0" y="13"/>
                  </a:lnTo>
                  <a:lnTo>
                    <a:pt x="3" y="6"/>
                  </a:lnTo>
                  <a:lnTo>
                    <a:pt x="9" y="2"/>
                  </a:lnTo>
                  <a:lnTo>
                    <a:pt x="16" y="0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9" y="4"/>
                  </a:lnTo>
                  <a:lnTo>
                    <a:pt x="34" y="10"/>
                  </a:lnTo>
                  <a:lnTo>
                    <a:pt x="36" y="16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31"/>
                  </a:lnTo>
                  <a:lnTo>
                    <a:pt x="27" y="34"/>
                  </a:lnTo>
                  <a:lnTo>
                    <a:pt x="20" y="37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6" y="33"/>
                  </a:lnTo>
                  <a:lnTo>
                    <a:pt x="1" y="27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664"/>
            <p:cNvSpPr/>
            <p:nvPr/>
          </p:nvSpPr>
          <p:spPr bwMode="auto">
            <a:xfrm>
              <a:off x="10988675" y="2138363"/>
              <a:ext cx="19050" cy="20638"/>
            </a:xfrm>
            <a:custGeom>
              <a:avLst/>
              <a:gdLst>
                <a:gd name="T0" fmla="*/ 14 w 37"/>
                <a:gd name="T1" fmla="*/ 36 h 38"/>
                <a:gd name="T2" fmla="*/ 14 w 37"/>
                <a:gd name="T3" fmla="*/ 36 h 38"/>
                <a:gd name="T4" fmla="*/ 8 w 37"/>
                <a:gd name="T5" fmla="*/ 33 h 38"/>
                <a:gd name="T6" fmla="*/ 3 w 37"/>
                <a:gd name="T7" fmla="*/ 27 h 38"/>
                <a:gd name="T8" fmla="*/ 0 w 37"/>
                <a:gd name="T9" fmla="*/ 21 h 38"/>
                <a:gd name="T10" fmla="*/ 1 w 37"/>
                <a:gd name="T11" fmla="*/ 13 h 38"/>
                <a:gd name="T12" fmla="*/ 1 w 37"/>
                <a:gd name="T13" fmla="*/ 13 h 38"/>
                <a:gd name="T14" fmla="*/ 5 w 37"/>
                <a:gd name="T15" fmla="*/ 7 h 38"/>
                <a:gd name="T16" fmla="*/ 10 w 37"/>
                <a:gd name="T17" fmla="*/ 3 h 38"/>
                <a:gd name="T18" fmla="*/ 17 w 37"/>
                <a:gd name="T19" fmla="*/ 0 h 38"/>
                <a:gd name="T20" fmla="*/ 24 w 37"/>
                <a:gd name="T21" fmla="*/ 2 h 38"/>
                <a:gd name="T22" fmla="*/ 24 w 37"/>
                <a:gd name="T23" fmla="*/ 2 h 38"/>
                <a:gd name="T24" fmla="*/ 31 w 37"/>
                <a:gd name="T25" fmla="*/ 4 h 38"/>
                <a:gd name="T26" fmla="*/ 36 w 37"/>
                <a:gd name="T27" fmla="*/ 11 h 38"/>
                <a:gd name="T28" fmla="*/ 37 w 37"/>
                <a:gd name="T29" fmla="*/ 17 h 38"/>
                <a:gd name="T30" fmla="*/ 37 w 37"/>
                <a:gd name="T31" fmla="*/ 25 h 38"/>
                <a:gd name="T32" fmla="*/ 37 w 37"/>
                <a:gd name="T33" fmla="*/ 25 h 38"/>
                <a:gd name="T34" fmla="*/ 33 w 37"/>
                <a:gd name="T35" fmla="*/ 31 h 38"/>
                <a:gd name="T36" fmla="*/ 28 w 37"/>
                <a:gd name="T37" fmla="*/ 35 h 38"/>
                <a:gd name="T38" fmla="*/ 21 w 37"/>
                <a:gd name="T39" fmla="*/ 38 h 38"/>
                <a:gd name="T40" fmla="*/ 14 w 37"/>
                <a:gd name="T41" fmla="*/ 36 h 38"/>
                <a:gd name="T42" fmla="*/ 14 w 37"/>
                <a:gd name="T4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14" y="36"/>
                  </a:moveTo>
                  <a:lnTo>
                    <a:pt x="14" y="36"/>
                  </a:lnTo>
                  <a:lnTo>
                    <a:pt x="8" y="33"/>
                  </a:lnTo>
                  <a:lnTo>
                    <a:pt x="3" y="27"/>
                  </a:lnTo>
                  <a:lnTo>
                    <a:pt x="0" y="2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5" y="7"/>
                  </a:lnTo>
                  <a:lnTo>
                    <a:pt x="10" y="3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31" y="4"/>
                  </a:lnTo>
                  <a:lnTo>
                    <a:pt x="36" y="11"/>
                  </a:lnTo>
                  <a:lnTo>
                    <a:pt x="37" y="17"/>
                  </a:lnTo>
                  <a:lnTo>
                    <a:pt x="37" y="25"/>
                  </a:lnTo>
                  <a:lnTo>
                    <a:pt x="37" y="25"/>
                  </a:lnTo>
                  <a:lnTo>
                    <a:pt x="33" y="31"/>
                  </a:lnTo>
                  <a:lnTo>
                    <a:pt x="28" y="35"/>
                  </a:lnTo>
                  <a:lnTo>
                    <a:pt x="21" y="38"/>
                  </a:lnTo>
                  <a:lnTo>
                    <a:pt x="14" y="36"/>
                  </a:lnTo>
                  <a:lnTo>
                    <a:pt x="14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665"/>
            <p:cNvSpPr/>
            <p:nvPr/>
          </p:nvSpPr>
          <p:spPr bwMode="auto">
            <a:xfrm>
              <a:off x="11033125" y="2152651"/>
              <a:ext cx="19050" cy="19050"/>
            </a:xfrm>
            <a:custGeom>
              <a:avLst/>
              <a:gdLst>
                <a:gd name="T0" fmla="*/ 1 w 37"/>
                <a:gd name="T1" fmla="*/ 13 h 37"/>
                <a:gd name="T2" fmla="*/ 1 w 37"/>
                <a:gd name="T3" fmla="*/ 13 h 37"/>
                <a:gd name="T4" fmla="*/ 5 w 37"/>
                <a:gd name="T5" fmla="*/ 7 h 37"/>
                <a:gd name="T6" fmla="*/ 10 w 37"/>
                <a:gd name="T7" fmla="*/ 3 h 37"/>
                <a:gd name="T8" fmla="*/ 16 w 37"/>
                <a:gd name="T9" fmla="*/ 0 h 37"/>
                <a:gd name="T10" fmla="*/ 24 w 37"/>
                <a:gd name="T11" fmla="*/ 0 h 37"/>
                <a:gd name="T12" fmla="*/ 24 w 37"/>
                <a:gd name="T13" fmla="*/ 0 h 37"/>
                <a:gd name="T14" fmla="*/ 30 w 37"/>
                <a:gd name="T15" fmla="*/ 4 h 37"/>
                <a:gd name="T16" fmla="*/ 34 w 37"/>
                <a:gd name="T17" fmla="*/ 10 h 37"/>
                <a:gd name="T18" fmla="*/ 37 w 37"/>
                <a:gd name="T19" fmla="*/ 17 h 37"/>
                <a:gd name="T20" fmla="*/ 36 w 37"/>
                <a:gd name="T21" fmla="*/ 25 h 37"/>
                <a:gd name="T22" fmla="*/ 36 w 37"/>
                <a:gd name="T23" fmla="*/ 25 h 37"/>
                <a:gd name="T24" fmla="*/ 33 w 37"/>
                <a:gd name="T25" fmla="*/ 31 h 37"/>
                <a:gd name="T26" fmla="*/ 27 w 37"/>
                <a:gd name="T27" fmla="*/ 35 h 37"/>
                <a:gd name="T28" fmla="*/ 20 w 37"/>
                <a:gd name="T29" fmla="*/ 37 h 37"/>
                <a:gd name="T30" fmla="*/ 12 w 37"/>
                <a:gd name="T31" fmla="*/ 36 h 37"/>
                <a:gd name="T32" fmla="*/ 12 w 37"/>
                <a:gd name="T33" fmla="*/ 36 h 37"/>
                <a:gd name="T34" fmla="*/ 6 w 37"/>
                <a:gd name="T35" fmla="*/ 32 h 37"/>
                <a:gd name="T36" fmla="*/ 2 w 37"/>
                <a:gd name="T37" fmla="*/ 27 h 37"/>
                <a:gd name="T38" fmla="*/ 0 w 37"/>
                <a:gd name="T39" fmla="*/ 21 h 37"/>
                <a:gd name="T40" fmla="*/ 1 w 37"/>
                <a:gd name="T41" fmla="*/ 13 h 37"/>
                <a:gd name="T42" fmla="*/ 1 w 37"/>
                <a:gd name="T4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1" y="13"/>
                  </a:moveTo>
                  <a:lnTo>
                    <a:pt x="1" y="13"/>
                  </a:lnTo>
                  <a:lnTo>
                    <a:pt x="5" y="7"/>
                  </a:lnTo>
                  <a:lnTo>
                    <a:pt x="10" y="3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4"/>
                  </a:lnTo>
                  <a:lnTo>
                    <a:pt x="34" y="10"/>
                  </a:lnTo>
                  <a:lnTo>
                    <a:pt x="37" y="17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3" y="31"/>
                  </a:lnTo>
                  <a:lnTo>
                    <a:pt x="27" y="35"/>
                  </a:lnTo>
                  <a:lnTo>
                    <a:pt x="20" y="37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6" y="32"/>
                  </a:lnTo>
                  <a:lnTo>
                    <a:pt x="2" y="27"/>
                  </a:lnTo>
                  <a:lnTo>
                    <a:pt x="0" y="2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666"/>
            <p:cNvSpPr/>
            <p:nvPr/>
          </p:nvSpPr>
          <p:spPr bwMode="auto">
            <a:xfrm>
              <a:off x="11075988" y="2165351"/>
              <a:ext cx="20637" cy="19050"/>
            </a:xfrm>
            <a:custGeom>
              <a:avLst/>
              <a:gdLst>
                <a:gd name="T0" fmla="*/ 1 w 37"/>
                <a:gd name="T1" fmla="*/ 13 h 36"/>
                <a:gd name="T2" fmla="*/ 1 w 37"/>
                <a:gd name="T3" fmla="*/ 13 h 36"/>
                <a:gd name="T4" fmla="*/ 4 w 37"/>
                <a:gd name="T5" fmla="*/ 6 h 36"/>
                <a:gd name="T6" fmla="*/ 10 w 37"/>
                <a:gd name="T7" fmla="*/ 1 h 36"/>
                <a:gd name="T8" fmla="*/ 17 w 37"/>
                <a:gd name="T9" fmla="*/ 0 h 36"/>
                <a:gd name="T10" fmla="*/ 24 w 37"/>
                <a:gd name="T11" fmla="*/ 0 h 36"/>
                <a:gd name="T12" fmla="*/ 24 w 37"/>
                <a:gd name="T13" fmla="*/ 0 h 36"/>
                <a:gd name="T14" fmla="*/ 31 w 37"/>
                <a:gd name="T15" fmla="*/ 4 h 36"/>
                <a:gd name="T16" fmla="*/ 35 w 37"/>
                <a:gd name="T17" fmla="*/ 9 h 36"/>
                <a:gd name="T18" fmla="*/ 37 w 37"/>
                <a:gd name="T19" fmla="*/ 15 h 36"/>
                <a:gd name="T20" fmla="*/ 36 w 37"/>
                <a:gd name="T21" fmla="*/ 23 h 36"/>
                <a:gd name="T22" fmla="*/ 36 w 37"/>
                <a:gd name="T23" fmla="*/ 23 h 36"/>
                <a:gd name="T24" fmla="*/ 33 w 37"/>
                <a:gd name="T25" fmla="*/ 29 h 36"/>
                <a:gd name="T26" fmla="*/ 27 w 37"/>
                <a:gd name="T27" fmla="*/ 35 h 36"/>
                <a:gd name="T28" fmla="*/ 21 w 37"/>
                <a:gd name="T29" fmla="*/ 36 h 36"/>
                <a:gd name="T30" fmla="*/ 13 w 37"/>
                <a:gd name="T31" fmla="*/ 36 h 36"/>
                <a:gd name="T32" fmla="*/ 13 w 37"/>
                <a:gd name="T33" fmla="*/ 36 h 36"/>
                <a:gd name="T34" fmla="*/ 6 w 37"/>
                <a:gd name="T35" fmla="*/ 32 h 36"/>
                <a:gd name="T36" fmla="*/ 3 w 37"/>
                <a:gd name="T37" fmla="*/ 27 h 36"/>
                <a:gd name="T38" fmla="*/ 0 w 37"/>
                <a:gd name="T39" fmla="*/ 19 h 36"/>
                <a:gd name="T40" fmla="*/ 1 w 37"/>
                <a:gd name="T41" fmla="*/ 13 h 36"/>
                <a:gd name="T42" fmla="*/ 1 w 37"/>
                <a:gd name="T43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1" y="13"/>
                  </a:moveTo>
                  <a:lnTo>
                    <a:pt x="1" y="13"/>
                  </a:lnTo>
                  <a:lnTo>
                    <a:pt x="4" y="6"/>
                  </a:lnTo>
                  <a:lnTo>
                    <a:pt x="10" y="1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1" y="4"/>
                  </a:lnTo>
                  <a:lnTo>
                    <a:pt x="35" y="9"/>
                  </a:lnTo>
                  <a:lnTo>
                    <a:pt x="37" y="15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3" y="29"/>
                  </a:lnTo>
                  <a:lnTo>
                    <a:pt x="27" y="35"/>
                  </a:lnTo>
                  <a:lnTo>
                    <a:pt x="21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6" y="32"/>
                  </a:lnTo>
                  <a:lnTo>
                    <a:pt x="3" y="27"/>
                  </a:lnTo>
                  <a:lnTo>
                    <a:pt x="0" y="19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667"/>
            <p:cNvSpPr/>
            <p:nvPr/>
          </p:nvSpPr>
          <p:spPr bwMode="auto">
            <a:xfrm>
              <a:off x="11120438" y="2178051"/>
              <a:ext cx="20637" cy="20638"/>
            </a:xfrm>
            <a:custGeom>
              <a:avLst/>
              <a:gdLst>
                <a:gd name="T0" fmla="*/ 12 w 37"/>
                <a:gd name="T1" fmla="*/ 38 h 38"/>
                <a:gd name="T2" fmla="*/ 12 w 37"/>
                <a:gd name="T3" fmla="*/ 38 h 38"/>
                <a:gd name="T4" fmla="*/ 6 w 37"/>
                <a:gd name="T5" fmla="*/ 34 h 38"/>
                <a:gd name="T6" fmla="*/ 1 w 37"/>
                <a:gd name="T7" fmla="*/ 29 h 38"/>
                <a:gd name="T8" fmla="*/ 0 w 37"/>
                <a:gd name="T9" fmla="*/ 21 h 38"/>
                <a:gd name="T10" fmla="*/ 0 w 37"/>
                <a:gd name="T11" fmla="*/ 14 h 38"/>
                <a:gd name="T12" fmla="*/ 0 w 37"/>
                <a:gd name="T13" fmla="*/ 14 h 38"/>
                <a:gd name="T14" fmla="*/ 3 w 37"/>
                <a:gd name="T15" fmla="*/ 8 h 38"/>
                <a:gd name="T16" fmla="*/ 10 w 37"/>
                <a:gd name="T17" fmla="*/ 3 h 38"/>
                <a:gd name="T18" fmla="*/ 16 w 37"/>
                <a:gd name="T19" fmla="*/ 0 h 38"/>
                <a:gd name="T20" fmla="*/ 24 w 37"/>
                <a:gd name="T21" fmla="*/ 2 h 38"/>
                <a:gd name="T22" fmla="*/ 24 w 37"/>
                <a:gd name="T23" fmla="*/ 2 h 38"/>
                <a:gd name="T24" fmla="*/ 30 w 37"/>
                <a:gd name="T25" fmla="*/ 5 h 38"/>
                <a:gd name="T26" fmla="*/ 34 w 37"/>
                <a:gd name="T27" fmla="*/ 11 h 38"/>
                <a:gd name="T28" fmla="*/ 37 w 37"/>
                <a:gd name="T29" fmla="*/ 17 h 38"/>
                <a:gd name="T30" fmla="*/ 36 w 37"/>
                <a:gd name="T31" fmla="*/ 25 h 38"/>
                <a:gd name="T32" fmla="*/ 36 w 37"/>
                <a:gd name="T33" fmla="*/ 25 h 38"/>
                <a:gd name="T34" fmla="*/ 32 w 37"/>
                <a:gd name="T35" fmla="*/ 31 h 38"/>
                <a:gd name="T36" fmla="*/ 27 w 37"/>
                <a:gd name="T37" fmla="*/ 36 h 38"/>
                <a:gd name="T38" fmla="*/ 20 w 37"/>
                <a:gd name="T39" fmla="*/ 38 h 38"/>
                <a:gd name="T40" fmla="*/ 12 w 37"/>
                <a:gd name="T41" fmla="*/ 38 h 38"/>
                <a:gd name="T42" fmla="*/ 12 w 37"/>
                <a:gd name="T4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12" y="38"/>
                  </a:moveTo>
                  <a:lnTo>
                    <a:pt x="12" y="38"/>
                  </a:lnTo>
                  <a:lnTo>
                    <a:pt x="6" y="34"/>
                  </a:lnTo>
                  <a:lnTo>
                    <a:pt x="1" y="29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8"/>
                  </a:lnTo>
                  <a:lnTo>
                    <a:pt x="10" y="3"/>
                  </a:lnTo>
                  <a:lnTo>
                    <a:pt x="1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30" y="5"/>
                  </a:lnTo>
                  <a:lnTo>
                    <a:pt x="34" y="11"/>
                  </a:lnTo>
                  <a:lnTo>
                    <a:pt x="37" y="17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2" y="31"/>
                  </a:lnTo>
                  <a:lnTo>
                    <a:pt x="27" y="36"/>
                  </a:lnTo>
                  <a:lnTo>
                    <a:pt x="20" y="38"/>
                  </a:lnTo>
                  <a:lnTo>
                    <a:pt x="12" y="38"/>
                  </a:lnTo>
                  <a:lnTo>
                    <a:pt x="12" y="38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668"/>
            <p:cNvSpPr/>
            <p:nvPr/>
          </p:nvSpPr>
          <p:spPr bwMode="auto">
            <a:xfrm>
              <a:off x="10661650" y="2700338"/>
              <a:ext cx="19050" cy="19050"/>
            </a:xfrm>
            <a:custGeom>
              <a:avLst/>
              <a:gdLst>
                <a:gd name="T0" fmla="*/ 6 w 36"/>
                <a:gd name="T1" fmla="*/ 33 h 37"/>
                <a:gd name="T2" fmla="*/ 6 w 36"/>
                <a:gd name="T3" fmla="*/ 33 h 37"/>
                <a:gd name="T4" fmla="*/ 3 w 36"/>
                <a:gd name="T5" fmla="*/ 28 h 37"/>
                <a:gd name="T6" fmla="*/ 0 w 36"/>
                <a:gd name="T7" fmla="*/ 22 h 37"/>
                <a:gd name="T8" fmla="*/ 0 w 36"/>
                <a:gd name="T9" fmla="*/ 14 h 37"/>
                <a:gd name="T10" fmla="*/ 3 w 36"/>
                <a:gd name="T11" fmla="*/ 7 h 37"/>
                <a:gd name="T12" fmla="*/ 3 w 36"/>
                <a:gd name="T13" fmla="*/ 7 h 37"/>
                <a:gd name="T14" fmla="*/ 9 w 36"/>
                <a:gd name="T15" fmla="*/ 2 h 37"/>
                <a:gd name="T16" fmla="*/ 15 w 36"/>
                <a:gd name="T17" fmla="*/ 0 h 37"/>
                <a:gd name="T18" fmla="*/ 22 w 36"/>
                <a:gd name="T19" fmla="*/ 1 h 37"/>
                <a:gd name="T20" fmla="*/ 30 w 36"/>
                <a:gd name="T21" fmla="*/ 4 h 37"/>
                <a:gd name="T22" fmla="*/ 30 w 36"/>
                <a:gd name="T23" fmla="*/ 4 h 37"/>
                <a:gd name="T24" fmla="*/ 34 w 36"/>
                <a:gd name="T25" fmla="*/ 9 h 37"/>
                <a:gd name="T26" fmla="*/ 36 w 36"/>
                <a:gd name="T27" fmla="*/ 15 h 37"/>
                <a:gd name="T28" fmla="*/ 36 w 36"/>
                <a:gd name="T29" fmla="*/ 23 h 37"/>
                <a:gd name="T30" fmla="*/ 34 w 36"/>
                <a:gd name="T31" fmla="*/ 29 h 37"/>
                <a:gd name="T32" fmla="*/ 34 w 36"/>
                <a:gd name="T33" fmla="*/ 29 h 37"/>
                <a:gd name="T34" fmla="*/ 27 w 36"/>
                <a:gd name="T35" fmla="*/ 35 h 37"/>
                <a:gd name="T36" fmla="*/ 21 w 36"/>
                <a:gd name="T37" fmla="*/ 37 h 37"/>
                <a:gd name="T38" fmla="*/ 14 w 36"/>
                <a:gd name="T39" fmla="*/ 37 h 37"/>
                <a:gd name="T40" fmla="*/ 6 w 36"/>
                <a:gd name="T41" fmla="*/ 33 h 37"/>
                <a:gd name="T42" fmla="*/ 6 w 36"/>
                <a:gd name="T43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6" y="33"/>
                  </a:moveTo>
                  <a:lnTo>
                    <a:pt x="6" y="33"/>
                  </a:lnTo>
                  <a:lnTo>
                    <a:pt x="3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3" y="7"/>
                  </a:lnTo>
                  <a:lnTo>
                    <a:pt x="3" y="7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9"/>
                  </a:lnTo>
                  <a:lnTo>
                    <a:pt x="36" y="15"/>
                  </a:lnTo>
                  <a:lnTo>
                    <a:pt x="36" y="2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27" y="35"/>
                  </a:lnTo>
                  <a:lnTo>
                    <a:pt x="21" y="37"/>
                  </a:lnTo>
                  <a:lnTo>
                    <a:pt x="14" y="37"/>
                  </a:lnTo>
                  <a:lnTo>
                    <a:pt x="6" y="33"/>
                  </a:lnTo>
                  <a:lnTo>
                    <a:pt x="6" y="3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669"/>
            <p:cNvSpPr/>
            <p:nvPr/>
          </p:nvSpPr>
          <p:spPr bwMode="auto">
            <a:xfrm>
              <a:off x="10687050" y="2663826"/>
              <a:ext cx="20637" cy="19050"/>
            </a:xfrm>
            <a:custGeom>
              <a:avLst/>
              <a:gdLst>
                <a:gd name="T0" fmla="*/ 8 w 38"/>
                <a:gd name="T1" fmla="*/ 34 h 38"/>
                <a:gd name="T2" fmla="*/ 8 w 38"/>
                <a:gd name="T3" fmla="*/ 34 h 38"/>
                <a:gd name="T4" fmla="*/ 3 w 38"/>
                <a:gd name="T5" fmla="*/ 29 h 38"/>
                <a:gd name="T6" fmla="*/ 0 w 38"/>
                <a:gd name="T7" fmla="*/ 22 h 38"/>
                <a:gd name="T8" fmla="*/ 0 w 38"/>
                <a:gd name="T9" fmla="*/ 14 h 38"/>
                <a:gd name="T10" fmla="*/ 4 w 38"/>
                <a:gd name="T11" fmla="*/ 8 h 38"/>
                <a:gd name="T12" fmla="*/ 4 w 38"/>
                <a:gd name="T13" fmla="*/ 8 h 38"/>
                <a:gd name="T14" fmla="*/ 9 w 38"/>
                <a:gd name="T15" fmla="*/ 3 h 38"/>
                <a:gd name="T16" fmla="*/ 16 w 38"/>
                <a:gd name="T17" fmla="*/ 0 h 38"/>
                <a:gd name="T18" fmla="*/ 23 w 38"/>
                <a:gd name="T19" fmla="*/ 2 h 38"/>
                <a:gd name="T20" fmla="*/ 30 w 38"/>
                <a:gd name="T21" fmla="*/ 4 h 38"/>
                <a:gd name="T22" fmla="*/ 30 w 38"/>
                <a:gd name="T23" fmla="*/ 4 h 38"/>
                <a:gd name="T24" fmla="*/ 35 w 38"/>
                <a:gd name="T25" fmla="*/ 9 h 38"/>
                <a:gd name="T26" fmla="*/ 38 w 38"/>
                <a:gd name="T27" fmla="*/ 16 h 38"/>
                <a:gd name="T28" fmla="*/ 38 w 38"/>
                <a:gd name="T29" fmla="*/ 23 h 38"/>
                <a:gd name="T30" fmla="*/ 34 w 38"/>
                <a:gd name="T31" fmla="*/ 30 h 38"/>
                <a:gd name="T32" fmla="*/ 34 w 38"/>
                <a:gd name="T33" fmla="*/ 30 h 38"/>
                <a:gd name="T34" fmla="*/ 29 w 38"/>
                <a:gd name="T35" fmla="*/ 35 h 38"/>
                <a:gd name="T36" fmla="*/ 22 w 38"/>
                <a:gd name="T37" fmla="*/ 38 h 38"/>
                <a:gd name="T38" fmla="*/ 14 w 38"/>
                <a:gd name="T39" fmla="*/ 38 h 38"/>
                <a:gd name="T40" fmla="*/ 8 w 38"/>
                <a:gd name="T41" fmla="*/ 34 h 38"/>
                <a:gd name="T42" fmla="*/ 8 w 38"/>
                <a:gd name="T43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8">
                  <a:moveTo>
                    <a:pt x="8" y="34"/>
                  </a:moveTo>
                  <a:lnTo>
                    <a:pt x="8" y="34"/>
                  </a:lnTo>
                  <a:lnTo>
                    <a:pt x="3" y="2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8"/>
                  </a:lnTo>
                  <a:lnTo>
                    <a:pt x="4" y="8"/>
                  </a:lnTo>
                  <a:lnTo>
                    <a:pt x="9" y="3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5" y="9"/>
                  </a:lnTo>
                  <a:lnTo>
                    <a:pt x="38" y="16"/>
                  </a:lnTo>
                  <a:lnTo>
                    <a:pt x="38" y="2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29" y="35"/>
                  </a:lnTo>
                  <a:lnTo>
                    <a:pt x="22" y="38"/>
                  </a:lnTo>
                  <a:lnTo>
                    <a:pt x="14" y="38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670"/>
            <p:cNvSpPr/>
            <p:nvPr/>
          </p:nvSpPr>
          <p:spPr bwMode="auto">
            <a:xfrm>
              <a:off x="10715625" y="2627313"/>
              <a:ext cx="19050" cy="19050"/>
            </a:xfrm>
            <a:custGeom>
              <a:avLst/>
              <a:gdLst>
                <a:gd name="T0" fmla="*/ 33 w 37"/>
                <a:gd name="T1" fmla="*/ 29 h 36"/>
                <a:gd name="T2" fmla="*/ 33 w 37"/>
                <a:gd name="T3" fmla="*/ 29 h 36"/>
                <a:gd name="T4" fmla="*/ 28 w 37"/>
                <a:gd name="T5" fmla="*/ 33 h 36"/>
                <a:gd name="T6" fmla="*/ 22 w 37"/>
                <a:gd name="T7" fmla="*/ 36 h 36"/>
                <a:gd name="T8" fmla="*/ 14 w 37"/>
                <a:gd name="T9" fmla="*/ 36 h 36"/>
                <a:gd name="T10" fmla="*/ 7 w 37"/>
                <a:gd name="T11" fmla="*/ 33 h 36"/>
                <a:gd name="T12" fmla="*/ 7 w 37"/>
                <a:gd name="T13" fmla="*/ 33 h 36"/>
                <a:gd name="T14" fmla="*/ 2 w 37"/>
                <a:gd name="T15" fmla="*/ 27 h 36"/>
                <a:gd name="T16" fmla="*/ 0 w 37"/>
                <a:gd name="T17" fmla="*/ 20 h 36"/>
                <a:gd name="T18" fmla="*/ 1 w 37"/>
                <a:gd name="T19" fmla="*/ 14 h 36"/>
                <a:gd name="T20" fmla="*/ 4 w 37"/>
                <a:gd name="T21" fmla="*/ 6 h 36"/>
                <a:gd name="T22" fmla="*/ 4 w 37"/>
                <a:gd name="T23" fmla="*/ 6 h 36"/>
                <a:gd name="T24" fmla="*/ 9 w 37"/>
                <a:gd name="T25" fmla="*/ 2 h 36"/>
                <a:gd name="T26" fmla="*/ 15 w 37"/>
                <a:gd name="T27" fmla="*/ 0 h 36"/>
                <a:gd name="T28" fmla="*/ 23 w 37"/>
                <a:gd name="T29" fmla="*/ 0 h 36"/>
                <a:gd name="T30" fmla="*/ 29 w 37"/>
                <a:gd name="T31" fmla="*/ 2 h 36"/>
                <a:gd name="T32" fmla="*/ 29 w 37"/>
                <a:gd name="T33" fmla="*/ 2 h 36"/>
                <a:gd name="T34" fmla="*/ 34 w 37"/>
                <a:gd name="T35" fmla="*/ 9 h 36"/>
                <a:gd name="T36" fmla="*/ 37 w 37"/>
                <a:gd name="T37" fmla="*/ 15 h 36"/>
                <a:gd name="T38" fmla="*/ 37 w 37"/>
                <a:gd name="T39" fmla="*/ 22 h 36"/>
                <a:gd name="T40" fmla="*/ 33 w 37"/>
                <a:gd name="T41" fmla="*/ 29 h 36"/>
                <a:gd name="T42" fmla="*/ 33 w 37"/>
                <a:gd name="T4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33" y="29"/>
                  </a:moveTo>
                  <a:lnTo>
                    <a:pt x="33" y="29"/>
                  </a:lnTo>
                  <a:lnTo>
                    <a:pt x="28" y="33"/>
                  </a:lnTo>
                  <a:lnTo>
                    <a:pt x="22" y="36"/>
                  </a:lnTo>
                  <a:lnTo>
                    <a:pt x="14" y="36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2" y="27"/>
                  </a:lnTo>
                  <a:lnTo>
                    <a:pt x="0" y="20"/>
                  </a:lnTo>
                  <a:lnTo>
                    <a:pt x="1" y="14"/>
                  </a:lnTo>
                  <a:lnTo>
                    <a:pt x="4" y="6"/>
                  </a:lnTo>
                  <a:lnTo>
                    <a:pt x="4" y="6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34" y="9"/>
                  </a:lnTo>
                  <a:lnTo>
                    <a:pt x="37" y="15"/>
                  </a:lnTo>
                  <a:lnTo>
                    <a:pt x="37" y="22"/>
                  </a:lnTo>
                  <a:lnTo>
                    <a:pt x="33" y="29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671"/>
            <p:cNvSpPr/>
            <p:nvPr/>
          </p:nvSpPr>
          <p:spPr bwMode="auto">
            <a:xfrm>
              <a:off x="10742613" y="2589213"/>
              <a:ext cx="19050" cy="19050"/>
            </a:xfrm>
            <a:custGeom>
              <a:avLst/>
              <a:gdLst>
                <a:gd name="T0" fmla="*/ 8 w 37"/>
                <a:gd name="T1" fmla="*/ 34 h 37"/>
                <a:gd name="T2" fmla="*/ 8 w 37"/>
                <a:gd name="T3" fmla="*/ 34 h 37"/>
                <a:gd name="T4" fmla="*/ 3 w 37"/>
                <a:gd name="T5" fmla="*/ 28 h 37"/>
                <a:gd name="T6" fmla="*/ 0 w 37"/>
                <a:gd name="T7" fmla="*/ 22 h 37"/>
                <a:gd name="T8" fmla="*/ 1 w 37"/>
                <a:gd name="T9" fmla="*/ 14 h 37"/>
                <a:gd name="T10" fmla="*/ 4 w 37"/>
                <a:gd name="T11" fmla="*/ 8 h 37"/>
                <a:gd name="T12" fmla="*/ 4 w 37"/>
                <a:gd name="T13" fmla="*/ 8 h 37"/>
                <a:gd name="T14" fmla="*/ 9 w 37"/>
                <a:gd name="T15" fmla="*/ 3 h 37"/>
                <a:gd name="T16" fmla="*/ 16 w 37"/>
                <a:gd name="T17" fmla="*/ 0 h 37"/>
                <a:gd name="T18" fmla="*/ 23 w 37"/>
                <a:gd name="T19" fmla="*/ 0 h 37"/>
                <a:gd name="T20" fmla="*/ 30 w 37"/>
                <a:gd name="T21" fmla="*/ 4 h 37"/>
                <a:gd name="T22" fmla="*/ 30 w 37"/>
                <a:gd name="T23" fmla="*/ 4 h 37"/>
                <a:gd name="T24" fmla="*/ 35 w 37"/>
                <a:gd name="T25" fmla="*/ 9 h 37"/>
                <a:gd name="T26" fmla="*/ 37 w 37"/>
                <a:gd name="T27" fmla="*/ 16 h 37"/>
                <a:gd name="T28" fmla="*/ 37 w 37"/>
                <a:gd name="T29" fmla="*/ 23 h 37"/>
                <a:gd name="T30" fmla="*/ 34 w 37"/>
                <a:gd name="T31" fmla="*/ 30 h 37"/>
                <a:gd name="T32" fmla="*/ 34 w 37"/>
                <a:gd name="T33" fmla="*/ 30 h 37"/>
                <a:gd name="T34" fmla="*/ 28 w 37"/>
                <a:gd name="T35" fmla="*/ 35 h 37"/>
                <a:gd name="T36" fmla="*/ 22 w 37"/>
                <a:gd name="T37" fmla="*/ 37 h 37"/>
                <a:gd name="T38" fmla="*/ 14 w 37"/>
                <a:gd name="T39" fmla="*/ 36 h 37"/>
                <a:gd name="T40" fmla="*/ 8 w 37"/>
                <a:gd name="T41" fmla="*/ 34 h 37"/>
                <a:gd name="T42" fmla="*/ 8 w 37"/>
                <a:gd name="T43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8" y="34"/>
                  </a:moveTo>
                  <a:lnTo>
                    <a:pt x="8" y="34"/>
                  </a:lnTo>
                  <a:lnTo>
                    <a:pt x="3" y="28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4" y="8"/>
                  </a:lnTo>
                  <a:lnTo>
                    <a:pt x="4" y="8"/>
                  </a:lnTo>
                  <a:lnTo>
                    <a:pt x="9" y="3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5" y="9"/>
                  </a:lnTo>
                  <a:lnTo>
                    <a:pt x="37" y="16"/>
                  </a:lnTo>
                  <a:lnTo>
                    <a:pt x="37" y="2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28" y="35"/>
                  </a:lnTo>
                  <a:lnTo>
                    <a:pt x="22" y="37"/>
                  </a:lnTo>
                  <a:lnTo>
                    <a:pt x="14" y="36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672"/>
            <p:cNvSpPr/>
            <p:nvPr/>
          </p:nvSpPr>
          <p:spPr bwMode="auto">
            <a:xfrm>
              <a:off x="10769600" y="2552701"/>
              <a:ext cx="19050" cy="19050"/>
            </a:xfrm>
            <a:custGeom>
              <a:avLst/>
              <a:gdLst>
                <a:gd name="T0" fmla="*/ 7 w 36"/>
                <a:gd name="T1" fmla="*/ 33 h 37"/>
                <a:gd name="T2" fmla="*/ 7 w 36"/>
                <a:gd name="T3" fmla="*/ 33 h 37"/>
                <a:gd name="T4" fmla="*/ 2 w 36"/>
                <a:gd name="T5" fmla="*/ 28 h 37"/>
                <a:gd name="T6" fmla="*/ 0 w 36"/>
                <a:gd name="T7" fmla="*/ 21 h 37"/>
                <a:gd name="T8" fmla="*/ 0 w 36"/>
                <a:gd name="T9" fmla="*/ 14 h 37"/>
                <a:gd name="T10" fmla="*/ 2 w 36"/>
                <a:gd name="T11" fmla="*/ 7 h 37"/>
                <a:gd name="T12" fmla="*/ 2 w 36"/>
                <a:gd name="T13" fmla="*/ 7 h 37"/>
                <a:gd name="T14" fmla="*/ 9 w 36"/>
                <a:gd name="T15" fmla="*/ 2 h 37"/>
                <a:gd name="T16" fmla="*/ 15 w 36"/>
                <a:gd name="T17" fmla="*/ 0 h 37"/>
                <a:gd name="T18" fmla="*/ 22 w 36"/>
                <a:gd name="T19" fmla="*/ 0 h 37"/>
                <a:gd name="T20" fmla="*/ 29 w 36"/>
                <a:gd name="T21" fmla="*/ 3 h 37"/>
                <a:gd name="T22" fmla="*/ 29 w 36"/>
                <a:gd name="T23" fmla="*/ 3 h 37"/>
                <a:gd name="T24" fmla="*/ 34 w 36"/>
                <a:gd name="T25" fmla="*/ 9 h 37"/>
                <a:gd name="T26" fmla="*/ 36 w 36"/>
                <a:gd name="T27" fmla="*/ 15 h 37"/>
                <a:gd name="T28" fmla="*/ 36 w 36"/>
                <a:gd name="T29" fmla="*/ 23 h 37"/>
                <a:gd name="T30" fmla="*/ 33 w 36"/>
                <a:gd name="T31" fmla="*/ 29 h 37"/>
                <a:gd name="T32" fmla="*/ 33 w 36"/>
                <a:gd name="T33" fmla="*/ 29 h 37"/>
                <a:gd name="T34" fmla="*/ 28 w 36"/>
                <a:gd name="T35" fmla="*/ 34 h 37"/>
                <a:gd name="T36" fmla="*/ 20 w 36"/>
                <a:gd name="T37" fmla="*/ 37 h 37"/>
                <a:gd name="T38" fmla="*/ 14 w 36"/>
                <a:gd name="T39" fmla="*/ 36 h 37"/>
                <a:gd name="T40" fmla="*/ 7 w 36"/>
                <a:gd name="T41" fmla="*/ 33 h 37"/>
                <a:gd name="T42" fmla="*/ 7 w 36"/>
                <a:gd name="T43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7" y="33"/>
                  </a:moveTo>
                  <a:lnTo>
                    <a:pt x="7" y="33"/>
                  </a:lnTo>
                  <a:lnTo>
                    <a:pt x="2" y="28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2" y="7"/>
                  </a:lnTo>
                  <a:lnTo>
                    <a:pt x="2" y="7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34" y="9"/>
                  </a:lnTo>
                  <a:lnTo>
                    <a:pt x="36" y="15"/>
                  </a:lnTo>
                  <a:lnTo>
                    <a:pt x="36" y="23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28" y="34"/>
                  </a:lnTo>
                  <a:lnTo>
                    <a:pt x="20" y="37"/>
                  </a:lnTo>
                  <a:lnTo>
                    <a:pt x="14" y="36"/>
                  </a:lnTo>
                  <a:lnTo>
                    <a:pt x="7" y="33"/>
                  </a:lnTo>
                  <a:lnTo>
                    <a:pt x="7" y="3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673"/>
            <p:cNvSpPr/>
            <p:nvPr/>
          </p:nvSpPr>
          <p:spPr bwMode="auto">
            <a:xfrm>
              <a:off x="10796588" y="2514601"/>
              <a:ext cx="19050" cy="20638"/>
            </a:xfrm>
            <a:custGeom>
              <a:avLst/>
              <a:gdLst>
                <a:gd name="T0" fmla="*/ 34 w 36"/>
                <a:gd name="T1" fmla="*/ 29 h 37"/>
                <a:gd name="T2" fmla="*/ 34 w 36"/>
                <a:gd name="T3" fmla="*/ 29 h 37"/>
                <a:gd name="T4" fmla="*/ 28 w 36"/>
                <a:gd name="T5" fmla="*/ 35 h 37"/>
                <a:gd name="T6" fmla="*/ 21 w 36"/>
                <a:gd name="T7" fmla="*/ 37 h 37"/>
                <a:gd name="T8" fmla="*/ 14 w 36"/>
                <a:gd name="T9" fmla="*/ 37 h 37"/>
                <a:gd name="T10" fmla="*/ 8 w 36"/>
                <a:gd name="T11" fmla="*/ 33 h 37"/>
                <a:gd name="T12" fmla="*/ 8 w 36"/>
                <a:gd name="T13" fmla="*/ 33 h 37"/>
                <a:gd name="T14" fmla="*/ 3 w 36"/>
                <a:gd name="T15" fmla="*/ 28 h 37"/>
                <a:gd name="T16" fmla="*/ 0 w 36"/>
                <a:gd name="T17" fmla="*/ 22 h 37"/>
                <a:gd name="T18" fmla="*/ 0 w 36"/>
                <a:gd name="T19" fmla="*/ 14 h 37"/>
                <a:gd name="T20" fmla="*/ 3 w 36"/>
                <a:gd name="T21" fmla="*/ 8 h 37"/>
                <a:gd name="T22" fmla="*/ 3 w 36"/>
                <a:gd name="T23" fmla="*/ 8 h 37"/>
                <a:gd name="T24" fmla="*/ 9 w 36"/>
                <a:gd name="T25" fmla="*/ 2 h 37"/>
                <a:gd name="T26" fmla="*/ 16 w 36"/>
                <a:gd name="T27" fmla="*/ 0 h 37"/>
                <a:gd name="T28" fmla="*/ 22 w 36"/>
                <a:gd name="T29" fmla="*/ 1 h 37"/>
                <a:gd name="T30" fmla="*/ 30 w 36"/>
                <a:gd name="T31" fmla="*/ 4 h 37"/>
                <a:gd name="T32" fmla="*/ 30 w 36"/>
                <a:gd name="T33" fmla="*/ 4 h 37"/>
                <a:gd name="T34" fmla="*/ 35 w 36"/>
                <a:gd name="T35" fmla="*/ 9 h 37"/>
                <a:gd name="T36" fmla="*/ 36 w 36"/>
                <a:gd name="T37" fmla="*/ 17 h 37"/>
                <a:gd name="T38" fmla="*/ 36 w 36"/>
                <a:gd name="T39" fmla="*/ 23 h 37"/>
                <a:gd name="T40" fmla="*/ 34 w 36"/>
                <a:gd name="T41" fmla="*/ 29 h 37"/>
                <a:gd name="T42" fmla="*/ 34 w 36"/>
                <a:gd name="T43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34" y="29"/>
                  </a:moveTo>
                  <a:lnTo>
                    <a:pt x="34" y="29"/>
                  </a:lnTo>
                  <a:lnTo>
                    <a:pt x="28" y="35"/>
                  </a:lnTo>
                  <a:lnTo>
                    <a:pt x="21" y="37"/>
                  </a:lnTo>
                  <a:lnTo>
                    <a:pt x="1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3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3" y="8"/>
                  </a:lnTo>
                  <a:lnTo>
                    <a:pt x="3" y="8"/>
                  </a:lnTo>
                  <a:lnTo>
                    <a:pt x="9" y="2"/>
                  </a:lnTo>
                  <a:lnTo>
                    <a:pt x="16" y="0"/>
                  </a:lnTo>
                  <a:lnTo>
                    <a:pt x="22" y="1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5" y="9"/>
                  </a:lnTo>
                  <a:lnTo>
                    <a:pt x="36" y="17"/>
                  </a:lnTo>
                  <a:lnTo>
                    <a:pt x="36" y="23"/>
                  </a:lnTo>
                  <a:lnTo>
                    <a:pt x="34" y="29"/>
                  </a:lnTo>
                  <a:lnTo>
                    <a:pt x="34" y="29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74"/>
            <p:cNvSpPr/>
            <p:nvPr/>
          </p:nvSpPr>
          <p:spPr bwMode="auto">
            <a:xfrm>
              <a:off x="10823575" y="2478088"/>
              <a:ext cx="20637" cy="19050"/>
            </a:xfrm>
            <a:custGeom>
              <a:avLst/>
              <a:gdLst>
                <a:gd name="T0" fmla="*/ 7 w 37"/>
                <a:gd name="T1" fmla="*/ 34 h 36"/>
                <a:gd name="T2" fmla="*/ 7 w 37"/>
                <a:gd name="T3" fmla="*/ 34 h 36"/>
                <a:gd name="T4" fmla="*/ 2 w 37"/>
                <a:gd name="T5" fmla="*/ 27 h 36"/>
                <a:gd name="T6" fmla="*/ 0 w 37"/>
                <a:gd name="T7" fmla="*/ 21 h 36"/>
                <a:gd name="T8" fmla="*/ 0 w 37"/>
                <a:gd name="T9" fmla="*/ 15 h 36"/>
                <a:gd name="T10" fmla="*/ 3 w 37"/>
                <a:gd name="T11" fmla="*/ 7 h 36"/>
                <a:gd name="T12" fmla="*/ 3 w 37"/>
                <a:gd name="T13" fmla="*/ 7 h 36"/>
                <a:gd name="T14" fmla="*/ 9 w 37"/>
                <a:gd name="T15" fmla="*/ 3 h 36"/>
                <a:gd name="T16" fmla="*/ 15 w 37"/>
                <a:gd name="T17" fmla="*/ 0 h 36"/>
                <a:gd name="T18" fmla="*/ 23 w 37"/>
                <a:gd name="T19" fmla="*/ 0 h 36"/>
                <a:gd name="T20" fmla="*/ 29 w 37"/>
                <a:gd name="T21" fmla="*/ 3 h 36"/>
                <a:gd name="T22" fmla="*/ 29 w 37"/>
                <a:gd name="T23" fmla="*/ 3 h 36"/>
                <a:gd name="T24" fmla="*/ 34 w 37"/>
                <a:gd name="T25" fmla="*/ 9 h 36"/>
                <a:gd name="T26" fmla="*/ 37 w 37"/>
                <a:gd name="T27" fmla="*/ 16 h 36"/>
                <a:gd name="T28" fmla="*/ 36 w 37"/>
                <a:gd name="T29" fmla="*/ 22 h 36"/>
                <a:gd name="T30" fmla="*/ 33 w 37"/>
                <a:gd name="T31" fmla="*/ 30 h 36"/>
                <a:gd name="T32" fmla="*/ 33 w 37"/>
                <a:gd name="T33" fmla="*/ 30 h 36"/>
                <a:gd name="T34" fmla="*/ 28 w 37"/>
                <a:gd name="T35" fmla="*/ 34 h 36"/>
                <a:gd name="T36" fmla="*/ 20 w 37"/>
                <a:gd name="T37" fmla="*/ 36 h 36"/>
                <a:gd name="T38" fmla="*/ 14 w 37"/>
                <a:gd name="T39" fmla="*/ 36 h 36"/>
                <a:gd name="T40" fmla="*/ 7 w 37"/>
                <a:gd name="T41" fmla="*/ 34 h 36"/>
                <a:gd name="T42" fmla="*/ 7 w 37"/>
                <a:gd name="T4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7" y="34"/>
                  </a:moveTo>
                  <a:lnTo>
                    <a:pt x="7" y="34"/>
                  </a:lnTo>
                  <a:lnTo>
                    <a:pt x="2" y="27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3" y="7"/>
                  </a:lnTo>
                  <a:lnTo>
                    <a:pt x="3" y="7"/>
                  </a:lnTo>
                  <a:lnTo>
                    <a:pt x="9" y="3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34" y="9"/>
                  </a:lnTo>
                  <a:lnTo>
                    <a:pt x="37" y="16"/>
                  </a:lnTo>
                  <a:lnTo>
                    <a:pt x="36" y="22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28" y="34"/>
                  </a:lnTo>
                  <a:lnTo>
                    <a:pt x="20" y="36"/>
                  </a:lnTo>
                  <a:lnTo>
                    <a:pt x="14" y="36"/>
                  </a:lnTo>
                  <a:lnTo>
                    <a:pt x="7" y="34"/>
                  </a:lnTo>
                  <a:lnTo>
                    <a:pt x="7" y="34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675"/>
            <p:cNvSpPr/>
            <p:nvPr/>
          </p:nvSpPr>
          <p:spPr bwMode="auto">
            <a:xfrm>
              <a:off x="10850563" y="2441576"/>
              <a:ext cx="19050" cy="19050"/>
            </a:xfrm>
            <a:custGeom>
              <a:avLst/>
              <a:gdLst>
                <a:gd name="T0" fmla="*/ 6 w 36"/>
                <a:gd name="T1" fmla="*/ 33 h 36"/>
                <a:gd name="T2" fmla="*/ 6 w 36"/>
                <a:gd name="T3" fmla="*/ 33 h 36"/>
                <a:gd name="T4" fmla="*/ 1 w 36"/>
                <a:gd name="T5" fmla="*/ 27 h 36"/>
                <a:gd name="T6" fmla="*/ 0 w 36"/>
                <a:gd name="T7" fmla="*/ 20 h 36"/>
                <a:gd name="T8" fmla="*/ 0 w 36"/>
                <a:gd name="T9" fmla="*/ 14 h 36"/>
                <a:gd name="T10" fmla="*/ 3 w 36"/>
                <a:gd name="T11" fmla="*/ 8 h 36"/>
                <a:gd name="T12" fmla="*/ 3 w 36"/>
                <a:gd name="T13" fmla="*/ 8 h 36"/>
                <a:gd name="T14" fmla="*/ 8 w 36"/>
                <a:gd name="T15" fmla="*/ 2 h 36"/>
                <a:gd name="T16" fmla="*/ 15 w 36"/>
                <a:gd name="T17" fmla="*/ 0 h 36"/>
                <a:gd name="T18" fmla="*/ 22 w 36"/>
                <a:gd name="T19" fmla="*/ 0 h 36"/>
                <a:gd name="T20" fmla="*/ 28 w 36"/>
                <a:gd name="T21" fmla="*/ 2 h 36"/>
                <a:gd name="T22" fmla="*/ 28 w 36"/>
                <a:gd name="T23" fmla="*/ 2 h 36"/>
                <a:gd name="T24" fmla="*/ 33 w 36"/>
                <a:gd name="T25" fmla="*/ 9 h 36"/>
                <a:gd name="T26" fmla="*/ 36 w 36"/>
                <a:gd name="T27" fmla="*/ 15 h 36"/>
                <a:gd name="T28" fmla="*/ 36 w 36"/>
                <a:gd name="T29" fmla="*/ 22 h 36"/>
                <a:gd name="T30" fmla="*/ 32 w 36"/>
                <a:gd name="T31" fmla="*/ 29 h 36"/>
                <a:gd name="T32" fmla="*/ 32 w 36"/>
                <a:gd name="T33" fmla="*/ 29 h 36"/>
                <a:gd name="T34" fmla="*/ 27 w 36"/>
                <a:gd name="T35" fmla="*/ 33 h 36"/>
                <a:gd name="T36" fmla="*/ 21 w 36"/>
                <a:gd name="T37" fmla="*/ 36 h 36"/>
                <a:gd name="T38" fmla="*/ 13 w 36"/>
                <a:gd name="T39" fmla="*/ 36 h 36"/>
                <a:gd name="T40" fmla="*/ 6 w 36"/>
                <a:gd name="T41" fmla="*/ 33 h 36"/>
                <a:gd name="T42" fmla="*/ 6 w 36"/>
                <a:gd name="T43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6" y="33"/>
                  </a:moveTo>
                  <a:lnTo>
                    <a:pt x="6" y="33"/>
                  </a:lnTo>
                  <a:lnTo>
                    <a:pt x="1" y="27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3" y="8"/>
                  </a:lnTo>
                  <a:lnTo>
                    <a:pt x="3" y="8"/>
                  </a:lnTo>
                  <a:lnTo>
                    <a:pt x="8" y="2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3" y="9"/>
                  </a:lnTo>
                  <a:lnTo>
                    <a:pt x="36" y="15"/>
                  </a:lnTo>
                  <a:lnTo>
                    <a:pt x="36" y="22"/>
                  </a:lnTo>
                  <a:lnTo>
                    <a:pt x="32" y="29"/>
                  </a:lnTo>
                  <a:lnTo>
                    <a:pt x="32" y="29"/>
                  </a:lnTo>
                  <a:lnTo>
                    <a:pt x="27" y="33"/>
                  </a:lnTo>
                  <a:lnTo>
                    <a:pt x="21" y="36"/>
                  </a:lnTo>
                  <a:lnTo>
                    <a:pt x="13" y="36"/>
                  </a:lnTo>
                  <a:lnTo>
                    <a:pt x="6" y="33"/>
                  </a:lnTo>
                  <a:lnTo>
                    <a:pt x="6" y="3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676"/>
            <p:cNvSpPr/>
            <p:nvPr/>
          </p:nvSpPr>
          <p:spPr bwMode="auto">
            <a:xfrm>
              <a:off x="10879138" y="2403476"/>
              <a:ext cx="19050" cy="20638"/>
            </a:xfrm>
            <a:custGeom>
              <a:avLst/>
              <a:gdLst>
                <a:gd name="T0" fmla="*/ 32 w 36"/>
                <a:gd name="T1" fmla="*/ 30 h 37"/>
                <a:gd name="T2" fmla="*/ 32 w 36"/>
                <a:gd name="T3" fmla="*/ 30 h 37"/>
                <a:gd name="T4" fmla="*/ 27 w 36"/>
                <a:gd name="T5" fmla="*/ 35 h 37"/>
                <a:gd name="T6" fmla="*/ 20 w 36"/>
                <a:gd name="T7" fmla="*/ 37 h 37"/>
                <a:gd name="T8" fmla="*/ 14 w 36"/>
                <a:gd name="T9" fmla="*/ 36 h 37"/>
                <a:gd name="T10" fmla="*/ 6 w 36"/>
                <a:gd name="T11" fmla="*/ 34 h 37"/>
                <a:gd name="T12" fmla="*/ 6 w 36"/>
                <a:gd name="T13" fmla="*/ 34 h 37"/>
                <a:gd name="T14" fmla="*/ 1 w 36"/>
                <a:gd name="T15" fmla="*/ 28 h 37"/>
                <a:gd name="T16" fmla="*/ 0 w 36"/>
                <a:gd name="T17" fmla="*/ 22 h 37"/>
                <a:gd name="T18" fmla="*/ 0 w 36"/>
                <a:gd name="T19" fmla="*/ 14 h 37"/>
                <a:gd name="T20" fmla="*/ 2 w 36"/>
                <a:gd name="T21" fmla="*/ 8 h 37"/>
                <a:gd name="T22" fmla="*/ 2 w 36"/>
                <a:gd name="T23" fmla="*/ 8 h 37"/>
                <a:gd name="T24" fmla="*/ 7 w 36"/>
                <a:gd name="T25" fmla="*/ 3 h 37"/>
                <a:gd name="T26" fmla="*/ 15 w 36"/>
                <a:gd name="T27" fmla="*/ 0 h 37"/>
                <a:gd name="T28" fmla="*/ 21 w 36"/>
                <a:gd name="T29" fmla="*/ 0 h 37"/>
                <a:gd name="T30" fmla="*/ 28 w 36"/>
                <a:gd name="T31" fmla="*/ 4 h 37"/>
                <a:gd name="T32" fmla="*/ 28 w 36"/>
                <a:gd name="T33" fmla="*/ 4 h 37"/>
                <a:gd name="T34" fmla="*/ 33 w 36"/>
                <a:gd name="T35" fmla="*/ 9 h 37"/>
                <a:gd name="T36" fmla="*/ 36 w 36"/>
                <a:gd name="T37" fmla="*/ 16 h 37"/>
                <a:gd name="T38" fmla="*/ 36 w 36"/>
                <a:gd name="T39" fmla="*/ 23 h 37"/>
                <a:gd name="T40" fmla="*/ 32 w 36"/>
                <a:gd name="T41" fmla="*/ 30 h 37"/>
                <a:gd name="T42" fmla="*/ 32 w 36"/>
                <a:gd name="T4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32" y="30"/>
                  </a:moveTo>
                  <a:lnTo>
                    <a:pt x="32" y="30"/>
                  </a:lnTo>
                  <a:lnTo>
                    <a:pt x="27" y="35"/>
                  </a:lnTo>
                  <a:lnTo>
                    <a:pt x="20" y="37"/>
                  </a:lnTo>
                  <a:lnTo>
                    <a:pt x="14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3" y="9"/>
                  </a:lnTo>
                  <a:lnTo>
                    <a:pt x="36" y="16"/>
                  </a:lnTo>
                  <a:lnTo>
                    <a:pt x="36" y="23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677"/>
            <p:cNvSpPr/>
            <p:nvPr/>
          </p:nvSpPr>
          <p:spPr bwMode="auto">
            <a:xfrm>
              <a:off x="10906125" y="2366963"/>
              <a:ext cx="19050" cy="19050"/>
            </a:xfrm>
            <a:custGeom>
              <a:avLst/>
              <a:gdLst>
                <a:gd name="T0" fmla="*/ 6 w 36"/>
                <a:gd name="T1" fmla="*/ 34 h 38"/>
                <a:gd name="T2" fmla="*/ 6 w 36"/>
                <a:gd name="T3" fmla="*/ 34 h 38"/>
                <a:gd name="T4" fmla="*/ 1 w 36"/>
                <a:gd name="T5" fmla="*/ 29 h 38"/>
                <a:gd name="T6" fmla="*/ 0 w 36"/>
                <a:gd name="T7" fmla="*/ 22 h 38"/>
                <a:gd name="T8" fmla="*/ 0 w 36"/>
                <a:gd name="T9" fmla="*/ 15 h 38"/>
                <a:gd name="T10" fmla="*/ 3 w 36"/>
                <a:gd name="T11" fmla="*/ 8 h 38"/>
                <a:gd name="T12" fmla="*/ 3 w 36"/>
                <a:gd name="T13" fmla="*/ 8 h 38"/>
                <a:gd name="T14" fmla="*/ 8 w 36"/>
                <a:gd name="T15" fmla="*/ 3 h 38"/>
                <a:gd name="T16" fmla="*/ 15 w 36"/>
                <a:gd name="T17" fmla="*/ 0 h 38"/>
                <a:gd name="T18" fmla="*/ 22 w 36"/>
                <a:gd name="T19" fmla="*/ 2 h 38"/>
                <a:gd name="T20" fmla="*/ 28 w 36"/>
                <a:gd name="T21" fmla="*/ 4 h 38"/>
                <a:gd name="T22" fmla="*/ 28 w 36"/>
                <a:gd name="T23" fmla="*/ 4 h 38"/>
                <a:gd name="T24" fmla="*/ 33 w 36"/>
                <a:gd name="T25" fmla="*/ 9 h 38"/>
                <a:gd name="T26" fmla="*/ 36 w 36"/>
                <a:gd name="T27" fmla="*/ 17 h 38"/>
                <a:gd name="T28" fmla="*/ 36 w 36"/>
                <a:gd name="T29" fmla="*/ 24 h 38"/>
                <a:gd name="T30" fmla="*/ 33 w 36"/>
                <a:gd name="T31" fmla="*/ 30 h 38"/>
                <a:gd name="T32" fmla="*/ 33 w 36"/>
                <a:gd name="T33" fmla="*/ 30 h 38"/>
                <a:gd name="T34" fmla="*/ 27 w 36"/>
                <a:gd name="T35" fmla="*/ 35 h 38"/>
                <a:gd name="T36" fmla="*/ 21 w 36"/>
                <a:gd name="T37" fmla="*/ 38 h 38"/>
                <a:gd name="T38" fmla="*/ 14 w 36"/>
                <a:gd name="T39" fmla="*/ 38 h 38"/>
                <a:gd name="T40" fmla="*/ 6 w 36"/>
                <a:gd name="T41" fmla="*/ 34 h 38"/>
                <a:gd name="T42" fmla="*/ 6 w 36"/>
                <a:gd name="T43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8">
                  <a:moveTo>
                    <a:pt x="6" y="34"/>
                  </a:moveTo>
                  <a:lnTo>
                    <a:pt x="6" y="34"/>
                  </a:lnTo>
                  <a:lnTo>
                    <a:pt x="1" y="29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3" y="8"/>
                  </a:lnTo>
                  <a:lnTo>
                    <a:pt x="3" y="8"/>
                  </a:lnTo>
                  <a:lnTo>
                    <a:pt x="8" y="3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3" y="9"/>
                  </a:lnTo>
                  <a:lnTo>
                    <a:pt x="36" y="17"/>
                  </a:lnTo>
                  <a:lnTo>
                    <a:pt x="36" y="24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27" y="35"/>
                  </a:lnTo>
                  <a:lnTo>
                    <a:pt x="21" y="38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6" y="34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678"/>
            <p:cNvSpPr/>
            <p:nvPr/>
          </p:nvSpPr>
          <p:spPr bwMode="auto">
            <a:xfrm>
              <a:off x="10931525" y="2330451"/>
              <a:ext cx="20637" cy="19050"/>
            </a:xfrm>
            <a:custGeom>
              <a:avLst/>
              <a:gdLst>
                <a:gd name="T0" fmla="*/ 8 w 37"/>
                <a:gd name="T1" fmla="*/ 32 h 36"/>
                <a:gd name="T2" fmla="*/ 8 w 37"/>
                <a:gd name="T3" fmla="*/ 32 h 36"/>
                <a:gd name="T4" fmla="*/ 3 w 37"/>
                <a:gd name="T5" fmla="*/ 27 h 36"/>
                <a:gd name="T6" fmla="*/ 0 w 37"/>
                <a:gd name="T7" fmla="*/ 21 h 36"/>
                <a:gd name="T8" fmla="*/ 0 w 37"/>
                <a:gd name="T9" fmla="*/ 13 h 36"/>
                <a:gd name="T10" fmla="*/ 4 w 37"/>
                <a:gd name="T11" fmla="*/ 7 h 36"/>
                <a:gd name="T12" fmla="*/ 4 w 37"/>
                <a:gd name="T13" fmla="*/ 7 h 36"/>
                <a:gd name="T14" fmla="*/ 9 w 37"/>
                <a:gd name="T15" fmla="*/ 1 h 36"/>
                <a:gd name="T16" fmla="*/ 16 w 37"/>
                <a:gd name="T17" fmla="*/ 0 h 36"/>
                <a:gd name="T18" fmla="*/ 23 w 37"/>
                <a:gd name="T19" fmla="*/ 0 h 36"/>
                <a:gd name="T20" fmla="*/ 30 w 37"/>
                <a:gd name="T21" fmla="*/ 3 h 36"/>
                <a:gd name="T22" fmla="*/ 30 w 37"/>
                <a:gd name="T23" fmla="*/ 3 h 36"/>
                <a:gd name="T24" fmla="*/ 35 w 37"/>
                <a:gd name="T25" fmla="*/ 8 h 36"/>
                <a:gd name="T26" fmla="*/ 37 w 37"/>
                <a:gd name="T27" fmla="*/ 16 h 36"/>
                <a:gd name="T28" fmla="*/ 36 w 37"/>
                <a:gd name="T29" fmla="*/ 22 h 36"/>
                <a:gd name="T30" fmla="*/ 34 w 37"/>
                <a:gd name="T31" fmla="*/ 28 h 36"/>
                <a:gd name="T32" fmla="*/ 34 w 37"/>
                <a:gd name="T33" fmla="*/ 28 h 36"/>
                <a:gd name="T34" fmla="*/ 28 w 37"/>
                <a:gd name="T35" fmla="*/ 34 h 36"/>
                <a:gd name="T36" fmla="*/ 22 w 37"/>
                <a:gd name="T37" fmla="*/ 36 h 36"/>
                <a:gd name="T38" fmla="*/ 14 w 37"/>
                <a:gd name="T39" fmla="*/ 36 h 36"/>
                <a:gd name="T40" fmla="*/ 8 w 37"/>
                <a:gd name="T41" fmla="*/ 32 h 36"/>
                <a:gd name="T42" fmla="*/ 8 w 37"/>
                <a:gd name="T43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8" y="32"/>
                  </a:moveTo>
                  <a:lnTo>
                    <a:pt x="8" y="32"/>
                  </a:lnTo>
                  <a:lnTo>
                    <a:pt x="3" y="27"/>
                  </a:lnTo>
                  <a:lnTo>
                    <a:pt x="0" y="21"/>
                  </a:lnTo>
                  <a:lnTo>
                    <a:pt x="0" y="13"/>
                  </a:lnTo>
                  <a:lnTo>
                    <a:pt x="4" y="7"/>
                  </a:lnTo>
                  <a:lnTo>
                    <a:pt x="4" y="7"/>
                  </a:lnTo>
                  <a:lnTo>
                    <a:pt x="9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5" y="8"/>
                  </a:lnTo>
                  <a:lnTo>
                    <a:pt x="37" y="16"/>
                  </a:lnTo>
                  <a:lnTo>
                    <a:pt x="36" y="22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4" y="36"/>
                  </a:lnTo>
                  <a:lnTo>
                    <a:pt x="8" y="32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679"/>
            <p:cNvSpPr/>
            <p:nvPr/>
          </p:nvSpPr>
          <p:spPr bwMode="auto">
            <a:xfrm>
              <a:off x="10960100" y="2292351"/>
              <a:ext cx="19050" cy="19050"/>
            </a:xfrm>
            <a:custGeom>
              <a:avLst/>
              <a:gdLst>
                <a:gd name="T0" fmla="*/ 33 w 37"/>
                <a:gd name="T1" fmla="*/ 30 h 36"/>
                <a:gd name="T2" fmla="*/ 33 w 37"/>
                <a:gd name="T3" fmla="*/ 30 h 36"/>
                <a:gd name="T4" fmla="*/ 28 w 37"/>
                <a:gd name="T5" fmla="*/ 35 h 36"/>
                <a:gd name="T6" fmla="*/ 21 w 37"/>
                <a:gd name="T7" fmla="*/ 36 h 36"/>
                <a:gd name="T8" fmla="*/ 14 w 37"/>
                <a:gd name="T9" fmla="*/ 36 h 36"/>
                <a:gd name="T10" fmla="*/ 7 w 37"/>
                <a:gd name="T11" fmla="*/ 34 h 36"/>
                <a:gd name="T12" fmla="*/ 7 w 37"/>
                <a:gd name="T13" fmla="*/ 34 h 36"/>
                <a:gd name="T14" fmla="*/ 2 w 37"/>
                <a:gd name="T15" fmla="*/ 29 h 36"/>
                <a:gd name="T16" fmla="*/ 0 w 37"/>
                <a:gd name="T17" fmla="*/ 21 h 36"/>
                <a:gd name="T18" fmla="*/ 0 w 37"/>
                <a:gd name="T19" fmla="*/ 15 h 36"/>
                <a:gd name="T20" fmla="*/ 3 w 37"/>
                <a:gd name="T21" fmla="*/ 8 h 36"/>
                <a:gd name="T22" fmla="*/ 3 w 37"/>
                <a:gd name="T23" fmla="*/ 8 h 36"/>
                <a:gd name="T24" fmla="*/ 9 w 37"/>
                <a:gd name="T25" fmla="*/ 3 h 36"/>
                <a:gd name="T26" fmla="*/ 15 w 37"/>
                <a:gd name="T27" fmla="*/ 0 h 36"/>
                <a:gd name="T28" fmla="*/ 23 w 37"/>
                <a:gd name="T29" fmla="*/ 0 h 36"/>
                <a:gd name="T30" fmla="*/ 29 w 37"/>
                <a:gd name="T31" fmla="*/ 3 h 36"/>
                <a:gd name="T32" fmla="*/ 29 w 37"/>
                <a:gd name="T33" fmla="*/ 3 h 36"/>
                <a:gd name="T34" fmla="*/ 34 w 37"/>
                <a:gd name="T35" fmla="*/ 9 h 36"/>
                <a:gd name="T36" fmla="*/ 37 w 37"/>
                <a:gd name="T37" fmla="*/ 16 h 36"/>
                <a:gd name="T38" fmla="*/ 36 w 37"/>
                <a:gd name="T39" fmla="*/ 22 h 36"/>
                <a:gd name="T40" fmla="*/ 33 w 37"/>
                <a:gd name="T41" fmla="*/ 30 h 36"/>
                <a:gd name="T42" fmla="*/ 33 w 37"/>
                <a:gd name="T4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33" y="30"/>
                  </a:moveTo>
                  <a:lnTo>
                    <a:pt x="33" y="30"/>
                  </a:lnTo>
                  <a:lnTo>
                    <a:pt x="28" y="35"/>
                  </a:lnTo>
                  <a:lnTo>
                    <a:pt x="21" y="36"/>
                  </a:lnTo>
                  <a:lnTo>
                    <a:pt x="14" y="36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2" y="29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3" y="8"/>
                  </a:lnTo>
                  <a:lnTo>
                    <a:pt x="3" y="8"/>
                  </a:lnTo>
                  <a:lnTo>
                    <a:pt x="9" y="3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34" y="9"/>
                  </a:lnTo>
                  <a:lnTo>
                    <a:pt x="37" y="16"/>
                  </a:lnTo>
                  <a:lnTo>
                    <a:pt x="36" y="22"/>
                  </a:lnTo>
                  <a:lnTo>
                    <a:pt x="33" y="30"/>
                  </a:lnTo>
                  <a:lnTo>
                    <a:pt x="33" y="30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680"/>
            <p:cNvSpPr/>
            <p:nvPr/>
          </p:nvSpPr>
          <p:spPr bwMode="auto">
            <a:xfrm>
              <a:off x="10985500" y="2257426"/>
              <a:ext cx="19050" cy="19050"/>
            </a:xfrm>
            <a:custGeom>
              <a:avLst/>
              <a:gdLst>
                <a:gd name="T0" fmla="*/ 6 w 36"/>
                <a:gd name="T1" fmla="*/ 34 h 38"/>
                <a:gd name="T2" fmla="*/ 6 w 36"/>
                <a:gd name="T3" fmla="*/ 34 h 38"/>
                <a:gd name="T4" fmla="*/ 1 w 36"/>
                <a:gd name="T5" fmla="*/ 29 h 38"/>
                <a:gd name="T6" fmla="*/ 0 w 36"/>
                <a:gd name="T7" fmla="*/ 22 h 38"/>
                <a:gd name="T8" fmla="*/ 0 w 36"/>
                <a:gd name="T9" fmla="*/ 14 h 38"/>
                <a:gd name="T10" fmla="*/ 2 w 36"/>
                <a:gd name="T11" fmla="*/ 8 h 38"/>
                <a:gd name="T12" fmla="*/ 2 w 36"/>
                <a:gd name="T13" fmla="*/ 8 h 38"/>
                <a:gd name="T14" fmla="*/ 8 w 36"/>
                <a:gd name="T15" fmla="*/ 3 h 38"/>
                <a:gd name="T16" fmla="*/ 15 w 36"/>
                <a:gd name="T17" fmla="*/ 0 h 38"/>
                <a:gd name="T18" fmla="*/ 22 w 36"/>
                <a:gd name="T19" fmla="*/ 2 h 38"/>
                <a:gd name="T20" fmla="*/ 28 w 36"/>
                <a:gd name="T21" fmla="*/ 4 h 38"/>
                <a:gd name="T22" fmla="*/ 28 w 36"/>
                <a:gd name="T23" fmla="*/ 4 h 38"/>
                <a:gd name="T24" fmla="*/ 33 w 36"/>
                <a:gd name="T25" fmla="*/ 9 h 38"/>
                <a:gd name="T26" fmla="*/ 36 w 36"/>
                <a:gd name="T27" fmla="*/ 16 h 38"/>
                <a:gd name="T28" fmla="*/ 36 w 36"/>
                <a:gd name="T29" fmla="*/ 23 h 38"/>
                <a:gd name="T30" fmla="*/ 33 w 36"/>
                <a:gd name="T31" fmla="*/ 30 h 38"/>
                <a:gd name="T32" fmla="*/ 33 w 36"/>
                <a:gd name="T33" fmla="*/ 30 h 38"/>
                <a:gd name="T34" fmla="*/ 27 w 36"/>
                <a:gd name="T35" fmla="*/ 35 h 38"/>
                <a:gd name="T36" fmla="*/ 20 w 36"/>
                <a:gd name="T37" fmla="*/ 38 h 38"/>
                <a:gd name="T38" fmla="*/ 14 w 36"/>
                <a:gd name="T39" fmla="*/ 38 h 38"/>
                <a:gd name="T40" fmla="*/ 6 w 36"/>
                <a:gd name="T41" fmla="*/ 34 h 38"/>
                <a:gd name="T42" fmla="*/ 6 w 36"/>
                <a:gd name="T43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8">
                  <a:moveTo>
                    <a:pt x="6" y="34"/>
                  </a:moveTo>
                  <a:lnTo>
                    <a:pt x="6" y="34"/>
                  </a:lnTo>
                  <a:lnTo>
                    <a:pt x="1" y="29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3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3" y="9"/>
                  </a:lnTo>
                  <a:lnTo>
                    <a:pt x="36" y="16"/>
                  </a:lnTo>
                  <a:lnTo>
                    <a:pt x="36" y="23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27" y="35"/>
                  </a:lnTo>
                  <a:lnTo>
                    <a:pt x="20" y="38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6" y="34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681"/>
            <p:cNvSpPr/>
            <p:nvPr/>
          </p:nvSpPr>
          <p:spPr bwMode="auto">
            <a:xfrm>
              <a:off x="11012488" y="2220913"/>
              <a:ext cx="19050" cy="19050"/>
            </a:xfrm>
            <a:custGeom>
              <a:avLst/>
              <a:gdLst>
                <a:gd name="T0" fmla="*/ 8 w 37"/>
                <a:gd name="T1" fmla="*/ 33 h 37"/>
                <a:gd name="T2" fmla="*/ 8 w 37"/>
                <a:gd name="T3" fmla="*/ 33 h 37"/>
                <a:gd name="T4" fmla="*/ 3 w 37"/>
                <a:gd name="T5" fmla="*/ 28 h 37"/>
                <a:gd name="T6" fmla="*/ 0 w 37"/>
                <a:gd name="T7" fmla="*/ 22 h 37"/>
                <a:gd name="T8" fmla="*/ 0 w 37"/>
                <a:gd name="T9" fmla="*/ 14 h 37"/>
                <a:gd name="T10" fmla="*/ 4 w 37"/>
                <a:gd name="T11" fmla="*/ 7 h 37"/>
                <a:gd name="T12" fmla="*/ 4 w 37"/>
                <a:gd name="T13" fmla="*/ 7 h 37"/>
                <a:gd name="T14" fmla="*/ 9 w 37"/>
                <a:gd name="T15" fmla="*/ 2 h 37"/>
                <a:gd name="T16" fmla="*/ 15 w 37"/>
                <a:gd name="T17" fmla="*/ 0 h 37"/>
                <a:gd name="T18" fmla="*/ 23 w 37"/>
                <a:gd name="T19" fmla="*/ 1 h 37"/>
                <a:gd name="T20" fmla="*/ 30 w 37"/>
                <a:gd name="T21" fmla="*/ 4 h 37"/>
                <a:gd name="T22" fmla="*/ 30 w 37"/>
                <a:gd name="T23" fmla="*/ 4 h 37"/>
                <a:gd name="T24" fmla="*/ 35 w 37"/>
                <a:gd name="T25" fmla="*/ 9 h 37"/>
                <a:gd name="T26" fmla="*/ 37 w 37"/>
                <a:gd name="T27" fmla="*/ 17 h 37"/>
                <a:gd name="T28" fmla="*/ 36 w 37"/>
                <a:gd name="T29" fmla="*/ 23 h 37"/>
                <a:gd name="T30" fmla="*/ 33 w 37"/>
                <a:gd name="T31" fmla="*/ 29 h 37"/>
                <a:gd name="T32" fmla="*/ 33 w 37"/>
                <a:gd name="T33" fmla="*/ 29 h 37"/>
                <a:gd name="T34" fmla="*/ 28 w 37"/>
                <a:gd name="T35" fmla="*/ 35 h 37"/>
                <a:gd name="T36" fmla="*/ 22 w 37"/>
                <a:gd name="T37" fmla="*/ 37 h 37"/>
                <a:gd name="T38" fmla="*/ 14 w 37"/>
                <a:gd name="T39" fmla="*/ 37 h 37"/>
                <a:gd name="T40" fmla="*/ 8 w 37"/>
                <a:gd name="T41" fmla="*/ 33 h 37"/>
                <a:gd name="T42" fmla="*/ 8 w 37"/>
                <a:gd name="T43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8" y="33"/>
                  </a:moveTo>
                  <a:lnTo>
                    <a:pt x="8" y="33"/>
                  </a:lnTo>
                  <a:lnTo>
                    <a:pt x="3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7"/>
                  </a:lnTo>
                  <a:lnTo>
                    <a:pt x="4" y="7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3" y="1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5" y="9"/>
                  </a:lnTo>
                  <a:lnTo>
                    <a:pt x="37" y="17"/>
                  </a:lnTo>
                  <a:lnTo>
                    <a:pt x="36" y="23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28" y="35"/>
                  </a:lnTo>
                  <a:lnTo>
                    <a:pt x="22" y="37"/>
                  </a:lnTo>
                  <a:lnTo>
                    <a:pt x="14" y="37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682"/>
            <p:cNvSpPr/>
            <p:nvPr/>
          </p:nvSpPr>
          <p:spPr bwMode="auto">
            <a:xfrm>
              <a:off x="11039475" y="2182813"/>
              <a:ext cx="20637" cy="19050"/>
            </a:xfrm>
            <a:custGeom>
              <a:avLst/>
              <a:gdLst>
                <a:gd name="T0" fmla="*/ 34 w 38"/>
                <a:gd name="T1" fmla="*/ 30 h 36"/>
                <a:gd name="T2" fmla="*/ 34 w 38"/>
                <a:gd name="T3" fmla="*/ 30 h 36"/>
                <a:gd name="T4" fmla="*/ 29 w 38"/>
                <a:gd name="T5" fmla="*/ 35 h 36"/>
                <a:gd name="T6" fmla="*/ 22 w 38"/>
                <a:gd name="T7" fmla="*/ 36 h 36"/>
                <a:gd name="T8" fmla="*/ 15 w 38"/>
                <a:gd name="T9" fmla="*/ 36 h 36"/>
                <a:gd name="T10" fmla="*/ 8 w 38"/>
                <a:gd name="T11" fmla="*/ 34 h 36"/>
                <a:gd name="T12" fmla="*/ 8 w 38"/>
                <a:gd name="T13" fmla="*/ 34 h 36"/>
                <a:gd name="T14" fmla="*/ 3 w 38"/>
                <a:gd name="T15" fmla="*/ 29 h 36"/>
                <a:gd name="T16" fmla="*/ 0 w 38"/>
                <a:gd name="T17" fmla="*/ 21 h 36"/>
                <a:gd name="T18" fmla="*/ 0 w 38"/>
                <a:gd name="T19" fmla="*/ 14 h 36"/>
                <a:gd name="T20" fmla="*/ 4 w 38"/>
                <a:gd name="T21" fmla="*/ 8 h 36"/>
                <a:gd name="T22" fmla="*/ 4 w 38"/>
                <a:gd name="T23" fmla="*/ 8 h 36"/>
                <a:gd name="T24" fmla="*/ 9 w 38"/>
                <a:gd name="T25" fmla="*/ 3 h 36"/>
                <a:gd name="T26" fmla="*/ 16 w 38"/>
                <a:gd name="T27" fmla="*/ 0 h 36"/>
                <a:gd name="T28" fmla="*/ 24 w 38"/>
                <a:gd name="T29" fmla="*/ 0 h 36"/>
                <a:gd name="T30" fmla="*/ 30 w 38"/>
                <a:gd name="T31" fmla="*/ 3 h 36"/>
                <a:gd name="T32" fmla="*/ 30 w 38"/>
                <a:gd name="T33" fmla="*/ 3 h 36"/>
                <a:gd name="T34" fmla="*/ 35 w 38"/>
                <a:gd name="T35" fmla="*/ 9 h 36"/>
                <a:gd name="T36" fmla="*/ 38 w 38"/>
                <a:gd name="T37" fmla="*/ 16 h 36"/>
                <a:gd name="T38" fmla="*/ 36 w 38"/>
                <a:gd name="T39" fmla="*/ 22 h 36"/>
                <a:gd name="T40" fmla="*/ 34 w 38"/>
                <a:gd name="T41" fmla="*/ 30 h 36"/>
                <a:gd name="T42" fmla="*/ 34 w 38"/>
                <a:gd name="T4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6">
                  <a:moveTo>
                    <a:pt x="34" y="30"/>
                  </a:moveTo>
                  <a:lnTo>
                    <a:pt x="34" y="30"/>
                  </a:lnTo>
                  <a:lnTo>
                    <a:pt x="29" y="35"/>
                  </a:lnTo>
                  <a:lnTo>
                    <a:pt x="22" y="36"/>
                  </a:lnTo>
                  <a:lnTo>
                    <a:pt x="15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3" y="29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4" y="8"/>
                  </a:lnTo>
                  <a:lnTo>
                    <a:pt x="4" y="8"/>
                  </a:lnTo>
                  <a:lnTo>
                    <a:pt x="9" y="3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5" y="9"/>
                  </a:lnTo>
                  <a:lnTo>
                    <a:pt x="38" y="16"/>
                  </a:lnTo>
                  <a:lnTo>
                    <a:pt x="36" y="22"/>
                  </a:lnTo>
                  <a:lnTo>
                    <a:pt x="34" y="30"/>
                  </a:lnTo>
                  <a:lnTo>
                    <a:pt x="34" y="30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83"/>
            <p:cNvSpPr/>
            <p:nvPr/>
          </p:nvSpPr>
          <p:spPr bwMode="auto">
            <a:xfrm>
              <a:off x="11066463" y="2146301"/>
              <a:ext cx="20637" cy="19050"/>
            </a:xfrm>
            <a:custGeom>
              <a:avLst/>
              <a:gdLst>
                <a:gd name="T0" fmla="*/ 8 w 37"/>
                <a:gd name="T1" fmla="*/ 33 h 37"/>
                <a:gd name="T2" fmla="*/ 8 w 37"/>
                <a:gd name="T3" fmla="*/ 33 h 37"/>
                <a:gd name="T4" fmla="*/ 2 w 37"/>
                <a:gd name="T5" fmla="*/ 28 h 37"/>
                <a:gd name="T6" fmla="*/ 0 w 37"/>
                <a:gd name="T7" fmla="*/ 21 h 37"/>
                <a:gd name="T8" fmla="*/ 0 w 37"/>
                <a:gd name="T9" fmla="*/ 14 h 37"/>
                <a:gd name="T10" fmla="*/ 4 w 37"/>
                <a:gd name="T11" fmla="*/ 7 h 37"/>
                <a:gd name="T12" fmla="*/ 4 w 37"/>
                <a:gd name="T13" fmla="*/ 7 h 37"/>
                <a:gd name="T14" fmla="*/ 9 w 37"/>
                <a:gd name="T15" fmla="*/ 2 h 37"/>
                <a:gd name="T16" fmla="*/ 15 w 37"/>
                <a:gd name="T17" fmla="*/ 0 h 37"/>
                <a:gd name="T18" fmla="*/ 23 w 37"/>
                <a:gd name="T19" fmla="*/ 0 h 37"/>
                <a:gd name="T20" fmla="*/ 30 w 37"/>
                <a:gd name="T21" fmla="*/ 3 h 37"/>
                <a:gd name="T22" fmla="*/ 30 w 37"/>
                <a:gd name="T23" fmla="*/ 3 h 37"/>
                <a:gd name="T24" fmla="*/ 35 w 37"/>
                <a:gd name="T25" fmla="*/ 9 h 37"/>
                <a:gd name="T26" fmla="*/ 37 w 37"/>
                <a:gd name="T27" fmla="*/ 15 h 37"/>
                <a:gd name="T28" fmla="*/ 36 w 37"/>
                <a:gd name="T29" fmla="*/ 23 h 37"/>
                <a:gd name="T30" fmla="*/ 33 w 37"/>
                <a:gd name="T31" fmla="*/ 29 h 37"/>
                <a:gd name="T32" fmla="*/ 33 w 37"/>
                <a:gd name="T33" fmla="*/ 29 h 37"/>
                <a:gd name="T34" fmla="*/ 28 w 37"/>
                <a:gd name="T35" fmla="*/ 34 h 37"/>
                <a:gd name="T36" fmla="*/ 22 w 37"/>
                <a:gd name="T37" fmla="*/ 37 h 37"/>
                <a:gd name="T38" fmla="*/ 14 w 37"/>
                <a:gd name="T39" fmla="*/ 37 h 37"/>
                <a:gd name="T40" fmla="*/ 8 w 37"/>
                <a:gd name="T41" fmla="*/ 33 h 37"/>
                <a:gd name="T42" fmla="*/ 8 w 37"/>
                <a:gd name="T43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8" y="33"/>
                  </a:moveTo>
                  <a:lnTo>
                    <a:pt x="8" y="33"/>
                  </a:lnTo>
                  <a:lnTo>
                    <a:pt x="2" y="28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4" y="7"/>
                  </a:lnTo>
                  <a:lnTo>
                    <a:pt x="4" y="7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5" y="9"/>
                  </a:lnTo>
                  <a:lnTo>
                    <a:pt x="37" y="15"/>
                  </a:lnTo>
                  <a:lnTo>
                    <a:pt x="36" y="23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28" y="34"/>
                  </a:lnTo>
                  <a:lnTo>
                    <a:pt x="22" y="37"/>
                  </a:lnTo>
                  <a:lnTo>
                    <a:pt x="14" y="37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684"/>
            <p:cNvSpPr/>
            <p:nvPr/>
          </p:nvSpPr>
          <p:spPr bwMode="auto">
            <a:xfrm>
              <a:off x="11093450" y="2109788"/>
              <a:ext cx="19050" cy="19050"/>
            </a:xfrm>
            <a:custGeom>
              <a:avLst/>
              <a:gdLst>
                <a:gd name="T0" fmla="*/ 7 w 36"/>
                <a:gd name="T1" fmla="*/ 34 h 37"/>
                <a:gd name="T2" fmla="*/ 7 w 36"/>
                <a:gd name="T3" fmla="*/ 34 h 37"/>
                <a:gd name="T4" fmla="*/ 3 w 36"/>
                <a:gd name="T5" fmla="*/ 28 h 37"/>
                <a:gd name="T6" fmla="*/ 0 w 36"/>
                <a:gd name="T7" fmla="*/ 22 h 37"/>
                <a:gd name="T8" fmla="*/ 0 w 36"/>
                <a:gd name="T9" fmla="*/ 14 h 37"/>
                <a:gd name="T10" fmla="*/ 3 w 36"/>
                <a:gd name="T11" fmla="*/ 8 h 37"/>
                <a:gd name="T12" fmla="*/ 3 w 36"/>
                <a:gd name="T13" fmla="*/ 8 h 37"/>
                <a:gd name="T14" fmla="*/ 9 w 36"/>
                <a:gd name="T15" fmla="*/ 3 h 37"/>
                <a:gd name="T16" fmla="*/ 16 w 36"/>
                <a:gd name="T17" fmla="*/ 0 h 37"/>
                <a:gd name="T18" fmla="*/ 22 w 36"/>
                <a:gd name="T19" fmla="*/ 0 h 37"/>
                <a:gd name="T20" fmla="*/ 29 w 36"/>
                <a:gd name="T21" fmla="*/ 4 h 37"/>
                <a:gd name="T22" fmla="*/ 29 w 36"/>
                <a:gd name="T23" fmla="*/ 4 h 37"/>
                <a:gd name="T24" fmla="*/ 34 w 36"/>
                <a:gd name="T25" fmla="*/ 9 h 37"/>
                <a:gd name="T26" fmla="*/ 36 w 36"/>
                <a:gd name="T27" fmla="*/ 16 h 37"/>
                <a:gd name="T28" fmla="*/ 36 w 36"/>
                <a:gd name="T29" fmla="*/ 23 h 37"/>
                <a:gd name="T30" fmla="*/ 34 w 36"/>
                <a:gd name="T31" fmla="*/ 30 h 37"/>
                <a:gd name="T32" fmla="*/ 34 w 36"/>
                <a:gd name="T33" fmla="*/ 30 h 37"/>
                <a:gd name="T34" fmla="*/ 27 w 36"/>
                <a:gd name="T35" fmla="*/ 35 h 37"/>
                <a:gd name="T36" fmla="*/ 21 w 36"/>
                <a:gd name="T37" fmla="*/ 37 h 37"/>
                <a:gd name="T38" fmla="*/ 15 w 36"/>
                <a:gd name="T39" fmla="*/ 37 h 37"/>
                <a:gd name="T40" fmla="*/ 7 w 36"/>
                <a:gd name="T41" fmla="*/ 34 h 37"/>
                <a:gd name="T42" fmla="*/ 7 w 36"/>
                <a:gd name="T43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7" y="34"/>
                  </a:moveTo>
                  <a:lnTo>
                    <a:pt x="7" y="34"/>
                  </a:lnTo>
                  <a:lnTo>
                    <a:pt x="3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3" y="8"/>
                  </a:lnTo>
                  <a:lnTo>
                    <a:pt x="3" y="8"/>
                  </a:lnTo>
                  <a:lnTo>
                    <a:pt x="9" y="3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34" y="9"/>
                  </a:lnTo>
                  <a:lnTo>
                    <a:pt x="36" y="16"/>
                  </a:lnTo>
                  <a:lnTo>
                    <a:pt x="36" y="2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27" y="35"/>
                  </a:lnTo>
                  <a:lnTo>
                    <a:pt x="21" y="37"/>
                  </a:lnTo>
                  <a:lnTo>
                    <a:pt x="15" y="37"/>
                  </a:lnTo>
                  <a:lnTo>
                    <a:pt x="7" y="34"/>
                  </a:lnTo>
                  <a:lnTo>
                    <a:pt x="7" y="34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685"/>
            <p:cNvSpPr/>
            <p:nvPr/>
          </p:nvSpPr>
          <p:spPr bwMode="auto">
            <a:xfrm>
              <a:off x="11122025" y="2073276"/>
              <a:ext cx="19050" cy="19050"/>
            </a:xfrm>
            <a:custGeom>
              <a:avLst/>
              <a:gdLst>
                <a:gd name="T0" fmla="*/ 33 w 36"/>
                <a:gd name="T1" fmla="*/ 28 h 36"/>
                <a:gd name="T2" fmla="*/ 33 w 36"/>
                <a:gd name="T3" fmla="*/ 28 h 36"/>
                <a:gd name="T4" fmla="*/ 27 w 36"/>
                <a:gd name="T5" fmla="*/ 33 h 36"/>
                <a:gd name="T6" fmla="*/ 20 w 36"/>
                <a:gd name="T7" fmla="*/ 36 h 36"/>
                <a:gd name="T8" fmla="*/ 14 w 36"/>
                <a:gd name="T9" fmla="*/ 36 h 36"/>
                <a:gd name="T10" fmla="*/ 6 w 36"/>
                <a:gd name="T11" fmla="*/ 33 h 36"/>
                <a:gd name="T12" fmla="*/ 6 w 36"/>
                <a:gd name="T13" fmla="*/ 33 h 36"/>
                <a:gd name="T14" fmla="*/ 2 w 36"/>
                <a:gd name="T15" fmla="*/ 27 h 36"/>
                <a:gd name="T16" fmla="*/ 0 w 36"/>
                <a:gd name="T17" fmla="*/ 20 h 36"/>
                <a:gd name="T18" fmla="*/ 0 w 36"/>
                <a:gd name="T19" fmla="*/ 14 h 36"/>
                <a:gd name="T20" fmla="*/ 2 w 36"/>
                <a:gd name="T21" fmla="*/ 6 h 36"/>
                <a:gd name="T22" fmla="*/ 2 w 36"/>
                <a:gd name="T23" fmla="*/ 6 h 36"/>
                <a:gd name="T24" fmla="*/ 9 w 36"/>
                <a:gd name="T25" fmla="*/ 1 h 36"/>
                <a:gd name="T26" fmla="*/ 15 w 36"/>
                <a:gd name="T27" fmla="*/ 0 h 36"/>
                <a:gd name="T28" fmla="*/ 22 w 36"/>
                <a:gd name="T29" fmla="*/ 0 h 36"/>
                <a:gd name="T30" fmla="*/ 29 w 36"/>
                <a:gd name="T31" fmla="*/ 2 h 36"/>
                <a:gd name="T32" fmla="*/ 29 w 36"/>
                <a:gd name="T33" fmla="*/ 2 h 36"/>
                <a:gd name="T34" fmla="*/ 33 w 36"/>
                <a:gd name="T35" fmla="*/ 7 h 36"/>
                <a:gd name="T36" fmla="*/ 36 w 36"/>
                <a:gd name="T37" fmla="*/ 15 h 36"/>
                <a:gd name="T38" fmla="*/ 36 w 36"/>
                <a:gd name="T39" fmla="*/ 21 h 36"/>
                <a:gd name="T40" fmla="*/ 33 w 36"/>
                <a:gd name="T41" fmla="*/ 28 h 36"/>
                <a:gd name="T42" fmla="*/ 33 w 36"/>
                <a:gd name="T43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33" y="28"/>
                  </a:moveTo>
                  <a:lnTo>
                    <a:pt x="33" y="28"/>
                  </a:lnTo>
                  <a:lnTo>
                    <a:pt x="27" y="33"/>
                  </a:lnTo>
                  <a:lnTo>
                    <a:pt x="20" y="36"/>
                  </a:lnTo>
                  <a:lnTo>
                    <a:pt x="14" y="36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2" y="27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2" y="6"/>
                  </a:lnTo>
                  <a:lnTo>
                    <a:pt x="2" y="6"/>
                  </a:lnTo>
                  <a:lnTo>
                    <a:pt x="9" y="1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33" y="7"/>
                  </a:lnTo>
                  <a:lnTo>
                    <a:pt x="36" y="15"/>
                  </a:lnTo>
                  <a:lnTo>
                    <a:pt x="36" y="21"/>
                  </a:lnTo>
                  <a:lnTo>
                    <a:pt x="33" y="28"/>
                  </a:lnTo>
                  <a:lnTo>
                    <a:pt x="33" y="28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686"/>
            <p:cNvSpPr/>
            <p:nvPr/>
          </p:nvSpPr>
          <p:spPr bwMode="auto">
            <a:xfrm>
              <a:off x="10745788" y="2860676"/>
              <a:ext cx="20637" cy="20638"/>
            </a:xfrm>
            <a:custGeom>
              <a:avLst/>
              <a:gdLst>
                <a:gd name="T0" fmla="*/ 0 w 37"/>
                <a:gd name="T1" fmla="*/ 22 h 38"/>
                <a:gd name="T2" fmla="*/ 0 w 37"/>
                <a:gd name="T3" fmla="*/ 22 h 38"/>
                <a:gd name="T4" fmla="*/ 0 w 37"/>
                <a:gd name="T5" fmla="*/ 15 h 38"/>
                <a:gd name="T6" fmla="*/ 4 w 37"/>
                <a:gd name="T7" fmla="*/ 8 h 38"/>
                <a:gd name="T8" fmla="*/ 9 w 37"/>
                <a:gd name="T9" fmla="*/ 3 h 38"/>
                <a:gd name="T10" fmla="*/ 15 w 37"/>
                <a:gd name="T11" fmla="*/ 0 h 38"/>
                <a:gd name="T12" fmla="*/ 15 w 37"/>
                <a:gd name="T13" fmla="*/ 0 h 38"/>
                <a:gd name="T14" fmla="*/ 23 w 37"/>
                <a:gd name="T15" fmla="*/ 0 h 38"/>
                <a:gd name="T16" fmla="*/ 29 w 37"/>
                <a:gd name="T17" fmla="*/ 4 h 38"/>
                <a:gd name="T18" fmla="*/ 35 w 37"/>
                <a:gd name="T19" fmla="*/ 9 h 38"/>
                <a:gd name="T20" fmla="*/ 37 w 37"/>
                <a:gd name="T21" fmla="*/ 16 h 38"/>
                <a:gd name="T22" fmla="*/ 37 w 37"/>
                <a:gd name="T23" fmla="*/ 16 h 38"/>
                <a:gd name="T24" fmla="*/ 36 w 37"/>
                <a:gd name="T25" fmla="*/ 24 h 38"/>
                <a:gd name="T26" fmla="*/ 33 w 37"/>
                <a:gd name="T27" fmla="*/ 30 h 38"/>
                <a:gd name="T28" fmla="*/ 28 w 37"/>
                <a:gd name="T29" fmla="*/ 35 h 38"/>
                <a:gd name="T30" fmla="*/ 22 w 37"/>
                <a:gd name="T31" fmla="*/ 38 h 38"/>
                <a:gd name="T32" fmla="*/ 22 w 37"/>
                <a:gd name="T33" fmla="*/ 38 h 38"/>
                <a:gd name="T34" fmla="*/ 14 w 37"/>
                <a:gd name="T35" fmla="*/ 36 h 38"/>
                <a:gd name="T36" fmla="*/ 8 w 37"/>
                <a:gd name="T37" fmla="*/ 34 h 38"/>
                <a:gd name="T38" fmla="*/ 2 w 37"/>
                <a:gd name="T39" fmla="*/ 29 h 38"/>
                <a:gd name="T40" fmla="*/ 0 w 37"/>
                <a:gd name="T41" fmla="*/ 22 h 38"/>
                <a:gd name="T42" fmla="*/ 0 w 37"/>
                <a:gd name="T4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0" y="22"/>
                  </a:moveTo>
                  <a:lnTo>
                    <a:pt x="0" y="22"/>
                  </a:lnTo>
                  <a:lnTo>
                    <a:pt x="0" y="15"/>
                  </a:lnTo>
                  <a:lnTo>
                    <a:pt x="4" y="8"/>
                  </a:lnTo>
                  <a:lnTo>
                    <a:pt x="9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9" y="4"/>
                  </a:lnTo>
                  <a:lnTo>
                    <a:pt x="35" y="9"/>
                  </a:lnTo>
                  <a:lnTo>
                    <a:pt x="37" y="16"/>
                  </a:lnTo>
                  <a:lnTo>
                    <a:pt x="37" y="16"/>
                  </a:lnTo>
                  <a:lnTo>
                    <a:pt x="36" y="24"/>
                  </a:lnTo>
                  <a:lnTo>
                    <a:pt x="33" y="30"/>
                  </a:lnTo>
                  <a:lnTo>
                    <a:pt x="28" y="35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14" y="36"/>
                  </a:lnTo>
                  <a:lnTo>
                    <a:pt x="8" y="34"/>
                  </a:lnTo>
                  <a:lnTo>
                    <a:pt x="2" y="29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687"/>
            <p:cNvSpPr/>
            <p:nvPr/>
          </p:nvSpPr>
          <p:spPr bwMode="auto">
            <a:xfrm>
              <a:off x="10791825" y="2852738"/>
              <a:ext cx="19050" cy="20638"/>
            </a:xfrm>
            <a:custGeom>
              <a:avLst/>
              <a:gdLst>
                <a:gd name="T0" fmla="*/ 0 w 37"/>
                <a:gd name="T1" fmla="*/ 22 h 38"/>
                <a:gd name="T2" fmla="*/ 0 w 37"/>
                <a:gd name="T3" fmla="*/ 22 h 38"/>
                <a:gd name="T4" fmla="*/ 0 w 37"/>
                <a:gd name="T5" fmla="*/ 14 h 38"/>
                <a:gd name="T6" fmla="*/ 4 w 37"/>
                <a:gd name="T7" fmla="*/ 8 h 38"/>
                <a:gd name="T8" fmla="*/ 9 w 37"/>
                <a:gd name="T9" fmla="*/ 3 h 38"/>
                <a:gd name="T10" fmla="*/ 15 w 37"/>
                <a:gd name="T11" fmla="*/ 0 h 38"/>
                <a:gd name="T12" fmla="*/ 15 w 37"/>
                <a:gd name="T13" fmla="*/ 0 h 38"/>
                <a:gd name="T14" fmla="*/ 23 w 37"/>
                <a:gd name="T15" fmla="*/ 0 h 38"/>
                <a:gd name="T16" fmla="*/ 29 w 37"/>
                <a:gd name="T17" fmla="*/ 4 h 38"/>
                <a:gd name="T18" fmla="*/ 35 w 37"/>
                <a:gd name="T19" fmla="*/ 9 h 38"/>
                <a:gd name="T20" fmla="*/ 37 w 37"/>
                <a:gd name="T21" fmla="*/ 16 h 38"/>
                <a:gd name="T22" fmla="*/ 37 w 37"/>
                <a:gd name="T23" fmla="*/ 16 h 38"/>
                <a:gd name="T24" fmla="*/ 36 w 37"/>
                <a:gd name="T25" fmla="*/ 23 h 38"/>
                <a:gd name="T26" fmla="*/ 33 w 37"/>
                <a:gd name="T27" fmla="*/ 30 h 38"/>
                <a:gd name="T28" fmla="*/ 28 w 37"/>
                <a:gd name="T29" fmla="*/ 35 h 38"/>
                <a:gd name="T30" fmla="*/ 22 w 37"/>
                <a:gd name="T31" fmla="*/ 38 h 38"/>
                <a:gd name="T32" fmla="*/ 22 w 37"/>
                <a:gd name="T33" fmla="*/ 38 h 38"/>
                <a:gd name="T34" fmla="*/ 14 w 37"/>
                <a:gd name="T35" fmla="*/ 38 h 38"/>
                <a:gd name="T36" fmla="*/ 8 w 37"/>
                <a:gd name="T37" fmla="*/ 34 h 38"/>
                <a:gd name="T38" fmla="*/ 2 w 37"/>
                <a:gd name="T39" fmla="*/ 29 h 38"/>
                <a:gd name="T40" fmla="*/ 0 w 37"/>
                <a:gd name="T41" fmla="*/ 22 h 38"/>
                <a:gd name="T42" fmla="*/ 0 w 37"/>
                <a:gd name="T4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0" y="22"/>
                  </a:moveTo>
                  <a:lnTo>
                    <a:pt x="0" y="22"/>
                  </a:lnTo>
                  <a:lnTo>
                    <a:pt x="0" y="14"/>
                  </a:lnTo>
                  <a:lnTo>
                    <a:pt x="4" y="8"/>
                  </a:lnTo>
                  <a:lnTo>
                    <a:pt x="9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9" y="4"/>
                  </a:lnTo>
                  <a:lnTo>
                    <a:pt x="35" y="9"/>
                  </a:lnTo>
                  <a:lnTo>
                    <a:pt x="37" y="16"/>
                  </a:lnTo>
                  <a:lnTo>
                    <a:pt x="37" y="16"/>
                  </a:lnTo>
                  <a:lnTo>
                    <a:pt x="36" y="23"/>
                  </a:lnTo>
                  <a:lnTo>
                    <a:pt x="33" y="30"/>
                  </a:lnTo>
                  <a:lnTo>
                    <a:pt x="28" y="35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14" y="38"/>
                  </a:lnTo>
                  <a:lnTo>
                    <a:pt x="8" y="34"/>
                  </a:lnTo>
                  <a:lnTo>
                    <a:pt x="2" y="29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688"/>
            <p:cNvSpPr/>
            <p:nvPr/>
          </p:nvSpPr>
          <p:spPr bwMode="auto">
            <a:xfrm>
              <a:off x="10836275" y="2846388"/>
              <a:ext cx="19050" cy="19050"/>
            </a:xfrm>
            <a:custGeom>
              <a:avLst/>
              <a:gdLst>
                <a:gd name="T0" fmla="*/ 22 w 36"/>
                <a:gd name="T1" fmla="*/ 37 h 37"/>
                <a:gd name="T2" fmla="*/ 22 w 36"/>
                <a:gd name="T3" fmla="*/ 37 h 37"/>
                <a:gd name="T4" fmla="*/ 14 w 36"/>
                <a:gd name="T5" fmla="*/ 37 h 37"/>
                <a:gd name="T6" fmla="*/ 8 w 36"/>
                <a:gd name="T7" fmla="*/ 34 h 37"/>
                <a:gd name="T8" fmla="*/ 3 w 36"/>
                <a:gd name="T9" fmla="*/ 28 h 37"/>
                <a:gd name="T10" fmla="*/ 0 w 36"/>
                <a:gd name="T11" fmla="*/ 22 h 37"/>
                <a:gd name="T12" fmla="*/ 0 w 36"/>
                <a:gd name="T13" fmla="*/ 22 h 37"/>
                <a:gd name="T14" fmla="*/ 0 w 36"/>
                <a:gd name="T15" fmla="*/ 14 h 37"/>
                <a:gd name="T16" fmla="*/ 3 w 36"/>
                <a:gd name="T17" fmla="*/ 8 h 37"/>
                <a:gd name="T18" fmla="*/ 8 w 36"/>
                <a:gd name="T19" fmla="*/ 3 h 37"/>
                <a:gd name="T20" fmla="*/ 15 w 36"/>
                <a:gd name="T21" fmla="*/ 0 h 37"/>
                <a:gd name="T22" fmla="*/ 15 w 36"/>
                <a:gd name="T23" fmla="*/ 0 h 37"/>
                <a:gd name="T24" fmla="*/ 23 w 36"/>
                <a:gd name="T25" fmla="*/ 1 h 37"/>
                <a:gd name="T26" fmla="*/ 30 w 36"/>
                <a:gd name="T27" fmla="*/ 4 h 37"/>
                <a:gd name="T28" fmla="*/ 33 w 36"/>
                <a:gd name="T29" fmla="*/ 9 h 37"/>
                <a:gd name="T30" fmla="*/ 36 w 36"/>
                <a:gd name="T31" fmla="*/ 16 h 37"/>
                <a:gd name="T32" fmla="*/ 36 w 36"/>
                <a:gd name="T33" fmla="*/ 16 h 37"/>
                <a:gd name="T34" fmla="*/ 36 w 36"/>
                <a:gd name="T35" fmla="*/ 23 h 37"/>
                <a:gd name="T36" fmla="*/ 33 w 36"/>
                <a:gd name="T37" fmla="*/ 30 h 37"/>
                <a:gd name="T38" fmla="*/ 28 w 36"/>
                <a:gd name="T39" fmla="*/ 35 h 37"/>
                <a:gd name="T40" fmla="*/ 22 w 36"/>
                <a:gd name="T41" fmla="*/ 37 h 37"/>
                <a:gd name="T42" fmla="*/ 22 w 36"/>
                <a:gd name="T4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22" y="37"/>
                  </a:moveTo>
                  <a:lnTo>
                    <a:pt x="22" y="37"/>
                  </a:lnTo>
                  <a:lnTo>
                    <a:pt x="14" y="37"/>
                  </a:lnTo>
                  <a:lnTo>
                    <a:pt x="8" y="34"/>
                  </a:lnTo>
                  <a:lnTo>
                    <a:pt x="3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3" y="8"/>
                  </a:lnTo>
                  <a:lnTo>
                    <a:pt x="8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3" y="1"/>
                  </a:lnTo>
                  <a:lnTo>
                    <a:pt x="30" y="4"/>
                  </a:lnTo>
                  <a:lnTo>
                    <a:pt x="33" y="9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23"/>
                  </a:lnTo>
                  <a:lnTo>
                    <a:pt x="33" y="30"/>
                  </a:lnTo>
                  <a:lnTo>
                    <a:pt x="28" y="35"/>
                  </a:lnTo>
                  <a:lnTo>
                    <a:pt x="22" y="37"/>
                  </a:lnTo>
                  <a:lnTo>
                    <a:pt x="22" y="37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689"/>
            <p:cNvSpPr/>
            <p:nvPr/>
          </p:nvSpPr>
          <p:spPr bwMode="auto">
            <a:xfrm>
              <a:off x="10882313" y="2838451"/>
              <a:ext cx="19050" cy="19050"/>
            </a:xfrm>
            <a:custGeom>
              <a:avLst/>
              <a:gdLst>
                <a:gd name="T0" fmla="*/ 0 w 36"/>
                <a:gd name="T1" fmla="*/ 22 h 37"/>
                <a:gd name="T2" fmla="*/ 0 w 36"/>
                <a:gd name="T3" fmla="*/ 22 h 37"/>
                <a:gd name="T4" fmla="*/ 0 w 36"/>
                <a:gd name="T5" fmla="*/ 14 h 37"/>
                <a:gd name="T6" fmla="*/ 3 w 36"/>
                <a:gd name="T7" fmla="*/ 8 h 37"/>
                <a:gd name="T8" fmla="*/ 8 w 36"/>
                <a:gd name="T9" fmla="*/ 3 h 37"/>
                <a:gd name="T10" fmla="*/ 16 w 36"/>
                <a:gd name="T11" fmla="*/ 0 h 37"/>
                <a:gd name="T12" fmla="*/ 16 w 36"/>
                <a:gd name="T13" fmla="*/ 0 h 37"/>
                <a:gd name="T14" fmla="*/ 22 w 36"/>
                <a:gd name="T15" fmla="*/ 1 h 37"/>
                <a:gd name="T16" fmla="*/ 29 w 36"/>
                <a:gd name="T17" fmla="*/ 4 h 37"/>
                <a:gd name="T18" fmla="*/ 34 w 36"/>
                <a:gd name="T19" fmla="*/ 9 h 37"/>
                <a:gd name="T20" fmla="*/ 36 w 36"/>
                <a:gd name="T21" fmla="*/ 15 h 37"/>
                <a:gd name="T22" fmla="*/ 36 w 36"/>
                <a:gd name="T23" fmla="*/ 15 h 37"/>
                <a:gd name="T24" fmla="*/ 36 w 36"/>
                <a:gd name="T25" fmla="*/ 23 h 37"/>
                <a:gd name="T26" fmla="*/ 34 w 36"/>
                <a:gd name="T27" fmla="*/ 30 h 37"/>
                <a:gd name="T28" fmla="*/ 29 w 36"/>
                <a:gd name="T29" fmla="*/ 35 h 37"/>
                <a:gd name="T30" fmla="*/ 21 w 36"/>
                <a:gd name="T31" fmla="*/ 37 h 37"/>
                <a:gd name="T32" fmla="*/ 21 w 36"/>
                <a:gd name="T33" fmla="*/ 37 h 37"/>
                <a:gd name="T34" fmla="*/ 14 w 36"/>
                <a:gd name="T35" fmla="*/ 37 h 37"/>
                <a:gd name="T36" fmla="*/ 8 w 36"/>
                <a:gd name="T37" fmla="*/ 33 h 37"/>
                <a:gd name="T38" fmla="*/ 3 w 36"/>
                <a:gd name="T39" fmla="*/ 28 h 37"/>
                <a:gd name="T40" fmla="*/ 0 w 36"/>
                <a:gd name="T41" fmla="*/ 22 h 37"/>
                <a:gd name="T42" fmla="*/ 0 w 36"/>
                <a:gd name="T43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0" y="22"/>
                  </a:moveTo>
                  <a:lnTo>
                    <a:pt x="0" y="22"/>
                  </a:lnTo>
                  <a:lnTo>
                    <a:pt x="0" y="14"/>
                  </a:lnTo>
                  <a:lnTo>
                    <a:pt x="3" y="8"/>
                  </a:lnTo>
                  <a:lnTo>
                    <a:pt x="8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1"/>
                  </a:lnTo>
                  <a:lnTo>
                    <a:pt x="29" y="4"/>
                  </a:lnTo>
                  <a:lnTo>
                    <a:pt x="34" y="9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23"/>
                  </a:lnTo>
                  <a:lnTo>
                    <a:pt x="34" y="30"/>
                  </a:lnTo>
                  <a:lnTo>
                    <a:pt x="29" y="35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14" y="37"/>
                  </a:lnTo>
                  <a:lnTo>
                    <a:pt x="8" y="33"/>
                  </a:lnTo>
                  <a:lnTo>
                    <a:pt x="3" y="28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690"/>
            <p:cNvSpPr/>
            <p:nvPr/>
          </p:nvSpPr>
          <p:spPr bwMode="auto">
            <a:xfrm>
              <a:off x="10926763" y="2832101"/>
              <a:ext cx="19050" cy="19050"/>
            </a:xfrm>
            <a:custGeom>
              <a:avLst/>
              <a:gdLst>
                <a:gd name="T0" fmla="*/ 0 w 36"/>
                <a:gd name="T1" fmla="*/ 21 h 36"/>
                <a:gd name="T2" fmla="*/ 0 w 36"/>
                <a:gd name="T3" fmla="*/ 21 h 36"/>
                <a:gd name="T4" fmla="*/ 0 w 36"/>
                <a:gd name="T5" fmla="*/ 13 h 36"/>
                <a:gd name="T6" fmla="*/ 3 w 36"/>
                <a:gd name="T7" fmla="*/ 7 h 36"/>
                <a:gd name="T8" fmla="*/ 8 w 36"/>
                <a:gd name="T9" fmla="*/ 3 h 36"/>
                <a:gd name="T10" fmla="*/ 16 w 36"/>
                <a:gd name="T11" fmla="*/ 0 h 36"/>
                <a:gd name="T12" fmla="*/ 16 w 36"/>
                <a:gd name="T13" fmla="*/ 0 h 36"/>
                <a:gd name="T14" fmla="*/ 22 w 36"/>
                <a:gd name="T15" fmla="*/ 0 h 36"/>
                <a:gd name="T16" fmla="*/ 28 w 36"/>
                <a:gd name="T17" fmla="*/ 3 h 36"/>
                <a:gd name="T18" fmla="*/ 34 w 36"/>
                <a:gd name="T19" fmla="*/ 8 h 36"/>
                <a:gd name="T20" fmla="*/ 36 w 36"/>
                <a:gd name="T21" fmla="*/ 14 h 36"/>
                <a:gd name="T22" fmla="*/ 36 w 36"/>
                <a:gd name="T23" fmla="*/ 14 h 36"/>
                <a:gd name="T24" fmla="*/ 36 w 36"/>
                <a:gd name="T25" fmla="*/ 22 h 36"/>
                <a:gd name="T26" fmla="*/ 34 w 36"/>
                <a:gd name="T27" fmla="*/ 28 h 36"/>
                <a:gd name="T28" fmla="*/ 28 w 36"/>
                <a:gd name="T29" fmla="*/ 34 h 36"/>
                <a:gd name="T30" fmla="*/ 21 w 36"/>
                <a:gd name="T31" fmla="*/ 36 h 36"/>
                <a:gd name="T32" fmla="*/ 21 w 36"/>
                <a:gd name="T33" fmla="*/ 36 h 36"/>
                <a:gd name="T34" fmla="*/ 14 w 36"/>
                <a:gd name="T35" fmla="*/ 36 h 36"/>
                <a:gd name="T36" fmla="*/ 8 w 36"/>
                <a:gd name="T37" fmla="*/ 34 h 36"/>
                <a:gd name="T38" fmla="*/ 3 w 36"/>
                <a:gd name="T39" fmla="*/ 28 h 36"/>
                <a:gd name="T40" fmla="*/ 0 w 36"/>
                <a:gd name="T41" fmla="*/ 21 h 36"/>
                <a:gd name="T42" fmla="*/ 0 w 36"/>
                <a:gd name="T4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1"/>
                  </a:moveTo>
                  <a:lnTo>
                    <a:pt x="0" y="21"/>
                  </a:lnTo>
                  <a:lnTo>
                    <a:pt x="0" y="13"/>
                  </a:lnTo>
                  <a:lnTo>
                    <a:pt x="3" y="7"/>
                  </a:lnTo>
                  <a:lnTo>
                    <a:pt x="8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3"/>
                  </a:lnTo>
                  <a:lnTo>
                    <a:pt x="34" y="8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22"/>
                  </a:lnTo>
                  <a:lnTo>
                    <a:pt x="34" y="28"/>
                  </a:lnTo>
                  <a:lnTo>
                    <a:pt x="28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14" y="36"/>
                  </a:lnTo>
                  <a:lnTo>
                    <a:pt x="8" y="34"/>
                  </a:lnTo>
                  <a:lnTo>
                    <a:pt x="3" y="28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691"/>
            <p:cNvSpPr/>
            <p:nvPr/>
          </p:nvSpPr>
          <p:spPr bwMode="auto">
            <a:xfrm>
              <a:off x="10972800" y="2824163"/>
              <a:ext cx="19050" cy="19050"/>
            </a:xfrm>
            <a:custGeom>
              <a:avLst/>
              <a:gdLst>
                <a:gd name="T0" fmla="*/ 21 w 36"/>
                <a:gd name="T1" fmla="*/ 36 h 36"/>
                <a:gd name="T2" fmla="*/ 21 w 36"/>
                <a:gd name="T3" fmla="*/ 36 h 36"/>
                <a:gd name="T4" fmla="*/ 13 w 36"/>
                <a:gd name="T5" fmla="*/ 36 h 36"/>
                <a:gd name="T6" fmla="*/ 7 w 36"/>
                <a:gd name="T7" fmla="*/ 33 h 36"/>
                <a:gd name="T8" fmla="*/ 3 w 36"/>
                <a:gd name="T9" fmla="*/ 28 h 36"/>
                <a:gd name="T10" fmla="*/ 0 w 36"/>
                <a:gd name="T11" fmla="*/ 21 h 36"/>
                <a:gd name="T12" fmla="*/ 0 w 36"/>
                <a:gd name="T13" fmla="*/ 21 h 36"/>
                <a:gd name="T14" fmla="*/ 0 w 36"/>
                <a:gd name="T15" fmla="*/ 13 h 36"/>
                <a:gd name="T16" fmla="*/ 3 w 36"/>
                <a:gd name="T17" fmla="*/ 6 h 36"/>
                <a:gd name="T18" fmla="*/ 8 w 36"/>
                <a:gd name="T19" fmla="*/ 2 h 36"/>
                <a:gd name="T20" fmla="*/ 16 w 36"/>
                <a:gd name="T21" fmla="*/ 0 h 36"/>
                <a:gd name="T22" fmla="*/ 16 w 36"/>
                <a:gd name="T23" fmla="*/ 0 h 36"/>
                <a:gd name="T24" fmla="*/ 22 w 36"/>
                <a:gd name="T25" fmla="*/ 0 h 36"/>
                <a:gd name="T26" fmla="*/ 29 w 36"/>
                <a:gd name="T27" fmla="*/ 2 h 36"/>
                <a:gd name="T28" fmla="*/ 34 w 36"/>
                <a:gd name="T29" fmla="*/ 8 h 36"/>
                <a:gd name="T30" fmla="*/ 36 w 36"/>
                <a:gd name="T31" fmla="*/ 15 h 36"/>
                <a:gd name="T32" fmla="*/ 36 w 36"/>
                <a:gd name="T33" fmla="*/ 15 h 36"/>
                <a:gd name="T34" fmla="*/ 36 w 36"/>
                <a:gd name="T35" fmla="*/ 22 h 36"/>
                <a:gd name="T36" fmla="*/ 34 w 36"/>
                <a:gd name="T37" fmla="*/ 28 h 36"/>
                <a:gd name="T38" fmla="*/ 29 w 36"/>
                <a:gd name="T39" fmla="*/ 33 h 36"/>
                <a:gd name="T40" fmla="*/ 21 w 36"/>
                <a:gd name="T41" fmla="*/ 36 h 36"/>
                <a:gd name="T42" fmla="*/ 21 w 36"/>
                <a:gd name="T4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21" y="36"/>
                  </a:moveTo>
                  <a:lnTo>
                    <a:pt x="21" y="36"/>
                  </a:lnTo>
                  <a:lnTo>
                    <a:pt x="13" y="36"/>
                  </a:lnTo>
                  <a:lnTo>
                    <a:pt x="7" y="33"/>
                  </a:lnTo>
                  <a:lnTo>
                    <a:pt x="3" y="28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3"/>
                  </a:lnTo>
                  <a:lnTo>
                    <a:pt x="3" y="6"/>
                  </a:lnTo>
                  <a:lnTo>
                    <a:pt x="8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9" y="2"/>
                  </a:lnTo>
                  <a:lnTo>
                    <a:pt x="34" y="8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22"/>
                  </a:lnTo>
                  <a:lnTo>
                    <a:pt x="34" y="28"/>
                  </a:lnTo>
                  <a:lnTo>
                    <a:pt x="29" y="33"/>
                  </a:lnTo>
                  <a:lnTo>
                    <a:pt x="21" y="36"/>
                  </a:lnTo>
                  <a:lnTo>
                    <a:pt x="21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692"/>
            <p:cNvSpPr/>
            <p:nvPr/>
          </p:nvSpPr>
          <p:spPr bwMode="auto">
            <a:xfrm>
              <a:off x="11018838" y="2816226"/>
              <a:ext cx="19050" cy="19050"/>
            </a:xfrm>
            <a:custGeom>
              <a:avLst/>
              <a:gdLst>
                <a:gd name="T0" fmla="*/ 0 w 36"/>
                <a:gd name="T1" fmla="*/ 20 h 36"/>
                <a:gd name="T2" fmla="*/ 0 w 36"/>
                <a:gd name="T3" fmla="*/ 20 h 36"/>
                <a:gd name="T4" fmla="*/ 0 w 36"/>
                <a:gd name="T5" fmla="*/ 13 h 36"/>
                <a:gd name="T6" fmla="*/ 2 w 36"/>
                <a:gd name="T7" fmla="*/ 6 h 36"/>
                <a:gd name="T8" fmla="*/ 7 w 36"/>
                <a:gd name="T9" fmla="*/ 2 h 36"/>
                <a:gd name="T10" fmla="*/ 15 w 36"/>
                <a:gd name="T11" fmla="*/ 0 h 36"/>
                <a:gd name="T12" fmla="*/ 15 w 36"/>
                <a:gd name="T13" fmla="*/ 0 h 36"/>
                <a:gd name="T14" fmla="*/ 21 w 36"/>
                <a:gd name="T15" fmla="*/ 0 h 36"/>
                <a:gd name="T16" fmla="*/ 28 w 36"/>
                <a:gd name="T17" fmla="*/ 2 h 36"/>
                <a:gd name="T18" fmla="*/ 33 w 36"/>
                <a:gd name="T19" fmla="*/ 7 h 36"/>
                <a:gd name="T20" fmla="*/ 36 w 36"/>
                <a:gd name="T21" fmla="*/ 15 h 36"/>
                <a:gd name="T22" fmla="*/ 36 w 36"/>
                <a:gd name="T23" fmla="*/ 15 h 36"/>
                <a:gd name="T24" fmla="*/ 36 w 36"/>
                <a:gd name="T25" fmla="*/ 22 h 36"/>
                <a:gd name="T26" fmla="*/ 33 w 36"/>
                <a:gd name="T27" fmla="*/ 28 h 36"/>
                <a:gd name="T28" fmla="*/ 28 w 36"/>
                <a:gd name="T29" fmla="*/ 33 h 36"/>
                <a:gd name="T30" fmla="*/ 20 w 36"/>
                <a:gd name="T31" fmla="*/ 36 h 36"/>
                <a:gd name="T32" fmla="*/ 20 w 36"/>
                <a:gd name="T33" fmla="*/ 36 h 36"/>
                <a:gd name="T34" fmla="*/ 12 w 36"/>
                <a:gd name="T35" fmla="*/ 36 h 36"/>
                <a:gd name="T36" fmla="*/ 6 w 36"/>
                <a:gd name="T37" fmla="*/ 33 h 36"/>
                <a:gd name="T38" fmla="*/ 2 w 36"/>
                <a:gd name="T39" fmla="*/ 28 h 36"/>
                <a:gd name="T40" fmla="*/ 0 w 36"/>
                <a:gd name="T41" fmla="*/ 20 h 36"/>
                <a:gd name="T42" fmla="*/ 0 w 36"/>
                <a:gd name="T4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0"/>
                  </a:moveTo>
                  <a:lnTo>
                    <a:pt x="0" y="20"/>
                  </a:lnTo>
                  <a:lnTo>
                    <a:pt x="0" y="13"/>
                  </a:lnTo>
                  <a:lnTo>
                    <a:pt x="2" y="6"/>
                  </a:lnTo>
                  <a:lnTo>
                    <a:pt x="7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3" y="7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22"/>
                  </a:lnTo>
                  <a:lnTo>
                    <a:pt x="33" y="28"/>
                  </a:lnTo>
                  <a:lnTo>
                    <a:pt x="28" y="33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12" y="36"/>
                  </a:lnTo>
                  <a:lnTo>
                    <a:pt x="6" y="33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693"/>
            <p:cNvSpPr/>
            <p:nvPr/>
          </p:nvSpPr>
          <p:spPr bwMode="auto">
            <a:xfrm>
              <a:off x="11063288" y="2809876"/>
              <a:ext cx="19050" cy="19050"/>
            </a:xfrm>
            <a:custGeom>
              <a:avLst/>
              <a:gdLst>
                <a:gd name="T0" fmla="*/ 0 w 37"/>
                <a:gd name="T1" fmla="*/ 20 h 36"/>
                <a:gd name="T2" fmla="*/ 0 w 37"/>
                <a:gd name="T3" fmla="*/ 20 h 36"/>
                <a:gd name="T4" fmla="*/ 0 w 37"/>
                <a:gd name="T5" fmla="*/ 14 h 36"/>
                <a:gd name="T6" fmla="*/ 3 w 37"/>
                <a:gd name="T7" fmla="*/ 7 h 36"/>
                <a:gd name="T8" fmla="*/ 8 w 37"/>
                <a:gd name="T9" fmla="*/ 2 h 36"/>
                <a:gd name="T10" fmla="*/ 16 w 37"/>
                <a:gd name="T11" fmla="*/ 0 h 36"/>
                <a:gd name="T12" fmla="*/ 16 w 37"/>
                <a:gd name="T13" fmla="*/ 0 h 36"/>
                <a:gd name="T14" fmla="*/ 22 w 37"/>
                <a:gd name="T15" fmla="*/ 0 h 36"/>
                <a:gd name="T16" fmla="*/ 29 w 37"/>
                <a:gd name="T17" fmla="*/ 2 h 36"/>
                <a:gd name="T18" fmla="*/ 34 w 37"/>
                <a:gd name="T19" fmla="*/ 7 h 36"/>
                <a:gd name="T20" fmla="*/ 37 w 37"/>
                <a:gd name="T21" fmla="*/ 15 h 36"/>
                <a:gd name="T22" fmla="*/ 37 w 37"/>
                <a:gd name="T23" fmla="*/ 15 h 36"/>
                <a:gd name="T24" fmla="*/ 37 w 37"/>
                <a:gd name="T25" fmla="*/ 21 h 36"/>
                <a:gd name="T26" fmla="*/ 34 w 37"/>
                <a:gd name="T27" fmla="*/ 28 h 36"/>
                <a:gd name="T28" fmla="*/ 29 w 37"/>
                <a:gd name="T29" fmla="*/ 33 h 36"/>
                <a:gd name="T30" fmla="*/ 21 w 37"/>
                <a:gd name="T31" fmla="*/ 36 h 36"/>
                <a:gd name="T32" fmla="*/ 21 w 37"/>
                <a:gd name="T33" fmla="*/ 36 h 36"/>
                <a:gd name="T34" fmla="*/ 13 w 37"/>
                <a:gd name="T35" fmla="*/ 36 h 36"/>
                <a:gd name="T36" fmla="*/ 7 w 37"/>
                <a:gd name="T37" fmla="*/ 33 h 36"/>
                <a:gd name="T38" fmla="*/ 3 w 37"/>
                <a:gd name="T39" fmla="*/ 28 h 36"/>
                <a:gd name="T40" fmla="*/ 0 w 37"/>
                <a:gd name="T41" fmla="*/ 20 h 36"/>
                <a:gd name="T42" fmla="*/ 0 w 37"/>
                <a:gd name="T4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0" y="20"/>
                  </a:moveTo>
                  <a:lnTo>
                    <a:pt x="0" y="20"/>
                  </a:lnTo>
                  <a:lnTo>
                    <a:pt x="0" y="14"/>
                  </a:lnTo>
                  <a:lnTo>
                    <a:pt x="3" y="7"/>
                  </a:lnTo>
                  <a:lnTo>
                    <a:pt x="8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9" y="2"/>
                  </a:lnTo>
                  <a:lnTo>
                    <a:pt x="34" y="7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21"/>
                  </a:lnTo>
                  <a:lnTo>
                    <a:pt x="34" y="28"/>
                  </a:lnTo>
                  <a:lnTo>
                    <a:pt x="29" y="33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13" y="36"/>
                  </a:lnTo>
                  <a:lnTo>
                    <a:pt x="7" y="33"/>
                  </a:lnTo>
                  <a:lnTo>
                    <a:pt x="3" y="2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694"/>
            <p:cNvSpPr/>
            <p:nvPr/>
          </p:nvSpPr>
          <p:spPr bwMode="auto">
            <a:xfrm>
              <a:off x="11107738" y="2801938"/>
              <a:ext cx="20637" cy="19050"/>
            </a:xfrm>
            <a:custGeom>
              <a:avLst/>
              <a:gdLst>
                <a:gd name="T0" fmla="*/ 22 w 38"/>
                <a:gd name="T1" fmla="*/ 36 h 36"/>
                <a:gd name="T2" fmla="*/ 22 w 38"/>
                <a:gd name="T3" fmla="*/ 36 h 36"/>
                <a:gd name="T4" fmla="*/ 15 w 38"/>
                <a:gd name="T5" fmla="*/ 36 h 36"/>
                <a:gd name="T6" fmla="*/ 8 w 38"/>
                <a:gd name="T7" fmla="*/ 34 h 36"/>
                <a:gd name="T8" fmla="*/ 3 w 38"/>
                <a:gd name="T9" fmla="*/ 29 h 36"/>
                <a:gd name="T10" fmla="*/ 0 w 38"/>
                <a:gd name="T11" fmla="*/ 21 h 36"/>
                <a:gd name="T12" fmla="*/ 0 w 38"/>
                <a:gd name="T13" fmla="*/ 21 h 36"/>
                <a:gd name="T14" fmla="*/ 2 w 38"/>
                <a:gd name="T15" fmla="*/ 15 h 36"/>
                <a:gd name="T16" fmla="*/ 4 w 38"/>
                <a:gd name="T17" fmla="*/ 8 h 36"/>
                <a:gd name="T18" fmla="*/ 9 w 38"/>
                <a:gd name="T19" fmla="*/ 3 h 36"/>
                <a:gd name="T20" fmla="*/ 16 w 38"/>
                <a:gd name="T21" fmla="*/ 0 h 36"/>
                <a:gd name="T22" fmla="*/ 16 w 38"/>
                <a:gd name="T23" fmla="*/ 0 h 36"/>
                <a:gd name="T24" fmla="*/ 24 w 38"/>
                <a:gd name="T25" fmla="*/ 0 h 36"/>
                <a:gd name="T26" fmla="*/ 30 w 38"/>
                <a:gd name="T27" fmla="*/ 3 h 36"/>
                <a:gd name="T28" fmla="*/ 35 w 38"/>
                <a:gd name="T29" fmla="*/ 8 h 36"/>
                <a:gd name="T30" fmla="*/ 38 w 38"/>
                <a:gd name="T31" fmla="*/ 16 h 36"/>
                <a:gd name="T32" fmla="*/ 38 w 38"/>
                <a:gd name="T33" fmla="*/ 16 h 36"/>
                <a:gd name="T34" fmla="*/ 38 w 38"/>
                <a:gd name="T35" fmla="*/ 22 h 36"/>
                <a:gd name="T36" fmla="*/ 34 w 38"/>
                <a:gd name="T37" fmla="*/ 30 h 36"/>
                <a:gd name="T38" fmla="*/ 29 w 38"/>
                <a:gd name="T39" fmla="*/ 34 h 36"/>
                <a:gd name="T40" fmla="*/ 22 w 38"/>
                <a:gd name="T41" fmla="*/ 36 h 36"/>
                <a:gd name="T42" fmla="*/ 22 w 38"/>
                <a:gd name="T4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6">
                  <a:moveTo>
                    <a:pt x="22" y="36"/>
                  </a:moveTo>
                  <a:lnTo>
                    <a:pt x="22" y="36"/>
                  </a:lnTo>
                  <a:lnTo>
                    <a:pt x="15" y="36"/>
                  </a:lnTo>
                  <a:lnTo>
                    <a:pt x="8" y="34"/>
                  </a:lnTo>
                  <a:lnTo>
                    <a:pt x="3" y="2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15"/>
                  </a:lnTo>
                  <a:lnTo>
                    <a:pt x="4" y="8"/>
                  </a:lnTo>
                  <a:lnTo>
                    <a:pt x="9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0" y="3"/>
                  </a:lnTo>
                  <a:lnTo>
                    <a:pt x="35" y="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8" y="22"/>
                  </a:lnTo>
                  <a:lnTo>
                    <a:pt x="34" y="30"/>
                  </a:lnTo>
                  <a:lnTo>
                    <a:pt x="29" y="34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695"/>
            <p:cNvSpPr/>
            <p:nvPr/>
          </p:nvSpPr>
          <p:spPr bwMode="auto">
            <a:xfrm>
              <a:off x="11153775" y="2794001"/>
              <a:ext cx="20637" cy="19050"/>
            </a:xfrm>
            <a:custGeom>
              <a:avLst/>
              <a:gdLst>
                <a:gd name="T0" fmla="*/ 0 w 37"/>
                <a:gd name="T1" fmla="*/ 21 h 36"/>
                <a:gd name="T2" fmla="*/ 0 w 37"/>
                <a:gd name="T3" fmla="*/ 21 h 36"/>
                <a:gd name="T4" fmla="*/ 1 w 37"/>
                <a:gd name="T5" fmla="*/ 14 h 36"/>
                <a:gd name="T6" fmla="*/ 3 w 37"/>
                <a:gd name="T7" fmla="*/ 8 h 36"/>
                <a:gd name="T8" fmla="*/ 9 w 37"/>
                <a:gd name="T9" fmla="*/ 3 h 36"/>
                <a:gd name="T10" fmla="*/ 15 w 37"/>
                <a:gd name="T11" fmla="*/ 0 h 36"/>
                <a:gd name="T12" fmla="*/ 15 w 37"/>
                <a:gd name="T13" fmla="*/ 0 h 36"/>
                <a:gd name="T14" fmla="*/ 23 w 37"/>
                <a:gd name="T15" fmla="*/ 0 h 36"/>
                <a:gd name="T16" fmla="*/ 29 w 37"/>
                <a:gd name="T17" fmla="*/ 3 h 36"/>
                <a:gd name="T18" fmla="*/ 34 w 37"/>
                <a:gd name="T19" fmla="*/ 8 h 36"/>
                <a:gd name="T20" fmla="*/ 37 w 37"/>
                <a:gd name="T21" fmla="*/ 16 h 36"/>
                <a:gd name="T22" fmla="*/ 37 w 37"/>
                <a:gd name="T23" fmla="*/ 16 h 36"/>
                <a:gd name="T24" fmla="*/ 37 w 37"/>
                <a:gd name="T25" fmla="*/ 23 h 36"/>
                <a:gd name="T26" fmla="*/ 33 w 37"/>
                <a:gd name="T27" fmla="*/ 30 h 36"/>
                <a:gd name="T28" fmla="*/ 28 w 37"/>
                <a:gd name="T29" fmla="*/ 34 h 36"/>
                <a:gd name="T30" fmla="*/ 21 w 37"/>
                <a:gd name="T31" fmla="*/ 36 h 36"/>
                <a:gd name="T32" fmla="*/ 21 w 37"/>
                <a:gd name="T33" fmla="*/ 36 h 36"/>
                <a:gd name="T34" fmla="*/ 14 w 37"/>
                <a:gd name="T35" fmla="*/ 36 h 36"/>
                <a:gd name="T36" fmla="*/ 7 w 37"/>
                <a:gd name="T37" fmla="*/ 34 h 36"/>
                <a:gd name="T38" fmla="*/ 2 w 37"/>
                <a:gd name="T39" fmla="*/ 29 h 36"/>
                <a:gd name="T40" fmla="*/ 0 w 37"/>
                <a:gd name="T41" fmla="*/ 21 h 36"/>
                <a:gd name="T42" fmla="*/ 0 w 37"/>
                <a:gd name="T4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0" y="21"/>
                  </a:moveTo>
                  <a:lnTo>
                    <a:pt x="0" y="21"/>
                  </a:lnTo>
                  <a:lnTo>
                    <a:pt x="1" y="14"/>
                  </a:lnTo>
                  <a:lnTo>
                    <a:pt x="3" y="8"/>
                  </a:lnTo>
                  <a:lnTo>
                    <a:pt x="9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9" y="3"/>
                  </a:lnTo>
                  <a:lnTo>
                    <a:pt x="34" y="8"/>
                  </a:lnTo>
                  <a:lnTo>
                    <a:pt x="37" y="16"/>
                  </a:lnTo>
                  <a:lnTo>
                    <a:pt x="37" y="16"/>
                  </a:lnTo>
                  <a:lnTo>
                    <a:pt x="37" y="23"/>
                  </a:lnTo>
                  <a:lnTo>
                    <a:pt x="33" y="30"/>
                  </a:lnTo>
                  <a:lnTo>
                    <a:pt x="28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14" y="36"/>
                  </a:lnTo>
                  <a:lnTo>
                    <a:pt x="7" y="34"/>
                  </a:lnTo>
                  <a:lnTo>
                    <a:pt x="2" y="29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696"/>
            <p:cNvSpPr/>
            <p:nvPr/>
          </p:nvSpPr>
          <p:spPr bwMode="auto">
            <a:xfrm>
              <a:off x="11199813" y="2786063"/>
              <a:ext cx="19050" cy="20638"/>
            </a:xfrm>
            <a:custGeom>
              <a:avLst/>
              <a:gdLst>
                <a:gd name="T0" fmla="*/ 0 w 37"/>
                <a:gd name="T1" fmla="*/ 22 h 37"/>
                <a:gd name="T2" fmla="*/ 0 w 37"/>
                <a:gd name="T3" fmla="*/ 22 h 37"/>
                <a:gd name="T4" fmla="*/ 0 w 37"/>
                <a:gd name="T5" fmla="*/ 14 h 37"/>
                <a:gd name="T6" fmla="*/ 3 w 37"/>
                <a:gd name="T7" fmla="*/ 8 h 37"/>
                <a:gd name="T8" fmla="*/ 9 w 37"/>
                <a:gd name="T9" fmla="*/ 3 h 37"/>
                <a:gd name="T10" fmla="*/ 15 w 37"/>
                <a:gd name="T11" fmla="*/ 0 h 37"/>
                <a:gd name="T12" fmla="*/ 15 w 37"/>
                <a:gd name="T13" fmla="*/ 0 h 37"/>
                <a:gd name="T14" fmla="*/ 23 w 37"/>
                <a:gd name="T15" fmla="*/ 0 h 37"/>
                <a:gd name="T16" fmla="*/ 29 w 37"/>
                <a:gd name="T17" fmla="*/ 4 h 37"/>
                <a:gd name="T18" fmla="*/ 34 w 37"/>
                <a:gd name="T19" fmla="*/ 9 h 37"/>
                <a:gd name="T20" fmla="*/ 37 w 37"/>
                <a:gd name="T21" fmla="*/ 16 h 37"/>
                <a:gd name="T22" fmla="*/ 37 w 37"/>
                <a:gd name="T23" fmla="*/ 16 h 37"/>
                <a:gd name="T24" fmla="*/ 37 w 37"/>
                <a:gd name="T25" fmla="*/ 23 h 37"/>
                <a:gd name="T26" fmla="*/ 33 w 37"/>
                <a:gd name="T27" fmla="*/ 30 h 37"/>
                <a:gd name="T28" fmla="*/ 28 w 37"/>
                <a:gd name="T29" fmla="*/ 35 h 37"/>
                <a:gd name="T30" fmla="*/ 21 w 37"/>
                <a:gd name="T31" fmla="*/ 37 h 37"/>
                <a:gd name="T32" fmla="*/ 21 w 37"/>
                <a:gd name="T33" fmla="*/ 37 h 37"/>
                <a:gd name="T34" fmla="*/ 14 w 37"/>
                <a:gd name="T35" fmla="*/ 36 h 37"/>
                <a:gd name="T36" fmla="*/ 7 w 37"/>
                <a:gd name="T37" fmla="*/ 34 h 37"/>
                <a:gd name="T38" fmla="*/ 2 w 37"/>
                <a:gd name="T39" fmla="*/ 28 h 37"/>
                <a:gd name="T40" fmla="*/ 0 w 37"/>
                <a:gd name="T41" fmla="*/ 22 h 37"/>
                <a:gd name="T42" fmla="*/ 0 w 37"/>
                <a:gd name="T43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0" y="22"/>
                  </a:moveTo>
                  <a:lnTo>
                    <a:pt x="0" y="22"/>
                  </a:lnTo>
                  <a:lnTo>
                    <a:pt x="0" y="14"/>
                  </a:lnTo>
                  <a:lnTo>
                    <a:pt x="3" y="8"/>
                  </a:lnTo>
                  <a:lnTo>
                    <a:pt x="9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9" y="4"/>
                  </a:lnTo>
                  <a:lnTo>
                    <a:pt x="34" y="9"/>
                  </a:lnTo>
                  <a:lnTo>
                    <a:pt x="37" y="16"/>
                  </a:lnTo>
                  <a:lnTo>
                    <a:pt x="37" y="16"/>
                  </a:lnTo>
                  <a:lnTo>
                    <a:pt x="37" y="23"/>
                  </a:lnTo>
                  <a:lnTo>
                    <a:pt x="33" y="30"/>
                  </a:lnTo>
                  <a:lnTo>
                    <a:pt x="28" y="35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14" y="36"/>
                  </a:lnTo>
                  <a:lnTo>
                    <a:pt x="7" y="34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697"/>
            <p:cNvSpPr/>
            <p:nvPr/>
          </p:nvSpPr>
          <p:spPr bwMode="auto">
            <a:xfrm>
              <a:off x="11244263" y="2779713"/>
              <a:ext cx="20637" cy="19050"/>
            </a:xfrm>
            <a:custGeom>
              <a:avLst/>
              <a:gdLst>
                <a:gd name="T0" fmla="*/ 22 w 37"/>
                <a:gd name="T1" fmla="*/ 37 h 37"/>
                <a:gd name="T2" fmla="*/ 22 w 37"/>
                <a:gd name="T3" fmla="*/ 37 h 37"/>
                <a:gd name="T4" fmla="*/ 14 w 37"/>
                <a:gd name="T5" fmla="*/ 36 h 37"/>
                <a:gd name="T6" fmla="*/ 7 w 37"/>
                <a:gd name="T7" fmla="*/ 33 h 37"/>
                <a:gd name="T8" fmla="*/ 2 w 37"/>
                <a:gd name="T9" fmla="*/ 28 h 37"/>
                <a:gd name="T10" fmla="*/ 0 w 37"/>
                <a:gd name="T11" fmla="*/ 22 h 37"/>
                <a:gd name="T12" fmla="*/ 0 w 37"/>
                <a:gd name="T13" fmla="*/ 22 h 37"/>
                <a:gd name="T14" fmla="*/ 0 w 37"/>
                <a:gd name="T15" fmla="*/ 14 h 37"/>
                <a:gd name="T16" fmla="*/ 4 w 37"/>
                <a:gd name="T17" fmla="*/ 8 h 37"/>
                <a:gd name="T18" fmla="*/ 9 w 37"/>
                <a:gd name="T19" fmla="*/ 3 h 37"/>
                <a:gd name="T20" fmla="*/ 15 w 37"/>
                <a:gd name="T21" fmla="*/ 0 h 37"/>
                <a:gd name="T22" fmla="*/ 15 w 37"/>
                <a:gd name="T23" fmla="*/ 0 h 37"/>
                <a:gd name="T24" fmla="*/ 23 w 37"/>
                <a:gd name="T25" fmla="*/ 0 h 37"/>
                <a:gd name="T26" fmla="*/ 29 w 37"/>
                <a:gd name="T27" fmla="*/ 4 h 37"/>
                <a:gd name="T28" fmla="*/ 34 w 37"/>
                <a:gd name="T29" fmla="*/ 9 h 37"/>
                <a:gd name="T30" fmla="*/ 37 w 37"/>
                <a:gd name="T31" fmla="*/ 15 h 37"/>
                <a:gd name="T32" fmla="*/ 37 w 37"/>
                <a:gd name="T33" fmla="*/ 15 h 37"/>
                <a:gd name="T34" fmla="*/ 36 w 37"/>
                <a:gd name="T35" fmla="*/ 23 h 37"/>
                <a:gd name="T36" fmla="*/ 33 w 37"/>
                <a:gd name="T37" fmla="*/ 30 h 37"/>
                <a:gd name="T38" fmla="*/ 28 w 37"/>
                <a:gd name="T39" fmla="*/ 35 h 37"/>
                <a:gd name="T40" fmla="*/ 22 w 37"/>
                <a:gd name="T41" fmla="*/ 37 h 37"/>
                <a:gd name="T42" fmla="*/ 22 w 37"/>
                <a:gd name="T4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22" y="37"/>
                  </a:moveTo>
                  <a:lnTo>
                    <a:pt x="22" y="37"/>
                  </a:lnTo>
                  <a:lnTo>
                    <a:pt x="14" y="36"/>
                  </a:lnTo>
                  <a:lnTo>
                    <a:pt x="7" y="33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8"/>
                  </a:lnTo>
                  <a:lnTo>
                    <a:pt x="9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9" y="4"/>
                  </a:lnTo>
                  <a:lnTo>
                    <a:pt x="34" y="9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6" y="23"/>
                  </a:lnTo>
                  <a:lnTo>
                    <a:pt x="33" y="30"/>
                  </a:lnTo>
                  <a:lnTo>
                    <a:pt x="28" y="35"/>
                  </a:lnTo>
                  <a:lnTo>
                    <a:pt x="22" y="37"/>
                  </a:lnTo>
                  <a:lnTo>
                    <a:pt x="22" y="37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698"/>
            <p:cNvSpPr/>
            <p:nvPr/>
          </p:nvSpPr>
          <p:spPr bwMode="auto">
            <a:xfrm>
              <a:off x="11288713" y="2771776"/>
              <a:ext cx="19050" cy="19050"/>
            </a:xfrm>
            <a:custGeom>
              <a:avLst/>
              <a:gdLst>
                <a:gd name="T0" fmla="*/ 0 w 37"/>
                <a:gd name="T1" fmla="*/ 21 h 36"/>
                <a:gd name="T2" fmla="*/ 0 w 37"/>
                <a:gd name="T3" fmla="*/ 21 h 36"/>
                <a:gd name="T4" fmla="*/ 1 w 37"/>
                <a:gd name="T5" fmla="*/ 13 h 36"/>
                <a:gd name="T6" fmla="*/ 4 w 37"/>
                <a:gd name="T7" fmla="*/ 7 h 36"/>
                <a:gd name="T8" fmla="*/ 9 w 37"/>
                <a:gd name="T9" fmla="*/ 3 h 36"/>
                <a:gd name="T10" fmla="*/ 16 w 37"/>
                <a:gd name="T11" fmla="*/ 0 h 36"/>
                <a:gd name="T12" fmla="*/ 16 w 37"/>
                <a:gd name="T13" fmla="*/ 0 h 36"/>
                <a:gd name="T14" fmla="*/ 23 w 37"/>
                <a:gd name="T15" fmla="*/ 0 h 36"/>
                <a:gd name="T16" fmla="*/ 30 w 37"/>
                <a:gd name="T17" fmla="*/ 3 h 36"/>
                <a:gd name="T18" fmla="*/ 35 w 37"/>
                <a:gd name="T19" fmla="*/ 8 h 36"/>
                <a:gd name="T20" fmla="*/ 37 w 37"/>
                <a:gd name="T21" fmla="*/ 14 h 36"/>
                <a:gd name="T22" fmla="*/ 37 w 37"/>
                <a:gd name="T23" fmla="*/ 14 h 36"/>
                <a:gd name="T24" fmla="*/ 37 w 37"/>
                <a:gd name="T25" fmla="*/ 22 h 36"/>
                <a:gd name="T26" fmla="*/ 34 w 37"/>
                <a:gd name="T27" fmla="*/ 28 h 36"/>
                <a:gd name="T28" fmla="*/ 28 w 37"/>
                <a:gd name="T29" fmla="*/ 34 h 36"/>
                <a:gd name="T30" fmla="*/ 22 w 37"/>
                <a:gd name="T31" fmla="*/ 36 h 36"/>
                <a:gd name="T32" fmla="*/ 22 w 37"/>
                <a:gd name="T33" fmla="*/ 36 h 36"/>
                <a:gd name="T34" fmla="*/ 14 w 37"/>
                <a:gd name="T35" fmla="*/ 36 h 36"/>
                <a:gd name="T36" fmla="*/ 8 w 37"/>
                <a:gd name="T37" fmla="*/ 34 h 36"/>
                <a:gd name="T38" fmla="*/ 3 w 37"/>
                <a:gd name="T39" fmla="*/ 28 h 36"/>
                <a:gd name="T40" fmla="*/ 0 w 37"/>
                <a:gd name="T41" fmla="*/ 21 h 36"/>
                <a:gd name="T42" fmla="*/ 0 w 37"/>
                <a:gd name="T4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0" y="21"/>
                  </a:moveTo>
                  <a:lnTo>
                    <a:pt x="0" y="21"/>
                  </a:lnTo>
                  <a:lnTo>
                    <a:pt x="1" y="13"/>
                  </a:lnTo>
                  <a:lnTo>
                    <a:pt x="4" y="7"/>
                  </a:lnTo>
                  <a:lnTo>
                    <a:pt x="9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30" y="3"/>
                  </a:lnTo>
                  <a:lnTo>
                    <a:pt x="35" y="8"/>
                  </a:lnTo>
                  <a:lnTo>
                    <a:pt x="37" y="14"/>
                  </a:lnTo>
                  <a:lnTo>
                    <a:pt x="37" y="14"/>
                  </a:lnTo>
                  <a:lnTo>
                    <a:pt x="37" y="22"/>
                  </a:lnTo>
                  <a:lnTo>
                    <a:pt x="34" y="28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14" y="36"/>
                  </a:lnTo>
                  <a:lnTo>
                    <a:pt x="8" y="34"/>
                  </a:lnTo>
                  <a:lnTo>
                    <a:pt x="3" y="28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699"/>
            <p:cNvSpPr/>
            <p:nvPr/>
          </p:nvSpPr>
          <p:spPr bwMode="auto">
            <a:xfrm>
              <a:off x="11333163" y="2765426"/>
              <a:ext cx="19050" cy="19050"/>
            </a:xfrm>
            <a:custGeom>
              <a:avLst/>
              <a:gdLst>
                <a:gd name="T0" fmla="*/ 0 w 37"/>
                <a:gd name="T1" fmla="*/ 21 h 36"/>
                <a:gd name="T2" fmla="*/ 0 w 37"/>
                <a:gd name="T3" fmla="*/ 21 h 36"/>
                <a:gd name="T4" fmla="*/ 1 w 37"/>
                <a:gd name="T5" fmla="*/ 14 h 36"/>
                <a:gd name="T6" fmla="*/ 4 w 37"/>
                <a:gd name="T7" fmla="*/ 8 h 36"/>
                <a:gd name="T8" fmla="*/ 9 w 37"/>
                <a:gd name="T9" fmla="*/ 3 h 36"/>
                <a:gd name="T10" fmla="*/ 15 w 37"/>
                <a:gd name="T11" fmla="*/ 0 h 36"/>
                <a:gd name="T12" fmla="*/ 15 w 37"/>
                <a:gd name="T13" fmla="*/ 0 h 36"/>
                <a:gd name="T14" fmla="*/ 23 w 37"/>
                <a:gd name="T15" fmla="*/ 0 h 36"/>
                <a:gd name="T16" fmla="*/ 30 w 37"/>
                <a:gd name="T17" fmla="*/ 3 h 36"/>
                <a:gd name="T18" fmla="*/ 35 w 37"/>
                <a:gd name="T19" fmla="*/ 8 h 36"/>
                <a:gd name="T20" fmla="*/ 37 w 37"/>
                <a:gd name="T21" fmla="*/ 15 h 36"/>
                <a:gd name="T22" fmla="*/ 37 w 37"/>
                <a:gd name="T23" fmla="*/ 15 h 36"/>
                <a:gd name="T24" fmla="*/ 37 w 37"/>
                <a:gd name="T25" fmla="*/ 22 h 36"/>
                <a:gd name="T26" fmla="*/ 33 w 37"/>
                <a:gd name="T27" fmla="*/ 28 h 36"/>
                <a:gd name="T28" fmla="*/ 28 w 37"/>
                <a:gd name="T29" fmla="*/ 33 h 36"/>
                <a:gd name="T30" fmla="*/ 22 w 37"/>
                <a:gd name="T31" fmla="*/ 36 h 36"/>
                <a:gd name="T32" fmla="*/ 22 w 37"/>
                <a:gd name="T33" fmla="*/ 36 h 36"/>
                <a:gd name="T34" fmla="*/ 14 w 37"/>
                <a:gd name="T35" fmla="*/ 36 h 36"/>
                <a:gd name="T36" fmla="*/ 8 w 37"/>
                <a:gd name="T37" fmla="*/ 33 h 36"/>
                <a:gd name="T38" fmla="*/ 3 w 37"/>
                <a:gd name="T39" fmla="*/ 28 h 36"/>
                <a:gd name="T40" fmla="*/ 0 w 37"/>
                <a:gd name="T41" fmla="*/ 21 h 36"/>
                <a:gd name="T42" fmla="*/ 0 w 37"/>
                <a:gd name="T4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0" y="21"/>
                  </a:moveTo>
                  <a:lnTo>
                    <a:pt x="0" y="21"/>
                  </a:lnTo>
                  <a:lnTo>
                    <a:pt x="1" y="14"/>
                  </a:lnTo>
                  <a:lnTo>
                    <a:pt x="4" y="8"/>
                  </a:lnTo>
                  <a:lnTo>
                    <a:pt x="9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30" y="3"/>
                  </a:lnTo>
                  <a:lnTo>
                    <a:pt x="35" y="8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22"/>
                  </a:lnTo>
                  <a:lnTo>
                    <a:pt x="33" y="28"/>
                  </a:lnTo>
                  <a:lnTo>
                    <a:pt x="28" y="33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14" y="36"/>
                  </a:lnTo>
                  <a:lnTo>
                    <a:pt x="8" y="33"/>
                  </a:lnTo>
                  <a:lnTo>
                    <a:pt x="3" y="28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700"/>
            <p:cNvSpPr/>
            <p:nvPr/>
          </p:nvSpPr>
          <p:spPr bwMode="auto">
            <a:xfrm>
              <a:off x="11379200" y="2757488"/>
              <a:ext cx="19050" cy="19050"/>
            </a:xfrm>
            <a:custGeom>
              <a:avLst/>
              <a:gdLst>
                <a:gd name="T0" fmla="*/ 22 w 38"/>
                <a:gd name="T1" fmla="*/ 36 h 36"/>
                <a:gd name="T2" fmla="*/ 22 w 38"/>
                <a:gd name="T3" fmla="*/ 36 h 36"/>
                <a:gd name="T4" fmla="*/ 14 w 38"/>
                <a:gd name="T5" fmla="*/ 36 h 36"/>
                <a:gd name="T6" fmla="*/ 8 w 38"/>
                <a:gd name="T7" fmla="*/ 33 h 36"/>
                <a:gd name="T8" fmla="*/ 3 w 38"/>
                <a:gd name="T9" fmla="*/ 28 h 36"/>
                <a:gd name="T10" fmla="*/ 0 w 38"/>
                <a:gd name="T11" fmla="*/ 20 h 36"/>
                <a:gd name="T12" fmla="*/ 0 w 38"/>
                <a:gd name="T13" fmla="*/ 20 h 36"/>
                <a:gd name="T14" fmla="*/ 0 w 38"/>
                <a:gd name="T15" fmla="*/ 14 h 36"/>
                <a:gd name="T16" fmla="*/ 4 w 38"/>
                <a:gd name="T17" fmla="*/ 8 h 36"/>
                <a:gd name="T18" fmla="*/ 9 w 38"/>
                <a:gd name="T19" fmla="*/ 2 h 36"/>
                <a:gd name="T20" fmla="*/ 16 w 38"/>
                <a:gd name="T21" fmla="*/ 0 h 36"/>
                <a:gd name="T22" fmla="*/ 16 w 38"/>
                <a:gd name="T23" fmla="*/ 0 h 36"/>
                <a:gd name="T24" fmla="*/ 23 w 38"/>
                <a:gd name="T25" fmla="*/ 0 h 36"/>
                <a:gd name="T26" fmla="*/ 30 w 38"/>
                <a:gd name="T27" fmla="*/ 2 h 36"/>
                <a:gd name="T28" fmla="*/ 35 w 38"/>
                <a:gd name="T29" fmla="*/ 8 h 36"/>
                <a:gd name="T30" fmla="*/ 38 w 38"/>
                <a:gd name="T31" fmla="*/ 15 h 36"/>
                <a:gd name="T32" fmla="*/ 38 w 38"/>
                <a:gd name="T33" fmla="*/ 15 h 36"/>
                <a:gd name="T34" fmla="*/ 36 w 38"/>
                <a:gd name="T35" fmla="*/ 22 h 36"/>
                <a:gd name="T36" fmla="*/ 34 w 38"/>
                <a:gd name="T37" fmla="*/ 28 h 36"/>
                <a:gd name="T38" fmla="*/ 29 w 38"/>
                <a:gd name="T39" fmla="*/ 33 h 36"/>
                <a:gd name="T40" fmla="*/ 22 w 38"/>
                <a:gd name="T41" fmla="*/ 36 h 36"/>
                <a:gd name="T42" fmla="*/ 22 w 38"/>
                <a:gd name="T4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6">
                  <a:moveTo>
                    <a:pt x="22" y="36"/>
                  </a:moveTo>
                  <a:lnTo>
                    <a:pt x="22" y="36"/>
                  </a:lnTo>
                  <a:lnTo>
                    <a:pt x="14" y="36"/>
                  </a:lnTo>
                  <a:lnTo>
                    <a:pt x="8" y="33"/>
                  </a:lnTo>
                  <a:lnTo>
                    <a:pt x="3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4" y="8"/>
                  </a:lnTo>
                  <a:lnTo>
                    <a:pt x="9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5" y="8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6" y="22"/>
                  </a:lnTo>
                  <a:lnTo>
                    <a:pt x="34" y="28"/>
                  </a:lnTo>
                  <a:lnTo>
                    <a:pt x="29" y="33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701"/>
            <p:cNvSpPr/>
            <p:nvPr/>
          </p:nvSpPr>
          <p:spPr bwMode="auto">
            <a:xfrm>
              <a:off x="11423650" y="2749551"/>
              <a:ext cx="20637" cy="19050"/>
            </a:xfrm>
            <a:custGeom>
              <a:avLst/>
              <a:gdLst>
                <a:gd name="T0" fmla="*/ 0 w 38"/>
                <a:gd name="T1" fmla="*/ 20 h 36"/>
                <a:gd name="T2" fmla="*/ 0 w 38"/>
                <a:gd name="T3" fmla="*/ 20 h 36"/>
                <a:gd name="T4" fmla="*/ 0 w 38"/>
                <a:gd name="T5" fmla="*/ 14 h 36"/>
                <a:gd name="T6" fmla="*/ 4 w 38"/>
                <a:gd name="T7" fmla="*/ 7 h 36"/>
                <a:gd name="T8" fmla="*/ 9 w 38"/>
                <a:gd name="T9" fmla="*/ 2 h 36"/>
                <a:gd name="T10" fmla="*/ 16 w 38"/>
                <a:gd name="T11" fmla="*/ 0 h 36"/>
                <a:gd name="T12" fmla="*/ 16 w 38"/>
                <a:gd name="T13" fmla="*/ 0 h 36"/>
                <a:gd name="T14" fmla="*/ 24 w 38"/>
                <a:gd name="T15" fmla="*/ 0 h 36"/>
                <a:gd name="T16" fmla="*/ 30 w 38"/>
                <a:gd name="T17" fmla="*/ 2 h 36"/>
                <a:gd name="T18" fmla="*/ 34 w 38"/>
                <a:gd name="T19" fmla="*/ 7 h 36"/>
                <a:gd name="T20" fmla="*/ 38 w 38"/>
                <a:gd name="T21" fmla="*/ 15 h 36"/>
                <a:gd name="T22" fmla="*/ 38 w 38"/>
                <a:gd name="T23" fmla="*/ 15 h 36"/>
                <a:gd name="T24" fmla="*/ 36 w 38"/>
                <a:gd name="T25" fmla="*/ 22 h 36"/>
                <a:gd name="T26" fmla="*/ 34 w 38"/>
                <a:gd name="T27" fmla="*/ 29 h 36"/>
                <a:gd name="T28" fmla="*/ 29 w 38"/>
                <a:gd name="T29" fmla="*/ 33 h 36"/>
                <a:gd name="T30" fmla="*/ 22 w 38"/>
                <a:gd name="T31" fmla="*/ 36 h 36"/>
                <a:gd name="T32" fmla="*/ 22 w 38"/>
                <a:gd name="T33" fmla="*/ 36 h 36"/>
                <a:gd name="T34" fmla="*/ 15 w 38"/>
                <a:gd name="T35" fmla="*/ 36 h 36"/>
                <a:gd name="T36" fmla="*/ 8 w 38"/>
                <a:gd name="T37" fmla="*/ 33 h 36"/>
                <a:gd name="T38" fmla="*/ 3 w 38"/>
                <a:gd name="T39" fmla="*/ 28 h 36"/>
                <a:gd name="T40" fmla="*/ 0 w 38"/>
                <a:gd name="T41" fmla="*/ 20 h 36"/>
                <a:gd name="T42" fmla="*/ 0 w 38"/>
                <a:gd name="T4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6">
                  <a:moveTo>
                    <a:pt x="0" y="20"/>
                  </a:moveTo>
                  <a:lnTo>
                    <a:pt x="0" y="20"/>
                  </a:lnTo>
                  <a:lnTo>
                    <a:pt x="0" y="14"/>
                  </a:lnTo>
                  <a:lnTo>
                    <a:pt x="4" y="7"/>
                  </a:lnTo>
                  <a:lnTo>
                    <a:pt x="9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4" y="7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6" y="22"/>
                  </a:lnTo>
                  <a:lnTo>
                    <a:pt x="34" y="29"/>
                  </a:lnTo>
                  <a:lnTo>
                    <a:pt x="29" y="33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15" y="36"/>
                  </a:lnTo>
                  <a:lnTo>
                    <a:pt x="8" y="33"/>
                  </a:lnTo>
                  <a:lnTo>
                    <a:pt x="3" y="2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702"/>
            <p:cNvSpPr/>
            <p:nvPr/>
          </p:nvSpPr>
          <p:spPr bwMode="auto">
            <a:xfrm>
              <a:off x="11469688" y="2743201"/>
              <a:ext cx="19050" cy="19050"/>
            </a:xfrm>
            <a:custGeom>
              <a:avLst/>
              <a:gdLst>
                <a:gd name="T0" fmla="*/ 0 w 38"/>
                <a:gd name="T1" fmla="*/ 21 h 37"/>
                <a:gd name="T2" fmla="*/ 0 w 38"/>
                <a:gd name="T3" fmla="*/ 21 h 37"/>
                <a:gd name="T4" fmla="*/ 0 w 38"/>
                <a:gd name="T5" fmla="*/ 14 h 37"/>
                <a:gd name="T6" fmla="*/ 4 w 38"/>
                <a:gd name="T7" fmla="*/ 7 h 37"/>
                <a:gd name="T8" fmla="*/ 9 w 38"/>
                <a:gd name="T9" fmla="*/ 2 h 37"/>
                <a:gd name="T10" fmla="*/ 16 w 38"/>
                <a:gd name="T11" fmla="*/ 0 h 37"/>
                <a:gd name="T12" fmla="*/ 16 w 38"/>
                <a:gd name="T13" fmla="*/ 0 h 37"/>
                <a:gd name="T14" fmla="*/ 24 w 38"/>
                <a:gd name="T15" fmla="*/ 0 h 37"/>
                <a:gd name="T16" fmla="*/ 30 w 38"/>
                <a:gd name="T17" fmla="*/ 3 h 37"/>
                <a:gd name="T18" fmla="*/ 34 w 38"/>
                <a:gd name="T19" fmla="*/ 9 h 37"/>
                <a:gd name="T20" fmla="*/ 38 w 38"/>
                <a:gd name="T21" fmla="*/ 15 h 37"/>
                <a:gd name="T22" fmla="*/ 38 w 38"/>
                <a:gd name="T23" fmla="*/ 15 h 37"/>
                <a:gd name="T24" fmla="*/ 36 w 38"/>
                <a:gd name="T25" fmla="*/ 23 h 37"/>
                <a:gd name="T26" fmla="*/ 34 w 38"/>
                <a:gd name="T27" fmla="*/ 29 h 37"/>
                <a:gd name="T28" fmla="*/ 29 w 38"/>
                <a:gd name="T29" fmla="*/ 34 h 37"/>
                <a:gd name="T30" fmla="*/ 22 w 38"/>
                <a:gd name="T31" fmla="*/ 37 h 37"/>
                <a:gd name="T32" fmla="*/ 22 w 38"/>
                <a:gd name="T33" fmla="*/ 37 h 37"/>
                <a:gd name="T34" fmla="*/ 15 w 38"/>
                <a:gd name="T35" fmla="*/ 36 h 37"/>
                <a:gd name="T36" fmla="*/ 8 w 38"/>
                <a:gd name="T37" fmla="*/ 33 h 37"/>
                <a:gd name="T38" fmla="*/ 3 w 38"/>
                <a:gd name="T39" fmla="*/ 28 h 37"/>
                <a:gd name="T40" fmla="*/ 0 w 38"/>
                <a:gd name="T41" fmla="*/ 21 h 37"/>
                <a:gd name="T42" fmla="*/ 0 w 38"/>
                <a:gd name="T43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7">
                  <a:moveTo>
                    <a:pt x="0" y="21"/>
                  </a:moveTo>
                  <a:lnTo>
                    <a:pt x="0" y="21"/>
                  </a:lnTo>
                  <a:lnTo>
                    <a:pt x="0" y="14"/>
                  </a:lnTo>
                  <a:lnTo>
                    <a:pt x="4" y="7"/>
                  </a:lnTo>
                  <a:lnTo>
                    <a:pt x="9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0" y="3"/>
                  </a:lnTo>
                  <a:lnTo>
                    <a:pt x="34" y="9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6" y="23"/>
                  </a:lnTo>
                  <a:lnTo>
                    <a:pt x="34" y="29"/>
                  </a:lnTo>
                  <a:lnTo>
                    <a:pt x="29" y="34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15" y="36"/>
                  </a:lnTo>
                  <a:lnTo>
                    <a:pt x="8" y="33"/>
                  </a:lnTo>
                  <a:lnTo>
                    <a:pt x="3" y="28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03"/>
            <p:cNvSpPr/>
            <p:nvPr/>
          </p:nvSpPr>
          <p:spPr bwMode="auto">
            <a:xfrm>
              <a:off x="11515725" y="2735263"/>
              <a:ext cx="19050" cy="19050"/>
            </a:xfrm>
            <a:custGeom>
              <a:avLst/>
              <a:gdLst>
                <a:gd name="T0" fmla="*/ 20 w 36"/>
                <a:gd name="T1" fmla="*/ 38 h 38"/>
                <a:gd name="T2" fmla="*/ 20 w 36"/>
                <a:gd name="T3" fmla="*/ 38 h 38"/>
                <a:gd name="T4" fmla="*/ 14 w 36"/>
                <a:gd name="T5" fmla="*/ 36 h 38"/>
                <a:gd name="T6" fmla="*/ 7 w 36"/>
                <a:gd name="T7" fmla="*/ 34 h 38"/>
                <a:gd name="T8" fmla="*/ 2 w 36"/>
                <a:gd name="T9" fmla="*/ 29 h 38"/>
                <a:gd name="T10" fmla="*/ 0 w 36"/>
                <a:gd name="T11" fmla="*/ 22 h 38"/>
                <a:gd name="T12" fmla="*/ 0 w 36"/>
                <a:gd name="T13" fmla="*/ 22 h 38"/>
                <a:gd name="T14" fmla="*/ 0 w 36"/>
                <a:gd name="T15" fmla="*/ 15 h 38"/>
                <a:gd name="T16" fmla="*/ 2 w 36"/>
                <a:gd name="T17" fmla="*/ 8 h 38"/>
                <a:gd name="T18" fmla="*/ 7 w 36"/>
                <a:gd name="T19" fmla="*/ 3 h 38"/>
                <a:gd name="T20" fmla="*/ 15 w 36"/>
                <a:gd name="T21" fmla="*/ 0 h 38"/>
                <a:gd name="T22" fmla="*/ 15 w 36"/>
                <a:gd name="T23" fmla="*/ 0 h 38"/>
                <a:gd name="T24" fmla="*/ 21 w 36"/>
                <a:gd name="T25" fmla="*/ 0 h 38"/>
                <a:gd name="T26" fmla="*/ 29 w 36"/>
                <a:gd name="T27" fmla="*/ 4 h 38"/>
                <a:gd name="T28" fmla="*/ 33 w 36"/>
                <a:gd name="T29" fmla="*/ 9 h 38"/>
                <a:gd name="T30" fmla="*/ 36 w 36"/>
                <a:gd name="T31" fmla="*/ 16 h 38"/>
                <a:gd name="T32" fmla="*/ 36 w 36"/>
                <a:gd name="T33" fmla="*/ 16 h 38"/>
                <a:gd name="T34" fmla="*/ 36 w 36"/>
                <a:gd name="T35" fmla="*/ 24 h 38"/>
                <a:gd name="T36" fmla="*/ 33 w 36"/>
                <a:gd name="T37" fmla="*/ 30 h 38"/>
                <a:gd name="T38" fmla="*/ 28 w 36"/>
                <a:gd name="T39" fmla="*/ 35 h 38"/>
                <a:gd name="T40" fmla="*/ 20 w 36"/>
                <a:gd name="T41" fmla="*/ 38 h 38"/>
                <a:gd name="T42" fmla="*/ 20 w 36"/>
                <a:gd name="T4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8">
                  <a:moveTo>
                    <a:pt x="20" y="38"/>
                  </a:moveTo>
                  <a:lnTo>
                    <a:pt x="20" y="38"/>
                  </a:lnTo>
                  <a:lnTo>
                    <a:pt x="14" y="36"/>
                  </a:lnTo>
                  <a:lnTo>
                    <a:pt x="7" y="34"/>
                  </a:lnTo>
                  <a:lnTo>
                    <a:pt x="2" y="29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2" y="8"/>
                  </a:lnTo>
                  <a:lnTo>
                    <a:pt x="7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9" y="4"/>
                  </a:lnTo>
                  <a:lnTo>
                    <a:pt x="33" y="9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24"/>
                  </a:lnTo>
                  <a:lnTo>
                    <a:pt x="33" y="30"/>
                  </a:lnTo>
                  <a:lnTo>
                    <a:pt x="28" y="35"/>
                  </a:lnTo>
                  <a:lnTo>
                    <a:pt x="20" y="38"/>
                  </a:lnTo>
                  <a:lnTo>
                    <a:pt x="20" y="38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704"/>
            <p:cNvSpPr/>
            <p:nvPr/>
          </p:nvSpPr>
          <p:spPr bwMode="auto">
            <a:xfrm>
              <a:off x="10474325" y="2673351"/>
              <a:ext cx="20637" cy="20638"/>
            </a:xfrm>
            <a:custGeom>
              <a:avLst/>
              <a:gdLst>
                <a:gd name="T0" fmla="*/ 25 w 38"/>
                <a:gd name="T1" fmla="*/ 36 h 37"/>
                <a:gd name="T2" fmla="*/ 25 w 38"/>
                <a:gd name="T3" fmla="*/ 36 h 37"/>
                <a:gd name="T4" fmla="*/ 19 w 38"/>
                <a:gd name="T5" fmla="*/ 37 h 37"/>
                <a:gd name="T6" fmla="*/ 11 w 38"/>
                <a:gd name="T7" fmla="*/ 34 h 37"/>
                <a:gd name="T8" fmla="*/ 6 w 38"/>
                <a:gd name="T9" fmla="*/ 30 h 37"/>
                <a:gd name="T10" fmla="*/ 2 w 38"/>
                <a:gd name="T11" fmla="*/ 24 h 37"/>
                <a:gd name="T12" fmla="*/ 2 w 38"/>
                <a:gd name="T13" fmla="*/ 24 h 37"/>
                <a:gd name="T14" fmla="*/ 0 w 38"/>
                <a:gd name="T15" fmla="*/ 16 h 37"/>
                <a:gd name="T16" fmla="*/ 3 w 38"/>
                <a:gd name="T17" fmla="*/ 10 h 37"/>
                <a:gd name="T18" fmla="*/ 7 w 38"/>
                <a:gd name="T19" fmla="*/ 3 h 37"/>
                <a:gd name="T20" fmla="*/ 13 w 38"/>
                <a:gd name="T21" fmla="*/ 1 h 37"/>
                <a:gd name="T22" fmla="*/ 13 w 38"/>
                <a:gd name="T23" fmla="*/ 1 h 37"/>
                <a:gd name="T24" fmla="*/ 21 w 38"/>
                <a:gd name="T25" fmla="*/ 0 h 37"/>
                <a:gd name="T26" fmla="*/ 28 w 38"/>
                <a:gd name="T27" fmla="*/ 2 h 37"/>
                <a:gd name="T28" fmla="*/ 34 w 38"/>
                <a:gd name="T29" fmla="*/ 6 h 37"/>
                <a:gd name="T30" fmla="*/ 38 w 38"/>
                <a:gd name="T31" fmla="*/ 12 h 37"/>
                <a:gd name="T32" fmla="*/ 38 w 38"/>
                <a:gd name="T33" fmla="*/ 12 h 37"/>
                <a:gd name="T34" fmla="*/ 38 w 38"/>
                <a:gd name="T35" fmla="*/ 20 h 37"/>
                <a:gd name="T36" fmla="*/ 37 w 38"/>
                <a:gd name="T37" fmla="*/ 27 h 37"/>
                <a:gd name="T38" fmla="*/ 31 w 38"/>
                <a:gd name="T39" fmla="*/ 32 h 37"/>
                <a:gd name="T40" fmla="*/ 25 w 38"/>
                <a:gd name="T41" fmla="*/ 36 h 37"/>
                <a:gd name="T42" fmla="*/ 25 w 38"/>
                <a:gd name="T43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7">
                  <a:moveTo>
                    <a:pt x="25" y="36"/>
                  </a:moveTo>
                  <a:lnTo>
                    <a:pt x="25" y="36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6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3" y="10"/>
                  </a:lnTo>
                  <a:lnTo>
                    <a:pt x="7" y="3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20"/>
                  </a:lnTo>
                  <a:lnTo>
                    <a:pt x="37" y="27"/>
                  </a:lnTo>
                  <a:lnTo>
                    <a:pt x="31" y="32"/>
                  </a:lnTo>
                  <a:lnTo>
                    <a:pt x="25" y="36"/>
                  </a:lnTo>
                  <a:lnTo>
                    <a:pt x="25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705"/>
            <p:cNvSpPr/>
            <p:nvPr/>
          </p:nvSpPr>
          <p:spPr bwMode="auto">
            <a:xfrm>
              <a:off x="10461625" y="2630488"/>
              <a:ext cx="19050" cy="19050"/>
            </a:xfrm>
            <a:custGeom>
              <a:avLst/>
              <a:gdLst>
                <a:gd name="T0" fmla="*/ 24 w 37"/>
                <a:gd name="T1" fmla="*/ 36 h 38"/>
                <a:gd name="T2" fmla="*/ 24 w 37"/>
                <a:gd name="T3" fmla="*/ 36 h 38"/>
                <a:gd name="T4" fmla="*/ 16 w 37"/>
                <a:gd name="T5" fmla="*/ 38 h 38"/>
                <a:gd name="T6" fmla="*/ 10 w 37"/>
                <a:gd name="T7" fmla="*/ 36 h 38"/>
                <a:gd name="T8" fmla="*/ 5 w 37"/>
                <a:gd name="T9" fmla="*/ 31 h 38"/>
                <a:gd name="T10" fmla="*/ 1 w 37"/>
                <a:gd name="T11" fmla="*/ 25 h 38"/>
                <a:gd name="T12" fmla="*/ 1 w 37"/>
                <a:gd name="T13" fmla="*/ 25 h 38"/>
                <a:gd name="T14" fmla="*/ 0 w 37"/>
                <a:gd name="T15" fmla="*/ 17 h 38"/>
                <a:gd name="T16" fmla="*/ 2 w 37"/>
                <a:gd name="T17" fmla="*/ 11 h 38"/>
                <a:gd name="T18" fmla="*/ 6 w 37"/>
                <a:gd name="T19" fmla="*/ 5 h 38"/>
                <a:gd name="T20" fmla="*/ 13 w 37"/>
                <a:gd name="T21" fmla="*/ 2 h 38"/>
                <a:gd name="T22" fmla="*/ 13 w 37"/>
                <a:gd name="T23" fmla="*/ 2 h 38"/>
                <a:gd name="T24" fmla="*/ 20 w 37"/>
                <a:gd name="T25" fmla="*/ 0 h 38"/>
                <a:gd name="T26" fmla="*/ 27 w 37"/>
                <a:gd name="T27" fmla="*/ 3 h 38"/>
                <a:gd name="T28" fmla="*/ 32 w 37"/>
                <a:gd name="T29" fmla="*/ 7 h 38"/>
                <a:gd name="T30" fmla="*/ 36 w 37"/>
                <a:gd name="T31" fmla="*/ 13 h 38"/>
                <a:gd name="T32" fmla="*/ 36 w 37"/>
                <a:gd name="T33" fmla="*/ 13 h 38"/>
                <a:gd name="T34" fmla="*/ 37 w 37"/>
                <a:gd name="T35" fmla="*/ 21 h 38"/>
                <a:gd name="T36" fmla="*/ 34 w 37"/>
                <a:gd name="T37" fmla="*/ 27 h 38"/>
                <a:gd name="T38" fmla="*/ 31 w 37"/>
                <a:gd name="T39" fmla="*/ 34 h 38"/>
                <a:gd name="T40" fmla="*/ 24 w 37"/>
                <a:gd name="T41" fmla="*/ 36 h 38"/>
                <a:gd name="T42" fmla="*/ 24 w 37"/>
                <a:gd name="T4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24" y="36"/>
                  </a:moveTo>
                  <a:lnTo>
                    <a:pt x="24" y="36"/>
                  </a:lnTo>
                  <a:lnTo>
                    <a:pt x="16" y="38"/>
                  </a:lnTo>
                  <a:lnTo>
                    <a:pt x="10" y="36"/>
                  </a:lnTo>
                  <a:lnTo>
                    <a:pt x="5" y="31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0" y="17"/>
                  </a:lnTo>
                  <a:lnTo>
                    <a:pt x="2" y="11"/>
                  </a:lnTo>
                  <a:lnTo>
                    <a:pt x="6" y="5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20" y="0"/>
                  </a:lnTo>
                  <a:lnTo>
                    <a:pt x="27" y="3"/>
                  </a:lnTo>
                  <a:lnTo>
                    <a:pt x="32" y="7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7" y="21"/>
                  </a:lnTo>
                  <a:lnTo>
                    <a:pt x="34" y="27"/>
                  </a:lnTo>
                  <a:lnTo>
                    <a:pt x="31" y="34"/>
                  </a:lnTo>
                  <a:lnTo>
                    <a:pt x="24" y="36"/>
                  </a:lnTo>
                  <a:lnTo>
                    <a:pt x="24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706"/>
            <p:cNvSpPr/>
            <p:nvPr/>
          </p:nvSpPr>
          <p:spPr bwMode="auto">
            <a:xfrm>
              <a:off x="10447338" y="2586038"/>
              <a:ext cx="19050" cy="20638"/>
            </a:xfrm>
            <a:custGeom>
              <a:avLst/>
              <a:gdLst>
                <a:gd name="T0" fmla="*/ 37 w 37"/>
                <a:gd name="T1" fmla="*/ 13 h 37"/>
                <a:gd name="T2" fmla="*/ 37 w 37"/>
                <a:gd name="T3" fmla="*/ 13 h 37"/>
                <a:gd name="T4" fmla="*/ 37 w 37"/>
                <a:gd name="T5" fmla="*/ 19 h 37"/>
                <a:gd name="T6" fmla="*/ 36 w 37"/>
                <a:gd name="T7" fmla="*/ 27 h 37"/>
                <a:gd name="T8" fmla="*/ 31 w 37"/>
                <a:gd name="T9" fmla="*/ 32 h 37"/>
                <a:gd name="T10" fmla="*/ 24 w 37"/>
                <a:gd name="T11" fmla="*/ 36 h 37"/>
                <a:gd name="T12" fmla="*/ 24 w 37"/>
                <a:gd name="T13" fmla="*/ 36 h 37"/>
                <a:gd name="T14" fmla="*/ 18 w 37"/>
                <a:gd name="T15" fmla="*/ 37 h 37"/>
                <a:gd name="T16" fmla="*/ 10 w 37"/>
                <a:gd name="T17" fmla="*/ 35 h 37"/>
                <a:gd name="T18" fmla="*/ 5 w 37"/>
                <a:gd name="T19" fmla="*/ 31 h 37"/>
                <a:gd name="T20" fmla="*/ 1 w 37"/>
                <a:gd name="T21" fmla="*/ 24 h 37"/>
                <a:gd name="T22" fmla="*/ 1 w 37"/>
                <a:gd name="T23" fmla="*/ 24 h 37"/>
                <a:gd name="T24" fmla="*/ 0 w 37"/>
                <a:gd name="T25" fmla="*/ 17 h 37"/>
                <a:gd name="T26" fmla="*/ 2 w 37"/>
                <a:gd name="T27" fmla="*/ 10 h 37"/>
                <a:gd name="T28" fmla="*/ 6 w 37"/>
                <a:gd name="T29" fmla="*/ 4 h 37"/>
                <a:gd name="T30" fmla="*/ 13 w 37"/>
                <a:gd name="T31" fmla="*/ 0 h 37"/>
                <a:gd name="T32" fmla="*/ 13 w 37"/>
                <a:gd name="T33" fmla="*/ 0 h 37"/>
                <a:gd name="T34" fmla="*/ 20 w 37"/>
                <a:gd name="T35" fmla="*/ 0 h 37"/>
                <a:gd name="T36" fmla="*/ 28 w 37"/>
                <a:gd name="T37" fmla="*/ 1 h 37"/>
                <a:gd name="T38" fmla="*/ 33 w 37"/>
                <a:gd name="T39" fmla="*/ 6 h 37"/>
                <a:gd name="T40" fmla="*/ 37 w 37"/>
                <a:gd name="T41" fmla="*/ 13 h 37"/>
                <a:gd name="T42" fmla="*/ 37 w 37"/>
                <a:gd name="T4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37" y="13"/>
                  </a:moveTo>
                  <a:lnTo>
                    <a:pt x="37" y="13"/>
                  </a:lnTo>
                  <a:lnTo>
                    <a:pt x="37" y="19"/>
                  </a:lnTo>
                  <a:lnTo>
                    <a:pt x="36" y="27"/>
                  </a:lnTo>
                  <a:lnTo>
                    <a:pt x="31" y="32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18" y="37"/>
                  </a:lnTo>
                  <a:lnTo>
                    <a:pt x="10" y="35"/>
                  </a:lnTo>
                  <a:lnTo>
                    <a:pt x="5" y="31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3" y="6"/>
                  </a:lnTo>
                  <a:lnTo>
                    <a:pt x="37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707"/>
            <p:cNvSpPr/>
            <p:nvPr/>
          </p:nvSpPr>
          <p:spPr bwMode="auto">
            <a:xfrm>
              <a:off x="10433050" y="2541588"/>
              <a:ext cx="19050" cy="20638"/>
            </a:xfrm>
            <a:custGeom>
              <a:avLst/>
              <a:gdLst>
                <a:gd name="T0" fmla="*/ 24 w 37"/>
                <a:gd name="T1" fmla="*/ 36 h 38"/>
                <a:gd name="T2" fmla="*/ 24 w 37"/>
                <a:gd name="T3" fmla="*/ 36 h 38"/>
                <a:gd name="T4" fmla="*/ 17 w 37"/>
                <a:gd name="T5" fmla="*/ 38 h 38"/>
                <a:gd name="T6" fmla="*/ 10 w 37"/>
                <a:gd name="T7" fmla="*/ 35 h 38"/>
                <a:gd name="T8" fmla="*/ 4 w 37"/>
                <a:gd name="T9" fmla="*/ 31 h 38"/>
                <a:gd name="T10" fmla="*/ 0 w 37"/>
                <a:gd name="T11" fmla="*/ 25 h 38"/>
                <a:gd name="T12" fmla="*/ 0 w 37"/>
                <a:gd name="T13" fmla="*/ 25 h 38"/>
                <a:gd name="T14" fmla="*/ 0 w 37"/>
                <a:gd name="T15" fmla="*/ 17 h 38"/>
                <a:gd name="T16" fmla="*/ 1 w 37"/>
                <a:gd name="T17" fmla="*/ 11 h 38"/>
                <a:gd name="T18" fmla="*/ 6 w 37"/>
                <a:gd name="T19" fmla="*/ 5 h 38"/>
                <a:gd name="T20" fmla="*/ 13 w 37"/>
                <a:gd name="T21" fmla="*/ 2 h 38"/>
                <a:gd name="T22" fmla="*/ 13 w 37"/>
                <a:gd name="T23" fmla="*/ 2 h 38"/>
                <a:gd name="T24" fmla="*/ 21 w 37"/>
                <a:gd name="T25" fmla="*/ 0 h 38"/>
                <a:gd name="T26" fmla="*/ 27 w 37"/>
                <a:gd name="T27" fmla="*/ 3 h 38"/>
                <a:gd name="T28" fmla="*/ 32 w 37"/>
                <a:gd name="T29" fmla="*/ 7 h 38"/>
                <a:gd name="T30" fmla="*/ 36 w 37"/>
                <a:gd name="T31" fmla="*/ 13 h 38"/>
                <a:gd name="T32" fmla="*/ 36 w 37"/>
                <a:gd name="T33" fmla="*/ 13 h 38"/>
                <a:gd name="T34" fmla="*/ 37 w 37"/>
                <a:gd name="T35" fmla="*/ 21 h 38"/>
                <a:gd name="T36" fmla="*/ 35 w 37"/>
                <a:gd name="T37" fmla="*/ 27 h 38"/>
                <a:gd name="T38" fmla="*/ 31 w 37"/>
                <a:gd name="T39" fmla="*/ 34 h 38"/>
                <a:gd name="T40" fmla="*/ 24 w 37"/>
                <a:gd name="T41" fmla="*/ 36 h 38"/>
                <a:gd name="T42" fmla="*/ 24 w 37"/>
                <a:gd name="T4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24" y="36"/>
                  </a:moveTo>
                  <a:lnTo>
                    <a:pt x="24" y="36"/>
                  </a:lnTo>
                  <a:lnTo>
                    <a:pt x="17" y="38"/>
                  </a:lnTo>
                  <a:lnTo>
                    <a:pt x="10" y="35"/>
                  </a:lnTo>
                  <a:lnTo>
                    <a:pt x="4" y="3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6" y="5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21" y="0"/>
                  </a:lnTo>
                  <a:lnTo>
                    <a:pt x="27" y="3"/>
                  </a:lnTo>
                  <a:lnTo>
                    <a:pt x="32" y="7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7" y="21"/>
                  </a:lnTo>
                  <a:lnTo>
                    <a:pt x="35" y="27"/>
                  </a:lnTo>
                  <a:lnTo>
                    <a:pt x="31" y="34"/>
                  </a:lnTo>
                  <a:lnTo>
                    <a:pt x="24" y="36"/>
                  </a:lnTo>
                  <a:lnTo>
                    <a:pt x="24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708"/>
            <p:cNvSpPr/>
            <p:nvPr/>
          </p:nvSpPr>
          <p:spPr bwMode="auto">
            <a:xfrm>
              <a:off x="10418763" y="2498726"/>
              <a:ext cx="19050" cy="19050"/>
            </a:xfrm>
            <a:custGeom>
              <a:avLst/>
              <a:gdLst>
                <a:gd name="T0" fmla="*/ 24 w 37"/>
                <a:gd name="T1" fmla="*/ 36 h 36"/>
                <a:gd name="T2" fmla="*/ 24 w 37"/>
                <a:gd name="T3" fmla="*/ 36 h 36"/>
                <a:gd name="T4" fmla="*/ 18 w 37"/>
                <a:gd name="T5" fmla="*/ 36 h 36"/>
                <a:gd name="T6" fmla="*/ 10 w 37"/>
                <a:gd name="T7" fmla="*/ 35 h 36"/>
                <a:gd name="T8" fmla="*/ 5 w 37"/>
                <a:gd name="T9" fmla="*/ 30 h 36"/>
                <a:gd name="T10" fmla="*/ 1 w 37"/>
                <a:gd name="T11" fmla="*/ 23 h 36"/>
                <a:gd name="T12" fmla="*/ 1 w 37"/>
                <a:gd name="T13" fmla="*/ 23 h 36"/>
                <a:gd name="T14" fmla="*/ 0 w 37"/>
                <a:gd name="T15" fmla="*/ 17 h 36"/>
                <a:gd name="T16" fmla="*/ 3 w 37"/>
                <a:gd name="T17" fmla="*/ 9 h 36"/>
                <a:gd name="T18" fmla="*/ 6 w 37"/>
                <a:gd name="T19" fmla="*/ 4 h 36"/>
                <a:gd name="T20" fmla="*/ 13 w 37"/>
                <a:gd name="T21" fmla="*/ 0 h 36"/>
                <a:gd name="T22" fmla="*/ 13 w 37"/>
                <a:gd name="T23" fmla="*/ 0 h 36"/>
                <a:gd name="T24" fmla="*/ 21 w 37"/>
                <a:gd name="T25" fmla="*/ 0 h 36"/>
                <a:gd name="T26" fmla="*/ 28 w 37"/>
                <a:gd name="T27" fmla="*/ 2 h 36"/>
                <a:gd name="T28" fmla="*/ 33 w 37"/>
                <a:gd name="T29" fmla="*/ 7 h 36"/>
                <a:gd name="T30" fmla="*/ 37 w 37"/>
                <a:gd name="T31" fmla="*/ 13 h 36"/>
                <a:gd name="T32" fmla="*/ 37 w 37"/>
                <a:gd name="T33" fmla="*/ 13 h 36"/>
                <a:gd name="T34" fmla="*/ 37 w 37"/>
                <a:gd name="T35" fmla="*/ 20 h 36"/>
                <a:gd name="T36" fmla="*/ 36 w 37"/>
                <a:gd name="T37" fmla="*/ 27 h 36"/>
                <a:gd name="T38" fmla="*/ 31 w 37"/>
                <a:gd name="T39" fmla="*/ 32 h 36"/>
                <a:gd name="T40" fmla="*/ 24 w 37"/>
                <a:gd name="T41" fmla="*/ 36 h 36"/>
                <a:gd name="T42" fmla="*/ 24 w 37"/>
                <a:gd name="T4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24" y="36"/>
                  </a:moveTo>
                  <a:lnTo>
                    <a:pt x="24" y="36"/>
                  </a:lnTo>
                  <a:lnTo>
                    <a:pt x="18" y="36"/>
                  </a:lnTo>
                  <a:lnTo>
                    <a:pt x="10" y="35"/>
                  </a:lnTo>
                  <a:lnTo>
                    <a:pt x="5" y="30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3" y="9"/>
                  </a:lnTo>
                  <a:lnTo>
                    <a:pt x="6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3" y="7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7" y="20"/>
                  </a:lnTo>
                  <a:lnTo>
                    <a:pt x="36" y="27"/>
                  </a:lnTo>
                  <a:lnTo>
                    <a:pt x="31" y="32"/>
                  </a:lnTo>
                  <a:lnTo>
                    <a:pt x="24" y="36"/>
                  </a:lnTo>
                  <a:lnTo>
                    <a:pt x="24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709"/>
            <p:cNvSpPr/>
            <p:nvPr/>
          </p:nvSpPr>
          <p:spPr bwMode="auto">
            <a:xfrm>
              <a:off x="10404475" y="2455863"/>
              <a:ext cx="20637" cy="19050"/>
            </a:xfrm>
            <a:custGeom>
              <a:avLst/>
              <a:gdLst>
                <a:gd name="T0" fmla="*/ 36 w 38"/>
                <a:gd name="T1" fmla="*/ 12 h 37"/>
                <a:gd name="T2" fmla="*/ 36 w 38"/>
                <a:gd name="T3" fmla="*/ 12 h 37"/>
                <a:gd name="T4" fmla="*/ 38 w 38"/>
                <a:gd name="T5" fmla="*/ 20 h 37"/>
                <a:gd name="T6" fmla="*/ 35 w 38"/>
                <a:gd name="T7" fmla="*/ 27 h 37"/>
                <a:gd name="T8" fmla="*/ 31 w 38"/>
                <a:gd name="T9" fmla="*/ 32 h 37"/>
                <a:gd name="T10" fmla="*/ 25 w 38"/>
                <a:gd name="T11" fmla="*/ 36 h 37"/>
                <a:gd name="T12" fmla="*/ 25 w 38"/>
                <a:gd name="T13" fmla="*/ 36 h 37"/>
                <a:gd name="T14" fmla="*/ 17 w 38"/>
                <a:gd name="T15" fmla="*/ 37 h 37"/>
                <a:gd name="T16" fmla="*/ 11 w 38"/>
                <a:gd name="T17" fmla="*/ 34 h 37"/>
                <a:gd name="T18" fmla="*/ 4 w 38"/>
                <a:gd name="T19" fmla="*/ 31 h 37"/>
                <a:gd name="T20" fmla="*/ 2 w 38"/>
                <a:gd name="T21" fmla="*/ 24 h 37"/>
                <a:gd name="T22" fmla="*/ 2 w 38"/>
                <a:gd name="T23" fmla="*/ 24 h 37"/>
                <a:gd name="T24" fmla="*/ 0 w 38"/>
                <a:gd name="T25" fmla="*/ 16 h 37"/>
                <a:gd name="T26" fmla="*/ 2 w 38"/>
                <a:gd name="T27" fmla="*/ 10 h 37"/>
                <a:gd name="T28" fmla="*/ 7 w 38"/>
                <a:gd name="T29" fmla="*/ 3 h 37"/>
                <a:gd name="T30" fmla="*/ 13 w 38"/>
                <a:gd name="T31" fmla="*/ 1 h 37"/>
                <a:gd name="T32" fmla="*/ 13 w 38"/>
                <a:gd name="T33" fmla="*/ 1 h 37"/>
                <a:gd name="T34" fmla="*/ 21 w 38"/>
                <a:gd name="T35" fmla="*/ 0 h 37"/>
                <a:gd name="T36" fmla="*/ 27 w 38"/>
                <a:gd name="T37" fmla="*/ 2 h 37"/>
                <a:gd name="T38" fmla="*/ 32 w 38"/>
                <a:gd name="T39" fmla="*/ 6 h 37"/>
                <a:gd name="T40" fmla="*/ 36 w 38"/>
                <a:gd name="T41" fmla="*/ 12 h 37"/>
                <a:gd name="T42" fmla="*/ 36 w 38"/>
                <a:gd name="T43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7">
                  <a:moveTo>
                    <a:pt x="36" y="12"/>
                  </a:moveTo>
                  <a:lnTo>
                    <a:pt x="36" y="12"/>
                  </a:lnTo>
                  <a:lnTo>
                    <a:pt x="38" y="20"/>
                  </a:lnTo>
                  <a:lnTo>
                    <a:pt x="35" y="27"/>
                  </a:lnTo>
                  <a:lnTo>
                    <a:pt x="31" y="32"/>
                  </a:lnTo>
                  <a:lnTo>
                    <a:pt x="25" y="36"/>
                  </a:lnTo>
                  <a:lnTo>
                    <a:pt x="25" y="36"/>
                  </a:lnTo>
                  <a:lnTo>
                    <a:pt x="17" y="37"/>
                  </a:lnTo>
                  <a:lnTo>
                    <a:pt x="11" y="34"/>
                  </a:lnTo>
                  <a:lnTo>
                    <a:pt x="4" y="31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7" y="3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32" y="6"/>
                  </a:lnTo>
                  <a:lnTo>
                    <a:pt x="36" y="12"/>
                  </a:lnTo>
                  <a:lnTo>
                    <a:pt x="36" y="12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710"/>
            <p:cNvSpPr/>
            <p:nvPr/>
          </p:nvSpPr>
          <p:spPr bwMode="auto">
            <a:xfrm>
              <a:off x="10390188" y="2411413"/>
              <a:ext cx="20637" cy="19050"/>
            </a:xfrm>
            <a:custGeom>
              <a:avLst/>
              <a:gdLst>
                <a:gd name="T0" fmla="*/ 25 w 38"/>
                <a:gd name="T1" fmla="*/ 36 h 37"/>
                <a:gd name="T2" fmla="*/ 25 w 38"/>
                <a:gd name="T3" fmla="*/ 36 h 37"/>
                <a:gd name="T4" fmla="*/ 17 w 38"/>
                <a:gd name="T5" fmla="*/ 37 h 37"/>
                <a:gd name="T6" fmla="*/ 11 w 38"/>
                <a:gd name="T7" fmla="*/ 36 h 37"/>
                <a:gd name="T8" fmla="*/ 5 w 38"/>
                <a:gd name="T9" fmla="*/ 31 h 37"/>
                <a:gd name="T10" fmla="*/ 2 w 38"/>
                <a:gd name="T11" fmla="*/ 24 h 37"/>
                <a:gd name="T12" fmla="*/ 2 w 38"/>
                <a:gd name="T13" fmla="*/ 24 h 37"/>
                <a:gd name="T14" fmla="*/ 0 w 38"/>
                <a:gd name="T15" fmla="*/ 17 h 37"/>
                <a:gd name="T16" fmla="*/ 3 w 38"/>
                <a:gd name="T17" fmla="*/ 10 h 37"/>
                <a:gd name="T18" fmla="*/ 7 w 38"/>
                <a:gd name="T19" fmla="*/ 5 h 37"/>
                <a:gd name="T20" fmla="*/ 13 w 38"/>
                <a:gd name="T21" fmla="*/ 1 h 37"/>
                <a:gd name="T22" fmla="*/ 13 w 38"/>
                <a:gd name="T23" fmla="*/ 1 h 37"/>
                <a:gd name="T24" fmla="*/ 21 w 38"/>
                <a:gd name="T25" fmla="*/ 0 h 37"/>
                <a:gd name="T26" fmla="*/ 27 w 38"/>
                <a:gd name="T27" fmla="*/ 3 h 37"/>
                <a:gd name="T28" fmla="*/ 34 w 38"/>
                <a:gd name="T29" fmla="*/ 6 h 37"/>
                <a:gd name="T30" fmla="*/ 36 w 38"/>
                <a:gd name="T31" fmla="*/ 13 h 37"/>
                <a:gd name="T32" fmla="*/ 36 w 38"/>
                <a:gd name="T33" fmla="*/ 13 h 37"/>
                <a:gd name="T34" fmla="*/ 38 w 38"/>
                <a:gd name="T35" fmla="*/ 21 h 37"/>
                <a:gd name="T36" fmla="*/ 35 w 38"/>
                <a:gd name="T37" fmla="*/ 27 h 37"/>
                <a:gd name="T38" fmla="*/ 31 w 38"/>
                <a:gd name="T39" fmla="*/ 33 h 37"/>
                <a:gd name="T40" fmla="*/ 25 w 38"/>
                <a:gd name="T41" fmla="*/ 36 h 37"/>
                <a:gd name="T42" fmla="*/ 25 w 38"/>
                <a:gd name="T43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7">
                  <a:moveTo>
                    <a:pt x="25" y="36"/>
                  </a:moveTo>
                  <a:lnTo>
                    <a:pt x="25" y="36"/>
                  </a:lnTo>
                  <a:lnTo>
                    <a:pt x="17" y="37"/>
                  </a:lnTo>
                  <a:lnTo>
                    <a:pt x="11" y="36"/>
                  </a:lnTo>
                  <a:lnTo>
                    <a:pt x="5" y="31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3" y="10"/>
                  </a:lnTo>
                  <a:lnTo>
                    <a:pt x="7" y="5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1" y="0"/>
                  </a:lnTo>
                  <a:lnTo>
                    <a:pt x="27" y="3"/>
                  </a:lnTo>
                  <a:lnTo>
                    <a:pt x="34" y="6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8" y="21"/>
                  </a:lnTo>
                  <a:lnTo>
                    <a:pt x="35" y="27"/>
                  </a:lnTo>
                  <a:lnTo>
                    <a:pt x="31" y="33"/>
                  </a:lnTo>
                  <a:lnTo>
                    <a:pt x="25" y="36"/>
                  </a:lnTo>
                  <a:lnTo>
                    <a:pt x="25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711"/>
            <p:cNvSpPr/>
            <p:nvPr/>
          </p:nvSpPr>
          <p:spPr bwMode="auto">
            <a:xfrm>
              <a:off x="10377488" y="2368551"/>
              <a:ext cx="19050" cy="19050"/>
            </a:xfrm>
            <a:custGeom>
              <a:avLst/>
              <a:gdLst>
                <a:gd name="T0" fmla="*/ 25 w 38"/>
                <a:gd name="T1" fmla="*/ 36 h 36"/>
                <a:gd name="T2" fmla="*/ 25 w 38"/>
                <a:gd name="T3" fmla="*/ 36 h 36"/>
                <a:gd name="T4" fmla="*/ 17 w 38"/>
                <a:gd name="T5" fmla="*/ 36 h 36"/>
                <a:gd name="T6" fmla="*/ 11 w 38"/>
                <a:gd name="T7" fmla="*/ 35 h 36"/>
                <a:gd name="T8" fmla="*/ 4 w 38"/>
                <a:gd name="T9" fmla="*/ 30 h 36"/>
                <a:gd name="T10" fmla="*/ 0 w 38"/>
                <a:gd name="T11" fmla="*/ 23 h 36"/>
                <a:gd name="T12" fmla="*/ 0 w 38"/>
                <a:gd name="T13" fmla="*/ 23 h 36"/>
                <a:gd name="T14" fmla="*/ 0 w 38"/>
                <a:gd name="T15" fmla="*/ 17 h 36"/>
                <a:gd name="T16" fmla="*/ 2 w 38"/>
                <a:gd name="T17" fmla="*/ 9 h 36"/>
                <a:gd name="T18" fmla="*/ 7 w 38"/>
                <a:gd name="T19" fmla="*/ 4 h 36"/>
                <a:gd name="T20" fmla="*/ 13 w 38"/>
                <a:gd name="T21" fmla="*/ 0 h 36"/>
                <a:gd name="T22" fmla="*/ 13 w 38"/>
                <a:gd name="T23" fmla="*/ 0 h 36"/>
                <a:gd name="T24" fmla="*/ 21 w 38"/>
                <a:gd name="T25" fmla="*/ 0 h 36"/>
                <a:gd name="T26" fmla="*/ 28 w 38"/>
                <a:gd name="T27" fmla="*/ 1 h 36"/>
                <a:gd name="T28" fmla="*/ 33 w 38"/>
                <a:gd name="T29" fmla="*/ 6 h 36"/>
                <a:gd name="T30" fmla="*/ 37 w 38"/>
                <a:gd name="T31" fmla="*/ 13 h 36"/>
                <a:gd name="T32" fmla="*/ 37 w 38"/>
                <a:gd name="T33" fmla="*/ 13 h 36"/>
                <a:gd name="T34" fmla="*/ 38 w 38"/>
                <a:gd name="T35" fmla="*/ 19 h 36"/>
                <a:gd name="T36" fmla="*/ 35 w 38"/>
                <a:gd name="T37" fmla="*/ 27 h 36"/>
                <a:gd name="T38" fmla="*/ 31 w 38"/>
                <a:gd name="T39" fmla="*/ 32 h 36"/>
                <a:gd name="T40" fmla="*/ 25 w 38"/>
                <a:gd name="T41" fmla="*/ 36 h 36"/>
                <a:gd name="T42" fmla="*/ 25 w 38"/>
                <a:gd name="T4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6">
                  <a:moveTo>
                    <a:pt x="25" y="36"/>
                  </a:moveTo>
                  <a:lnTo>
                    <a:pt x="25" y="36"/>
                  </a:lnTo>
                  <a:lnTo>
                    <a:pt x="17" y="36"/>
                  </a:lnTo>
                  <a:lnTo>
                    <a:pt x="11" y="35"/>
                  </a:lnTo>
                  <a:lnTo>
                    <a:pt x="4" y="3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2" y="9"/>
                  </a:lnTo>
                  <a:lnTo>
                    <a:pt x="7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28" y="1"/>
                  </a:lnTo>
                  <a:lnTo>
                    <a:pt x="33" y="6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8" y="19"/>
                  </a:lnTo>
                  <a:lnTo>
                    <a:pt x="35" y="27"/>
                  </a:lnTo>
                  <a:lnTo>
                    <a:pt x="31" y="32"/>
                  </a:lnTo>
                  <a:lnTo>
                    <a:pt x="25" y="36"/>
                  </a:lnTo>
                  <a:lnTo>
                    <a:pt x="25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712"/>
            <p:cNvSpPr/>
            <p:nvPr/>
          </p:nvSpPr>
          <p:spPr bwMode="auto">
            <a:xfrm>
              <a:off x="10363200" y="2324101"/>
              <a:ext cx="19050" cy="19050"/>
            </a:xfrm>
            <a:custGeom>
              <a:avLst/>
              <a:gdLst>
                <a:gd name="T0" fmla="*/ 37 w 38"/>
                <a:gd name="T1" fmla="*/ 13 h 38"/>
                <a:gd name="T2" fmla="*/ 37 w 38"/>
                <a:gd name="T3" fmla="*/ 13 h 38"/>
                <a:gd name="T4" fmla="*/ 38 w 38"/>
                <a:gd name="T5" fmla="*/ 21 h 38"/>
                <a:gd name="T6" fmla="*/ 35 w 38"/>
                <a:gd name="T7" fmla="*/ 27 h 38"/>
                <a:gd name="T8" fmla="*/ 31 w 38"/>
                <a:gd name="T9" fmla="*/ 32 h 38"/>
                <a:gd name="T10" fmla="*/ 25 w 38"/>
                <a:gd name="T11" fmla="*/ 36 h 38"/>
                <a:gd name="T12" fmla="*/ 25 w 38"/>
                <a:gd name="T13" fmla="*/ 36 h 38"/>
                <a:gd name="T14" fmla="*/ 17 w 38"/>
                <a:gd name="T15" fmla="*/ 38 h 38"/>
                <a:gd name="T16" fmla="*/ 11 w 38"/>
                <a:gd name="T17" fmla="*/ 35 h 38"/>
                <a:gd name="T18" fmla="*/ 6 w 38"/>
                <a:gd name="T19" fmla="*/ 31 h 38"/>
                <a:gd name="T20" fmla="*/ 2 w 38"/>
                <a:gd name="T21" fmla="*/ 25 h 38"/>
                <a:gd name="T22" fmla="*/ 2 w 38"/>
                <a:gd name="T23" fmla="*/ 25 h 38"/>
                <a:gd name="T24" fmla="*/ 0 w 38"/>
                <a:gd name="T25" fmla="*/ 17 h 38"/>
                <a:gd name="T26" fmla="*/ 3 w 38"/>
                <a:gd name="T27" fmla="*/ 11 h 38"/>
                <a:gd name="T28" fmla="*/ 7 w 38"/>
                <a:gd name="T29" fmla="*/ 5 h 38"/>
                <a:gd name="T30" fmla="*/ 13 w 38"/>
                <a:gd name="T31" fmla="*/ 2 h 38"/>
                <a:gd name="T32" fmla="*/ 13 w 38"/>
                <a:gd name="T33" fmla="*/ 2 h 38"/>
                <a:gd name="T34" fmla="*/ 21 w 38"/>
                <a:gd name="T35" fmla="*/ 0 h 38"/>
                <a:gd name="T36" fmla="*/ 27 w 38"/>
                <a:gd name="T37" fmla="*/ 3 h 38"/>
                <a:gd name="T38" fmla="*/ 34 w 38"/>
                <a:gd name="T39" fmla="*/ 7 h 38"/>
                <a:gd name="T40" fmla="*/ 37 w 38"/>
                <a:gd name="T41" fmla="*/ 13 h 38"/>
                <a:gd name="T42" fmla="*/ 37 w 38"/>
                <a:gd name="T43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8">
                  <a:moveTo>
                    <a:pt x="37" y="13"/>
                  </a:moveTo>
                  <a:lnTo>
                    <a:pt x="37" y="13"/>
                  </a:lnTo>
                  <a:lnTo>
                    <a:pt x="38" y="21"/>
                  </a:lnTo>
                  <a:lnTo>
                    <a:pt x="35" y="27"/>
                  </a:lnTo>
                  <a:lnTo>
                    <a:pt x="31" y="32"/>
                  </a:lnTo>
                  <a:lnTo>
                    <a:pt x="25" y="36"/>
                  </a:lnTo>
                  <a:lnTo>
                    <a:pt x="25" y="36"/>
                  </a:lnTo>
                  <a:lnTo>
                    <a:pt x="17" y="38"/>
                  </a:lnTo>
                  <a:lnTo>
                    <a:pt x="11" y="35"/>
                  </a:lnTo>
                  <a:lnTo>
                    <a:pt x="6" y="31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7" y="5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21" y="0"/>
                  </a:lnTo>
                  <a:lnTo>
                    <a:pt x="27" y="3"/>
                  </a:lnTo>
                  <a:lnTo>
                    <a:pt x="34" y="7"/>
                  </a:lnTo>
                  <a:lnTo>
                    <a:pt x="37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713"/>
            <p:cNvSpPr/>
            <p:nvPr/>
          </p:nvSpPr>
          <p:spPr bwMode="auto">
            <a:xfrm>
              <a:off x="10348913" y="2279651"/>
              <a:ext cx="19050" cy="19050"/>
            </a:xfrm>
            <a:custGeom>
              <a:avLst/>
              <a:gdLst>
                <a:gd name="T0" fmla="*/ 23 w 36"/>
                <a:gd name="T1" fmla="*/ 36 h 36"/>
                <a:gd name="T2" fmla="*/ 23 w 36"/>
                <a:gd name="T3" fmla="*/ 36 h 36"/>
                <a:gd name="T4" fmla="*/ 16 w 36"/>
                <a:gd name="T5" fmla="*/ 36 h 36"/>
                <a:gd name="T6" fmla="*/ 9 w 36"/>
                <a:gd name="T7" fmla="*/ 35 h 36"/>
                <a:gd name="T8" fmla="*/ 4 w 36"/>
                <a:gd name="T9" fmla="*/ 30 h 36"/>
                <a:gd name="T10" fmla="*/ 0 w 36"/>
                <a:gd name="T11" fmla="*/ 23 h 36"/>
                <a:gd name="T12" fmla="*/ 0 w 36"/>
                <a:gd name="T13" fmla="*/ 23 h 36"/>
                <a:gd name="T14" fmla="*/ 0 w 36"/>
                <a:gd name="T15" fmla="*/ 17 h 36"/>
                <a:gd name="T16" fmla="*/ 1 w 36"/>
                <a:gd name="T17" fmla="*/ 9 h 36"/>
                <a:gd name="T18" fmla="*/ 6 w 36"/>
                <a:gd name="T19" fmla="*/ 4 h 36"/>
                <a:gd name="T20" fmla="*/ 13 w 36"/>
                <a:gd name="T21" fmla="*/ 0 h 36"/>
                <a:gd name="T22" fmla="*/ 13 w 36"/>
                <a:gd name="T23" fmla="*/ 0 h 36"/>
                <a:gd name="T24" fmla="*/ 19 w 36"/>
                <a:gd name="T25" fmla="*/ 0 h 36"/>
                <a:gd name="T26" fmla="*/ 27 w 36"/>
                <a:gd name="T27" fmla="*/ 1 h 36"/>
                <a:gd name="T28" fmla="*/ 32 w 36"/>
                <a:gd name="T29" fmla="*/ 6 h 36"/>
                <a:gd name="T30" fmla="*/ 36 w 36"/>
                <a:gd name="T31" fmla="*/ 13 h 36"/>
                <a:gd name="T32" fmla="*/ 36 w 36"/>
                <a:gd name="T33" fmla="*/ 13 h 36"/>
                <a:gd name="T34" fmla="*/ 36 w 36"/>
                <a:gd name="T35" fmla="*/ 19 h 36"/>
                <a:gd name="T36" fmla="*/ 34 w 36"/>
                <a:gd name="T37" fmla="*/ 27 h 36"/>
                <a:gd name="T38" fmla="*/ 29 w 36"/>
                <a:gd name="T39" fmla="*/ 32 h 36"/>
                <a:gd name="T40" fmla="*/ 23 w 36"/>
                <a:gd name="T41" fmla="*/ 36 h 36"/>
                <a:gd name="T42" fmla="*/ 23 w 36"/>
                <a:gd name="T4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23" y="36"/>
                  </a:moveTo>
                  <a:lnTo>
                    <a:pt x="23" y="36"/>
                  </a:lnTo>
                  <a:lnTo>
                    <a:pt x="16" y="36"/>
                  </a:lnTo>
                  <a:lnTo>
                    <a:pt x="9" y="35"/>
                  </a:lnTo>
                  <a:lnTo>
                    <a:pt x="4" y="3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1" y="9"/>
                  </a:lnTo>
                  <a:lnTo>
                    <a:pt x="6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7" y="1"/>
                  </a:lnTo>
                  <a:lnTo>
                    <a:pt x="32" y="6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9"/>
                  </a:lnTo>
                  <a:lnTo>
                    <a:pt x="34" y="27"/>
                  </a:lnTo>
                  <a:lnTo>
                    <a:pt x="29" y="32"/>
                  </a:lnTo>
                  <a:lnTo>
                    <a:pt x="23" y="36"/>
                  </a:lnTo>
                  <a:lnTo>
                    <a:pt x="23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714"/>
            <p:cNvSpPr/>
            <p:nvPr/>
          </p:nvSpPr>
          <p:spPr bwMode="auto">
            <a:xfrm>
              <a:off x="10334625" y="2236788"/>
              <a:ext cx="20637" cy="19050"/>
            </a:xfrm>
            <a:custGeom>
              <a:avLst/>
              <a:gdLst>
                <a:gd name="T0" fmla="*/ 24 w 37"/>
                <a:gd name="T1" fmla="*/ 36 h 37"/>
                <a:gd name="T2" fmla="*/ 24 w 37"/>
                <a:gd name="T3" fmla="*/ 36 h 37"/>
                <a:gd name="T4" fmla="*/ 16 w 37"/>
                <a:gd name="T5" fmla="*/ 37 h 37"/>
                <a:gd name="T6" fmla="*/ 10 w 37"/>
                <a:gd name="T7" fmla="*/ 34 h 37"/>
                <a:gd name="T8" fmla="*/ 5 w 37"/>
                <a:gd name="T9" fmla="*/ 31 h 37"/>
                <a:gd name="T10" fmla="*/ 1 w 37"/>
                <a:gd name="T11" fmla="*/ 24 h 37"/>
                <a:gd name="T12" fmla="*/ 1 w 37"/>
                <a:gd name="T13" fmla="*/ 24 h 37"/>
                <a:gd name="T14" fmla="*/ 0 w 37"/>
                <a:gd name="T15" fmla="*/ 16 h 37"/>
                <a:gd name="T16" fmla="*/ 2 w 37"/>
                <a:gd name="T17" fmla="*/ 10 h 37"/>
                <a:gd name="T18" fmla="*/ 6 w 37"/>
                <a:gd name="T19" fmla="*/ 4 h 37"/>
                <a:gd name="T20" fmla="*/ 13 w 37"/>
                <a:gd name="T21" fmla="*/ 1 h 37"/>
                <a:gd name="T22" fmla="*/ 13 w 37"/>
                <a:gd name="T23" fmla="*/ 1 h 37"/>
                <a:gd name="T24" fmla="*/ 20 w 37"/>
                <a:gd name="T25" fmla="*/ 0 h 37"/>
                <a:gd name="T26" fmla="*/ 27 w 37"/>
                <a:gd name="T27" fmla="*/ 1 h 37"/>
                <a:gd name="T28" fmla="*/ 33 w 37"/>
                <a:gd name="T29" fmla="*/ 6 h 37"/>
                <a:gd name="T30" fmla="*/ 36 w 37"/>
                <a:gd name="T31" fmla="*/ 13 h 37"/>
                <a:gd name="T32" fmla="*/ 36 w 37"/>
                <a:gd name="T33" fmla="*/ 13 h 37"/>
                <a:gd name="T34" fmla="*/ 37 w 37"/>
                <a:gd name="T35" fmla="*/ 20 h 37"/>
                <a:gd name="T36" fmla="*/ 34 w 37"/>
                <a:gd name="T37" fmla="*/ 27 h 37"/>
                <a:gd name="T38" fmla="*/ 31 w 37"/>
                <a:gd name="T39" fmla="*/ 32 h 37"/>
                <a:gd name="T40" fmla="*/ 24 w 37"/>
                <a:gd name="T41" fmla="*/ 36 h 37"/>
                <a:gd name="T42" fmla="*/ 24 w 37"/>
                <a:gd name="T43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24" y="36"/>
                  </a:moveTo>
                  <a:lnTo>
                    <a:pt x="24" y="36"/>
                  </a:lnTo>
                  <a:lnTo>
                    <a:pt x="16" y="37"/>
                  </a:lnTo>
                  <a:lnTo>
                    <a:pt x="10" y="34"/>
                  </a:lnTo>
                  <a:lnTo>
                    <a:pt x="5" y="31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0" y="0"/>
                  </a:lnTo>
                  <a:lnTo>
                    <a:pt x="27" y="1"/>
                  </a:lnTo>
                  <a:lnTo>
                    <a:pt x="33" y="6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7" y="20"/>
                  </a:lnTo>
                  <a:lnTo>
                    <a:pt x="34" y="27"/>
                  </a:lnTo>
                  <a:lnTo>
                    <a:pt x="31" y="32"/>
                  </a:lnTo>
                  <a:lnTo>
                    <a:pt x="24" y="36"/>
                  </a:lnTo>
                  <a:lnTo>
                    <a:pt x="24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715"/>
            <p:cNvSpPr/>
            <p:nvPr/>
          </p:nvSpPr>
          <p:spPr bwMode="auto">
            <a:xfrm>
              <a:off x="10321925" y="2192338"/>
              <a:ext cx="19050" cy="19050"/>
            </a:xfrm>
            <a:custGeom>
              <a:avLst/>
              <a:gdLst>
                <a:gd name="T0" fmla="*/ 36 w 36"/>
                <a:gd name="T1" fmla="*/ 13 h 37"/>
                <a:gd name="T2" fmla="*/ 36 w 36"/>
                <a:gd name="T3" fmla="*/ 13 h 37"/>
                <a:gd name="T4" fmla="*/ 36 w 36"/>
                <a:gd name="T5" fmla="*/ 21 h 37"/>
                <a:gd name="T6" fmla="*/ 35 w 36"/>
                <a:gd name="T7" fmla="*/ 27 h 37"/>
                <a:gd name="T8" fmla="*/ 30 w 36"/>
                <a:gd name="T9" fmla="*/ 33 h 37"/>
                <a:gd name="T10" fmla="*/ 23 w 36"/>
                <a:gd name="T11" fmla="*/ 37 h 37"/>
                <a:gd name="T12" fmla="*/ 23 w 36"/>
                <a:gd name="T13" fmla="*/ 37 h 37"/>
                <a:gd name="T14" fmla="*/ 17 w 36"/>
                <a:gd name="T15" fmla="*/ 37 h 37"/>
                <a:gd name="T16" fmla="*/ 9 w 36"/>
                <a:gd name="T17" fmla="*/ 36 h 37"/>
                <a:gd name="T18" fmla="*/ 4 w 36"/>
                <a:gd name="T19" fmla="*/ 31 h 37"/>
                <a:gd name="T20" fmla="*/ 0 w 36"/>
                <a:gd name="T21" fmla="*/ 24 h 37"/>
                <a:gd name="T22" fmla="*/ 0 w 36"/>
                <a:gd name="T23" fmla="*/ 24 h 37"/>
                <a:gd name="T24" fmla="*/ 0 w 36"/>
                <a:gd name="T25" fmla="*/ 17 h 37"/>
                <a:gd name="T26" fmla="*/ 1 w 36"/>
                <a:gd name="T27" fmla="*/ 10 h 37"/>
                <a:gd name="T28" fmla="*/ 6 w 36"/>
                <a:gd name="T29" fmla="*/ 5 h 37"/>
                <a:gd name="T30" fmla="*/ 13 w 36"/>
                <a:gd name="T31" fmla="*/ 1 h 37"/>
                <a:gd name="T32" fmla="*/ 13 w 36"/>
                <a:gd name="T33" fmla="*/ 1 h 37"/>
                <a:gd name="T34" fmla="*/ 19 w 36"/>
                <a:gd name="T35" fmla="*/ 0 h 37"/>
                <a:gd name="T36" fmla="*/ 27 w 36"/>
                <a:gd name="T37" fmla="*/ 3 h 37"/>
                <a:gd name="T38" fmla="*/ 32 w 36"/>
                <a:gd name="T39" fmla="*/ 6 h 37"/>
                <a:gd name="T40" fmla="*/ 36 w 36"/>
                <a:gd name="T41" fmla="*/ 13 h 37"/>
                <a:gd name="T42" fmla="*/ 36 w 36"/>
                <a:gd name="T4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36" y="13"/>
                  </a:moveTo>
                  <a:lnTo>
                    <a:pt x="36" y="13"/>
                  </a:lnTo>
                  <a:lnTo>
                    <a:pt x="36" y="21"/>
                  </a:lnTo>
                  <a:lnTo>
                    <a:pt x="35" y="27"/>
                  </a:lnTo>
                  <a:lnTo>
                    <a:pt x="30" y="33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7" y="37"/>
                  </a:lnTo>
                  <a:lnTo>
                    <a:pt x="9" y="36"/>
                  </a:lnTo>
                  <a:lnTo>
                    <a:pt x="4" y="3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6" y="5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9" y="0"/>
                  </a:lnTo>
                  <a:lnTo>
                    <a:pt x="27" y="3"/>
                  </a:lnTo>
                  <a:lnTo>
                    <a:pt x="32" y="6"/>
                  </a:lnTo>
                  <a:lnTo>
                    <a:pt x="36" y="13"/>
                  </a:lnTo>
                  <a:lnTo>
                    <a:pt x="36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716"/>
            <p:cNvSpPr/>
            <p:nvPr/>
          </p:nvSpPr>
          <p:spPr bwMode="auto">
            <a:xfrm>
              <a:off x="10307638" y="2149476"/>
              <a:ext cx="20637" cy="20638"/>
            </a:xfrm>
            <a:custGeom>
              <a:avLst/>
              <a:gdLst>
                <a:gd name="T0" fmla="*/ 25 w 38"/>
                <a:gd name="T1" fmla="*/ 38 h 38"/>
                <a:gd name="T2" fmla="*/ 25 w 38"/>
                <a:gd name="T3" fmla="*/ 38 h 38"/>
                <a:gd name="T4" fmla="*/ 17 w 38"/>
                <a:gd name="T5" fmla="*/ 38 h 38"/>
                <a:gd name="T6" fmla="*/ 11 w 38"/>
                <a:gd name="T7" fmla="*/ 36 h 38"/>
                <a:gd name="T8" fmla="*/ 4 w 38"/>
                <a:gd name="T9" fmla="*/ 31 h 38"/>
                <a:gd name="T10" fmla="*/ 0 w 38"/>
                <a:gd name="T11" fmla="*/ 25 h 38"/>
                <a:gd name="T12" fmla="*/ 0 w 38"/>
                <a:gd name="T13" fmla="*/ 25 h 38"/>
                <a:gd name="T14" fmla="*/ 0 w 38"/>
                <a:gd name="T15" fmla="*/ 18 h 38"/>
                <a:gd name="T16" fmla="*/ 2 w 38"/>
                <a:gd name="T17" fmla="*/ 11 h 38"/>
                <a:gd name="T18" fmla="*/ 7 w 38"/>
                <a:gd name="T19" fmla="*/ 5 h 38"/>
                <a:gd name="T20" fmla="*/ 13 w 38"/>
                <a:gd name="T21" fmla="*/ 2 h 38"/>
                <a:gd name="T22" fmla="*/ 13 w 38"/>
                <a:gd name="T23" fmla="*/ 2 h 38"/>
                <a:gd name="T24" fmla="*/ 20 w 38"/>
                <a:gd name="T25" fmla="*/ 0 h 38"/>
                <a:gd name="T26" fmla="*/ 27 w 38"/>
                <a:gd name="T27" fmla="*/ 3 h 38"/>
                <a:gd name="T28" fmla="*/ 32 w 38"/>
                <a:gd name="T29" fmla="*/ 7 h 38"/>
                <a:gd name="T30" fmla="*/ 36 w 38"/>
                <a:gd name="T31" fmla="*/ 13 h 38"/>
                <a:gd name="T32" fmla="*/ 36 w 38"/>
                <a:gd name="T33" fmla="*/ 13 h 38"/>
                <a:gd name="T34" fmla="*/ 38 w 38"/>
                <a:gd name="T35" fmla="*/ 21 h 38"/>
                <a:gd name="T36" fmla="*/ 35 w 38"/>
                <a:gd name="T37" fmla="*/ 27 h 38"/>
                <a:gd name="T38" fmla="*/ 31 w 38"/>
                <a:gd name="T39" fmla="*/ 34 h 38"/>
                <a:gd name="T40" fmla="*/ 25 w 38"/>
                <a:gd name="T41" fmla="*/ 38 h 38"/>
                <a:gd name="T42" fmla="*/ 25 w 38"/>
                <a:gd name="T4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8">
                  <a:moveTo>
                    <a:pt x="25" y="38"/>
                  </a:moveTo>
                  <a:lnTo>
                    <a:pt x="25" y="38"/>
                  </a:lnTo>
                  <a:lnTo>
                    <a:pt x="17" y="38"/>
                  </a:lnTo>
                  <a:lnTo>
                    <a:pt x="11" y="36"/>
                  </a:lnTo>
                  <a:lnTo>
                    <a:pt x="4" y="3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7" y="5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20" y="0"/>
                  </a:lnTo>
                  <a:lnTo>
                    <a:pt x="27" y="3"/>
                  </a:lnTo>
                  <a:lnTo>
                    <a:pt x="32" y="7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8" y="21"/>
                  </a:lnTo>
                  <a:lnTo>
                    <a:pt x="35" y="27"/>
                  </a:lnTo>
                  <a:lnTo>
                    <a:pt x="31" y="34"/>
                  </a:lnTo>
                  <a:lnTo>
                    <a:pt x="25" y="38"/>
                  </a:lnTo>
                  <a:lnTo>
                    <a:pt x="25" y="38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717"/>
            <p:cNvSpPr/>
            <p:nvPr/>
          </p:nvSpPr>
          <p:spPr bwMode="auto">
            <a:xfrm>
              <a:off x="10293350" y="2106613"/>
              <a:ext cx="20637" cy="20638"/>
            </a:xfrm>
            <a:custGeom>
              <a:avLst/>
              <a:gdLst>
                <a:gd name="T0" fmla="*/ 25 w 38"/>
                <a:gd name="T1" fmla="*/ 36 h 38"/>
                <a:gd name="T2" fmla="*/ 25 w 38"/>
                <a:gd name="T3" fmla="*/ 36 h 38"/>
                <a:gd name="T4" fmla="*/ 18 w 38"/>
                <a:gd name="T5" fmla="*/ 38 h 38"/>
                <a:gd name="T6" fmla="*/ 11 w 38"/>
                <a:gd name="T7" fmla="*/ 35 h 38"/>
                <a:gd name="T8" fmla="*/ 5 w 38"/>
                <a:gd name="T9" fmla="*/ 31 h 38"/>
                <a:gd name="T10" fmla="*/ 2 w 38"/>
                <a:gd name="T11" fmla="*/ 25 h 38"/>
                <a:gd name="T12" fmla="*/ 2 w 38"/>
                <a:gd name="T13" fmla="*/ 25 h 38"/>
                <a:gd name="T14" fmla="*/ 0 w 38"/>
                <a:gd name="T15" fmla="*/ 17 h 38"/>
                <a:gd name="T16" fmla="*/ 3 w 38"/>
                <a:gd name="T17" fmla="*/ 9 h 38"/>
                <a:gd name="T18" fmla="*/ 7 w 38"/>
                <a:gd name="T19" fmla="*/ 4 h 38"/>
                <a:gd name="T20" fmla="*/ 13 w 38"/>
                <a:gd name="T21" fmla="*/ 0 h 38"/>
                <a:gd name="T22" fmla="*/ 13 w 38"/>
                <a:gd name="T23" fmla="*/ 0 h 38"/>
                <a:gd name="T24" fmla="*/ 21 w 38"/>
                <a:gd name="T25" fmla="*/ 0 h 38"/>
                <a:gd name="T26" fmla="*/ 27 w 38"/>
                <a:gd name="T27" fmla="*/ 2 h 38"/>
                <a:gd name="T28" fmla="*/ 34 w 38"/>
                <a:gd name="T29" fmla="*/ 7 h 38"/>
                <a:gd name="T30" fmla="*/ 38 w 38"/>
                <a:gd name="T31" fmla="*/ 13 h 38"/>
                <a:gd name="T32" fmla="*/ 38 w 38"/>
                <a:gd name="T33" fmla="*/ 13 h 38"/>
                <a:gd name="T34" fmla="*/ 38 w 38"/>
                <a:gd name="T35" fmla="*/ 20 h 38"/>
                <a:gd name="T36" fmla="*/ 36 w 38"/>
                <a:gd name="T37" fmla="*/ 27 h 38"/>
                <a:gd name="T38" fmla="*/ 31 w 38"/>
                <a:gd name="T39" fmla="*/ 32 h 38"/>
                <a:gd name="T40" fmla="*/ 25 w 38"/>
                <a:gd name="T41" fmla="*/ 36 h 38"/>
                <a:gd name="T42" fmla="*/ 25 w 38"/>
                <a:gd name="T4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8">
                  <a:moveTo>
                    <a:pt x="25" y="36"/>
                  </a:moveTo>
                  <a:lnTo>
                    <a:pt x="25" y="36"/>
                  </a:lnTo>
                  <a:lnTo>
                    <a:pt x="18" y="38"/>
                  </a:lnTo>
                  <a:lnTo>
                    <a:pt x="11" y="35"/>
                  </a:lnTo>
                  <a:lnTo>
                    <a:pt x="5" y="31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0" y="17"/>
                  </a:lnTo>
                  <a:lnTo>
                    <a:pt x="3" y="9"/>
                  </a:lnTo>
                  <a:lnTo>
                    <a:pt x="7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34" y="7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38" y="20"/>
                  </a:lnTo>
                  <a:lnTo>
                    <a:pt x="36" y="27"/>
                  </a:lnTo>
                  <a:lnTo>
                    <a:pt x="31" y="32"/>
                  </a:lnTo>
                  <a:lnTo>
                    <a:pt x="25" y="36"/>
                  </a:lnTo>
                  <a:lnTo>
                    <a:pt x="25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718"/>
            <p:cNvSpPr/>
            <p:nvPr/>
          </p:nvSpPr>
          <p:spPr bwMode="auto">
            <a:xfrm>
              <a:off x="10279063" y="2063751"/>
              <a:ext cx="20637" cy="19050"/>
            </a:xfrm>
            <a:custGeom>
              <a:avLst/>
              <a:gdLst>
                <a:gd name="T0" fmla="*/ 37 w 38"/>
                <a:gd name="T1" fmla="*/ 12 h 37"/>
                <a:gd name="T2" fmla="*/ 37 w 38"/>
                <a:gd name="T3" fmla="*/ 12 h 37"/>
                <a:gd name="T4" fmla="*/ 38 w 38"/>
                <a:gd name="T5" fmla="*/ 20 h 37"/>
                <a:gd name="T6" fmla="*/ 35 w 38"/>
                <a:gd name="T7" fmla="*/ 27 h 37"/>
                <a:gd name="T8" fmla="*/ 31 w 38"/>
                <a:gd name="T9" fmla="*/ 33 h 37"/>
                <a:gd name="T10" fmla="*/ 25 w 38"/>
                <a:gd name="T11" fmla="*/ 36 h 37"/>
                <a:gd name="T12" fmla="*/ 25 w 38"/>
                <a:gd name="T13" fmla="*/ 36 h 37"/>
                <a:gd name="T14" fmla="*/ 17 w 38"/>
                <a:gd name="T15" fmla="*/ 37 h 37"/>
                <a:gd name="T16" fmla="*/ 11 w 38"/>
                <a:gd name="T17" fmla="*/ 34 h 37"/>
                <a:gd name="T18" fmla="*/ 4 w 38"/>
                <a:gd name="T19" fmla="*/ 30 h 37"/>
                <a:gd name="T20" fmla="*/ 0 w 38"/>
                <a:gd name="T21" fmla="*/ 24 h 37"/>
                <a:gd name="T22" fmla="*/ 0 w 38"/>
                <a:gd name="T23" fmla="*/ 24 h 37"/>
                <a:gd name="T24" fmla="*/ 0 w 38"/>
                <a:gd name="T25" fmla="*/ 16 h 37"/>
                <a:gd name="T26" fmla="*/ 2 w 38"/>
                <a:gd name="T27" fmla="*/ 10 h 37"/>
                <a:gd name="T28" fmla="*/ 7 w 38"/>
                <a:gd name="T29" fmla="*/ 5 h 37"/>
                <a:gd name="T30" fmla="*/ 13 w 38"/>
                <a:gd name="T31" fmla="*/ 1 h 37"/>
                <a:gd name="T32" fmla="*/ 13 w 38"/>
                <a:gd name="T33" fmla="*/ 1 h 37"/>
                <a:gd name="T34" fmla="*/ 20 w 38"/>
                <a:gd name="T35" fmla="*/ 0 h 37"/>
                <a:gd name="T36" fmla="*/ 28 w 38"/>
                <a:gd name="T37" fmla="*/ 2 h 37"/>
                <a:gd name="T38" fmla="*/ 33 w 38"/>
                <a:gd name="T39" fmla="*/ 6 h 37"/>
                <a:gd name="T40" fmla="*/ 37 w 38"/>
                <a:gd name="T41" fmla="*/ 12 h 37"/>
                <a:gd name="T42" fmla="*/ 37 w 38"/>
                <a:gd name="T43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7">
                  <a:moveTo>
                    <a:pt x="37" y="12"/>
                  </a:moveTo>
                  <a:lnTo>
                    <a:pt x="37" y="12"/>
                  </a:lnTo>
                  <a:lnTo>
                    <a:pt x="38" y="20"/>
                  </a:lnTo>
                  <a:lnTo>
                    <a:pt x="35" y="27"/>
                  </a:lnTo>
                  <a:lnTo>
                    <a:pt x="31" y="33"/>
                  </a:lnTo>
                  <a:lnTo>
                    <a:pt x="25" y="36"/>
                  </a:lnTo>
                  <a:lnTo>
                    <a:pt x="25" y="36"/>
                  </a:lnTo>
                  <a:lnTo>
                    <a:pt x="17" y="37"/>
                  </a:lnTo>
                  <a:lnTo>
                    <a:pt x="11" y="34"/>
                  </a:lnTo>
                  <a:lnTo>
                    <a:pt x="4" y="3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7" y="5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3" y="6"/>
                  </a:lnTo>
                  <a:lnTo>
                    <a:pt x="37" y="12"/>
                  </a:lnTo>
                  <a:lnTo>
                    <a:pt x="37" y="12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719"/>
            <p:cNvSpPr/>
            <p:nvPr/>
          </p:nvSpPr>
          <p:spPr bwMode="auto">
            <a:xfrm>
              <a:off x="10264775" y="2019301"/>
              <a:ext cx="20637" cy="19050"/>
            </a:xfrm>
            <a:custGeom>
              <a:avLst/>
              <a:gdLst>
                <a:gd name="T0" fmla="*/ 25 w 38"/>
                <a:gd name="T1" fmla="*/ 36 h 36"/>
                <a:gd name="T2" fmla="*/ 25 w 38"/>
                <a:gd name="T3" fmla="*/ 36 h 36"/>
                <a:gd name="T4" fmla="*/ 17 w 38"/>
                <a:gd name="T5" fmla="*/ 36 h 36"/>
                <a:gd name="T6" fmla="*/ 11 w 38"/>
                <a:gd name="T7" fmla="*/ 35 h 36"/>
                <a:gd name="T8" fmla="*/ 6 w 38"/>
                <a:gd name="T9" fmla="*/ 30 h 36"/>
                <a:gd name="T10" fmla="*/ 2 w 38"/>
                <a:gd name="T11" fmla="*/ 23 h 36"/>
                <a:gd name="T12" fmla="*/ 2 w 38"/>
                <a:gd name="T13" fmla="*/ 23 h 36"/>
                <a:gd name="T14" fmla="*/ 0 w 38"/>
                <a:gd name="T15" fmla="*/ 17 h 36"/>
                <a:gd name="T16" fmla="*/ 3 w 38"/>
                <a:gd name="T17" fmla="*/ 9 h 36"/>
                <a:gd name="T18" fmla="*/ 7 w 38"/>
                <a:gd name="T19" fmla="*/ 4 h 36"/>
                <a:gd name="T20" fmla="*/ 13 w 38"/>
                <a:gd name="T21" fmla="*/ 0 h 36"/>
                <a:gd name="T22" fmla="*/ 13 w 38"/>
                <a:gd name="T23" fmla="*/ 0 h 36"/>
                <a:gd name="T24" fmla="*/ 21 w 38"/>
                <a:gd name="T25" fmla="*/ 0 h 36"/>
                <a:gd name="T26" fmla="*/ 27 w 38"/>
                <a:gd name="T27" fmla="*/ 2 h 36"/>
                <a:gd name="T28" fmla="*/ 34 w 38"/>
                <a:gd name="T29" fmla="*/ 7 h 36"/>
                <a:gd name="T30" fmla="*/ 37 w 38"/>
                <a:gd name="T31" fmla="*/ 13 h 36"/>
                <a:gd name="T32" fmla="*/ 37 w 38"/>
                <a:gd name="T33" fmla="*/ 13 h 36"/>
                <a:gd name="T34" fmla="*/ 38 w 38"/>
                <a:gd name="T35" fmla="*/ 20 h 36"/>
                <a:gd name="T36" fmla="*/ 35 w 38"/>
                <a:gd name="T37" fmla="*/ 27 h 36"/>
                <a:gd name="T38" fmla="*/ 31 w 38"/>
                <a:gd name="T39" fmla="*/ 32 h 36"/>
                <a:gd name="T40" fmla="*/ 25 w 38"/>
                <a:gd name="T41" fmla="*/ 36 h 36"/>
                <a:gd name="T42" fmla="*/ 25 w 38"/>
                <a:gd name="T4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6">
                  <a:moveTo>
                    <a:pt x="25" y="36"/>
                  </a:moveTo>
                  <a:lnTo>
                    <a:pt x="25" y="36"/>
                  </a:lnTo>
                  <a:lnTo>
                    <a:pt x="17" y="36"/>
                  </a:lnTo>
                  <a:lnTo>
                    <a:pt x="11" y="35"/>
                  </a:lnTo>
                  <a:lnTo>
                    <a:pt x="6" y="3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3" y="9"/>
                  </a:lnTo>
                  <a:lnTo>
                    <a:pt x="7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34" y="7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8" y="20"/>
                  </a:lnTo>
                  <a:lnTo>
                    <a:pt x="35" y="27"/>
                  </a:lnTo>
                  <a:lnTo>
                    <a:pt x="31" y="32"/>
                  </a:lnTo>
                  <a:lnTo>
                    <a:pt x="25" y="36"/>
                  </a:lnTo>
                  <a:lnTo>
                    <a:pt x="25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720"/>
            <p:cNvSpPr/>
            <p:nvPr/>
          </p:nvSpPr>
          <p:spPr bwMode="auto">
            <a:xfrm>
              <a:off x="10252075" y="1976438"/>
              <a:ext cx="19050" cy="19050"/>
            </a:xfrm>
            <a:custGeom>
              <a:avLst/>
              <a:gdLst>
                <a:gd name="T0" fmla="*/ 24 w 37"/>
                <a:gd name="T1" fmla="*/ 36 h 37"/>
                <a:gd name="T2" fmla="*/ 24 w 37"/>
                <a:gd name="T3" fmla="*/ 36 h 37"/>
                <a:gd name="T4" fmla="*/ 16 w 37"/>
                <a:gd name="T5" fmla="*/ 37 h 37"/>
                <a:gd name="T6" fmla="*/ 10 w 37"/>
                <a:gd name="T7" fmla="*/ 35 h 37"/>
                <a:gd name="T8" fmla="*/ 4 w 37"/>
                <a:gd name="T9" fmla="*/ 31 h 37"/>
                <a:gd name="T10" fmla="*/ 0 w 37"/>
                <a:gd name="T11" fmla="*/ 24 h 37"/>
                <a:gd name="T12" fmla="*/ 0 w 37"/>
                <a:gd name="T13" fmla="*/ 24 h 37"/>
                <a:gd name="T14" fmla="*/ 0 w 37"/>
                <a:gd name="T15" fmla="*/ 17 h 37"/>
                <a:gd name="T16" fmla="*/ 1 w 37"/>
                <a:gd name="T17" fmla="*/ 10 h 37"/>
                <a:gd name="T18" fmla="*/ 6 w 37"/>
                <a:gd name="T19" fmla="*/ 4 h 37"/>
                <a:gd name="T20" fmla="*/ 13 w 37"/>
                <a:gd name="T21" fmla="*/ 1 h 37"/>
                <a:gd name="T22" fmla="*/ 13 w 37"/>
                <a:gd name="T23" fmla="*/ 1 h 37"/>
                <a:gd name="T24" fmla="*/ 20 w 37"/>
                <a:gd name="T25" fmla="*/ 0 h 37"/>
                <a:gd name="T26" fmla="*/ 27 w 37"/>
                <a:gd name="T27" fmla="*/ 2 h 37"/>
                <a:gd name="T28" fmla="*/ 32 w 37"/>
                <a:gd name="T29" fmla="*/ 6 h 37"/>
                <a:gd name="T30" fmla="*/ 36 w 37"/>
                <a:gd name="T31" fmla="*/ 13 h 37"/>
                <a:gd name="T32" fmla="*/ 36 w 37"/>
                <a:gd name="T33" fmla="*/ 13 h 37"/>
                <a:gd name="T34" fmla="*/ 37 w 37"/>
                <a:gd name="T35" fmla="*/ 20 h 37"/>
                <a:gd name="T36" fmla="*/ 34 w 37"/>
                <a:gd name="T37" fmla="*/ 27 h 37"/>
                <a:gd name="T38" fmla="*/ 31 w 37"/>
                <a:gd name="T39" fmla="*/ 32 h 37"/>
                <a:gd name="T40" fmla="*/ 24 w 37"/>
                <a:gd name="T41" fmla="*/ 36 h 37"/>
                <a:gd name="T42" fmla="*/ 24 w 37"/>
                <a:gd name="T43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24" y="36"/>
                  </a:moveTo>
                  <a:lnTo>
                    <a:pt x="24" y="36"/>
                  </a:lnTo>
                  <a:lnTo>
                    <a:pt x="16" y="37"/>
                  </a:lnTo>
                  <a:lnTo>
                    <a:pt x="10" y="35"/>
                  </a:lnTo>
                  <a:lnTo>
                    <a:pt x="4" y="3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6" y="4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0" y="0"/>
                  </a:lnTo>
                  <a:lnTo>
                    <a:pt x="27" y="2"/>
                  </a:lnTo>
                  <a:lnTo>
                    <a:pt x="32" y="6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7" y="20"/>
                  </a:lnTo>
                  <a:lnTo>
                    <a:pt x="34" y="27"/>
                  </a:lnTo>
                  <a:lnTo>
                    <a:pt x="31" y="32"/>
                  </a:lnTo>
                  <a:lnTo>
                    <a:pt x="24" y="36"/>
                  </a:lnTo>
                  <a:lnTo>
                    <a:pt x="24" y="3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721"/>
            <p:cNvSpPr/>
            <p:nvPr/>
          </p:nvSpPr>
          <p:spPr bwMode="auto">
            <a:xfrm>
              <a:off x="10237788" y="1931988"/>
              <a:ext cx="19050" cy="19050"/>
            </a:xfrm>
            <a:custGeom>
              <a:avLst/>
              <a:gdLst>
                <a:gd name="T0" fmla="*/ 36 w 37"/>
                <a:gd name="T1" fmla="*/ 13 h 38"/>
                <a:gd name="T2" fmla="*/ 36 w 37"/>
                <a:gd name="T3" fmla="*/ 13 h 38"/>
                <a:gd name="T4" fmla="*/ 37 w 37"/>
                <a:gd name="T5" fmla="*/ 21 h 38"/>
                <a:gd name="T6" fmla="*/ 34 w 37"/>
                <a:gd name="T7" fmla="*/ 27 h 38"/>
                <a:gd name="T8" fmla="*/ 31 w 37"/>
                <a:gd name="T9" fmla="*/ 34 h 38"/>
                <a:gd name="T10" fmla="*/ 24 w 37"/>
                <a:gd name="T11" fmla="*/ 38 h 38"/>
                <a:gd name="T12" fmla="*/ 24 w 37"/>
                <a:gd name="T13" fmla="*/ 38 h 38"/>
                <a:gd name="T14" fmla="*/ 16 w 37"/>
                <a:gd name="T15" fmla="*/ 38 h 38"/>
                <a:gd name="T16" fmla="*/ 10 w 37"/>
                <a:gd name="T17" fmla="*/ 36 h 38"/>
                <a:gd name="T18" fmla="*/ 5 w 37"/>
                <a:gd name="T19" fmla="*/ 31 h 38"/>
                <a:gd name="T20" fmla="*/ 1 w 37"/>
                <a:gd name="T21" fmla="*/ 25 h 38"/>
                <a:gd name="T22" fmla="*/ 1 w 37"/>
                <a:gd name="T23" fmla="*/ 25 h 38"/>
                <a:gd name="T24" fmla="*/ 0 w 37"/>
                <a:gd name="T25" fmla="*/ 18 h 38"/>
                <a:gd name="T26" fmla="*/ 2 w 37"/>
                <a:gd name="T27" fmla="*/ 11 h 38"/>
                <a:gd name="T28" fmla="*/ 6 w 37"/>
                <a:gd name="T29" fmla="*/ 5 h 38"/>
                <a:gd name="T30" fmla="*/ 13 w 37"/>
                <a:gd name="T31" fmla="*/ 2 h 38"/>
                <a:gd name="T32" fmla="*/ 13 w 37"/>
                <a:gd name="T33" fmla="*/ 2 h 38"/>
                <a:gd name="T34" fmla="*/ 20 w 37"/>
                <a:gd name="T35" fmla="*/ 0 h 38"/>
                <a:gd name="T36" fmla="*/ 27 w 37"/>
                <a:gd name="T37" fmla="*/ 3 h 38"/>
                <a:gd name="T38" fmla="*/ 33 w 37"/>
                <a:gd name="T39" fmla="*/ 7 h 38"/>
                <a:gd name="T40" fmla="*/ 36 w 37"/>
                <a:gd name="T41" fmla="*/ 13 h 38"/>
                <a:gd name="T42" fmla="*/ 36 w 37"/>
                <a:gd name="T43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36" y="13"/>
                  </a:moveTo>
                  <a:lnTo>
                    <a:pt x="36" y="13"/>
                  </a:lnTo>
                  <a:lnTo>
                    <a:pt x="37" y="21"/>
                  </a:lnTo>
                  <a:lnTo>
                    <a:pt x="34" y="27"/>
                  </a:lnTo>
                  <a:lnTo>
                    <a:pt x="31" y="34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16" y="38"/>
                  </a:lnTo>
                  <a:lnTo>
                    <a:pt x="10" y="36"/>
                  </a:lnTo>
                  <a:lnTo>
                    <a:pt x="5" y="31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6" y="5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20" y="0"/>
                  </a:lnTo>
                  <a:lnTo>
                    <a:pt x="27" y="3"/>
                  </a:lnTo>
                  <a:lnTo>
                    <a:pt x="33" y="7"/>
                  </a:lnTo>
                  <a:lnTo>
                    <a:pt x="36" y="13"/>
                  </a:lnTo>
                  <a:lnTo>
                    <a:pt x="36" y="1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722"/>
            <p:cNvSpPr/>
            <p:nvPr/>
          </p:nvSpPr>
          <p:spPr bwMode="auto">
            <a:xfrm>
              <a:off x="9371013" y="2373313"/>
              <a:ext cx="19050" cy="19050"/>
            </a:xfrm>
            <a:custGeom>
              <a:avLst/>
              <a:gdLst>
                <a:gd name="T0" fmla="*/ 2 w 36"/>
                <a:gd name="T1" fmla="*/ 29 h 36"/>
                <a:gd name="T2" fmla="*/ 2 w 36"/>
                <a:gd name="T3" fmla="*/ 29 h 36"/>
                <a:gd name="T4" fmla="*/ 0 w 36"/>
                <a:gd name="T5" fmla="*/ 22 h 36"/>
                <a:gd name="T6" fmla="*/ 0 w 36"/>
                <a:gd name="T7" fmla="*/ 16 h 36"/>
                <a:gd name="T8" fmla="*/ 2 w 36"/>
                <a:gd name="T9" fmla="*/ 8 h 36"/>
                <a:gd name="T10" fmla="*/ 7 w 36"/>
                <a:gd name="T11" fmla="*/ 3 h 36"/>
                <a:gd name="T12" fmla="*/ 7 w 36"/>
                <a:gd name="T13" fmla="*/ 3 h 36"/>
                <a:gd name="T14" fmla="*/ 14 w 36"/>
                <a:gd name="T15" fmla="*/ 0 h 36"/>
                <a:gd name="T16" fmla="*/ 20 w 36"/>
                <a:gd name="T17" fmla="*/ 0 h 36"/>
                <a:gd name="T18" fmla="*/ 28 w 36"/>
                <a:gd name="T19" fmla="*/ 3 h 36"/>
                <a:gd name="T20" fmla="*/ 33 w 36"/>
                <a:gd name="T21" fmla="*/ 8 h 36"/>
                <a:gd name="T22" fmla="*/ 33 w 36"/>
                <a:gd name="T23" fmla="*/ 8 h 36"/>
                <a:gd name="T24" fmla="*/ 36 w 36"/>
                <a:gd name="T25" fmla="*/ 14 h 36"/>
                <a:gd name="T26" fmla="*/ 36 w 36"/>
                <a:gd name="T27" fmla="*/ 22 h 36"/>
                <a:gd name="T28" fmla="*/ 33 w 36"/>
                <a:gd name="T29" fmla="*/ 29 h 36"/>
                <a:gd name="T30" fmla="*/ 28 w 36"/>
                <a:gd name="T31" fmla="*/ 34 h 36"/>
                <a:gd name="T32" fmla="*/ 28 w 36"/>
                <a:gd name="T33" fmla="*/ 34 h 36"/>
                <a:gd name="T34" fmla="*/ 22 w 36"/>
                <a:gd name="T35" fmla="*/ 36 h 36"/>
                <a:gd name="T36" fmla="*/ 14 w 36"/>
                <a:gd name="T37" fmla="*/ 36 h 36"/>
                <a:gd name="T38" fmla="*/ 7 w 36"/>
                <a:gd name="T39" fmla="*/ 34 h 36"/>
                <a:gd name="T40" fmla="*/ 2 w 36"/>
                <a:gd name="T41" fmla="*/ 29 h 36"/>
                <a:gd name="T42" fmla="*/ 2 w 36"/>
                <a:gd name="T4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2" y="29"/>
                  </a:moveTo>
                  <a:lnTo>
                    <a:pt x="2" y="29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8"/>
                  </a:lnTo>
                  <a:lnTo>
                    <a:pt x="7" y="3"/>
                  </a:lnTo>
                  <a:lnTo>
                    <a:pt x="7" y="3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8" y="3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6" y="14"/>
                  </a:lnTo>
                  <a:lnTo>
                    <a:pt x="36" y="22"/>
                  </a:lnTo>
                  <a:lnTo>
                    <a:pt x="33" y="29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4" y="36"/>
                  </a:lnTo>
                  <a:lnTo>
                    <a:pt x="7" y="34"/>
                  </a:lnTo>
                  <a:lnTo>
                    <a:pt x="2" y="29"/>
                  </a:lnTo>
                  <a:lnTo>
                    <a:pt x="2" y="29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723"/>
            <p:cNvSpPr/>
            <p:nvPr/>
          </p:nvSpPr>
          <p:spPr bwMode="auto">
            <a:xfrm>
              <a:off x="9409113" y="2347913"/>
              <a:ext cx="19050" cy="19050"/>
            </a:xfrm>
            <a:custGeom>
              <a:avLst/>
              <a:gdLst>
                <a:gd name="T0" fmla="*/ 2 w 36"/>
                <a:gd name="T1" fmla="*/ 29 h 36"/>
                <a:gd name="T2" fmla="*/ 2 w 36"/>
                <a:gd name="T3" fmla="*/ 29 h 36"/>
                <a:gd name="T4" fmla="*/ 0 w 36"/>
                <a:gd name="T5" fmla="*/ 22 h 36"/>
                <a:gd name="T6" fmla="*/ 0 w 36"/>
                <a:gd name="T7" fmla="*/ 16 h 36"/>
                <a:gd name="T8" fmla="*/ 2 w 36"/>
                <a:gd name="T9" fmla="*/ 8 h 36"/>
                <a:gd name="T10" fmla="*/ 7 w 36"/>
                <a:gd name="T11" fmla="*/ 3 h 36"/>
                <a:gd name="T12" fmla="*/ 7 w 36"/>
                <a:gd name="T13" fmla="*/ 3 h 36"/>
                <a:gd name="T14" fmla="*/ 14 w 36"/>
                <a:gd name="T15" fmla="*/ 0 h 36"/>
                <a:gd name="T16" fmla="*/ 20 w 36"/>
                <a:gd name="T17" fmla="*/ 0 h 36"/>
                <a:gd name="T18" fmla="*/ 28 w 36"/>
                <a:gd name="T19" fmla="*/ 3 h 36"/>
                <a:gd name="T20" fmla="*/ 33 w 36"/>
                <a:gd name="T21" fmla="*/ 8 h 36"/>
                <a:gd name="T22" fmla="*/ 33 w 36"/>
                <a:gd name="T23" fmla="*/ 8 h 36"/>
                <a:gd name="T24" fmla="*/ 36 w 36"/>
                <a:gd name="T25" fmla="*/ 15 h 36"/>
                <a:gd name="T26" fmla="*/ 36 w 36"/>
                <a:gd name="T27" fmla="*/ 22 h 36"/>
                <a:gd name="T28" fmla="*/ 33 w 36"/>
                <a:gd name="T29" fmla="*/ 29 h 36"/>
                <a:gd name="T30" fmla="*/ 28 w 36"/>
                <a:gd name="T31" fmla="*/ 34 h 36"/>
                <a:gd name="T32" fmla="*/ 28 w 36"/>
                <a:gd name="T33" fmla="*/ 34 h 36"/>
                <a:gd name="T34" fmla="*/ 21 w 36"/>
                <a:gd name="T35" fmla="*/ 36 h 36"/>
                <a:gd name="T36" fmla="*/ 14 w 36"/>
                <a:gd name="T37" fmla="*/ 36 h 36"/>
                <a:gd name="T38" fmla="*/ 7 w 36"/>
                <a:gd name="T39" fmla="*/ 34 h 36"/>
                <a:gd name="T40" fmla="*/ 2 w 36"/>
                <a:gd name="T41" fmla="*/ 29 h 36"/>
                <a:gd name="T42" fmla="*/ 2 w 36"/>
                <a:gd name="T4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2" y="29"/>
                  </a:moveTo>
                  <a:lnTo>
                    <a:pt x="2" y="29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8"/>
                  </a:lnTo>
                  <a:lnTo>
                    <a:pt x="7" y="3"/>
                  </a:lnTo>
                  <a:lnTo>
                    <a:pt x="7" y="3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8" y="3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6" y="15"/>
                  </a:lnTo>
                  <a:lnTo>
                    <a:pt x="36" y="22"/>
                  </a:lnTo>
                  <a:lnTo>
                    <a:pt x="33" y="29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1" y="36"/>
                  </a:lnTo>
                  <a:lnTo>
                    <a:pt x="14" y="36"/>
                  </a:lnTo>
                  <a:lnTo>
                    <a:pt x="7" y="34"/>
                  </a:lnTo>
                  <a:lnTo>
                    <a:pt x="2" y="29"/>
                  </a:lnTo>
                  <a:lnTo>
                    <a:pt x="2" y="29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724"/>
            <p:cNvSpPr/>
            <p:nvPr/>
          </p:nvSpPr>
          <p:spPr bwMode="auto">
            <a:xfrm>
              <a:off x="9445625" y="2320926"/>
              <a:ext cx="20637" cy="19050"/>
            </a:xfrm>
            <a:custGeom>
              <a:avLst/>
              <a:gdLst>
                <a:gd name="T0" fmla="*/ 30 w 38"/>
                <a:gd name="T1" fmla="*/ 35 h 37"/>
                <a:gd name="T2" fmla="*/ 30 w 38"/>
                <a:gd name="T3" fmla="*/ 35 h 37"/>
                <a:gd name="T4" fmla="*/ 23 w 38"/>
                <a:gd name="T5" fmla="*/ 37 h 37"/>
                <a:gd name="T6" fmla="*/ 16 w 38"/>
                <a:gd name="T7" fmla="*/ 37 h 37"/>
                <a:gd name="T8" fmla="*/ 9 w 38"/>
                <a:gd name="T9" fmla="*/ 35 h 37"/>
                <a:gd name="T10" fmla="*/ 4 w 38"/>
                <a:gd name="T11" fmla="*/ 30 h 37"/>
                <a:gd name="T12" fmla="*/ 4 w 38"/>
                <a:gd name="T13" fmla="*/ 30 h 37"/>
                <a:gd name="T14" fmla="*/ 0 w 38"/>
                <a:gd name="T15" fmla="*/ 23 h 37"/>
                <a:gd name="T16" fmla="*/ 0 w 38"/>
                <a:gd name="T17" fmla="*/ 16 h 37"/>
                <a:gd name="T18" fmla="*/ 3 w 38"/>
                <a:gd name="T19" fmla="*/ 9 h 37"/>
                <a:gd name="T20" fmla="*/ 8 w 38"/>
                <a:gd name="T21" fmla="*/ 4 h 37"/>
                <a:gd name="T22" fmla="*/ 8 w 38"/>
                <a:gd name="T23" fmla="*/ 4 h 37"/>
                <a:gd name="T24" fmla="*/ 16 w 38"/>
                <a:gd name="T25" fmla="*/ 1 h 37"/>
                <a:gd name="T26" fmla="*/ 22 w 38"/>
                <a:gd name="T27" fmla="*/ 0 h 37"/>
                <a:gd name="T28" fmla="*/ 29 w 38"/>
                <a:gd name="T29" fmla="*/ 4 h 37"/>
                <a:gd name="T30" fmla="*/ 34 w 38"/>
                <a:gd name="T31" fmla="*/ 8 h 37"/>
                <a:gd name="T32" fmla="*/ 34 w 38"/>
                <a:gd name="T33" fmla="*/ 8 h 37"/>
                <a:gd name="T34" fmla="*/ 38 w 38"/>
                <a:gd name="T35" fmla="*/ 16 h 37"/>
                <a:gd name="T36" fmla="*/ 38 w 38"/>
                <a:gd name="T37" fmla="*/ 22 h 37"/>
                <a:gd name="T38" fmla="*/ 35 w 38"/>
                <a:gd name="T39" fmla="*/ 28 h 37"/>
                <a:gd name="T40" fmla="*/ 30 w 38"/>
                <a:gd name="T41" fmla="*/ 35 h 37"/>
                <a:gd name="T42" fmla="*/ 30 w 38"/>
                <a:gd name="T4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7">
                  <a:moveTo>
                    <a:pt x="30" y="35"/>
                  </a:moveTo>
                  <a:lnTo>
                    <a:pt x="30" y="35"/>
                  </a:lnTo>
                  <a:lnTo>
                    <a:pt x="23" y="37"/>
                  </a:lnTo>
                  <a:lnTo>
                    <a:pt x="16" y="37"/>
                  </a:lnTo>
                  <a:lnTo>
                    <a:pt x="9" y="35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3" y="9"/>
                  </a:lnTo>
                  <a:lnTo>
                    <a:pt x="8" y="4"/>
                  </a:lnTo>
                  <a:lnTo>
                    <a:pt x="8" y="4"/>
                  </a:lnTo>
                  <a:lnTo>
                    <a:pt x="16" y="1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8" y="16"/>
                  </a:lnTo>
                  <a:lnTo>
                    <a:pt x="38" y="22"/>
                  </a:lnTo>
                  <a:lnTo>
                    <a:pt x="35" y="28"/>
                  </a:lnTo>
                  <a:lnTo>
                    <a:pt x="30" y="35"/>
                  </a:lnTo>
                  <a:lnTo>
                    <a:pt x="30" y="35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725"/>
            <p:cNvSpPr/>
            <p:nvPr/>
          </p:nvSpPr>
          <p:spPr bwMode="auto">
            <a:xfrm>
              <a:off x="9483725" y="2295526"/>
              <a:ext cx="20637" cy="19050"/>
            </a:xfrm>
            <a:custGeom>
              <a:avLst/>
              <a:gdLst>
                <a:gd name="T0" fmla="*/ 3 w 38"/>
                <a:gd name="T1" fmla="*/ 29 h 36"/>
                <a:gd name="T2" fmla="*/ 3 w 38"/>
                <a:gd name="T3" fmla="*/ 29 h 36"/>
                <a:gd name="T4" fmla="*/ 0 w 38"/>
                <a:gd name="T5" fmla="*/ 22 h 36"/>
                <a:gd name="T6" fmla="*/ 0 w 38"/>
                <a:gd name="T7" fmla="*/ 16 h 36"/>
                <a:gd name="T8" fmla="*/ 3 w 38"/>
                <a:gd name="T9" fmla="*/ 8 h 36"/>
                <a:gd name="T10" fmla="*/ 8 w 38"/>
                <a:gd name="T11" fmla="*/ 3 h 36"/>
                <a:gd name="T12" fmla="*/ 8 w 38"/>
                <a:gd name="T13" fmla="*/ 3 h 36"/>
                <a:gd name="T14" fmla="*/ 14 w 38"/>
                <a:gd name="T15" fmla="*/ 0 h 36"/>
                <a:gd name="T16" fmla="*/ 22 w 38"/>
                <a:gd name="T17" fmla="*/ 0 h 36"/>
                <a:gd name="T18" fmla="*/ 29 w 38"/>
                <a:gd name="T19" fmla="*/ 3 h 36"/>
                <a:gd name="T20" fmla="*/ 34 w 38"/>
                <a:gd name="T21" fmla="*/ 8 h 36"/>
                <a:gd name="T22" fmla="*/ 34 w 38"/>
                <a:gd name="T23" fmla="*/ 8 h 36"/>
                <a:gd name="T24" fmla="*/ 36 w 38"/>
                <a:gd name="T25" fmla="*/ 14 h 36"/>
                <a:gd name="T26" fmla="*/ 38 w 38"/>
                <a:gd name="T27" fmla="*/ 22 h 36"/>
                <a:gd name="T28" fmla="*/ 35 w 38"/>
                <a:gd name="T29" fmla="*/ 29 h 36"/>
                <a:gd name="T30" fmla="*/ 30 w 38"/>
                <a:gd name="T31" fmla="*/ 34 h 36"/>
                <a:gd name="T32" fmla="*/ 30 w 38"/>
                <a:gd name="T33" fmla="*/ 34 h 36"/>
                <a:gd name="T34" fmla="*/ 22 w 38"/>
                <a:gd name="T35" fmla="*/ 36 h 36"/>
                <a:gd name="T36" fmla="*/ 16 w 38"/>
                <a:gd name="T37" fmla="*/ 36 h 36"/>
                <a:gd name="T38" fmla="*/ 9 w 38"/>
                <a:gd name="T39" fmla="*/ 34 h 36"/>
                <a:gd name="T40" fmla="*/ 3 w 38"/>
                <a:gd name="T41" fmla="*/ 29 h 36"/>
                <a:gd name="T42" fmla="*/ 3 w 38"/>
                <a:gd name="T4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6">
                  <a:moveTo>
                    <a:pt x="3" y="29"/>
                  </a:moveTo>
                  <a:lnTo>
                    <a:pt x="3" y="29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3" y="8"/>
                  </a:lnTo>
                  <a:lnTo>
                    <a:pt x="8" y="3"/>
                  </a:lnTo>
                  <a:lnTo>
                    <a:pt x="8" y="3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9" y="3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14"/>
                  </a:lnTo>
                  <a:lnTo>
                    <a:pt x="38" y="22"/>
                  </a:lnTo>
                  <a:lnTo>
                    <a:pt x="35" y="29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2" y="36"/>
                  </a:lnTo>
                  <a:lnTo>
                    <a:pt x="16" y="36"/>
                  </a:lnTo>
                  <a:lnTo>
                    <a:pt x="9" y="34"/>
                  </a:lnTo>
                  <a:lnTo>
                    <a:pt x="3" y="29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726"/>
            <p:cNvSpPr/>
            <p:nvPr/>
          </p:nvSpPr>
          <p:spPr bwMode="auto">
            <a:xfrm>
              <a:off x="9521825" y="2268538"/>
              <a:ext cx="19050" cy="19050"/>
            </a:xfrm>
            <a:custGeom>
              <a:avLst/>
              <a:gdLst>
                <a:gd name="T0" fmla="*/ 3 w 37"/>
                <a:gd name="T1" fmla="*/ 29 h 36"/>
                <a:gd name="T2" fmla="*/ 3 w 37"/>
                <a:gd name="T3" fmla="*/ 29 h 36"/>
                <a:gd name="T4" fmla="*/ 0 w 37"/>
                <a:gd name="T5" fmla="*/ 22 h 36"/>
                <a:gd name="T6" fmla="*/ 0 w 37"/>
                <a:gd name="T7" fmla="*/ 16 h 36"/>
                <a:gd name="T8" fmla="*/ 3 w 37"/>
                <a:gd name="T9" fmla="*/ 8 h 36"/>
                <a:gd name="T10" fmla="*/ 8 w 37"/>
                <a:gd name="T11" fmla="*/ 3 h 36"/>
                <a:gd name="T12" fmla="*/ 8 w 37"/>
                <a:gd name="T13" fmla="*/ 3 h 36"/>
                <a:gd name="T14" fmla="*/ 14 w 37"/>
                <a:gd name="T15" fmla="*/ 0 h 36"/>
                <a:gd name="T16" fmla="*/ 22 w 37"/>
                <a:gd name="T17" fmla="*/ 0 h 36"/>
                <a:gd name="T18" fmla="*/ 28 w 37"/>
                <a:gd name="T19" fmla="*/ 3 h 36"/>
                <a:gd name="T20" fmla="*/ 34 w 37"/>
                <a:gd name="T21" fmla="*/ 8 h 36"/>
                <a:gd name="T22" fmla="*/ 34 w 37"/>
                <a:gd name="T23" fmla="*/ 8 h 36"/>
                <a:gd name="T24" fmla="*/ 37 w 37"/>
                <a:gd name="T25" fmla="*/ 15 h 36"/>
                <a:gd name="T26" fmla="*/ 37 w 37"/>
                <a:gd name="T27" fmla="*/ 22 h 36"/>
                <a:gd name="T28" fmla="*/ 35 w 37"/>
                <a:gd name="T29" fmla="*/ 29 h 36"/>
                <a:gd name="T30" fmla="*/ 30 w 37"/>
                <a:gd name="T31" fmla="*/ 34 h 36"/>
                <a:gd name="T32" fmla="*/ 30 w 37"/>
                <a:gd name="T33" fmla="*/ 34 h 36"/>
                <a:gd name="T34" fmla="*/ 22 w 37"/>
                <a:gd name="T35" fmla="*/ 36 h 36"/>
                <a:gd name="T36" fmla="*/ 16 w 37"/>
                <a:gd name="T37" fmla="*/ 36 h 36"/>
                <a:gd name="T38" fmla="*/ 9 w 37"/>
                <a:gd name="T39" fmla="*/ 34 h 36"/>
                <a:gd name="T40" fmla="*/ 3 w 37"/>
                <a:gd name="T41" fmla="*/ 29 h 36"/>
                <a:gd name="T42" fmla="*/ 3 w 37"/>
                <a:gd name="T4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3" y="29"/>
                  </a:moveTo>
                  <a:lnTo>
                    <a:pt x="3" y="29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3" y="8"/>
                  </a:lnTo>
                  <a:lnTo>
                    <a:pt x="8" y="3"/>
                  </a:lnTo>
                  <a:lnTo>
                    <a:pt x="8" y="3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8" y="3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7" y="15"/>
                  </a:lnTo>
                  <a:lnTo>
                    <a:pt x="37" y="22"/>
                  </a:lnTo>
                  <a:lnTo>
                    <a:pt x="35" y="29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2" y="36"/>
                  </a:lnTo>
                  <a:lnTo>
                    <a:pt x="16" y="36"/>
                  </a:lnTo>
                  <a:lnTo>
                    <a:pt x="9" y="34"/>
                  </a:lnTo>
                  <a:lnTo>
                    <a:pt x="3" y="29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727"/>
            <p:cNvSpPr/>
            <p:nvPr/>
          </p:nvSpPr>
          <p:spPr bwMode="auto">
            <a:xfrm>
              <a:off x="9559925" y="2243138"/>
              <a:ext cx="19050" cy="19050"/>
            </a:xfrm>
            <a:custGeom>
              <a:avLst/>
              <a:gdLst>
                <a:gd name="T0" fmla="*/ 28 w 36"/>
                <a:gd name="T1" fmla="*/ 33 h 36"/>
                <a:gd name="T2" fmla="*/ 28 w 36"/>
                <a:gd name="T3" fmla="*/ 33 h 36"/>
                <a:gd name="T4" fmla="*/ 22 w 36"/>
                <a:gd name="T5" fmla="*/ 36 h 36"/>
                <a:gd name="T6" fmla="*/ 14 w 36"/>
                <a:gd name="T7" fmla="*/ 36 h 36"/>
                <a:gd name="T8" fmla="*/ 8 w 36"/>
                <a:gd name="T9" fmla="*/ 33 h 36"/>
                <a:gd name="T10" fmla="*/ 3 w 36"/>
                <a:gd name="T11" fmla="*/ 28 h 36"/>
                <a:gd name="T12" fmla="*/ 3 w 36"/>
                <a:gd name="T13" fmla="*/ 28 h 36"/>
                <a:gd name="T14" fmla="*/ 0 w 36"/>
                <a:gd name="T15" fmla="*/ 21 h 36"/>
                <a:gd name="T16" fmla="*/ 0 w 36"/>
                <a:gd name="T17" fmla="*/ 14 h 36"/>
                <a:gd name="T18" fmla="*/ 3 w 36"/>
                <a:gd name="T19" fmla="*/ 7 h 36"/>
                <a:gd name="T20" fmla="*/ 8 w 36"/>
                <a:gd name="T21" fmla="*/ 2 h 36"/>
                <a:gd name="T22" fmla="*/ 8 w 36"/>
                <a:gd name="T23" fmla="*/ 2 h 36"/>
                <a:gd name="T24" fmla="*/ 14 w 36"/>
                <a:gd name="T25" fmla="*/ 0 h 36"/>
                <a:gd name="T26" fmla="*/ 22 w 36"/>
                <a:gd name="T27" fmla="*/ 0 h 36"/>
                <a:gd name="T28" fmla="*/ 28 w 36"/>
                <a:gd name="T29" fmla="*/ 2 h 36"/>
                <a:gd name="T30" fmla="*/ 34 w 36"/>
                <a:gd name="T31" fmla="*/ 7 h 36"/>
                <a:gd name="T32" fmla="*/ 34 w 36"/>
                <a:gd name="T33" fmla="*/ 7 h 36"/>
                <a:gd name="T34" fmla="*/ 36 w 36"/>
                <a:gd name="T35" fmla="*/ 14 h 36"/>
                <a:gd name="T36" fmla="*/ 36 w 36"/>
                <a:gd name="T37" fmla="*/ 20 h 36"/>
                <a:gd name="T38" fmla="*/ 34 w 36"/>
                <a:gd name="T39" fmla="*/ 28 h 36"/>
                <a:gd name="T40" fmla="*/ 28 w 36"/>
                <a:gd name="T41" fmla="*/ 33 h 36"/>
                <a:gd name="T42" fmla="*/ 28 w 36"/>
                <a:gd name="T43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28" y="33"/>
                  </a:moveTo>
                  <a:lnTo>
                    <a:pt x="28" y="33"/>
                  </a:lnTo>
                  <a:lnTo>
                    <a:pt x="22" y="36"/>
                  </a:lnTo>
                  <a:lnTo>
                    <a:pt x="14" y="36"/>
                  </a:lnTo>
                  <a:lnTo>
                    <a:pt x="8" y="33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3" y="7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6" y="14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28" y="3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728"/>
            <p:cNvSpPr/>
            <p:nvPr/>
          </p:nvSpPr>
          <p:spPr bwMode="auto">
            <a:xfrm>
              <a:off x="9598025" y="2216151"/>
              <a:ext cx="19050" cy="19050"/>
            </a:xfrm>
            <a:custGeom>
              <a:avLst/>
              <a:gdLst>
                <a:gd name="T0" fmla="*/ 3 w 36"/>
                <a:gd name="T1" fmla="*/ 29 h 36"/>
                <a:gd name="T2" fmla="*/ 3 w 36"/>
                <a:gd name="T3" fmla="*/ 29 h 36"/>
                <a:gd name="T4" fmla="*/ 0 w 36"/>
                <a:gd name="T5" fmla="*/ 22 h 36"/>
                <a:gd name="T6" fmla="*/ 0 w 36"/>
                <a:gd name="T7" fmla="*/ 16 h 36"/>
                <a:gd name="T8" fmla="*/ 3 w 36"/>
                <a:gd name="T9" fmla="*/ 8 h 36"/>
                <a:gd name="T10" fmla="*/ 8 w 36"/>
                <a:gd name="T11" fmla="*/ 3 h 36"/>
                <a:gd name="T12" fmla="*/ 8 w 36"/>
                <a:gd name="T13" fmla="*/ 3 h 36"/>
                <a:gd name="T14" fmla="*/ 14 w 36"/>
                <a:gd name="T15" fmla="*/ 0 h 36"/>
                <a:gd name="T16" fmla="*/ 22 w 36"/>
                <a:gd name="T17" fmla="*/ 0 h 36"/>
                <a:gd name="T18" fmla="*/ 29 w 36"/>
                <a:gd name="T19" fmla="*/ 3 h 36"/>
                <a:gd name="T20" fmla="*/ 34 w 36"/>
                <a:gd name="T21" fmla="*/ 8 h 36"/>
                <a:gd name="T22" fmla="*/ 34 w 36"/>
                <a:gd name="T23" fmla="*/ 8 h 36"/>
                <a:gd name="T24" fmla="*/ 36 w 36"/>
                <a:gd name="T25" fmla="*/ 14 h 36"/>
                <a:gd name="T26" fmla="*/ 36 w 36"/>
                <a:gd name="T27" fmla="*/ 22 h 36"/>
                <a:gd name="T28" fmla="*/ 34 w 36"/>
                <a:gd name="T29" fmla="*/ 29 h 36"/>
                <a:gd name="T30" fmla="*/ 29 w 36"/>
                <a:gd name="T31" fmla="*/ 34 h 36"/>
                <a:gd name="T32" fmla="*/ 29 w 36"/>
                <a:gd name="T33" fmla="*/ 34 h 36"/>
                <a:gd name="T34" fmla="*/ 22 w 36"/>
                <a:gd name="T35" fmla="*/ 36 h 36"/>
                <a:gd name="T36" fmla="*/ 14 w 36"/>
                <a:gd name="T37" fmla="*/ 36 h 36"/>
                <a:gd name="T38" fmla="*/ 8 w 36"/>
                <a:gd name="T39" fmla="*/ 34 h 36"/>
                <a:gd name="T40" fmla="*/ 3 w 36"/>
                <a:gd name="T41" fmla="*/ 29 h 36"/>
                <a:gd name="T42" fmla="*/ 3 w 36"/>
                <a:gd name="T4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3" y="29"/>
                  </a:moveTo>
                  <a:lnTo>
                    <a:pt x="3" y="29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3" y="8"/>
                  </a:lnTo>
                  <a:lnTo>
                    <a:pt x="8" y="3"/>
                  </a:lnTo>
                  <a:lnTo>
                    <a:pt x="8" y="3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9" y="3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14"/>
                  </a:lnTo>
                  <a:lnTo>
                    <a:pt x="36" y="22"/>
                  </a:lnTo>
                  <a:lnTo>
                    <a:pt x="34" y="29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2" y="36"/>
                  </a:lnTo>
                  <a:lnTo>
                    <a:pt x="14" y="36"/>
                  </a:lnTo>
                  <a:lnTo>
                    <a:pt x="8" y="34"/>
                  </a:lnTo>
                  <a:lnTo>
                    <a:pt x="3" y="29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729"/>
            <p:cNvSpPr/>
            <p:nvPr/>
          </p:nvSpPr>
          <p:spPr bwMode="auto">
            <a:xfrm>
              <a:off x="9634538" y="2190751"/>
              <a:ext cx="19050" cy="19050"/>
            </a:xfrm>
            <a:custGeom>
              <a:avLst/>
              <a:gdLst>
                <a:gd name="T0" fmla="*/ 3 w 36"/>
                <a:gd name="T1" fmla="*/ 29 h 36"/>
                <a:gd name="T2" fmla="*/ 3 w 36"/>
                <a:gd name="T3" fmla="*/ 29 h 36"/>
                <a:gd name="T4" fmla="*/ 0 w 36"/>
                <a:gd name="T5" fmla="*/ 22 h 36"/>
                <a:gd name="T6" fmla="*/ 0 w 36"/>
                <a:gd name="T7" fmla="*/ 16 h 36"/>
                <a:gd name="T8" fmla="*/ 3 w 36"/>
                <a:gd name="T9" fmla="*/ 8 h 36"/>
                <a:gd name="T10" fmla="*/ 8 w 36"/>
                <a:gd name="T11" fmla="*/ 3 h 36"/>
                <a:gd name="T12" fmla="*/ 8 w 36"/>
                <a:gd name="T13" fmla="*/ 3 h 36"/>
                <a:gd name="T14" fmla="*/ 14 w 36"/>
                <a:gd name="T15" fmla="*/ 0 h 36"/>
                <a:gd name="T16" fmla="*/ 22 w 36"/>
                <a:gd name="T17" fmla="*/ 0 h 36"/>
                <a:gd name="T18" fmla="*/ 28 w 36"/>
                <a:gd name="T19" fmla="*/ 3 h 36"/>
                <a:gd name="T20" fmla="*/ 33 w 36"/>
                <a:gd name="T21" fmla="*/ 8 h 36"/>
                <a:gd name="T22" fmla="*/ 33 w 36"/>
                <a:gd name="T23" fmla="*/ 8 h 36"/>
                <a:gd name="T24" fmla="*/ 36 w 36"/>
                <a:gd name="T25" fmla="*/ 15 h 36"/>
                <a:gd name="T26" fmla="*/ 36 w 36"/>
                <a:gd name="T27" fmla="*/ 22 h 36"/>
                <a:gd name="T28" fmla="*/ 33 w 36"/>
                <a:gd name="T29" fmla="*/ 29 h 36"/>
                <a:gd name="T30" fmla="*/ 28 w 36"/>
                <a:gd name="T31" fmla="*/ 34 h 36"/>
                <a:gd name="T32" fmla="*/ 28 w 36"/>
                <a:gd name="T33" fmla="*/ 34 h 36"/>
                <a:gd name="T34" fmla="*/ 22 w 36"/>
                <a:gd name="T35" fmla="*/ 36 h 36"/>
                <a:gd name="T36" fmla="*/ 14 w 36"/>
                <a:gd name="T37" fmla="*/ 36 h 36"/>
                <a:gd name="T38" fmla="*/ 8 w 36"/>
                <a:gd name="T39" fmla="*/ 34 h 36"/>
                <a:gd name="T40" fmla="*/ 3 w 36"/>
                <a:gd name="T41" fmla="*/ 29 h 36"/>
                <a:gd name="T42" fmla="*/ 3 w 36"/>
                <a:gd name="T4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3" y="29"/>
                  </a:moveTo>
                  <a:lnTo>
                    <a:pt x="3" y="29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3" y="8"/>
                  </a:lnTo>
                  <a:lnTo>
                    <a:pt x="8" y="3"/>
                  </a:lnTo>
                  <a:lnTo>
                    <a:pt x="8" y="3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8" y="3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6" y="15"/>
                  </a:lnTo>
                  <a:lnTo>
                    <a:pt x="36" y="22"/>
                  </a:lnTo>
                  <a:lnTo>
                    <a:pt x="33" y="29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4" y="36"/>
                  </a:lnTo>
                  <a:lnTo>
                    <a:pt x="8" y="34"/>
                  </a:lnTo>
                  <a:lnTo>
                    <a:pt x="3" y="29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730"/>
            <p:cNvSpPr/>
            <p:nvPr/>
          </p:nvSpPr>
          <p:spPr bwMode="auto">
            <a:xfrm>
              <a:off x="9672638" y="2163763"/>
              <a:ext cx="19050" cy="20638"/>
            </a:xfrm>
            <a:custGeom>
              <a:avLst/>
              <a:gdLst>
                <a:gd name="T0" fmla="*/ 28 w 36"/>
                <a:gd name="T1" fmla="*/ 35 h 38"/>
                <a:gd name="T2" fmla="*/ 28 w 36"/>
                <a:gd name="T3" fmla="*/ 35 h 38"/>
                <a:gd name="T4" fmla="*/ 22 w 36"/>
                <a:gd name="T5" fmla="*/ 38 h 38"/>
                <a:gd name="T6" fmla="*/ 14 w 36"/>
                <a:gd name="T7" fmla="*/ 38 h 38"/>
                <a:gd name="T8" fmla="*/ 8 w 36"/>
                <a:gd name="T9" fmla="*/ 35 h 38"/>
                <a:gd name="T10" fmla="*/ 3 w 36"/>
                <a:gd name="T11" fmla="*/ 30 h 38"/>
                <a:gd name="T12" fmla="*/ 3 w 36"/>
                <a:gd name="T13" fmla="*/ 30 h 38"/>
                <a:gd name="T14" fmla="*/ 0 w 36"/>
                <a:gd name="T15" fmla="*/ 23 h 38"/>
                <a:gd name="T16" fmla="*/ 0 w 36"/>
                <a:gd name="T17" fmla="*/ 16 h 38"/>
                <a:gd name="T18" fmla="*/ 3 w 36"/>
                <a:gd name="T19" fmla="*/ 9 h 38"/>
                <a:gd name="T20" fmla="*/ 8 w 36"/>
                <a:gd name="T21" fmla="*/ 4 h 38"/>
                <a:gd name="T22" fmla="*/ 8 w 36"/>
                <a:gd name="T23" fmla="*/ 4 h 38"/>
                <a:gd name="T24" fmla="*/ 14 w 36"/>
                <a:gd name="T25" fmla="*/ 2 h 38"/>
                <a:gd name="T26" fmla="*/ 21 w 36"/>
                <a:gd name="T27" fmla="*/ 0 h 38"/>
                <a:gd name="T28" fmla="*/ 28 w 36"/>
                <a:gd name="T29" fmla="*/ 4 h 38"/>
                <a:gd name="T30" fmla="*/ 34 w 36"/>
                <a:gd name="T31" fmla="*/ 8 h 38"/>
                <a:gd name="T32" fmla="*/ 34 w 36"/>
                <a:gd name="T33" fmla="*/ 8 h 38"/>
                <a:gd name="T34" fmla="*/ 36 w 36"/>
                <a:gd name="T35" fmla="*/ 16 h 38"/>
                <a:gd name="T36" fmla="*/ 36 w 36"/>
                <a:gd name="T37" fmla="*/ 22 h 38"/>
                <a:gd name="T38" fmla="*/ 34 w 36"/>
                <a:gd name="T39" fmla="*/ 29 h 38"/>
                <a:gd name="T40" fmla="*/ 28 w 36"/>
                <a:gd name="T41" fmla="*/ 35 h 38"/>
                <a:gd name="T42" fmla="*/ 28 w 36"/>
                <a:gd name="T43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8">
                  <a:moveTo>
                    <a:pt x="28" y="35"/>
                  </a:moveTo>
                  <a:lnTo>
                    <a:pt x="28" y="35"/>
                  </a:lnTo>
                  <a:lnTo>
                    <a:pt x="22" y="38"/>
                  </a:lnTo>
                  <a:lnTo>
                    <a:pt x="14" y="38"/>
                  </a:lnTo>
                  <a:lnTo>
                    <a:pt x="8" y="35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3" y="9"/>
                  </a:lnTo>
                  <a:lnTo>
                    <a:pt x="8" y="4"/>
                  </a:lnTo>
                  <a:lnTo>
                    <a:pt x="8" y="4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8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4" y="29"/>
                  </a:lnTo>
                  <a:lnTo>
                    <a:pt x="28" y="35"/>
                  </a:lnTo>
                  <a:lnTo>
                    <a:pt x="28" y="35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731"/>
            <p:cNvSpPr/>
            <p:nvPr/>
          </p:nvSpPr>
          <p:spPr bwMode="auto">
            <a:xfrm>
              <a:off x="9710738" y="2138363"/>
              <a:ext cx="19050" cy="19050"/>
            </a:xfrm>
            <a:custGeom>
              <a:avLst/>
              <a:gdLst>
                <a:gd name="T0" fmla="*/ 4 w 37"/>
                <a:gd name="T1" fmla="*/ 29 h 36"/>
                <a:gd name="T2" fmla="*/ 4 w 37"/>
                <a:gd name="T3" fmla="*/ 29 h 36"/>
                <a:gd name="T4" fmla="*/ 0 w 37"/>
                <a:gd name="T5" fmla="*/ 22 h 36"/>
                <a:gd name="T6" fmla="*/ 0 w 37"/>
                <a:gd name="T7" fmla="*/ 16 h 36"/>
                <a:gd name="T8" fmla="*/ 2 w 37"/>
                <a:gd name="T9" fmla="*/ 8 h 36"/>
                <a:gd name="T10" fmla="*/ 8 w 37"/>
                <a:gd name="T11" fmla="*/ 3 h 36"/>
                <a:gd name="T12" fmla="*/ 8 w 37"/>
                <a:gd name="T13" fmla="*/ 3 h 36"/>
                <a:gd name="T14" fmla="*/ 15 w 37"/>
                <a:gd name="T15" fmla="*/ 0 h 36"/>
                <a:gd name="T16" fmla="*/ 22 w 37"/>
                <a:gd name="T17" fmla="*/ 0 h 36"/>
                <a:gd name="T18" fmla="*/ 28 w 37"/>
                <a:gd name="T19" fmla="*/ 3 h 36"/>
                <a:gd name="T20" fmla="*/ 33 w 37"/>
                <a:gd name="T21" fmla="*/ 8 h 36"/>
                <a:gd name="T22" fmla="*/ 33 w 37"/>
                <a:gd name="T23" fmla="*/ 8 h 36"/>
                <a:gd name="T24" fmla="*/ 37 w 37"/>
                <a:gd name="T25" fmla="*/ 15 h 36"/>
                <a:gd name="T26" fmla="*/ 37 w 37"/>
                <a:gd name="T27" fmla="*/ 22 h 36"/>
                <a:gd name="T28" fmla="*/ 35 w 37"/>
                <a:gd name="T29" fmla="*/ 29 h 36"/>
                <a:gd name="T30" fmla="*/ 29 w 37"/>
                <a:gd name="T31" fmla="*/ 34 h 36"/>
                <a:gd name="T32" fmla="*/ 29 w 37"/>
                <a:gd name="T33" fmla="*/ 34 h 36"/>
                <a:gd name="T34" fmla="*/ 22 w 37"/>
                <a:gd name="T35" fmla="*/ 36 h 36"/>
                <a:gd name="T36" fmla="*/ 15 w 37"/>
                <a:gd name="T37" fmla="*/ 36 h 36"/>
                <a:gd name="T38" fmla="*/ 9 w 37"/>
                <a:gd name="T39" fmla="*/ 34 h 36"/>
                <a:gd name="T40" fmla="*/ 4 w 37"/>
                <a:gd name="T41" fmla="*/ 29 h 36"/>
                <a:gd name="T42" fmla="*/ 4 w 37"/>
                <a:gd name="T4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4" y="29"/>
                  </a:moveTo>
                  <a:lnTo>
                    <a:pt x="4" y="29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8"/>
                  </a:lnTo>
                  <a:lnTo>
                    <a:pt x="8" y="3"/>
                  </a:lnTo>
                  <a:lnTo>
                    <a:pt x="8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8" y="3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7" y="15"/>
                  </a:lnTo>
                  <a:lnTo>
                    <a:pt x="37" y="22"/>
                  </a:lnTo>
                  <a:lnTo>
                    <a:pt x="35" y="29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2" y="36"/>
                  </a:lnTo>
                  <a:lnTo>
                    <a:pt x="15" y="36"/>
                  </a:lnTo>
                  <a:lnTo>
                    <a:pt x="9" y="34"/>
                  </a:lnTo>
                  <a:lnTo>
                    <a:pt x="4" y="29"/>
                  </a:lnTo>
                  <a:lnTo>
                    <a:pt x="4" y="29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732"/>
            <p:cNvSpPr/>
            <p:nvPr/>
          </p:nvSpPr>
          <p:spPr bwMode="auto">
            <a:xfrm>
              <a:off x="9748838" y="2112963"/>
              <a:ext cx="19050" cy="19050"/>
            </a:xfrm>
            <a:custGeom>
              <a:avLst/>
              <a:gdLst>
                <a:gd name="T0" fmla="*/ 3 w 37"/>
                <a:gd name="T1" fmla="*/ 28 h 36"/>
                <a:gd name="T2" fmla="*/ 3 w 37"/>
                <a:gd name="T3" fmla="*/ 28 h 36"/>
                <a:gd name="T4" fmla="*/ 0 w 37"/>
                <a:gd name="T5" fmla="*/ 21 h 36"/>
                <a:gd name="T6" fmla="*/ 0 w 37"/>
                <a:gd name="T7" fmla="*/ 15 h 36"/>
                <a:gd name="T8" fmla="*/ 2 w 37"/>
                <a:gd name="T9" fmla="*/ 7 h 36"/>
                <a:gd name="T10" fmla="*/ 7 w 37"/>
                <a:gd name="T11" fmla="*/ 2 h 36"/>
                <a:gd name="T12" fmla="*/ 7 w 37"/>
                <a:gd name="T13" fmla="*/ 2 h 36"/>
                <a:gd name="T14" fmla="*/ 15 w 37"/>
                <a:gd name="T15" fmla="*/ 0 h 36"/>
                <a:gd name="T16" fmla="*/ 21 w 37"/>
                <a:gd name="T17" fmla="*/ 0 h 36"/>
                <a:gd name="T18" fmla="*/ 28 w 37"/>
                <a:gd name="T19" fmla="*/ 2 h 36"/>
                <a:gd name="T20" fmla="*/ 33 w 37"/>
                <a:gd name="T21" fmla="*/ 7 h 36"/>
                <a:gd name="T22" fmla="*/ 33 w 37"/>
                <a:gd name="T23" fmla="*/ 7 h 36"/>
                <a:gd name="T24" fmla="*/ 37 w 37"/>
                <a:gd name="T25" fmla="*/ 14 h 36"/>
                <a:gd name="T26" fmla="*/ 37 w 37"/>
                <a:gd name="T27" fmla="*/ 21 h 36"/>
                <a:gd name="T28" fmla="*/ 34 w 37"/>
                <a:gd name="T29" fmla="*/ 28 h 36"/>
                <a:gd name="T30" fmla="*/ 29 w 37"/>
                <a:gd name="T31" fmla="*/ 33 h 36"/>
                <a:gd name="T32" fmla="*/ 29 w 37"/>
                <a:gd name="T33" fmla="*/ 33 h 36"/>
                <a:gd name="T34" fmla="*/ 21 w 37"/>
                <a:gd name="T35" fmla="*/ 36 h 36"/>
                <a:gd name="T36" fmla="*/ 15 w 37"/>
                <a:gd name="T37" fmla="*/ 36 h 36"/>
                <a:gd name="T38" fmla="*/ 9 w 37"/>
                <a:gd name="T39" fmla="*/ 33 h 36"/>
                <a:gd name="T40" fmla="*/ 3 w 37"/>
                <a:gd name="T41" fmla="*/ 28 h 36"/>
                <a:gd name="T42" fmla="*/ 3 w 37"/>
                <a:gd name="T43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3" y="28"/>
                  </a:moveTo>
                  <a:lnTo>
                    <a:pt x="3" y="28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2" y="7"/>
                  </a:lnTo>
                  <a:lnTo>
                    <a:pt x="7" y="2"/>
                  </a:lnTo>
                  <a:lnTo>
                    <a:pt x="7" y="2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7" y="14"/>
                  </a:lnTo>
                  <a:lnTo>
                    <a:pt x="37" y="21"/>
                  </a:lnTo>
                  <a:lnTo>
                    <a:pt x="34" y="28"/>
                  </a:lnTo>
                  <a:lnTo>
                    <a:pt x="29" y="33"/>
                  </a:lnTo>
                  <a:lnTo>
                    <a:pt x="29" y="33"/>
                  </a:lnTo>
                  <a:lnTo>
                    <a:pt x="21" y="36"/>
                  </a:lnTo>
                  <a:lnTo>
                    <a:pt x="15" y="36"/>
                  </a:lnTo>
                  <a:lnTo>
                    <a:pt x="9" y="33"/>
                  </a:lnTo>
                  <a:lnTo>
                    <a:pt x="3" y="28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733"/>
            <p:cNvSpPr/>
            <p:nvPr/>
          </p:nvSpPr>
          <p:spPr bwMode="auto">
            <a:xfrm>
              <a:off x="9786938" y="2087563"/>
              <a:ext cx="19050" cy="19050"/>
            </a:xfrm>
            <a:custGeom>
              <a:avLst/>
              <a:gdLst>
                <a:gd name="T0" fmla="*/ 29 w 37"/>
                <a:gd name="T1" fmla="*/ 33 h 36"/>
                <a:gd name="T2" fmla="*/ 29 w 37"/>
                <a:gd name="T3" fmla="*/ 33 h 36"/>
                <a:gd name="T4" fmla="*/ 22 w 37"/>
                <a:gd name="T5" fmla="*/ 36 h 36"/>
                <a:gd name="T6" fmla="*/ 15 w 37"/>
                <a:gd name="T7" fmla="*/ 36 h 36"/>
                <a:gd name="T8" fmla="*/ 9 w 37"/>
                <a:gd name="T9" fmla="*/ 33 h 36"/>
                <a:gd name="T10" fmla="*/ 2 w 37"/>
                <a:gd name="T11" fmla="*/ 28 h 36"/>
                <a:gd name="T12" fmla="*/ 2 w 37"/>
                <a:gd name="T13" fmla="*/ 28 h 36"/>
                <a:gd name="T14" fmla="*/ 0 w 37"/>
                <a:gd name="T15" fmla="*/ 21 h 36"/>
                <a:gd name="T16" fmla="*/ 0 w 37"/>
                <a:gd name="T17" fmla="*/ 14 h 36"/>
                <a:gd name="T18" fmla="*/ 2 w 37"/>
                <a:gd name="T19" fmla="*/ 7 h 36"/>
                <a:gd name="T20" fmla="*/ 7 w 37"/>
                <a:gd name="T21" fmla="*/ 2 h 36"/>
                <a:gd name="T22" fmla="*/ 7 w 37"/>
                <a:gd name="T23" fmla="*/ 2 h 36"/>
                <a:gd name="T24" fmla="*/ 14 w 37"/>
                <a:gd name="T25" fmla="*/ 0 h 36"/>
                <a:gd name="T26" fmla="*/ 22 w 37"/>
                <a:gd name="T27" fmla="*/ 0 h 36"/>
                <a:gd name="T28" fmla="*/ 28 w 37"/>
                <a:gd name="T29" fmla="*/ 2 h 36"/>
                <a:gd name="T30" fmla="*/ 33 w 37"/>
                <a:gd name="T31" fmla="*/ 7 h 36"/>
                <a:gd name="T32" fmla="*/ 33 w 37"/>
                <a:gd name="T33" fmla="*/ 7 h 36"/>
                <a:gd name="T34" fmla="*/ 36 w 37"/>
                <a:gd name="T35" fmla="*/ 14 h 36"/>
                <a:gd name="T36" fmla="*/ 37 w 37"/>
                <a:gd name="T37" fmla="*/ 20 h 36"/>
                <a:gd name="T38" fmla="*/ 34 w 37"/>
                <a:gd name="T39" fmla="*/ 28 h 36"/>
                <a:gd name="T40" fmla="*/ 29 w 37"/>
                <a:gd name="T41" fmla="*/ 33 h 36"/>
                <a:gd name="T42" fmla="*/ 29 w 37"/>
                <a:gd name="T43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29" y="33"/>
                  </a:moveTo>
                  <a:lnTo>
                    <a:pt x="29" y="33"/>
                  </a:lnTo>
                  <a:lnTo>
                    <a:pt x="22" y="36"/>
                  </a:lnTo>
                  <a:lnTo>
                    <a:pt x="15" y="36"/>
                  </a:lnTo>
                  <a:lnTo>
                    <a:pt x="9" y="33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2" y="7"/>
                  </a:lnTo>
                  <a:lnTo>
                    <a:pt x="7" y="2"/>
                  </a:lnTo>
                  <a:lnTo>
                    <a:pt x="7" y="2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6" y="14"/>
                  </a:lnTo>
                  <a:lnTo>
                    <a:pt x="37" y="20"/>
                  </a:lnTo>
                  <a:lnTo>
                    <a:pt x="34" y="28"/>
                  </a:lnTo>
                  <a:lnTo>
                    <a:pt x="29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734"/>
            <p:cNvSpPr/>
            <p:nvPr/>
          </p:nvSpPr>
          <p:spPr bwMode="auto">
            <a:xfrm>
              <a:off x="9823450" y="2062163"/>
              <a:ext cx="19050" cy="19050"/>
            </a:xfrm>
            <a:custGeom>
              <a:avLst/>
              <a:gdLst>
                <a:gd name="T0" fmla="*/ 3 w 36"/>
                <a:gd name="T1" fmla="*/ 28 h 36"/>
                <a:gd name="T2" fmla="*/ 3 w 36"/>
                <a:gd name="T3" fmla="*/ 28 h 36"/>
                <a:gd name="T4" fmla="*/ 0 w 36"/>
                <a:gd name="T5" fmla="*/ 22 h 36"/>
                <a:gd name="T6" fmla="*/ 0 w 36"/>
                <a:gd name="T7" fmla="*/ 14 h 36"/>
                <a:gd name="T8" fmla="*/ 3 w 36"/>
                <a:gd name="T9" fmla="*/ 8 h 36"/>
                <a:gd name="T10" fmla="*/ 8 w 36"/>
                <a:gd name="T11" fmla="*/ 3 h 36"/>
                <a:gd name="T12" fmla="*/ 8 w 36"/>
                <a:gd name="T13" fmla="*/ 3 h 36"/>
                <a:gd name="T14" fmla="*/ 14 w 36"/>
                <a:gd name="T15" fmla="*/ 0 h 36"/>
                <a:gd name="T16" fmla="*/ 21 w 36"/>
                <a:gd name="T17" fmla="*/ 0 h 36"/>
                <a:gd name="T18" fmla="*/ 28 w 36"/>
                <a:gd name="T19" fmla="*/ 3 h 36"/>
                <a:gd name="T20" fmla="*/ 34 w 36"/>
                <a:gd name="T21" fmla="*/ 8 h 36"/>
                <a:gd name="T22" fmla="*/ 34 w 36"/>
                <a:gd name="T23" fmla="*/ 8 h 36"/>
                <a:gd name="T24" fmla="*/ 36 w 36"/>
                <a:gd name="T25" fmla="*/ 14 h 36"/>
                <a:gd name="T26" fmla="*/ 36 w 36"/>
                <a:gd name="T27" fmla="*/ 21 h 36"/>
                <a:gd name="T28" fmla="*/ 34 w 36"/>
                <a:gd name="T29" fmla="*/ 28 h 36"/>
                <a:gd name="T30" fmla="*/ 28 w 36"/>
                <a:gd name="T31" fmla="*/ 33 h 36"/>
                <a:gd name="T32" fmla="*/ 28 w 36"/>
                <a:gd name="T33" fmla="*/ 33 h 36"/>
                <a:gd name="T34" fmla="*/ 22 w 36"/>
                <a:gd name="T35" fmla="*/ 36 h 36"/>
                <a:gd name="T36" fmla="*/ 14 w 36"/>
                <a:gd name="T37" fmla="*/ 36 h 36"/>
                <a:gd name="T38" fmla="*/ 8 w 36"/>
                <a:gd name="T39" fmla="*/ 33 h 36"/>
                <a:gd name="T40" fmla="*/ 3 w 36"/>
                <a:gd name="T41" fmla="*/ 28 h 36"/>
                <a:gd name="T42" fmla="*/ 3 w 36"/>
                <a:gd name="T43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3" y="28"/>
                  </a:moveTo>
                  <a:lnTo>
                    <a:pt x="3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3" y="8"/>
                  </a:lnTo>
                  <a:lnTo>
                    <a:pt x="8" y="3"/>
                  </a:lnTo>
                  <a:lnTo>
                    <a:pt x="8" y="3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28" y="3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14"/>
                  </a:lnTo>
                  <a:lnTo>
                    <a:pt x="36" y="21"/>
                  </a:lnTo>
                  <a:lnTo>
                    <a:pt x="34" y="28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2" y="36"/>
                  </a:lnTo>
                  <a:lnTo>
                    <a:pt x="14" y="36"/>
                  </a:lnTo>
                  <a:lnTo>
                    <a:pt x="8" y="33"/>
                  </a:lnTo>
                  <a:lnTo>
                    <a:pt x="3" y="28"/>
                  </a:lnTo>
                  <a:lnTo>
                    <a:pt x="3" y="28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735"/>
            <p:cNvSpPr/>
            <p:nvPr/>
          </p:nvSpPr>
          <p:spPr bwMode="auto">
            <a:xfrm>
              <a:off x="9859963" y="2035176"/>
              <a:ext cx="19050" cy="19050"/>
            </a:xfrm>
            <a:custGeom>
              <a:avLst/>
              <a:gdLst>
                <a:gd name="T0" fmla="*/ 2 w 36"/>
                <a:gd name="T1" fmla="*/ 28 h 36"/>
                <a:gd name="T2" fmla="*/ 2 w 36"/>
                <a:gd name="T3" fmla="*/ 28 h 36"/>
                <a:gd name="T4" fmla="*/ 0 w 36"/>
                <a:gd name="T5" fmla="*/ 22 h 36"/>
                <a:gd name="T6" fmla="*/ 0 w 36"/>
                <a:gd name="T7" fmla="*/ 14 h 36"/>
                <a:gd name="T8" fmla="*/ 2 w 36"/>
                <a:gd name="T9" fmla="*/ 8 h 36"/>
                <a:gd name="T10" fmla="*/ 8 w 36"/>
                <a:gd name="T11" fmla="*/ 3 h 36"/>
                <a:gd name="T12" fmla="*/ 8 w 36"/>
                <a:gd name="T13" fmla="*/ 3 h 36"/>
                <a:gd name="T14" fmla="*/ 14 w 36"/>
                <a:gd name="T15" fmla="*/ 0 h 36"/>
                <a:gd name="T16" fmla="*/ 20 w 36"/>
                <a:gd name="T17" fmla="*/ 0 h 36"/>
                <a:gd name="T18" fmla="*/ 28 w 36"/>
                <a:gd name="T19" fmla="*/ 3 h 36"/>
                <a:gd name="T20" fmla="*/ 33 w 36"/>
                <a:gd name="T21" fmla="*/ 8 h 36"/>
                <a:gd name="T22" fmla="*/ 33 w 36"/>
                <a:gd name="T23" fmla="*/ 8 h 36"/>
                <a:gd name="T24" fmla="*/ 36 w 36"/>
                <a:gd name="T25" fmla="*/ 14 h 36"/>
                <a:gd name="T26" fmla="*/ 36 w 36"/>
                <a:gd name="T27" fmla="*/ 21 h 36"/>
                <a:gd name="T28" fmla="*/ 33 w 36"/>
                <a:gd name="T29" fmla="*/ 28 h 36"/>
                <a:gd name="T30" fmla="*/ 28 w 36"/>
                <a:gd name="T31" fmla="*/ 34 h 36"/>
                <a:gd name="T32" fmla="*/ 28 w 36"/>
                <a:gd name="T33" fmla="*/ 34 h 36"/>
                <a:gd name="T34" fmla="*/ 22 w 36"/>
                <a:gd name="T35" fmla="*/ 36 h 36"/>
                <a:gd name="T36" fmla="*/ 14 w 36"/>
                <a:gd name="T37" fmla="*/ 36 h 36"/>
                <a:gd name="T38" fmla="*/ 8 w 36"/>
                <a:gd name="T39" fmla="*/ 34 h 36"/>
                <a:gd name="T40" fmla="*/ 2 w 36"/>
                <a:gd name="T41" fmla="*/ 28 h 36"/>
                <a:gd name="T42" fmla="*/ 2 w 36"/>
                <a:gd name="T43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2" y="28"/>
                  </a:moveTo>
                  <a:lnTo>
                    <a:pt x="2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3"/>
                  </a:lnTo>
                  <a:lnTo>
                    <a:pt x="8" y="3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8" y="3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6" y="14"/>
                  </a:lnTo>
                  <a:lnTo>
                    <a:pt x="36" y="21"/>
                  </a:lnTo>
                  <a:lnTo>
                    <a:pt x="33" y="28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2" y="36"/>
                  </a:lnTo>
                  <a:lnTo>
                    <a:pt x="14" y="36"/>
                  </a:lnTo>
                  <a:lnTo>
                    <a:pt x="8" y="34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736"/>
            <p:cNvSpPr/>
            <p:nvPr/>
          </p:nvSpPr>
          <p:spPr bwMode="auto">
            <a:xfrm>
              <a:off x="9898063" y="2009776"/>
              <a:ext cx="19050" cy="19050"/>
            </a:xfrm>
            <a:custGeom>
              <a:avLst/>
              <a:gdLst>
                <a:gd name="T0" fmla="*/ 29 w 37"/>
                <a:gd name="T1" fmla="*/ 33 h 37"/>
                <a:gd name="T2" fmla="*/ 29 w 37"/>
                <a:gd name="T3" fmla="*/ 33 h 37"/>
                <a:gd name="T4" fmla="*/ 23 w 37"/>
                <a:gd name="T5" fmla="*/ 37 h 37"/>
                <a:gd name="T6" fmla="*/ 15 w 37"/>
                <a:gd name="T7" fmla="*/ 37 h 37"/>
                <a:gd name="T8" fmla="*/ 9 w 37"/>
                <a:gd name="T9" fmla="*/ 35 h 37"/>
                <a:gd name="T10" fmla="*/ 4 w 37"/>
                <a:gd name="T11" fmla="*/ 30 h 37"/>
                <a:gd name="T12" fmla="*/ 4 w 37"/>
                <a:gd name="T13" fmla="*/ 30 h 37"/>
                <a:gd name="T14" fmla="*/ 0 w 37"/>
                <a:gd name="T15" fmla="*/ 22 h 37"/>
                <a:gd name="T16" fmla="*/ 0 w 37"/>
                <a:gd name="T17" fmla="*/ 15 h 37"/>
                <a:gd name="T18" fmla="*/ 2 w 37"/>
                <a:gd name="T19" fmla="*/ 9 h 37"/>
                <a:gd name="T20" fmla="*/ 7 w 37"/>
                <a:gd name="T21" fmla="*/ 3 h 37"/>
                <a:gd name="T22" fmla="*/ 7 w 37"/>
                <a:gd name="T23" fmla="*/ 3 h 37"/>
                <a:gd name="T24" fmla="*/ 15 w 37"/>
                <a:gd name="T25" fmla="*/ 0 h 37"/>
                <a:gd name="T26" fmla="*/ 22 w 37"/>
                <a:gd name="T27" fmla="*/ 0 h 37"/>
                <a:gd name="T28" fmla="*/ 28 w 37"/>
                <a:gd name="T29" fmla="*/ 3 h 37"/>
                <a:gd name="T30" fmla="*/ 34 w 37"/>
                <a:gd name="T31" fmla="*/ 8 h 37"/>
                <a:gd name="T32" fmla="*/ 34 w 37"/>
                <a:gd name="T33" fmla="*/ 8 h 37"/>
                <a:gd name="T34" fmla="*/ 37 w 37"/>
                <a:gd name="T35" fmla="*/ 14 h 37"/>
                <a:gd name="T36" fmla="*/ 37 w 37"/>
                <a:gd name="T37" fmla="*/ 22 h 37"/>
                <a:gd name="T38" fmla="*/ 34 w 37"/>
                <a:gd name="T39" fmla="*/ 28 h 37"/>
                <a:gd name="T40" fmla="*/ 29 w 37"/>
                <a:gd name="T41" fmla="*/ 33 h 37"/>
                <a:gd name="T42" fmla="*/ 29 w 37"/>
                <a:gd name="T43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29" y="33"/>
                  </a:moveTo>
                  <a:lnTo>
                    <a:pt x="29" y="33"/>
                  </a:lnTo>
                  <a:lnTo>
                    <a:pt x="23" y="37"/>
                  </a:lnTo>
                  <a:lnTo>
                    <a:pt x="15" y="37"/>
                  </a:lnTo>
                  <a:lnTo>
                    <a:pt x="9" y="35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2" y="9"/>
                  </a:lnTo>
                  <a:lnTo>
                    <a:pt x="7" y="3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8" y="3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7" y="14"/>
                  </a:lnTo>
                  <a:lnTo>
                    <a:pt x="37" y="22"/>
                  </a:lnTo>
                  <a:lnTo>
                    <a:pt x="34" y="28"/>
                  </a:lnTo>
                  <a:lnTo>
                    <a:pt x="29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737"/>
            <p:cNvSpPr/>
            <p:nvPr/>
          </p:nvSpPr>
          <p:spPr bwMode="auto">
            <a:xfrm>
              <a:off x="9936163" y="1982788"/>
              <a:ext cx="19050" cy="19050"/>
            </a:xfrm>
            <a:custGeom>
              <a:avLst/>
              <a:gdLst>
                <a:gd name="T0" fmla="*/ 2 w 37"/>
                <a:gd name="T1" fmla="*/ 28 h 36"/>
                <a:gd name="T2" fmla="*/ 2 w 37"/>
                <a:gd name="T3" fmla="*/ 28 h 36"/>
                <a:gd name="T4" fmla="*/ 0 w 37"/>
                <a:gd name="T5" fmla="*/ 22 h 36"/>
                <a:gd name="T6" fmla="*/ 0 w 37"/>
                <a:gd name="T7" fmla="*/ 14 h 36"/>
                <a:gd name="T8" fmla="*/ 2 w 37"/>
                <a:gd name="T9" fmla="*/ 8 h 36"/>
                <a:gd name="T10" fmla="*/ 7 w 37"/>
                <a:gd name="T11" fmla="*/ 3 h 36"/>
                <a:gd name="T12" fmla="*/ 7 w 37"/>
                <a:gd name="T13" fmla="*/ 3 h 36"/>
                <a:gd name="T14" fmla="*/ 14 w 37"/>
                <a:gd name="T15" fmla="*/ 0 h 36"/>
                <a:gd name="T16" fmla="*/ 22 w 37"/>
                <a:gd name="T17" fmla="*/ 0 h 36"/>
                <a:gd name="T18" fmla="*/ 28 w 37"/>
                <a:gd name="T19" fmla="*/ 3 h 36"/>
                <a:gd name="T20" fmla="*/ 33 w 37"/>
                <a:gd name="T21" fmla="*/ 8 h 36"/>
                <a:gd name="T22" fmla="*/ 33 w 37"/>
                <a:gd name="T23" fmla="*/ 8 h 36"/>
                <a:gd name="T24" fmla="*/ 37 w 37"/>
                <a:gd name="T25" fmla="*/ 14 h 36"/>
                <a:gd name="T26" fmla="*/ 37 w 37"/>
                <a:gd name="T27" fmla="*/ 21 h 36"/>
                <a:gd name="T28" fmla="*/ 34 w 37"/>
                <a:gd name="T29" fmla="*/ 28 h 36"/>
                <a:gd name="T30" fmla="*/ 29 w 37"/>
                <a:gd name="T31" fmla="*/ 34 h 36"/>
                <a:gd name="T32" fmla="*/ 29 w 37"/>
                <a:gd name="T33" fmla="*/ 34 h 36"/>
                <a:gd name="T34" fmla="*/ 22 w 37"/>
                <a:gd name="T35" fmla="*/ 36 h 36"/>
                <a:gd name="T36" fmla="*/ 15 w 37"/>
                <a:gd name="T37" fmla="*/ 36 h 36"/>
                <a:gd name="T38" fmla="*/ 9 w 37"/>
                <a:gd name="T39" fmla="*/ 34 h 36"/>
                <a:gd name="T40" fmla="*/ 2 w 37"/>
                <a:gd name="T41" fmla="*/ 28 h 36"/>
                <a:gd name="T42" fmla="*/ 2 w 37"/>
                <a:gd name="T43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2" y="28"/>
                  </a:moveTo>
                  <a:lnTo>
                    <a:pt x="2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2" y="8"/>
                  </a:lnTo>
                  <a:lnTo>
                    <a:pt x="7" y="3"/>
                  </a:lnTo>
                  <a:lnTo>
                    <a:pt x="7" y="3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8" y="3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7" y="14"/>
                  </a:lnTo>
                  <a:lnTo>
                    <a:pt x="37" y="21"/>
                  </a:lnTo>
                  <a:lnTo>
                    <a:pt x="34" y="28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2" y="36"/>
                  </a:lnTo>
                  <a:lnTo>
                    <a:pt x="15" y="36"/>
                  </a:lnTo>
                  <a:lnTo>
                    <a:pt x="9" y="34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38"/>
            <p:cNvSpPr/>
            <p:nvPr/>
          </p:nvSpPr>
          <p:spPr bwMode="auto">
            <a:xfrm>
              <a:off x="9972675" y="1957388"/>
              <a:ext cx="20637" cy="19050"/>
            </a:xfrm>
            <a:custGeom>
              <a:avLst/>
              <a:gdLst>
                <a:gd name="T0" fmla="*/ 4 w 38"/>
                <a:gd name="T1" fmla="*/ 28 h 36"/>
                <a:gd name="T2" fmla="*/ 4 w 38"/>
                <a:gd name="T3" fmla="*/ 28 h 36"/>
                <a:gd name="T4" fmla="*/ 0 w 38"/>
                <a:gd name="T5" fmla="*/ 22 h 36"/>
                <a:gd name="T6" fmla="*/ 0 w 38"/>
                <a:gd name="T7" fmla="*/ 14 h 36"/>
                <a:gd name="T8" fmla="*/ 3 w 38"/>
                <a:gd name="T9" fmla="*/ 8 h 36"/>
                <a:gd name="T10" fmla="*/ 8 w 38"/>
                <a:gd name="T11" fmla="*/ 3 h 36"/>
                <a:gd name="T12" fmla="*/ 8 w 38"/>
                <a:gd name="T13" fmla="*/ 3 h 36"/>
                <a:gd name="T14" fmla="*/ 15 w 38"/>
                <a:gd name="T15" fmla="*/ 0 h 36"/>
                <a:gd name="T16" fmla="*/ 22 w 38"/>
                <a:gd name="T17" fmla="*/ 0 h 36"/>
                <a:gd name="T18" fmla="*/ 29 w 38"/>
                <a:gd name="T19" fmla="*/ 3 h 36"/>
                <a:gd name="T20" fmla="*/ 34 w 38"/>
                <a:gd name="T21" fmla="*/ 8 h 36"/>
                <a:gd name="T22" fmla="*/ 34 w 38"/>
                <a:gd name="T23" fmla="*/ 8 h 36"/>
                <a:gd name="T24" fmla="*/ 38 w 38"/>
                <a:gd name="T25" fmla="*/ 14 h 36"/>
                <a:gd name="T26" fmla="*/ 38 w 38"/>
                <a:gd name="T27" fmla="*/ 21 h 36"/>
                <a:gd name="T28" fmla="*/ 35 w 38"/>
                <a:gd name="T29" fmla="*/ 28 h 36"/>
                <a:gd name="T30" fmla="*/ 30 w 38"/>
                <a:gd name="T31" fmla="*/ 34 h 36"/>
                <a:gd name="T32" fmla="*/ 30 w 38"/>
                <a:gd name="T33" fmla="*/ 34 h 36"/>
                <a:gd name="T34" fmla="*/ 22 w 38"/>
                <a:gd name="T35" fmla="*/ 36 h 36"/>
                <a:gd name="T36" fmla="*/ 16 w 38"/>
                <a:gd name="T37" fmla="*/ 36 h 36"/>
                <a:gd name="T38" fmla="*/ 9 w 38"/>
                <a:gd name="T39" fmla="*/ 34 h 36"/>
                <a:gd name="T40" fmla="*/ 4 w 38"/>
                <a:gd name="T41" fmla="*/ 28 h 36"/>
                <a:gd name="T42" fmla="*/ 4 w 38"/>
                <a:gd name="T43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6">
                  <a:moveTo>
                    <a:pt x="4" y="28"/>
                  </a:moveTo>
                  <a:lnTo>
                    <a:pt x="4" y="28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3" y="8"/>
                  </a:lnTo>
                  <a:lnTo>
                    <a:pt x="8" y="3"/>
                  </a:lnTo>
                  <a:lnTo>
                    <a:pt x="8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9" y="3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8" y="14"/>
                  </a:lnTo>
                  <a:lnTo>
                    <a:pt x="38" y="21"/>
                  </a:lnTo>
                  <a:lnTo>
                    <a:pt x="35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2" y="36"/>
                  </a:lnTo>
                  <a:lnTo>
                    <a:pt x="16" y="36"/>
                  </a:lnTo>
                  <a:lnTo>
                    <a:pt x="9" y="34"/>
                  </a:lnTo>
                  <a:lnTo>
                    <a:pt x="4" y="28"/>
                  </a:lnTo>
                  <a:lnTo>
                    <a:pt x="4" y="28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39"/>
            <p:cNvSpPr/>
            <p:nvPr/>
          </p:nvSpPr>
          <p:spPr bwMode="auto">
            <a:xfrm>
              <a:off x="10012363" y="1930401"/>
              <a:ext cx="19050" cy="20638"/>
            </a:xfrm>
            <a:custGeom>
              <a:avLst/>
              <a:gdLst>
                <a:gd name="T0" fmla="*/ 28 w 36"/>
                <a:gd name="T1" fmla="*/ 33 h 37"/>
                <a:gd name="T2" fmla="*/ 28 w 36"/>
                <a:gd name="T3" fmla="*/ 33 h 37"/>
                <a:gd name="T4" fmla="*/ 21 w 36"/>
                <a:gd name="T5" fmla="*/ 37 h 37"/>
                <a:gd name="T6" fmla="*/ 15 w 36"/>
                <a:gd name="T7" fmla="*/ 37 h 37"/>
                <a:gd name="T8" fmla="*/ 7 w 36"/>
                <a:gd name="T9" fmla="*/ 35 h 37"/>
                <a:gd name="T10" fmla="*/ 2 w 36"/>
                <a:gd name="T11" fmla="*/ 30 h 37"/>
                <a:gd name="T12" fmla="*/ 2 w 36"/>
                <a:gd name="T13" fmla="*/ 30 h 37"/>
                <a:gd name="T14" fmla="*/ 0 w 36"/>
                <a:gd name="T15" fmla="*/ 22 h 37"/>
                <a:gd name="T16" fmla="*/ 0 w 36"/>
                <a:gd name="T17" fmla="*/ 15 h 37"/>
                <a:gd name="T18" fmla="*/ 2 w 36"/>
                <a:gd name="T19" fmla="*/ 9 h 37"/>
                <a:gd name="T20" fmla="*/ 7 w 36"/>
                <a:gd name="T21" fmla="*/ 4 h 37"/>
                <a:gd name="T22" fmla="*/ 7 w 36"/>
                <a:gd name="T23" fmla="*/ 4 h 37"/>
                <a:gd name="T24" fmla="*/ 14 w 36"/>
                <a:gd name="T25" fmla="*/ 0 h 37"/>
                <a:gd name="T26" fmla="*/ 21 w 36"/>
                <a:gd name="T27" fmla="*/ 0 h 37"/>
                <a:gd name="T28" fmla="*/ 28 w 36"/>
                <a:gd name="T29" fmla="*/ 3 h 37"/>
                <a:gd name="T30" fmla="*/ 33 w 36"/>
                <a:gd name="T31" fmla="*/ 8 h 37"/>
                <a:gd name="T32" fmla="*/ 33 w 36"/>
                <a:gd name="T33" fmla="*/ 8 h 37"/>
                <a:gd name="T34" fmla="*/ 36 w 36"/>
                <a:gd name="T35" fmla="*/ 14 h 37"/>
                <a:gd name="T36" fmla="*/ 36 w 36"/>
                <a:gd name="T37" fmla="*/ 22 h 37"/>
                <a:gd name="T38" fmla="*/ 33 w 36"/>
                <a:gd name="T39" fmla="*/ 28 h 37"/>
                <a:gd name="T40" fmla="*/ 28 w 36"/>
                <a:gd name="T41" fmla="*/ 33 h 37"/>
                <a:gd name="T42" fmla="*/ 28 w 36"/>
                <a:gd name="T43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28" y="33"/>
                  </a:moveTo>
                  <a:lnTo>
                    <a:pt x="28" y="33"/>
                  </a:lnTo>
                  <a:lnTo>
                    <a:pt x="21" y="37"/>
                  </a:lnTo>
                  <a:lnTo>
                    <a:pt x="15" y="37"/>
                  </a:lnTo>
                  <a:lnTo>
                    <a:pt x="7" y="35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2" y="9"/>
                  </a:lnTo>
                  <a:lnTo>
                    <a:pt x="7" y="4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28" y="3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6" y="14"/>
                  </a:lnTo>
                  <a:lnTo>
                    <a:pt x="36" y="22"/>
                  </a:lnTo>
                  <a:lnTo>
                    <a:pt x="33" y="28"/>
                  </a:lnTo>
                  <a:lnTo>
                    <a:pt x="28" y="3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40"/>
            <p:cNvSpPr/>
            <p:nvPr/>
          </p:nvSpPr>
          <p:spPr bwMode="auto">
            <a:xfrm>
              <a:off x="11250613" y="2251076"/>
              <a:ext cx="19050" cy="20638"/>
            </a:xfrm>
            <a:custGeom>
              <a:avLst/>
              <a:gdLst>
                <a:gd name="T0" fmla="*/ 6 w 37"/>
                <a:gd name="T1" fmla="*/ 5 h 37"/>
                <a:gd name="T2" fmla="*/ 6 w 37"/>
                <a:gd name="T3" fmla="*/ 5 h 37"/>
                <a:gd name="T4" fmla="*/ 12 w 37"/>
                <a:gd name="T5" fmla="*/ 1 h 37"/>
                <a:gd name="T6" fmla="*/ 19 w 37"/>
                <a:gd name="T7" fmla="*/ 0 h 37"/>
                <a:gd name="T8" fmla="*/ 26 w 37"/>
                <a:gd name="T9" fmla="*/ 1 h 37"/>
                <a:gd name="T10" fmla="*/ 32 w 37"/>
                <a:gd name="T11" fmla="*/ 5 h 37"/>
                <a:gd name="T12" fmla="*/ 32 w 37"/>
                <a:gd name="T13" fmla="*/ 5 h 37"/>
                <a:gd name="T14" fmla="*/ 36 w 37"/>
                <a:gd name="T15" fmla="*/ 12 h 37"/>
                <a:gd name="T16" fmla="*/ 37 w 37"/>
                <a:gd name="T17" fmla="*/ 19 h 37"/>
                <a:gd name="T18" fmla="*/ 36 w 37"/>
                <a:gd name="T19" fmla="*/ 26 h 37"/>
                <a:gd name="T20" fmla="*/ 32 w 37"/>
                <a:gd name="T21" fmla="*/ 32 h 37"/>
                <a:gd name="T22" fmla="*/ 32 w 37"/>
                <a:gd name="T23" fmla="*/ 32 h 37"/>
                <a:gd name="T24" fmla="*/ 26 w 37"/>
                <a:gd name="T25" fmla="*/ 36 h 37"/>
                <a:gd name="T26" fmla="*/ 18 w 37"/>
                <a:gd name="T27" fmla="*/ 37 h 37"/>
                <a:gd name="T28" fmla="*/ 12 w 37"/>
                <a:gd name="T29" fmla="*/ 35 h 37"/>
                <a:gd name="T30" fmla="*/ 5 w 37"/>
                <a:gd name="T31" fmla="*/ 31 h 37"/>
                <a:gd name="T32" fmla="*/ 5 w 37"/>
                <a:gd name="T33" fmla="*/ 31 h 37"/>
                <a:gd name="T34" fmla="*/ 1 w 37"/>
                <a:gd name="T35" fmla="*/ 24 h 37"/>
                <a:gd name="T36" fmla="*/ 0 w 37"/>
                <a:gd name="T37" fmla="*/ 18 h 37"/>
                <a:gd name="T38" fmla="*/ 1 w 37"/>
                <a:gd name="T39" fmla="*/ 10 h 37"/>
                <a:gd name="T40" fmla="*/ 6 w 37"/>
                <a:gd name="T41" fmla="*/ 5 h 37"/>
                <a:gd name="T42" fmla="*/ 6 w 37"/>
                <a:gd name="T43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6" y="5"/>
                  </a:moveTo>
                  <a:lnTo>
                    <a:pt x="6" y="5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26" y="1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6" y="12"/>
                  </a:lnTo>
                  <a:lnTo>
                    <a:pt x="37" y="19"/>
                  </a:lnTo>
                  <a:lnTo>
                    <a:pt x="36" y="26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6" y="36"/>
                  </a:lnTo>
                  <a:lnTo>
                    <a:pt x="18" y="37"/>
                  </a:lnTo>
                  <a:lnTo>
                    <a:pt x="12" y="35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1" y="10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41"/>
            <p:cNvSpPr/>
            <p:nvPr/>
          </p:nvSpPr>
          <p:spPr bwMode="auto">
            <a:xfrm>
              <a:off x="11280775" y="2284413"/>
              <a:ext cx="20637" cy="19050"/>
            </a:xfrm>
            <a:custGeom>
              <a:avLst/>
              <a:gdLst>
                <a:gd name="T0" fmla="*/ 7 w 38"/>
                <a:gd name="T1" fmla="*/ 5 h 37"/>
                <a:gd name="T2" fmla="*/ 7 w 38"/>
                <a:gd name="T3" fmla="*/ 5 h 37"/>
                <a:gd name="T4" fmla="*/ 13 w 38"/>
                <a:gd name="T5" fmla="*/ 1 h 37"/>
                <a:gd name="T6" fmla="*/ 20 w 38"/>
                <a:gd name="T7" fmla="*/ 0 h 37"/>
                <a:gd name="T8" fmla="*/ 27 w 38"/>
                <a:gd name="T9" fmla="*/ 1 h 37"/>
                <a:gd name="T10" fmla="*/ 32 w 38"/>
                <a:gd name="T11" fmla="*/ 5 h 37"/>
                <a:gd name="T12" fmla="*/ 32 w 38"/>
                <a:gd name="T13" fmla="*/ 5 h 37"/>
                <a:gd name="T14" fmla="*/ 36 w 38"/>
                <a:gd name="T15" fmla="*/ 11 h 37"/>
                <a:gd name="T16" fmla="*/ 38 w 38"/>
                <a:gd name="T17" fmla="*/ 19 h 37"/>
                <a:gd name="T18" fmla="*/ 36 w 38"/>
                <a:gd name="T19" fmla="*/ 25 h 37"/>
                <a:gd name="T20" fmla="*/ 32 w 38"/>
                <a:gd name="T21" fmla="*/ 32 h 37"/>
                <a:gd name="T22" fmla="*/ 32 w 38"/>
                <a:gd name="T23" fmla="*/ 32 h 37"/>
                <a:gd name="T24" fmla="*/ 26 w 38"/>
                <a:gd name="T25" fmla="*/ 36 h 37"/>
                <a:gd name="T26" fmla="*/ 20 w 38"/>
                <a:gd name="T27" fmla="*/ 37 h 37"/>
                <a:gd name="T28" fmla="*/ 12 w 38"/>
                <a:gd name="T29" fmla="*/ 36 h 37"/>
                <a:gd name="T30" fmla="*/ 5 w 38"/>
                <a:gd name="T31" fmla="*/ 31 h 37"/>
                <a:gd name="T32" fmla="*/ 5 w 38"/>
                <a:gd name="T33" fmla="*/ 31 h 37"/>
                <a:gd name="T34" fmla="*/ 2 w 38"/>
                <a:gd name="T35" fmla="*/ 25 h 37"/>
                <a:gd name="T36" fmla="*/ 0 w 38"/>
                <a:gd name="T37" fmla="*/ 18 h 37"/>
                <a:gd name="T38" fmla="*/ 3 w 38"/>
                <a:gd name="T39" fmla="*/ 11 h 37"/>
                <a:gd name="T40" fmla="*/ 7 w 38"/>
                <a:gd name="T41" fmla="*/ 5 h 37"/>
                <a:gd name="T42" fmla="*/ 7 w 38"/>
                <a:gd name="T43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7">
                  <a:moveTo>
                    <a:pt x="7" y="5"/>
                  </a:moveTo>
                  <a:lnTo>
                    <a:pt x="7" y="5"/>
                  </a:lnTo>
                  <a:lnTo>
                    <a:pt x="13" y="1"/>
                  </a:lnTo>
                  <a:lnTo>
                    <a:pt x="20" y="0"/>
                  </a:lnTo>
                  <a:lnTo>
                    <a:pt x="27" y="1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6" y="11"/>
                  </a:lnTo>
                  <a:lnTo>
                    <a:pt x="38" y="19"/>
                  </a:lnTo>
                  <a:lnTo>
                    <a:pt x="36" y="25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6" y="36"/>
                  </a:lnTo>
                  <a:lnTo>
                    <a:pt x="20" y="37"/>
                  </a:lnTo>
                  <a:lnTo>
                    <a:pt x="12" y="36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25"/>
                  </a:lnTo>
                  <a:lnTo>
                    <a:pt x="0" y="18"/>
                  </a:lnTo>
                  <a:lnTo>
                    <a:pt x="3" y="11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42"/>
            <p:cNvSpPr/>
            <p:nvPr/>
          </p:nvSpPr>
          <p:spPr bwMode="auto">
            <a:xfrm>
              <a:off x="11314113" y="2317751"/>
              <a:ext cx="19050" cy="19050"/>
            </a:xfrm>
            <a:custGeom>
              <a:avLst/>
              <a:gdLst>
                <a:gd name="T0" fmla="*/ 5 w 37"/>
                <a:gd name="T1" fmla="*/ 31 h 37"/>
                <a:gd name="T2" fmla="*/ 5 w 37"/>
                <a:gd name="T3" fmla="*/ 31 h 37"/>
                <a:gd name="T4" fmla="*/ 1 w 37"/>
                <a:gd name="T5" fmla="*/ 25 h 37"/>
                <a:gd name="T6" fmla="*/ 0 w 37"/>
                <a:gd name="T7" fmla="*/ 18 h 37"/>
                <a:gd name="T8" fmla="*/ 1 w 37"/>
                <a:gd name="T9" fmla="*/ 11 h 37"/>
                <a:gd name="T10" fmla="*/ 6 w 37"/>
                <a:gd name="T11" fmla="*/ 5 h 37"/>
                <a:gd name="T12" fmla="*/ 6 w 37"/>
                <a:gd name="T13" fmla="*/ 5 h 37"/>
                <a:gd name="T14" fmla="*/ 13 w 37"/>
                <a:gd name="T15" fmla="*/ 1 h 37"/>
                <a:gd name="T16" fmla="*/ 19 w 37"/>
                <a:gd name="T17" fmla="*/ 0 h 37"/>
                <a:gd name="T18" fmla="*/ 25 w 37"/>
                <a:gd name="T19" fmla="*/ 1 h 37"/>
                <a:gd name="T20" fmla="*/ 32 w 37"/>
                <a:gd name="T21" fmla="*/ 5 h 37"/>
                <a:gd name="T22" fmla="*/ 32 w 37"/>
                <a:gd name="T23" fmla="*/ 5 h 37"/>
                <a:gd name="T24" fmla="*/ 36 w 37"/>
                <a:gd name="T25" fmla="*/ 11 h 37"/>
                <a:gd name="T26" fmla="*/ 37 w 37"/>
                <a:gd name="T27" fmla="*/ 19 h 37"/>
                <a:gd name="T28" fmla="*/ 36 w 37"/>
                <a:gd name="T29" fmla="*/ 25 h 37"/>
                <a:gd name="T30" fmla="*/ 32 w 37"/>
                <a:gd name="T31" fmla="*/ 32 h 37"/>
                <a:gd name="T32" fmla="*/ 32 w 37"/>
                <a:gd name="T33" fmla="*/ 32 h 37"/>
                <a:gd name="T34" fmla="*/ 25 w 37"/>
                <a:gd name="T35" fmla="*/ 36 h 37"/>
                <a:gd name="T36" fmla="*/ 18 w 37"/>
                <a:gd name="T37" fmla="*/ 37 h 37"/>
                <a:gd name="T38" fmla="*/ 11 w 37"/>
                <a:gd name="T39" fmla="*/ 36 h 37"/>
                <a:gd name="T40" fmla="*/ 5 w 37"/>
                <a:gd name="T41" fmla="*/ 31 h 37"/>
                <a:gd name="T42" fmla="*/ 5 w 37"/>
                <a:gd name="T43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5" y="31"/>
                  </a:moveTo>
                  <a:lnTo>
                    <a:pt x="5" y="31"/>
                  </a:lnTo>
                  <a:lnTo>
                    <a:pt x="1" y="25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6" y="5"/>
                  </a:lnTo>
                  <a:lnTo>
                    <a:pt x="6" y="5"/>
                  </a:lnTo>
                  <a:lnTo>
                    <a:pt x="13" y="1"/>
                  </a:lnTo>
                  <a:lnTo>
                    <a:pt x="19" y="0"/>
                  </a:lnTo>
                  <a:lnTo>
                    <a:pt x="25" y="1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6" y="11"/>
                  </a:lnTo>
                  <a:lnTo>
                    <a:pt x="37" y="19"/>
                  </a:lnTo>
                  <a:lnTo>
                    <a:pt x="36" y="25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5" y="36"/>
                  </a:lnTo>
                  <a:lnTo>
                    <a:pt x="18" y="37"/>
                  </a:lnTo>
                  <a:lnTo>
                    <a:pt x="11" y="36"/>
                  </a:lnTo>
                  <a:lnTo>
                    <a:pt x="5" y="31"/>
                  </a:lnTo>
                  <a:lnTo>
                    <a:pt x="5" y="31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743"/>
            <p:cNvSpPr/>
            <p:nvPr/>
          </p:nvSpPr>
          <p:spPr bwMode="auto">
            <a:xfrm>
              <a:off x="11345863" y="2351088"/>
              <a:ext cx="19050" cy="19050"/>
            </a:xfrm>
            <a:custGeom>
              <a:avLst/>
              <a:gdLst>
                <a:gd name="T0" fmla="*/ 7 w 37"/>
                <a:gd name="T1" fmla="*/ 5 h 37"/>
                <a:gd name="T2" fmla="*/ 7 w 37"/>
                <a:gd name="T3" fmla="*/ 5 h 37"/>
                <a:gd name="T4" fmla="*/ 12 w 37"/>
                <a:gd name="T5" fmla="*/ 1 h 37"/>
                <a:gd name="T6" fmla="*/ 19 w 37"/>
                <a:gd name="T7" fmla="*/ 0 h 37"/>
                <a:gd name="T8" fmla="*/ 26 w 37"/>
                <a:gd name="T9" fmla="*/ 1 h 37"/>
                <a:gd name="T10" fmla="*/ 32 w 37"/>
                <a:gd name="T11" fmla="*/ 5 h 37"/>
                <a:gd name="T12" fmla="*/ 32 w 37"/>
                <a:gd name="T13" fmla="*/ 5 h 37"/>
                <a:gd name="T14" fmla="*/ 36 w 37"/>
                <a:gd name="T15" fmla="*/ 11 h 37"/>
                <a:gd name="T16" fmla="*/ 37 w 37"/>
                <a:gd name="T17" fmla="*/ 19 h 37"/>
                <a:gd name="T18" fmla="*/ 36 w 37"/>
                <a:gd name="T19" fmla="*/ 26 h 37"/>
                <a:gd name="T20" fmla="*/ 32 w 37"/>
                <a:gd name="T21" fmla="*/ 32 h 37"/>
                <a:gd name="T22" fmla="*/ 32 w 37"/>
                <a:gd name="T23" fmla="*/ 32 h 37"/>
                <a:gd name="T24" fmla="*/ 26 w 37"/>
                <a:gd name="T25" fmla="*/ 36 h 37"/>
                <a:gd name="T26" fmla="*/ 18 w 37"/>
                <a:gd name="T27" fmla="*/ 37 h 37"/>
                <a:gd name="T28" fmla="*/ 12 w 37"/>
                <a:gd name="T29" fmla="*/ 36 h 37"/>
                <a:gd name="T30" fmla="*/ 5 w 37"/>
                <a:gd name="T31" fmla="*/ 31 h 37"/>
                <a:gd name="T32" fmla="*/ 5 w 37"/>
                <a:gd name="T33" fmla="*/ 31 h 37"/>
                <a:gd name="T34" fmla="*/ 1 w 37"/>
                <a:gd name="T35" fmla="*/ 24 h 37"/>
                <a:gd name="T36" fmla="*/ 0 w 37"/>
                <a:gd name="T37" fmla="*/ 18 h 37"/>
                <a:gd name="T38" fmla="*/ 1 w 37"/>
                <a:gd name="T39" fmla="*/ 11 h 37"/>
                <a:gd name="T40" fmla="*/ 7 w 37"/>
                <a:gd name="T41" fmla="*/ 5 h 37"/>
                <a:gd name="T42" fmla="*/ 7 w 37"/>
                <a:gd name="T43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7" y="5"/>
                  </a:moveTo>
                  <a:lnTo>
                    <a:pt x="7" y="5"/>
                  </a:lnTo>
                  <a:lnTo>
                    <a:pt x="12" y="1"/>
                  </a:lnTo>
                  <a:lnTo>
                    <a:pt x="19" y="0"/>
                  </a:lnTo>
                  <a:lnTo>
                    <a:pt x="26" y="1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6" y="11"/>
                  </a:lnTo>
                  <a:lnTo>
                    <a:pt x="37" y="19"/>
                  </a:lnTo>
                  <a:lnTo>
                    <a:pt x="36" y="26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6" y="36"/>
                  </a:lnTo>
                  <a:lnTo>
                    <a:pt x="18" y="37"/>
                  </a:lnTo>
                  <a:lnTo>
                    <a:pt x="12" y="36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744"/>
            <p:cNvSpPr/>
            <p:nvPr/>
          </p:nvSpPr>
          <p:spPr bwMode="auto">
            <a:xfrm>
              <a:off x="11376025" y="2384426"/>
              <a:ext cx="20637" cy="19050"/>
            </a:xfrm>
            <a:custGeom>
              <a:avLst/>
              <a:gdLst>
                <a:gd name="T0" fmla="*/ 7 w 38"/>
                <a:gd name="T1" fmla="*/ 5 h 37"/>
                <a:gd name="T2" fmla="*/ 7 w 38"/>
                <a:gd name="T3" fmla="*/ 5 h 37"/>
                <a:gd name="T4" fmla="*/ 13 w 38"/>
                <a:gd name="T5" fmla="*/ 1 h 37"/>
                <a:gd name="T6" fmla="*/ 20 w 38"/>
                <a:gd name="T7" fmla="*/ 0 h 37"/>
                <a:gd name="T8" fmla="*/ 27 w 38"/>
                <a:gd name="T9" fmla="*/ 1 h 37"/>
                <a:gd name="T10" fmla="*/ 33 w 38"/>
                <a:gd name="T11" fmla="*/ 6 h 37"/>
                <a:gd name="T12" fmla="*/ 33 w 38"/>
                <a:gd name="T13" fmla="*/ 6 h 37"/>
                <a:gd name="T14" fmla="*/ 36 w 38"/>
                <a:gd name="T15" fmla="*/ 11 h 37"/>
                <a:gd name="T16" fmla="*/ 38 w 38"/>
                <a:gd name="T17" fmla="*/ 19 h 37"/>
                <a:gd name="T18" fmla="*/ 36 w 38"/>
                <a:gd name="T19" fmla="*/ 25 h 37"/>
                <a:gd name="T20" fmla="*/ 33 w 38"/>
                <a:gd name="T21" fmla="*/ 32 h 37"/>
                <a:gd name="T22" fmla="*/ 33 w 38"/>
                <a:gd name="T23" fmla="*/ 32 h 37"/>
                <a:gd name="T24" fmla="*/ 26 w 38"/>
                <a:gd name="T25" fmla="*/ 36 h 37"/>
                <a:gd name="T26" fmla="*/ 20 w 38"/>
                <a:gd name="T27" fmla="*/ 37 h 37"/>
                <a:gd name="T28" fmla="*/ 12 w 38"/>
                <a:gd name="T29" fmla="*/ 36 h 37"/>
                <a:gd name="T30" fmla="*/ 6 w 38"/>
                <a:gd name="T31" fmla="*/ 32 h 37"/>
                <a:gd name="T32" fmla="*/ 6 w 38"/>
                <a:gd name="T33" fmla="*/ 32 h 37"/>
                <a:gd name="T34" fmla="*/ 2 w 38"/>
                <a:gd name="T35" fmla="*/ 25 h 37"/>
                <a:gd name="T36" fmla="*/ 0 w 38"/>
                <a:gd name="T37" fmla="*/ 18 h 37"/>
                <a:gd name="T38" fmla="*/ 3 w 38"/>
                <a:gd name="T39" fmla="*/ 11 h 37"/>
                <a:gd name="T40" fmla="*/ 7 w 38"/>
                <a:gd name="T41" fmla="*/ 5 h 37"/>
                <a:gd name="T42" fmla="*/ 7 w 38"/>
                <a:gd name="T43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7">
                  <a:moveTo>
                    <a:pt x="7" y="5"/>
                  </a:moveTo>
                  <a:lnTo>
                    <a:pt x="7" y="5"/>
                  </a:lnTo>
                  <a:lnTo>
                    <a:pt x="13" y="1"/>
                  </a:lnTo>
                  <a:lnTo>
                    <a:pt x="20" y="0"/>
                  </a:lnTo>
                  <a:lnTo>
                    <a:pt x="27" y="1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6" y="11"/>
                  </a:lnTo>
                  <a:lnTo>
                    <a:pt x="38" y="19"/>
                  </a:lnTo>
                  <a:lnTo>
                    <a:pt x="36" y="25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26" y="36"/>
                  </a:lnTo>
                  <a:lnTo>
                    <a:pt x="20" y="37"/>
                  </a:lnTo>
                  <a:lnTo>
                    <a:pt x="12" y="3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25"/>
                  </a:lnTo>
                  <a:lnTo>
                    <a:pt x="0" y="18"/>
                  </a:lnTo>
                  <a:lnTo>
                    <a:pt x="3" y="11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745"/>
            <p:cNvSpPr/>
            <p:nvPr/>
          </p:nvSpPr>
          <p:spPr bwMode="auto">
            <a:xfrm>
              <a:off x="11409363" y="2417763"/>
              <a:ext cx="19050" cy="19050"/>
            </a:xfrm>
            <a:custGeom>
              <a:avLst/>
              <a:gdLst>
                <a:gd name="T0" fmla="*/ 5 w 37"/>
                <a:gd name="T1" fmla="*/ 32 h 37"/>
                <a:gd name="T2" fmla="*/ 5 w 37"/>
                <a:gd name="T3" fmla="*/ 32 h 37"/>
                <a:gd name="T4" fmla="*/ 1 w 37"/>
                <a:gd name="T5" fmla="*/ 25 h 37"/>
                <a:gd name="T6" fmla="*/ 0 w 37"/>
                <a:gd name="T7" fmla="*/ 18 h 37"/>
                <a:gd name="T8" fmla="*/ 1 w 37"/>
                <a:gd name="T9" fmla="*/ 11 h 37"/>
                <a:gd name="T10" fmla="*/ 6 w 37"/>
                <a:gd name="T11" fmla="*/ 5 h 37"/>
                <a:gd name="T12" fmla="*/ 6 w 37"/>
                <a:gd name="T13" fmla="*/ 5 h 37"/>
                <a:gd name="T14" fmla="*/ 13 w 37"/>
                <a:gd name="T15" fmla="*/ 1 h 37"/>
                <a:gd name="T16" fmla="*/ 19 w 37"/>
                <a:gd name="T17" fmla="*/ 0 h 37"/>
                <a:gd name="T18" fmla="*/ 26 w 37"/>
                <a:gd name="T19" fmla="*/ 1 h 37"/>
                <a:gd name="T20" fmla="*/ 32 w 37"/>
                <a:gd name="T21" fmla="*/ 6 h 37"/>
                <a:gd name="T22" fmla="*/ 32 w 37"/>
                <a:gd name="T23" fmla="*/ 6 h 37"/>
                <a:gd name="T24" fmla="*/ 36 w 37"/>
                <a:gd name="T25" fmla="*/ 11 h 37"/>
                <a:gd name="T26" fmla="*/ 37 w 37"/>
                <a:gd name="T27" fmla="*/ 19 h 37"/>
                <a:gd name="T28" fmla="*/ 36 w 37"/>
                <a:gd name="T29" fmla="*/ 25 h 37"/>
                <a:gd name="T30" fmla="*/ 32 w 37"/>
                <a:gd name="T31" fmla="*/ 32 h 37"/>
                <a:gd name="T32" fmla="*/ 32 w 37"/>
                <a:gd name="T33" fmla="*/ 32 h 37"/>
                <a:gd name="T34" fmla="*/ 26 w 37"/>
                <a:gd name="T35" fmla="*/ 36 h 37"/>
                <a:gd name="T36" fmla="*/ 18 w 37"/>
                <a:gd name="T37" fmla="*/ 37 h 37"/>
                <a:gd name="T38" fmla="*/ 11 w 37"/>
                <a:gd name="T39" fmla="*/ 36 h 37"/>
                <a:gd name="T40" fmla="*/ 5 w 37"/>
                <a:gd name="T41" fmla="*/ 32 h 37"/>
                <a:gd name="T42" fmla="*/ 5 w 37"/>
                <a:gd name="T43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5" y="32"/>
                  </a:moveTo>
                  <a:lnTo>
                    <a:pt x="5" y="32"/>
                  </a:lnTo>
                  <a:lnTo>
                    <a:pt x="1" y="25"/>
                  </a:lnTo>
                  <a:lnTo>
                    <a:pt x="0" y="18"/>
                  </a:lnTo>
                  <a:lnTo>
                    <a:pt x="1" y="11"/>
                  </a:lnTo>
                  <a:lnTo>
                    <a:pt x="6" y="5"/>
                  </a:lnTo>
                  <a:lnTo>
                    <a:pt x="6" y="5"/>
                  </a:lnTo>
                  <a:lnTo>
                    <a:pt x="13" y="1"/>
                  </a:lnTo>
                  <a:lnTo>
                    <a:pt x="19" y="0"/>
                  </a:lnTo>
                  <a:lnTo>
                    <a:pt x="26" y="1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6" y="11"/>
                  </a:lnTo>
                  <a:lnTo>
                    <a:pt x="37" y="19"/>
                  </a:lnTo>
                  <a:lnTo>
                    <a:pt x="36" y="25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6" y="36"/>
                  </a:lnTo>
                  <a:lnTo>
                    <a:pt x="18" y="37"/>
                  </a:lnTo>
                  <a:lnTo>
                    <a:pt x="11" y="36"/>
                  </a:lnTo>
                  <a:lnTo>
                    <a:pt x="5" y="32"/>
                  </a:lnTo>
                  <a:lnTo>
                    <a:pt x="5" y="32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746"/>
            <p:cNvSpPr/>
            <p:nvPr/>
          </p:nvSpPr>
          <p:spPr bwMode="auto">
            <a:xfrm>
              <a:off x="11441113" y="2451101"/>
              <a:ext cx="19050" cy="19050"/>
            </a:xfrm>
            <a:custGeom>
              <a:avLst/>
              <a:gdLst>
                <a:gd name="T0" fmla="*/ 7 w 38"/>
                <a:gd name="T1" fmla="*/ 5 h 37"/>
                <a:gd name="T2" fmla="*/ 7 w 38"/>
                <a:gd name="T3" fmla="*/ 5 h 37"/>
                <a:gd name="T4" fmla="*/ 13 w 38"/>
                <a:gd name="T5" fmla="*/ 1 h 37"/>
                <a:gd name="T6" fmla="*/ 20 w 38"/>
                <a:gd name="T7" fmla="*/ 0 h 37"/>
                <a:gd name="T8" fmla="*/ 26 w 38"/>
                <a:gd name="T9" fmla="*/ 1 h 37"/>
                <a:gd name="T10" fmla="*/ 32 w 38"/>
                <a:gd name="T11" fmla="*/ 6 h 37"/>
                <a:gd name="T12" fmla="*/ 32 w 38"/>
                <a:gd name="T13" fmla="*/ 6 h 37"/>
                <a:gd name="T14" fmla="*/ 36 w 38"/>
                <a:gd name="T15" fmla="*/ 11 h 37"/>
                <a:gd name="T16" fmla="*/ 38 w 38"/>
                <a:gd name="T17" fmla="*/ 19 h 37"/>
                <a:gd name="T18" fmla="*/ 36 w 38"/>
                <a:gd name="T19" fmla="*/ 25 h 37"/>
                <a:gd name="T20" fmla="*/ 32 w 38"/>
                <a:gd name="T21" fmla="*/ 32 h 37"/>
                <a:gd name="T22" fmla="*/ 32 w 38"/>
                <a:gd name="T23" fmla="*/ 32 h 37"/>
                <a:gd name="T24" fmla="*/ 26 w 38"/>
                <a:gd name="T25" fmla="*/ 36 h 37"/>
                <a:gd name="T26" fmla="*/ 18 w 38"/>
                <a:gd name="T27" fmla="*/ 37 h 37"/>
                <a:gd name="T28" fmla="*/ 12 w 38"/>
                <a:gd name="T29" fmla="*/ 36 h 37"/>
                <a:gd name="T30" fmla="*/ 5 w 38"/>
                <a:gd name="T31" fmla="*/ 32 h 37"/>
                <a:gd name="T32" fmla="*/ 5 w 38"/>
                <a:gd name="T33" fmla="*/ 32 h 37"/>
                <a:gd name="T34" fmla="*/ 2 w 38"/>
                <a:gd name="T35" fmla="*/ 25 h 37"/>
                <a:gd name="T36" fmla="*/ 0 w 38"/>
                <a:gd name="T37" fmla="*/ 18 h 37"/>
                <a:gd name="T38" fmla="*/ 2 w 38"/>
                <a:gd name="T39" fmla="*/ 11 h 37"/>
                <a:gd name="T40" fmla="*/ 7 w 38"/>
                <a:gd name="T41" fmla="*/ 5 h 37"/>
                <a:gd name="T42" fmla="*/ 7 w 38"/>
                <a:gd name="T43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7">
                  <a:moveTo>
                    <a:pt x="7" y="5"/>
                  </a:moveTo>
                  <a:lnTo>
                    <a:pt x="7" y="5"/>
                  </a:lnTo>
                  <a:lnTo>
                    <a:pt x="13" y="1"/>
                  </a:lnTo>
                  <a:lnTo>
                    <a:pt x="20" y="0"/>
                  </a:lnTo>
                  <a:lnTo>
                    <a:pt x="26" y="1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6" y="11"/>
                  </a:lnTo>
                  <a:lnTo>
                    <a:pt x="38" y="19"/>
                  </a:lnTo>
                  <a:lnTo>
                    <a:pt x="36" y="25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6" y="36"/>
                  </a:lnTo>
                  <a:lnTo>
                    <a:pt x="18" y="37"/>
                  </a:lnTo>
                  <a:lnTo>
                    <a:pt x="12" y="36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2" y="25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747"/>
            <p:cNvSpPr/>
            <p:nvPr/>
          </p:nvSpPr>
          <p:spPr bwMode="auto">
            <a:xfrm>
              <a:off x="11472863" y="2482851"/>
              <a:ext cx="19050" cy="20638"/>
            </a:xfrm>
            <a:custGeom>
              <a:avLst/>
              <a:gdLst>
                <a:gd name="T0" fmla="*/ 5 w 36"/>
                <a:gd name="T1" fmla="*/ 6 h 38"/>
                <a:gd name="T2" fmla="*/ 5 w 36"/>
                <a:gd name="T3" fmla="*/ 6 h 38"/>
                <a:gd name="T4" fmla="*/ 11 w 36"/>
                <a:gd name="T5" fmla="*/ 2 h 38"/>
                <a:gd name="T6" fmla="*/ 18 w 36"/>
                <a:gd name="T7" fmla="*/ 0 h 38"/>
                <a:gd name="T8" fmla="*/ 26 w 36"/>
                <a:gd name="T9" fmla="*/ 3 h 38"/>
                <a:gd name="T10" fmla="*/ 31 w 36"/>
                <a:gd name="T11" fmla="*/ 7 h 38"/>
                <a:gd name="T12" fmla="*/ 31 w 36"/>
                <a:gd name="T13" fmla="*/ 7 h 38"/>
                <a:gd name="T14" fmla="*/ 35 w 36"/>
                <a:gd name="T15" fmla="*/ 13 h 38"/>
                <a:gd name="T16" fmla="*/ 36 w 36"/>
                <a:gd name="T17" fmla="*/ 20 h 38"/>
                <a:gd name="T18" fmla="*/ 35 w 36"/>
                <a:gd name="T19" fmla="*/ 27 h 38"/>
                <a:gd name="T20" fmla="*/ 31 w 36"/>
                <a:gd name="T21" fmla="*/ 33 h 38"/>
                <a:gd name="T22" fmla="*/ 31 w 36"/>
                <a:gd name="T23" fmla="*/ 33 h 38"/>
                <a:gd name="T24" fmla="*/ 24 w 36"/>
                <a:gd name="T25" fmla="*/ 36 h 38"/>
                <a:gd name="T26" fmla="*/ 18 w 36"/>
                <a:gd name="T27" fmla="*/ 38 h 38"/>
                <a:gd name="T28" fmla="*/ 10 w 36"/>
                <a:gd name="T29" fmla="*/ 36 h 38"/>
                <a:gd name="T30" fmla="*/ 5 w 36"/>
                <a:gd name="T31" fmla="*/ 33 h 38"/>
                <a:gd name="T32" fmla="*/ 5 w 36"/>
                <a:gd name="T33" fmla="*/ 33 h 38"/>
                <a:gd name="T34" fmla="*/ 0 w 36"/>
                <a:gd name="T35" fmla="*/ 26 h 38"/>
                <a:gd name="T36" fmla="*/ 0 w 36"/>
                <a:gd name="T37" fmla="*/ 20 h 38"/>
                <a:gd name="T38" fmla="*/ 1 w 36"/>
                <a:gd name="T39" fmla="*/ 12 h 38"/>
                <a:gd name="T40" fmla="*/ 5 w 36"/>
                <a:gd name="T41" fmla="*/ 6 h 38"/>
                <a:gd name="T42" fmla="*/ 5 w 36"/>
                <a:gd name="T4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8">
                  <a:moveTo>
                    <a:pt x="5" y="6"/>
                  </a:moveTo>
                  <a:lnTo>
                    <a:pt x="5" y="6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26" y="3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35" y="13"/>
                  </a:lnTo>
                  <a:lnTo>
                    <a:pt x="36" y="20"/>
                  </a:lnTo>
                  <a:lnTo>
                    <a:pt x="35" y="27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24" y="36"/>
                  </a:lnTo>
                  <a:lnTo>
                    <a:pt x="18" y="38"/>
                  </a:lnTo>
                  <a:lnTo>
                    <a:pt x="10" y="36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1" y="12"/>
                  </a:lnTo>
                  <a:lnTo>
                    <a:pt x="5" y="6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748"/>
            <p:cNvSpPr/>
            <p:nvPr/>
          </p:nvSpPr>
          <p:spPr bwMode="auto">
            <a:xfrm>
              <a:off x="11504613" y="2516188"/>
              <a:ext cx="19050" cy="20638"/>
            </a:xfrm>
            <a:custGeom>
              <a:avLst/>
              <a:gdLst>
                <a:gd name="T0" fmla="*/ 5 w 37"/>
                <a:gd name="T1" fmla="*/ 33 h 38"/>
                <a:gd name="T2" fmla="*/ 5 w 37"/>
                <a:gd name="T3" fmla="*/ 33 h 38"/>
                <a:gd name="T4" fmla="*/ 1 w 37"/>
                <a:gd name="T5" fmla="*/ 26 h 38"/>
                <a:gd name="T6" fmla="*/ 0 w 37"/>
                <a:gd name="T7" fmla="*/ 18 h 38"/>
                <a:gd name="T8" fmla="*/ 3 w 37"/>
                <a:gd name="T9" fmla="*/ 12 h 38"/>
                <a:gd name="T10" fmla="*/ 6 w 37"/>
                <a:gd name="T11" fmla="*/ 6 h 38"/>
                <a:gd name="T12" fmla="*/ 6 w 37"/>
                <a:gd name="T13" fmla="*/ 6 h 38"/>
                <a:gd name="T14" fmla="*/ 13 w 37"/>
                <a:gd name="T15" fmla="*/ 2 h 38"/>
                <a:gd name="T16" fmla="*/ 19 w 37"/>
                <a:gd name="T17" fmla="*/ 0 h 38"/>
                <a:gd name="T18" fmla="*/ 27 w 37"/>
                <a:gd name="T19" fmla="*/ 2 h 38"/>
                <a:gd name="T20" fmla="*/ 32 w 37"/>
                <a:gd name="T21" fmla="*/ 7 h 38"/>
                <a:gd name="T22" fmla="*/ 32 w 37"/>
                <a:gd name="T23" fmla="*/ 7 h 38"/>
                <a:gd name="T24" fmla="*/ 36 w 37"/>
                <a:gd name="T25" fmla="*/ 13 h 38"/>
                <a:gd name="T26" fmla="*/ 37 w 37"/>
                <a:gd name="T27" fmla="*/ 20 h 38"/>
                <a:gd name="T28" fmla="*/ 36 w 37"/>
                <a:gd name="T29" fmla="*/ 26 h 38"/>
                <a:gd name="T30" fmla="*/ 32 w 37"/>
                <a:gd name="T31" fmla="*/ 33 h 38"/>
                <a:gd name="T32" fmla="*/ 32 w 37"/>
                <a:gd name="T33" fmla="*/ 33 h 38"/>
                <a:gd name="T34" fmla="*/ 26 w 37"/>
                <a:gd name="T35" fmla="*/ 36 h 38"/>
                <a:gd name="T36" fmla="*/ 19 w 37"/>
                <a:gd name="T37" fmla="*/ 38 h 38"/>
                <a:gd name="T38" fmla="*/ 12 w 37"/>
                <a:gd name="T39" fmla="*/ 36 h 38"/>
                <a:gd name="T40" fmla="*/ 5 w 37"/>
                <a:gd name="T41" fmla="*/ 33 h 38"/>
                <a:gd name="T42" fmla="*/ 5 w 37"/>
                <a:gd name="T43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5" y="33"/>
                  </a:moveTo>
                  <a:lnTo>
                    <a:pt x="5" y="33"/>
                  </a:lnTo>
                  <a:lnTo>
                    <a:pt x="1" y="26"/>
                  </a:lnTo>
                  <a:lnTo>
                    <a:pt x="0" y="18"/>
                  </a:lnTo>
                  <a:lnTo>
                    <a:pt x="3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3" y="2"/>
                  </a:lnTo>
                  <a:lnTo>
                    <a:pt x="19" y="0"/>
                  </a:lnTo>
                  <a:lnTo>
                    <a:pt x="27" y="2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6" y="13"/>
                  </a:lnTo>
                  <a:lnTo>
                    <a:pt x="37" y="20"/>
                  </a:lnTo>
                  <a:lnTo>
                    <a:pt x="36" y="26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26" y="36"/>
                  </a:lnTo>
                  <a:lnTo>
                    <a:pt x="19" y="38"/>
                  </a:lnTo>
                  <a:lnTo>
                    <a:pt x="12" y="36"/>
                  </a:lnTo>
                  <a:lnTo>
                    <a:pt x="5" y="33"/>
                  </a:lnTo>
                  <a:lnTo>
                    <a:pt x="5" y="33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749"/>
            <p:cNvSpPr/>
            <p:nvPr/>
          </p:nvSpPr>
          <p:spPr bwMode="auto">
            <a:xfrm>
              <a:off x="11536363" y="2549526"/>
              <a:ext cx="19050" cy="20638"/>
            </a:xfrm>
            <a:custGeom>
              <a:avLst/>
              <a:gdLst>
                <a:gd name="T0" fmla="*/ 7 w 38"/>
                <a:gd name="T1" fmla="*/ 6 h 38"/>
                <a:gd name="T2" fmla="*/ 7 w 38"/>
                <a:gd name="T3" fmla="*/ 6 h 38"/>
                <a:gd name="T4" fmla="*/ 13 w 38"/>
                <a:gd name="T5" fmla="*/ 2 h 38"/>
                <a:gd name="T6" fmla="*/ 20 w 38"/>
                <a:gd name="T7" fmla="*/ 0 h 38"/>
                <a:gd name="T8" fmla="*/ 26 w 38"/>
                <a:gd name="T9" fmla="*/ 2 h 38"/>
                <a:gd name="T10" fmla="*/ 33 w 38"/>
                <a:gd name="T11" fmla="*/ 7 h 38"/>
                <a:gd name="T12" fmla="*/ 33 w 38"/>
                <a:gd name="T13" fmla="*/ 7 h 38"/>
                <a:gd name="T14" fmla="*/ 36 w 38"/>
                <a:gd name="T15" fmla="*/ 13 h 38"/>
                <a:gd name="T16" fmla="*/ 38 w 38"/>
                <a:gd name="T17" fmla="*/ 20 h 38"/>
                <a:gd name="T18" fmla="*/ 36 w 38"/>
                <a:gd name="T19" fmla="*/ 26 h 38"/>
                <a:gd name="T20" fmla="*/ 33 w 38"/>
                <a:gd name="T21" fmla="*/ 33 h 38"/>
                <a:gd name="T22" fmla="*/ 33 w 38"/>
                <a:gd name="T23" fmla="*/ 33 h 38"/>
                <a:gd name="T24" fmla="*/ 26 w 38"/>
                <a:gd name="T25" fmla="*/ 36 h 38"/>
                <a:gd name="T26" fmla="*/ 18 w 38"/>
                <a:gd name="T27" fmla="*/ 38 h 38"/>
                <a:gd name="T28" fmla="*/ 12 w 38"/>
                <a:gd name="T29" fmla="*/ 36 h 38"/>
                <a:gd name="T30" fmla="*/ 6 w 38"/>
                <a:gd name="T31" fmla="*/ 33 h 38"/>
                <a:gd name="T32" fmla="*/ 6 w 38"/>
                <a:gd name="T33" fmla="*/ 33 h 38"/>
                <a:gd name="T34" fmla="*/ 2 w 38"/>
                <a:gd name="T35" fmla="*/ 26 h 38"/>
                <a:gd name="T36" fmla="*/ 0 w 38"/>
                <a:gd name="T37" fmla="*/ 18 h 38"/>
                <a:gd name="T38" fmla="*/ 2 w 38"/>
                <a:gd name="T39" fmla="*/ 12 h 38"/>
                <a:gd name="T40" fmla="*/ 7 w 38"/>
                <a:gd name="T41" fmla="*/ 6 h 38"/>
                <a:gd name="T42" fmla="*/ 7 w 38"/>
                <a:gd name="T4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8">
                  <a:moveTo>
                    <a:pt x="7" y="6"/>
                  </a:moveTo>
                  <a:lnTo>
                    <a:pt x="7" y="6"/>
                  </a:lnTo>
                  <a:lnTo>
                    <a:pt x="13" y="2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6" y="13"/>
                  </a:lnTo>
                  <a:lnTo>
                    <a:pt x="38" y="20"/>
                  </a:lnTo>
                  <a:lnTo>
                    <a:pt x="36" y="26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26" y="36"/>
                  </a:lnTo>
                  <a:lnTo>
                    <a:pt x="18" y="38"/>
                  </a:lnTo>
                  <a:lnTo>
                    <a:pt x="12" y="36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2" y="12"/>
                  </a:lnTo>
                  <a:lnTo>
                    <a:pt x="7" y="6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750"/>
            <p:cNvSpPr/>
            <p:nvPr/>
          </p:nvSpPr>
          <p:spPr bwMode="auto">
            <a:xfrm>
              <a:off x="11568113" y="2582863"/>
              <a:ext cx="19050" cy="19050"/>
            </a:xfrm>
            <a:custGeom>
              <a:avLst/>
              <a:gdLst>
                <a:gd name="T0" fmla="*/ 6 w 37"/>
                <a:gd name="T1" fmla="*/ 7 h 38"/>
                <a:gd name="T2" fmla="*/ 6 w 37"/>
                <a:gd name="T3" fmla="*/ 7 h 38"/>
                <a:gd name="T4" fmla="*/ 13 w 37"/>
                <a:gd name="T5" fmla="*/ 1 h 38"/>
                <a:gd name="T6" fmla="*/ 19 w 37"/>
                <a:gd name="T7" fmla="*/ 0 h 38"/>
                <a:gd name="T8" fmla="*/ 27 w 37"/>
                <a:gd name="T9" fmla="*/ 3 h 38"/>
                <a:gd name="T10" fmla="*/ 32 w 37"/>
                <a:gd name="T11" fmla="*/ 7 h 38"/>
                <a:gd name="T12" fmla="*/ 32 w 37"/>
                <a:gd name="T13" fmla="*/ 7 h 38"/>
                <a:gd name="T14" fmla="*/ 36 w 37"/>
                <a:gd name="T15" fmla="*/ 13 h 38"/>
                <a:gd name="T16" fmla="*/ 37 w 37"/>
                <a:gd name="T17" fmla="*/ 20 h 38"/>
                <a:gd name="T18" fmla="*/ 36 w 37"/>
                <a:gd name="T19" fmla="*/ 27 h 38"/>
                <a:gd name="T20" fmla="*/ 32 w 37"/>
                <a:gd name="T21" fmla="*/ 32 h 38"/>
                <a:gd name="T22" fmla="*/ 32 w 37"/>
                <a:gd name="T23" fmla="*/ 32 h 38"/>
                <a:gd name="T24" fmla="*/ 25 w 37"/>
                <a:gd name="T25" fmla="*/ 36 h 38"/>
                <a:gd name="T26" fmla="*/ 19 w 37"/>
                <a:gd name="T27" fmla="*/ 38 h 38"/>
                <a:gd name="T28" fmla="*/ 11 w 37"/>
                <a:gd name="T29" fmla="*/ 36 h 38"/>
                <a:gd name="T30" fmla="*/ 6 w 37"/>
                <a:gd name="T31" fmla="*/ 32 h 38"/>
                <a:gd name="T32" fmla="*/ 6 w 37"/>
                <a:gd name="T33" fmla="*/ 32 h 38"/>
                <a:gd name="T34" fmla="*/ 1 w 37"/>
                <a:gd name="T35" fmla="*/ 26 h 38"/>
                <a:gd name="T36" fmla="*/ 0 w 37"/>
                <a:gd name="T37" fmla="*/ 20 h 38"/>
                <a:gd name="T38" fmla="*/ 2 w 37"/>
                <a:gd name="T39" fmla="*/ 12 h 38"/>
                <a:gd name="T40" fmla="*/ 6 w 37"/>
                <a:gd name="T41" fmla="*/ 7 h 38"/>
                <a:gd name="T42" fmla="*/ 6 w 37"/>
                <a:gd name="T43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6" y="7"/>
                  </a:moveTo>
                  <a:lnTo>
                    <a:pt x="6" y="7"/>
                  </a:lnTo>
                  <a:lnTo>
                    <a:pt x="13" y="1"/>
                  </a:lnTo>
                  <a:lnTo>
                    <a:pt x="19" y="0"/>
                  </a:lnTo>
                  <a:lnTo>
                    <a:pt x="27" y="3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6" y="13"/>
                  </a:lnTo>
                  <a:lnTo>
                    <a:pt x="37" y="20"/>
                  </a:lnTo>
                  <a:lnTo>
                    <a:pt x="36" y="27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5" y="36"/>
                  </a:lnTo>
                  <a:lnTo>
                    <a:pt x="19" y="38"/>
                  </a:lnTo>
                  <a:lnTo>
                    <a:pt x="11" y="3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" y="26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7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751"/>
            <p:cNvSpPr/>
            <p:nvPr/>
          </p:nvSpPr>
          <p:spPr bwMode="auto">
            <a:xfrm>
              <a:off x="11599863" y="2616201"/>
              <a:ext cx="19050" cy="19050"/>
            </a:xfrm>
            <a:custGeom>
              <a:avLst/>
              <a:gdLst>
                <a:gd name="T0" fmla="*/ 5 w 37"/>
                <a:gd name="T1" fmla="*/ 32 h 38"/>
                <a:gd name="T2" fmla="*/ 5 w 37"/>
                <a:gd name="T3" fmla="*/ 32 h 38"/>
                <a:gd name="T4" fmla="*/ 1 w 37"/>
                <a:gd name="T5" fmla="*/ 26 h 38"/>
                <a:gd name="T6" fmla="*/ 0 w 37"/>
                <a:gd name="T7" fmla="*/ 20 h 38"/>
                <a:gd name="T8" fmla="*/ 3 w 37"/>
                <a:gd name="T9" fmla="*/ 12 h 38"/>
                <a:gd name="T10" fmla="*/ 7 w 37"/>
                <a:gd name="T11" fmla="*/ 5 h 38"/>
                <a:gd name="T12" fmla="*/ 7 w 37"/>
                <a:gd name="T13" fmla="*/ 5 h 38"/>
                <a:gd name="T14" fmla="*/ 13 w 37"/>
                <a:gd name="T15" fmla="*/ 2 h 38"/>
                <a:gd name="T16" fmla="*/ 19 w 37"/>
                <a:gd name="T17" fmla="*/ 0 h 38"/>
                <a:gd name="T18" fmla="*/ 27 w 37"/>
                <a:gd name="T19" fmla="*/ 3 h 38"/>
                <a:gd name="T20" fmla="*/ 32 w 37"/>
                <a:gd name="T21" fmla="*/ 7 h 38"/>
                <a:gd name="T22" fmla="*/ 32 w 37"/>
                <a:gd name="T23" fmla="*/ 7 h 38"/>
                <a:gd name="T24" fmla="*/ 36 w 37"/>
                <a:gd name="T25" fmla="*/ 13 h 38"/>
                <a:gd name="T26" fmla="*/ 37 w 37"/>
                <a:gd name="T27" fmla="*/ 20 h 38"/>
                <a:gd name="T28" fmla="*/ 36 w 37"/>
                <a:gd name="T29" fmla="*/ 27 h 38"/>
                <a:gd name="T30" fmla="*/ 32 w 37"/>
                <a:gd name="T31" fmla="*/ 32 h 38"/>
                <a:gd name="T32" fmla="*/ 32 w 37"/>
                <a:gd name="T33" fmla="*/ 32 h 38"/>
                <a:gd name="T34" fmla="*/ 26 w 37"/>
                <a:gd name="T35" fmla="*/ 36 h 38"/>
                <a:gd name="T36" fmla="*/ 18 w 37"/>
                <a:gd name="T37" fmla="*/ 38 h 38"/>
                <a:gd name="T38" fmla="*/ 12 w 37"/>
                <a:gd name="T39" fmla="*/ 36 h 38"/>
                <a:gd name="T40" fmla="*/ 5 w 37"/>
                <a:gd name="T41" fmla="*/ 32 h 38"/>
                <a:gd name="T42" fmla="*/ 5 w 37"/>
                <a:gd name="T43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8">
                  <a:moveTo>
                    <a:pt x="5" y="32"/>
                  </a:moveTo>
                  <a:lnTo>
                    <a:pt x="5" y="32"/>
                  </a:lnTo>
                  <a:lnTo>
                    <a:pt x="1" y="26"/>
                  </a:lnTo>
                  <a:lnTo>
                    <a:pt x="0" y="20"/>
                  </a:lnTo>
                  <a:lnTo>
                    <a:pt x="3" y="12"/>
                  </a:lnTo>
                  <a:lnTo>
                    <a:pt x="7" y="5"/>
                  </a:lnTo>
                  <a:lnTo>
                    <a:pt x="7" y="5"/>
                  </a:lnTo>
                  <a:lnTo>
                    <a:pt x="13" y="2"/>
                  </a:lnTo>
                  <a:lnTo>
                    <a:pt x="19" y="0"/>
                  </a:lnTo>
                  <a:lnTo>
                    <a:pt x="27" y="3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6" y="13"/>
                  </a:lnTo>
                  <a:lnTo>
                    <a:pt x="37" y="20"/>
                  </a:lnTo>
                  <a:lnTo>
                    <a:pt x="36" y="27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6" y="36"/>
                  </a:lnTo>
                  <a:lnTo>
                    <a:pt x="18" y="38"/>
                  </a:lnTo>
                  <a:lnTo>
                    <a:pt x="12" y="36"/>
                  </a:lnTo>
                  <a:lnTo>
                    <a:pt x="5" y="32"/>
                  </a:lnTo>
                  <a:lnTo>
                    <a:pt x="5" y="32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752"/>
            <p:cNvSpPr/>
            <p:nvPr/>
          </p:nvSpPr>
          <p:spPr bwMode="auto">
            <a:xfrm>
              <a:off x="10055225" y="1749426"/>
              <a:ext cx="277812" cy="279400"/>
            </a:xfrm>
            <a:custGeom>
              <a:avLst/>
              <a:gdLst>
                <a:gd name="T0" fmla="*/ 0 w 526"/>
                <a:gd name="T1" fmla="*/ 264 h 526"/>
                <a:gd name="T2" fmla="*/ 6 w 526"/>
                <a:gd name="T3" fmla="*/ 211 h 526"/>
                <a:gd name="T4" fmla="*/ 20 w 526"/>
                <a:gd name="T5" fmla="*/ 161 h 526"/>
                <a:gd name="T6" fmla="*/ 45 w 526"/>
                <a:gd name="T7" fmla="*/ 116 h 526"/>
                <a:gd name="T8" fmla="*/ 77 w 526"/>
                <a:gd name="T9" fmla="*/ 77 h 526"/>
                <a:gd name="T10" fmla="*/ 117 w 526"/>
                <a:gd name="T11" fmla="*/ 45 h 526"/>
                <a:gd name="T12" fmla="*/ 161 w 526"/>
                <a:gd name="T13" fmla="*/ 20 h 526"/>
                <a:gd name="T14" fmla="*/ 211 w 526"/>
                <a:gd name="T15" fmla="*/ 5 h 526"/>
                <a:gd name="T16" fmla="*/ 264 w 526"/>
                <a:gd name="T17" fmla="*/ 0 h 526"/>
                <a:gd name="T18" fmla="*/ 291 w 526"/>
                <a:gd name="T19" fmla="*/ 1 h 526"/>
                <a:gd name="T20" fmla="*/ 342 w 526"/>
                <a:gd name="T21" fmla="*/ 11 h 526"/>
                <a:gd name="T22" fmla="*/ 388 w 526"/>
                <a:gd name="T23" fmla="*/ 32 h 526"/>
                <a:gd name="T24" fmla="*/ 431 w 526"/>
                <a:gd name="T25" fmla="*/ 60 h 526"/>
                <a:gd name="T26" fmla="*/ 467 w 526"/>
                <a:gd name="T27" fmla="*/ 96 h 526"/>
                <a:gd name="T28" fmla="*/ 495 w 526"/>
                <a:gd name="T29" fmla="*/ 137 h 526"/>
                <a:gd name="T30" fmla="*/ 515 w 526"/>
                <a:gd name="T31" fmla="*/ 185 h 526"/>
                <a:gd name="T32" fmla="*/ 525 w 526"/>
                <a:gd name="T33" fmla="*/ 237 h 526"/>
                <a:gd name="T34" fmla="*/ 526 w 526"/>
                <a:gd name="T35" fmla="*/ 264 h 526"/>
                <a:gd name="T36" fmla="*/ 521 w 526"/>
                <a:gd name="T37" fmla="*/ 316 h 526"/>
                <a:gd name="T38" fmla="*/ 506 w 526"/>
                <a:gd name="T39" fmla="*/ 365 h 526"/>
                <a:gd name="T40" fmla="*/ 481 w 526"/>
                <a:gd name="T41" fmla="*/ 410 h 526"/>
                <a:gd name="T42" fmla="*/ 450 w 526"/>
                <a:gd name="T43" fmla="*/ 449 h 526"/>
                <a:gd name="T44" fmla="*/ 410 w 526"/>
                <a:gd name="T45" fmla="*/ 481 h 526"/>
                <a:gd name="T46" fmla="*/ 367 w 526"/>
                <a:gd name="T47" fmla="*/ 505 h 526"/>
                <a:gd name="T48" fmla="*/ 316 w 526"/>
                <a:gd name="T49" fmla="*/ 521 h 526"/>
                <a:gd name="T50" fmla="*/ 264 w 526"/>
                <a:gd name="T51" fmla="*/ 526 h 526"/>
                <a:gd name="T52" fmla="*/ 237 w 526"/>
                <a:gd name="T53" fmla="*/ 525 h 526"/>
                <a:gd name="T54" fmla="*/ 185 w 526"/>
                <a:gd name="T55" fmla="*/ 514 h 526"/>
                <a:gd name="T56" fmla="*/ 138 w 526"/>
                <a:gd name="T57" fmla="*/ 495 h 526"/>
                <a:gd name="T58" fmla="*/ 96 w 526"/>
                <a:gd name="T59" fmla="*/ 467 h 526"/>
                <a:gd name="T60" fmla="*/ 60 w 526"/>
                <a:gd name="T61" fmla="*/ 431 h 526"/>
                <a:gd name="T62" fmla="*/ 32 w 526"/>
                <a:gd name="T63" fmla="*/ 388 h 526"/>
                <a:gd name="T64" fmla="*/ 13 w 526"/>
                <a:gd name="T65" fmla="*/ 342 h 526"/>
                <a:gd name="T66" fmla="*/ 1 w 526"/>
                <a:gd name="T67" fmla="*/ 291 h 526"/>
                <a:gd name="T68" fmla="*/ 0 w 526"/>
                <a:gd name="T69" fmla="*/ 26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6" h="526">
                  <a:moveTo>
                    <a:pt x="0" y="264"/>
                  </a:moveTo>
                  <a:lnTo>
                    <a:pt x="0" y="264"/>
                  </a:lnTo>
                  <a:lnTo>
                    <a:pt x="1" y="237"/>
                  </a:lnTo>
                  <a:lnTo>
                    <a:pt x="6" y="211"/>
                  </a:lnTo>
                  <a:lnTo>
                    <a:pt x="13" y="185"/>
                  </a:lnTo>
                  <a:lnTo>
                    <a:pt x="20" y="161"/>
                  </a:lnTo>
                  <a:lnTo>
                    <a:pt x="32" y="137"/>
                  </a:lnTo>
                  <a:lnTo>
                    <a:pt x="45" y="116"/>
                  </a:lnTo>
                  <a:lnTo>
                    <a:pt x="60" y="96"/>
                  </a:lnTo>
                  <a:lnTo>
                    <a:pt x="77" y="77"/>
                  </a:lnTo>
                  <a:lnTo>
                    <a:pt x="96" y="60"/>
                  </a:lnTo>
                  <a:lnTo>
                    <a:pt x="117" y="45"/>
                  </a:lnTo>
                  <a:lnTo>
                    <a:pt x="138" y="32"/>
                  </a:lnTo>
                  <a:lnTo>
                    <a:pt x="161" y="20"/>
                  </a:lnTo>
                  <a:lnTo>
                    <a:pt x="185" y="11"/>
                  </a:lnTo>
                  <a:lnTo>
                    <a:pt x="211" y="5"/>
                  </a:lnTo>
                  <a:lnTo>
                    <a:pt x="237" y="1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91" y="1"/>
                  </a:lnTo>
                  <a:lnTo>
                    <a:pt x="316" y="5"/>
                  </a:lnTo>
                  <a:lnTo>
                    <a:pt x="342" y="11"/>
                  </a:lnTo>
                  <a:lnTo>
                    <a:pt x="367" y="20"/>
                  </a:lnTo>
                  <a:lnTo>
                    <a:pt x="388" y="32"/>
                  </a:lnTo>
                  <a:lnTo>
                    <a:pt x="410" y="45"/>
                  </a:lnTo>
                  <a:lnTo>
                    <a:pt x="431" y="60"/>
                  </a:lnTo>
                  <a:lnTo>
                    <a:pt x="450" y="77"/>
                  </a:lnTo>
                  <a:lnTo>
                    <a:pt x="467" y="96"/>
                  </a:lnTo>
                  <a:lnTo>
                    <a:pt x="481" y="116"/>
                  </a:lnTo>
                  <a:lnTo>
                    <a:pt x="495" y="137"/>
                  </a:lnTo>
                  <a:lnTo>
                    <a:pt x="506" y="161"/>
                  </a:lnTo>
                  <a:lnTo>
                    <a:pt x="515" y="185"/>
                  </a:lnTo>
                  <a:lnTo>
                    <a:pt x="521" y="211"/>
                  </a:lnTo>
                  <a:lnTo>
                    <a:pt x="525" y="237"/>
                  </a:lnTo>
                  <a:lnTo>
                    <a:pt x="526" y="264"/>
                  </a:lnTo>
                  <a:lnTo>
                    <a:pt x="526" y="264"/>
                  </a:lnTo>
                  <a:lnTo>
                    <a:pt x="525" y="291"/>
                  </a:lnTo>
                  <a:lnTo>
                    <a:pt x="521" y="316"/>
                  </a:lnTo>
                  <a:lnTo>
                    <a:pt x="515" y="342"/>
                  </a:lnTo>
                  <a:lnTo>
                    <a:pt x="506" y="365"/>
                  </a:lnTo>
                  <a:lnTo>
                    <a:pt x="495" y="388"/>
                  </a:lnTo>
                  <a:lnTo>
                    <a:pt x="481" y="410"/>
                  </a:lnTo>
                  <a:lnTo>
                    <a:pt x="467" y="431"/>
                  </a:lnTo>
                  <a:lnTo>
                    <a:pt x="450" y="449"/>
                  </a:lnTo>
                  <a:lnTo>
                    <a:pt x="431" y="467"/>
                  </a:lnTo>
                  <a:lnTo>
                    <a:pt x="410" y="481"/>
                  </a:lnTo>
                  <a:lnTo>
                    <a:pt x="388" y="495"/>
                  </a:lnTo>
                  <a:lnTo>
                    <a:pt x="367" y="505"/>
                  </a:lnTo>
                  <a:lnTo>
                    <a:pt x="342" y="514"/>
                  </a:lnTo>
                  <a:lnTo>
                    <a:pt x="316" y="521"/>
                  </a:lnTo>
                  <a:lnTo>
                    <a:pt x="291" y="525"/>
                  </a:lnTo>
                  <a:lnTo>
                    <a:pt x="264" y="526"/>
                  </a:lnTo>
                  <a:lnTo>
                    <a:pt x="264" y="526"/>
                  </a:lnTo>
                  <a:lnTo>
                    <a:pt x="237" y="525"/>
                  </a:lnTo>
                  <a:lnTo>
                    <a:pt x="211" y="521"/>
                  </a:lnTo>
                  <a:lnTo>
                    <a:pt x="185" y="514"/>
                  </a:lnTo>
                  <a:lnTo>
                    <a:pt x="161" y="505"/>
                  </a:lnTo>
                  <a:lnTo>
                    <a:pt x="138" y="495"/>
                  </a:lnTo>
                  <a:lnTo>
                    <a:pt x="117" y="481"/>
                  </a:lnTo>
                  <a:lnTo>
                    <a:pt x="96" y="467"/>
                  </a:lnTo>
                  <a:lnTo>
                    <a:pt x="77" y="449"/>
                  </a:lnTo>
                  <a:lnTo>
                    <a:pt x="60" y="431"/>
                  </a:lnTo>
                  <a:lnTo>
                    <a:pt x="45" y="410"/>
                  </a:lnTo>
                  <a:lnTo>
                    <a:pt x="32" y="388"/>
                  </a:lnTo>
                  <a:lnTo>
                    <a:pt x="20" y="365"/>
                  </a:lnTo>
                  <a:lnTo>
                    <a:pt x="13" y="342"/>
                  </a:lnTo>
                  <a:lnTo>
                    <a:pt x="6" y="316"/>
                  </a:lnTo>
                  <a:lnTo>
                    <a:pt x="1" y="291"/>
                  </a:lnTo>
                  <a:lnTo>
                    <a:pt x="0" y="264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753"/>
            <p:cNvSpPr/>
            <p:nvPr/>
          </p:nvSpPr>
          <p:spPr bwMode="auto">
            <a:xfrm>
              <a:off x="10150475" y="1789113"/>
              <a:ext cx="88900" cy="88900"/>
            </a:xfrm>
            <a:custGeom>
              <a:avLst/>
              <a:gdLst>
                <a:gd name="T0" fmla="*/ 0 w 170"/>
                <a:gd name="T1" fmla="*/ 85 h 169"/>
                <a:gd name="T2" fmla="*/ 2 w 170"/>
                <a:gd name="T3" fmla="*/ 67 h 169"/>
                <a:gd name="T4" fmla="*/ 6 w 170"/>
                <a:gd name="T5" fmla="*/ 52 h 169"/>
                <a:gd name="T6" fmla="*/ 14 w 170"/>
                <a:gd name="T7" fmla="*/ 37 h 169"/>
                <a:gd name="T8" fmla="*/ 25 w 170"/>
                <a:gd name="T9" fmla="*/ 25 h 169"/>
                <a:gd name="T10" fmla="*/ 37 w 170"/>
                <a:gd name="T11" fmla="*/ 14 h 169"/>
                <a:gd name="T12" fmla="*/ 51 w 170"/>
                <a:gd name="T13" fmla="*/ 7 h 169"/>
                <a:gd name="T14" fmla="*/ 68 w 170"/>
                <a:gd name="T15" fmla="*/ 1 h 169"/>
                <a:gd name="T16" fmla="*/ 85 w 170"/>
                <a:gd name="T17" fmla="*/ 0 h 169"/>
                <a:gd name="T18" fmla="*/ 94 w 170"/>
                <a:gd name="T19" fmla="*/ 0 h 169"/>
                <a:gd name="T20" fmla="*/ 109 w 170"/>
                <a:gd name="T21" fmla="*/ 4 h 169"/>
                <a:gd name="T22" fmla="*/ 125 w 170"/>
                <a:gd name="T23" fmla="*/ 10 h 169"/>
                <a:gd name="T24" fmla="*/ 139 w 170"/>
                <a:gd name="T25" fmla="*/ 19 h 169"/>
                <a:gd name="T26" fmla="*/ 150 w 170"/>
                <a:gd name="T27" fmla="*/ 31 h 169"/>
                <a:gd name="T28" fmla="*/ 159 w 170"/>
                <a:gd name="T29" fmla="*/ 44 h 169"/>
                <a:gd name="T30" fmla="*/ 166 w 170"/>
                <a:gd name="T31" fmla="*/ 59 h 169"/>
                <a:gd name="T32" fmla="*/ 168 w 170"/>
                <a:gd name="T33" fmla="*/ 76 h 169"/>
                <a:gd name="T34" fmla="*/ 170 w 170"/>
                <a:gd name="T35" fmla="*/ 85 h 169"/>
                <a:gd name="T36" fmla="*/ 167 w 170"/>
                <a:gd name="T37" fmla="*/ 102 h 169"/>
                <a:gd name="T38" fmla="*/ 162 w 170"/>
                <a:gd name="T39" fmla="*/ 117 h 169"/>
                <a:gd name="T40" fmla="*/ 154 w 170"/>
                <a:gd name="T41" fmla="*/ 131 h 169"/>
                <a:gd name="T42" fmla="*/ 144 w 170"/>
                <a:gd name="T43" fmla="*/ 144 h 169"/>
                <a:gd name="T44" fmla="*/ 132 w 170"/>
                <a:gd name="T45" fmla="*/ 155 h 169"/>
                <a:gd name="T46" fmla="*/ 117 w 170"/>
                <a:gd name="T47" fmla="*/ 162 h 169"/>
                <a:gd name="T48" fmla="*/ 101 w 170"/>
                <a:gd name="T49" fmla="*/ 167 h 169"/>
                <a:gd name="T50" fmla="*/ 85 w 170"/>
                <a:gd name="T51" fmla="*/ 169 h 169"/>
                <a:gd name="T52" fmla="*/ 76 w 170"/>
                <a:gd name="T53" fmla="*/ 169 h 169"/>
                <a:gd name="T54" fmla="*/ 59 w 170"/>
                <a:gd name="T55" fmla="*/ 165 h 169"/>
                <a:gd name="T56" fmla="*/ 45 w 170"/>
                <a:gd name="T57" fmla="*/ 158 h 169"/>
                <a:gd name="T58" fmla="*/ 31 w 170"/>
                <a:gd name="T59" fmla="*/ 149 h 169"/>
                <a:gd name="T60" fmla="*/ 19 w 170"/>
                <a:gd name="T61" fmla="*/ 138 h 169"/>
                <a:gd name="T62" fmla="*/ 10 w 170"/>
                <a:gd name="T63" fmla="*/ 125 h 169"/>
                <a:gd name="T64" fmla="*/ 4 w 170"/>
                <a:gd name="T65" fmla="*/ 109 h 169"/>
                <a:gd name="T66" fmla="*/ 1 w 170"/>
                <a:gd name="T67" fmla="*/ 93 h 169"/>
                <a:gd name="T68" fmla="*/ 0 w 170"/>
                <a:gd name="T69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0" h="169">
                  <a:moveTo>
                    <a:pt x="0" y="85"/>
                  </a:moveTo>
                  <a:lnTo>
                    <a:pt x="0" y="85"/>
                  </a:lnTo>
                  <a:lnTo>
                    <a:pt x="1" y="76"/>
                  </a:lnTo>
                  <a:lnTo>
                    <a:pt x="2" y="67"/>
                  </a:lnTo>
                  <a:lnTo>
                    <a:pt x="4" y="59"/>
                  </a:lnTo>
                  <a:lnTo>
                    <a:pt x="6" y="52"/>
                  </a:lnTo>
                  <a:lnTo>
                    <a:pt x="10" y="44"/>
                  </a:lnTo>
                  <a:lnTo>
                    <a:pt x="14" y="37"/>
                  </a:lnTo>
                  <a:lnTo>
                    <a:pt x="19" y="31"/>
                  </a:lnTo>
                  <a:lnTo>
                    <a:pt x="25" y="25"/>
                  </a:lnTo>
                  <a:lnTo>
                    <a:pt x="31" y="19"/>
                  </a:lnTo>
                  <a:lnTo>
                    <a:pt x="37" y="14"/>
                  </a:lnTo>
                  <a:lnTo>
                    <a:pt x="45" y="10"/>
                  </a:lnTo>
                  <a:lnTo>
                    <a:pt x="51" y="7"/>
                  </a:lnTo>
                  <a:lnTo>
                    <a:pt x="59" y="4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4" y="0"/>
                  </a:lnTo>
                  <a:lnTo>
                    <a:pt x="101" y="1"/>
                  </a:lnTo>
                  <a:lnTo>
                    <a:pt x="109" y="4"/>
                  </a:lnTo>
                  <a:lnTo>
                    <a:pt x="117" y="7"/>
                  </a:lnTo>
                  <a:lnTo>
                    <a:pt x="125" y="10"/>
                  </a:lnTo>
                  <a:lnTo>
                    <a:pt x="132" y="14"/>
                  </a:lnTo>
                  <a:lnTo>
                    <a:pt x="139" y="19"/>
                  </a:lnTo>
                  <a:lnTo>
                    <a:pt x="144" y="25"/>
                  </a:lnTo>
                  <a:lnTo>
                    <a:pt x="150" y="31"/>
                  </a:lnTo>
                  <a:lnTo>
                    <a:pt x="154" y="37"/>
                  </a:lnTo>
                  <a:lnTo>
                    <a:pt x="159" y="44"/>
                  </a:lnTo>
                  <a:lnTo>
                    <a:pt x="162" y="52"/>
                  </a:lnTo>
                  <a:lnTo>
                    <a:pt x="166" y="59"/>
                  </a:lnTo>
                  <a:lnTo>
                    <a:pt x="167" y="67"/>
                  </a:lnTo>
                  <a:lnTo>
                    <a:pt x="168" y="76"/>
                  </a:lnTo>
                  <a:lnTo>
                    <a:pt x="170" y="85"/>
                  </a:lnTo>
                  <a:lnTo>
                    <a:pt x="170" y="85"/>
                  </a:lnTo>
                  <a:lnTo>
                    <a:pt x="168" y="93"/>
                  </a:lnTo>
                  <a:lnTo>
                    <a:pt x="167" y="102"/>
                  </a:lnTo>
                  <a:lnTo>
                    <a:pt x="166" y="109"/>
                  </a:lnTo>
                  <a:lnTo>
                    <a:pt x="162" y="117"/>
                  </a:lnTo>
                  <a:lnTo>
                    <a:pt x="159" y="125"/>
                  </a:lnTo>
                  <a:lnTo>
                    <a:pt x="154" y="131"/>
                  </a:lnTo>
                  <a:lnTo>
                    <a:pt x="150" y="138"/>
                  </a:lnTo>
                  <a:lnTo>
                    <a:pt x="144" y="144"/>
                  </a:lnTo>
                  <a:lnTo>
                    <a:pt x="139" y="149"/>
                  </a:lnTo>
                  <a:lnTo>
                    <a:pt x="132" y="155"/>
                  </a:lnTo>
                  <a:lnTo>
                    <a:pt x="125" y="158"/>
                  </a:lnTo>
                  <a:lnTo>
                    <a:pt x="117" y="162"/>
                  </a:lnTo>
                  <a:lnTo>
                    <a:pt x="109" y="165"/>
                  </a:lnTo>
                  <a:lnTo>
                    <a:pt x="101" y="167"/>
                  </a:lnTo>
                  <a:lnTo>
                    <a:pt x="94" y="169"/>
                  </a:lnTo>
                  <a:lnTo>
                    <a:pt x="85" y="169"/>
                  </a:lnTo>
                  <a:lnTo>
                    <a:pt x="85" y="169"/>
                  </a:lnTo>
                  <a:lnTo>
                    <a:pt x="76" y="169"/>
                  </a:lnTo>
                  <a:lnTo>
                    <a:pt x="68" y="167"/>
                  </a:lnTo>
                  <a:lnTo>
                    <a:pt x="59" y="165"/>
                  </a:lnTo>
                  <a:lnTo>
                    <a:pt x="51" y="162"/>
                  </a:lnTo>
                  <a:lnTo>
                    <a:pt x="45" y="158"/>
                  </a:lnTo>
                  <a:lnTo>
                    <a:pt x="37" y="155"/>
                  </a:lnTo>
                  <a:lnTo>
                    <a:pt x="31" y="149"/>
                  </a:lnTo>
                  <a:lnTo>
                    <a:pt x="25" y="144"/>
                  </a:lnTo>
                  <a:lnTo>
                    <a:pt x="19" y="138"/>
                  </a:lnTo>
                  <a:lnTo>
                    <a:pt x="14" y="131"/>
                  </a:lnTo>
                  <a:lnTo>
                    <a:pt x="10" y="125"/>
                  </a:lnTo>
                  <a:lnTo>
                    <a:pt x="6" y="117"/>
                  </a:lnTo>
                  <a:lnTo>
                    <a:pt x="4" y="109"/>
                  </a:lnTo>
                  <a:lnTo>
                    <a:pt x="2" y="102"/>
                  </a:lnTo>
                  <a:lnTo>
                    <a:pt x="1" y="93"/>
                  </a:lnTo>
                  <a:lnTo>
                    <a:pt x="0" y="85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754"/>
            <p:cNvSpPr/>
            <p:nvPr/>
          </p:nvSpPr>
          <p:spPr bwMode="auto">
            <a:xfrm>
              <a:off x="10117138" y="1878013"/>
              <a:ext cx="155575" cy="77788"/>
            </a:xfrm>
            <a:custGeom>
              <a:avLst/>
              <a:gdLst>
                <a:gd name="T0" fmla="*/ 148 w 296"/>
                <a:gd name="T1" fmla="*/ 0 h 148"/>
                <a:gd name="T2" fmla="*/ 148 w 296"/>
                <a:gd name="T3" fmla="*/ 0 h 148"/>
                <a:gd name="T4" fmla="*/ 132 w 296"/>
                <a:gd name="T5" fmla="*/ 1 h 148"/>
                <a:gd name="T6" fmla="*/ 118 w 296"/>
                <a:gd name="T7" fmla="*/ 4 h 148"/>
                <a:gd name="T8" fmla="*/ 104 w 296"/>
                <a:gd name="T9" fmla="*/ 6 h 148"/>
                <a:gd name="T10" fmla="*/ 90 w 296"/>
                <a:gd name="T11" fmla="*/ 11 h 148"/>
                <a:gd name="T12" fmla="*/ 77 w 296"/>
                <a:gd name="T13" fmla="*/ 18 h 148"/>
                <a:gd name="T14" fmla="*/ 65 w 296"/>
                <a:gd name="T15" fmla="*/ 25 h 148"/>
                <a:gd name="T16" fmla="*/ 54 w 296"/>
                <a:gd name="T17" fmla="*/ 34 h 148"/>
                <a:gd name="T18" fmla="*/ 43 w 296"/>
                <a:gd name="T19" fmla="*/ 43 h 148"/>
                <a:gd name="T20" fmla="*/ 33 w 296"/>
                <a:gd name="T21" fmla="*/ 54 h 148"/>
                <a:gd name="T22" fmla="*/ 25 w 296"/>
                <a:gd name="T23" fmla="*/ 65 h 148"/>
                <a:gd name="T24" fmla="*/ 18 w 296"/>
                <a:gd name="T25" fmla="*/ 77 h 148"/>
                <a:gd name="T26" fmla="*/ 11 w 296"/>
                <a:gd name="T27" fmla="*/ 90 h 148"/>
                <a:gd name="T28" fmla="*/ 6 w 296"/>
                <a:gd name="T29" fmla="*/ 104 h 148"/>
                <a:gd name="T30" fmla="*/ 2 w 296"/>
                <a:gd name="T31" fmla="*/ 118 h 148"/>
                <a:gd name="T32" fmla="*/ 1 w 296"/>
                <a:gd name="T33" fmla="*/ 132 h 148"/>
                <a:gd name="T34" fmla="*/ 0 w 296"/>
                <a:gd name="T35" fmla="*/ 148 h 148"/>
                <a:gd name="T36" fmla="*/ 296 w 296"/>
                <a:gd name="T37" fmla="*/ 148 h 148"/>
                <a:gd name="T38" fmla="*/ 296 w 296"/>
                <a:gd name="T39" fmla="*/ 148 h 148"/>
                <a:gd name="T40" fmla="*/ 294 w 296"/>
                <a:gd name="T41" fmla="*/ 132 h 148"/>
                <a:gd name="T42" fmla="*/ 292 w 296"/>
                <a:gd name="T43" fmla="*/ 118 h 148"/>
                <a:gd name="T44" fmla="*/ 289 w 296"/>
                <a:gd name="T45" fmla="*/ 104 h 148"/>
                <a:gd name="T46" fmla="*/ 284 w 296"/>
                <a:gd name="T47" fmla="*/ 90 h 148"/>
                <a:gd name="T48" fmla="*/ 278 w 296"/>
                <a:gd name="T49" fmla="*/ 77 h 148"/>
                <a:gd name="T50" fmla="*/ 270 w 296"/>
                <a:gd name="T51" fmla="*/ 65 h 148"/>
                <a:gd name="T52" fmla="*/ 262 w 296"/>
                <a:gd name="T53" fmla="*/ 54 h 148"/>
                <a:gd name="T54" fmla="*/ 252 w 296"/>
                <a:gd name="T55" fmla="*/ 43 h 148"/>
                <a:gd name="T56" fmla="*/ 242 w 296"/>
                <a:gd name="T57" fmla="*/ 34 h 148"/>
                <a:gd name="T58" fmla="*/ 230 w 296"/>
                <a:gd name="T59" fmla="*/ 25 h 148"/>
                <a:gd name="T60" fmla="*/ 218 w 296"/>
                <a:gd name="T61" fmla="*/ 18 h 148"/>
                <a:gd name="T62" fmla="*/ 206 w 296"/>
                <a:gd name="T63" fmla="*/ 11 h 148"/>
                <a:gd name="T64" fmla="*/ 191 w 296"/>
                <a:gd name="T65" fmla="*/ 6 h 148"/>
                <a:gd name="T66" fmla="*/ 177 w 296"/>
                <a:gd name="T67" fmla="*/ 4 h 148"/>
                <a:gd name="T68" fmla="*/ 163 w 296"/>
                <a:gd name="T69" fmla="*/ 1 h 148"/>
                <a:gd name="T70" fmla="*/ 148 w 296"/>
                <a:gd name="T71" fmla="*/ 0 h 148"/>
                <a:gd name="T72" fmla="*/ 148 w 296"/>
                <a:gd name="T7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148">
                  <a:moveTo>
                    <a:pt x="148" y="0"/>
                  </a:moveTo>
                  <a:lnTo>
                    <a:pt x="148" y="0"/>
                  </a:lnTo>
                  <a:lnTo>
                    <a:pt x="132" y="1"/>
                  </a:lnTo>
                  <a:lnTo>
                    <a:pt x="118" y="4"/>
                  </a:lnTo>
                  <a:lnTo>
                    <a:pt x="104" y="6"/>
                  </a:lnTo>
                  <a:lnTo>
                    <a:pt x="90" y="11"/>
                  </a:lnTo>
                  <a:lnTo>
                    <a:pt x="77" y="18"/>
                  </a:lnTo>
                  <a:lnTo>
                    <a:pt x="65" y="25"/>
                  </a:lnTo>
                  <a:lnTo>
                    <a:pt x="54" y="34"/>
                  </a:lnTo>
                  <a:lnTo>
                    <a:pt x="43" y="43"/>
                  </a:lnTo>
                  <a:lnTo>
                    <a:pt x="33" y="54"/>
                  </a:lnTo>
                  <a:lnTo>
                    <a:pt x="25" y="65"/>
                  </a:lnTo>
                  <a:lnTo>
                    <a:pt x="18" y="77"/>
                  </a:lnTo>
                  <a:lnTo>
                    <a:pt x="11" y="90"/>
                  </a:lnTo>
                  <a:lnTo>
                    <a:pt x="6" y="104"/>
                  </a:lnTo>
                  <a:lnTo>
                    <a:pt x="2" y="118"/>
                  </a:lnTo>
                  <a:lnTo>
                    <a:pt x="1" y="132"/>
                  </a:lnTo>
                  <a:lnTo>
                    <a:pt x="0" y="148"/>
                  </a:lnTo>
                  <a:lnTo>
                    <a:pt x="296" y="148"/>
                  </a:lnTo>
                  <a:lnTo>
                    <a:pt x="296" y="148"/>
                  </a:lnTo>
                  <a:lnTo>
                    <a:pt x="294" y="132"/>
                  </a:lnTo>
                  <a:lnTo>
                    <a:pt x="292" y="118"/>
                  </a:lnTo>
                  <a:lnTo>
                    <a:pt x="289" y="104"/>
                  </a:lnTo>
                  <a:lnTo>
                    <a:pt x="284" y="90"/>
                  </a:lnTo>
                  <a:lnTo>
                    <a:pt x="278" y="77"/>
                  </a:lnTo>
                  <a:lnTo>
                    <a:pt x="270" y="65"/>
                  </a:lnTo>
                  <a:lnTo>
                    <a:pt x="262" y="54"/>
                  </a:lnTo>
                  <a:lnTo>
                    <a:pt x="252" y="43"/>
                  </a:lnTo>
                  <a:lnTo>
                    <a:pt x="242" y="34"/>
                  </a:lnTo>
                  <a:lnTo>
                    <a:pt x="230" y="25"/>
                  </a:lnTo>
                  <a:lnTo>
                    <a:pt x="218" y="18"/>
                  </a:lnTo>
                  <a:lnTo>
                    <a:pt x="206" y="11"/>
                  </a:lnTo>
                  <a:lnTo>
                    <a:pt x="191" y="6"/>
                  </a:lnTo>
                  <a:lnTo>
                    <a:pt x="177" y="4"/>
                  </a:lnTo>
                  <a:lnTo>
                    <a:pt x="163" y="1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755"/>
            <p:cNvSpPr/>
            <p:nvPr/>
          </p:nvSpPr>
          <p:spPr bwMode="auto">
            <a:xfrm>
              <a:off x="10945813" y="1919288"/>
              <a:ext cx="428625" cy="430213"/>
            </a:xfrm>
            <a:custGeom>
              <a:avLst/>
              <a:gdLst>
                <a:gd name="T0" fmla="*/ 0 w 810"/>
                <a:gd name="T1" fmla="*/ 385 h 812"/>
                <a:gd name="T2" fmla="*/ 7 w 810"/>
                <a:gd name="T3" fmla="*/ 325 h 812"/>
                <a:gd name="T4" fmla="*/ 24 w 810"/>
                <a:gd name="T5" fmla="*/ 267 h 812"/>
                <a:gd name="T6" fmla="*/ 48 w 810"/>
                <a:gd name="T7" fmla="*/ 213 h 812"/>
                <a:gd name="T8" fmla="*/ 79 w 810"/>
                <a:gd name="T9" fmla="*/ 164 h 812"/>
                <a:gd name="T10" fmla="*/ 118 w 810"/>
                <a:gd name="T11" fmla="*/ 120 h 812"/>
                <a:gd name="T12" fmla="*/ 162 w 810"/>
                <a:gd name="T13" fmla="*/ 81 h 812"/>
                <a:gd name="T14" fmla="*/ 212 w 810"/>
                <a:gd name="T15" fmla="*/ 49 h 812"/>
                <a:gd name="T16" fmla="*/ 265 w 810"/>
                <a:gd name="T17" fmla="*/ 25 h 812"/>
                <a:gd name="T18" fmla="*/ 323 w 810"/>
                <a:gd name="T19" fmla="*/ 9 h 812"/>
                <a:gd name="T20" fmla="*/ 384 w 810"/>
                <a:gd name="T21" fmla="*/ 2 h 812"/>
                <a:gd name="T22" fmla="*/ 426 w 810"/>
                <a:gd name="T23" fmla="*/ 2 h 812"/>
                <a:gd name="T24" fmla="*/ 486 w 810"/>
                <a:gd name="T25" fmla="*/ 9 h 812"/>
                <a:gd name="T26" fmla="*/ 544 w 810"/>
                <a:gd name="T27" fmla="*/ 25 h 812"/>
                <a:gd name="T28" fmla="*/ 598 w 810"/>
                <a:gd name="T29" fmla="*/ 49 h 812"/>
                <a:gd name="T30" fmla="*/ 647 w 810"/>
                <a:gd name="T31" fmla="*/ 81 h 812"/>
                <a:gd name="T32" fmla="*/ 692 w 810"/>
                <a:gd name="T33" fmla="*/ 120 h 812"/>
                <a:gd name="T34" fmla="*/ 729 w 810"/>
                <a:gd name="T35" fmla="*/ 164 h 812"/>
                <a:gd name="T36" fmla="*/ 761 w 810"/>
                <a:gd name="T37" fmla="*/ 213 h 812"/>
                <a:gd name="T38" fmla="*/ 786 w 810"/>
                <a:gd name="T39" fmla="*/ 267 h 812"/>
                <a:gd name="T40" fmla="*/ 801 w 810"/>
                <a:gd name="T41" fmla="*/ 325 h 812"/>
                <a:gd name="T42" fmla="*/ 809 w 810"/>
                <a:gd name="T43" fmla="*/ 385 h 812"/>
                <a:gd name="T44" fmla="*/ 809 w 810"/>
                <a:gd name="T45" fmla="*/ 428 h 812"/>
                <a:gd name="T46" fmla="*/ 801 w 810"/>
                <a:gd name="T47" fmla="*/ 488 h 812"/>
                <a:gd name="T48" fmla="*/ 786 w 810"/>
                <a:gd name="T49" fmla="*/ 546 h 812"/>
                <a:gd name="T50" fmla="*/ 761 w 810"/>
                <a:gd name="T51" fmla="*/ 600 h 812"/>
                <a:gd name="T52" fmla="*/ 729 w 810"/>
                <a:gd name="T53" fmla="*/ 649 h 812"/>
                <a:gd name="T54" fmla="*/ 692 w 810"/>
                <a:gd name="T55" fmla="*/ 693 h 812"/>
                <a:gd name="T56" fmla="*/ 647 w 810"/>
                <a:gd name="T57" fmla="*/ 731 h 812"/>
                <a:gd name="T58" fmla="*/ 598 w 810"/>
                <a:gd name="T59" fmla="*/ 763 h 812"/>
                <a:gd name="T60" fmla="*/ 544 w 810"/>
                <a:gd name="T61" fmla="*/ 786 h 812"/>
                <a:gd name="T62" fmla="*/ 486 w 810"/>
                <a:gd name="T63" fmla="*/ 803 h 812"/>
                <a:gd name="T64" fmla="*/ 426 w 810"/>
                <a:gd name="T65" fmla="*/ 811 h 812"/>
                <a:gd name="T66" fmla="*/ 384 w 810"/>
                <a:gd name="T67" fmla="*/ 811 h 812"/>
                <a:gd name="T68" fmla="*/ 323 w 810"/>
                <a:gd name="T69" fmla="*/ 803 h 812"/>
                <a:gd name="T70" fmla="*/ 265 w 810"/>
                <a:gd name="T71" fmla="*/ 786 h 812"/>
                <a:gd name="T72" fmla="*/ 212 w 810"/>
                <a:gd name="T73" fmla="*/ 763 h 812"/>
                <a:gd name="T74" fmla="*/ 162 w 810"/>
                <a:gd name="T75" fmla="*/ 731 h 812"/>
                <a:gd name="T76" fmla="*/ 118 w 810"/>
                <a:gd name="T77" fmla="*/ 693 h 812"/>
                <a:gd name="T78" fmla="*/ 79 w 810"/>
                <a:gd name="T79" fmla="*/ 649 h 812"/>
                <a:gd name="T80" fmla="*/ 48 w 810"/>
                <a:gd name="T81" fmla="*/ 600 h 812"/>
                <a:gd name="T82" fmla="*/ 24 w 810"/>
                <a:gd name="T83" fmla="*/ 546 h 812"/>
                <a:gd name="T84" fmla="*/ 7 w 810"/>
                <a:gd name="T85" fmla="*/ 488 h 812"/>
                <a:gd name="T86" fmla="*/ 0 w 810"/>
                <a:gd name="T87" fmla="*/ 428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0" h="812">
                  <a:moveTo>
                    <a:pt x="0" y="406"/>
                  </a:moveTo>
                  <a:lnTo>
                    <a:pt x="0" y="406"/>
                  </a:lnTo>
                  <a:lnTo>
                    <a:pt x="0" y="385"/>
                  </a:lnTo>
                  <a:lnTo>
                    <a:pt x="1" y="365"/>
                  </a:lnTo>
                  <a:lnTo>
                    <a:pt x="3" y="344"/>
                  </a:lnTo>
                  <a:lnTo>
                    <a:pt x="7" y="325"/>
                  </a:lnTo>
                  <a:lnTo>
                    <a:pt x="12" y="305"/>
                  </a:lnTo>
                  <a:lnTo>
                    <a:pt x="18" y="286"/>
                  </a:lnTo>
                  <a:lnTo>
                    <a:pt x="24" y="267"/>
                  </a:lnTo>
                  <a:lnTo>
                    <a:pt x="30" y="249"/>
                  </a:lnTo>
                  <a:lnTo>
                    <a:pt x="39" y="231"/>
                  </a:lnTo>
                  <a:lnTo>
                    <a:pt x="48" y="213"/>
                  </a:lnTo>
                  <a:lnTo>
                    <a:pt x="58" y="196"/>
                  </a:lnTo>
                  <a:lnTo>
                    <a:pt x="68" y="179"/>
                  </a:lnTo>
                  <a:lnTo>
                    <a:pt x="79" y="164"/>
                  </a:lnTo>
                  <a:lnTo>
                    <a:pt x="92" y="148"/>
                  </a:lnTo>
                  <a:lnTo>
                    <a:pt x="105" y="134"/>
                  </a:lnTo>
                  <a:lnTo>
                    <a:pt x="118" y="120"/>
                  </a:lnTo>
                  <a:lnTo>
                    <a:pt x="132" y="106"/>
                  </a:lnTo>
                  <a:lnTo>
                    <a:pt x="146" y="93"/>
                  </a:lnTo>
                  <a:lnTo>
                    <a:pt x="162" y="81"/>
                  </a:lnTo>
                  <a:lnTo>
                    <a:pt x="178" y="70"/>
                  </a:lnTo>
                  <a:lnTo>
                    <a:pt x="194" y="60"/>
                  </a:lnTo>
                  <a:lnTo>
                    <a:pt x="212" y="49"/>
                  </a:lnTo>
                  <a:lnTo>
                    <a:pt x="229" y="40"/>
                  </a:lnTo>
                  <a:lnTo>
                    <a:pt x="247" y="33"/>
                  </a:lnTo>
                  <a:lnTo>
                    <a:pt x="265" y="25"/>
                  </a:lnTo>
                  <a:lnTo>
                    <a:pt x="284" y="20"/>
                  </a:lnTo>
                  <a:lnTo>
                    <a:pt x="303" y="13"/>
                  </a:lnTo>
                  <a:lnTo>
                    <a:pt x="323" y="9"/>
                  </a:lnTo>
                  <a:lnTo>
                    <a:pt x="343" y="6"/>
                  </a:lnTo>
                  <a:lnTo>
                    <a:pt x="364" y="3"/>
                  </a:lnTo>
                  <a:lnTo>
                    <a:pt x="384" y="2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26" y="2"/>
                  </a:lnTo>
                  <a:lnTo>
                    <a:pt x="446" y="3"/>
                  </a:lnTo>
                  <a:lnTo>
                    <a:pt x="467" y="6"/>
                  </a:lnTo>
                  <a:lnTo>
                    <a:pt x="486" y="9"/>
                  </a:lnTo>
                  <a:lnTo>
                    <a:pt x="507" y="13"/>
                  </a:lnTo>
                  <a:lnTo>
                    <a:pt x="525" y="20"/>
                  </a:lnTo>
                  <a:lnTo>
                    <a:pt x="544" y="25"/>
                  </a:lnTo>
                  <a:lnTo>
                    <a:pt x="562" y="33"/>
                  </a:lnTo>
                  <a:lnTo>
                    <a:pt x="580" y="40"/>
                  </a:lnTo>
                  <a:lnTo>
                    <a:pt x="598" y="49"/>
                  </a:lnTo>
                  <a:lnTo>
                    <a:pt x="615" y="60"/>
                  </a:lnTo>
                  <a:lnTo>
                    <a:pt x="631" y="70"/>
                  </a:lnTo>
                  <a:lnTo>
                    <a:pt x="647" y="81"/>
                  </a:lnTo>
                  <a:lnTo>
                    <a:pt x="662" y="93"/>
                  </a:lnTo>
                  <a:lnTo>
                    <a:pt x="678" y="106"/>
                  </a:lnTo>
                  <a:lnTo>
                    <a:pt x="692" y="120"/>
                  </a:lnTo>
                  <a:lnTo>
                    <a:pt x="705" y="134"/>
                  </a:lnTo>
                  <a:lnTo>
                    <a:pt x="718" y="148"/>
                  </a:lnTo>
                  <a:lnTo>
                    <a:pt x="729" y="164"/>
                  </a:lnTo>
                  <a:lnTo>
                    <a:pt x="741" y="179"/>
                  </a:lnTo>
                  <a:lnTo>
                    <a:pt x="751" y="196"/>
                  </a:lnTo>
                  <a:lnTo>
                    <a:pt x="761" y="213"/>
                  </a:lnTo>
                  <a:lnTo>
                    <a:pt x="770" y="231"/>
                  </a:lnTo>
                  <a:lnTo>
                    <a:pt x="778" y="249"/>
                  </a:lnTo>
                  <a:lnTo>
                    <a:pt x="786" y="267"/>
                  </a:lnTo>
                  <a:lnTo>
                    <a:pt x="792" y="286"/>
                  </a:lnTo>
                  <a:lnTo>
                    <a:pt x="797" y="305"/>
                  </a:lnTo>
                  <a:lnTo>
                    <a:pt x="801" y="325"/>
                  </a:lnTo>
                  <a:lnTo>
                    <a:pt x="805" y="344"/>
                  </a:lnTo>
                  <a:lnTo>
                    <a:pt x="808" y="365"/>
                  </a:lnTo>
                  <a:lnTo>
                    <a:pt x="809" y="385"/>
                  </a:lnTo>
                  <a:lnTo>
                    <a:pt x="810" y="406"/>
                  </a:lnTo>
                  <a:lnTo>
                    <a:pt x="810" y="406"/>
                  </a:lnTo>
                  <a:lnTo>
                    <a:pt x="809" y="428"/>
                  </a:lnTo>
                  <a:lnTo>
                    <a:pt x="808" y="448"/>
                  </a:lnTo>
                  <a:lnTo>
                    <a:pt x="805" y="467"/>
                  </a:lnTo>
                  <a:lnTo>
                    <a:pt x="801" y="488"/>
                  </a:lnTo>
                  <a:lnTo>
                    <a:pt x="797" y="507"/>
                  </a:lnTo>
                  <a:lnTo>
                    <a:pt x="792" y="527"/>
                  </a:lnTo>
                  <a:lnTo>
                    <a:pt x="786" y="546"/>
                  </a:lnTo>
                  <a:lnTo>
                    <a:pt x="778" y="564"/>
                  </a:lnTo>
                  <a:lnTo>
                    <a:pt x="770" y="582"/>
                  </a:lnTo>
                  <a:lnTo>
                    <a:pt x="761" y="600"/>
                  </a:lnTo>
                  <a:lnTo>
                    <a:pt x="751" y="617"/>
                  </a:lnTo>
                  <a:lnTo>
                    <a:pt x="741" y="633"/>
                  </a:lnTo>
                  <a:lnTo>
                    <a:pt x="729" y="649"/>
                  </a:lnTo>
                  <a:lnTo>
                    <a:pt x="718" y="664"/>
                  </a:lnTo>
                  <a:lnTo>
                    <a:pt x="705" y="678"/>
                  </a:lnTo>
                  <a:lnTo>
                    <a:pt x="692" y="693"/>
                  </a:lnTo>
                  <a:lnTo>
                    <a:pt x="678" y="707"/>
                  </a:lnTo>
                  <a:lnTo>
                    <a:pt x="662" y="720"/>
                  </a:lnTo>
                  <a:lnTo>
                    <a:pt x="647" y="731"/>
                  </a:lnTo>
                  <a:lnTo>
                    <a:pt x="631" y="743"/>
                  </a:lnTo>
                  <a:lnTo>
                    <a:pt x="615" y="753"/>
                  </a:lnTo>
                  <a:lnTo>
                    <a:pt x="598" y="763"/>
                  </a:lnTo>
                  <a:lnTo>
                    <a:pt x="580" y="771"/>
                  </a:lnTo>
                  <a:lnTo>
                    <a:pt x="562" y="780"/>
                  </a:lnTo>
                  <a:lnTo>
                    <a:pt x="544" y="786"/>
                  </a:lnTo>
                  <a:lnTo>
                    <a:pt x="525" y="793"/>
                  </a:lnTo>
                  <a:lnTo>
                    <a:pt x="507" y="799"/>
                  </a:lnTo>
                  <a:lnTo>
                    <a:pt x="486" y="803"/>
                  </a:lnTo>
                  <a:lnTo>
                    <a:pt x="467" y="807"/>
                  </a:lnTo>
                  <a:lnTo>
                    <a:pt x="446" y="810"/>
                  </a:lnTo>
                  <a:lnTo>
                    <a:pt x="426" y="811"/>
                  </a:lnTo>
                  <a:lnTo>
                    <a:pt x="405" y="812"/>
                  </a:lnTo>
                  <a:lnTo>
                    <a:pt x="405" y="812"/>
                  </a:lnTo>
                  <a:lnTo>
                    <a:pt x="384" y="811"/>
                  </a:lnTo>
                  <a:lnTo>
                    <a:pt x="364" y="810"/>
                  </a:lnTo>
                  <a:lnTo>
                    <a:pt x="343" y="807"/>
                  </a:lnTo>
                  <a:lnTo>
                    <a:pt x="323" y="803"/>
                  </a:lnTo>
                  <a:lnTo>
                    <a:pt x="303" y="799"/>
                  </a:lnTo>
                  <a:lnTo>
                    <a:pt x="284" y="793"/>
                  </a:lnTo>
                  <a:lnTo>
                    <a:pt x="265" y="786"/>
                  </a:lnTo>
                  <a:lnTo>
                    <a:pt x="247" y="780"/>
                  </a:lnTo>
                  <a:lnTo>
                    <a:pt x="229" y="771"/>
                  </a:lnTo>
                  <a:lnTo>
                    <a:pt x="212" y="763"/>
                  </a:lnTo>
                  <a:lnTo>
                    <a:pt x="194" y="753"/>
                  </a:lnTo>
                  <a:lnTo>
                    <a:pt x="178" y="743"/>
                  </a:lnTo>
                  <a:lnTo>
                    <a:pt x="162" y="731"/>
                  </a:lnTo>
                  <a:lnTo>
                    <a:pt x="146" y="720"/>
                  </a:lnTo>
                  <a:lnTo>
                    <a:pt x="132" y="707"/>
                  </a:lnTo>
                  <a:lnTo>
                    <a:pt x="118" y="693"/>
                  </a:lnTo>
                  <a:lnTo>
                    <a:pt x="105" y="678"/>
                  </a:lnTo>
                  <a:lnTo>
                    <a:pt x="92" y="664"/>
                  </a:lnTo>
                  <a:lnTo>
                    <a:pt x="79" y="649"/>
                  </a:lnTo>
                  <a:lnTo>
                    <a:pt x="68" y="633"/>
                  </a:lnTo>
                  <a:lnTo>
                    <a:pt x="58" y="617"/>
                  </a:lnTo>
                  <a:lnTo>
                    <a:pt x="48" y="600"/>
                  </a:lnTo>
                  <a:lnTo>
                    <a:pt x="39" y="582"/>
                  </a:lnTo>
                  <a:lnTo>
                    <a:pt x="30" y="564"/>
                  </a:lnTo>
                  <a:lnTo>
                    <a:pt x="24" y="546"/>
                  </a:lnTo>
                  <a:lnTo>
                    <a:pt x="18" y="527"/>
                  </a:lnTo>
                  <a:lnTo>
                    <a:pt x="12" y="507"/>
                  </a:lnTo>
                  <a:lnTo>
                    <a:pt x="7" y="488"/>
                  </a:lnTo>
                  <a:lnTo>
                    <a:pt x="3" y="467"/>
                  </a:lnTo>
                  <a:lnTo>
                    <a:pt x="1" y="448"/>
                  </a:lnTo>
                  <a:lnTo>
                    <a:pt x="0" y="428"/>
                  </a:lnTo>
                  <a:lnTo>
                    <a:pt x="0" y="406"/>
                  </a:lnTo>
                  <a:lnTo>
                    <a:pt x="0" y="406"/>
                  </a:lnTo>
                  <a:close/>
                </a:path>
              </a:pathLst>
            </a:custGeom>
            <a:solidFill>
              <a:srgbClr val="C6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756"/>
            <p:cNvSpPr/>
            <p:nvPr/>
          </p:nvSpPr>
          <p:spPr bwMode="auto">
            <a:xfrm>
              <a:off x="11090275" y="1979613"/>
              <a:ext cx="138112" cy="138113"/>
            </a:xfrm>
            <a:custGeom>
              <a:avLst/>
              <a:gdLst>
                <a:gd name="T0" fmla="*/ 0 w 260"/>
                <a:gd name="T1" fmla="*/ 130 h 260"/>
                <a:gd name="T2" fmla="*/ 3 w 260"/>
                <a:gd name="T3" fmla="*/ 104 h 260"/>
                <a:gd name="T4" fmla="*/ 10 w 260"/>
                <a:gd name="T5" fmla="*/ 79 h 260"/>
                <a:gd name="T6" fmla="*/ 22 w 260"/>
                <a:gd name="T7" fmla="*/ 56 h 260"/>
                <a:gd name="T8" fmla="*/ 37 w 260"/>
                <a:gd name="T9" fmla="*/ 38 h 260"/>
                <a:gd name="T10" fmla="*/ 57 w 260"/>
                <a:gd name="T11" fmla="*/ 22 h 260"/>
                <a:gd name="T12" fmla="*/ 78 w 260"/>
                <a:gd name="T13" fmla="*/ 10 h 260"/>
                <a:gd name="T14" fmla="*/ 103 w 260"/>
                <a:gd name="T15" fmla="*/ 2 h 260"/>
                <a:gd name="T16" fmla="*/ 130 w 260"/>
                <a:gd name="T17" fmla="*/ 0 h 260"/>
                <a:gd name="T18" fmla="*/ 143 w 260"/>
                <a:gd name="T19" fmla="*/ 0 h 260"/>
                <a:gd name="T20" fmla="*/ 169 w 260"/>
                <a:gd name="T21" fmla="*/ 5 h 260"/>
                <a:gd name="T22" fmla="*/ 192 w 260"/>
                <a:gd name="T23" fmla="*/ 15 h 260"/>
                <a:gd name="T24" fmla="*/ 212 w 260"/>
                <a:gd name="T25" fmla="*/ 29 h 260"/>
                <a:gd name="T26" fmla="*/ 230 w 260"/>
                <a:gd name="T27" fmla="*/ 47 h 260"/>
                <a:gd name="T28" fmla="*/ 244 w 260"/>
                <a:gd name="T29" fmla="*/ 68 h 260"/>
                <a:gd name="T30" fmla="*/ 253 w 260"/>
                <a:gd name="T31" fmla="*/ 91 h 260"/>
                <a:gd name="T32" fmla="*/ 259 w 260"/>
                <a:gd name="T33" fmla="*/ 117 h 260"/>
                <a:gd name="T34" fmla="*/ 260 w 260"/>
                <a:gd name="T35" fmla="*/ 130 h 260"/>
                <a:gd name="T36" fmla="*/ 257 w 260"/>
                <a:gd name="T37" fmla="*/ 155 h 260"/>
                <a:gd name="T38" fmla="*/ 250 w 260"/>
                <a:gd name="T39" fmla="*/ 180 h 260"/>
                <a:gd name="T40" fmla="*/ 238 w 260"/>
                <a:gd name="T41" fmla="*/ 203 h 260"/>
                <a:gd name="T42" fmla="*/ 221 w 260"/>
                <a:gd name="T43" fmla="*/ 222 h 260"/>
                <a:gd name="T44" fmla="*/ 202 w 260"/>
                <a:gd name="T45" fmla="*/ 238 h 260"/>
                <a:gd name="T46" fmla="*/ 180 w 260"/>
                <a:gd name="T47" fmla="*/ 249 h 260"/>
                <a:gd name="T48" fmla="*/ 156 w 260"/>
                <a:gd name="T49" fmla="*/ 257 h 260"/>
                <a:gd name="T50" fmla="*/ 130 w 260"/>
                <a:gd name="T51" fmla="*/ 260 h 260"/>
                <a:gd name="T52" fmla="*/ 116 w 260"/>
                <a:gd name="T53" fmla="*/ 260 h 260"/>
                <a:gd name="T54" fmla="*/ 91 w 260"/>
                <a:gd name="T55" fmla="*/ 254 h 260"/>
                <a:gd name="T56" fmla="*/ 68 w 260"/>
                <a:gd name="T57" fmla="*/ 244 h 260"/>
                <a:gd name="T58" fmla="*/ 46 w 260"/>
                <a:gd name="T59" fmla="*/ 230 h 260"/>
                <a:gd name="T60" fmla="*/ 30 w 260"/>
                <a:gd name="T61" fmla="*/ 212 h 260"/>
                <a:gd name="T62" fmla="*/ 15 w 260"/>
                <a:gd name="T63" fmla="*/ 191 h 260"/>
                <a:gd name="T64" fmla="*/ 5 w 260"/>
                <a:gd name="T65" fmla="*/ 168 h 260"/>
                <a:gd name="T66" fmla="*/ 0 w 260"/>
                <a:gd name="T67" fmla="*/ 142 h 260"/>
                <a:gd name="T68" fmla="*/ 0 w 260"/>
                <a:gd name="T69" fmla="*/ 13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0" h="260">
                  <a:moveTo>
                    <a:pt x="0" y="130"/>
                  </a:moveTo>
                  <a:lnTo>
                    <a:pt x="0" y="130"/>
                  </a:lnTo>
                  <a:lnTo>
                    <a:pt x="0" y="117"/>
                  </a:lnTo>
                  <a:lnTo>
                    <a:pt x="3" y="104"/>
                  </a:lnTo>
                  <a:lnTo>
                    <a:pt x="5" y="91"/>
                  </a:lnTo>
                  <a:lnTo>
                    <a:pt x="10" y="79"/>
                  </a:lnTo>
                  <a:lnTo>
                    <a:pt x="15" y="68"/>
                  </a:lnTo>
                  <a:lnTo>
                    <a:pt x="22" y="56"/>
                  </a:lnTo>
                  <a:lnTo>
                    <a:pt x="30" y="47"/>
                  </a:lnTo>
                  <a:lnTo>
                    <a:pt x="37" y="38"/>
                  </a:lnTo>
                  <a:lnTo>
                    <a:pt x="46" y="29"/>
                  </a:lnTo>
                  <a:lnTo>
                    <a:pt x="57" y="22"/>
                  </a:lnTo>
                  <a:lnTo>
                    <a:pt x="68" y="15"/>
                  </a:lnTo>
                  <a:lnTo>
                    <a:pt x="78" y="10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6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43" y="0"/>
                  </a:lnTo>
                  <a:lnTo>
                    <a:pt x="156" y="2"/>
                  </a:lnTo>
                  <a:lnTo>
                    <a:pt x="169" y="5"/>
                  </a:lnTo>
                  <a:lnTo>
                    <a:pt x="180" y="10"/>
                  </a:lnTo>
                  <a:lnTo>
                    <a:pt x="192" y="15"/>
                  </a:lnTo>
                  <a:lnTo>
                    <a:pt x="202" y="22"/>
                  </a:lnTo>
                  <a:lnTo>
                    <a:pt x="212" y="29"/>
                  </a:lnTo>
                  <a:lnTo>
                    <a:pt x="221" y="38"/>
                  </a:lnTo>
                  <a:lnTo>
                    <a:pt x="230" y="47"/>
                  </a:lnTo>
                  <a:lnTo>
                    <a:pt x="238" y="56"/>
                  </a:lnTo>
                  <a:lnTo>
                    <a:pt x="244" y="68"/>
                  </a:lnTo>
                  <a:lnTo>
                    <a:pt x="250" y="79"/>
                  </a:lnTo>
                  <a:lnTo>
                    <a:pt x="253" y="91"/>
                  </a:lnTo>
                  <a:lnTo>
                    <a:pt x="257" y="104"/>
                  </a:lnTo>
                  <a:lnTo>
                    <a:pt x="259" y="117"/>
                  </a:lnTo>
                  <a:lnTo>
                    <a:pt x="260" y="130"/>
                  </a:lnTo>
                  <a:lnTo>
                    <a:pt x="260" y="130"/>
                  </a:lnTo>
                  <a:lnTo>
                    <a:pt x="259" y="142"/>
                  </a:lnTo>
                  <a:lnTo>
                    <a:pt x="257" y="155"/>
                  </a:lnTo>
                  <a:lnTo>
                    <a:pt x="253" y="168"/>
                  </a:lnTo>
                  <a:lnTo>
                    <a:pt x="250" y="180"/>
                  </a:lnTo>
                  <a:lnTo>
                    <a:pt x="244" y="191"/>
                  </a:lnTo>
                  <a:lnTo>
                    <a:pt x="238" y="203"/>
                  </a:lnTo>
                  <a:lnTo>
                    <a:pt x="230" y="212"/>
                  </a:lnTo>
                  <a:lnTo>
                    <a:pt x="221" y="222"/>
                  </a:lnTo>
                  <a:lnTo>
                    <a:pt x="212" y="230"/>
                  </a:lnTo>
                  <a:lnTo>
                    <a:pt x="202" y="238"/>
                  </a:lnTo>
                  <a:lnTo>
                    <a:pt x="192" y="244"/>
                  </a:lnTo>
                  <a:lnTo>
                    <a:pt x="180" y="249"/>
                  </a:lnTo>
                  <a:lnTo>
                    <a:pt x="169" y="254"/>
                  </a:lnTo>
                  <a:lnTo>
                    <a:pt x="156" y="257"/>
                  </a:lnTo>
                  <a:lnTo>
                    <a:pt x="143" y="260"/>
                  </a:lnTo>
                  <a:lnTo>
                    <a:pt x="130" y="260"/>
                  </a:lnTo>
                  <a:lnTo>
                    <a:pt x="130" y="260"/>
                  </a:lnTo>
                  <a:lnTo>
                    <a:pt x="116" y="260"/>
                  </a:lnTo>
                  <a:lnTo>
                    <a:pt x="103" y="257"/>
                  </a:lnTo>
                  <a:lnTo>
                    <a:pt x="91" y="254"/>
                  </a:lnTo>
                  <a:lnTo>
                    <a:pt x="78" y="249"/>
                  </a:lnTo>
                  <a:lnTo>
                    <a:pt x="68" y="244"/>
                  </a:lnTo>
                  <a:lnTo>
                    <a:pt x="57" y="238"/>
                  </a:lnTo>
                  <a:lnTo>
                    <a:pt x="46" y="230"/>
                  </a:lnTo>
                  <a:lnTo>
                    <a:pt x="37" y="222"/>
                  </a:lnTo>
                  <a:lnTo>
                    <a:pt x="30" y="212"/>
                  </a:lnTo>
                  <a:lnTo>
                    <a:pt x="22" y="203"/>
                  </a:lnTo>
                  <a:lnTo>
                    <a:pt x="15" y="191"/>
                  </a:lnTo>
                  <a:lnTo>
                    <a:pt x="10" y="180"/>
                  </a:lnTo>
                  <a:lnTo>
                    <a:pt x="5" y="168"/>
                  </a:lnTo>
                  <a:lnTo>
                    <a:pt x="3" y="155"/>
                  </a:lnTo>
                  <a:lnTo>
                    <a:pt x="0" y="142"/>
                  </a:lnTo>
                  <a:lnTo>
                    <a:pt x="0" y="130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757"/>
            <p:cNvSpPr/>
            <p:nvPr/>
          </p:nvSpPr>
          <p:spPr bwMode="auto">
            <a:xfrm>
              <a:off x="11039475" y="2117726"/>
              <a:ext cx="241300" cy="120650"/>
            </a:xfrm>
            <a:custGeom>
              <a:avLst/>
              <a:gdLst>
                <a:gd name="T0" fmla="*/ 228 w 456"/>
                <a:gd name="T1" fmla="*/ 0 h 227"/>
                <a:gd name="T2" fmla="*/ 228 w 456"/>
                <a:gd name="T3" fmla="*/ 0 h 227"/>
                <a:gd name="T4" fmla="*/ 205 w 456"/>
                <a:gd name="T5" fmla="*/ 1 h 227"/>
                <a:gd name="T6" fmla="*/ 182 w 456"/>
                <a:gd name="T7" fmla="*/ 5 h 227"/>
                <a:gd name="T8" fmla="*/ 160 w 456"/>
                <a:gd name="T9" fmla="*/ 10 h 227"/>
                <a:gd name="T10" fmla="*/ 139 w 456"/>
                <a:gd name="T11" fmla="*/ 18 h 227"/>
                <a:gd name="T12" fmla="*/ 119 w 456"/>
                <a:gd name="T13" fmla="*/ 28 h 227"/>
                <a:gd name="T14" fmla="*/ 101 w 456"/>
                <a:gd name="T15" fmla="*/ 38 h 227"/>
                <a:gd name="T16" fmla="*/ 83 w 456"/>
                <a:gd name="T17" fmla="*/ 52 h 227"/>
                <a:gd name="T18" fmla="*/ 67 w 456"/>
                <a:gd name="T19" fmla="*/ 66 h 227"/>
                <a:gd name="T20" fmla="*/ 52 w 456"/>
                <a:gd name="T21" fmla="*/ 83 h 227"/>
                <a:gd name="T22" fmla="*/ 39 w 456"/>
                <a:gd name="T23" fmla="*/ 100 h 227"/>
                <a:gd name="T24" fmla="*/ 27 w 456"/>
                <a:gd name="T25" fmla="*/ 119 h 227"/>
                <a:gd name="T26" fmla="*/ 18 w 456"/>
                <a:gd name="T27" fmla="*/ 138 h 227"/>
                <a:gd name="T28" fmla="*/ 10 w 456"/>
                <a:gd name="T29" fmla="*/ 160 h 227"/>
                <a:gd name="T30" fmla="*/ 4 w 456"/>
                <a:gd name="T31" fmla="*/ 181 h 227"/>
                <a:gd name="T32" fmla="*/ 1 w 456"/>
                <a:gd name="T33" fmla="*/ 204 h 227"/>
                <a:gd name="T34" fmla="*/ 0 w 456"/>
                <a:gd name="T35" fmla="*/ 227 h 227"/>
                <a:gd name="T36" fmla="*/ 456 w 456"/>
                <a:gd name="T37" fmla="*/ 227 h 227"/>
                <a:gd name="T38" fmla="*/ 456 w 456"/>
                <a:gd name="T39" fmla="*/ 227 h 227"/>
                <a:gd name="T40" fmla="*/ 454 w 456"/>
                <a:gd name="T41" fmla="*/ 204 h 227"/>
                <a:gd name="T42" fmla="*/ 451 w 456"/>
                <a:gd name="T43" fmla="*/ 181 h 227"/>
                <a:gd name="T44" fmla="*/ 445 w 456"/>
                <a:gd name="T45" fmla="*/ 160 h 227"/>
                <a:gd name="T46" fmla="*/ 438 w 456"/>
                <a:gd name="T47" fmla="*/ 138 h 227"/>
                <a:gd name="T48" fmla="*/ 427 w 456"/>
                <a:gd name="T49" fmla="*/ 119 h 227"/>
                <a:gd name="T50" fmla="*/ 417 w 456"/>
                <a:gd name="T51" fmla="*/ 100 h 227"/>
                <a:gd name="T52" fmla="*/ 403 w 456"/>
                <a:gd name="T53" fmla="*/ 83 h 227"/>
                <a:gd name="T54" fmla="*/ 389 w 456"/>
                <a:gd name="T55" fmla="*/ 66 h 227"/>
                <a:gd name="T56" fmla="*/ 372 w 456"/>
                <a:gd name="T57" fmla="*/ 52 h 227"/>
                <a:gd name="T58" fmla="*/ 355 w 456"/>
                <a:gd name="T59" fmla="*/ 38 h 227"/>
                <a:gd name="T60" fmla="*/ 336 w 456"/>
                <a:gd name="T61" fmla="*/ 28 h 227"/>
                <a:gd name="T62" fmla="*/ 317 w 456"/>
                <a:gd name="T63" fmla="*/ 18 h 227"/>
                <a:gd name="T64" fmla="*/ 295 w 456"/>
                <a:gd name="T65" fmla="*/ 10 h 227"/>
                <a:gd name="T66" fmla="*/ 273 w 456"/>
                <a:gd name="T67" fmla="*/ 5 h 227"/>
                <a:gd name="T68" fmla="*/ 251 w 456"/>
                <a:gd name="T69" fmla="*/ 1 h 227"/>
                <a:gd name="T70" fmla="*/ 228 w 456"/>
                <a:gd name="T71" fmla="*/ 0 h 227"/>
                <a:gd name="T72" fmla="*/ 228 w 456"/>
                <a:gd name="T7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6" h="227">
                  <a:moveTo>
                    <a:pt x="228" y="0"/>
                  </a:moveTo>
                  <a:lnTo>
                    <a:pt x="228" y="0"/>
                  </a:lnTo>
                  <a:lnTo>
                    <a:pt x="205" y="1"/>
                  </a:lnTo>
                  <a:lnTo>
                    <a:pt x="182" y="5"/>
                  </a:lnTo>
                  <a:lnTo>
                    <a:pt x="160" y="10"/>
                  </a:lnTo>
                  <a:lnTo>
                    <a:pt x="139" y="18"/>
                  </a:lnTo>
                  <a:lnTo>
                    <a:pt x="119" y="28"/>
                  </a:lnTo>
                  <a:lnTo>
                    <a:pt x="101" y="38"/>
                  </a:lnTo>
                  <a:lnTo>
                    <a:pt x="83" y="52"/>
                  </a:lnTo>
                  <a:lnTo>
                    <a:pt x="67" y="66"/>
                  </a:lnTo>
                  <a:lnTo>
                    <a:pt x="52" y="83"/>
                  </a:lnTo>
                  <a:lnTo>
                    <a:pt x="39" y="100"/>
                  </a:lnTo>
                  <a:lnTo>
                    <a:pt x="27" y="119"/>
                  </a:lnTo>
                  <a:lnTo>
                    <a:pt x="18" y="138"/>
                  </a:lnTo>
                  <a:lnTo>
                    <a:pt x="10" y="160"/>
                  </a:lnTo>
                  <a:lnTo>
                    <a:pt x="4" y="181"/>
                  </a:lnTo>
                  <a:lnTo>
                    <a:pt x="1" y="204"/>
                  </a:lnTo>
                  <a:lnTo>
                    <a:pt x="0" y="227"/>
                  </a:lnTo>
                  <a:lnTo>
                    <a:pt x="456" y="227"/>
                  </a:lnTo>
                  <a:lnTo>
                    <a:pt x="456" y="227"/>
                  </a:lnTo>
                  <a:lnTo>
                    <a:pt x="454" y="204"/>
                  </a:lnTo>
                  <a:lnTo>
                    <a:pt x="451" y="181"/>
                  </a:lnTo>
                  <a:lnTo>
                    <a:pt x="445" y="160"/>
                  </a:lnTo>
                  <a:lnTo>
                    <a:pt x="438" y="138"/>
                  </a:lnTo>
                  <a:lnTo>
                    <a:pt x="427" y="119"/>
                  </a:lnTo>
                  <a:lnTo>
                    <a:pt x="417" y="100"/>
                  </a:lnTo>
                  <a:lnTo>
                    <a:pt x="403" y="83"/>
                  </a:lnTo>
                  <a:lnTo>
                    <a:pt x="389" y="66"/>
                  </a:lnTo>
                  <a:lnTo>
                    <a:pt x="372" y="52"/>
                  </a:lnTo>
                  <a:lnTo>
                    <a:pt x="355" y="38"/>
                  </a:lnTo>
                  <a:lnTo>
                    <a:pt x="336" y="28"/>
                  </a:lnTo>
                  <a:lnTo>
                    <a:pt x="317" y="18"/>
                  </a:lnTo>
                  <a:lnTo>
                    <a:pt x="295" y="10"/>
                  </a:lnTo>
                  <a:lnTo>
                    <a:pt x="273" y="5"/>
                  </a:lnTo>
                  <a:lnTo>
                    <a:pt x="251" y="1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758"/>
            <p:cNvSpPr/>
            <p:nvPr/>
          </p:nvSpPr>
          <p:spPr bwMode="auto">
            <a:xfrm>
              <a:off x="11552238" y="2578101"/>
              <a:ext cx="288925" cy="288925"/>
            </a:xfrm>
            <a:custGeom>
              <a:avLst/>
              <a:gdLst>
                <a:gd name="T0" fmla="*/ 0 w 547"/>
                <a:gd name="T1" fmla="*/ 274 h 548"/>
                <a:gd name="T2" fmla="*/ 5 w 547"/>
                <a:gd name="T3" fmla="*/ 219 h 548"/>
                <a:gd name="T4" fmla="*/ 22 w 547"/>
                <a:gd name="T5" fmla="*/ 167 h 548"/>
                <a:gd name="T6" fmla="*/ 46 w 547"/>
                <a:gd name="T7" fmla="*/ 121 h 548"/>
                <a:gd name="T8" fmla="*/ 80 w 547"/>
                <a:gd name="T9" fmla="*/ 80 h 548"/>
                <a:gd name="T10" fmla="*/ 121 w 547"/>
                <a:gd name="T11" fmla="*/ 48 h 548"/>
                <a:gd name="T12" fmla="*/ 167 w 547"/>
                <a:gd name="T13" fmla="*/ 22 h 548"/>
                <a:gd name="T14" fmla="*/ 219 w 547"/>
                <a:gd name="T15" fmla="*/ 5 h 548"/>
                <a:gd name="T16" fmla="*/ 274 w 547"/>
                <a:gd name="T17" fmla="*/ 0 h 548"/>
                <a:gd name="T18" fmla="*/ 301 w 547"/>
                <a:gd name="T19" fmla="*/ 1 h 548"/>
                <a:gd name="T20" fmla="*/ 355 w 547"/>
                <a:gd name="T21" fmla="*/ 13 h 548"/>
                <a:gd name="T22" fmla="*/ 404 w 547"/>
                <a:gd name="T23" fmla="*/ 34 h 548"/>
                <a:gd name="T24" fmla="*/ 448 w 547"/>
                <a:gd name="T25" fmla="*/ 63 h 548"/>
                <a:gd name="T26" fmla="*/ 485 w 547"/>
                <a:gd name="T27" fmla="*/ 101 h 548"/>
                <a:gd name="T28" fmla="*/ 515 w 547"/>
                <a:gd name="T29" fmla="*/ 144 h 548"/>
                <a:gd name="T30" fmla="*/ 535 w 547"/>
                <a:gd name="T31" fmla="*/ 193 h 548"/>
                <a:gd name="T32" fmla="*/ 546 w 547"/>
                <a:gd name="T33" fmla="*/ 246 h 548"/>
                <a:gd name="T34" fmla="*/ 547 w 547"/>
                <a:gd name="T35" fmla="*/ 274 h 548"/>
                <a:gd name="T36" fmla="*/ 542 w 547"/>
                <a:gd name="T37" fmla="*/ 330 h 548"/>
                <a:gd name="T38" fmla="*/ 526 w 547"/>
                <a:gd name="T39" fmla="*/ 381 h 548"/>
                <a:gd name="T40" fmla="*/ 501 w 547"/>
                <a:gd name="T41" fmla="*/ 427 h 548"/>
                <a:gd name="T42" fmla="*/ 467 w 547"/>
                <a:gd name="T43" fmla="*/ 467 h 548"/>
                <a:gd name="T44" fmla="*/ 427 w 547"/>
                <a:gd name="T45" fmla="*/ 501 h 548"/>
                <a:gd name="T46" fmla="*/ 380 w 547"/>
                <a:gd name="T47" fmla="*/ 526 h 548"/>
                <a:gd name="T48" fmla="*/ 328 w 547"/>
                <a:gd name="T49" fmla="*/ 542 h 548"/>
                <a:gd name="T50" fmla="*/ 274 w 547"/>
                <a:gd name="T51" fmla="*/ 548 h 548"/>
                <a:gd name="T52" fmla="*/ 246 w 547"/>
                <a:gd name="T53" fmla="*/ 547 h 548"/>
                <a:gd name="T54" fmla="*/ 192 w 547"/>
                <a:gd name="T55" fmla="*/ 535 h 548"/>
                <a:gd name="T56" fmla="*/ 143 w 547"/>
                <a:gd name="T57" fmla="*/ 515 h 548"/>
                <a:gd name="T58" fmla="*/ 99 w 547"/>
                <a:gd name="T59" fmla="*/ 485 h 548"/>
                <a:gd name="T60" fmla="*/ 62 w 547"/>
                <a:gd name="T61" fmla="*/ 448 h 548"/>
                <a:gd name="T62" fmla="*/ 34 w 547"/>
                <a:gd name="T63" fmla="*/ 404 h 548"/>
                <a:gd name="T64" fmla="*/ 12 w 547"/>
                <a:gd name="T65" fmla="*/ 355 h 548"/>
                <a:gd name="T66" fmla="*/ 1 w 547"/>
                <a:gd name="T67" fmla="*/ 303 h 548"/>
                <a:gd name="T68" fmla="*/ 0 w 547"/>
                <a:gd name="T69" fmla="*/ 27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7" h="548">
                  <a:moveTo>
                    <a:pt x="0" y="274"/>
                  </a:moveTo>
                  <a:lnTo>
                    <a:pt x="0" y="274"/>
                  </a:lnTo>
                  <a:lnTo>
                    <a:pt x="1" y="246"/>
                  </a:lnTo>
                  <a:lnTo>
                    <a:pt x="5" y="219"/>
                  </a:lnTo>
                  <a:lnTo>
                    <a:pt x="12" y="193"/>
                  </a:lnTo>
                  <a:lnTo>
                    <a:pt x="22" y="167"/>
                  </a:lnTo>
                  <a:lnTo>
                    <a:pt x="34" y="144"/>
                  </a:lnTo>
                  <a:lnTo>
                    <a:pt x="46" y="121"/>
                  </a:lnTo>
                  <a:lnTo>
                    <a:pt x="62" y="101"/>
                  </a:lnTo>
                  <a:lnTo>
                    <a:pt x="80" y="80"/>
                  </a:lnTo>
                  <a:lnTo>
                    <a:pt x="99" y="63"/>
                  </a:lnTo>
                  <a:lnTo>
                    <a:pt x="121" y="48"/>
                  </a:lnTo>
                  <a:lnTo>
                    <a:pt x="143" y="34"/>
                  </a:lnTo>
                  <a:lnTo>
                    <a:pt x="167" y="22"/>
                  </a:lnTo>
                  <a:lnTo>
                    <a:pt x="192" y="13"/>
                  </a:lnTo>
                  <a:lnTo>
                    <a:pt x="219" y="5"/>
                  </a:lnTo>
                  <a:lnTo>
                    <a:pt x="246" y="1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301" y="1"/>
                  </a:lnTo>
                  <a:lnTo>
                    <a:pt x="328" y="5"/>
                  </a:lnTo>
                  <a:lnTo>
                    <a:pt x="355" y="13"/>
                  </a:lnTo>
                  <a:lnTo>
                    <a:pt x="380" y="22"/>
                  </a:lnTo>
                  <a:lnTo>
                    <a:pt x="404" y="34"/>
                  </a:lnTo>
                  <a:lnTo>
                    <a:pt x="427" y="48"/>
                  </a:lnTo>
                  <a:lnTo>
                    <a:pt x="448" y="63"/>
                  </a:lnTo>
                  <a:lnTo>
                    <a:pt x="467" y="80"/>
                  </a:lnTo>
                  <a:lnTo>
                    <a:pt x="485" y="101"/>
                  </a:lnTo>
                  <a:lnTo>
                    <a:pt x="501" y="121"/>
                  </a:lnTo>
                  <a:lnTo>
                    <a:pt x="515" y="144"/>
                  </a:lnTo>
                  <a:lnTo>
                    <a:pt x="526" y="167"/>
                  </a:lnTo>
                  <a:lnTo>
                    <a:pt x="535" y="193"/>
                  </a:lnTo>
                  <a:lnTo>
                    <a:pt x="542" y="219"/>
                  </a:lnTo>
                  <a:lnTo>
                    <a:pt x="546" y="246"/>
                  </a:lnTo>
                  <a:lnTo>
                    <a:pt x="547" y="274"/>
                  </a:lnTo>
                  <a:lnTo>
                    <a:pt x="547" y="274"/>
                  </a:lnTo>
                  <a:lnTo>
                    <a:pt x="546" y="303"/>
                  </a:lnTo>
                  <a:lnTo>
                    <a:pt x="542" y="330"/>
                  </a:lnTo>
                  <a:lnTo>
                    <a:pt x="535" y="355"/>
                  </a:lnTo>
                  <a:lnTo>
                    <a:pt x="526" y="381"/>
                  </a:lnTo>
                  <a:lnTo>
                    <a:pt x="515" y="404"/>
                  </a:lnTo>
                  <a:lnTo>
                    <a:pt x="501" y="427"/>
                  </a:lnTo>
                  <a:lnTo>
                    <a:pt x="485" y="448"/>
                  </a:lnTo>
                  <a:lnTo>
                    <a:pt x="467" y="467"/>
                  </a:lnTo>
                  <a:lnTo>
                    <a:pt x="448" y="485"/>
                  </a:lnTo>
                  <a:lnTo>
                    <a:pt x="427" y="501"/>
                  </a:lnTo>
                  <a:lnTo>
                    <a:pt x="404" y="515"/>
                  </a:lnTo>
                  <a:lnTo>
                    <a:pt x="380" y="526"/>
                  </a:lnTo>
                  <a:lnTo>
                    <a:pt x="355" y="535"/>
                  </a:lnTo>
                  <a:lnTo>
                    <a:pt x="328" y="542"/>
                  </a:lnTo>
                  <a:lnTo>
                    <a:pt x="301" y="547"/>
                  </a:lnTo>
                  <a:lnTo>
                    <a:pt x="274" y="548"/>
                  </a:lnTo>
                  <a:lnTo>
                    <a:pt x="274" y="548"/>
                  </a:lnTo>
                  <a:lnTo>
                    <a:pt x="246" y="547"/>
                  </a:lnTo>
                  <a:lnTo>
                    <a:pt x="219" y="542"/>
                  </a:lnTo>
                  <a:lnTo>
                    <a:pt x="192" y="535"/>
                  </a:lnTo>
                  <a:lnTo>
                    <a:pt x="167" y="526"/>
                  </a:lnTo>
                  <a:lnTo>
                    <a:pt x="143" y="515"/>
                  </a:lnTo>
                  <a:lnTo>
                    <a:pt x="121" y="501"/>
                  </a:lnTo>
                  <a:lnTo>
                    <a:pt x="99" y="485"/>
                  </a:lnTo>
                  <a:lnTo>
                    <a:pt x="80" y="467"/>
                  </a:lnTo>
                  <a:lnTo>
                    <a:pt x="62" y="448"/>
                  </a:lnTo>
                  <a:lnTo>
                    <a:pt x="46" y="427"/>
                  </a:lnTo>
                  <a:lnTo>
                    <a:pt x="34" y="404"/>
                  </a:lnTo>
                  <a:lnTo>
                    <a:pt x="22" y="381"/>
                  </a:lnTo>
                  <a:lnTo>
                    <a:pt x="12" y="355"/>
                  </a:lnTo>
                  <a:lnTo>
                    <a:pt x="5" y="330"/>
                  </a:lnTo>
                  <a:lnTo>
                    <a:pt x="1" y="303"/>
                  </a:lnTo>
                  <a:lnTo>
                    <a:pt x="0" y="274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D5E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759"/>
            <p:cNvSpPr/>
            <p:nvPr/>
          </p:nvSpPr>
          <p:spPr bwMode="auto">
            <a:xfrm>
              <a:off x="11634788" y="2617788"/>
              <a:ext cx="112712" cy="201613"/>
            </a:xfrm>
            <a:custGeom>
              <a:avLst/>
              <a:gdLst>
                <a:gd name="T0" fmla="*/ 149 w 215"/>
                <a:gd name="T1" fmla="*/ 254 h 381"/>
                <a:gd name="T2" fmla="*/ 145 w 215"/>
                <a:gd name="T3" fmla="*/ 241 h 381"/>
                <a:gd name="T4" fmla="*/ 135 w 215"/>
                <a:gd name="T5" fmla="*/ 231 h 381"/>
                <a:gd name="T6" fmla="*/ 117 w 215"/>
                <a:gd name="T7" fmla="*/ 222 h 381"/>
                <a:gd name="T8" fmla="*/ 86 w 215"/>
                <a:gd name="T9" fmla="*/ 209 h 381"/>
                <a:gd name="T10" fmla="*/ 52 w 215"/>
                <a:gd name="T11" fmla="*/ 192 h 381"/>
                <a:gd name="T12" fmla="*/ 33 w 215"/>
                <a:gd name="T13" fmla="*/ 177 h 381"/>
                <a:gd name="T14" fmla="*/ 20 w 215"/>
                <a:gd name="T15" fmla="*/ 157 h 381"/>
                <a:gd name="T16" fmla="*/ 15 w 215"/>
                <a:gd name="T17" fmla="*/ 141 h 381"/>
                <a:gd name="T18" fmla="*/ 14 w 215"/>
                <a:gd name="T19" fmla="*/ 123 h 381"/>
                <a:gd name="T20" fmla="*/ 18 w 215"/>
                <a:gd name="T21" fmla="*/ 99 h 381"/>
                <a:gd name="T22" fmla="*/ 23 w 215"/>
                <a:gd name="T23" fmla="*/ 85 h 381"/>
                <a:gd name="T24" fmla="*/ 37 w 215"/>
                <a:gd name="T25" fmla="*/ 67 h 381"/>
                <a:gd name="T26" fmla="*/ 64 w 215"/>
                <a:gd name="T27" fmla="*/ 52 h 381"/>
                <a:gd name="T28" fmla="*/ 100 w 215"/>
                <a:gd name="T29" fmla="*/ 43 h 381"/>
                <a:gd name="T30" fmla="*/ 135 w 215"/>
                <a:gd name="T31" fmla="*/ 44 h 381"/>
                <a:gd name="T32" fmla="*/ 168 w 215"/>
                <a:gd name="T33" fmla="*/ 54 h 381"/>
                <a:gd name="T34" fmla="*/ 188 w 215"/>
                <a:gd name="T35" fmla="*/ 69 h 381"/>
                <a:gd name="T36" fmla="*/ 198 w 215"/>
                <a:gd name="T37" fmla="*/ 80 h 381"/>
                <a:gd name="T38" fmla="*/ 209 w 215"/>
                <a:gd name="T39" fmla="*/ 102 h 381"/>
                <a:gd name="T40" fmla="*/ 213 w 215"/>
                <a:gd name="T41" fmla="*/ 120 h 381"/>
                <a:gd name="T42" fmla="*/ 152 w 215"/>
                <a:gd name="T43" fmla="*/ 138 h 381"/>
                <a:gd name="T44" fmla="*/ 146 w 215"/>
                <a:gd name="T45" fmla="*/ 108 h 381"/>
                <a:gd name="T46" fmla="*/ 136 w 215"/>
                <a:gd name="T47" fmla="*/ 97 h 381"/>
                <a:gd name="T48" fmla="*/ 113 w 215"/>
                <a:gd name="T49" fmla="*/ 89 h 381"/>
                <a:gd name="T50" fmla="*/ 96 w 215"/>
                <a:gd name="T51" fmla="*/ 92 h 381"/>
                <a:gd name="T52" fmla="*/ 85 w 215"/>
                <a:gd name="T53" fmla="*/ 99 h 381"/>
                <a:gd name="T54" fmla="*/ 78 w 215"/>
                <a:gd name="T55" fmla="*/ 110 h 381"/>
                <a:gd name="T56" fmla="*/ 76 w 215"/>
                <a:gd name="T57" fmla="*/ 124 h 381"/>
                <a:gd name="T58" fmla="*/ 78 w 215"/>
                <a:gd name="T59" fmla="*/ 137 h 381"/>
                <a:gd name="T60" fmla="*/ 85 w 215"/>
                <a:gd name="T61" fmla="*/ 148 h 381"/>
                <a:gd name="T62" fmla="*/ 99 w 215"/>
                <a:gd name="T63" fmla="*/ 159 h 381"/>
                <a:gd name="T64" fmla="*/ 121 w 215"/>
                <a:gd name="T65" fmla="*/ 168 h 381"/>
                <a:gd name="T66" fmla="*/ 158 w 215"/>
                <a:gd name="T67" fmla="*/ 184 h 381"/>
                <a:gd name="T68" fmla="*/ 188 w 215"/>
                <a:gd name="T69" fmla="*/ 204 h 381"/>
                <a:gd name="T70" fmla="*/ 202 w 215"/>
                <a:gd name="T71" fmla="*/ 222 h 381"/>
                <a:gd name="T72" fmla="*/ 209 w 215"/>
                <a:gd name="T73" fmla="*/ 237 h 381"/>
                <a:gd name="T74" fmla="*/ 212 w 215"/>
                <a:gd name="T75" fmla="*/ 263 h 381"/>
                <a:gd name="T76" fmla="*/ 211 w 215"/>
                <a:gd name="T77" fmla="*/ 280 h 381"/>
                <a:gd name="T78" fmla="*/ 206 w 215"/>
                <a:gd name="T79" fmla="*/ 294 h 381"/>
                <a:gd name="T80" fmla="*/ 193 w 215"/>
                <a:gd name="T81" fmla="*/ 313 h 381"/>
                <a:gd name="T82" fmla="*/ 176 w 215"/>
                <a:gd name="T83" fmla="*/ 327 h 381"/>
                <a:gd name="T84" fmla="*/ 144 w 215"/>
                <a:gd name="T85" fmla="*/ 339 h 381"/>
                <a:gd name="T86" fmla="*/ 91 w 215"/>
                <a:gd name="T87" fmla="*/ 381 h 381"/>
                <a:gd name="T88" fmla="*/ 73 w 215"/>
                <a:gd name="T89" fmla="*/ 339 h 381"/>
                <a:gd name="T90" fmla="*/ 49 w 215"/>
                <a:gd name="T91" fmla="*/ 330 h 381"/>
                <a:gd name="T92" fmla="*/ 27 w 215"/>
                <a:gd name="T93" fmla="*/ 316 h 381"/>
                <a:gd name="T94" fmla="*/ 16 w 215"/>
                <a:gd name="T95" fmla="*/ 303 h 381"/>
                <a:gd name="T96" fmla="*/ 7 w 215"/>
                <a:gd name="T97" fmla="*/ 286 h 381"/>
                <a:gd name="T98" fmla="*/ 0 w 215"/>
                <a:gd name="T99" fmla="*/ 256 h 381"/>
                <a:gd name="T100" fmla="*/ 63 w 215"/>
                <a:gd name="T101" fmla="*/ 246 h 381"/>
                <a:gd name="T102" fmla="*/ 65 w 215"/>
                <a:gd name="T103" fmla="*/ 269 h 381"/>
                <a:gd name="T104" fmla="*/ 76 w 215"/>
                <a:gd name="T105" fmla="*/ 285 h 381"/>
                <a:gd name="T106" fmla="*/ 91 w 215"/>
                <a:gd name="T107" fmla="*/ 294 h 381"/>
                <a:gd name="T108" fmla="*/ 109 w 215"/>
                <a:gd name="T109" fmla="*/ 296 h 381"/>
                <a:gd name="T110" fmla="*/ 126 w 215"/>
                <a:gd name="T111" fmla="*/ 294 h 381"/>
                <a:gd name="T112" fmla="*/ 140 w 215"/>
                <a:gd name="T113" fmla="*/ 287 h 381"/>
                <a:gd name="T114" fmla="*/ 148 w 215"/>
                <a:gd name="T115" fmla="*/ 276 h 381"/>
                <a:gd name="T116" fmla="*/ 150 w 215"/>
                <a:gd name="T117" fmla="*/ 26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5" h="381">
                  <a:moveTo>
                    <a:pt x="150" y="263"/>
                  </a:moveTo>
                  <a:lnTo>
                    <a:pt x="150" y="263"/>
                  </a:lnTo>
                  <a:lnTo>
                    <a:pt x="149" y="254"/>
                  </a:lnTo>
                  <a:lnTo>
                    <a:pt x="148" y="247"/>
                  </a:lnTo>
                  <a:lnTo>
                    <a:pt x="148" y="247"/>
                  </a:lnTo>
                  <a:lnTo>
                    <a:pt x="145" y="241"/>
                  </a:lnTo>
                  <a:lnTo>
                    <a:pt x="140" y="236"/>
                  </a:lnTo>
                  <a:lnTo>
                    <a:pt x="140" y="236"/>
                  </a:lnTo>
                  <a:lnTo>
                    <a:pt x="135" y="231"/>
                  </a:lnTo>
                  <a:lnTo>
                    <a:pt x="127" y="226"/>
                  </a:lnTo>
                  <a:lnTo>
                    <a:pt x="127" y="226"/>
                  </a:lnTo>
                  <a:lnTo>
                    <a:pt x="117" y="222"/>
                  </a:lnTo>
                  <a:lnTo>
                    <a:pt x="107" y="217"/>
                  </a:lnTo>
                  <a:lnTo>
                    <a:pt x="107" y="217"/>
                  </a:lnTo>
                  <a:lnTo>
                    <a:pt x="86" y="209"/>
                  </a:lnTo>
                  <a:lnTo>
                    <a:pt x="68" y="201"/>
                  </a:lnTo>
                  <a:lnTo>
                    <a:pt x="68" y="201"/>
                  </a:lnTo>
                  <a:lnTo>
                    <a:pt x="52" y="192"/>
                  </a:lnTo>
                  <a:lnTo>
                    <a:pt x="38" y="182"/>
                  </a:lnTo>
                  <a:lnTo>
                    <a:pt x="38" y="182"/>
                  </a:lnTo>
                  <a:lnTo>
                    <a:pt x="33" y="177"/>
                  </a:lnTo>
                  <a:lnTo>
                    <a:pt x="28" y="170"/>
                  </a:lnTo>
                  <a:lnTo>
                    <a:pt x="23" y="164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16" y="150"/>
                  </a:lnTo>
                  <a:lnTo>
                    <a:pt x="15" y="141"/>
                  </a:lnTo>
                  <a:lnTo>
                    <a:pt x="14" y="133"/>
                  </a:lnTo>
                  <a:lnTo>
                    <a:pt x="14" y="123"/>
                  </a:lnTo>
                  <a:lnTo>
                    <a:pt x="14" y="123"/>
                  </a:lnTo>
                  <a:lnTo>
                    <a:pt x="14" y="115"/>
                  </a:lnTo>
                  <a:lnTo>
                    <a:pt x="15" y="107"/>
                  </a:lnTo>
                  <a:lnTo>
                    <a:pt x="18" y="99"/>
                  </a:lnTo>
                  <a:lnTo>
                    <a:pt x="20" y="92"/>
                  </a:lnTo>
                  <a:lnTo>
                    <a:pt x="20" y="92"/>
                  </a:lnTo>
                  <a:lnTo>
                    <a:pt x="23" y="85"/>
                  </a:lnTo>
                  <a:lnTo>
                    <a:pt x="28" y="79"/>
                  </a:lnTo>
                  <a:lnTo>
                    <a:pt x="32" y="74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50" y="5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81" y="47"/>
                  </a:lnTo>
                  <a:lnTo>
                    <a:pt x="100" y="43"/>
                  </a:lnTo>
                  <a:lnTo>
                    <a:pt x="100" y="0"/>
                  </a:lnTo>
                  <a:lnTo>
                    <a:pt x="135" y="2"/>
                  </a:lnTo>
                  <a:lnTo>
                    <a:pt x="135" y="44"/>
                  </a:lnTo>
                  <a:lnTo>
                    <a:pt x="135" y="44"/>
                  </a:lnTo>
                  <a:lnTo>
                    <a:pt x="152" y="48"/>
                  </a:lnTo>
                  <a:lnTo>
                    <a:pt x="168" y="54"/>
                  </a:lnTo>
                  <a:lnTo>
                    <a:pt x="168" y="54"/>
                  </a:lnTo>
                  <a:lnTo>
                    <a:pt x="181" y="63"/>
                  </a:lnTo>
                  <a:lnTo>
                    <a:pt x="188" y="69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8" y="80"/>
                  </a:lnTo>
                  <a:lnTo>
                    <a:pt x="202" y="88"/>
                  </a:lnTo>
                  <a:lnTo>
                    <a:pt x="206" y="94"/>
                  </a:lnTo>
                  <a:lnTo>
                    <a:pt x="209" y="102"/>
                  </a:lnTo>
                  <a:lnTo>
                    <a:pt x="209" y="102"/>
                  </a:lnTo>
                  <a:lnTo>
                    <a:pt x="211" y="111"/>
                  </a:lnTo>
                  <a:lnTo>
                    <a:pt x="213" y="120"/>
                  </a:lnTo>
                  <a:lnTo>
                    <a:pt x="215" y="139"/>
                  </a:lnTo>
                  <a:lnTo>
                    <a:pt x="152" y="138"/>
                  </a:lnTo>
                  <a:lnTo>
                    <a:pt x="152" y="138"/>
                  </a:lnTo>
                  <a:lnTo>
                    <a:pt x="152" y="126"/>
                  </a:lnTo>
                  <a:lnTo>
                    <a:pt x="149" y="116"/>
                  </a:lnTo>
                  <a:lnTo>
                    <a:pt x="146" y="108"/>
                  </a:lnTo>
                  <a:lnTo>
                    <a:pt x="141" y="102"/>
                  </a:lnTo>
                  <a:lnTo>
                    <a:pt x="141" y="102"/>
                  </a:lnTo>
                  <a:lnTo>
                    <a:pt x="136" y="97"/>
                  </a:lnTo>
                  <a:lnTo>
                    <a:pt x="130" y="93"/>
                  </a:lnTo>
                  <a:lnTo>
                    <a:pt x="122" y="90"/>
                  </a:lnTo>
                  <a:lnTo>
                    <a:pt x="113" y="89"/>
                  </a:lnTo>
                  <a:lnTo>
                    <a:pt x="113" y="89"/>
                  </a:lnTo>
                  <a:lnTo>
                    <a:pt x="104" y="90"/>
                  </a:lnTo>
                  <a:lnTo>
                    <a:pt x="96" y="92"/>
                  </a:lnTo>
                  <a:lnTo>
                    <a:pt x="96" y="92"/>
                  </a:lnTo>
                  <a:lnTo>
                    <a:pt x="90" y="96"/>
                  </a:lnTo>
                  <a:lnTo>
                    <a:pt x="85" y="99"/>
                  </a:lnTo>
                  <a:lnTo>
                    <a:pt x="85" y="99"/>
                  </a:lnTo>
                  <a:lnTo>
                    <a:pt x="81" y="105"/>
                  </a:lnTo>
                  <a:lnTo>
                    <a:pt x="78" y="110"/>
                  </a:lnTo>
                  <a:lnTo>
                    <a:pt x="78" y="110"/>
                  </a:lnTo>
                  <a:lnTo>
                    <a:pt x="77" y="116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76" y="132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81" y="143"/>
                  </a:lnTo>
                  <a:lnTo>
                    <a:pt x="85" y="148"/>
                  </a:lnTo>
                  <a:lnTo>
                    <a:pt x="85" y="148"/>
                  </a:lnTo>
                  <a:lnTo>
                    <a:pt x="91" y="153"/>
                  </a:lnTo>
                  <a:lnTo>
                    <a:pt x="99" y="159"/>
                  </a:lnTo>
                  <a:lnTo>
                    <a:pt x="99" y="159"/>
                  </a:lnTo>
                  <a:lnTo>
                    <a:pt x="121" y="168"/>
                  </a:lnTo>
                  <a:lnTo>
                    <a:pt x="121" y="168"/>
                  </a:lnTo>
                  <a:lnTo>
                    <a:pt x="140" y="177"/>
                  </a:lnTo>
                  <a:lnTo>
                    <a:pt x="158" y="184"/>
                  </a:lnTo>
                  <a:lnTo>
                    <a:pt x="158" y="184"/>
                  </a:lnTo>
                  <a:lnTo>
                    <a:pt x="173" y="193"/>
                  </a:lnTo>
                  <a:lnTo>
                    <a:pt x="188" y="204"/>
                  </a:lnTo>
                  <a:lnTo>
                    <a:pt x="188" y="204"/>
                  </a:lnTo>
                  <a:lnTo>
                    <a:pt x="193" y="210"/>
                  </a:lnTo>
                  <a:lnTo>
                    <a:pt x="198" y="215"/>
                  </a:lnTo>
                  <a:lnTo>
                    <a:pt x="202" y="222"/>
                  </a:lnTo>
                  <a:lnTo>
                    <a:pt x="206" y="229"/>
                  </a:lnTo>
                  <a:lnTo>
                    <a:pt x="206" y="229"/>
                  </a:lnTo>
                  <a:lnTo>
                    <a:pt x="209" y="237"/>
                  </a:lnTo>
                  <a:lnTo>
                    <a:pt x="211" y="245"/>
                  </a:lnTo>
                  <a:lnTo>
                    <a:pt x="212" y="254"/>
                  </a:lnTo>
                  <a:lnTo>
                    <a:pt x="212" y="263"/>
                  </a:lnTo>
                  <a:lnTo>
                    <a:pt x="212" y="263"/>
                  </a:lnTo>
                  <a:lnTo>
                    <a:pt x="212" y="272"/>
                  </a:lnTo>
                  <a:lnTo>
                    <a:pt x="211" y="280"/>
                  </a:lnTo>
                  <a:lnTo>
                    <a:pt x="208" y="287"/>
                  </a:lnTo>
                  <a:lnTo>
                    <a:pt x="206" y="294"/>
                  </a:lnTo>
                  <a:lnTo>
                    <a:pt x="206" y="294"/>
                  </a:lnTo>
                  <a:lnTo>
                    <a:pt x="202" y="301"/>
                  </a:lnTo>
                  <a:lnTo>
                    <a:pt x="198" y="307"/>
                  </a:lnTo>
                  <a:lnTo>
                    <a:pt x="193" y="313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76" y="327"/>
                  </a:lnTo>
                  <a:lnTo>
                    <a:pt x="161" y="334"/>
                  </a:lnTo>
                  <a:lnTo>
                    <a:pt x="161" y="334"/>
                  </a:lnTo>
                  <a:lnTo>
                    <a:pt x="144" y="339"/>
                  </a:lnTo>
                  <a:lnTo>
                    <a:pt x="126" y="341"/>
                  </a:lnTo>
                  <a:lnTo>
                    <a:pt x="125" y="381"/>
                  </a:lnTo>
                  <a:lnTo>
                    <a:pt x="91" y="381"/>
                  </a:lnTo>
                  <a:lnTo>
                    <a:pt x="91" y="341"/>
                  </a:lnTo>
                  <a:lnTo>
                    <a:pt x="91" y="341"/>
                  </a:lnTo>
                  <a:lnTo>
                    <a:pt x="73" y="339"/>
                  </a:lnTo>
                  <a:lnTo>
                    <a:pt x="56" y="334"/>
                  </a:lnTo>
                  <a:lnTo>
                    <a:pt x="56" y="334"/>
                  </a:lnTo>
                  <a:lnTo>
                    <a:pt x="49" y="330"/>
                  </a:lnTo>
                  <a:lnTo>
                    <a:pt x="41" y="326"/>
                  </a:lnTo>
                  <a:lnTo>
                    <a:pt x="34" y="321"/>
                  </a:lnTo>
                  <a:lnTo>
                    <a:pt x="27" y="316"/>
                  </a:lnTo>
                  <a:lnTo>
                    <a:pt x="27" y="316"/>
                  </a:lnTo>
                  <a:lnTo>
                    <a:pt x="22" y="309"/>
                  </a:lnTo>
                  <a:lnTo>
                    <a:pt x="16" y="303"/>
                  </a:lnTo>
                  <a:lnTo>
                    <a:pt x="11" y="295"/>
                  </a:lnTo>
                  <a:lnTo>
                    <a:pt x="7" y="286"/>
                  </a:lnTo>
                  <a:lnTo>
                    <a:pt x="7" y="286"/>
                  </a:lnTo>
                  <a:lnTo>
                    <a:pt x="4" y="277"/>
                  </a:lnTo>
                  <a:lnTo>
                    <a:pt x="1" y="268"/>
                  </a:lnTo>
                  <a:lnTo>
                    <a:pt x="0" y="256"/>
                  </a:lnTo>
                  <a:lnTo>
                    <a:pt x="0" y="245"/>
                  </a:lnTo>
                  <a:lnTo>
                    <a:pt x="63" y="246"/>
                  </a:lnTo>
                  <a:lnTo>
                    <a:pt x="63" y="246"/>
                  </a:lnTo>
                  <a:lnTo>
                    <a:pt x="63" y="259"/>
                  </a:lnTo>
                  <a:lnTo>
                    <a:pt x="65" y="269"/>
                  </a:lnTo>
                  <a:lnTo>
                    <a:pt x="65" y="269"/>
                  </a:lnTo>
                  <a:lnTo>
                    <a:pt x="71" y="278"/>
                  </a:lnTo>
                  <a:lnTo>
                    <a:pt x="76" y="285"/>
                  </a:lnTo>
                  <a:lnTo>
                    <a:pt x="76" y="285"/>
                  </a:lnTo>
                  <a:lnTo>
                    <a:pt x="83" y="290"/>
                  </a:lnTo>
                  <a:lnTo>
                    <a:pt x="91" y="294"/>
                  </a:lnTo>
                  <a:lnTo>
                    <a:pt x="91" y="294"/>
                  </a:lnTo>
                  <a:lnTo>
                    <a:pt x="100" y="295"/>
                  </a:lnTo>
                  <a:lnTo>
                    <a:pt x="109" y="296"/>
                  </a:lnTo>
                  <a:lnTo>
                    <a:pt x="109" y="296"/>
                  </a:lnTo>
                  <a:lnTo>
                    <a:pt x="118" y="295"/>
                  </a:lnTo>
                  <a:lnTo>
                    <a:pt x="126" y="294"/>
                  </a:lnTo>
                  <a:lnTo>
                    <a:pt x="126" y="294"/>
                  </a:lnTo>
                  <a:lnTo>
                    <a:pt x="134" y="291"/>
                  </a:lnTo>
                  <a:lnTo>
                    <a:pt x="140" y="287"/>
                  </a:lnTo>
                  <a:lnTo>
                    <a:pt x="140" y="287"/>
                  </a:lnTo>
                  <a:lnTo>
                    <a:pt x="144" y="282"/>
                  </a:lnTo>
                  <a:lnTo>
                    <a:pt x="148" y="276"/>
                  </a:lnTo>
                  <a:lnTo>
                    <a:pt x="148" y="276"/>
                  </a:lnTo>
                  <a:lnTo>
                    <a:pt x="149" y="269"/>
                  </a:lnTo>
                  <a:lnTo>
                    <a:pt x="150" y="263"/>
                  </a:lnTo>
                  <a:lnTo>
                    <a:pt x="150" y="2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04" name="任意多边形: 形状 803"/>
          <p:cNvSpPr/>
          <p:nvPr/>
        </p:nvSpPr>
        <p:spPr>
          <a:xfrm flipH="1">
            <a:off x="5177257" y="1115395"/>
            <a:ext cx="484390" cy="484425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8FB4F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06" name="任意多边形: 形状 805"/>
          <p:cNvSpPr/>
          <p:nvPr/>
        </p:nvSpPr>
        <p:spPr>
          <a:xfrm flipH="1">
            <a:off x="4143637" y="5226699"/>
            <a:ext cx="357221" cy="358957"/>
          </a:xfrm>
          <a:custGeom>
            <a:avLst/>
            <a:gdLst>
              <a:gd name="connsiteX0" fmla="*/ 286301 w 357221"/>
              <a:gd name="connsiteY0" fmla="*/ 221010 h 358957"/>
              <a:gd name="connsiteX1" fmla="*/ 225889 w 357221"/>
              <a:gd name="connsiteY1" fmla="*/ 227319 h 358957"/>
              <a:gd name="connsiteX2" fmla="*/ 220986 w 357221"/>
              <a:gd name="connsiteY2" fmla="*/ 286941 h 358957"/>
              <a:gd name="connsiteX3" fmla="*/ 220986 w 357221"/>
              <a:gd name="connsiteY3" fmla="*/ 300655 h 358957"/>
              <a:gd name="connsiteX4" fmla="*/ 215123 w 357221"/>
              <a:gd name="connsiteY4" fmla="*/ 352427 h 358957"/>
              <a:gd name="connsiteX5" fmla="*/ 148232 w 357221"/>
              <a:gd name="connsiteY5" fmla="*/ 356335 h 358957"/>
              <a:gd name="connsiteX6" fmla="*/ 136438 w 357221"/>
              <a:gd name="connsiteY6" fmla="*/ 339192 h 358957"/>
              <a:gd name="connsiteX7" fmla="*/ 136438 w 357221"/>
              <a:gd name="connsiteY7" fmla="*/ 250050 h 358957"/>
              <a:gd name="connsiteX8" fmla="*/ 107946 w 357221"/>
              <a:gd name="connsiteY8" fmla="*/ 221113 h 358957"/>
              <a:gd name="connsiteX9" fmla="*/ 22232 w 357221"/>
              <a:gd name="connsiteY9" fmla="*/ 221113 h 358957"/>
              <a:gd name="connsiteX10" fmla="*/ 15 w 357221"/>
              <a:gd name="connsiteY10" fmla="*/ 199273 h 358957"/>
              <a:gd name="connsiteX11" fmla="*/ 59226 w 357221"/>
              <a:gd name="connsiteY11" fmla="*/ 136050 h 358957"/>
              <a:gd name="connsiteX12" fmla="*/ 131431 w 357221"/>
              <a:gd name="connsiteY12" fmla="*/ 130084 h 358957"/>
              <a:gd name="connsiteX13" fmla="*/ 136369 w 357221"/>
              <a:gd name="connsiteY13" fmla="*/ 57227 h 358957"/>
              <a:gd name="connsiteX14" fmla="*/ 136541 w 357221"/>
              <a:gd name="connsiteY14" fmla="*/ 16084 h 358957"/>
              <a:gd name="connsiteX15" fmla="*/ 153306 w 357221"/>
              <a:gd name="connsiteY15" fmla="*/ 38 h 358957"/>
              <a:gd name="connsiteX16" fmla="*/ 201306 w 357221"/>
              <a:gd name="connsiteY16" fmla="*/ 38 h 358957"/>
              <a:gd name="connsiteX17" fmla="*/ 221226 w 357221"/>
              <a:gd name="connsiteY17" fmla="*/ 20610 h 358957"/>
              <a:gd name="connsiteX18" fmla="*/ 221226 w 357221"/>
              <a:gd name="connsiteY18" fmla="*/ 109753 h 358957"/>
              <a:gd name="connsiteX19" fmla="*/ 248655 w 357221"/>
              <a:gd name="connsiteY19" fmla="*/ 136427 h 358957"/>
              <a:gd name="connsiteX20" fmla="*/ 334369 w 357221"/>
              <a:gd name="connsiteY20" fmla="*/ 136427 h 358957"/>
              <a:gd name="connsiteX21" fmla="*/ 357100 w 357221"/>
              <a:gd name="connsiteY21" fmla="*/ 157170 h 358957"/>
              <a:gd name="connsiteX22" fmla="*/ 356826 w 357221"/>
              <a:gd name="connsiteY22" fmla="*/ 205170 h 358957"/>
              <a:gd name="connsiteX23" fmla="*/ 340095 w 357221"/>
              <a:gd name="connsiteY23" fmla="*/ 221284 h 358957"/>
              <a:gd name="connsiteX24" fmla="*/ 286301 w 357221"/>
              <a:gd name="connsiteY24" fmla="*/ 221010 h 35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57221" h="358957">
                <a:moveTo>
                  <a:pt x="286301" y="221010"/>
                </a:moveTo>
                <a:cubicBezTo>
                  <a:pt x="267237" y="224438"/>
                  <a:pt x="240975" y="211375"/>
                  <a:pt x="225889" y="227319"/>
                </a:cubicBezTo>
                <a:cubicBezTo>
                  <a:pt x="212415" y="241581"/>
                  <a:pt x="222460" y="266713"/>
                  <a:pt x="220986" y="286941"/>
                </a:cubicBezTo>
                <a:cubicBezTo>
                  <a:pt x="220609" y="291501"/>
                  <a:pt x="221329" y="296130"/>
                  <a:pt x="220986" y="300655"/>
                </a:cubicBezTo>
                <a:cubicBezTo>
                  <a:pt x="219032" y="318347"/>
                  <a:pt x="229729" y="342690"/>
                  <a:pt x="215123" y="352427"/>
                </a:cubicBezTo>
                <a:cubicBezTo>
                  <a:pt x="196746" y="364667"/>
                  <a:pt x="170860" y="355856"/>
                  <a:pt x="148232" y="356335"/>
                </a:cubicBezTo>
                <a:cubicBezTo>
                  <a:pt x="137192" y="356335"/>
                  <a:pt x="136472" y="347730"/>
                  <a:pt x="136438" y="339192"/>
                </a:cubicBezTo>
                <a:cubicBezTo>
                  <a:pt x="136438" y="309501"/>
                  <a:pt x="136438" y="279776"/>
                  <a:pt x="136438" y="250050"/>
                </a:cubicBezTo>
                <a:cubicBezTo>
                  <a:pt x="136129" y="221867"/>
                  <a:pt x="135923" y="221524"/>
                  <a:pt x="107946" y="221113"/>
                </a:cubicBezTo>
                <a:cubicBezTo>
                  <a:pt x="79386" y="220667"/>
                  <a:pt x="50826" y="220530"/>
                  <a:pt x="22232" y="221113"/>
                </a:cubicBezTo>
                <a:cubicBezTo>
                  <a:pt x="6460" y="221456"/>
                  <a:pt x="-363" y="216038"/>
                  <a:pt x="15" y="199273"/>
                </a:cubicBezTo>
                <a:cubicBezTo>
                  <a:pt x="1798" y="121512"/>
                  <a:pt x="-10031" y="138724"/>
                  <a:pt x="59226" y="136050"/>
                </a:cubicBezTo>
                <a:cubicBezTo>
                  <a:pt x="83912" y="135089"/>
                  <a:pt x="115763" y="147124"/>
                  <a:pt x="131431" y="130084"/>
                </a:cubicBezTo>
                <a:cubicBezTo>
                  <a:pt x="147100" y="113044"/>
                  <a:pt x="135135" y="82084"/>
                  <a:pt x="136369" y="57227"/>
                </a:cubicBezTo>
                <a:cubicBezTo>
                  <a:pt x="137020" y="43512"/>
                  <a:pt x="136814" y="29798"/>
                  <a:pt x="136541" y="16084"/>
                </a:cubicBezTo>
                <a:cubicBezTo>
                  <a:pt x="136335" y="4358"/>
                  <a:pt x="142026" y="-168"/>
                  <a:pt x="153306" y="38"/>
                </a:cubicBezTo>
                <a:cubicBezTo>
                  <a:pt x="169317" y="347"/>
                  <a:pt x="185329" y="621"/>
                  <a:pt x="201306" y="38"/>
                </a:cubicBezTo>
                <a:cubicBezTo>
                  <a:pt x="216221" y="-579"/>
                  <a:pt x="221466" y="6244"/>
                  <a:pt x="221226" y="20610"/>
                </a:cubicBezTo>
                <a:cubicBezTo>
                  <a:pt x="220769" y="50324"/>
                  <a:pt x="220769" y="80038"/>
                  <a:pt x="221226" y="109753"/>
                </a:cubicBezTo>
                <a:cubicBezTo>
                  <a:pt x="221706" y="135810"/>
                  <a:pt x="222118" y="136084"/>
                  <a:pt x="248655" y="136427"/>
                </a:cubicBezTo>
                <a:cubicBezTo>
                  <a:pt x="277214" y="136804"/>
                  <a:pt x="305775" y="137078"/>
                  <a:pt x="334369" y="136427"/>
                </a:cubicBezTo>
                <a:cubicBezTo>
                  <a:pt x="349626" y="136015"/>
                  <a:pt x="358369" y="139856"/>
                  <a:pt x="357100" y="157170"/>
                </a:cubicBezTo>
                <a:cubicBezTo>
                  <a:pt x="356037" y="173078"/>
                  <a:pt x="356586" y="189124"/>
                  <a:pt x="356826" y="205170"/>
                </a:cubicBezTo>
                <a:cubicBezTo>
                  <a:pt x="356997" y="216793"/>
                  <a:pt x="351306" y="221421"/>
                  <a:pt x="340095" y="221284"/>
                </a:cubicBezTo>
                <a:cubicBezTo>
                  <a:pt x="322643" y="220838"/>
                  <a:pt x="305500" y="221010"/>
                  <a:pt x="286301" y="221010"/>
                </a:cubicBezTo>
                <a:close/>
              </a:path>
            </a:pathLst>
          </a:custGeom>
          <a:solidFill>
            <a:srgbClr val="F2564B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3" name="任意多边形: 形状 812"/>
          <p:cNvSpPr/>
          <p:nvPr/>
        </p:nvSpPr>
        <p:spPr>
          <a:xfrm>
            <a:off x="0" y="5856920"/>
            <a:ext cx="1261556" cy="1001081"/>
          </a:xfrm>
          <a:custGeom>
            <a:avLst/>
            <a:gdLst>
              <a:gd name="connsiteX0" fmla="*/ 260475 w 1261556"/>
              <a:gd name="connsiteY0" fmla="*/ 0 h 1001081"/>
              <a:gd name="connsiteX1" fmla="*/ 1261556 w 1261556"/>
              <a:gd name="connsiteY1" fmla="*/ 1001081 h 1001081"/>
              <a:gd name="connsiteX2" fmla="*/ 761017 w 1261556"/>
              <a:gd name="connsiteY2" fmla="*/ 1001081 h 1001081"/>
              <a:gd name="connsiteX3" fmla="*/ 260476 w 1261556"/>
              <a:gd name="connsiteY3" fmla="*/ 500540 h 1001081"/>
              <a:gd name="connsiteX4" fmla="*/ 65643 w 1261556"/>
              <a:gd name="connsiteY4" fmla="*/ 539875 h 1001081"/>
              <a:gd name="connsiteX5" fmla="*/ 0 w 1261556"/>
              <a:gd name="connsiteY5" fmla="*/ 575505 h 1001081"/>
              <a:gd name="connsiteX6" fmla="*/ 0 w 1261556"/>
              <a:gd name="connsiteY6" fmla="*/ 35438 h 1001081"/>
              <a:gd name="connsiteX7" fmla="*/ 58722 w 1261556"/>
              <a:gd name="connsiteY7" fmla="*/ 20339 h 1001081"/>
              <a:gd name="connsiteX8" fmla="*/ 260475 w 1261556"/>
              <a:gd name="connsiteY8" fmla="*/ 0 h 1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1556" h="1001081">
                <a:moveTo>
                  <a:pt x="260475" y="0"/>
                </a:moveTo>
                <a:cubicBezTo>
                  <a:pt x="813357" y="0"/>
                  <a:pt x="1261556" y="448199"/>
                  <a:pt x="1261556" y="1001081"/>
                </a:cubicBezTo>
                <a:lnTo>
                  <a:pt x="761017" y="1001081"/>
                </a:lnTo>
                <a:cubicBezTo>
                  <a:pt x="761017" y="724640"/>
                  <a:pt x="536917" y="500540"/>
                  <a:pt x="260476" y="500540"/>
                </a:cubicBezTo>
                <a:cubicBezTo>
                  <a:pt x="191366" y="500540"/>
                  <a:pt x="125527" y="514547"/>
                  <a:pt x="65643" y="539875"/>
                </a:cubicBezTo>
                <a:lnTo>
                  <a:pt x="0" y="575505"/>
                </a:lnTo>
                <a:lnTo>
                  <a:pt x="0" y="35438"/>
                </a:lnTo>
                <a:lnTo>
                  <a:pt x="58722" y="20339"/>
                </a:lnTo>
                <a:cubicBezTo>
                  <a:pt x="123890" y="7003"/>
                  <a:pt x="191365" y="0"/>
                  <a:pt x="260475" y="0"/>
                </a:cubicBezTo>
                <a:close/>
              </a:path>
            </a:pathLst>
          </a:cu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4" name="任意多边形: 形状 813"/>
          <p:cNvSpPr/>
          <p:nvPr/>
        </p:nvSpPr>
        <p:spPr>
          <a:xfrm rot="10800000">
            <a:off x="10930443" y="1"/>
            <a:ext cx="1261556" cy="1001081"/>
          </a:xfrm>
          <a:custGeom>
            <a:avLst/>
            <a:gdLst>
              <a:gd name="connsiteX0" fmla="*/ 260475 w 1261556"/>
              <a:gd name="connsiteY0" fmla="*/ 0 h 1001081"/>
              <a:gd name="connsiteX1" fmla="*/ 1261556 w 1261556"/>
              <a:gd name="connsiteY1" fmla="*/ 1001081 h 1001081"/>
              <a:gd name="connsiteX2" fmla="*/ 761017 w 1261556"/>
              <a:gd name="connsiteY2" fmla="*/ 1001081 h 1001081"/>
              <a:gd name="connsiteX3" fmla="*/ 260476 w 1261556"/>
              <a:gd name="connsiteY3" fmla="*/ 500540 h 1001081"/>
              <a:gd name="connsiteX4" fmla="*/ 65643 w 1261556"/>
              <a:gd name="connsiteY4" fmla="*/ 539875 h 1001081"/>
              <a:gd name="connsiteX5" fmla="*/ 0 w 1261556"/>
              <a:gd name="connsiteY5" fmla="*/ 575505 h 1001081"/>
              <a:gd name="connsiteX6" fmla="*/ 0 w 1261556"/>
              <a:gd name="connsiteY6" fmla="*/ 35438 h 1001081"/>
              <a:gd name="connsiteX7" fmla="*/ 58722 w 1261556"/>
              <a:gd name="connsiteY7" fmla="*/ 20339 h 1001081"/>
              <a:gd name="connsiteX8" fmla="*/ 260475 w 1261556"/>
              <a:gd name="connsiteY8" fmla="*/ 0 h 1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1556" h="1001081">
                <a:moveTo>
                  <a:pt x="260475" y="0"/>
                </a:moveTo>
                <a:cubicBezTo>
                  <a:pt x="813357" y="0"/>
                  <a:pt x="1261556" y="448199"/>
                  <a:pt x="1261556" y="1001081"/>
                </a:cubicBezTo>
                <a:lnTo>
                  <a:pt x="761017" y="1001081"/>
                </a:lnTo>
                <a:cubicBezTo>
                  <a:pt x="761017" y="724640"/>
                  <a:pt x="536917" y="500540"/>
                  <a:pt x="260476" y="500540"/>
                </a:cubicBezTo>
                <a:cubicBezTo>
                  <a:pt x="191366" y="500540"/>
                  <a:pt x="125527" y="514547"/>
                  <a:pt x="65643" y="539875"/>
                </a:cubicBezTo>
                <a:lnTo>
                  <a:pt x="0" y="575505"/>
                </a:lnTo>
                <a:lnTo>
                  <a:pt x="0" y="35438"/>
                </a:lnTo>
                <a:lnTo>
                  <a:pt x="58722" y="20339"/>
                </a:lnTo>
                <a:cubicBezTo>
                  <a:pt x="123890" y="7003"/>
                  <a:pt x="191365" y="0"/>
                  <a:pt x="260475" y="0"/>
                </a:cubicBezTo>
                <a:close/>
              </a:path>
            </a:pathLst>
          </a:cu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5" name="组合 3524"/>
          <p:cNvGrpSpPr/>
          <p:nvPr/>
        </p:nvGrpSpPr>
        <p:grpSpPr>
          <a:xfrm>
            <a:off x="1771665" y="4182991"/>
            <a:ext cx="8648670" cy="2675010"/>
            <a:chOff x="1226850" y="3844278"/>
            <a:chExt cx="9739150" cy="3012292"/>
          </a:xfrm>
        </p:grpSpPr>
        <p:sp>
          <p:nvSpPr>
            <p:cNvPr id="3272" name="任意多边形: 形状 3271"/>
            <p:cNvSpPr/>
            <p:nvPr/>
          </p:nvSpPr>
          <p:spPr>
            <a:xfrm>
              <a:off x="1340810" y="3844278"/>
              <a:ext cx="9625190" cy="3003108"/>
            </a:xfrm>
            <a:custGeom>
              <a:avLst/>
              <a:gdLst>
                <a:gd name="connsiteX0" fmla="*/ 9625191 w 9625190"/>
                <a:gd name="connsiteY0" fmla="*/ 1614403 h 3003107"/>
                <a:gd name="connsiteX1" fmla="*/ 9625191 w 9625190"/>
                <a:gd name="connsiteY1" fmla="*/ 1639829 h 3003107"/>
                <a:gd name="connsiteX2" fmla="*/ 9566615 w 9625190"/>
                <a:gd name="connsiteY2" fmla="*/ 2082161 h 3003107"/>
                <a:gd name="connsiteX3" fmla="*/ 9549157 w 9625190"/>
                <a:gd name="connsiteY3" fmla="*/ 2147671 h 3003107"/>
                <a:gd name="connsiteX4" fmla="*/ 9050896 w 9625190"/>
                <a:gd name="connsiteY4" fmla="*/ 2997360 h 3003107"/>
                <a:gd name="connsiteX5" fmla="*/ 9044144 w 9625190"/>
                <a:gd name="connsiteY5" fmla="*/ 3003108 h 3003107"/>
                <a:gd name="connsiteX6" fmla="*/ 7940139 w 9625190"/>
                <a:gd name="connsiteY6" fmla="*/ 3002044 h 3003107"/>
                <a:gd name="connsiteX7" fmla="*/ 6776128 w 9625190"/>
                <a:gd name="connsiteY7" fmla="*/ 3000918 h 3003107"/>
                <a:gd name="connsiteX8" fmla="*/ 310003 w 9625190"/>
                <a:gd name="connsiteY8" fmla="*/ 2994836 h 3003107"/>
                <a:gd name="connsiteX9" fmla="*/ 155533 w 9625190"/>
                <a:gd name="connsiteY9" fmla="*/ 2699492 h 3003107"/>
                <a:gd name="connsiteX10" fmla="*/ 146896 w 9625190"/>
                <a:gd name="connsiteY10" fmla="*/ 2679297 h 3003107"/>
                <a:gd name="connsiteX11" fmla="*/ 146896 w 9625190"/>
                <a:gd name="connsiteY11" fmla="*/ 2679297 h 3003107"/>
                <a:gd name="connsiteX12" fmla="*/ 112985 w 9625190"/>
                <a:gd name="connsiteY12" fmla="*/ 2594413 h 3003107"/>
                <a:gd name="connsiteX13" fmla="*/ 90601 w 9625190"/>
                <a:gd name="connsiteY13" fmla="*/ 2531974 h 3003107"/>
                <a:gd name="connsiteX14" fmla="*/ 87316 w 9625190"/>
                <a:gd name="connsiteY14" fmla="*/ 2522242 h 3003107"/>
                <a:gd name="connsiteX15" fmla="*/ 79713 w 9625190"/>
                <a:gd name="connsiteY15" fmla="*/ 2499037 h 3003107"/>
                <a:gd name="connsiteX16" fmla="*/ 77219 w 9625190"/>
                <a:gd name="connsiteY16" fmla="*/ 2491281 h 3003107"/>
                <a:gd name="connsiteX17" fmla="*/ 77219 w 9625190"/>
                <a:gd name="connsiteY17" fmla="*/ 2491281 h 3003107"/>
                <a:gd name="connsiteX18" fmla="*/ 44190 w 9625190"/>
                <a:gd name="connsiteY18" fmla="*/ 2374190 h 3003107"/>
                <a:gd name="connsiteX19" fmla="*/ 24664 w 9625190"/>
                <a:gd name="connsiteY19" fmla="*/ 2284744 h 3003107"/>
                <a:gd name="connsiteX20" fmla="*/ 2371 w 9625190"/>
                <a:gd name="connsiteY20" fmla="*/ 1961298 h 3003107"/>
                <a:gd name="connsiteX21" fmla="*/ 6994 w 9625190"/>
                <a:gd name="connsiteY21" fmla="*/ 1910295 h 3003107"/>
                <a:gd name="connsiteX22" fmla="*/ 178860 w 9625190"/>
                <a:gd name="connsiteY22" fmla="*/ 1478151 h 3003107"/>
                <a:gd name="connsiteX23" fmla="*/ 448535 w 9625190"/>
                <a:gd name="connsiteY23" fmla="*/ 1240927 h 3003107"/>
                <a:gd name="connsiteX24" fmla="*/ 831227 w 9625190"/>
                <a:gd name="connsiteY24" fmla="*/ 1100296 h 3003107"/>
                <a:gd name="connsiteX25" fmla="*/ 2078175 w 9625190"/>
                <a:gd name="connsiteY25" fmla="*/ 718882 h 3003107"/>
                <a:gd name="connsiteX26" fmla="*/ 2184987 w 9625190"/>
                <a:gd name="connsiteY26" fmla="*/ 637495 h 3003107"/>
                <a:gd name="connsiteX27" fmla="*/ 2879658 w 9625190"/>
                <a:gd name="connsiteY27" fmla="*/ 145833 h 3003107"/>
                <a:gd name="connsiteX28" fmla="*/ 2887840 w 9625190"/>
                <a:gd name="connsiteY28" fmla="*/ 140875 h 3003107"/>
                <a:gd name="connsiteX29" fmla="*/ 4525539 w 9625190"/>
                <a:gd name="connsiteY29" fmla="*/ 318064 h 3003107"/>
                <a:gd name="connsiteX30" fmla="*/ 6987744 w 9625190"/>
                <a:gd name="connsiteY30" fmla="*/ 424298 h 3003107"/>
                <a:gd name="connsiteX31" fmla="*/ 6987957 w 9625190"/>
                <a:gd name="connsiteY31" fmla="*/ 424298 h 3003107"/>
                <a:gd name="connsiteX32" fmla="*/ 7085554 w 9625190"/>
                <a:gd name="connsiteY32" fmla="*/ 461797 h 3003107"/>
                <a:gd name="connsiteX33" fmla="*/ 7441086 w 9625190"/>
                <a:gd name="connsiteY33" fmla="*/ 555045 h 3003107"/>
                <a:gd name="connsiteX34" fmla="*/ 7511706 w 9625190"/>
                <a:gd name="connsiteY34" fmla="*/ 563560 h 3003107"/>
                <a:gd name="connsiteX35" fmla="*/ 7825998 w 9625190"/>
                <a:gd name="connsiteY35" fmla="*/ 550787 h 3003107"/>
                <a:gd name="connsiteX36" fmla="*/ 9185049 w 9625190"/>
                <a:gd name="connsiteY36" fmla="*/ 699995 h 3003107"/>
                <a:gd name="connsiteX37" fmla="*/ 9211934 w 9625190"/>
                <a:gd name="connsiteY37" fmla="*/ 718608 h 3003107"/>
                <a:gd name="connsiteX38" fmla="*/ 9358587 w 9625190"/>
                <a:gd name="connsiteY38" fmla="*/ 848716 h 3003107"/>
                <a:gd name="connsiteX39" fmla="*/ 9566949 w 9625190"/>
                <a:gd name="connsiteY39" fmla="*/ 1219029 h 3003107"/>
                <a:gd name="connsiteX40" fmla="*/ 9598731 w 9625190"/>
                <a:gd name="connsiteY40" fmla="*/ 1344150 h 3003107"/>
                <a:gd name="connsiteX41" fmla="*/ 9615337 w 9625190"/>
                <a:gd name="connsiteY41" fmla="*/ 1449806 h 3003107"/>
                <a:gd name="connsiteX42" fmla="*/ 9625160 w 9625190"/>
                <a:gd name="connsiteY42" fmla="*/ 1601873 h 3003107"/>
                <a:gd name="connsiteX43" fmla="*/ 9625191 w 9625190"/>
                <a:gd name="connsiteY43" fmla="*/ 1614403 h 300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625190" h="3003107">
                  <a:moveTo>
                    <a:pt x="9625191" y="1614403"/>
                  </a:moveTo>
                  <a:cubicBezTo>
                    <a:pt x="9625191" y="1622818"/>
                    <a:pt x="9625191" y="1631293"/>
                    <a:pt x="9625191" y="1639829"/>
                  </a:cubicBezTo>
                  <a:cubicBezTo>
                    <a:pt x="9623914" y="1786604"/>
                    <a:pt x="9603020" y="1936481"/>
                    <a:pt x="9566615" y="2082161"/>
                  </a:cubicBezTo>
                  <a:cubicBezTo>
                    <a:pt x="9561141" y="2104099"/>
                    <a:pt x="9555322" y="2125936"/>
                    <a:pt x="9549157" y="2147671"/>
                  </a:cubicBezTo>
                  <a:cubicBezTo>
                    <a:pt x="9450283" y="2495904"/>
                    <a:pt x="9264823" y="2813359"/>
                    <a:pt x="9050896" y="2997360"/>
                  </a:cubicBezTo>
                  <a:lnTo>
                    <a:pt x="9044144" y="3003108"/>
                  </a:lnTo>
                  <a:lnTo>
                    <a:pt x="7940139" y="3002044"/>
                  </a:lnTo>
                  <a:lnTo>
                    <a:pt x="6776128" y="3000918"/>
                  </a:lnTo>
                  <a:lnTo>
                    <a:pt x="310003" y="2994836"/>
                  </a:lnTo>
                  <a:cubicBezTo>
                    <a:pt x="310003" y="2994836"/>
                    <a:pt x="232874" y="2877714"/>
                    <a:pt x="155533" y="2699492"/>
                  </a:cubicBezTo>
                  <a:cubicBezTo>
                    <a:pt x="152634" y="2692861"/>
                    <a:pt x="149755" y="2686130"/>
                    <a:pt x="146896" y="2679297"/>
                  </a:cubicBezTo>
                  <a:lnTo>
                    <a:pt x="146896" y="2679297"/>
                  </a:lnTo>
                  <a:cubicBezTo>
                    <a:pt x="135430" y="2652229"/>
                    <a:pt x="124055" y="2623884"/>
                    <a:pt x="112985" y="2594413"/>
                  </a:cubicBezTo>
                  <a:cubicBezTo>
                    <a:pt x="105341" y="2574138"/>
                    <a:pt x="97880" y="2553325"/>
                    <a:pt x="90601" y="2531974"/>
                  </a:cubicBezTo>
                  <a:cubicBezTo>
                    <a:pt x="89506" y="2528933"/>
                    <a:pt x="88411" y="2525527"/>
                    <a:pt x="87316" y="2522242"/>
                  </a:cubicBezTo>
                  <a:cubicBezTo>
                    <a:pt x="84761" y="2514578"/>
                    <a:pt x="82227" y="2506843"/>
                    <a:pt x="79713" y="2499037"/>
                  </a:cubicBezTo>
                  <a:cubicBezTo>
                    <a:pt x="78861" y="2496452"/>
                    <a:pt x="78040" y="2493897"/>
                    <a:pt x="77219" y="2491281"/>
                  </a:cubicBezTo>
                  <a:lnTo>
                    <a:pt x="77219" y="2491281"/>
                  </a:lnTo>
                  <a:cubicBezTo>
                    <a:pt x="65205" y="2453447"/>
                    <a:pt x="54074" y="2414305"/>
                    <a:pt x="44190" y="2374190"/>
                  </a:cubicBezTo>
                  <a:cubicBezTo>
                    <a:pt x="36911" y="2344871"/>
                    <a:pt x="30402" y="2315056"/>
                    <a:pt x="24664" y="2284744"/>
                  </a:cubicBezTo>
                  <a:cubicBezTo>
                    <a:pt x="4896" y="2180092"/>
                    <a:pt x="-4837" y="2070634"/>
                    <a:pt x="2371" y="1961298"/>
                  </a:cubicBezTo>
                  <a:cubicBezTo>
                    <a:pt x="3507" y="1944287"/>
                    <a:pt x="5048" y="1927286"/>
                    <a:pt x="6994" y="1910295"/>
                  </a:cubicBezTo>
                  <a:cubicBezTo>
                    <a:pt x="24330" y="1760205"/>
                    <a:pt x="75698" y="1611849"/>
                    <a:pt x="178860" y="1478151"/>
                  </a:cubicBezTo>
                  <a:cubicBezTo>
                    <a:pt x="245496" y="1391747"/>
                    <a:pt x="333786" y="1311547"/>
                    <a:pt x="448535" y="1240927"/>
                  </a:cubicBezTo>
                  <a:cubicBezTo>
                    <a:pt x="578279" y="1161092"/>
                    <a:pt x="703704" y="1122893"/>
                    <a:pt x="831227" y="1100296"/>
                  </a:cubicBezTo>
                  <a:cubicBezTo>
                    <a:pt x="1185117" y="1037644"/>
                    <a:pt x="1555065" y="1095460"/>
                    <a:pt x="2078175" y="718882"/>
                  </a:cubicBezTo>
                  <a:cubicBezTo>
                    <a:pt x="2113090" y="693740"/>
                    <a:pt x="2148694" y="666611"/>
                    <a:pt x="2184987" y="637495"/>
                  </a:cubicBezTo>
                  <a:cubicBezTo>
                    <a:pt x="2427777" y="442424"/>
                    <a:pt x="2659010" y="279895"/>
                    <a:pt x="2879658" y="145833"/>
                  </a:cubicBezTo>
                  <a:lnTo>
                    <a:pt x="2887840" y="140875"/>
                  </a:lnTo>
                  <a:cubicBezTo>
                    <a:pt x="3543947" y="-250788"/>
                    <a:pt x="4029344" y="296196"/>
                    <a:pt x="4525539" y="318064"/>
                  </a:cubicBezTo>
                  <a:cubicBezTo>
                    <a:pt x="5382648" y="355837"/>
                    <a:pt x="5402660" y="-173994"/>
                    <a:pt x="6987744" y="424298"/>
                  </a:cubicBezTo>
                  <a:lnTo>
                    <a:pt x="6987957" y="424298"/>
                  </a:lnTo>
                  <a:cubicBezTo>
                    <a:pt x="7019830" y="436341"/>
                    <a:pt x="7052363" y="448841"/>
                    <a:pt x="7085554" y="461797"/>
                  </a:cubicBezTo>
                  <a:cubicBezTo>
                    <a:pt x="7200147" y="506257"/>
                    <a:pt x="7319423" y="537541"/>
                    <a:pt x="7441086" y="555045"/>
                  </a:cubicBezTo>
                  <a:cubicBezTo>
                    <a:pt x="7464667" y="558512"/>
                    <a:pt x="7488206" y="561350"/>
                    <a:pt x="7511706" y="563560"/>
                  </a:cubicBezTo>
                  <a:cubicBezTo>
                    <a:pt x="7616558" y="573785"/>
                    <a:pt x="7722320" y="569487"/>
                    <a:pt x="7825998" y="550787"/>
                  </a:cubicBezTo>
                  <a:cubicBezTo>
                    <a:pt x="8464526" y="433634"/>
                    <a:pt x="8901687" y="511432"/>
                    <a:pt x="9185049" y="699995"/>
                  </a:cubicBezTo>
                  <a:cubicBezTo>
                    <a:pt x="9194173" y="706077"/>
                    <a:pt x="9203297" y="712160"/>
                    <a:pt x="9211934" y="718608"/>
                  </a:cubicBezTo>
                  <a:cubicBezTo>
                    <a:pt x="9265294" y="756654"/>
                    <a:pt x="9314455" y="800269"/>
                    <a:pt x="9358587" y="848716"/>
                  </a:cubicBezTo>
                  <a:cubicBezTo>
                    <a:pt x="9456093" y="955923"/>
                    <a:pt x="9524066" y="1081987"/>
                    <a:pt x="9566949" y="1219029"/>
                  </a:cubicBezTo>
                  <a:cubicBezTo>
                    <a:pt x="9579789" y="1260133"/>
                    <a:pt x="9590399" y="1301901"/>
                    <a:pt x="9598731" y="1344150"/>
                  </a:cubicBezTo>
                  <a:cubicBezTo>
                    <a:pt x="9605625" y="1378923"/>
                    <a:pt x="9611160" y="1414141"/>
                    <a:pt x="9615337" y="1449806"/>
                  </a:cubicBezTo>
                  <a:cubicBezTo>
                    <a:pt x="9621176" y="1500297"/>
                    <a:pt x="9624455" y="1551051"/>
                    <a:pt x="9625160" y="1601873"/>
                  </a:cubicBezTo>
                  <a:cubicBezTo>
                    <a:pt x="9625131" y="1606070"/>
                    <a:pt x="9625160" y="1610237"/>
                    <a:pt x="9625191" y="1614403"/>
                  </a:cubicBezTo>
                  <a:close/>
                </a:path>
              </a:pathLst>
            </a:custGeom>
            <a:solidFill>
              <a:srgbClr val="E9F3F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3" name="任意多边形: 形状 3272"/>
            <p:cNvSpPr/>
            <p:nvPr/>
          </p:nvSpPr>
          <p:spPr>
            <a:xfrm>
              <a:off x="2095395" y="5320299"/>
              <a:ext cx="2188332" cy="1521337"/>
            </a:xfrm>
            <a:custGeom>
              <a:avLst/>
              <a:gdLst>
                <a:gd name="connsiteX0" fmla="*/ 2153479 w 2188332"/>
                <a:gd name="connsiteY0" fmla="*/ 671649 h 1521337"/>
                <a:gd name="connsiteX1" fmla="*/ 1364922 w 2188332"/>
                <a:gd name="connsiteY1" fmla="*/ 671649 h 1521337"/>
                <a:gd name="connsiteX2" fmla="*/ 1356679 w 2188332"/>
                <a:gd name="connsiteY2" fmla="*/ 611400 h 1521337"/>
                <a:gd name="connsiteX3" fmla="*/ 1355585 w 2188332"/>
                <a:gd name="connsiteY3" fmla="*/ 607598 h 1521337"/>
                <a:gd name="connsiteX4" fmla="*/ 1385238 w 2188332"/>
                <a:gd name="connsiteY4" fmla="*/ 385398 h 1521337"/>
                <a:gd name="connsiteX5" fmla="*/ 1380341 w 2188332"/>
                <a:gd name="connsiteY5" fmla="*/ 329772 h 1521337"/>
                <a:gd name="connsiteX6" fmla="*/ 1386850 w 2188332"/>
                <a:gd name="connsiteY6" fmla="*/ 330776 h 1521337"/>
                <a:gd name="connsiteX7" fmla="*/ 1336485 w 2188332"/>
                <a:gd name="connsiteY7" fmla="*/ 88625 h 1521337"/>
                <a:gd name="connsiteX8" fmla="*/ 1335329 w 2188332"/>
                <a:gd name="connsiteY8" fmla="*/ 80322 h 1521337"/>
                <a:gd name="connsiteX9" fmla="*/ 1301875 w 2188332"/>
                <a:gd name="connsiteY9" fmla="*/ 0 h 1521337"/>
                <a:gd name="connsiteX10" fmla="*/ 1211638 w 2188332"/>
                <a:gd name="connsiteY10" fmla="*/ 6478 h 1521337"/>
                <a:gd name="connsiteX11" fmla="*/ 1151085 w 2188332"/>
                <a:gd name="connsiteY11" fmla="*/ 99452 h 1521337"/>
                <a:gd name="connsiteX12" fmla="*/ 1151085 w 2188332"/>
                <a:gd name="connsiteY12" fmla="*/ 99452 h 1521337"/>
                <a:gd name="connsiteX13" fmla="*/ 1138920 w 2188332"/>
                <a:gd name="connsiteY13" fmla="*/ 128253 h 1521337"/>
                <a:gd name="connsiteX14" fmla="*/ 1156408 w 2188332"/>
                <a:gd name="connsiteY14" fmla="*/ 175729 h 1521337"/>
                <a:gd name="connsiteX15" fmla="*/ 1156073 w 2188332"/>
                <a:gd name="connsiteY15" fmla="*/ 171714 h 1521337"/>
                <a:gd name="connsiteX16" fmla="*/ 1187003 w 2188332"/>
                <a:gd name="connsiteY16" fmla="*/ 261616 h 1521337"/>
                <a:gd name="connsiteX17" fmla="*/ 1205555 w 2188332"/>
                <a:gd name="connsiteY17" fmla="*/ 261220 h 1521337"/>
                <a:gd name="connsiteX18" fmla="*/ 1200142 w 2188332"/>
                <a:gd name="connsiteY18" fmla="*/ 305259 h 1521337"/>
                <a:gd name="connsiteX19" fmla="*/ 1194242 w 2188332"/>
                <a:gd name="connsiteY19" fmla="*/ 306354 h 1521337"/>
                <a:gd name="connsiteX20" fmla="*/ 1194242 w 2188332"/>
                <a:gd name="connsiteY20" fmla="*/ 306354 h 1521337"/>
                <a:gd name="connsiteX21" fmla="*/ 1190623 w 2188332"/>
                <a:gd name="connsiteY21" fmla="*/ 307114 h 1521337"/>
                <a:gd name="connsiteX22" fmla="*/ 1190288 w 2188332"/>
                <a:gd name="connsiteY22" fmla="*/ 307114 h 1521337"/>
                <a:gd name="connsiteX23" fmla="*/ 1187429 w 2188332"/>
                <a:gd name="connsiteY23" fmla="*/ 307875 h 1521337"/>
                <a:gd name="connsiteX24" fmla="*/ 1170580 w 2188332"/>
                <a:gd name="connsiteY24" fmla="*/ 313410 h 1521337"/>
                <a:gd name="connsiteX25" fmla="*/ 1028063 w 2188332"/>
                <a:gd name="connsiteY25" fmla="*/ 467819 h 1521337"/>
                <a:gd name="connsiteX26" fmla="*/ 1015533 w 2188332"/>
                <a:gd name="connsiteY26" fmla="*/ 467819 h 1521337"/>
                <a:gd name="connsiteX27" fmla="*/ 1010697 w 2188332"/>
                <a:gd name="connsiteY27" fmla="*/ 465598 h 1521337"/>
                <a:gd name="connsiteX28" fmla="*/ 1006074 w 2188332"/>
                <a:gd name="connsiteY28" fmla="*/ 463621 h 1521337"/>
                <a:gd name="connsiteX29" fmla="*/ 1006683 w 2188332"/>
                <a:gd name="connsiteY29" fmla="*/ 449723 h 1521337"/>
                <a:gd name="connsiteX30" fmla="*/ 1008416 w 2188332"/>
                <a:gd name="connsiteY30" fmla="*/ 410459 h 1521337"/>
                <a:gd name="connsiteX31" fmla="*/ 1009237 w 2188332"/>
                <a:gd name="connsiteY31" fmla="*/ 391663 h 1521337"/>
                <a:gd name="connsiteX32" fmla="*/ 1011822 w 2188332"/>
                <a:gd name="connsiteY32" fmla="*/ 391663 h 1521337"/>
                <a:gd name="connsiteX33" fmla="*/ 1010180 w 2188332"/>
                <a:gd name="connsiteY33" fmla="*/ 378951 h 1521337"/>
                <a:gd name="connsiteX34" fmla="*/ 951148 w 2188332"/>
                <a:gd name="connsiteY34" fmla="*/ 378951 h 1521337"/>
                <a:gd name="connsiteX35" fmla="*/ 948715 w 2188332"/>
                <a:gd name="connsiteY35" fmla="*/ 391663 h 1521337"/>
                <a:gd name="connsiteX36" fmla="*/ 951330 w 2188332"/>
                <a:gd name="connsiteY36" fmla="*/ 391663 h 1521337"/>
                <a:gd name="connsiteX37" fmla="*/ 952486 w 2188332"/>
                <a:gd name="connsiteY37" fmla="*/ 410459 h 1521337"/>
                <a:gd name="connsiteX38" fmla="*/ 954919 w 2188332"/>
                <a:gd name="connsiteY38" fmla="*/ 449723 h 1521337"/>
                <a:gd name="connsiteX39" fmla="*/ 955405 w 2188332"/>
                <a:gd name="connsiteY39" fmla="*/ 457478 h 1521337"/>
                <a:gd name="connsiteX40" fmla="*/ 945917 w 2188332"/>
                <a:gd name="connsiteY40" fmla="*/ 461006 h 1521337"/>
                <a:gd name="connsiteX41" fmla="*/ 943788 w 2188332"/>
                <a:gd name="connsiteY41" fmla="*/ 467818 h 1521337"/>
                <a:gd name="connsiteX42" fmla="*/ 915473 w 2188332"/>
                <a:gd name="connsiteY42" fmla="*/ 467819 h 1521337"/>
                <a:gd name="connsiteX43" fmla="*/ 916263 w 2188332"/>
                <a:gd name="connsiteY43" fmla="*/ 449723 h 1521337"/>
                <a:gd name="connsiteX44" fmla="*/ 917967 w 2188332"/>
                <a:gd name="connsiteY44" fmla="*/ 410459 h 1521337"/>
                <a:gd name="connsiteX45" fmla="*/ 918788 w 2188332"/>
                <a:gd name="connsiteY45" fmla="*/ 391663 h 1521337"/>
                <a:gd name="connsiteX46" fmla="*/ 921403 w 2188332"/>
                <a:gd name="connsiteY46" fmla="*/ 391663 h 1521337"/>
                <a:gd name="connsiteX47" fmla="*/ 919761 w 2188332"/>
                <a:gd name="connsiteY47" fmla="*/ 378951 h 1521337"/>
                <a:gd name="connsiteX48" fmla="*/ 860668 w 2188332"/>
                <a:gd name="connsiteY48" fmla="*/ 378951 h 1521337"/>
                <a:gd name="connsiteX49" fmla="*/ 858235 w 2188332"/>
                <a:gd name="connsiteY49" fmla="*/ 391663 h 1521337"/>
                <a:gd name="connsiteX50" fmla="*/ 860850 w 2188332"/>
                <a:gd name="connsiteY50" fmla="*/ 391663 h 1521337"/>
                <a:gd name="connsiteX51" fmla="*/ 862037 w 2188332"/>
                <a:gd name="connsiteY51" fmla="*/ 410459 h 1521337"/>
                <a:gd name="connsiteX52" fmla="*/ 864470 w 2188332"/>
                <a:gd name="connsiteY52" fmla="*/ 449723 h 1521337"/>
                <a:gd name="connsiteX53" fmla="*/ 865564 w 2188332"/>
                <a:gd name="connsiteY53" fmla="*/ 467393 h 1521337"/>
                <a:gd name="connsiteX54" fmla="*/ 857870 w 2188332"/>
                <a:gd name="connsiteY54" fmla="*/ 466298 h 1521337"/>
                <a:gd name="connsiteX55" fmla="*/ 841295 w 2188332"/>
                <a:gd name="connsiteY55" fmla="*/ 459729 h 1521337"/>
                <a:gd name="connsiteX56" fmla="*/ 780468 w 2188332"/>
                <a:gd name="connsiteY56" fmla="*/ 455440 h 1521337"/>
                <a:gd name="connsiteX57" fmla="*/ 823959 w 2188332"/>
                <a:gd name="connsiteY57" fmla="*/ 494978 h 1521337"/>
                <a:gd name="connsiteX58" fmla="*/ 852152 w 2188332"/>
                <a:gd name="connsiteY58" fmla="*/ 497320 h 1521337"/>
                <a:gd name="connsiteX59" fmla="*/ 944457 w 2188332"/>
                <a:gd name="connsiteY59" fmla="*/ 533359 h 1521337"/>
                <a:gd name="connsiteX60" fmla="*/ 995764 w 2188332"/>
                <a:gd name="connsiteY60" fmla="*/ 547471 h 1521337"/>
                <a:gd name="connsiteX61" fmla="*/ 1039316 w 2188332"/>
                <a:gd name="connsiteY61" fmla="*/ 553919 h 1521337"/>
                <a:gd name="connsiteX62" fmla="*/ 1083872 w 2188332"/>
                <a:gd name="connsiteY62" fmla="*/ 529254 h 1521337"/>
                <a:gd name="connsiteX63" fmla="*/ 1111031 w 2188332"/>
                <a:gd name="connsiteY63" fmla="*/ 539381 h 1521337"/>
                <a:gd name="connsiteX64" fmla="*/ 1106712 w 2188332"/>
                <a:gd name="connsiteY64" fmla="*/ 589867 h 1521337"/>
                <a:gd name="connsiteX65" fmla="*/ 1104188 w 2188332"/>
                <a:gd name="connsiteY65" fmla="*/ 671558 h 1521337"/>
                <a:gd name="connsiteX66" fmla="*/ 359486 w 2188332"/>
                <a:gd name="connsiteY66" fmla="*/ 671558 h 1521337"/>
                <a:gd name="connsiteX67" fmla="*/ 346621 w 2188332"/>
                <a:gd name="connsiteY67" fmla="*/ 586644 h 1521337"/>
                <a:gd name="connsiteX68" fmla="*/ 347108 w 2188332"/>
                <a:gd name="connsiteY68" fmla="*/ 502976 h 1521337"/>
                <a:gd name="connsiteX69" fmla="*/ 409181 w 2188332"/>
                <a:gd name="connsiteY69" fmla="*/ 479619 h 1521337"/>
                <a:gd name="connsiteX70" fmla="*/ 459212 w 2188332"/>
                <a:gd name="connsiteY70" fmla="*/ 508299 h 1521337"/>
                <a:gd name="connsiteX71" fmla="*/ 464351 w 2188332"/>
                <a:gd name="connsiteY71" fmla="*/ 507964 h 1521337"/>
                <a:gd name="connsiteX72" fmla="*/ 464564 w 2188332"/>
                <a:gd name="connsiteY72" fmla="*/ 507964 h 1521337"/>
                <a:gd name="connsiteX73" fmla="*/ 469643 w 2188332"/>
                <a:gd name="connsiteY73" fmla="*/ 507477 h 1521337"/>
                <a:gd name="connsiteX74" fmla="*/ 470343 w 2188332"/>
                <a:gd name="connsiteY74" fmla="*/ 507477 h 1521337"/>
                <a:gd name="connsiteX75" fmla="*/ 475057 w 2188332"/>
                <a:gd name="connsiteY75" fmla="*/ 506900 h 1521337"/>
                <a:gd name="connsiteX76" fmla="*/ 476395 w 2188332"/>
                <a:gd name="connsiteY76" fmla="*/ 506717 h 1521337"/>
                <a:gd name="connsiteX77" fmla="*/ 480562 w 2188332"/>
                <a:gd name="connsiteY77" fmla="*/ 506109 h 1521337"/>
                <a:gd name="connsiteX78" fmla="*/ 482630 w 2188332"/>
                <a:gd name="connsiteY78" fmla="*/ 505774 h 1521337"/>
                <a:gd name="connsiteX79" fmla="*/ 486158 w 2188332"/>
                <a:gd name="connsiteY79" fmla="*/ 505196 h 1521337"/>
                <a:gd name="connsiteX80" fmla="*/ 488925 w 2188332"/>
                <a:gd name="connsiteY80" fmla="*/ 504679 h 1521337"/>
                <a:gd name="connsiteX81" fmla="*/ 491815 w 2188332"/>
                <a:gd name="connsiteY81" fmla="*/ 504132 h 1521337"/>
                <a:gd name="connsiteX82" fmla="*/ 495221 w 2188332"/>
                <a:gd name="connsiteY82" fmla="*/ 503463 h 1521337"/>
                <a:gd name="connsiteX83" fmla="*/ 497563 w 2188332"/>
                <a:gd name="connsiteY83" fmla="*/ 502976 h 1521337"/>
                <a:gd name="connsiteX84" fmla="*/ 501486 w 2188332"/>
                <a:gd name="connsiteY84" fmla="*/ 502125 h 1521337"/>
                <a:gd name="connsiteX85" fmla="*/ 502824 w 2188332"/>
                <a:gd name="connsiteY85" fmla="*/ 501851 h 1521337"/>
                <a:gd name="connsiteX86" fmla="*/ 503128 w 2188332"/>
                <a:gd name="connsiteY86" fmla="*/ 501851 h 1521337"/>
                <a:gd name="connsiteX87" fmla="*/ 515294 w 2188332"/>
                <a:gd name="connsiteY87" fmla="*/ 498992 h 1521337"/>
                <a:gd name="connsiteX88" fmla="*/ 515993 w 2188332"/>
                <a:gd name="connsiteY88" fmla="*/ 498840 h 1521337"/>
                <a:gd name="connsiteX89" fmla="*/ 528159 w 2188332"/>
                <a:gd name="connsiteY89" fmla="*/ 495616 h 1521337"/>
                <a:gd name="connsiteX90" fmla="*/ 529040 w 2188332"/>
                <a:gd name="connsiteY90" fmla="*/ 495403 h 1521337"/>
                <a:gd name="connsiteX91" fmla="*/ 540993 w 2188332"/>
                <a:gd name="connsiteY91" fmla="*/ 491936 h 1521337"/>
                <a:gd name="connsiteX92" fmla="*/ 541905 w 2188332"/>
                <a:gd name="connsiteY92" fmla="*/ 491663 h 1521337"/>
                <a:gd name="connsiteX93" fmla="*/ 554375 w 2188332"/>
                <a:gd name="connsiteY93" fmla="*/ 487831 h 1521337"/>
                <a:gd name="connsiteX94" fmla="*/ 646406 w 2188332"/>
                <a:gd name="connsiteY94" fmla="*/ 451456 h 1521337"/>
                <a:gd name="connsiteX95" fmla="*/ 674599 w 2188332"/>
                <a:gd name="connsiteY95" fmla="*/ 449114 h 1521337"/>
                <a:gd name="connsiteX96" fmla="*/ 718121 w 2188332"/>
                <a:gd name="connsiteY96" fmla="*/ 409577 h 1521337"/>
                <a:gd name="connsiteX97" fmla="*/ 657294 w 2188332"/>
                <a:gd name="connsiteY97" fmla="*/ 413896 h 1521337"/>
                <a:gd name="connsiteX98" fmla="*/ 640718 w 2188332"/>
                <a:gd name="connsiteY98" fmla="*/ 420465 h 1521337"/>
                <a:gd name="connsiteX99" fmla="*/ 526912 w 2188332"/>
                <a:gd name="connsiteY99" fmla="*/ 432052 h 1521337"/>
                <a:gd name="connsiteX100" fmla="*/ 525908 w 2188332"/>
                <a:gd name="connsiteY100" fmla="*/ 419887 h 1521337"/>
                <a:gd name="connsiteX101" fmla="*/ 468700 w 2188332"/>
                <a:gd name="connsiteY101" fmla="*/ 421499 h 1521337"/>
                <a:gd name="connsiteX102" fmla="*/ 317455 w 2188332"/>
                <a:gd name="connsiteY102" fmla="*/ 260673 h 1521337"/>
                <a:gd name="connsiteX103" fmla="*/ 314201 w 2188332"/>
                <a:gd name="connsiteY103" fmla="*/ 259304 h 1521337"/>
                <a:gd name="connsiteX104" fmla="*/ 311159 w 2188332"/>
                <a:gd name="connsiteY104" fmla="*/ 129713 h 1521337"/>
                <a:gd name="connsiteX105" fmla="*/ 205898 w 2188332"/>
                <a:gd name="connsiteY105" fmla="*/ 16788 h 1521337"/>
                <a:gd name="connsiteX106" fmla="*/ 98965 w 2188332"/>
                <a:gd name="connsiteY106" fmla="*/ 165510 h 1521337"/>
                <a:gd name="connsiteX107" fmla="*/ 56204 w 2188332"/>
                <a:gd name="connsiteY107" fmla="*/ 262832 h 1521337"/>
                <a:gd name="connsiteX108" fmla="*/ 18370 w 2188332"/>
                <a:gd name="connsiteY108" fmla="*/ 371439 h 1521337"/>
                <a:gd name="connsiteX109" fmla="*/ 125212 w 2188332"/>
                <a:gd name="connsiteY109" fmla="*/ 528067 h 1521337"/>
                <a:gd name="connsiteX110" fmla="*/ 124482 w 2188332"/>
                <a:gd name="connsiteY110" fmla="*/ 552003 h 1521337"/>
                <a:gd name="connsiteX111" fmla="*/ 123053 w 2188332"/>
                <a:gd name="connsiteY111" fmla="*/ 561583 h 1521337"/>
                <a:gd name="connsiteX112" fmla="*/ 88685 w 2188332"/>
                <a:gd name="connsiteY112" fmla="*/ 671649 h 1521337"/>
                <a:gd name="connsiteX113" fmla="*/ 34823 w 2188332"/>
                <a:gd name="connsiteY113" fmla="*/ 671649 h 1521337"/>
                <a:gd name="connsiteX114" fmla="*/ 0 w 2188332"/>
                <a:gd name="connsiteY114" fmla="*/ 706472 h 1521337"/>
                <a:gd name="connsiteX115" fmla="*/ 0 w 2188332"/>
                <a:gd name="connsiteY115" fmla="*/ 1486514 h 1521337"/>
                <a:gd name="connsiteX116" fmla="*/ 34823 w 2188332"/>
                <a:gd name="connsiteY116" fmla="*/ 1521338 h 1521337"/>
                <a:gd name="connsiteX117" fmla="*/ 2153479 w 2188332"/>
                <a:gd name="connsiteY117" fmla="*/ 1521338 h 1521337"/>
                <a:gd name="connsiteX118" fmla="*/ 2188333 w 2188332"/>
                <a:gd name="connsiteY118" fmla="*/ 1486514 h 1521337"/>
                <a:gd name="connsiteX119" fmla="*/ 2188333 w 2188332"/>
                <a:gd name="connsiteY119" fmla="*/ 706472 h 1521337"/>
                <a:gd name="connsiteX120" fmla="*/ 2153479 w 2188332"/>
                <a:gd name="connsiteY120" fmla="*/ 671649 h 1521337"/>
                <a:gd name="connsiteX121" fmla="*/ 351396 w 2188332"/>
                <a:gd name="connsiteY121" fmla="*/ 443579 h 1521337"/>
                <a:gd name="connsiteX122" fmla="*/ 352369 w 2188332"/>
                <a:gd name="connsiteY122" fmla="*/ 429315 h 1521337"/>
                <a:gd name="connsiteX123" fmla="*/ 364717 w 2188332"/>
                <a:gd name="connsiteY123" fmla="*/ 442241 h 152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2188332" h="1521337">
                  <a:moveTo>
                    <a:pt x="2153479" y="671649"/>
                  </a:moveTo>
                  <a:lnTo>
                    <a:pt x="1364922" y="671649"/>
                  </a:lnTo>
                  <a:lnTo>
                    <a:pt x="1356679" y="611400"/>
                  </a:lnTo>
                  <a:cubicBezTo>
                    <a:pt x="1356501" y="610086"/>
                    <a:pt x="1356132" y="608806"/>
                    <a:pt x="1355585" y="607598"/>
                  </a:cubicBezTo>
                  <a:cubicBezTo>
                    <a:pt x="1360694" y="515081"/>
                    <a:pt x="1381558" y="439291"/>
                    <a:pt x="1385238" y="385398"/>
                  </a:cubicBezTo>
                  <a:cubicBezTo>
                    <a:pt x="1393784" y="356232"/>
                    <a:pt x="1388279" y="339383"/>
                    <a:pt x="1380341" y="329772"/>
                  </a:cubicBezTo>
                  <a:lnTo>
                    <a:pt x="1386850" y="330776"/>
                  </a:lnTo>
                  <a:cubicBezTo>
                    <a:pt x="1354003" y="301792"/>
                    <a:pt x="1337793" y="105504"/>
                    <a:pt x="1336485" y="88625"/>
                  </a:cubicBezTo>
                  <a:cubicBezTo>
                    <a:pt x="1336261" y="85837"/>
                    <a:pt x="1335875" y="83065"/>
                    <a:pt x="1335329" y="80322"/>
                  </a:cubicBezTo>
                  <a:cubicBezTo>
                    <a:pt x="1332288" y="61830"/>
                    <a:pt x="1323407" y="17579"/>
                    <a:pt x="1301875" y="0"/>
                  </a:cubicBezTo>
                  <a:lnTo>
                    <a:pt x="1211638" y="6478"/>
                  </a:lnTo>
                  <a:cubicBezTo>
                    <a:pt x="1211638" y="6478"/>
                    <a:pt x="1176845" y="23053"/>
                    <a:pt x="1151085" y="99452"/>
                  </a:cubicBezTo>
                  <a:lnTo>
                    <a:pt x="1151085" y="99452"/>
                  </a:lnTo>
                  <a:cubicBezTo>
                    <a:pt x="1144460" y="107752"/>
                    <a:pt x="1140251" y="117717"/>
                    <a:pt x="1138920" y="128253"/>
                  </a:cubicBezTo>
                  <a:cubicBezTo>
                    <a:pt x="1134692" y="162529"/>
                    <a:pt x="1156408" y="175729"/>
                    <a:pt x="1156408" y="175729"/>
                  </a:cubicBezTo>
                  <a:cubicBezTo>
                    <a:pt x="1156225" y="174390"/>
                    <a:pt x="1156134" y="173052"/>
                    <a:pt x="1156073" y="171714"/>
                  </a:cubicBezTo>
                  <a:cubicBezTo>
                    <a:pt x="1159114" y="211069"/>
                    <a:pt x="1168968" y="259669"/>
                    <a:pt x="1187003" y="261616"/>
                  </a:cubicBezTo>
                  <a:cubicBezTo>
                    <a:pt x="1187003" y="261616"/>
                    <a:pt x="1194546" y="261950"/>
                    <a:pt x="1205555" y="261220"/>
                  </a:cubicBezTo>
                  <a:cubicBezTo>
                    <a:pt x="1205863" y="276083"/>
                    <a:pt x="1204040" y="290913"/>
                    <a:pt x="1200142" y="305259"/>
                  </a:cubicBezTo>
                  <a:cubicBezTo>
                    <a:pt x="1198165" y="305594"/>
                    <a:pt x="1196188" y="305958"/>
                    <a:pt x="1194242" y="306354"/>
                  </a:cubicBezTo>
                  <a:lnTo>
                    <a:pt x="1194242" y="306354"/>
                  </a:lnTo>
                  <a:cubicBezTo>
                    <a:pt x="1193020" y="306525"/>
                    <a:pt x="1191810" y="306779"/>
                    <a:pt x="1190623" y="307114"/>
                  </a:cubicBezTo>
                  <a:lnTo>
                    <a:pt x="1190288" y="307114"/>
                  </a:lnTo>
                  <a:cubicBezTo>
                    <a:pt x="1189320" y="307307"/>
                    <a:pt x="1188365" y="307561"/>
                    <a:pt x="1187429" y="307875"/>
                  </a:cubicBezTo>
                  <a:cubicBezTo>
                    <a:pt x="1181894" y="309274"/>
                    <a:pt x="1175781" y="311646"/>
                    <a:pt x="1170580" y="313410"/>
                  </a:cubicBezTo>
                  <a:cubicBezTo>
                    <a:pt x="1170580" y="313410"/>
                    <a:pt x="1112430" y="329286"/>
                    <a:pt x="1028063" y="467819"/>
                  </a:cubicBezTo>
                  <a:lnTo>
                    <a:pt x="1015533" y="467819"/>
                  </a:lnTo>
                  <a:cubicBezTo>
                    <a:pt x="1013891" y="467119"/>
                    <a:pt x="1012279" y="466389"/>
                    <a:pt x="1010697" y="465598"/>
                  </a:cubicBezTo>
                  <a:cubicBezTo>
                    <a:pt x="1009194" y="464855"/>
                    <a:pt x="1007650" y="464195"/>
                    <a:pt x="1006074" y="463621"/>
                  </a:cubicBezTo>
                  <a:lnTo>
                    <a:pt x="1006683" y="449723"/>
                  </a:lnTo>
                  <a:lnTo>
                    <a:pt x="1008416" y="410459"/>
                  </a:lnTo>
                  <a:lnTo>
                    <a:pt x="1009237" y="391663"/>
                  </a:lnTo>
                  <a:lnTo>
                    <a:pt x="1011822" y="391663"/>
                  </a:lnTo>
                  <a:lnTo>
                    <a:pt x="1010180" y="378951"/>
                  </a:lnTo>
                  <a:lnTo>
                    <a:pt x="951148" y="378951"/>
                  </a:lnTo>
                  <a:lnTo>
                    <a:pt x="948715" y="391663"/>
                  </a:lnTo>
                  <a:lnTo>
                    <a:pt x="951330" y="391663"/>
                  </a:lnTo>
                  <a:lnTo>
                    <a:pt x="952486" y="410459"/>
                  </a:lnTo>
                  <a:lnTo>
                    <a:pt x="954919" y="449723"/>
                  </a:lnTo>
                  <a:lnTo>
                    <a:pt x="955405" y="457478"/>
                  </a:lnTo>
                  <a:cubicBezTo>
                    <a:pt x="951973" y="457735"/>
                    <a:pt x="948684" y="458958"/>
                    <a:pt x="945917" y="461006"/>
                  </a:cubicBezTo>
                  <a:cubicBezTo>
                    <a:pt x="944225" y="462845"/>
                    <a:pt x="943444" y="465344"/>
                    <a:pt x="943788" y="467818"/>
                  </a:cubicBezTo>
                  <a:lnTo>
                    <a:pt x="915473" y="467819"/>
                  </a:lnTo>
                  <a:lnTo>
                    <a:pt x="916263" y="449723"/>
                  </a:lnTo>
                  <a:lnTo>
                    <a:pt x="917967" y="410459"/>
                  </a:lnTo>
                  <a:lnTo>
                    <a:pt x="918788" y="391663"/>
                  </a:lnTo>
                  <a:lnTo>
                    <a:pt x="921403" y="391663"/>
                  </a:lnTo>
                  <a:lnTo>
                    <a:pt x="919761" y="378951"/>
                  </a:lnTo>
                  <a:lnTo>
                    <a:pt x="860668" y="378951"/>
                  </a:lnTo>
                  <a:lnTo>
                    <a:pt x="858235" y="391663"/>
                  </a:lnTo>
                  <a:lnTo>
                    <a:pt x="860850" y="391663"/>
                  </a:lnTo>
                  <a:lnTo>
                    <a:pt x="862037" y="410459"/>
                  </a:lnTo>
                  <a:lnTo>
                    <a:pt x="864470" y="449723"/>
                  </a:lnTo>
                  <a:lnTo>
                    <a:pt x="865564" y="467393"/>
                  </a:lnTo>
                  <a:lnTo>
                    <a:pt x="857870" y="466298"/>
                  </a:lnTo>
                  <a:cubicBezTo>
                    <a:pt x="852184" y="464538"/>
                    <a:pt x="846642" y="462342"/>
                    <a:pt x="841295" y="459729"/>
                  </a:cubicBezTo>
                  <a:cubicBezTo>
                    <a:pt x="826970" y="452551"/>
                    <a:pt x="788710" y="447776"/>
                    <a:pt x="780468" y="455440"/>
                  </a:cubicBezTo>
                  <a:cubicBezTo>
                    <a:pt x="772226" y="463104"/>
                    <a:pt x="789075" y="494156"/>
                    <a:pt x="823959" y="494978"/>
                  </a:cubicBezTo>
                  <a:cubicBezTo>
                    <a:pt x="833397" y="495155"/>
                    <a:pt x="842814" y="495938"/>
                    <a:pt x="852152" y="497320"/>
                  </a:cubicBezTo>
                  <a:cubicBezTo>
                    <a:pt x="882195" y="511115"/>
                    <a:pt x="913015" y="523148"/>
                    <a:pt x="944457" y="533359"/>
                  </a:cubicBezTo>
                  <a:cubicBezTo>
                    <a:pt x="961336" y="538712"/>
                    <a:pt x="978946" y="543700"/>
                    <a:pt x="995764" y="547471"/>
                  </a:cubicBezTo>
                  <a:cubicBezTo>
                    <a:pt x="1010076" y="550833"/>
                    <a:pt x="1024644" y="552990"/>
                    <a:pt x="1039316" y="553919"/>
                  </a:cubicBezTo>
                  <a:cubicBezTo>
                    <a:pt x="1054976" y="547249"/>
                    <a:pt x="1069906" y="538984"/>
                    <a:pt x="1083872" y="529254"/>
                  </a:cubicBezTo>
                  <a:cubicBezTo>
                    <a:pt x="1092357" y="532569"/>
                    <a:pt x="1101511" y="536005"/>
                    <a:pt x="1111031" y="539381"/>
                  </a:cubicBezTo>
                  <a:lnTo>
                    <a:pt x="1106712" y="589867"/>
                  </a:lnTo>
                  <a:cubicBezTo>
                    <a:pt x="1105131" y="601272"/>
                    <a:pt x="1104431" y="634545"/>
                    <a:pt x="1104188" y="671558"/>
                  </a:cubicBezTo>
                  <a:lnTo>
                    <a:pt x="359486" y="671558"/>
                  </a:lnTo>
                  <a:cubicBezTo>
                    <a:pt x="355106" y="640506"/>
                    <a:pt x="348051" y="602367"/>
                    <a:pt x="346621" y="586644"/>
                  </a:cubicBezTo>
                  <a:cubicBezTo>
                    <a:pt x="344371" y="562009"/>
                    <a:pt x="345313" y="532538"/>
                    <a:pt x="347108" y="502976"/>
                  </a:cubicBezTo>
                  <a:cubicBezTo>
                    <a:pt x="370344" y="495221"/>
                    <a:pt x="392424" y="486553"/>
                    <a:pt x="409181" y="479619"/>
                  </a:cubicBezTo>
                  <a:cubicBezTo>
                    <a:pt x="424732" y="491022"/>
                    <a:pt x="441514" y="500642"/>
                    <a:pt x="459212" y="508299"/>
                  </a:cubicBezTo>
                  <a:cubicBezTo>
                    <a:pt x="460884" y="508299"/>
                    <a:pt x="462618" y="508116"/>
                    <a:pt x="464351" y="507964"/>
                  </a:cubicBezTo>
                  <a:lnTo>
                    <a:pt x="464564" y="507964"/>
                  </a:lnTo>
                  <a:lnTo>
                    <a:pt x="469643" y="507477"/>
                  </a:lnTo>
                  <a:lnTo>
                    <a:pt x="470343" y="507477"/>
                  </a:lnTo>
                  <a:lnTo>
                    <a:pt x="475057" y="506900"/>
                  </a:lnTo>
                  <a:lnTo>
                    <a:pt x="476395" y="506717"/>
                  </a:lnTo>
                  <a:lnTo>
                    <a:pt x="480562" y="506109"/>
                  </a:lnTo>
                  <a:lnTo>
                    <a:pt x="482630" y="505774"/>
                  </a:lnTo>
                  <a:lnTo>
                    <a:pt x="486158" y="505196"/>
                  </a:lnTo>
                  <a:lnTo>
                    <a:pt x="488925" y="504679"/>
                  </a:lnTo>
                  <a:lnTo>
                    <a:pt x="491815" y="504132"/>
                  </a:lnTo>
                  <a:lnTo>
                    <a:pt x="495221" y="503463"/>
                  </a:lnTo>
                  <a:lnTo>
                    <a:pt x="497563" y="502976"/>
                  </a:lnTo>
                  <a:lnTo>
                    <a:pt x="501486" y="502125"/>
                  </a:lnTo>
                  <a:lnTo>
                    <a:pt x="502824" y="501851"/>
                  </a:lnTo>
                  <a:lnTo>
                    <a:pt x="503128" y="501851"/>
                  </a:lnTo>
                  <a:cubicBezTo>
                    <a:pt x="507113" y="500969"/>
                    <a:pt x="511127" y="500026"/>
                    <a:pt x="515294" y="498992"/>
                  </a:cubicBezTo>
                  <a:lnTo>
                    <a:pt x="515993" y="498840"/>
                  </a:lnTo>
                  <a:cubicBezTo>
                    <a:pt x="520008" y="497806"/>
                    <a:pt x="524022" y="496742"/>
                    <a:pt x="528159" y="495616"/>
                  </a:cubicBezTo>
                  <a:lnTo>
                    <a:pt x="529040" y="495403"/>
                  </a:lnTo>
                  <a:cubicBezTo>
                    <a:pt x="533025" y="494278"/>
                    <a:pt x="537039" y="493122"/>
                    <a:pt x="540993" y="491936"/>
                  </a:cubicBezTo>
                  <a:cubicBezTo>
                    <a:pt x="541297" y="491936"/>
                    <a:pt x="541601" y="491936"/>
                    <a:pt x="541905" y="491663"/>
                  </a:cubicBezTo>
                  <a:cubicBezTo>
                    <a:pt x="546103" y="490416"/>
                    <a:pt x="550269" y="489138"/>
                    <a:pt x="554375" y="487831"/>
                  </a:cubicBezTo>
                  <a:cubicBezTo>
                    <a:pt x="585731" y="477500"/>
                    <a:pt x="616460" y="465355"/>
                    <a:pt x="646406" y="451456"/>
                  </a:cubicBezTo>
                  <a:cubicBezTo>
                    <a:pt x="655744" y="450076"/>
                    <a:pt x="665161" y="449294"/>
                    <a:pt x="674599" y="449114"/>
                  </a:cubicBezTo>
                  <a:cubicBezTo>
                    <a:pt x="709513" y="448171"/>
                    <a:pt x="726302" y="417089"/>
                    <a:pt x="718121" y="409577"/>
                  </a:cubicBezTo>
                  <a:cubicBezTo>
                    <a:pt x="709939" y="402065"/>
                    <a:pt x="671740" y="406718"/>
                    <a:pt x="657294" y="413896"/>
                  </a:cubicBezTo>
                  <a:cubicBezTo>
                    <a:pt x="651946" y="416509"/>
                    <a:pt x="646404" y="418705"/>
                    <a:pt x="640718" y="420465"/>
                  </a:cubicBezTo>
                  <a:cubicBezTo>
                    <a:pt x="590871" y="427673"/>
                    <a:pt x="552337" y="429589"/>
                    <a:pt x="526912" y="432052"/>
                  </a:cubicBezTo>
                  <a:cubicBezTo>
                    <a:pt x="528706" y="426821"/>
                    <a:pt x="528432" y="422320"/>
                    <a:pt x="525908" y="419887"/>
                  </a:cubicBezTo>
                  <a:cubicBezTo>
                    <a:pt x="518426" y="412831"/>
                    <a:pt x="487009" y="415659"/>
                    <a:pt x="468700" y="421499"/>
                  </a:cubicBezTo>
                  <a:cubicBezTo>
                    <a:pt x="379650" y="299481"/>
                    <a:pt x="317455" y="260673"/>
                    <a:pt x="317455" y="260673"/>
                  </a:cubicBezTo>
                  <a:cubicBezTo>
                    <a:pt x="316405" y="260139"/>
                    <a:pt x="315317" y="259681"/>
                    <a:pt x="314201" y="259304"/>
                  </a:cubicBezTo>
                  <a:cubicBezTo>
                    <a:pt x="355228" y="229773"/>
                    <a:pt x="299176" y="228648"/>
                    <a:pt x="311159" y="129713"/>
                  </a:cubicBezTo>
                  <a:cubicBezTo>
                    <a:pt x="317059" y="81538"/>
                    <a:pt x="302035" y="4471"/>
                    <a:pt x="205898" y="16788"/>
                  </a:cubicBezTo>
                  <a:cubicBezTo>
                    <a:pt x="109762" y="29106"/>
                    <a:pt x="79501" y="123509"/>
                    <a:pt x="98965" y="165510"/>
                  </a:cubicBezTo>
                  <a:cubicBezTo>
                    <a:pt x="118430" y="207510"/>
                    <a:pt x="71046" y="217638"/>
                    <a:pt x="56204" y="262832"/>
                  </a:cubicBezTo>
                  <a:cubicBezTo>
                    <a:pt x="43461" y="301640"/>
                    <a:pt x="38990" y="349815"/>
                    <a:pt x="18370" y="371439"/>
                  </a:cubicBezTo>
                  <a:cubicBezTo>
                    <a:pt x="-38807" y="431322"/>
                    <a:pt x="49361" y="518882"/>
                    <a:pt x="125212" y="528067"/>
                  </a:cubicBezTo>
                  <a:cubicBezTo>
                    <a:pt x="125369" y="536053"/>
                    <a:pt x="125125" y="544041"/>
                    <a:pt x="124482" y="552003"/>
                  </a:cubicBezTo>
                  <a:cubicBezTo>
                    <a:pt x="124174" y="555219"/>
                    <a:pt x="123697" y="558417"/>
                    <a:pt x="123053" y="561583"/>
                  </a:cubicBezTo>
                  <a:cubicBezTo>
                    <a:pt x="117761" y="588955"/>
                    <a:pt x="99969" y="635731"/>
                    <a:pt x="88685" y="671649"/>
                  </a:cubicBezTo>
                  <a:lnTo>
                    <a:pt x="34823" y="671649"/>
                  </a:lnTo>
                  <a:cubicBezTo>
                    <a:pt x="15612" y="671699"/>
                    <a:pt x="50" y="687261"/>
                    <a:pt x="0" y="706472"/>
                  </a:cubicBezTo>
                  <a:lnTo>
                    <a:pt x="0" y="1486514"/>
                  </a:lnTo>
                  <a:cubicBezTo>
                    <a:pt x="50" y="1505726"/>
                    <a:pt x="15612" y="1521287"/>
                    <a:pt x="34823" y="1521338"/>
                  </a:cubicBezTo>
                  <a:lnTo>
                    <a:pt x="2153479" y="1521338"/>
                  </a:lnTo>
                  <a:cubicBezTo>
                    <a:pt x="2172696" y="1521287"/>
                    <a:pt x="2188266" y="1505731"/>
                    <a:pt x="2188333" y="1486514"/>
                  </a:cubicBezTo>
                  <a:lnTo>
                    <a:pt x="2188333" y="706472"/>
                  </a:lnTo>
                  <a:cubicBezTo>
                    <a:pt x="2188266" y="687256"/>
                    <a:pt x="2172696" y="671699"/>
                    <a:pt x="2153479" y="671649"/>
                  </a:cubicBezTo>
                  <a:close/>
                  <a:moveTo>
                    <a:pt x="351396" y="443579"/>
                  </a:moveTo>
                  <a:cubicBezTo>
                    <a:pt x="351731" y="438713"/>
                    <a:pt x="352065" y="433938"/>
                    <a:pt x="352369" y="429315"/>
                  </a:cubicBezTo>
                  <a:cubicBezTo>
                    <a:pt x="356475" y="433847"/>
                    <a:pt x="360611" y="438135"/>
                    <a:pt x="364717" y="442241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4" name="任意多边形: 形状 3273"/>
            <p:cNvSpPr/>
            <p:nvPr/>
          </p:nvSpPr>
          <p:spPr>
            <a:xfrm>
              <a:off x="4574997" y="5320299"/>
              <a:ext cx="2034654" cy="1521155"/>
            </a:xfrm>
            <a:custGeom>
              <a:avLst/>
              <a:gdLst>
                <a:gd name="connsiteX0" fmla="*/ 2001321 w 2034654"/>
                <a:gd name="connsiteY0" fmla="*/ 671649 h 1521155"/>
                <a:gd name="connsiteX1" fmla="*/ 1442749 w 2034654"/>
                <a:gd name="connsiteY1" fmla="*/ 671649 h 1521155"/>
                <a:gd name="connsiteX2" fmla="*/ 1434507 w 2034654"/>
                <a:gd name="connsiteY2" fmla="*/ 611400 h 1521155"/>
                <a:gd name="connsiteX3" fmla="*/ 1433413 w 2034654"/>
                <a:gd name="connsiteY3" fmla="*/ 607598 h 1521155"/>
                <a:gd name="connsiteX4" fmla="*/ 1463065 w 2034654"/>
                <a:gd name="connsiteY4" fmla="*/ 385398 h 1521155"/>
                <a:gd name="connsiteX5" fmla="*/ 1458169 w 2034654"/>
                <a:gd name="connsiteY5" fmla="*/ 329772 h 1521155"/>
                <a:gd name="connsiteX6" fmla="*/ 1464677 w 2034654"/>
                <a:gd name="connsiteY6" fmla="*/ 330776 h 1521155"/>
                <a:gd name="connsiteX7" fmla="*/ 1414313 w 2034654"/>
                <a:gd name="connsiteY7" fmla="*/ 88625 h 1521155"/>
                <a:gd name="connsiteX8" fmla="*/ 1413157 w 2034654"/>
                <a:gd name="connsiteY8" fmla="*/ 80322 h 1521155"/>
                <a:gd name="connsiteX9" fmla="*/ 1379703 w 2034654"/>
                <a:gd name="connsiteY9" fmla="*/ 0 h 1521155"/>
                <a:gd name="connsiteX10" fmla="*/ 1289466 w 2034654"/>
                <a:gd name="connsiteY10" fmla="*/ 6478 h 1521155"/>
                <a:gd name="connsiteX11" fmla="*/ 1228913 w 2034654"/>
                <a:gd name="connsiteY11" fmla="*/ 99452 h 1521155"/>
                <a:gd name="connsiteX12" fmla="*/ 1228913 w 2034654"/>
                <a:gd name="connsiteY12" fmla="*/ 99452 h 1521155"/>
                <a:gd name="connsiteX13" fmla="*/ 1216747 w 2034654"/>
                <a:gd name="connsiteY13" fmla="*/ 128253 h 1521155"/>
                <a:gd name="connsiteX14" fmla="*/ 1234235 w 2034654"/>
                <a:gd name="connsiteY14" fmla="*/ 175729 h 1521155"/>
                <a:gd name="connsiteX15" fmla="*/ 1233901 w 2034654"/>
                <a:gd name="connsiteY15" fmla="*/ 171714 h 1521155"/>
                <a:gd name="connsiteX16" fmla="*/ 1264831 w 2034654"/>
                <a:gd name="connsiteY16" fmla="*/ 261616 h 1521155"/>
                <a:gd name="connsiteX17" fmla="*/ 1283383 w 2034654"/>
                <a:gd name="connsiteY17" fmla="*/ 261220 h 1521155"/>
                <a:gd name="connsiteX18" fmla="*/ 1277970 w 2034654"/>
                <a:gd name="connsiteY18" fmla="*/ 305259 h 1521155"/>
                <a:gd name="connsiteX19" fmla="*/ 1271887 w 2034654"/>
                <a:gd name="connsiteY19" fmla="*/ 306354 h 1521155"/>
                <a:gd name="connsiteX20" fmla="*/ 1271887 w 2034654"/>
                <a:gd name="connsiteY20" fmla="*/ 306354 h 1521155"/>
                <a:gd name="connsiteX21" fmla="*/ 1268268 w 2034654"/>
                <a:gd name="connsiteY21" fmla="*/ 307114 h 1521155"/>
                <a:gd name="connsiteX22" fmla="*/ 1267933 w 2034654"/>
                <a:gd name="connsiteY22" fmla="*/ 307114 h 1521155"/>
                <a:gd name="connsiteX23" fmla="*/ 1265075 w 2034654"/>
                <a:gd name="connsiteY23" fmla="*/ 307875 h 1521155"/>
                <a:gd name="connsiteX24" fmla="*/ 1248226 w 2034654"/>
                <a:gd name="connsiteY24" fmla="*/ 313410 h 1521155"/>
                <a:gd name="connsiteX25" fmla="*/ 1105678 w 2034654"/>
                <a:gd name="connsiteY25" fmla="*/ 467819 h 1521155"/>
                <a:gd name="connsiteX26" fmla="*/ 1093178 w 2034654"/>
                <a:gd name="connsiteY26" fmla="*/ 467819 h 1521155"/>
                <a:gd name="connsiteX27" fmla="*/ 1088342 w 2034654"/>
                <a:gd name="connsiteY27" fmla="*/ 465598 h 1521155"/>
                <a:gd name="connsiteX28" fmla="*/ 1083719 w 2034654"/>
                <a:gd name="connsiteY28" fmla="*/ 463621 h 1521155"/>
                <a:gd name="connsiteX29" fmla="*/ 1084328 w 2034654"/>
                <a:gd name="connsiteY29" fmla="*/ 449723 h 1521155"/>
                <a:gd name="connsiteX30" fmla="*/ 1086061 w 2034654"/>
                <a:gd name="connsiteY30" fmla="*/ 410459 h 1521155"/>
                <a:gd name="connsiteX31" fmla="*/ 1086883 w 2034654"/>
                <a:gd name="connsiteY31" fmla="*/ 391663 h 1521155"/>
                <a:gd name="connsiteX32" fmla="*/ 1089468 w 2034654"/>
                <a:gd name="connsiteY32" fmla="*/ 391663 h 1521155"/>
                <a:gd name="connsiteX33" fmla="*/ 1087825 w 2034654"/>
                <a:gd name="connsiteY33" fmla="*/ 378951 h 1521155"/>
                <a:gd name="connsiteX34" fmla="*/ 1028763 w 2034654"/>
                <a:gd name="connsiteY34" fmla="*/ 378951 h 1521155"/>
                <a:gd name="connsiteX35" fmla="*/ 1026329 w 2034654"/>
                <a:gd name="connsiteY35" fmla="*/ 391663 h 1521155"/>
                <a:gd name="connsiteX36" fmla="*/ 1028914 w 2034654"/>
                <a:gd name="connsiteY36" fmla="*/ 391663 h 1521155"/>
                <a:gd name="connsiteX37" fmla="*/ 1030101 w 2034654"/>
                <a:gd name="connsiteY37" fmla="*/ 410459 h 1521155"/>
                <a:gd name="connsiteX38" fmla="*/ 1032534 w 2034654"/>
                <a:gd name="connsiteY38" fmla="*/ 449723 h 1521155"/>
                <a:gd name="connsiteX39" fmla="*/ 1033021 w 2034654"/>
                <a:gd name="connsiteY39" fmla="*/ 457478 h 1521155"/>
                <a:gd name="connsiteX40" fmla="*/ 1023532 w 2034654"/>
                <a:gd name="connsiteY40" fmla="*/ 461006 h 1521155"/>
                <a:gd name="connsiteX41" fmla="*/ 1021403 w 2034654"/>
                <a:gd name="connsiteY41" fmla="*/ 467818 h 1521155"/>
                <a:gd name="connsiteX42" fmla="*/ 993088 w 2034654"/>
                <a:gd name="connsiteY42" fmla="*/ 467819 h 1521155"/>
                <a:gd name="connsiteX43" fmla="*/ 993879 w 2034654"/>
                <a:gd name="connsiteY43" fmla="*/ 449723 h 1521155"/>
                <a:gd name="connsiteX44" fmla="*/ 995582 w 2034654"/>
                <a:gd name="connsiteY44" fmla="*/ 410459 h 1521155"/>
                <a:gd name="connsiteX45" fmla="*/ 996403 w 2034654"/>
                <a:gd name="connsiteY45" fmla="*/ 391663 h 1521155"/>
                <a:gd name="connsiteX46" fmla="*/ 999018 w 2034654"/>
                <a:gd name="connsiteY46" fmla="*/ 391663 h 1521155"/>
                <a:gd name="connsiteX47" fmla="*/ 997345 w 2034654"/>
                <a:gd name="connsiteY47" fmla="*/ 378951 h 1521155"/>
                <a:gd name="connsiteX48" fmla="*/ 938283 w 2034654"/>
                <a:gd name="connsiteY48" fmla="*/ 378951 h 1521155"/>
                <a:gd name="connsiteX49" fmla="*/ 935850 w 2034654"/>
                <a:gd name="connsiteY49" fmla="*/ 391663 h 1521155"/>
                <a:gd name="connsiteX50" fmla="*/ 938465 w 2034654"/>
                <a:gd name="connsiteY50" fmla="*/ 391663 h 1521155"/>
                <a:gd name="connsiteX51" fmla="*/ 939560 w 2034654"/>
                <a:gd name="connsiteY51" fmla="*/ 408969 h 1521155"/>
                <a:gd name="connsiteX52" fmla="*/ 924536 w 2034654"/>
                <a:gd name="connsiteY52" fmla="*/ 413865 h 1521155"/>
                <a:gd name="connsiteX53" fmla="*/ 907961 w 2034654"/>
                <a:gd name="connsiteY53" fmla="*/ 420434 h 1521155"/>
                <a:gd name="connsiteX54" fmla="*/ 794123 w 2034654"/>
                <a:gd name="connsiteY54" fmla="*/ 432022 h 1521155"/>
                <a:gd name="connsiteX55" fmla="*/ 793150 w 2034654"/>
                <a:gd name="connsiteY55" fmla="*/ 419857 h 1521155"/>
                <a:gd name="connsiteX56" fmla="*/ 735912 w 2034654"/>
                <a:gd name="connsiteY56" fmla="*/ 421469 h 1521155"/>
                <a:gd name="connsiteX57" fmla="*/ 584697 w 2034654"/>
                <a:gd name="connsiteY57" fmla="*/ 260643 h 1521155"/>
                <a:gd name="connsiteX58" fmla="*/ 581412 w 2034654"/>
                <a:gd name="connsiteY58" fmla="*/ 259274 h 1521155"/>
                <a:gd name="connsiteX59" fmla="*/ 578371 w 2034654"/>
                <a:gd name="connsiteY59" fmla="*/ 129683 h 1521155"/>
                <a:gd name="connsiteX60" fmla="*/ 473080 w 2034654"/>
                <a:gd name="connsiteY60" fmla="*/ 16758 h 1521155"/>
                <a:gd name="connsiteX61" fmla="*/ 366025 w 2034654"/>
                <a:gd name="connsiteY61" fmla="*/ 165570 h 1521155"/>
                <a:gd name="connsiteX62" fmla="*/ 323264 w 2034654"/>
                <a:gd name="connsiteY62" fmla="*/ 262893 h 1521155"/>
                <a:gd name="connsiteX63" fmla="*/ 285429 w 2034654"/>
                <a:gd name="connsiteY63" fmla="*/ 371499 h 1521155"/>
                <a:gd name="connsiteX64" fmla="*/ 392272 w 2034654"/>
                <a:gd name="connsiteY64" fmla="*/ 528128 h 1521155"/>
                <a:gd name="connsiteX65" fmla="*/ 391542 w 2034654"/>
                <a:gd name="connsiteY65" fmla="*/ 552064 h 1521155"/>
                <a:gd name="connsiteX66" fmla="*/ 390143 w 2034654"/>
                <a:gd name="connsiteY66" fmla="*/ 561644 h 1521155"/>
                <a:gd name="connsiteX67" fmla="*/ 355745 w 2034654"/>
                <a:gd name="connsiteY67" fmla="*/ 671710 h 1521155"/>
                <a:gd name="connsiteX68" fmla="*/ 33455 w 2034654"/>
                <a:gd name="connsiteY68" fmla="*/ 671710 h 1521155"/>
                <a:gd name="connsiteX69" fmla="*/ 0 w 2034654"/>
                <a:gd name="connsiteY69" fmla="*/ 705164 h 1521155"/>
                <a:gd name="connsiteX70" fmla="*/ 0 w 2034654"/>
                <a:gd name="connsiteY70" fmla="*/ 1487701 h 1521155"/>
                <a:gd name="connsiteX71" fmla="*/ 33455 w 2034654"/>
                <a:gd name="connsiteY71" fmla="*/ 1521155 h 1521155"/>
                <a:gd name="connsiteX72" fmla="*/ 2001200 w 2034654"/>
                <a:gd name="connsiteY72" fmla="*/ 1521155 h 1521155"/>
                <a:gd name="connsiteX73" fmla="*/ 2034654 w 2034654"/>
                <a:gd name="connsiteY73" fmla="*/ 1487701 h 1521155"/>
                <a:gd name="connsiteX74" fmla="*/ 2034654 w 2034654"/>
                <a:gd name="connsiteY74" fmla="*/ 705225 h 1521155"/>
                <a:gd name="connsiteX75" fmla="*/ 2001321 w 2034654"/>
                <a:gd name="connsiteY75" fmla="*/ 671649 h 1521155"/>
                <a:gd name="connsiteX76" fmla="*/ 618821 w 2034654"/>
                <a:gd name="connsiteY76" fmla="*/ 443549 h 1521155"/>
                <a:gd name="connsiteX77" fmla="*/ 619794 w 2034654"/>
                <a:gd name="connsiteY77" fmla="*/ 429285 h 1521155"/>
                <a:gd name="connsiteX78" fmla="*/ 632142 w 2034654"/>
                <a:gd name="connsiteY78" fmla="*/ 442210 h 1521155"/>
                <a:gd name="connsiteX79" fmla="*/ 627002 w 2034654"/>
                <a:gd name="connsiteY79" fmla="*/ 671649 h 1521155"/>
                <a:gd name="connsiteX80" fmla="*/ 614107 w 2034654"/>
                <a:gd name="connsiteY80" fmla="*/ 586735 h 1521155"/>
                <a:gd name="connsiteX81" fmla="*/ 614593 w 2034654"/>
                <a:gd name="connsiteY81" fmla="*/ 503068 h 1521155"/>
                <a:gd name="connsiteX82" fmla="*/ 676667 w 2034654"/>
                <a:gd name="connsiteY82" fmla="*/ 479710 h 1521155"/>
                <a:gd name="connsiteX83" fmla="*/ 726727 w 2034654"/>
                <a:gd name="connsiteY83" fmla="*/ 508146 h 1521155"/>
                <a:gd name="connsiteX84" fmla="*/ 731837 w 2034654"/>
                <a:gd name="connsiteY84" fmla="*/ 507812 h 1521155"/>
                <a:gd name="connsiteX85" fmla="*/ 732080 w 2034654"/>
                <a:gd name="connsiteY85" fmla="*/ 507812 h 1521155"/>
                <a:gd name="connsiteX86" fmla="*/ 737129 w 2034654"/>
                <a:gd name="connsiteY86" fmla="*/ 507325 h 1521155"/>
                <a:gd name="connsiteX87" fmla="*/ 737828 w 2034654"/>
                <a:gd name="connsiteY87" fmla="*/ 507325 h 1521155"/>
                <a:gd name="connsiteX88" fmla="*/ 742542 w 2034654"/>
                <a:gd name="connsiteY88" fmla="*/ 506748 h 1521155"/>
                <a:gd name="connsiteX89" fmla="*/ 743880 w 2034654"/>
                <a:gd name="connsiteY89" fmla="*/ 506565 h 1521155"/>
                <a:gd name="connsiteX90" fmla="*/ 748047 w 2034654"/>
                <a:gd name="connsiteY90" fmla="*/ 505957 h 1521155"/>
                <a:gd name="connsiteX91" fmla="*/ 750115 w 2034654"/>
                <a:gd name="connsiteY91" fmla="*/ 505622 h 1521155"/>
                <a:gd name="connsiteX92" fmla="*/ 753643 w 2034654"/>
                <a:gd name="connsiteY92" fmla="*/ 505044 h 1521155"/>
                <a:gd name="connsiteX93" fmla="*/ 756411 w 2034654"/>
                <a:gd name="connsiteY93" fmla="*/ 504527 h 1521155"/>
                <a:gd name="connsiteX94" fmla="*/ 759452 w 2034654"/>
                <a:gd name="connsiteY94" fmla="*/ 503980 h 1521155"/>
                <a:gd name="connsiteX95" fmla="*/ 762858 w 2034654"/>
                <a:gd name="connsiteY95" fmla="*/ 503311 h 1521155"/>
                <a:gd name="connsiteX96" fmla="*/ 765200 w 2034654"/>
                <a:gd name="connsiteY96" fmla="*/ 502824 h 1521155"/>
                <a:gd name="connsiteX97" fmla="*/ 769124 w 2034654"/>
                <a:gd name="connsiteY97" fmla="*/ 501973 h 1521155"/>
                <a:gd name="connsiteX98" fmla="*/ 770492 w 2034654"/>
                <a:gd name="connsiteY98" fmla="*/ 501699 h 1521155"/>
                <a:gd name="connsiteX99" fmla="*/ 770796 w 2034654"/>
                <a:gd name="connsiteY99" fmla="*/ 501699 h 1521155"/>
                <a:gd name="connsiteX100" fmla="*/ 782810 w 2034654"/>
                <a:gd name="connsiteY100" fmla="*/ 498840 h 1521155"/>
                <a:gd name="connsiteX101" fmla="*/ 783509 w 2034654"/>
                <a:gd name="connsiteY101" fmla="*/ 498688 h 1521155"/>
                <a:gd name="connsiteX102" fmla="*/ 795675 w 2034654"/>
                <a:gd name="connsiteY102" fmla="*/ 495464 h 1521155"/>
                <a:gd name="connsiteX103" fmla="*/ 796557 w 2034654"/>
                <a:gd name="connsiteY103" fmla="*/ 495251 h 1521155"/>
                <a:gd name="connsiteX104" fmla="*/ 808539 w 2034654"/>
                <a:gd name="connsiteY104" fmla="*/ 491784 h 1521155"/>
                <a:gd name="connsiteX105" fmla="*/ 809421 w 2034654"/>
                <a:gd name="connsiteY105" fmla="*/ 491510 h 1521155"/>
                <a:gd name="connsiteX106" fmla="*/ 821891 w 2034654"/>
                <a:gd name="connsiteY106" fmla="*/ 487678 h 1521155"/>
                <a:gd name="connsiteX107" fmla="*/ 861428 w 2034654"/>
                <a:gd name="connsiteY107" fmla="*/ 473810 h 1521155"/>
                <a:gd name="connsiteX108" fmla="*/ 902304 w 2034654"/>
                <a:gd name="connsiteY108" fmla="*/ 495099 h 1521155"/>
                <a:gd name="connsiteX109" fmla="*/ 930497 w 2034654"/>
                <a:gd name="connsiteY109" fmla="*/ 497441 h 1521155"/>
                <a:gd name="connsiteX110" fmla="*/ 1022619 w 2034654"/>
                <a:gd name="connsiteY110" fmla="*/ 533481 h 1521155"/>
                <a:gd name="connsiteX111" fmla="*/ 1073926 w 2034654"/>
                <a:gd name="connsiteY111" fmla="*/ 547593 h 1521155"/>
                <a:gd name="connsiteX112" fmla="*/ 1117539 w 2034654"/>
                <a:gd name="connsiteY112" fmla="*/ 554132 h 1521155"/>
                <a:gd name="connsiteX113" fmla="*/ 1162095 w 2034654"/>
                <a:gd name="connsiteY113" fmla="*/ 529466 h 1521155"/>
                <a:gd name="connsiteX114" fmla="*/ 1189254 w 2034654"/>
                <a:gd name="connsiteY114" fmla="*/ 539594 h 1521155"/>
                <a:gd name="connsiteX115" fmla="*/ 1184935 w 2034654"/>
                <a:gd name="connsiteY115" fmla="*/ 590080 h 1521155"/>
                <a:gd name="connsiteX116" fmla="*/ 1182411 w 2034654"/>
                <a:gd name="connsiteY116" fmla="*/ 671771 h 1521155"/>
                <a:gd name="connsiteX117" fmla="*/ 941932 w 2034654"/>
                <a:gd name="connsiteY117" fmla="*/ 449114 h 1521155"/>
                <a:gd name="connsiteX118" fmla="*/ 942267 w 2034654"/>
                <a:gd name="connsiteY118" fmla="*/ 449114 h 1521155"/>
                <a:gd name="connsiteX119" fmla="*/ 942267 w 2034654"/>
                <a:gd name="connsiteY119" fmla="*/ 449631 h 1521155"/>
                <a:gd name="connsiteX120" fmla="*/ 943392 w 2034654"/>
                <a:gd name="connsiteY120" fmla="*/ 467302 h 1521155"/>
                <a:gd name="connsiteX121" fmla="*/ 935667 w 2034654"/>
                <a:gd name="connsiteY121" fmla="*/ 466207 h 1521155"/>
                <a:gd name="connsiteX122" fmla="*/ 919214 w 2034654"/>
                <a:gd name="connsiteY122" fmla="*/ 459637 h 1521155"/>
                <a:gd name="connsiteX123" fmla="*/ 905832 w 2034654"/>
                <a:gd name="connsiteY123" fmla="*/ 455136 h 1521155"/>
                <a:gd name="connsiteX124" fmla="*/ 913861 w 2034654"/>
                <a:gd name="connsiteY124" fmla="*/ 451487 h 1521155"/>
                <a:gd name="connsiteX125" fmla="*/ 941932 w 2034654"/>
                <a:gd name="connsiteY125" fmla="*/ 449114 h 152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2034654" h="1521155">
                  <a:moveTo>
                    <a:pt x="2001321" y="671649"/>
                  </a:moveTo>
                  <a:lnTo>
                    <a:pt x="1442749" y="671649"/>
                  </a:lnTo>
                  <a:lnTo>
                    <a:pt x="1434507" y="611400"/>
                  </a:lnTo>
                  <a:cubicBezTo>
                    <a:pt x="1434329" y="610086"/>
                    <a:pt x="1433960" y="608806"/>
                    <a:pt x="1433413" y="607598"/>
                  </a:cubicBezTo>
                  <a:cubicBezTo>
                    <a:pt x="1438522" y="515081"/>
                    <a:pt x="1459385" y="439291"/>
                    <a:pt x="1463065" y="385398"/>
                  </a:cubicBezTo>
                  <a:cubicBezTo>
                    <a:pt x="1471612" y="356232"/>
                    <a:pt x="1466107" y="339383"/>
                    <a:pt x="1458169" y="329772"/>
                  </a:cubicBezTo>
                  <a:lnTo>
                    <a:pt x="1464677" y="330776"/>
                  </a:lnTo>
                  <a:cubicBezTo>
                    <a:pt x="1431831" y="301792"/>
                    <a:pt x="1415621" y="105504"/>
                    <a:pt x="1414313" y="88625"/>
                  </a:cubicBezTo>
                  <a:cubicBezTo>
                    <a:pt x="1414088" y="85837"/>
                    <a:pt x="1413703" y="83065"/>
                    <a:pt x="1413157" y="80322"/>
                  </a:cubicBezTo>
                  <a:cubicBezTo>
                    <a:pt x="1410116" y="61830"/>
                    <a:pt x="1401235" y="17579"/>
                    <a:pt x="1379703" y="0"/>
                  </a:cubicBezTo>
                  <a:lnTo>
                    <a:pt x="1289466" y="6478"/>
                  </a:lnTo>
                  <a:cubicBezTo>
                    <a:pt x="1289466" y="6478"/>
                    <a:pt x="1254673" y="23053"/>
                    <a:pt x="1228913" y="99452"/>
                  </a:cubicBezTo>
                  <a:lnTo>
                    <a:pt x="1228913" y="99452"/>
                  </a:lnTo>
                  <a:cubicBezTo>
                    <a:pt x="1222288" y="107752"/>
                    <a:pt x="1218079" y="117717"/>
                    <a:pt x="1216747" y="128253"/>
                  </a:cubicBezTo>
                  <a:cubicBezTo>
                    <a:pt x="1212520" y="162529"/>
                    <a:pt x="1234235" y="175729"/>
                    <a:pt x="1234235" y="175729"/>
                  </a:cubicBezTo>
                  <a:cubicBezTo>
                    <a:pt x="1234053" y="174390"/>
                    <a:pt x="1233962" y="173052"/>
                    <a:pt x="1233901" y="171714"/>
                  </a:cubicBezTo>
                  <a:cubicBezTo>
                    <a:pt x="1236942" y="211069"/>
                    <a:pt x="1246796" y="259669"/>
                    <a:pt x="1264831" y="261616"/>
                  </a:cubicBezTo>
                  <a:cubicBezTo>
                    <a:pt x="1264831" y="261616"/>
                    <a:pt x="1272374" y="261950"/>
                    <a:pt x="1283383" y="261220"/>
                  </a:cubicBezTo>
                  <a:cubicBezTo>
                    <a:pt x="1283691" y="276083"/>
                    <a:pt x="1281868" y="290913"/>
                    <a:pt x="1277970" y="305259"/>
                  </a:cubicBezTo>
                  <a:lnTo>
                    <a:pt x="1271887" y="306354"/>
                  </a:lnTo>
                  <a:lnTo>
                    <a:pt x="1271887" y="306354"/>
                  </a:lnTo>
                  <a:cubicBezTo>
                    <a:pt x="1270665" y="306525"/>
                    <a:pt x="1269456" y="306779"/>
                    <a:pt x="1268268" y="307114"/>
                  </a:cubicBezTo>
                  <a:lnTo>
                    <a:pt x="1267933" y="307114"/>
                  </a:lnTo>
                  <a:cubicBezTo>
                    <a:pt x="1266965" y="307307"/>
                    <a:pt x="1266010" y="307561"/>
                    <a:pt x="1265075" y="307875"/>
                  </a:cubicBezTo>
                  <a:cubicBezTo>
                    <a:pt x="1259539" y="309274"/>
                    <a:pt x="1253426" y="311646"/>
                    <a:pt x="1248226" y="313410"/>
                  </a:cubicBezTo>
                  <a:cubicBezTo>
                    <a:pt x="1248226" y="313410"/>
                    <a:pt x="1190075" y="329286"/>
                    <a:pt x="1105678" y="467819"/>
                  </a:cubicBezTo>
                  <a:lnTo>
                    <a:pt x="1093178" y="467819"/>
                  </a:lnTo>
                  <a:cubicBezTo>
                    <a:pt x="1091536" y="467119"/>
                    <a:pt x="1089924" y="466389"/>
                    <a:pt x="1088342" y="465598"/>
                  </a:cubicBezTo>
                  <a:cubicBezTo>
                    <a:pt x="1086836" y="464861"/>
                    <a:pt x="1085293" y="464201"/>
                    <a:pt x="1083719" y="463621"/>
                  </a:cubicBezTo>
                  <a:lnTo>
                    <a:pt x="1084328" y="449723"/>
                  </a:lnTo>
                  <a:lnTo>
                    <a:pt x="1086061" y="410459"/>
                  </a:lnTo>
                  <a:lnTo>
                    <a:pt x="1086883" y="391663"/>
                  </a:lnTo>
                  <a:lnTo>
                    <a:pt x="1089468" y="391663"/>
                  </a:lnTo>
                  <a:lnTo>
                    <a:pt x="1087825" y="378951"/>
                  </a:lnTo>
                  <a:lnTo>
                    <a:pt x="1028763" y="378951"/>
                  </a:lnTo>
                  <a:lnTo>
                    <a:pt x="1026329" y="391663"/>
                  </a:lnTo>
                  <a:lnTo>
                    <a:pt x="1028914" y="391663"/>
                  </a:lnTo>
                  <a:lnTo>
                    <a:pt x="1030101" y="410459"/>
                  </a:lnTo>
                  <a:lnTo>
                    <a:pt x="1032534" y="449723"/>
                  </a:lnTo>
                  <a:lnTo>
                    <a:pt x="1033021" y="457478"/>
                  </a:lnTo>
                  <a:cubicBezTo>
                    <a:pt x="1029588" y="457735"/>
                    <a:pt x="1026299" y="458958"/>
                    <a:pt x="1023532" y="461006"/>
                  </a:cubicBezTo>
                  <a:cubicBezTo>
                    <a:pt x="1021840" y="462845"/>
                    <a:pt x="1021059" y="465344"/>
                    <a:pt x="1021403" y="467818"/>
                  </a:cubicBezTo>
                  <a:lnTo>
                    <a:pt x="993088" y="467819"/>
                  </a:lnTo>
                  <a:lnTo>
                    <a:pt x="993879" y="449723"/>
                  </a:lnTo>
                  <a:lnTo>
                    <a:pt x="995582" y="410459"/>
                  </a:lnTo>
                  <a:lnTo>
                    <a:pt x="996403" y="391663"/>
                  </a:lnTo>
                  <a:lnTo>
                    <a:pt x="999018" y="391663"/>
                  </a:lnTo>
                  <a:lnTo>
                    <a:pt x="997345" y="378951"/>
                  </a:lnTo>
                  <a:lnTo>
                    <a:pt x="938283" y="378951"/>
                  </a:lnTo>
                  <a:lnTo>
                    <a:pt x="935850" y="391663"/>
                  </a:lnTo>
                  <a:lnTo>
                    <a:pt x="938465" y="391663"/>
                  </a:lnTo>
                  <a:lnTo>
                    <a:pt x="939560" y="408969"/>
                  </a:lnTo>
                  <a:cubicBezTo>
                    <a:pt x="934381" y="410020"/>
                    <a:pt x="929340" y="411663"/>
                    <a:pt x="924536" y="413865"/>
                  </a:cubicBezTo>
                  <a:cubicBezTo>
                    <a:pt x="919184" y="416468"/>
                    <a:pt x="913643" y="418664"/>
                    <a:pt x="907961" y="420434"/>
                  </a:cubicBezTo>
                  <a:cubicBezTo>
                    <a:pt x="858083" y="427642"/>
                    <a:pt x="819579" y="429558"/>
                    <a:pt x="794123" y="432022"/>
                  </a:cubicBezTo>
                  <a:cubicBezTo>
                    <a:pt x="795918" y="426791"/>
                    <a:pt x="795675" y="422290"/>
                    <a:pt x="793150" y="419857"/>
                  </a:cubicBezTo>
                  <a:cubicBezTo>
                    <a:pt x="785638" y="412801"/>
                    <a:pt x="754252" y="415629"/>
                    <a:pt x="735912" y="421469"/>
                  </a:cubicBezTo>
                  <a:cubicBezTo>
                    <a:pt x="646862" y="299450"/>
                    <a:pt x="584697" y="260643"/>
                    <a:pt x="584697" y="260643"/>
                  </a:cubicBezTo>
                  <a:cubicBezTo>
                    <a:pt x="583634" y="260114"/>
                    <a:pt x="582536" y="259657"/>
                    <a:pt x="581412" y="259274"/>
                  </a:cubicBezTo>
                  <a:cubicBezTo>
                    <a:pt x="622440" y="229743"/>
                    <a:pt x="566388" y="228617"/>
                    <a:pt x="578371" y="129683"/>
                  </a:cubicBezTo>
                  <a:cubicBezTo>
                    <a:pt x="584271" y="81508"/>
                    <a:pt x="569247" y="4440"/>
                    <a:pt x="473080" y="16758"/>
                  </a:cubicBezTo>
                  <a:cubicBezTo>
                    <a:pt x="376913" y="29075"/>
                    <a:pt x="346652" y="123570"/>
                    <a:pt x="366025" y="165570"/>
                  </a:cubicBezTo>
                  <a:cubicBezTo>
                    <a:pt x="385398" y="207571"/>
                    <a:pt x="338106" y="217699"/>
                    <a:pt x="323264" y="262893"/>
                  </a:cubicBezTo>
                  <a:cubicBezTo>
                    <a:pt x="310520" y="301701"/>
                    <a:pt x="306080" y="349875"/>
                    <a:pt x="285429" y="371499"/>
                  </a:cubicBezTo>
                  <a:cubicBezTo>
                    <a:pt x="228252" y="431383"/>
                    <a:pt x="316451" y="518943"/>
                    <a:pt x="392272" y="528128"/>
                  </a:cubicBezTo>
                  <a:cubicBezTo>
                    <a:pt x="392429" y="536114"/>
                    <a:pt x="392185" y="544102"/>
                    <a:pt x="391542" y="552064"/>
                  </a:cubicBezTo>
                  <a:cubicBezTo>
                    <a:pt x="391260" y="555281"/>
                    <a:pt x="390793" y="558480"/>
                    <a:pt x="390143" y="561644"/>
                  </a:cubicBezTo>
                  <a:cubicBezTo>
                    <a:pt x="384820" y="589016"/>
                    <a:pt x="367059" y="635792"/>
                    <a:pt x="355745" y="671710"/>
                  </a:cubicBezTo>
                  <a:lnTo>
                    <a:pt x="33455" y="671710"/>
                  </a:lnTo>
                  <a:cubicBezTo>
                    <a:pt x="15033" y="671842"/>
                    <a:pt x="133" y="686743"/>
                    <a:pt x="0" y="705164"/>
                  </a:cubicBezTo>
                  <a:lnTo>
                    <a:pt x="0" y="1487701"/>
                  </a:lnTo>
                  <a:cubicBezTo>
                    <a:pt x="133" y="1506122"/>
                    <a:pt x="15033" y="1521023"/>
                    <a:pt x="33455" y="1521155"/>
                  </a:cubicBezTo>
                  <a:lnTo>
                    <a:pt x="2001200" y="1521155"/>
                  </a:lnTo>
                  <a:cubicBezTo>
                    <a:pt x="2019621" y="1521023"/>
                    <a:pt x="2034522" y="1506122"/>
                    <a:pt x="2034654" y="1487701"/>
                  </a:cubicBezTo>
                  <a:lnTo>
                    <a:pt x="2034654" y="705225"/>
                  </a:lnTo>
                  <a:cubicBezTo>
                    <a:pt x="2034589" y="686803"/>
                    <a:pt x="2019742" y="671848"/>
                    <a:pt x="2001321" y="671649"/>
                  </a:cubicBezTo>
                  <a:close/>
                  <a:moveTo>
                    <a:pt x="618821" y="443549"/>
                  </a:moveTo>
                  <a:cubicBezTo>
                    <a:pt x="619186" y="438682"/>
                    <a:pt x="619490" y="433908"/>
                    <a:pt x="619794" y="429285"/>
                  </a:cubicBezTo>
                  <a:cubicBezTo>
                    <a:pt x="623900" y="433816"/>
                    <a:pt x="628036" y="438105"/>
                    <a:pt x="632142" y="442210"/>
                  </a:cubicBezTo>
                  <a:close/>
                  <a:moveTo>
                    <a:pt x="627002" y="671649"/>
                  </a:moveTo>
                  <a:cubicBezTo>
                    <a:pt x="622592" y="640597"/>
                    <a:pt x="615536" y="602459"/>
                    <a:pt x="614107" y="586735"/>
                  </a:cubicBezTo>
                  <a:cubicBezTo>
                    <a:pt x="611886" y="562100"/>
                    <a:pt x="612799" y="532629"/>
                    <a:pt x="614593" y="503068"/>
                  </a:cubicBezTo>
                  <a:cubicBezTo>
                    <a:pt x="637829" y="495312"/>
                    <a:pt x="659909" y="486644"/>
                    <a:pt x="676667" y="479710"/>
                  </a:cubicBezTo>
                  <a:cubicBezTo>
                    <a:pt x="692237" y="491033"/>
                    <a:pt x="709029" y="500571"/>
                    <a:pt x="726727" y="508146"/>
                  </a:cubicBezTo>
                  <a:cubicBezTo>
                    <a:pt x="728400" y="508147"/>
                    <a:pt x="730103" y="507964"/>
                    <a:pt x="731837" y="507812"/>
                  </a:cubicBezTo>
                  <a:lnTo>
                    <a:pt x="732080" y="507812"/>
                  </a:lnTo>
                  <a:lnTo>
                    <a:pt x="737129" y="507325"/>
                  </a:lnTo>
                  <a:lnTo>
                    <a:pt x="737828" y="507325"/>
                  </a:lnTo>
                  <a:lnTo>
                    <a:pt x="742542" y="506748"/>
                  </a:lnTo>
                  <a:lnTo>
                    <a:pt x="743880" y="506565"/>
                  </a:lnTo>
                  <a:lnTo>
                    <a:pt x="748047" y="505957"/>
                  </a:lnTo>
                  <a:lnTo>
                    <a:pt x="750115" y="505622"/>
                  </a:lnTo>
                  <a:lnTo>
                    <a:pt x="753643" y="505044"/>
                  </a:lnTo>
                  <a:lnTo>
                    <a:pt x="756411" y="504527"/>
                  </a:lnTo>
                  <a:lnTo>
                    <a:pt x="759452" y="503980"/>
                  </a:lnTo>
                  <a:lnTo>
                    <a:pt x="762858" y="503311"/>
                  </a:lnTo>
                  <a:lnTo>
                    <a:pt x="765200" y="502824"/>
                  </a:lnTo>
                  <a:lnTo>
                    <a:pt x="769124" y="501973"/>
                  </a:lnTo>
                  <a:lnTo>
                    <a:pt x="770492" y="501699"/>
                  </a:lnTo>
                  <a:lnTo>
                    <a:pt x="770796" y="501699"/>
                  </a:lnTo>
                  <a:cubicBezTo>
                    <a:pt x="774750" y="500817"/>
                    <a:pt x="778765" y="499874"/>
                    <a:pt x="782810" y="498840"/>
                  </a:cubicBezTo>
                  <a:lnTo>
                    <a:pt x="783509" y="498688"/>
                  </a:lnTo>
                  <a:cubicBezTo>
                    <a:pt x="787493" y="497654"/>
                    <a:pt x="791508" y="496590"/>
                    <a:pt x="795675" y="495464"/>
                  </a:cubicBezTo>
                  <a:lnTo>
                    <a:pt x="796557" y="495251"/>
                  </a:lnTo>
                  <a:cubicBezTo>
                    <a:pt x="800541" y="494126"/>
                    <a:pt x="804555" y="492970"/>
                    <a:pt x="808539" y="491784"/>
                  </a:cubicBezTo>
                  <a:lnTo>
                    <a:pt x="809421" y="491510"/>
                  </a:lnTo>
                  <a:cubicBezTo>
                    <a:pt x="813618" y="490264"/>
                    <a:pt x="817785" y="488986"/>
                    <a:pt x="821891" y="487678"/>
                  </a:cubicBezTo>
                  <a:cubicBezTo>
                    <a:pt x="835607" y="483329"/>
                    <a:pt x="849080" y="478554"/>
                    <a:pt x="861428" y="473810"/>
                  </a:cubicBezTo>
                  <a:cubicBezTo>
                    <a:pt x="870793" y="487117"/>
                    <a:pt x="886032" y="495054"/>
                    <a:pt x="902304" y="495099"/>
                  </a:cubicBezTo>
                  <a:cubicBezTo>
                    <a:pt x="911742" y="495277"/>
                    <a:pt x="921159" y="496059"/>
                    <a:pt x="930497" y="497441"/>
                  </a:cubicBezTo>
                  <a:cubicBezTo>
                    <a:pt x="960482" y="511224"/>
                    <a:pt x="991241" y="523257"/>
                    <a:pt x="1022619" y="533481"/>
                  </a:cubicBezTo>
                  <a:cubicBezTo>
                    <a:pt x="1039468" y="538834"/>
                    <a:pt x="1057108" y="543821"/>
                    <a:pt x="1073926" y="547593"/>
                  </a:cubicBezTo>
                  <a:cubicBezTo>
                    <a:pt x="1088255" y="550988"/>
                    <a:pt x="1102844" y="553176"/>
                    <a:pt x="1117539" y="554132"/>
                  </a:cubicBezTo>
                  <a:cubicBezTo>
                    <a:pt x="1133199" y="547462"/>
                    <a:pt x="1148129" y="539197"/>
                    <a:pt x="1162095" y="529466"/>
                  </a:cubicBezTo>
                  <a:cubicBezTo>
                    <a:pt x="1170580" y="532781"/>
                    <a:pt x="1179735" y="536218"/>
                    <a:pt x="1189254" y="539594"/>
                  </a:cubicBezTo>
                  <a:lnTo>
                    <a:pt x="1184935" y="590080"/>
                  </a:lnTo>
                  <a:cubicBezTo>
                    <a:pt x="1183354" y="601485"/>
                    <a:pt x="1182654" y="634758"/>
                    <a:pt x="1182411" y="671771"/>
                  </a:cubicBezTo>
                  <a:close/>
                  <a:moveTo>
                    <a:pt x="941932" y="449114"/>
                  </a:moveTo>
                  <a:lnTo>
                    <a:pt x="942267" y="449114"/>
                  </a:lnTo>
                  <a:lnTo>
                    <a:pt x="942267" y="449631"/>
                  </a:lnTo>
                  <a:lnTo>
                    <a:pt x="943392" y="467302"/>
                  </a:lnTo>
                  <a:lnTo>
                    <a:pt x="935667" y="466207"/>
                  </a:lnTo>
                  <a:cubicBezTo>
                    <a:pt x="930023" y="464441"/>
                    <a:pt x="924522" y="462245"/>
                    <a:pt x="919214" y="459637"/>
                  </a:cubicBezTo>
                  <a:cubicBezTo>
                    <a:pt x="914924" y="457669"/>
                    <a:pt x="910439" y="456160"/>
                    <a:pt x="905832" y="455136"/>
                  </a:cubicBezTo>
                  <a:lnTo>
                    <a:pt x="913861" y="451487"/>
                  </a:lnTo>
                  <a:cubicBezTo>
                    <a:pt x="923158" y="450098"/>
                    <a:pt x="932534" y="449306"/>
                    <a:pt x="941932" y="449114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5" name="任意多边形: 形状 3274"/>
            <p:cNvSpPr/>
            <p:nvPr/>
          </p:nvSpPr>
          <p:spPr>
            <a:xfrm>
              <a:off x="9796058" y="5294083"/>
              <a:ext cx="188502" cy="217060"/>
            </a:xfrm>
            <a:custGeom>
              <a:avLst/>
              <a:gdLst>
                <a:gd name="connsiteX0" fmla="*/ 91119 w 188502"/>
                <a:gd name="connsiteY0" fmla="*/ 45255 h 217060"/>
                <a:gd name="connsiteX1" fmla="*/ 27950 w 188502"/>
                <a:gd name="connsiteY1" fmla="*/ 0 h 217060"/>
                <a:gd name="connsiteX2" fmla="*/ 62653 w 188502"/>
                <a:gd name="connsiteY2" fmla="*/ 16545 h 217060"/>
                <a:gd name="connsiteX3" fmla="*/ 26156 w 188502"/>
                <a:gd name="connsiteY3" fmla="*/ 5657 h 217060"/>
                <a:gd name="connsiteX4" fmla="*/ 1 w 188502"/>
                <a:gd name="connsiteY4" fmla="*/ 49026 h 217060"/>
                <a:gd name="connsiteX5" fmla="*/ 19435 w 188502"/>
                <a:gd name="connsiteY5" fmla="*/ 91605 h 217060"/>
                <a:gd name="connsiteX6" fmla="*/ 32056 w 188502"/>
                <a:gd name="connsiteY6" fmla="*/ 91605 h 217060"/>
                <a:gd name="connsiteX7" fmla="*/ 23967 w 188502"/>
                <a:gd name="connsiteY7" fmla="*/ 106051 h 217060"/>
                <a:gd name="connsiteX8" fmla="*/ 45043 w 188502"/>
                <a:gd name="connsiteY8" fmla="*/ 198234 h 217060"/>
                <a:gd name="connsiteX9" fmla="*/ 61801 w 188502"/>
                <a:gd name="connsiteY9" fmla="*/ 217060 h 217060"/>
                <a:gd name="connsiteX10" fmla="*/ 188503 w 188502"/>
                <a:gd name="connsiteY10" fmla="*/ 114476 h 217060"/>
                <a:gd name="connsiteX11" fmla="*/ 91119 w 188502"/>
                <a:gd name="connsiteY11" fmla="*/ 45255 h 21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8502" h="217060">
                  <a:moveTo>
                    <a:pt x="91119" y="45255"/>
                  </a:moveTo>
                  <a:cubicBezTo>
                    <a:pt x="91119" y="41605"/>
                    <a:pt x="88078" y="2068"/>
                    <a:pt x="27950" y="0"/>
                  </a:cubicBezTo>
                  <a:cubicBezTo>
                    <a:pt x="27950" y="0"/>
                    <a:pt x="57543" y="3528"/>
                    <a:pt x="62653" y="16545"/>
                  </a:cubicBezTo>
                  <a:cubicBezTo>
                    <a:pt x="62653" y="16545"/>
                    <a:pt x="42519" y="487"/>
                    <a:pt x="26156" y="5657"/>
                  </a:cubicBezTo>
                  <a:cubicBezTo>
                    <a:pt x="9794" y="10827"/>
                    <a:pt x="92" y="39568"/>
                    <a:pt x="1" y="49026"/>
                  </a:cubicBezTo>
                  <a:cubicBezTo>
                    <a:pt x="-91" y="58485"/>
                    <a:pt x="9125" y="88990"/>
                    <a:pt x="19435" y="91605"/>
                  </a:cubicBezTo>
                  <a:cubicBezTo>
                    <a:pt x="23601" y="92442"/>
                    <a:pt x="27891" y="92442"/>
                    <a:pt x="32056" y="91605"/>
                  </a:cubicBezTo>
                  <a:cubicBezTo>
                    <a:pt x="29072" y="96254"/>
                    <a:pt x="26370" y="101078"/>
                    <a:pt x="23967" y="106051"/>
                  </a:cubicBezTo>
                  <a:cubicBezTo>
                    <a:pt x="-60" y="155352"/>
                    <a:pt x="24727" y="203557"/>
                    <a:pt x="45043" y="198234"/>
                  </a:cubicBezTo>
                  <a:cubicBezTo>
                    <a:pt x="58091" y="194798"/>
                    <a:pt x="61801" y="217060"/>
                    <a:pt x="61801" y="217060"/>
                  </a:cubicBezTo>
                  <a:lnTo>
                    <a:pt x="188503" y="114476"/>
                  </a:lnTo>
                  <a:cubicBezTo>
                    <a:pt x="188503" y="114476"/>
                    <a:pt x="141910" y="18157"/>
                    <a:pt x="91119" y="45255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6" name="任意多边形: 形状 3275"/>
            <p:cNvSpPr/>
            <p:nvPr/>
          </p:nvSpPr>
          <p:spPr>
            <a:xfrm>
              <a:off x="10189609" y="5904251"/>
              <a:ext cx="54583" cy="53469"/>
            </a:xfrm>
            <a:custGeom>
              <a:avLst/>
              <a:gdLst>
                <a:gd name="connsiteX0" fmla="*/ 8485 w 54583"/>
                <a:gd name="connsiteY0" fmla="*/ 137 h 53469"/>
                <a:gd name="connsiteX1" fmla="*/ 51490 w 54583"/>
                <a:gd name="connsiteY1" fmla="*/ 4881 h 53469"/>
                <a:gd name="connsiteX2" fmla="*/ 43035 w 54583"/>
                <a:gd name="connsiteY2" fmla="*/ 51779 h 53469"/>
                <a:gd name="connsiteX3" fmla="*/ 0 w 54583"/>
                <a:gd name="connsiteY3" fmla="*/ 24103 h 53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3" h="53469">
                  <a:moveTo>
                    <a:pt x="8485" y="137"/>
                  </a:moveTo>
                  <a:cubicBezTo>
                    <a:pt x="8485" y="137"/>
                    <a:pt x="45346" y="-1262"/>
                    <a:pt x="51490" y="4881"/>
                  </a:cubicBezTo>
                  <a:cubicBezTo>
                    <a:pt x="57633" y="11025"/>
                    <a:pt x="54531" y="41773"/>
                    <a:pt x="43035" y="51779"/>
                  </a:cubicBezTo>
                  <a:cubicBezTo>
                    <a:pt x="31538" y="61785"/>
                    <a:pt x="0" y="24103"/>
                    <a:pt x="0" y="24103"/>
                  </a:cubicBezTo>
                  <a:close/>
                </a:path>
              </a:pathLst>
            </a:custGeom>
            <a:solidFill>
              <a:srgbClr val="ED985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7" name="任意多边形: 形状 3276"/>
            <p:cNvSpPr/>
            <p:nvPr/>
          </p:nvSpPr>
          <p:spPr>
            <a:xfrm>
              <a:off x="9908739" y="5625578"/>
              <a:ext cx="289445" cy="303535"/>
            </a:xfrm>
            <a:custGeom>
              <a:avLst/>
              <a:gdLst>
                <a:gd name="connsiteX0" fmla="*/ 41029 w 289445"/>
                <a:gd name="connsiteY0" fmla="*/ 710 h 303535"/>
                <a:gd name="connsiteX1" fmla="*/ 124 w 289445"/>
                <a:gd name="connsiteY1" fmla="*/ 84286 h 303535"/>
                <a:gd name="connsiteX2" fmla="*/ 127403 w 289445"/>
                <a:gd name="connsiteY2" fmla="*/ 277897 h 303535"/>
                <a:gd name="connsiteX3" fmla="*/ 285766 w 289445"/>
                <a:gd name="connsiteY3" fmla="*/ 303536 h 303535"/>
                <a:gd name="connsiteX4" fmla="*/ 289446 w 289445"/>
                <a:gd name="connsiteY4" fmla="*/ 278810 h 303535"/>
                <a:gd name="connsiteX5" fmla="*/ 155627 w 289445"/>
                <a:gd name="connsiteY5" fmla="*/ 212904 h 303535"/>
                <a:gd name="connsiteX6" fmla="*/ 41029 w 289445"/>
                <a:gd name="connsiteY6" fmla="*/ 710 h 30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445" h="303535">
                  <a:moveTo>
                    <a:pt x="41029" y="710"/>
                  </a:moveTo>
                  <a:cubicBezTo>
                    <a:pt x="41029" y="710"/>
                    <a:pt x="-2614" y="23185"/>
                    <a:pt x="124" y="84286"/>
                  </a:cubicBezTo>
                  <a:cubicBezTo>
                    <a:pt x="2861" y="145386"/>
                    <a:pt x="85798" y="252472"/>
                    <a:pt x="127403" y="277897"/>
                  </a:cubicBezTo>
                  <a:cubicBezTo>
                    <a:pt x="160341" y="298061"/>
                    <a:pt x="285766" y="303536"/>
                    <a:pt x="285766" y="303536"/>
                  </a:cubicBezTo>
                  <a:lnTo>
                    <a:pt x="289446" y="278810"/>
                  </a:lnTo>
                  <a:cubicBezTo>
                    <a:pt x="289446" y="278810"/>
                    <a:pt x="172263" y="231213"/>
                    <a:pt x="155627" y="212904"/>
                  </a:cubicBezTo>
                  <a:cubicBezTo>
                    <a:pt x="120317" y="173640"/>
                    <a:pt x="73602" y="-12915"/>
                    <a:pt x="41029" y="710"/>
                  </a:cubicBezTo>
                  <a:close/>
                </a:path>
              </a:pathLst>
            </a:custGeom>
            <a:solidFill>
              <a:srgbClr val="ED985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8" name="任意多边形: 形状 3277"/>
            <p:cNvSpPr/>
            <p:nvPr/>
          </p:nvSpPr>
          <p:spPr>
            <a:xfrm>
              <a:off x="9637846" y="5571853"/>
              <a:ext cx="329440" cy="488425"/>
            </a:xfrm>
            <a:custGeom>
              <a:avLst/>
              <a:gdLst>
                <a:gd name="connsiteX0" fmla="*/ 322172 w 329440"/>
                <a:gd name="connsiteY0" fmla="*/ 166296 h 488425"/>
                <a:gd name="connsiteX1" fmla="*/ 320073 w 329440"/>
                <a:gd name="connsiteY1" fmla="*/ 171284 h 488425"/>
                <a:gd name="connsiteX2" fmla="*/ 229411 w 329440"/>
                <a:gd name="connsiteY2" fmla="*/ 347104 h 488425"/>
                <a:gd name="connsiteX3" fmla="*/ 238139 w 329440"/>
                <a:gd name="connsiteY3" fmla="*/ 418271 h 488425"/>
                <a:gd name="connsiteX4" fmla="*/ 671 w 329440"/>
                <a:gd name="connsiteY4" fmla="*/ 401878 h 488425"/>
                <a:gd name="connsiteX5" fmla="*/ 78986 w 329440"/>
                <a:gd name="connsiteY5" fmla="*/ 217117 h 488425"/>
                <a:gd name="connsiteX6" fmla="*/ 78986 w 329440"/>
                <a:gd name="connsiteY6" fmla="*/ 110001 h 488425"/>
                <a:gd name="connsiteX7" fmla="*/ 78986 w 329440"/>
                <a:gd name="connsiteY7" fmla="*/ 109241 h 488425"/>
                <a:gd name="connsiteX8" fmla="*/ 78986 w 329440"/>
                <a:gd name="connsiteY8" fmla="*/ 105256 h 488425"/>
                <a:gd name="connsiteX9" fmla="*/ 78986 w 329440"/>
                <a:gd name="connsiteY9" fmla="*/ 103797 h 488425"/>
                <a:gd name="connsiteX10" fmla="*/ 78803 w 329440"/>
                <a:gd name="connsiteY10" fmla="*/ 86096 h 488425"/>
                <a:gd name="connsiteX11" fmla="*/ 103135 w 329440"/>
                <a:gd name="connsiteY11" fmla="*/ 5318 h 488425"/>
                <a:gd name="connsiteX12" fmla="*/ 166242 w 329440"/>
                <a:gd name="connsiteY12" fmla="*/ 1577 h 488425"/>
                <a:gd name="connsiteX13" fmla="*/ 183639 w 329440"/>
                <a:gd name="connsiteY13" fmla="*/ 3189 h 488425"/>
                <a:gd name="connsiteX14" fmla="*/ 272537 w 329440"/>
                <a:gd name="connsiteY14" fmla="*/ 30014 h 488425"/>
                <a:gd name="connsiteX15" fmla="*/ 288504 w 329440"/>
                <a:gd name="connsiteY15" fmla="*/ 36674 h 488425"/>
                <a:gd name="connsiteX16" fmla="*/ 304106 w 329440"/>
                <a:gd name="connsiteY16" fmla="*/ 43852 h 488425"/>
                <a:gd name="connsiteX17" fmla="*/ 329440 w 329440"/>
                <a:gd name="connsiteY17" fmla="*/ 59454 h 488425"/>
                <a:gd name="connsiteX18" fmla="*/ 322172 w 329440"/>
                <a:gd name="connsiteY18" fmla="*/ 166296 h 48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9440" h="488425">
                  <a:moveTo>
                    <a:pt x="322172" y="166296"/>
                  </a:moveTo>
                  <a:cubicBezTo>
                    <a:pt x="321563" y="167969"/>
                    <a:pt x="320863" y="169641"/>
                    <a:pt x="320073" y="171284"/>
                  </a:cubicBezTo>
                  <a:cubicBezTo>
                    <a:pt x="298783" y="217421"/>
                    <a:pt x="232452" y="294336"/>
                    <a:pt x="229411" y="347104"/>
                  </a:cubicBezTo>
                  <a:cubicBezTo>
                    <a:pt x="228407" y="365352"/>
                    <a:pt x="230688" y="388253"/>
                    <a:pt x="238139" y="418271"/>
                  </a:cubicBezTo>
                  <a:cubicBezTo>
                    <a:pt x="274940" y="566201"/>
                    <a:pt x="-15752" y="440168"/>
                    <a:pt x="671" y="401878"/>
                  </a:cubicBezTo>
                  <a:cubicBezTo>
                    <a:pt x="33366" y="325844"/>
                    <a:pt x="78986" y="217117"/>
                    <a:pt x="78986" y="217117"/>
                  </a:cubicBezTo>
                  <a:cubicBezTo>
                    <a:pt x="78986" y="216569"/>
                    <a:pt x="78560" y="140080"/>
                    <a:pt x="78986" y="110001"/>
                  </a:cubicBezTo>
                  <a:lnTo>
                    <a:pt x="78986" y="109241"/>
                  </a:lnTo>
                  <a:cubicBezTo>
                    <a:pt x="78986" y="107841"/>
                    <a:pt x="78986" y="106503"/>
                    <a:pt x="78986" y="105256"/>
                  </a:cubicBezTo>
                  <a:lnTo>
                    <a:pt x="78986" y="103797"/>
                  </a:lnTo>
                  <a:cubicBezTo>
                    <a:pt x="79221" y="97897"/>
                    <a:pt x="79160" y="91990"/>
                    <a:pt x="78803" y="86096"/>
                  </a:cubicBezTo>
                  <a:cubicBezTo>
                    <a:pt x="87137" y="55835"/>
                    <a:pt x="103135" y="5318"/>
                    <a:pt x="103135" y="5318"/>
                  </a:cubicBezTo>
                  <a:cubicBezTo>
                    <a:pt x="125853" y="-3806"/>
                    <a:pt x="166242" y="1577"/>
                    <a:pt x="166242" y="1577"/>
                  </a:cubicBezTo>
                  <a:cubicBezTo>
                    <a:pt x="167641" y="1577"/>
                    <a:pt x="176583" y="2398"/>
                    <a:pt x="183639" y="3189"/>
                  </a:cubicBezTo>
                  <a:cubicBezTo>
                    <a:pt x="214052" y="6595"/>
                    <a:pt x="270925" y="26820"/>
                    <a:pt x="272537" y="30014"/>
                  </a:cubicBezTo>
                  <a:cubicBezTo>
                    <a:pt x="272537" y="30014"/>
                    <a:pt x="285918" y="35579"/>
                    <a:pt x="288504" y="36674"/>
                  </a:cubicBezTo>
                  <a:cubicBezTo>
                    <a:pt x="294424" y="39209"/>
                    <a:pt x="299625" y="41601"/>
                    <a:pt x="304106" y="43852"/>
                  </a:cubicBezTo>
                  <a:cubicBezTo>
                    <a:pt x="322354" y="52976"/>
                    <a:pt x="329440" y="59454"/>
                    <a:pt x="329440" y="59454"/>
                  </a:cubicBezTo>
                  <a:cubicBezTo>
                    <a:pt x="307482" y="73626"/>
                    <a:pt x="339050" y="121497"/>
                    <a:pt x="322172" y="166296"/>
                  </a:cubicBezTo>
                  <a:close/>
                </a:path>
              </a:pathLst>
            </a:custGeom>
            <a:solidFill>
              <a:srgbClr val="739CF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9" name="任意多边形: 形状 3278"/>
            <p:cNvSpPr/>
            <p:nvPr/>
          </p:nvSpPr>
          <p:spPr>
            <a:xfrm>
              <a:off x="9618018" y="5926468"/>
              <a:ext cx="277326" cy="195869"/>
            </a:xfrm>
            <a:custGeom>
              <a:avLst/>
              <a:gdLst>
                <a:gd name="connsiteX0" fmla="*/ 252340 w 277326"/>
                <a:gd name="connsiteY0" fmla="*/ 29319 h 195869"/>
                <a:gd name="connsiteX1" fmla="*/ 223935 w 277326"/>
                <a:gd name="connsiteY1" fmla="*/ 36770 h 195869"/>
                <a:gd name="connsiteX2" fmla="*/ 223935 w 277326"/>
                <a:gd name="connsiteY2" fmla="*/ 36496 h 195869"/>
                <a:gd name="connsiteX3" fmla="*/ 43218 w 277326"/>
                <a:gd name="connsiteY3" fmla="*/ 0 h 195869"/>
                <a:gd name="connsiteX4" fmla="*/ 1765 w 277326"/>
                <a:gd name="connsiteY4" fmla="*/ 142395 h 195869"/>
                <a:gd name="connsiteX5" fmla="*/ 7300 w 277326"/>
                <a:gd name="connsiteY5" fmla="*/ 195467 h 195869"/>
                <a:gd name="connsiteX6" fmla="*/ 195437 w 277326"/>
                <a:gd name="connsiteY6" fmla="*/ 195467 h 195869"/>
                <a:gd name="connsiteX7" fmla="*/ 197140 w 277326"/>
                <a:gd name="connsiteY7" fmla="*/ 188228 h 195869"/>
                <a:gd name="connsiteX8" fmla="*/ 206478 w 277326"/>
                <a:gd name="connsiteY8" fmla="*/ 187012 h 195869"/>
                <a:gd name="connsiteX9" fmla="*/ 227767 w 277326"/>
                <a:gd name="connsiteY9" fmla="*/ 184153 h 195869"/>
                <a:gd name="connsiteX10" fmla="*/ 273083 w 277326"/>
                <a:gd name="connsiteY10" fmla="*/ 182237 h 195869"/>
                <a:gd name="connsiteX11" fmla="*/ 277325 w 277326"/>
                <a:gd name="connsiteY11" fmla="*/ 178148 h 195869"/>
                <a:gd name="connsiteX12" fmla="*/ 277310 w 277326"/>
                <a:gd name="connsiteY12" fmla="*/ 177705 h 195869"/>
                <a:gd name="connsiteX13" fmla="*/ 252340 w 277326"/>
                <a:gd name="connsiteY13" fmla="*/ 29319 h 19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326" h="195869">
                  <a:moveTo>
                    <a:pt x="252340" y="29319"/>
                  </a:moveTo>
                  <a:lnTo>
                    <a:pt x="223935" y="36770"/>
                  </a:lnTo>
                  <a:lnTo>
                    <a:pt x="223935" y="36496"/>
                  </a:lnTo>
                  <a:cubicBezTo>
                    <a:pt x="174696" y="49574"/>
                    <a:pt x="43218" y="0"/>
                    <a:pt x="43218" y="0"/>
                  </a:cubicBezTo>
                  <a:cubicBezTo>
                    <a:pt x="43218" y="0"/>
                    <a:pt x="-4500" y="42031"/>
                    <a:pt x="1765" y="142395"/>
                  </a:cubicBezTo>
                  <a:cubicBezTo>
                    <a:pt x="4806" y="191422"/>
                    <a:pt x="-7116" y="197778"/>
                    <a:pt x="7300" y="195467"/>
                  </a:cubicBezTo>
                  <a:cubicBezTo>
                    <a:pt x="48814" y="188806"/>
                    <a:pt x="195042" y="195467"/>
                    <a:pt x="195437" y="195467"/>
                  </a:cubicBezTo>
                  <a:lnTo>
                    <a:pt x="197140" y="188228"/>
                  </a:lnTo>
                  <a:cubicBezTo>
                    <a:pt x="201033" y="187772"/>
                    <a:pt x="204349" y="187346"/>
                    <a:pt x="206478" y="187012"/>
                  </a:cubicBezTo>
                  <a:cubicBezTo>
                    <a:pt x="213837" y="185765"/>
                    <a:pt x="220985" y="184822"/>
                    <a:pt x="227767" y="184153"/>
                  </a:cubicBezTo>
                  <a:cubicBezTo>
                    <a:pt x="242819" y="182591"/>
                    <a:pt x="257952" y="181951"/>
                    <a:pt x="273083" y="182237"/>
                  </a:cubicBezTo>
                  <a:cubicBezTo>
                    <a:pt x="275384" y="182279"/>
                    <a:pt x="277283" y="180449"/>
                    <a:pt x="277325" y="178148"/>
                  </a:cubicBezTo>
                  <a:cubicBezTo>
                    <a:pt x="277328" y="178000"/>
                    <a:pt x="277323" y="177853"/>
                    <a:pt x="277310" y="177705"/>
                  </a:cubicBezTo>
                  <a:cubicBezTo>
                    <a:pt x="265540" y="55139"/>
                    <a:pt x="252340" y="29319"/>
                    <a:pt x="252340" y="29319"/>
                  </a:cubicBezTo>
                  <a:close/>
                </a:path>
              </a:pathLst>
            </a:custGeom>
            <a:solidFill>
              <a:srgbClr val="35488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0" name="任意多边形: 形状 3279"/>
            <p:cNvSpPr/>
            <p:nvPr/>
          </p:nvSpPr>
          <p:spPr>
            <a:xfrm>
              <a:off x="9821424" y="5499434"/>
              <a:ext cx="104408" cy="118768"/>
            </a:xfrm>
            <a:custGeom>
              <a:avLst/>
              <a:gdLst>
                <a:gd name="connsiteX0" fmla="*/ 93004 w 104408"/>
                <a:gd name="connsiteY0" fmla="*/ 69282 h 118768"/>
                <a:gd name="connsiteX1" fmla="*/ 88807 w 104408"/>
                <a:gd name="connsiteY1" fmla="*/ 102432 h 118768"/>
                <a:gd name="connsiteX2" fmla="*/ 58394 w 104408"/>
                <a:gd name="connsiteY2" fmla="*/ 118643 h 118768"/>
                <a:gd name="connsiteX3" fmla="*/ 0 w 104408"/>
                <a:gd name="connsiteY3" fmla="*/ 75608 h 118768"/>
                <a:gd name="connsiteX4" fmla="*/ 39690 w 104408"/>
                <a:gd name="connsiteY4" fmla="*/ 0 h 118768"/>
                <a:gd name="connsiteX5" fmla="*/ 43339 w 104408"/>
                <a:gd name="connsiteY5" fmla="*/ 1703 h 118768"/>
                <a:gd name="connsiteX6" fmla="*/ 104409 w 104408"/>
                <a:gd name="connsiteY6" fmla="*/ 30413 h 118768"/>
                <a:gd name="connsiteX7" fmla="*/ 93004 w 104408"/>
                <a:gd name="connsiteY7" fmla="*/ 69282 h 118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408" h="118768">
                  <a:moveTo>
                    <a:pt x="93004" y="69282"/>
                  </a:moveTo>
                  <a:cubicBezTo>
                    <a:pt x="89324" y="84032"/>
                    <a:pt x="86678" y="98235"/>
                    <a:pt x="88807" y="102432"/>
                  </a:cubicBezTo>
                  <a:cubicBezTo>
                    <a:pt x="81238" y="111678"/>
                    <a:pt x="70289" y="117514"/>
                    <a:pt x="58394" y="118643"/>
                  </a:cubicBezTo>
                  <a:cubicBezTo>
                    <a:pt x="29501" y="121471"/>
                    <a:pt x="0" y="75608"/>
                    <a:pt x="0" y="75608"/>
                  </a:cubicBezTo>
                  <a:cubicBezTo>
                    <a:pt x="10371" y="70224"/>
                    <a:pt x="28954" y="43917"/>
                    <a:pt x="39690" y="0"/>
                  </a:cubicBezTo>
                  <a:lnTo>
                    <a:pt x="43339" y="1703"/>
                  </a:lnTo>
                  <a:lnTo>
                    <a:pt x="104409" y="30413"/>
                  </a:lnTo>
                  <a:cubicBezTo>
                    <a:pt x="104409" y="30413"/>
                    <a:pt x="97931" y="50243"/>
                    <a:pt x="93004" y="69282"/>
                  </a:cubicBezTo>
                  <a:close/>
                </a:path>
              </a:pathLst>
            </a:custGeom>
            <a:solidFill>
              <a:srgbClr val="FFB27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1" name="任意多边形: 形状 3280"/>
            <p:cNvSpPr/>
            <p:nvPr/>
          </p:nvSpPr>
          <p:spPr>
            <a:xfrm>
              <a:off x="9618047" y="5572791"/>
              <a:ext cx="329130" cy="451958"/>
            </a:xfrm>
            <a:custGeom>
              <a:avLst/>
              <a:gdLst>
                <a:gd name="connsiteX0" fmla="*/ 329106 w 329130"/>
                <a:gd name="connsiteY0" fmla="*/ 139172 h 451958"/>
                <a:gd name="connsiteX1" fmla="*/ 319252 w 329130"/>
                <a:gd name="connsiteY1" fmla="*/ 133089 h 451958"/>
                <a:gd name="connsiteX2" fmla="*/ 323753 w 329130"/>
                <a:gd name="connsiteY2" fmla="*/ 43005 h 451958"/>
                <a:gd name="connsiteX3" fmla="*/ 308151 w 329130"/>
                <a:gd name="connsiteY3" fmla="*/ 35827 h 451958"/>
                <a:gd name="connsiteX4" fmla="*/ 300274 w 329130"/>
                <a:gd name="connsiteY4" fmla="*/ 126215 h 451958"/>
                <a:gd name="connsiteX5" fmla="*/ 220591 w 329130"/>
                <a:gd name="connsiteY5" fmla="*/ 103649 h 451958"/>
                <a:gd name="connsiteX6" fmla="*/ 196260 w 329130"/>
                <a:gd name="connsiteY6" fmla="*/ 1551 h 451958"/>
                <a:gd name="connsiteX7" fmla="*/ 178925 w 329130"/>
                <a:gd name="connsiteY7" fmla="*/ 0 h 451958"/>
                <a:gd name="connsiteX8" fmla="*/ 199758 w 329130"/>
                <a:gd name="connsiteY8" fmla="*/ 98448 h 451958"/>
                <a:gd name="connsiteX9" fmla="*/ 195896 w 329130"/>
                <a:gd name="connsiteY9" fmla="*/ 97536 h 451958"/>
                <a:gd name="connsiteX10" fmla="*/ 178925 w 329130"/>
                <a:gd name="connsiteY10" fmla="*/ 144889 h 451958"/>
                <a:gd name="connsiteX11" fmla="*/ 103591 w 329130"/>
                <a:gd name="connsiteY11" fmla="*/ 188228 h 451958"/>
                <a:gd name="connsiteX12" fmla="*/ 3 w 329130"/>
                <a:gd name="connsiteY12" fmla="*/ 403342 h 451958"/>
                <a:gd name="connsiteX13" fmla="*/ 260280 w 329130"/>
                <a:gd name="connsiteY13" fmla="*/ 451639 h 451958"/>
                <a:gd name="connsiteX14" fmla="*/ 329106 w 329130"/>
                <a:gd name="connsiteY14" fmla="*/ 139172 h 45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9130" h="451958">
                  <a:moveTo>
                    <a:pt x="329106" y="139172"/>
                  </a:moveTo>
                  <a:cubicBezTo>
                    <a:pt x="329106" y="137681"/>
                    <a:pt x="325304" y="135522"/>
                    <a:pt x="319252" y="133089"/>
                  </a:cubicBezTo>
                  <a:cubicBezTo>
                    <a:pt x="321016" y="116909"/>
                    <a:pt x="323236" y="88107"/>
                    <a:pt x="323753" y="43005"/>
                  </a:cubicBezTo>
                  <a:cubicBezTo>
                    <a:pt x="319272" y="40754"/>
                    <a:pt x="314072" y="38361"/>
                    <a:pt x="308151" y="35827"/>
                  </a:cubicBezTo>
                  <a:cubicBezTo>
                    <a:pt x="308911" y="54075"/>
                    <a:pt x="309277" y="95194"/>
                    <a:pt x="300274" y="126215"/>
                  </a:cubicBezTo>
                  <a:cubicBezTo>
                    <a:pt x="276582" y="118460"/>
                    <a:pt x="243340" y="109519"/>
                    <a:pt x="220591" y="103649"/>
                  </a:cubicBezTo>
                  <a:cubicBezTo>
                    <a:pt x="217945" y="87621"/>
                    <a:pt x="211467" y="54987"/>
                    <a:pt x="196260" y="1551"/>
                  </a:cubicBezTo>
                  <a:lnTo>
                    <a:pt x="178925" y="0"/>
                  </a:lnTo>
                  <a:cubicBezTo>
                    <a:pt x="178925" y="0"/>
                    <a:pt x="199849" y="55504"/>
                    <a:pt x="199758" y="98448"/>
                  </a:cubicBezTo>
                  <a:lnTo>
                    <a:pt x="195896" y="97536"/>
                  </a:lnTo>
                  <a:cubicBezTo>
                    <a:pt x="184642" y="95133"/>
                    <a:pt x="179898" y="142213"/>
                    <a:pt x="178925" y="144889"/>
                  </a:cubicBezTo>
                  <a:cubicBezTo>
                    <a:pt x="161984" y="192243"/>
                    <a:pt x="118402" y="186464"/>
                    <a:pt x="103591" y="188228"/>
                  </a:cubicBezTo>
                  <a:cubicBezTo>
                    <a:pt x="88780" y="189992"/>
                    <a:pt x="854" y="371226"/>
                    <a:pt x="3" y="403342"/>
                  </a:cubicBezTo>
                  <a:cubicBezTo>
                    <a:pt x="-849" y="435459"/>
                    <a:pt x="208456" y="454710"/>
                    <a:pt x="260280" y="451639"/>
                  </a:cubicBezTo>
                  <a:cubicBezTo>
                    <a:pt x="312105" y="448567"/>
                    <a:pt x="329896" y="148022"/>
                    <a:pt x="329106" y="139172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2" name="任意多边形: 形状 3281"/>
            <p:cNvSpPr/>
            <p:nvPr/>
          </p:nvSpPr>
          <p:spPr>
            <a:xfrm>
              <a:off x="9864672" y="5501137"/>
              <a:ext cx="61039" cy="67578"/>
            </a:xfrm>
            <a:custGeom>
              <a:avLst/>
              <a:gdLst>
                <a:gd name="connsiteX0" fmla="*/ 61040 w 61039"/>
                <a:gd name="connsiteY0" fmla="*/ 28710 h 67578"/>
                <a:gd name="connsiteX1" fmla="*/ 49786 w 61039"/>
                <a:gd name="connsiteY1" fmla="*/ 67578 h 67578"/>
                <a:gd name="connsiteX2" fmla="*/ 0 w 61039"/>
                <a:gd name="connsiteY2" fmla="*/ 0 h 6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39" h="67578">
                  <a:moveTo>
                    <a:pt x="61040" y="28710"/>
                  </a:moveTo>
                  <a:cubicBezTo>
                    <a:pt x="61040" y="28710"/>
                    <a:pt x="54561" y="48540"/>
                    <a:pt x="49786" y="67578"/>
                  </a:cubicBezTo>
                  <a:cubicBezTo>
                    <a:pt x="14081" y="57633"/>
                    <a:pt x="3254" y="20103"/>
                    <a:pt x="0" y="0"/>
                  </a:cubicBezTo>
                  <a:close/>
                </a:path>
              </a:pathLst>
            </a:custGeom>
            <a:solidFill>
              <a:srgbClr val="ED985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3" name="任意多边形: 形状 3282"/>
            <p:cNvSpPr/>
            <p:nvPr/>
          </p:nvSpPr>
          <p:spPr>
            <a:xfrm>
              <a:off x="9859617" y="5395586"/>
              <a:ext cx="127894" cy="155397"/>
            </a:xfrm>
            <a:custGeom>
              <a:avLst/>
              <a:gdLst>
                <a:gd name="connsiteX0" fmla="*/ 73606 w 127894"/>
                <a:gd name="connsiteY0" fmla="*/ 155278 h 155397"/>
                <a:gd name="connsiteX1" fmla="*/ 1375 w 127894"/>
                <a:gd name="connsiteY1" fmla="*/ 82529 h 155397"/>
                <a:gd name="connsiteX2" fmla="*/ 67372 w 127894"/>
                <a:gd name="connsiteY2" fmla="*/ 1720 h 155397"/>
                <a:gd name="connsiteX3" fmla="*/ 127894 w 127894"/>
                <a:gd name="connsiteY3" fmla="*/ 53667 h 155397"/>
                <a:gd name="connsiteX4" fmla="*/ 73606 w 127894"/>
                <a:gd name="connsiteY4" fmla="*/ 155278 h 15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94" h="155397">
                  <a:moveTo>
                    <a:pt x="73606" y="155278"/>
                  </a:moveTo>
                  <a:cubicBezTo>
                    <a:pt x="73606" y="155278"/>
                    <a:pt x="-11764" y="135509"/>
                    <a:pt x="1375" y="82529"/>
                  </a:cubicBezTo>
                  <a:cubicBezTo>
                    <a:pt x="14513" y="29549"/>
                    <a:pt x="12323" y="-8711"/>
                    <a:pt x="67372" y="1720"/>
                  </a:cubicBezTo>
                  <a:cubicBezTo>
                    <a:pt x="122420" y="12152"/>
                    <a:pt x="127985" y="34901"/>
                    <a:pt x="127894" y="53667"/>
                  </a:cubicBezTo>
                  <a:cubicBezTo>
                    <a:pt x="127803" y="72432"/>
                    <a:pt x="96234" y="159049"/>
                    <a:pt x="73606" y="155278"/>
                  </a:cubicBezTo>
                  <a:close/>
                </a:path>
              </a:pathLst>
            </a:custGeom>
            <a:solidFill>
              <a:srgbClr val="FFB27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4" name="任意多边形: 形状 3283"/>
            <p:cNvSpPr/>
            <p:nvPr/>
          </p:nvSpPr>
          <p:spPr>
            <a:xfrm>
              <a:off x="9838182" y="5385939"/>
              <a:ext cx="157955" cy="99991"/>
            </a:xfrm>
            <a:custGeom>
              <a:avLst/>
              <a:gdLst>
                <a:gd name="connsiteX0" fmla="*/ 154165 w 157955"/>
                <a:gd name="connsiteY0" fmla="*/ 33234 h 99991"/>
                <a:gd name="connsiteX1" fmla="*/ 127432 w 157955"/>
                <a:gd name="connsiteY1" fmla="*/ 18454 h 99991"/>
                <a:gd name="connsiteX2" fmla="*/ 47962 w 157955"/>
                <a:gd name="connsiteY2" fmla="*/ 11671 h 99991"/>
                <a:gd name="connsiteX3" fmla="*/ 0 w 157955"/>
                <a:gd name="connsiteY3" fmla="*/ 63191 h 99991"/>
                <a:gd name="connsiteX4" fmla="*/ 51125 w 157955"/>
                <a:gd name="connsiteY4" fmla="*/ 76330 h 99991"/>
                <a:gd name="connsiteX5" fmla="*/ 85036 w 157955"/>
                <a:gd name="connsiteY5" fmla="*/ 63556 h 99991"/>
                <a:gd name="connsiteX6" fmla="*/ 40511 w 157955"/>
                <a:gd name="connsiteY6" fmla="*/ 96768 h 99991"/>
                <a:gd name="connsiteX7" fmla="*/ 123296 w 157955"/>
                <a:gd name="connsiteY7" fmla="*/ 26817 h 99991"/>
                <a:gd name="connsiteX8" fmla="*/ 135674 w 157955"/>
                <a:gd name="connsiteY8" fmla="*/ 56136 h 99991"/>
                <a:gd name="connsiteX9" fmla="*/ 139871 w 157955"/>
                <a:gd name="connsiteY9" fmla="*/ 99992 h 99991"/>
                <a:gd name="connsiteX10" fmla="*/ 154165 w 157955"/>
                <a:gd name="connsiteY10" fmla="*/ 33234 h 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7955" h="99991">
                  <a:moveTo>
                    <a:pt x="154165" y="33234"/>
                  </a:moveTo>
                  <a:cubicBezTo>
                    <a:pt x="145041" y="14013"/>
                    <a:pt x="134183" y="14986"/>
                    <a:pt x="127432" y="18454"/>
                  </a:cubicBezTo>
                  <a:cubicBezTo>
                    <a:pt x="87317" y="-18651"/>
                    <a:pt x="47962" y="11671"/>
                    <a:pt x="47962" y="11671"/>
                  </a:cubicBezTo>
                  <a:cubicBezTo>
                    <a:pt x="38435" y="33888"/>
                    <a:pt x="21479" y="52102"/>
                    <a:pt x="0" y="63191"/>
                  </a:cubicBezTo>
                  <a:cubicBezTo>
                    <a:pt x="0" y="63191"/>
                    <a:pt x="13108" y="76634"/>
                    <a:pt x="51125" y="76330"/>
                  </a:cubicBezTo>
                  <a:cubicBezTo>
                    <a:pt x="62742" y="76330"/>
                    <a:pt x="74421" y="70917"/>
                    <a:pt x="85036" y="63556"/>
                  </a:cubicBezTo>
                  <a:cubicBezTo>
                    <a:pt x="71775" y="76602"/>
                    <a:pt x="56795" y="87776"/>
                    <a:pt x="40511" y="96768"/>
                  </a:cubicBezTo>
                  <a:cubicBezTo>
                    <a:pt x="88107" y="87644"/>
                    <a:pt x="120011" y="32565"/>
                    <a:pt x="123296" y="26817"/>
                  </a:cubicBezTo>
                  <a:cubicBezTo>
                    <a:pt x="127310" y="32900"/>
                    <a:pt x="135035" y="45430"/>
                    <a:pt x="135674" y="56136"/>
                  </a:cubicBezTo>
                  <a:cubicBezTo>
                    <a:pt x="136556" y="70673"/>
                    <a:pt x="131568" y="98927"/>
                    <a:pt x="139871" y="99992"/>
                  </a:cubicBezTo>
                  <a:cubicBezTo>
                    <a:pt x="139841" y="99900"/>
                    <a:pt x="167912" y="62036"/>
                    <a:pt x="154165" y="33234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5" name="任意多边形: 形状 3284"/>
            <p:cNvSpPr/>
            <p:nvPr/>
          </p:nvSpPr>
          <p:spPr>
            <a:xfrm>
              <a:off x="9710987" y="5576692"/>
              <a:ext cx="311590" cy="393967"/>
            </a:xfrm>
            <a:custGeom>
              <a:avLst/>
              <a:gdLst>
                <a:gd name="connsiteX0" fmla="*/ 311591 w 311590"/>
                <a:gd name="connsiteY0" fmla="*/ 367812 h 393967"/>
                <a:gd name="connsiteX1" fmla="*/ 304444 w 311590"/>
                <a:gd name="connsiteY1" fmla="*/ 393967 h 393967"/>
                <a:gd name="connsiteX2" fmla="*/ 276646 w 311590"/>
                <a:gd name="connsiteY2" fmla="*/ 388645 h 393967"/>
                <a:gd name="connsiteX3" fmla="*/ 276312 w 311590"/>
                <a:gd name="connsiteY3" fmla="*/ 388645 h 393967"/>
                <a:gd name="connsiteX4" fmla="*/ 274548 w 311590"/>
                <a:gd name="connsiteY4" fmla="*/ 388310 h 393967"/>
                <a:gd name="connsiteX5" fmla="*/ 237504 w 311590"/>
                <a:gd name="connsiteY5" fmla="*/ 380311 h 393967"/>
                <a:gd name="connsiteX6" fmla="*/ 114756 w 311590"/>
                <a:gd name="connsiteY6" fmla="*/ 339740 h 393967"/>
                <a:gd name="connsiteX7" fmla="*/ 189 w 311590"/>
                <a:gd name="connsiteY7" fmla="*/ 78003 h 393967"/>
                <a:gd name="connsiteX8" fmla="*/ 36 w 311590"/>
                <a:gd name="connsiteY8" fmla="*/ 67632 h 393967"/>
                <a:gd name="connsiteX9" fmla="*/ 29842 w 311590"/>
                <a:gd name="connsiteY9" fmla="*/ 722 h 393967"/>
                <a:gd name="connsiteX10" fmla="*/ 69379 w 311590"/>
                <a:gd name="connsiteY10" fmla="*/ 47985 h 393967"/>
                <a:gd name="connsiteX11" fmla="*/ 150583 w 311590"/>
                <a:gd name="connsiteY11" fmla="*/ 265014 h 393967"/>
                <a:gd name="connsiteX12" fmla="*/ 247905 w 311590"/>
                <a:gd name="connsiteY12" fmla="*/ 332928 h 393967"/>
                <a:gd name="connsiteX13" fmla="*/ 286956 w 311590"/>
                <a:gd name="connsiteY13" fmla="*/ 354825 h 393967"/>
                <a:gd name="connsiteX14" fmla="*/ 311591 w 311590"/>
                <a:gd name="connsiteY14" fmla="*/ 367812 h 393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590" h="393967">
                  <a:moveTo>
                    <a:pt x="311591" y="367812"/>
                  </a:moveTo>
                  <a:lnTo>
                    <a:pt x="304444" y="393967"/>
                  </a:lnTo>
                  <a:cubicBezTo>
                    <a:pt x="304444" y="393967"/>
                    <a:pt x="293495" y="392021"/>
                    <a:pt x="276646" y="388645"/>
                  </a:cubicBezTo>
                  <a:lnTo>
                    <a:pt x="276312" y="388645"/>
                  </a:lnTo>
                  <a:lnTo>
                    <a:pt x="274548" y="388310"/>
                  </a:lnTo>
                  <a:cubicBezTo>
                    <a:pt x="263964" y="386151"/>
                    <a:pt x="251221" y="383444"/>
                    <a:pt x="237504" y="380311"/>
                  </a:cubicBezTo>
                  <a:cubicBezTo>
                    <a:pt x="193587" y="370245"/>
                    <a:pt x="139816" y="355586"/>
                    <a:pt x="114756" y="339740"/>
                  </a:cubicBezTo>
                  <a:cubicBezTo>
                    <a:pt x="68619" y="310482"/>
                    <a:pt x="3260" y="146463"/>
                    <a:pt x="189" y="78003"/>
                  </a:cubicBezTo>
                  <a:cubicBezTo>
                    <a:pt x="36" y="74383"/>
                    <a:pt x="-55" y="70916"/>
                    <a:pt x="36" y="67632"/>
                  </a:cubicBezTo>
                  <a:cubicBezTo>
                    <a:pt x="492" y="8660"/>
                    <a:pt x="29842" y="722"/>
                    <a:pt x="29842" y="722"/>
                  </a:cubicBezTo>
                  <a:cubicBezTo>
                    <a:pt x="41672" y="-4174"/>
                    <a:pt x="55389" y="16294"/>
                    <a:pt x="69379" y="47985"/>
                  </a:cubicBezTo>
                  <a:cubicBezTo>
                    <a:pt x="99002" y="114438"/>
                    <a:pt x="130540" y="230465"/>
                    <a:pt x="150583" y="265014"/>
                  </a:cubicBezTo>
                  <a:cubicBezTo>
                    <a:pt x="159007" y="279613"/>
                    <a:pt x="206604" y="309205"/>
                    <a:pt x="247905" y="332928"/>
                  </a:cubicBezTo>
                  <a:cubicBezTo>
                    <a:pt x="262352" y="341230"/>
                    <a:pt x="276007" y="348834"/>
                    <a:pt x="286956" y="354825"/>
                  </a:cubicBezTo>
                  <a:cubicBezTo>
                    <a:pt x="301767" y="362641"/>
                    <a:pt x="311591" y="367812"/>
                    <a:pt x="311591" y="367812"/>
                  </a:cubicBezTo>
                  <a:close/>
                </a:path>
              </a:pathLst>
            </a:custGeom>
            <a:solidFill>
              <a:srgbClr val="FFB27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6" name="任意多边形: 形状 3285"/>
            <p:cNvSpPr/>
            <p:nvPr/>
          </p:nvSpPr>
          <p:spPr>
            <a:xfrm>
              <a:off x="9710993" y="5576559"/>
              <a:ext cx="69464" cy="67673"/>
            </a:xfrm>
            <a:custGeom>
              <a:avLst/>
              <a:gdLst>
                <a:gd name="connsiteX0" fmla="*/ 69464 w 69464"/>
                <a:gd name="connsiteY0" fmla="*/ 47874 h 67673"/>
                <a:gd name="connsiteX1" fmla="*/ 0 w 69464"/>
                <a:gd name="connsiteY1" fmla="*/ 67673 h 67673"/>
                <a:gd name="connsiteX2" fmla="*/ 29866 w 69464"/>
                <a:gd name="connsiteY2" fmla="*/ 764 h 67673"/>
                <a:gd name="connsiteX3" fmla="*/ 69464 w 69464"/>
                <a:gd name="connsiteY3" fmla="*/ 47874 h 67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464" h="67673">
                  <a:moveTo>
                    <a:pt x="69464" y="47874"/>
                  </a:moveTo>
                  <a:cubicBezTo>
                    <a:pt x="30261" y="37047"/>
                    <a:pt x="0" y="67673"/>
                    <a:pt x="0" y="67673"/>
                  </a:cubicBezTo>
                  <a:cubicBezTo>
                    <a:pt x="486" y="8701"/>
                    <a:pt x="29866" y="764"/>
                    <a:pt x="29866" y="764"/>
                  </a:cubicBezTo>
                  <a:cubicBezTo>
                    <a:pt x="41666" y="-4285"/>
                    <a:pt x="55352" y="16183"/>
                    <a:pt x="69464" y="47874"/>
                  </a:cubicBezTo>
                  <a:close/>
                </a:path>
              </a:pathLst>
            </a:custGeom>
            <a:solidFill>
              <a:srgbClr val="739CF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7" name="任意多边形: 形状 3286"/>
            <p:cNvSpPr/>
            <p:nvPr/>
          </p:nvSpPr>
          <p:spPr>
            <a:xfrm>
              <a:off x="9953327" y="5631307"/>
              <a:ext cx="37439" cy="64567"/>
            </a:xfrm>
            <a:custGeom>
              <a:avLst/>
              <a:gdLst>
                <a:gd name="connsiteX0" fmla="*/ 13808 w 37439"/>
                <a:gd name="connsiteY0" fmla="*/ 0 h 64567"/>
                <a:gd name="connsiteX1" fmla="*/ 37439 w 37439"/>
                <a:gd name="connsiteY1" fmla="*/ 45103 h 64567"/>
                <a:gd name="connsiteX2" fmla="*/ 0 w 37439"/>
                <a:gd name="connsiteY2" fmla="*/ 64568 h 64567"/>
                <a:gd name="connsiteX3" fmla="*/ 13808 w 37439"/>
                <a:gd name="connsiteY3" fmla="*/ 0 h 6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39" h="64567">
                  <a:moveTo>
                    <a:pt x="13808" y="0"/>
                  </a:moveTo>
                  <a:cubicBezTo>
                    <a:pt x="13808" y="0"/>
                    <a:pt x="34367" y="35857"/>
                    <a:pt x="37439" y="45103"/>
                  </a:cubicBezTo>
                  <a:cubicBezTo>
                    <a:pt x="37439" y="45103"/>
                    <a:pt x="10766" y="44069"/>
                    <a:pt x="0" y="64568"/>
                  </a:cubicBezTo>
                  <a:cubicBezTo>
                    <a:pt x="0" y="64568"/>
                    <a:pt x="943" y="5140"/>
                    <a:pt x="13808" y="0"/>
                  </a:cubicBezTo>
                  <a:close/>
                </a:path>
              </a:pathLst>
            </a:custGeom>
            <a:solidFill>
              <a:srgbClr val="739CF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8" name="任意多边形: 形状 3287"/>
            <p:cNvSpPr/>
            <p:nvPr/>
          </p:nvSpPr>
          <p:spPr>
            <a:xfrm>
              <a:off x="10012876" y="5898184"/>
              <a:ext cx="244827" cy="122413"/>
            </a:xfrm>
            <a:custGeom>
              <a:avLst/>
              <a:gdLst>
                <a:gd name="connsiteX0" fmla="*/ 122414 w 244827"/>
                <a:gd name="connsiteY0" fmla="*/ 122414 h 122413"/>
                <a:gd name="connsiteX1" fmla="*/ 244828 w 244827"/>
                <a:gd name="connsiteY1" fmla="*/ 0 h 122413"/>
                <a:gd name="connsiteX2" fmla="*/ 0 w 244827"/>
                <a:gd name="connsiteY2" fmla="*/ 0 h 122413"/>
                <a:gd name="connsiteX3" fmla="*/ 122414 w 244827"/>
                <a:gd name="connsiteY3" fmla="*/ 122414 h 12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827" h="122413">
                  <a:moveTo>
                    <a:pt x="122414" y="122414"/>
                  </a:moveTo>
                  <a:cubicBezTo>
                    <a:pt x="190021" y="122414"/>
                    <a:pt x="244828" y="67607"/>
                    <a:pt x="244828" y="0"/>
                  </a:cubicBezTo>
                  <a:lnTo>
                    <a:pt x="0" y="0"/>
                  </a:lnTo>
                  <a:cubicBezTo>
                    <a:pt x="0" y="67607"/>
                    <a:pt x="54806" y="122414"/>
                    <a:pt x="122414" y="122414"/>
                  </a:cubicBezTo>
                  <a:close/>
                </a:path>
              </a:pathLst>
            </a:custGeom>
            <a:solidFill>
              <a:srgbClr val="B84C4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9" name="任意多边形: 形状 3288"/>
            <p:cNvSpPr/>
            <p:nvPr/>
          </p:nvSpPr>
          <p:spPr>
            <a:xfrm>
              <a:off x="10021970" y="5898549"/>
              <a:ext cx="130320" cy="109236"/>
            </a:xfrm>
            <a:custGeom>
              <a:avLst/>
              <a:gdLst>
                <a:gd name="connsiteX0" fmla="*/ 130321 w 130320"/>
                <a:gd name="connsiteY0" fmla="*/ 107177 h 109236"/>
                <a:gd name="connsiteX1" fmla="*/ 2039 w 130320"/>
                <a:gd name="connsiteY1" fmla="*/ 20926 h 109236"/>
                <a:gd name="connsiteX2" fmla="*/ 0 w 130320"/>
                <a:gd name="connsiteY2" fmla="*/ 0 h 109236"/>
                <a:gd name="connsiteX3" fmla="*/ 42153 w 130320"/>
                <a:gd name="connsiteY3" fmla="*/ 0 h 109236"/>
                <a:gd name="connsiteX4" fmla="*/ 130321 w 130320"/>
                <a:gd name="connsiteY4" fmla="*/ 107177 h 109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20" h="109236">
                  <a:moveTo>
                    <a:pt x="130321" y="107177"/>
                  </a:moveTo>
                  <a:cubicBezTo>
                    <a:pt x="71079" y="118783"/>
                    <a:pt x="13645" y="80168"/>
                    <a:pt x="2039" y="20926"/>
                  </a:cubicBezTo>
                  <a:cubicBezTo>
                    <a:pt x="688" y="14032"/>
                    <a:pt x="5" y="7025"/>
                    <a:pt x="0" y="0"/>
                  </a:cubicBezTo>
                  <a:lnTo>
                    <a:pt x="42153" y="0"/>
                  </a:lnTo>
                  <a:cubicBezTo>
                    <a:pt x="42160" y="52202"/>
                    <a:pt x="79099" y="97105"/>
                    <a:pt x="130321" y="107177"/>
                  </a:cubicBezTo>
                  <a:close/>
                </a:path>
              </a:pathLst>
            </a:custGeom>
            <a:solidFill>
              <a:srgbClr val="D66C6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0" name="任意多边形: 形状 3289"/>
            <p:cNvSpPr/>
            <p:nvPr/>
          </p:nvSpPr>
          <p:spPr>
            <a:xfrm>
              <a:off x="10048049" y="5841500"/>
              <a:ext cx="46851" cy="42724"/>
            </a:xfrm>
            <a:custGeom>
              <a:avLst/>
              <a:gdLst>
                <a:gd name="connsiteX0" fmla="*/ 46851 w 46851"/>
                <a:gd name="connsiteY0" fmla="*/ 42724 h 42724"/>
                <a:gd name="connsiteX1" fmla="*/ 2904 w 46851"/>
                <a:gd name="connsiteY1" fmla="*/ 146 h 42724"/>
                <a:gd name="connsiteX2" fmla="*/ 40282 w 46851"/>
                <a:gd name="connsiteY2" fmla="*/ 40626 h 4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851" h="42724">
                  <a:moveTo>
                    <a:pt x="46851" y="42724"/>
                  </a:moveTo>
                  <a:cubicBezTo>
                    <a:pt x="46851" y="42724"/>
                    <a:pt x="16438" y="-2896"/>
                    <a:pt x="2904" y="146"/>
                  </a:cubicBezTo>
                  <a:cubicBezTo>
                    <a:pt x="-10630" y="3187"/>
                    <a:pt x="26779" y="23686"/>
                    <a:pt x="40282" y="40626"/>
                  </a:cubicBezTo>
                  <a:close/>
                </a:path>
              </a:pathLst>
            </a:custGeom>
            <a:solidFill>
              <a:srgbClr val="D8DFE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1" name="任意多边形: 形状 3290"/>
            <p:cNvSpPr/>
            <p:nvPr/>
          </p:nvSpPr>
          <p:spPr>
            <a:xfrm>
              <a:off x="10020875" y="5865390"/>
              <a:ext cx="228526" cy="32793"/>
            </a:xfrm>
            <a:custGeom>
              <a:avLst/>
              <a:gdLst>
                <a:gd name="connsiteX0" fmla="*/ 228526 w 228526"/>
                <a:gd name="connsiteY0" fmla="*/ 32794 h 32793"/>
                <a:gd name="connsiteX1" fmla="*/ 0 w 228526"/>
                <a:gd name="connsiteY1" fmla="*/ 32794 h 32793"/>
                <a:gd name="connsiteX2" fmla="*/ 42579 w 228526"/>
                <a:gd name="connsiteY2" fmla="*/ 19868 h 32793"/>
                <a:gd name="connsiteX3" fmla="*/ 78254 w 228526"/>
                <a:gd name="connsiteY3" fmla="*/ 8098 h 32793"/>
                <a:gd name="connsiteX4" fmla="*/ 148478 w 228526"/>
                <a:gd name="connsiteY4" fmla="*/ 10866 h 32793"/>
                <a:gd name="connsiteX5" fmla="*/ 204226 w 228526"/>
                <a:gd name="connsiteY5" fmla="*/ 24704 h 32793"/>
                <a:gd name="connsiteX6" fmla="*/ 228526 w 228526"/>
                <a:gd name="connsiteY6" fmla="*/ 32794 h 3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526" h="32793">
                  <a:moveTo>
                    <a:pt x="228526" y="32794"/>
                  </a:moveTo>
                  <a:lnTo>
                    <a:pt x="0" y="32794"/>
                  </a:lnTo>
                  <a:cubicBezTo>
                    <a:pt x="6326" y="27228"/>
                    <a:pt x="20073" y="18438"/>
                    <a:pt x="42579" y="19868"/>
                  </a:cubicBezTo>
                  <a:cubicBezTo>
                    <a:pt x="42579" y="19868"/>
                    <a:pt x="65785" y="17435"/>
                    <a:pt x="78254" y="8098"/>
                  </a:cubicBezTo>
                  <a:cubicBezTo>
                    <a:pt x="90723" y="-1239"/>
                    <a:pt x="128071" y="-5071"/>
                    <a:pt x="148478" y="10866"/>
                  </a:cubicBezTo>
                  <a:cubicBezTo>
                    <a:pt x="168886" y="26802"/>
                    <a:pt x="191756" y="22635"/>
                    <a:pt x="204226" y="24704"/>
                  </a:cubicBezTo>
                  <a:cubicBezTo>
                    <a:pt x="214780" y="26468"/>
                    <a:pt x="224512" y="27958"/>
                    <a:pt x="228526" y="32794"/>
                  </a:cubicBezTo>
                  <a:close/>
                </a:path>
              </a:pathLst>
            </a:custGeom>
            <a:solidFill>
              <a:srgbClr val="F0D1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2" name="任意多边形: 形状 3291"/>
            <p:cNvSpPr/>
            <p:nvPr/>
          </p:nvSpPr>
          <p:spPr>
            <a:xfrm>
              <a:off x="9985474" y="5931152"/>
              <a:ext cx="131255" cy="55416"/>
            </a:xfrm>
            <a:custGeom>
              <a:avLst/>
              <a:gdLst>
                <a:gd name="connsiteX0" fmla="*/ 121471 w 131255"/>
                <a:gd name="connsiteY0" fmla="*/ 38716 h 55416"/>
                <a:gd name="connsiteX1" fmla="*/ 60644 w 131255"/>
                <a:gd name="connsiteY1" fmla="*/ 51794 h 55416"/>
                <a:gd name="connsiteX2" fmla="*/ 2098 w 131255"/>
                <a:gd name="connsiteY2" fmla="*/ 34185 h 55416"/>
                <a:gd name="connsiteX3" fmla="*/ 1764 w 131255"/>
                <a:gd name="connsiteY3" fmla="*/ 34185 h 55416"/>
                <a:gd name="connsiteX4" fmla="*/ 0 w 131255"/>
                <a:gd name="connsiteY4" fmla="*/ 33850 h 55416"/>
                <a:gd name="connsiteX5" fmla="*/ 0 w 131255"/>
                <a:gd name="connsiteY5" fmla="*/ 33850 h 55416"/>
                <a:gd name="connsiteX6" fmla="*/ 11527 w 131255"/>
                <a:gd name="connsiteY6" fmla="*/ 0 h 55416"/>
                <a:gd name="connsiteX7" fmla="*/ 12531 w 131255"/>
                <a:gd name="connsiteY7" fmla="*/ 243 h 55416"/>
                <a:gd name="connsiteX8" fmla="*/ 76885 w 131255"/>
                <a:gd name="connsiteY8" fmla="*/ 6326 h 55416"/>
                <a:gd name="connsiteX9" fmla="*/ 130717 w 131255"/>
                <a:gd name="connsiteY9" fmla="*/ 25943 h 55416"/>
                <a:gd name="connsiteX10" fmla="*/ 121471 w 131255"/>
                <a:gd name="connsiteY10" fmla="*/ 38716 h 55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255" h="55416">
                  <a:moveTo>
                    <a:pt x="121471" y="38716"/>
                  </a:moveTo>
                  <a:cubicBezTo>
                    <a:pt x="108393" y="44130"/>
                    <a:pt x="89933" y="63321"/>
                    <a:pt x="60644" y="51794"/>
                  </a:cubicBezTo>
                  <a:cubicBezTo>
                    <a:pt x="41577" y="44526"/>
                    <a:pt x="22011" y="38641"/>
                    <a:pt x="2098" y="34185"/>
                  </a:cubicBezTo>
                  <a:lnTo>
                    <a:pt x="1764" y="34185"/>
                  </a:lnTo>
                  <a:lnTo>
                    <a:pt x="0" y="33850"/>
                  </a:lnTo>
                  <a:lnTo>
                    <a:pt x="0" y="33850"/>
                  </a:lnTo>
                  <a:lnTo>
                    <a:pt x="11527" y="0"/>
                  </a:lnTo>
                  <a:lnTo>
                    <a:pt x="12531" y="243"/>
                  </a:lnTo>
                  <a:cubicBezTo>
                    <a:pt x="19252" y="1764"/>
                    <a:pt x="58668" y="10371"/>
                    <a:pt x="76885" y="6326"/>
                  </a:cubicBezTo>
                  <a:cubicBezTo>
                    <a:pt x="96897" y="1703"/>
                    <a:pt x="130717" y="25943"/>
                    <a:pt x="130717" y="25943"/>
                  </a:cubicBezTo>
                  <a:cubicBezTo>
                    <a:pt x="130717" y="25943"/>
                    <a:pt x="134610" y="33333"/>
                    <a:pt x="121471" y="38716"/>
                  </a:cubicBezTo>
                  <a:close/>
                </a:path>
              </a:pathLst>
            </a:custGeom>
            <a:solidFill>
              <a:srgbClr val="FFB27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3" name="任意多边形: 形状 3292"/>
            <p:cNvSpPr/>
            <p:nvPr/>
          </p:nvSpPr>
          <p:spPr>
            <a:xfrm>
              <a:off x="9948430" y="5909467"/>
              <a:ext cx="168236" cy="77100"/>
            </a:xfrm>
            <a:custGeom>
              <a:avLst/>
              <a:gdLst>
                <a:gd name="connsiteX0" fmla="*/ 158514 w 168236"/>
                <a:gd name="connsiteY0" fmla="*/ 60401 h 77100"/>
                <a:gd name="connsiteX1" fmla="*/ 97687 w 168236"/>
                <a:gd name="connsiteY1" fmla="*/ 73479 h 77100"/>
                <a:gd name="connsiteX2" fmla="*/ 39142 w 168236"/>
                <a:gd name="connsiteY2" fmla="*/ 55870 h 77100"/>
                <a:gd name="connsiteX3" fmla="*/ 38807 w 168236"/>
                <a:gd name="connsiteY3" fmla="*/ 55870 h 77100"/>
                <a:gd name="connsiteX4" fmla="*/ 37043 w 168236"/>
                <a:gd name="connsiteY4" fmla="*/ 55535 h 77100"/>
                <a:gd name="connsiteX5" fmla="*/ 0 w 168236"/>
                <a:gd name="connsiteY5" fmla="*/ 47536 h 77100"/>
                <a:gd name="connsiteX6" fmla="*/ 10432 w 168236"/>
                <a:gd name="connsiteY6" fmla="*/ 0 h 77100"/>
                <a:gd name="connsiteX7" fmla="*/ 49483 w 168236"/>
                <a:gd name="connsiteY7" fmla="*/ 21898 h 77100"/>
                <a:gd name="connsiteX8" fmla="*/ 113837 w 168236"/>
                <a:gd name="connsiteY8" fmla="*/ 27980 h 77100"/>
                <a:gd name="connsiteX9" fmla="*/ 167669 w 168236"/>
                <a:gd name="connsiteY9" fmla="*/ 47597 h 77100"/>
                <a:gd name="connsiteX10" fmla="*/ 158514 w 168236"/>
                <a:gd name="connsiteY10" fmla="*/ 60401 h 7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236" h="77100">
                  <a:moveTo>
                    <a:pt x="158514" y="60401"/>
                  </a:moveTo>
                  <a:cubicBezTo>
                    <a:pt x="145436" y="65815"/>
                    <a:pt x="126976" y="85005"/>
                    <a:pt x="97687" y="73479"/>
                  </a:cubicBezTo>
                  <a:cubicBezTo>
                    <a:pt x="78620" y="66211"/>
                    <a:pt x="59054" y="60326"/>
                    <a:pt x="39142" y="55870"/>
                  </a:cubicBezTo>
                  <a:lnTo>
                    <a:pt x="38807" y="55870"/>
                  </a:lnTo>
                  <a:lnTo>
                    <a:pt x="37043" y="55535"/>
                  </a:lnTo>
                  <a:cubicBezTo>
                    <a:pt x="26459" y="53376"/>
                    <a:pt x="13716" y="50669"/>
                    <a:pt x="0" y="47536"/>
                  </a:cubicBezTo>
                  <a:cubicBezTo>
                    <a:pt x="8783" y="33339"/>
                    <a:pt x="12462" y="16571"/>
                    <a:pt x="10432" y="0"/>
                  </a:cubicBezTo>
                  <a:cubicBezTo>
                    <a:pt x="24878" y="8303"/>
                    <a:pt x="38533" y="15906"/>
                    <a:pt x="49483" y="21898"/>
                  </a:cubicBezTo>
                  <a:cubicBezTo>
                    <a:pt x="56204" y="23418"/>
                    <a:pt x="95619" y="32025"/>
                    <a:pt x="113837" y="27980"/>
                  </a:cubicBezTo>
                  <a:cubicBezTo>
                    <a:pt x="133849" y="23358"/>
                    <a:pt x="167669" y="47597"/>
                    <a:pt x="167669" y="47597"/>
                  </a:cubicBezTo>
                  <a:cubicBezTo>
                    <a:pt x="167669" y="47597"/>
                    <a:pt x="171653" y="55018"/>
                    <a:pt x="158514" y="60401"/>
                  </a:cubicBezTo>
                  <a:close/>
                </a:path>
              </a:pathLst>
            </a:custGeom>
            <a:solidFill>
              <a:srgbClr val="739CF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4" name="任意多边形: 形状 3293"/>
            <p:cNvSpPr/>
            <p:nvPr/>
          </p:nvSpPr>
          <p:spPr>
            <a:xfrm>
              <a:off x="9206009" y="5991583"/>
              <a:ext cx="1683836" cy="849779"/>
            </a:xfrm>
            <a:custGeom>
              <a:avLst/>
              <a:gdLst>
                <a:gd name="connsiteX0" fmla="*/ 31265 w 1683836"/>
                <a:gd name="connsiteY0" fmla="*/ 365 h 849779"/>
                <a:gd name="connsiteX1" fmla="*/ 0 w 1683836"/>
                <a:gd name="connsiteY1" fmla="*/ 33820 h 849779"/>
                <a:gd name="connsiteX2" fmla="*/ 0 w 1683836"/>
                <a:gd name="connsiteY2" fmla="*/ 816325 h 849779"/>
                <a:gd name="connsiteX3" fmla="*/ 31265 w 1683836"/>
                <a:gd name="connsiteY3" fmla="*/ 849780 h 849779"/>
                <a:gd name="connsiteX4" fmla="*/ 1185665 w 1683836"/>
                <a:gd name="connsiteY4" fmla="*/ 849780 h 849779"/>
                <a:gd name="connsiteX5" fmla="*/ 1351236 w 1683836"/>
                <a:gd name="connsiteY5" fmla="*/ 673991 h 849779"/>
                <a:gd name="connsiteX6" fmla="*/ 1412062 w 1683836"/>
                <a:gd name="connsiteY6" fmla="*/ 590597 h 849779"/>
                <a:gd name="connsiteX7" fmla="*/ 1424593 w 1683836"/>
                <a:gd name="connsiteY7" fmla="*/ 571923 h 849779"/>
                <a:gd name="connsiteX8" fmla="*/ 1517779 w 1683836"/>
                <a:gd name="connsiteY8" fmla="*/ 414899 h 849779"/>
                <a:gd name="connsiteX9" fmla="*/ 1542688 w 1683836"/>
                <a:gd name="connsiteY9" fmla="*/ 366238 h 849779"/>
                <a:gd name="connsiteX10" fmla="*/ 1602998 w 1683836"/>
                <a:gd name="connsiteY10" fmla="*/ 233027 h 849779"/>
                <a:gd name="connsiteX11" fmla="*/ 1603484 w 1683836"/>
                <a:gd name="connsiteY11" fmla="*/ 231810 h 849779"/>
                <a:gd name="connsiteX12" fmla="*/ 1641562 w 1683836"/>
                <a:gd name="connsiteY12" fmla="*/ 132389 h 849779"/>
                <a:gd name="connsiteX13" fmla="*/ 1683837 w 1683836"/>
                <a:gd name="connsiteY13" fmla="*/ 0 h 84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83836" h="849779">
                  <a:moveTo>
                    <a:pt x="31265" y="365"/>
                  </a:moveTo>
                  <a:cubicBezTo>
                    <a:pt x="14051" y="365"/>
                    <a:pt x="0" y="15572"/>
                    <a:pt x="0" y="33820"/>
                  </a:cubicBezTo>
                  <a:lnTo>
                    <a:pt x="0" y="816325"/>
                  </a:lnTo>
                  <a:cubicBezTo>
                    <a:pt x="0" y="834847"/>
                    <a:pt x="14051" y="849780"/>
                    <a:pt x="31265" y="849780"/>
                  </a:cubicBezTo>
                  <a:lnTo>
                    <a:pt x="1185665" y="849780"/>
                  </a:lnTo>
                  <a:cubicBezTo>
                    <a:pt x="1243451" y="800206"/>
                    <a:pt x="1298894" y="740930"/>
                    <a:pt x="1351236" y="673991"/>
                  </a:cubicBezTo>
                  <a:cubicBezTo>
                    <a:pt x="1372100" y="647389"/>
                    <a:pt x="1392375" y="619591"/>
                    <a:pt x="1412062" y="590597"/>
                  </a:cubicBezTo>
                  <a:cubicBezTo>
                    <a:pt x="1416280" y="584515"/>
                    <a:pt x="1420457" y="578290"/>
                    <a:pt x="1424593" y="571923"/>
                  </a:cubicBezTo>
                  <a:cubicBezTo>
                    <a:pt x="1457439" y="522380"/>
                    <a:pt x="1488613" y="469856"/>
                    <a:pt x="1517779" y="414899"/>
                  </a:cubicBezTo>
                  <a:cubicBezTo>
                    <a:pt x="1526234" y="398902"/>
                    <a:pt x="1534537" y="382681"/>
                    <a:pt x="1542688" y="366238"/>
                  </a:cubicBezTo>
                  <a:cubicBezTo>
                    <a:pt x="1564099" y="323051"/>
                    <a:pt x="1584202" y="278647"/>
                    <a:pt x="1602998" y="233027"/>
                  </a:cubicBezTo>
                  <a:cubicBezTo>
                    <a:pt x="1603209" y="232643"/>
                    <a:pt x="1603373" y="232234"/>
                    <a:pt x="1603484" y="231810"/>
                  </a:cubicBezTo>
                  <a:cubicBezTo>
                    <a:pt x="1616947" y="199207"/>
                    <a:pt x="1629640" y="166067"/>
                    <a:pt x="1641562" y="132389"/>
                  </a:cubicBezTo>
                  <a:cubicBezTo>
                    <a:pt x="1657012" y="88939"/>
                    <a:pt x="1671103" y="44809"/>
                    <a:pt x="1683837" y="0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5" name="任意多边形: 形状 3294"/>
            <p:cNvSpPr/>
            <p:nvPr/>
          </p:nvSpPr>
          <p:spPr>
            <a:xfrm>
              <a:off x="8142363" y="5362999"/>
              <a:ext cx="105158" cy="282112"/>
            </a:xfrm>
            <a:custGeom>
              <a:avLst/>
              <a:gdLst>
                <a:gd name="connsiteX0" fmla="*/ 0 w 105158"/>
                <a:gd name="connsiteY0" fmla="*/ 8942 h 282112"/>
                <a:gd name="connsiteX1" fmla="*/ 33820 w 105158"/>
                <a:gd name="connsiteY1" fmla="*/ 548 h 282112"/>
                <a:gd name="connsiteX2" fmla="*/ 71258 w 105158"/>
                <a:gd name="connsiteY2" fmla="*/ 45925 h 282112"/>
                <a:gd name="connsiteX3" fmla="*/ 104135 w 105158"/>
                <a:gd name="connsiteY3" fmla="*/ 254074 h 282112"/>
                <a:gd name="connsiteX4" fmla="*/ 90186 w 105158"/>
                <a:gd name="connsiteY4" fmla="*/ 281095 h 282112"/>
                <a:gd name="connsiteX5" fmla="*/ 80443 w 105158"/>
                <a:gd name="connsiteY5" fmla="*/ 281872 h 282112"/>
                <a:gd name="connsiteX6" fmla="*/ 16575 w 105158"/>
                <a:gd name="connsiteY6" fmla="*/ 272261 h 28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158" h="282112">
                  <a:moveTo>
                    <a:pt x="0" y="8942"/>
                  </a:moveTo>
                  <a:cubicBezTo>
                    <a:pt x="0" y="8942"/>
                    <a:pt x="5627" y="-2615"/>
                    <a:pt x="33820" y="548"/>
                  </a:cubicBezTo>
                  <a:cubicBezTo>
                    <a:pt x="62013" y="3711"/>
                    <a:pt x="69951" y="29046"/>
                    <a:pt x="71258" y="45925"/>
                  </a:cubicBezTo>
                  <a:cubicBezTo>
                    <a:pt x="72323" y="59489"/>
                    <a:pt x="82968" y="188655"/>
                    <a:pt x="104135" y="254074"/>
                  </a:cubicBezTo>
                  <a:cubicBezTo>
                    <a:pt x="107745" y="265388"/>
                    <a:pt x="101500" y="277485"/>
                    <a:pt x="90186" y="281095"/>
                  </a:cubicBezTo>
                  <a:cubicBezTo>
                    <a:pt x="87041" y="282098"/>
                    <a:pt x="83707" y="282364"/>
                    <a:pt x="80443" y="281872"/>
                  </a:cubicBezTo>
                  <a:lnTo>
                    <a:pt x="16575" y="272261"/>
                  </a:ln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6" name="任意多边形: 形状 3295"/>
            <p:cNvSpPr/>
            <p:nvPr/>
          </p:nvSpPr>
          <p:spPr>
            <a:xfrm>
              <a:off x="8134090" y="5370610"/>
              <a:ext cx="55285" cy="43179"/>
            </a:xfrm>
            <a:custGeom>
              <a:avLst/>
              <a:gdLst>
                <a:gd name="connsiteX0" fmla="*/ 0 w 55285"/>
                <a:gd name="connsiteY0" fmla="*/ 3338 h 43179"/>
                <a:gd name="connsiteX1" fmla="*/ 45894 w 55285"/>
                <a:gd name="connsiteY1" fmla="*/ 8235 h 43179"/>
                <a:gd name="connsiteX2" fmla="*/ 52767 w 55285"/>
                <a:gd name="connsiteY2" fmla="*/ 43180 h 4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285" h="43179">
                  <a:moveTo>
                    <a:pt x="0" y="3338"/>
                  </a:moveTo>
                  <a:cubicBezTo>
                    <a:pt x="0" y="3338"/>
                    <a:pt x="30078" y="-6789"/>
                    <a:pt x="45894" y="8235"/>
                  </a:cubicBezTo>
                  <a:cubicBezTo>
                    <a:pt x="61709" y="23259"/>
                    <a:pt x="52767" y="43180"/>
                    <a:pt x="52767" y="43180"/>
                  </a:cubicBez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7" name="任意多边形: 形状 3296"/>
            <p:cNvSpPr/>
            <p:nvPr/>
          </p:nvSpPr>
          <p:spPr>
            <a:xfrm>
              <a:off x="8039262" y="5373945"/>
              <a:ext cx="158976" cy="159430"/>
            </a:xfrm>
            <a:custGeom>
              <a:avLst/>
              <a:gdLst>
                <a:gd name="connsiteX0" fmla="*/ 0 w 158976"/>
                <a:gd name="connsiteY0" fmla="*/ 59279 h 159430"/>
                <a:gd name="connsiteX1" fmla="*/ 107268 w 158976"/>
                <a:gd name="connsiteY1" fmla="*/ 612 h 159430"/>
                <a:gd name="connsiteX2" fmla="*/ 150121 w 158976"/>
                <a:gd name="connsiteY2" fmla="*/ 28471 h 159430"/>
                <a:gd name="connsiteX3" fmla="*/ 128588 w 158976"/>
                <a:gd name="connsiteY3" fmla="*/ 159431 h 159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976" h="159430">
                  <a:moveTo>
                    <a:pt x="0" y="59279"/>
                  </a:moveTo>
                  <a:cubicBezTo>
                    <a:pt x="0" y="59279"/>
                    <a:pt x="547" y="-7022"/>
                    <a:pt x="107268" y="612"/>
                  </a:cubicBezTo>
                  <a:cubicBezTo>
                    <a:pt x="125435" y="1784"/>
                    <a:pt x="141677" y="12342"/>
                    <a:pt x="150121" y="28471"/>
                  </a:cubicBezTo>
                  <a:cubicBezTo>
                    <a:pt x="162285" y="51950"/>
                    <a:pt x="167365" y="93221"/>
                    <a:pt x="128588" y="159431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8" name="任意多边形: 形状 3297"/>
            <p:cNvSpPr/>
            <p:nvPr/>
          </p:nvSpPr>
          <p:spPr>
            <a:xfrm>
              <a:off x="8046257" y="5533406"/>
              <a:ext cx="128070" cy="191786"/>
            </a:xfrm>
            <a:custGeom>
              <a:avLst/>
              <a:gdLst>
                <a:gd name="connsiteX0" fmla="*/ 128070 w 128070"/>
                <a:gd name="connsiteY0" fmla="*/ 94464 h 191786"/>
                <a:gd name="connsiteX1" fmla="*/ 104044 w 128070"/>
                <a:gd name="connsiteY1" fmla="*/ 188441 h 191786"/>
                <a:gd name="connsiteX2" fmla="*/ 34580 w 128070"/>
                <a:gd name="connsiteY2" fmla="*/ 191787 h 191786"/>
                <a:gd name="connsiteX3" fmla="*/ 0 w 128070"/>
                <a:gd name="connsiteY3" fmla="*/ 140084 h 191786"/>
                <a:gd name="connsiteX4" fmla="*/ 36496 w 128070"/>
                <a:gd name="connsiteY4" fmla="*/ 47141 h 191786"/>
                <a:gd name="connsiteX5" fmla="*/ 36496 w 128070"/>
                <a:gd name="connsiteY5" fmla="*/ 46380 h 191786"/>
                <a:gd name="connsiteX6" fmla="*/ 34854 w 128070"/>
                <a:gd name="connsiteY6" fmla="*/ 26460 h 191786"/>
                <a:gd name="connsiteX7" fmla="*/ 84154 w 128070"/>
                <a:gd name="connsiteY7" fmla="*/ 11435 h 191786"/>
                <a:gd name="connsiteX8" fmla="*/ 121683 w 128070"/>
                <a:gd name="connsiteY8" fmla="*/ 0 h 191786"/>
                <a:gd name="connsiteX9" fmla="*/ 120010 w 128070"/>
                <a:gd name="connsiteY9" fmla="*/ 63868 h 191786"/>
                <a:gd name="connsiteX10" fmla="*/ 128070 w 128070"/>
                <a:gd name="connsiteY10" fmla="*/ 94464 h 19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070" h="191786">
                  <a:moveTo>
                    <a:pt x="128070" y="94464"/>
                  </a:moveTo>
                  <a:lnTo>
                    <a:pt x="104044" y="188441"/>
                  </a:lnTo>
                  <a:lnTo>
                    <a:pt x="34580" y="191787"/>
                  </a:lnTo>
                  <a:lnTo>
                    <a:pt x="0" y="140084"/>
                  </a:lnTo>
                  <a:cubicBezTo>
                    <a:pt x="32329" y="115571"/>
                    <a:pt x="36891" y="72627"/>
                    <a:pt x="36496" y="47141"/>
                  </a:cubicBezTo>
                  <a:cubicBezTo>
                    <a:pt x="36496" y="46897"/>
                    <a:pt x="36496" y="46654"/>
                    <a:pt x="36496" y="46380"/>
                  </a:cubicBezTo>
                  <a:cubicBezTo>
                    <a:pt x="36394" y="39711"/>
                    <a:pt x="35845" y="33056"/>
                    <a:pt x="34854" y="26460"/>
                  </a:cubicBezTo>
                  <a:lnTo>
                    <a:pt x="84154" y="11435"/>
                  </a:lnTo>
                  <a:lnTo>
                    <a:pt x="121683" y="0"/>
                  </a:lnTo>
                  <a:cubicBezTo>
                    <a:pt x="118738" y="21160"/>
                    <a:pt x="118177" y="42583"/>
                    <a:pt x="120010" y="63868"/>
                  </a:cubicBezTo>
                  <a:cubicBezTo>
                    <a:pt x="122383" y="86617"/>
                    <a:pt x="128070" y="94464"/>
                    <a:pt x="128070" y="94464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9" name="任意多边形: 形状 3298"/>
            <p:cNvSpPr/>
            <p:nvPr/>
          </p:nvSpPr>
          <p:spPr>
            <a:xfrm>
              <a:off x="7992394" y="5621443"/>
              <a:ext cx="260429" cy="492462"/>
            </a:xfrm>
            <a:custGeom>
              <a:avLst/>
              <a:gdLst>
                <a:gd name="connsiteX0" fmla="*/ 252066 w 260429"/>
                <a:gd name="connsiteY0" fmla="*/ 492463 h 492462"/>
                <a:gd name="connsiteX1" fmla="*/ 0 w 260429"/>
                <a:gd name="connsiteY1" fmla="*/ 492159 h 492462"/>
                <a:gd name="connsiteX2" fmla="*/ 13960 w 260429"/>
                <a:gd name="connsiteY2" fmla="*/ 267738 h 492462"/>
                <a:gd name="connsiteX3" fmla="*/ 14812 w 260429"/>
                <a:gd name="connsiteY3" fmla="*/ 131426 h 492462"/>
                <a:gd name="connsiteX4" fmla="*/ 57846 w 260429"/>
                <a:gd name="connsiteY4" fmla="*/ 12023 h 492462"/>
                <a:gd name="connsiteX5" fmla="*/ 75091 w 260429"/>
                <a:gd name="connsiteY5" fmla="*/ 5940 h 492462"/>
                <a:gd name="connsiteX6" fmla="*/ 254530 w 260429"/>
                <a:gd name="connsiteY6" fmla="*/ 22181 h 492462"/>
                <a:gd name="connsiteX7" fmla="*/ 226884 w 260429"/>
                <a:gd name="connsiteY7" fmla="*/ 245962 h 492462"/>
                <a:gd name="connsiteX8" fmla="*/ 252066 w 260429"/>
                <a:gd name="connsiteY8" fmla="*/ 492463 h 49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429" h="492462">
                  <a:moveTo>
                    <a:pt x="252066" y="492463"/>
                  </a:moveTo>
                  <a:lnTo>
                    <a:pt x="0" y="492159"/>
                  </a:lnTo>
                  <a:cubicBezTo>
                    <a:pt x="0" y="492159"/>
                    <a:pt x="31356" y="323121"/>
                    <a:pt x="13960" y="267738"/>
                  </a:cubicBezTo>
                  <a:cubicBezTo>
                    <a:pt x="-3436" y="212356"/>
                    <a:pt x="14812" y="131426"/>
                    <a:pt x="14812" y="131426"/>
                  </a:cubicBezTo>
                  <a:cubicBezTo>
                    <a:pt x="40116" y="71268"/>
                    <a:pt x="46563" y="14973"/>
                    <a:pt x="57846" y="12023"/>
                  </a:cubicBezTo>
                  <a:cubicBezTo>
                    <a:pt x="63929" y="10411"/>
                    <a:pt x="69008" y="7065"/>
                    <a:pt x="75091" y="5940"/>
                  </a:cubicBezTo>
                  <a:cubicBezTo>
                    <a:pt x="174117" y="-13859"/>
                    <a:pt x="254530" y="22181"/>
                    <a:pt x="254530" y="22181"/>
                  </a:cubicBezTo>
                  <a:cubicBezTo>
                    <a:pt x="276762" y="77989"/>
                    <a:pt x="229165" y="119929"/>
                    <a:pt x="226884" y="245962"/>
                  </a:cubicBezTo>
                  <a:cubicBezTo>
                    <a:pt x="224664" y="369775"/>
                    <a:pt x="252066" y="492463"/>
                    <a:pt x="252066" y="492463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0" name="任意多边形: 形状 3299"/>
            <p:cNvSpPr/>
            <p:nvPr/>
          </p:nvSpPr>
          <p:spPr>
            <a:xfrm>
              <a:off x="7729106" y="5624829"/>
              <a:ext cx="533843" cy="330861"/>
            </a:xfrm>
            <a:custGeom>
              <a:avLst/>
              <a:gdLst>
                <a:gd name="connsiteX0" fmla="*/ 525239 w 533843"/>
                <a:gd name="connsiteY0" fmla="*/ 22719 h 330861"/>
                <a:gd name="connsiteX1" fmla="*/ 446985 w 533843"/>
                <a:gd name="connsiteY1" fmla="*/ 0 h 330861"/>
                <a:gd name="connsiteX2" fmla="*/ 365021 w 533843"/>
                <a:gd name="connsiteY2" fmla="*/ 31539 h 330861"/>
                <a:gd name="connsiteX3" fmla="*/ 342302 w 533843"/>
                <a:gd name="connsiteY3" fmla="*/ 1642 h 330861"/>
                <a:gd name="connsiteX4" fmla="*/ 337801 w 533843"/>
                <a:gd name="connsiteY4" fmla="*/ 2646 h 330861"/>
                <a:gd name="connsiteX5" fmla="*/ 318245 w 533843"/>
                <a:gd name="connsiteY5" fmla="*/ 17518 h 330861"/>
                <a:gd name="connsiteX6" fmla="*/ 318671 w 533843"/>
                <a:gd name="connsiteY6" fmla="*/ 8759 h 330861"/>
                <a:gd name="connsiteX7" fmla="*/ 168672 w 533843"/>
                <a:gd name="connsiteY7" fmla="*/ 175607 h 330861"/>
                <a:gd name="connsiteX8" fmla="*/ 141300 w 533843"/>
                <a:gd name="connsiteY8" fmla="*/ 175941 h 330861"/>
                <a:gd name="connsiteX9" fmla="*/ 6083 w 533843"/>
                <a:gd name="connsiteY9" fmla="*/ 162225 h 330861"/>
                <a:gd name="connsiteX10" fmla="*/ 3041 w 533843"/>
                <a:gd name="connsiteY10" fmla="*/ 171349 h 330861"/>
                <a:gd name="connsiteX11" fmla="*/ 0 w 533843"/>
                <a:gd name="connsiteY11" fmla="*/ 192638 h 330861"/>
                <a:gd name="connsiteX12" fmla="*/ 92456 w 533843"/>
                <a:gd name="connsiteY12" fmla="*/ 228830 h 330861"/>
                <a:gd name="connsiteX13" fmla="*/ 143734 w 533843"/>
                <a:gd name="connsiteY13" fmla="*/ 242942 h 330861"/>
                <a:gd name="connsiteX14" fmla="*/ 187377 w 533843"/>
                <a:gd name="connsiteY14" fmla="*/ 249481 h 330861"/>
                <a:gd name="connsiteX15" fmla="*/ 263653 w 533843"/>
                <a:gd name="connsiteY15" fmla="*/ 200515 h 330861"/>
                <a:gd name="connsiteX16" fmla="*/ 258756 w 533843"/>
                <a:gd name="connsiteY16" fmla="*/ 243459 h 330861"/>
                <a:gd name="connsiteX17" fmla="*/ 257905 w 533843"/>
                <a:gd name="connsiteY17" fmla="*/ 300058 h 330861"/>
                <a:gd name="connsiteX18" fmla="*/ 489046 w 533843"/>
                <a:gd name="connsiteY18" fmla="*/ 323720 h 330861"/>
                <a:gd name="connsiteX19" fmla="*/ 503433 w 533843"/>
                <a:gd name="connsiteY19" fmla="*/ 304803 h 330861"/>
                <a:gd name="connsiteX20" fmla="*/ 533633 w 533843"/>
                <a:gd name="connsiteY20" fmla="*/ 73965 h 330861"/>
                <a:gd name="connsiteX21" fmla="*/ 525239 w 533843"/>
                <a:gd name="connsiteY21" fmla="*/ 22719 h 3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3843" h="330861">
                  <a:moveTo>
                    <a:pt x="525239" y="22719"/>
                  </a:moveTo>
                  <a:cubicBezTo>
                    <a:pt x="513073" y="365"/>
                    <a:pt x="446985" y="0"/>
                    <a:pt x="446985" y="0"/>
                  </a:cubicBezTo>
                  <a:cubicBezTo>
                    <a:pt x="440903" y="7573"/>
                    <a:pt x="406961" y="31782"/>
                    <a:pt x="365021" y="31539"/>
                  </a:cubicBezTo>
                  <a:cubicBezTo>
                    <a:pt x="323081" y="31295"/>
                    <a:pt x="342302" y="1642"/>
                    <a:pt x="342302" y="1642"/>
                  </a:cubicBezTo>
                  <a:cubicBezTo>
                    <a:pt x="340773" y="1833"/>
                    <a:pt x="339266" y="2170"/>
                    <a:pt x="337801" y="2646"/>
                  </a:cubicBezTo>
                  <a:cubicBezTo>
                    <a:pt x="329877" y="5418"/>
                    <a:pt x="323033" y="10623"/>
                    <a:pt x="318245" y="17518"/>
                  </a:cubicBezTo>
                  <a:cubicBezTo>
                    <a:pt x="318519" y="12013"/>
                    <a:pt x="318671" y="8759"/>
                    <a:pt x="318671" y="8759"/>
                  </a:cubicBezTo>
                  <a:cubicBezTo>
                    <a:pt x="318671" y="8759"/>
                    <a:pt x="257054" y="25578"/>
                    <a:pt x="168672" y="175607"/>
                  </a:cubicBezTo>
                  <a:cubicBezTo>
                    <a:pt x="166057" y="180047"/>
                    <a:pt x="158605" y="179317"/>
                    <a:pt x="141300" y="175941"/>
                  </a:cubicBezTo>
                  <a:cubicBezTo>
                    <a:pt x="119220" y="171653"/>
                    <a:pt x="74117" y="172200"/>
                    <a:pt x="6083" y="162225"/>
                  </a:cubicBezTo>
                  <a:cubicBezTo>
                    <a:pt x="6083" y="162225"/>
                    <a:pt x="3741" y="163898"/>
                    <a:pt x="3041" y="171349"/>
                  </a:cubicBezTo>
                  <a:cubicBezTo>
                    <a:pt x="2721" y="178527"/>
                    <a:pt x="1703" y="185658"/>
                    <a:pt x="0" y="192638"/>
                  </a:cubicBezTo>
                  <a:cubicBezTo>
                    <a:pt x="30087" y="206496"/>
                    <a:pt x="60958" y="218581"/>
                    <a:pt x="92456" y="228830"/>
                  </a:cubicBezTo>
                  <a:cubicBezTo>
                    <a:pt x="109305" y="234183"/>
                    <a:pt x="126915" y="239171"/>
                    <a:pt x="143734" y="242942"/>
                  </a:cubicBezTo>
                  <a:cubicBezTo>
                    <a:pt x="158072" y="246340"/>
                    <a:pt x="172672" y="248527"/>
                    <a:pt x="187377" y="249481"/>
                  </a:cubicBezTo>
                  <a:cubicBezTo>
                    <a:pt x="187376" y="249481"/>
                    <a:pt x="222504" y="235977"/>
                    <a:pt x="263653" y="200515"/>
                  </a:cubicBezTo>
                  <a:cubicBezTo>
                    <a:pt x="260277" y="224420"/>
                    <a:pt x="258605" y="241543"/>
                    <a:pt x="258756" y="243459"/>
                  </a:cubicBezTo>
                  <a:cubicBezTo>
                    <a:pt x="259604" y="262326"/>
                    <a:pt x="259320" y="281226"/>
                    <a:pt x="257905" y="300058"/>
                  </a:cubicBezTo>
                  <a:cubicBezTo>
                    <a:pt x="257905" y="300058"/>
                    <a:pt x="436523" y="348720"/>
                    <a:pt x="489046" y="323720"/>
                  </a:cubicBezTo>
                  <a:cubicBezTo>
                    <a:pt x="497745" y="319614"/>
                    <a:pt x="502976" y="313471"/>
                    <a:pt x="503433" y="304803"/>
                  </a:cubicBezTo>
                  <a:cubicBezTo>
                    <a:pt x="508603" y="207480"/>
                    <a:pt x="531413" y="128405"/>
                    <a:pt x="533633" y="73965"/>
                  </a:cubicBezTo>
                  <a:cubicBezTo>
                    <a:pt x="534576" y="53254"/>
                    <a:pt x="532446" y="36040"/>
                    <a:pt x="525239" y="22719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1" name="任意多边形: 形状 3300"/>
            <p:cNvSpPr/>
            <p:nvPr/>
          </p:nvSpPr>
          <p:spPr>
            <a:xfrm>
              <a:off x="8167089" y="5751762"/>
              <a:ext cx="73338" cy="196816"/>
            </a:xfrm>
            <a:custGeom>
              <a:avLst/>
              <a:gdLst>
                <a:gd name="connsiteX0" fmla="*/ 11466 w 73338"/>
                <a:gd name="connsiteY0" fmla="*/ 2171 h 196816"/>
                <a:gd name="connsiteX1" fmla="*/ 71180 w 73338"/>
                <a:gd name="connsiteY1" fmla="*/ 33517 h 196816"/>
                <a:gd name="connsiteX2" fmla="*/ 73236 w 73338"/>
                <a:gd name="connsiteY2" fmla="*/ 50832 h 196816"/>
                <a:gd name="connsiteX3" fmla="*/ 65510 w 73338"/>
                <a:gd name="connsiteY3" fmla="*/ 177899 h 196816"/>
                <a:gd name="connsiteX4" fmla="*/ 51124 w 73338"/>
                <a:gd name="connsiteY4" fmla="*/ 196817 h 196816"/>
                <a:gd name="connsiteX5" fmla="*/ 0 w 73338"/>
                <a:gd name="connsiteY5" fmla="*/ 90735 h 196816"/>
                <a:gd name="connsiteX6" fmla="*/ 11466 w 73338"/>
                <a:gd name="connsiteY6" fmla="*/ 2201 h 19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38" h="196816">
                  <a:moveTo>
                    <a:pt x="11466" y="2171"/>
                  </a:moveTo>
                  <a:cubicBezTo>
                    <a:pt x="36611" y="-5663"/>
                    <a:pt x="63346" y="8371"/>
                    <a:pt x="71180" y="33517"/>
                  </a:cubicBezTo>
                  <a:cubicBezTo>
                    <a:pt x="72924" y="39113"/>
                    <a:pt x="73621" y="44983"/>
                    <a:pt x="73236" y="50832"/>
                  </a:cubicBezTo>
                  <a:cubicBezTo>
                    <a:pt x="71106" y="83709"/>
                    <a:pt x="68491" y="122060"/>
                    <a:pt x="65510" y="177899"/>
                  </a:cubicBezTo>
                  <a:cubicBezTo>
                    <a:pt x="65054" y="186567"/>
                    <a:pt x="59823" y="192711"/>
                    <a:pt x="51124" y="196817"/>
                  </a:cubicBezTo>
                  <a:lnTo>
                    <a:pt x="0" y="90735"/>
                  </a:lnTo>
                  <a:lnTo>
                    <a:pt x="11466" y="2201"/>
                  </a:ln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2" name="任意多边形: 形状 3301"/>
            <p:cNvSpPr/>
            <p:nvPr/>
          </p:nvSpPr>
          <p:spPr>
            <a:xfrm>
              <a:off x="7981353" y="5626045"/>
              <a:ext cx="276901" cy="498900"/>
            </a:xfrm>
            <a:custGeom>
              <a:avLst/>
              <a:gdLst>
                <a:gd name="connsiteX0" fmla="*/ 276733 w 276901"/>
                <a:gd name="connsiteY0" fmla="*/ 482751 h 498900"/>
                <a:gd name="connsiteX1" fmla="*/ 252402 w 276901"/>
                <a:gd name="connsiteY1" fmla="*/ 305654 h 498900"/>
                <a:gd name="connsiteX2" fmla="*/ 249361 w 276901"/>
                <a:gd name="connsiteY2" fmla="*/ 298690 h 498900"/>
                <a:gd name="connsiteX3" fmla="*/ 215541 w 276901"/>
                <a:gd name="connsiteY3" fmla="*/ 94008 h 498900"/>
                <a:gd name="connsiteX4" fmla="*/ 198266 w 276901"/>
                <a:gd name="connsiteY4" fmla="*/ 76094 h 498900"/>
                <a:gd name="connsiteX5" fmla="*/ 231721 w 276901"/>
                <a:gd name="connsiteY5" fmla="*/ 2159 h 498900"/>
                <a:gd name="connsiteX6" fmla="*/ 225394 w 276901"/>
                <a:gd name="connsiteY6" fmla="*/ 1156 h 498900"/>
                <a:gd name="connsiteX7" fmla="*/ 215601 w 276901"/>
                <a:gd name="connsiteY7" fmla="*/ 0 h 498900"/>
                <a:gd name="connsiteX8" fmla="*/ 177676 w 276901"/>
                <a:gd name="connsiteY8" fmla="*/ 76216 h 498900"/>
                <a:gd name="connsiteX9" fmla="*/ 176946 w 276901"/>
                <a:gd name="connsiteY9" fmla="*/ 76216 h 498900"/>
                <a:gd name="connsiteX10" fmla="*/ 48115 w 276901"/>
                <a:gd name="connsiteY10" fmla="*/ 76216 h 498900"/>
                <a:gd name="connsiteX11" fmla="*/ 52190 w 276901"/>
                <a:gd name="connsiteY11" fmla="*/ 76216 h 498900"/>
                <a:gd name="connsiteX12" fmla="*/ 85645 w 276901"/>
                <a:gd name="connsiteY12" fmla="*/ 1429 h 498900"/>
                <a:gd name="connsiteX13" fmla="*/ 66545 w 276901"/>
                <a:gd name="connsiteY13" fmla="*/ 7512 h 498900"/>
                <a:gd name="connsiteX14" fmla="*/ 32239 w 276901"/>
                <a:gd name="connsiteY14" fmla="*/ 74178 h 498900"/>
                <a:gd name="connsiteX15" fmla="*/ 19527 w 276901"/>
                <a:gd name="connsiteY15" fmla="*/ 87043 h 498900"/>
                <a:gd name="connsiteX16" fmla="*/ 12380 w 276901"/>
                <a:gd name="connsiteY16" fmla="*/ 170224 h 498900"/>
                <a:gd name="connsiteX17" fmla="*/ 2617 w 276901"/>
                <a:gd name="connsiteY17" fmla="*/ 284183 h 498900"/>
                <a:gd name="connsiteX18" fmla="*/ 396 w 276901"/>
                <a:gd name="connsiteY18" fmla="*/ 484911 h 498900"/>
                <a:gd name="connsiteX19" fmla="*/ 14143 w 276901"/>
                <a:gd name="connsiteY19" fmla="*/ 498901 h 498900"/>
                <a:gd name="connsiteX20" fmla="*/ 263229 w 276901"/>
                <a:gd name="connsiteY20" fmla="*/ 498901 h 498900"/>
                <a:gd name="connsiteX21" fmla="*/ 276897 w 276901"/>
                <a:gd name="connsiteY21" fmla="*/ 484596 h 498900"/>
                <a:gd name="connsiteX22" fmla="*/ 276733 w 276901"/>
                <a:gd name="connsiteY22" fmla="*/ 482751 h 49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76901" h="498900">
                  <a:moveTo>
                    <a:pt x="276733" y="482751"/>
                  </a:moveTo>
                  <a:lnTo>
                    <a:pt x="252402" y="305654"/>
                  </a:lnTo>
                  <a:cubicBezTo>
                    <a:pt x="252050" y="303097"/>
                    <a:pt x="250998" y="300686"/>
                    <a:pt x="249361" y="298690"/>
                  </a:cubicBezTo>
                  <a:cubicBezTo>
                    <a:pt x="218795" y="260186"/>
                    <a:pt x="215632" y="139902"/>
                    <a:pt x="215541" y="94008"/>
                  </a:cubicBezTo>
                  <a:cubicBezTo>
                    <a:pt x="215660" y="84313"/>
                    <a:pt x="207958" y="76327"/>
                    <a:pt x="198266" y="76094"/>
                  </a:cubicBezTo>
                  <a:cubicBezTo>
                    <a:pt x="198965" y="74026"/>
                    <a:pt x="217396" y="17548"/>
                    <a:pt x="231721" y="2159"/>
                  </a:cubicBezTo>
                  <a:lnTo>
                    <a:pt x="225394" y="1156"/>
                  </a:lnTo>
                  <a:cubicBezTo>
                    <a:pt x="221867" y="608"/>
                    <a:pt x="215601" y="0"/>
                    <a:pt x="215601" y="0"/>
                  </a:cubicBezTo>
                  <a:cubicBezTo>
                    <a:pt x="215601" y="0"/>
                    <a:pt x="189294" y="37165"/>
                    <a:pt x="177676" y="76216"/>
                  </a:cubicBezTo>
                  <a:lnTo>
                    <a:pt x="176946" y="76216"/>
                  </a:lnTo>
                  <a:cubicBezTo>
                    <a:pt x="134164" y="81481"/>
                    <a:pt x="90898" y="81481"/>
                    <a:pt x="48115" y="76216"/>
                  </a:cubicBezTo>
                  <a:lnTo>
                    <a:pt x="52190" y="76216"/>
                  </a:lnTo>
                  <a:cubicBezTo>
                    <a:pt x="52190" y="76216"/>
                    <a:pt x="71138" y="18704"/>
                    <a:pt x="85645" y="1429"/>
                  </a:cubicBezTo>
                  <a:cubicBezTo>
                    <a:pt x="79163" y="3075"/>
                    <a:pt x="72786" y="5106"/>
                    <a:pt x="66545" y="7512"/>
                  </a:cubicBezTo>
                  <a:cubicBezTo>
                    <a:pt x="57421" y="20438"/>
                    <a:pt x="40877" y="45407"/>
                    <a:pt x="32239" y="74178"/>
                  </a:cubicBezTo>
                  <a:cubicBezTo>
                    <a:pt x="25421" y="74770"/>
                    <a:pt x="20037" y="80218"/>
                    <a:pt x="19527" y="87043"/>
                  </a:cubicBezTo>
                  <a:lnTo>
                    <a:pt x="12380" y="170224"/>
                  </a:lnTo>
                  <a:lnTo>
                    <a:pt x="2617" y="284183"/>
                  </a:lnTo>
                  <a:cubicBezTo>
                    <a:pt x="-881" y="309395"/>
                    <a:pt x="1" y="441237"/>
                    <a:pt x="396" y="484911"/>
                  </a:cubicBezTo>
                  <a:cubicBezTo>
                    <a:pt x="362" y="492557"/>
                    <a:pt x="6498" y="498801"/>
                    <a:pt x="14143" y="498901"/>
                  </a:cubicBezTo>
                  <a:lnTo>
                    <a:pt x="263229" y="498901"/>
                  </a:lnTo>
                  <a:cubicBezTo>
                    <a:pt x="270954" y="498725"/>
                    <a:pt x="277073" y="492321"/>
                    <a:pt x="276897" y="484596"/>
                  </a:cubicBezTo>
                  <a:cubicBezTo>
                    <a:pt x="276883" y="483978"/>
                    <a:pt x="276828" y="483362"/>
                    <a:pt x="276733" y="482751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3" name="任意多边形: 形状 3302"/>
            <p:cNvSpPr/>
            <p:nvPr/>
          </p:nvSpPr>
          <p:spPr>
            <a:xfrm>
              <a:off x="8081658" y="5533345"/>
              <a:ext cx="86191" cy="63868"/>
            </a:xfrm>
            <a:custGeom>
              <a:avLst/>
              <a:gdLst>
                <a:gd name="connsiteX0" fmla="*/ 84519 w 86191"/>
                <a:gd name="connsiteY0" fmla="*/ 63868 h 63868"/>
                <a:gd name="connsiteX1" fmla="*/ 1034 w 86191"/>
                <a:gd name="connsiteY1" fmla="*/ 47141 h 63868"/>
                <a:gd name="connsiteX2" fmla="*/ 0 w 86191"/>
                <a:gd name="connsiteY2" fmla="*/ 47141 h 63868"/>
                <a:gd name="connsiteX3" fmla="*/ 1004 w 86191"/>
                <a:gd name="connsiteY3" fmla="*/ 46380 h 63868"/>
                <a:gd name="connsiteX4" fmla="*/ 48661 w 86191"/>
                <a:gd name="connsiteY4" fmla="*/ 11435 h 63868"/>
                <a:gd name="connsiteX5" fmla="*/ 86192 w 86191"/>
                <a:gd name="connsiteY5" fmla="*/ 0 h 63868"/>
                <a:gd name="connsiteX6" fmla="*/ 84519 w 86191"/>
                <a:gd name="connsiteY6" fmla="*/ 63868 h 6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191" h="63868">
                  <a:moveTo>
                    <a:pt x="84519" y="63868"/>
                  </a:moveTo>
                  <a:cubicBezTo>
                    <a:pt x="54683" y="47932"/>
                    <a:pt x="8485" y="47141"/>
                    <a:pt x="1034" y="47141"/>
                  </a:cubicBezTo>
                  <a:lnTo>
                    <a:pt x="0" y="47141"/>
                  </a:lnTo>
                  <a:lnTo>
                    <a:pt x="1004" y="46380"/>
                  </a:lnTo>
                  <a:cubicBezTo>
                    <a:pt x="5930" y="42761"/>
                    <a:pt x="28102" y="26429"/>
                    <a:pt x="48661" y="11435"/>
                  </a:cubicBezTo>
                  <a:lnTo>
                    <a:pt x="86192" y="0"/>
                  </a:lnTo>
                  <a:cubicBezTo>
                    <a:pt x="83246" y="21160"/>
                    <a:pt x="82686" y="42583"/>
                    <a:pt x="84519" y="63868"/>
                  </a:cubicBezTo>
                  <a:close/>
                </a:path>
              </a:pathLst>
            </a:custGeom>
            <a:solidFill>
              <a:srgbClr val="D68D5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4" name="任意多边形: 形状 3303"/>
            <p:cNvSpPr/>
            <p:nvPr/>
          </p:nvSpPr>
          <p:spPr>
            <a:xfrm>
              <a:off x="8032249" y="5404277"/>
              <a:ext cx="142596" cy="177656"/>
            </a:xfrm>
            <a:custGeom>
              <a:avLst/>
              <a:gdLst>
                <a:gd name="connsiteX0" fmla="*/ 31891 w 142596"/>
                <a:gd name="connsiteY0" fmla="*/ 177577 h 177656"/>
                <a:gd name="connsiteX1" fmla="*/ 139797 w 142596"/>
                <a:gd name="connsiteY1" fmla="*/ 116416 h 177656"/>
                <a:gd name="connsiteX2" fmla="*/ 89281 w 142596"/>
                <a:gd name="connsiteY2" fmla="*/ 845 h 177656"/>
                <a:gd name="connsiteX3" fmla="*/ 1812 w 142596"/>
                <a:gd name="connsiteY3" fmla="*/ 41630 h 177656"/>
                <a:gd name="connsiteX4" fmla="*/ 31891 w 142596"/>
                <a:gd name="connsiteY4" fmla="*/ 177577 h 17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596" h="177656">
                  <a:moveTo>
                    <a:pt x="31891" y="177577"/>
                  </a:moveTo>
                  <a:cubicBezTo>
                    <a:pt x="31891" y="177577"/>
                    <a:pt x="137790" y="182413"/>
                    <a:pt x="139797" y="116416"/>
                  </a:cubicBezTo>
                  <a:cubicBezTo>
                    <a:pt x="141804" y="50419"/>
                    <a:pt x="156799" y="6593"/>
                    <a:pt x="89281" y="845"/>
                  </a:cubicBezTo>
                  <a:cubicBezTo>
                    <a:pt x="21763" y="-4903"/>
                    <a:pt x="7834" y="19762"/>
                    <a:pt x="1812" y="41630"/>
                  </a:cubicBezTo>
                  <a:cubicBezTo>
                    <a:pt x="-4210" y="63497"/>
                    <a:pt x="4519" y="174627"/>
                    <a:pt x="31891" y="177577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5" name="任意多边形: 形状 3304"/>
            <p:cNvSpPr/>
            <p:nvPr/>
          </p:nvSpPr>
          <p:spPr>
            <a:xfrm>
              <a:off x="8015510" y="5392560"/>
              <a:ext cx="118701" cy="103407"/>
            </a:xfrm>
            <a:custGeom>
              <a:avLst/>
              <a:gdLst>
                <a:gd name="connsiteX0" fmla="*/ 60157 w 118701"/>
                <a:gd name="connsiteY0" fmla="*/ 38536 h 103407"/>
                <a:gd name="connsiteX1" fmla="*/ 18004 w 118701"/>
                <a:gd name="connsiteY1" fmla="*/ 103407 h 103407"/>
                <a:gd name="connsiteX2" fmla="*/ 546 w 118701"/>
                <a:gd name="connsiteY2" fmla="*/ 55932 h 103407"/>
                <a:gd name="connsiteX3" fmla="*/ 68064 w 118701"/>
                <a:gd name="connsiteY3" fmla="*/ 2 h 103407"/>
                <a:gd name="connsiteX4" fmla="*/ 118702 w 118701"/>
                <a:gd name="connsiteY4" fmla="*/ 3712 h 103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01" h="103407">
                  <a:moveTo>
                    <a:pt x="60157" y="38536"/>
                  </a:moveTo>
                  <a:cubicBezTo>
                    <a:pt x="60157" y="38536"/>
                    <a:pt x="12986" y="66850"/>
                    <a:pt x="18004" y="103407"/>
                  </a:cubicBezTo>
                  <a:cubicBezTo>
                    <a:pt x="18004" y="103407"/>
                    <a:pt x="-3681" y="90208"/>
                    <a:pt x="546" y="55932"/>
                  </a:cubicBezTo>
                  <a:cubicBezTo>
                    <a:pt x="4774" y="21656"/>
                    <a:pt x="39050" y="2"/>
                    <a:pt x="68064" y="2"/>
                  </a:cubicBezTo>
                  <a:cubicBezTo>
                    <a:pt x="85013" y="-56"/>
                    <a:pt x="101943" y="1184"/>
                    <a:pt x="118702" y="3712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6" name="任意多边形: 形状 3305"/>
            <p:cNvSpPr/>
            <p:nvPr/>
          </p:nvSpPr>
          <p:spPr>
            <a:xfrm>
              <a:off x="8063950" y="5398301"/>
              <a:ext cx="115188" cy="115062"/>
            </a:xfrm>
            <a:custGeom>
              <a:avLst/>
              <a:gdLst>
                <a:gd name="connsiteX0" fmla="*/ 2926 w 115188"/>
                <a:gd name="connsiteY0" fmla="*/ 21298 h 115062"/>
                <a:gd name="connsiteX1" fmla="*/ 66582 w 115188"/>
                <a:gd name="connsiteY1" fmla="*/ 71297 h 115062"/>
                <a:gd name="connsiteX2" fmla="*/ 108370 w 115188"/>
                <a:gd name="connsiteY2" fmla="*/ 115062 h 115062"/>
                <a:gd name="connsiteX3" fmla="*/ 2926 w 115188"/>
                <a:gd name="connsiteY3" fmla="*/ 21298 h 11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188" h="115062">
                  <a:moveTo>
                    <a:pt x="2926" y="21298"/>
                  </a:moveTo>
                  <a:cubicBezTo>
                    <a:pt x="-15869" y="31273"/>
                    <a:pt x="61837" y="39546"/>
                    <a:pt x="66582" y="71297"/>
                  </a:cubicBezTo>
                  <a:cubicBezTo>
                    <a:pt x="71326" y="103049"/>
                    <a:pt x="108370" y="115062"/>
                    <a:pt x="108370" y="115062"/>
                  </a:cubicBezTo>
                  <a:cubicBezTo>
                    <a:pt x="108370" y="115062"/>
                    <a:pt x="155298" y="-59359"/>
                    <a:pt x="2926" y="21298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7" name="任意多边形: 形状 3306"/>
            <p:cNvSpPr/>
            <p:nvPr/>
          </p:nvSpPr>
          <p:spPr>
            <a:xfrm>
              <a:off x="8051427" y="5543777"/>
              <a:ext cx="31295" cy="9816"/>
            </a:xfrm>
            <a:custGeom>
              <a:avLst/>
              <a:gdLst>
                <a:gd name="connsiteX0" fmla="*/ 0 w 31295"/>
                <a:gd name="connsiteY0" fmla="*/ 2159 h 9816"/>
                <a:gd name="connsiteX1" fmla="*/ 17122 w 31295"/>
                <a:gd name="connsiteY1" fmla="*/ 9793 h 9816"/>
                <a:gd name="connsiteX2" fmla="*/ 31295 w 31295"/>
                <a:gd name="connsiteY2" fmla="*/ 3346 h 9816"/>
                <a:gd name="connsiteX3" fmla="*/ 0 w 31295"/>
                <a:gd name="connsiteY3" fmla="*/ 2159 h 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95" h="9816">
                  <a:moveTo>
                    <a:pt x="0" y="2159"/>
                  </a:moveTo>
                  <a:cubicBezTo>
                    <a:pt x="0" y="2159"/>
                    <a:pt x="791" y="8881"/>
                    <a:pt x="17122" y="9793"/>
                  </a:cubicBezTo>
                  <a:cubicBezTo>
                    <a:pt x="17122" y="9793"/>
                    <a:pt x="30839" y="10554"/>
                    <a:pt x="31295" y="3346"/>
                  </a:cubicBezTo>
                  <a:cubicBezTo>
                    <a:pt x="31295" y="3346"/>
                    <a:pt x="18795" y="-3315"/>
                    <a:pt x="0" y="2159"/>
                  </a:cubicBezTo>
                  <a:close/>
                </a:path>
              </a:pathLst>
            </a:custGeom>
            <a:solidFill>
              <a:srgbClr val="FFFFF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8" name="任意多边形: 形状 3307"/>
            <p:cNvSpPr/>
            <p:nvPr/>
          </p:nvSpPr>
          <p:spPr>
            <a:xfrm>
              <a:off x="7910887" y="5637906"/>
              <a:ext cx="355809" cy="247564"/>
            </a:xfrm>
            <a:custGeom>
              <a:avLst/>
              <a:gdLst>
                <a:gd name="connsiteX0" fmla="*/ 0 w 355809"/>
                <a:gd name="connsiteY0" fmla="*/ 187985 h 247564"/>
                <a:gd name="connsiteX1" fmla="*/ 135309 w 355809"/>
                <a:gd name="connsiteY1" fmla="*/ 239475 h 247564"/>
                <a:gd name="connsiteX2" fmla="*/ 185644 w 355809"/>
                <a:gd name="connsiteY2" fmla="*/ 247565 h 247564"/>
                <a:gd name="connsiteX3" fmla="*/ 304773 w 355809"/>
                <a:gd name="connsiteY3" fmla="*/ 154561 h 247564"/>
                <a:gd name="connsiteX4" fmla="*/ 327491 w 355809"/>
                <a:gd name="connsiteY4" fmla="*/ 0 h 247564"/>
                <a:gd name="connsiteX5" fmla="*/ 166969 w 355809"/>
                <a:gd name="connsiteY5" fmla="*/ 173660 h 247564"/>
                <a:gd name="connsiteX6" fmla="*/ 134062 w 355809"/>
                <a:gd name="connsiteY6" fmla="*/ 172930 h 247564"/>
                <a:gd name="connsiteX7" fmla="*/ 3042 w 355809"/>
                <a:gd name="connsiteY7" fmla="*/ 159640 h 247564"/>
                <a:gd name="connsiteX8" fmla="*/ 1338 w 355809"/>
                <a:gd name="connsiteY8" fmla="*/ 169433 h 247564"/>
                <a:gd name="connsiteX9" fmla="*/ 0 w 355809"/>
                <a:gd name="connsiteY9" fmla="*/ 187985 h 24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5809" h="247564">
                  <a:moveTo>
                    <a:pt x="0" y="187985"/>
                  </a:moveTo>
                  <a:cubicBezTo>
                    <a:pt x="0" y="187985"/>
                    <a:pt x="72475" y="224481"/>
                    <a:pt x="135309" y="239475"/>
                  </a:cubicBezTo>
                  <a:cubicBezTo>
                    <a:pt x="151810" y="243682"/>
                    <a:pt x="168656" y="246390"/>
                    <a:pt x="185644" y="247565"/>
                  </a:cubicBezTo>
                  <a:cubicBezTo>
                    <a:pt x="185643" y="247565"/>
                    <a:pt x="253222" y="226793"/>
                    <a:pt x="304773" y="154561"/>
                  </a:cubicBezTo>
                  <a:cubicBezTo>
                    <a:pt x="404376" y="15055"/>
                    <a:pt x="327491" y="0"/>
                    <a:pt x="327491" y="0"/>
                  </a:cubicBezTo>
                  <a:cubicBezTo>
                    <a:pt x="327491" y="0"/>
                    <a:pt x="260946" y="41514"/>
                    <a:pt x="166969" y="173660"/>
                  </a:cubicBezTo>
                  <a:cubicBezTo>
                    <a:pt x="163685" y="178283"/>
                    <a:pt x="155412" y="177249"/>
                    <a:pt x="134062" y="172930"/>
                  </a:cubicBezTo>
                  <a:cubicBezTo>
                    <a:pt x="111222" y="168308"/>
                    <a:pt x="65784" y="168855"/>
                    <a:pt x="3042" y="159640"/>
                  </a:cubicBezTo>
                  <a:cubicBezTo>
                    <a:pt x="2011" y="162807"/>
                    <a:pt x="1438" y="166104"/>
                    <a:pt x="1338" y="169433"/>
                  </a:cubicBezTo>
                  <a:cubicBezTo>
                    <a:pt x="-60" y="185856"/>
                    <a:pt x="0" y="187985"/>
                    <a:pt x="0" y="187985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9" name="任意多边形: 形状 3308"/>
            <p:cNvSpPr/>
            <p:nvPr/>
          </p:nvSpPr>
          <p:spPr>
            <a:xfrm>
              <a:off x="7655542" y="5771709"/>
              <a:ext cx="220673" cy="95940"/>
            </a:xfrm>
            <a:custGeom>
              <a:avLst/>
              <a:gdLst>
                <a:gd name="connsiteX0" fmla="*/ 214804 w 220673"/>
                <a:gd name="connsiteY0" fmla="*/ 29061 h 95940"/>
                <a:gd name="connsiteX1" fmla="*/ 79526 w 220673"/>
                <a:gd name="connsiteY1" fmla="*/ 14797 h 95940"/>
                <a:gd name="connsiteX2" fmla="*/ 62890 w 220673"/>
                <a:gd name="connsiteY2" fmla="*/ 8198 h 95940"/>
                <a:gd name="connsiteX3" fmla="*/ 2063 w 220673"/>
                <a:gd name="connsiteY3" fmla="*/ 3909 h 95940"/>
                <a:gd name="connsiteX4" fmla="*/ 45584 w 220673"/>
                <a:gd name="connsiteY4" fmla="*/ 43447 h 95940"/>
                <a:gd name="connsiteX5" fmla="*/ 73716 w 220673"/>
                <a:gd name="connsiteY5" fmla="*/ 45758 h 95940"/>
                <a:gd name="connsiteX6" fmla="*/ 165899 w 220673"/>
                <a:gd name="connsiteY6" fmla="*/ 81828 h 95940"/>
                <a:gd name="connsiteX7" fmla="*/ 217176 w 220673"/>
                <a:gd name="connsiteY7" fmla="*/ 95940 h 95940"/>
                <a:gd name="connsiteX8" fmla="*/ 214804 w 220673"/>
                <a:gd name="connsiteY8" fmla="*/ 29061 h 95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673" h="95940">
                  <a:moveTo>
                    <a:pt x="214804" y="29061"/>
                  </a:moveTo>
                  <a:cubicBezTo>
                    <a:pt x="192937" y="24803"/>
                    <a:pt x="146435" y="24469"/>
                    <a:pt x="79526" y="14797"/>
                  </a:cubicBezTo>
                  <a:cubicBezTo>
                    <a:pt x="73819" y="13027"/>
                    <a:pt x="68257" y="10820"/>
                    <a:pt x="62890" y="8198"/>
                  </a:cubicBezTo>
                  <a:cubicBezTo>
                    <a:pt x="48565" y="1020"/>
                    <a:pt x="10305" y="-3755"/>
                    <a:pt x="2063" y="3909"/>
                  </a:cubicBezTo>
                  <a:cubicBezTo>
                    <a:pt x="-6179" y="11573"/>
                    <a:pt x="10669" y="42625"/>
                    <a:pt x="45584" y="43447"/>
                  </a:cubicBezTo>
                  <a:cubicBezTo>
                    <a:pt x="55000" y="43634"/>
                    <a:pt x="64395" y="44406"/>
                    <a:pt x="73716" y="45758"/>
                  </a:cubicBezTo>
                  <a:cubicBezTo>
                    <a:pt x="103714" y="59568"/>
                    <a:pt x="134495" y="71612"/>
                    <a:pt x="165899" y="81828"/>
                  </a:cubicBezTo>
                  <a:cubicBezTo>
                    <a:pt x="182748" y="87181"/>
                    <a:pt x="200358" y="92169"/>
                    <a:pt x="217176" y="95940"/>
                  </a:cubicBezTo>
                  <a:cubicBezTo>
                    <a:pt x="222541" y="73852"/>
                    <a:pt x="221721" y="50713"/>
                    <a:pt x="214804" y="29061"/>
                  </a:cubicBezTo>
                  <a:close/>
                </a:path>
              </a:pathLst>
            </a:custGeom>
            <a:solidFill>
              <a:srgbClr val="A8633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0" name="任意多边形: 形状 3309"/>
            <p:cNvSpPr/>
            <p:nvPr/>
          </p:nvSpPr>
          <p:spPr>
            <a:xfrm>
              <a:off x="7828466" y="5711841"/>
              <a:ext cx="57937" cy="76155"/>
            </a:xfrm>
            <a:custGeom>
              <a:avLst/>
              <a:gdLst>
                <a:gd name="connsiteX0" fmla="*/ 57938 w 57937"/>
                <a:gd name="connsiteY0" fmla="*/ 0 h 76155"/>
                <a:gd name="connsiteX1" fmla="*/ 57116 w 57937"/>
                <a:gd name="connsiteY1" fmla="*/ 18795 h 76155"/>
                <a:gd name="connsiteX2" fmla="*/ 55414 w 57937"/>
                <a:gd name="connsiteY2" fmla="*/ 58059 h 76155"/>
                <a:gd name="connsiteX3" fmla="*/ 54623 w 57937"/>
                <a:gd name="connsiteY3" fmla="*/ 76155 h 76155"/>
                <a:gd name="connsiteX4" fmla="*/ 4745 w 57937"/>
                <a:gd name="connsiteY4" fmla="*/ 76155 h 76155"/>
                <a:gd name="connsiteX5" fmla="*/ 3620 w 57937"/>
                <a:gd name="connsiteY5" fmla="*/ 58059 h 76155"/>
                <a:gd name="connsiteX6" fmla="*/ 1187 w 57937"/>
                <a:gd name="connsiteY6" fmla="*/ 18795 h 76155"/>
                <a:gd name="connsiteX7" fmla="*/ 0 w 57937"/>
                <a:gd name="connsiteY7" fmla="*/ 0 h 76155"/>
                <a:gd name="connsiteX8" fmla="*/ 57938 w 57937"/>
                <a:gd name="connsiteY8" fmla="*/ 0 h 7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937" h="76155">
                  <a:moveTo>
                    <a:pt x="57938" y="0"/>
                  </a:moveTo>
                  <a:lnTo>
                    <a:pt x="57116" y="18795"/>
                  </a:lnTo>
                  <a:lnTo>
                    <a:pt x="55414" y="58059"/>
                  </a:lnTo>
                  <a:lnTo>
                    <a:pt x="54623" y="76155"/>
                  </a:lnTo>
                  <a:lnTo>
                    <a:pt x="4745" y="76155"/>
                  </a:lnTo>
                  <a:lnTo>
                    <a:pt x="3620" y="58059"/>
                  </a:lnTo>
                  <a:lnTo>
                    <a:pt x="1187" y="18795"/>
                  </a:lnTo>
                  <a:lnTo>
                    <a:pt x="0" y="0"/>
                  </a:lnTo>
                  <a:lnTo>
                    <a:pt x="57938" y="0"/>
                  </a:ln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1" name="任意多边形: 形状 3310"/>
            <p:cNvSpPr/>
            <p:nvPr/>
          </p:nvSpPr>
          <p:spPr>
            <a:xfrm>
              <a:off x="7825851" y="5699129"/>
              <a:ext cx="63168" cy="12712"/>
            </a:xfrm>
            <a:custGeom>
              <a:avLst/>
              <a:gdLst>
                <a:gd name="connsiteX0" fmla="*/ 61526 w 63168"/>
                <a:gd name="connsiteY0" fmla="*/ 0 h 12712"/>
                <a:gd name="connsiteX1" fmla="*/ 2433 w 63168"/>
                <a:gd name="connsiteY1" fmla="*/ 0 h 12712"/>
                <a:gd name="connsiteX2" fmla="*/ 0 w 63168"/>
                <a:gd name="connsiteY2" fmla="*/ 12713 h 12712"/>
                <a:gd name="connsiteX3" fmla="*/ 63169 w 63168"/>
                <a:gd name="connsiteY3" fmla="*/ 12713 h 12712"/>
                <a:gd name="connsiteX4" fmla="*/ 61526 w 63168"/>
                <a:gd name="connsiteY4" fmla="*/ 0 h 12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68" h="12712">
                  <a:moveTo>
                    <a:pt x="61526" y="0"/>
                  </a:moveTo>
                  <a:lnTo>
                    <a:pt x="2433" y="0"/>
                  </a:lnTo>
                  <a:lnTo>
                    <a:pt x="0" y="12713"/>
                  </a:lnTo>
                  <a:lnTo>
                    <a:pt x="63169" y="12713"/>
                  </a:lnTo>
                  <a:lnTo>
                    <a:pt x="61526" y="0"/>
                  </a:lnTo>
                  <a:close/>
                </a:path>
              </a:pathLst>
            </a:custGeom>
            <a:solidFill>
              <a:srgbClr val="DCE3F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2" name="任意多边形: 形状 3311"/>
            <p:cNvSpPr/>
            <p:nvPr/>
          </p:nvSpPr>
          <p:spPr>
            <a:xfrm>
              <a:off x="7829653" y="5730637"/>
              <a:ext cx="55929" cy="39263"/>
            </a:xfrm>
            <a:custGeom>
              <a:avLst/>
              <a:gdLst>
                <a:gd name="connsiteX0" fmla="*/ 55930 w 55929"/>
                <a:gd name="connsiteY0" fmla="*/ 0 h 39263"/>
                <a:gd name="connsiteX1" fmla="*/ 54227 w 55929"/>
                <a:gd name="connsiteY1" fmla="*/ 39264 h 39263"/>
                <a:gd name="connsiteX2" fmla="*/ 2433 w 55929"/>
                <a:gd name="connsiteY2" fmla="*/ 39264 h 39263"/>
                <a:gd name="connsiteX3" fmla="*/ 0 w 55929"/>
                <a:gd name="connsiteY3" fmla="*/ 0 h 39263"/>
                <a:gd name="connsiteX4" fmla="*/ 55930 w 55929"/>
                <a:gd name="connsiteY4" fmla="*/ 0 h 3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29" h="39263">
                  <a:moveTo>
                    <a:pt x="55930" y="0"/>
                  </a:moveTo>
                  <a:lnTo>
                    <a:pt x="54227" y="39264"/>
                  </a:lnTo>
                  <a:lnTo>
                    <a:pt x="2433" y="39264"/>
                  </a:lnTo>
                  <a:lnTo>
                    <a:pt x="0" y="0"/>
                  </a:lnTo>
                  <a:lnTo>
                    <a:pt x="55930" y="0"/>
                  </a:lnTo>
                  <a:close/>
                </a:path>
              </a:pathLst>
            </a:custGeom>
            <a:solidFill>
              <a:srgbClr val="E5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3" name="任意多边形: 形状 3312"/>
            <p:cNvSpPr/>
            <p:nvPr/>
          </p:nvSpPr>
          <p:spPr>
            <a:xfrm>
              <a:off x="7738017" y="5711841"/>
              <a:ext cx="57937" cy="76155"/>
            </a:xfrm>
            <a:custGeom>
              <a:avLst/>
              <a:gdLst>
                <a:gd name="connsiteX0" fmla="*/ 57938 w 57937"/>
                <a:gd name="connsiteY0" fmla="*/ 0 h 76155"/>
                <a:gd name="connsiteX1" fmla="*/ 57116 w 57937"/>
                <a:gd name="connsiteY1" fmla="*/ 18795 h 76155"/>
                <a:gd name="connsiteX2" fmla="*/ 55383 w 57937"/>
                <a:gd name="connsiteY2" fmla="*/ 58059 h 76155"/>
                <a:gd name="connsiteX3" fmla="*/ 54623 w 57937"/>
                <a:gd name="connsiteY3" fmla="*/ 76155 h 76155"/>
                <a:gd name="connsiteX4" fmla="*/ 4745 w 57937"/>
                <a:gd name="connsiteY4" fmla="*/ 76155 h 76155"/>
                <a:gd name="connsiteX5" fmla="*/ 3620 w 57937"/>
                <a:gd name="connsiteY5" fmla="*/ 58059 h 76155"/>
                <a:gd name="connsiteX6" fmla="*/ 1156 w 57937"/>
                <a:gd name="connsiteY6" fmla="*/ 18795 h 76155"/>
                <a:gd name="connsiteX7" fmla="*/ 0 w 57937"/>
                <a:gd name="connsiteY7" fmla="*/ 0 h 76155"/>
                <a:gd name="connsiteX8" fmla="*/ 57938 w 57937"/>
                <a:gd name="connsiteY8" fmla="*/ 0 h 7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937" h="76155">
                  <a:moveTo>
                    <a:pt x="57938" y="0"/>
                  </a:moveTo>
                  <a:lnTo>
                    <a:pt x="57116" y="18795"/>
                  </a:lnTo>
                  <a:lnTo>
                    <a:pt x="55383" y="58059"/>
                  </a:lnTo>
                  <a:lnTo>
                    <a:pt x="54623" y="76155"/>
                  </a:lnTo>
                  <a:lnTo>
                    <a:pt x="4745" y="76155"/>
                  </a:lnTo>
                  <a:lnTo>
                    <a:pt x="3620" y="58059"/>
                  </a:lnTo>
                  <a:lnTo>
                    <a:pt x="1156" y="18795"/>
                  </a:lnTo>
                  <a:lnTo>
                    <a:pt x="0" y="0"/>
                  </a:lnTo>
                  <a:lnTo>
                    <a:pt x="57938" y="0"/>
                  </a:ln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4" name="任意多边形: 形状 3313"/>
            <p:cNvSpPr/>
            <p:nvPr/>
          </p:nvSpPr>
          <p:spPr>
            <a:xfrm>
              <a:off x="7735402" y="5699129"/>
              <a:ext cx="63168" cy="12712"/>
            </a:xfrm>
            <a:custGeom>
              <a:avLst/>
              <a:gdLst>
                <a:gd name="connsiteX0" fmla="*/ 61496 w 63168"/>
                <a:gd name="connsiteY0" fmla="*/ 0 h 12712"/>
                <a:gd name="connsiteX1" fmla="*/ 2433 w 63168"/>
                <a:gd name="connsiteY1" fmla="*/ 0 h 12712"/>
                <a:gd name="connsiteX2" fmla="*/ 0 w 63168"/>
                <a:gd name="connsiteY2" fmla="*/ 12713 h 12712"/>
                <a:gd name="connsiteX3" fmla="*/ 63169 w 63168"/>
                <a:gd name="connsiteY3" fmla="*/ 12713 h 12712"/>
                <a:gd name="connsiteX4" fmla="*/ 61496 w 63168"/>
                <a:gd name="connsiteY4" fmla="*/ 0 h 12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68" h="12712">
                  <a:moveTo>
                    <a:pt x="61496" y="0"/>
                  </a:moveTo>
                  <a:lnTo>
                    <a:pt x="2433" y="0"/>
                  </a:lnTo>
                  <a:lnTo>
                    <a:pt x="0" y="12713"/>
                  </a:lnTo>
                  <a:lnTo>
                    <a:pt x="63169" y="12713"/>
                  </a:lnTo>
                  <a:lnTo>
                    <a:pt x="61496" y="0"/>
                  </a:lnTo>
                  <a:close/>
                </a:path>
              </a:pathLst>
            </a:custGeom>
            <a:solidFill>
              <a:srgbClr val="DCE3F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5" name="任意多边形: 形状 3314"/>
            <p:cNvSpPr/>
            <p:nvPr/>
          </p:nvSpPr>
          <p:spPr>
            <a:xfrm>
              <a:off x="7739173" y="5730637"/>
              <a:ext cx="55960" cy="39263"/>
            </a:xfrm>
            <a:custGeom>
              <a:avLst/>
              <a:gdLst>
                <a:gd name="connsiteX0" fmla="*/ 55960 w 55960"/>
                <a:gd name="connsiteY0" fmla="*/ 0 h 39263"/>
                <a:gd name="connsiteX1" fmla="*/ 54227 w 55960"/>
                <a:gd name="connsiteY1" fmla="*/ 39264 h 39263"/>
                <a:gd name="connsiteX2" fmla="*/ 2464 w 55960"/>
                <a:gd name="connsiteY2" fmla="*/ 39264 h 39263"/>
                <a:gd name="connsiteX3" fmla="*/ 0 w 55960"/>
                <a:gd name="connsiteY3" fmla="*/ 0 h 39263"/>
                <a:gd name="connsiteX4" fmla="*/ 55960 w 55960"/>
                <a:gd name="connsiteY4" fmla="*/ 0 h 3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60" h="39263">
                  <a:moveTo>
                    <a:pt x="55960" y="0"/>
                  </a:moveTo>
                  <a:lnTo>
                    <a:pt x="54227" y="39264"/>
                  </a:lnTo>
                  <a:lnTo>
                    <a:pt x="2464" y="39264"/>
                  </a:lnTo>
                  <a:lnTo>
                    <a:pt x="0" y="0"/>
                  </a:lnTo>
                  <a:lnTo>
                    <a:pt x="55960" y="0"/>
                  </a:lnTo>
                  <a:close/>
                </a:path>
              </a:pathLst>
            </a:custGeom>
            <a:solidFill>
              <a:srgbClr val="E5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6" name="任意多边形: 形状 3315"/>
            <p:cNvSpPr/>
            <p:nvPr/>
          </p:nvSpPr>
          <p:spPr>
            <a:xfrm>
              <a:off x="7686010" y="5788057"/>
              <a:ext cx="250089" cy="13169"/>
            </a:xfrm>
            <a:custGeom>
              <a:avLst/>
              <a:gdLst>
                <a:gd name="connsiteX0" fmla="*/ 243520 w 250089"/>
                <a:gd name="connsiteY0" fmla="*/ 13169 h 13169"/>
                <a:gd name="connsiteX1" fmla="*/ 6570 w 250089"/>
                <a:gd name="connsiteY1" fmla="*/ 13169 h 13169"/>
                <a:gd name="connsiteX2" fmla="*/ 1 w 250089"/>
                <a:gd name="connsiteY2" fmla="*/ 6600 h 13169"/>
                <a:gd name="connsiteX3" fmla="*/ 0 w 250089"/>
                <a:gd name="connsiteY3" fmla="*/ 6600 h 13169"/>
                <a:gd name="connsiteX4" fmla="*/ 6569 w 250089"/>
                <a:gd name="connsiteY4" fmla="*/ 0 h 13169"/>
                <a:gd name="connsiteX5" fmla="*/ 243520 w 250089"/>
                <a:gd name="connsiteY5" fmla="*/ 0 h 13169"/>
                <a:gd name="connsiteX6" fmla="*/ 250089 w 250089"/>
                <a:gd name="connsiteY6" fmla="*/ 6600 h 13169"/>
                <a:gd name="connsiteX7" fmla="*/ 250089 w 250089"/>
                <a:gd name="connsiteY7" fmla="*/ 6600 h 13169"/>
                <a:gd name="connsiteX8" fmla="*/ 243520 w 250089"/>
                <a:gd name="connsiteY8" fmla="*/ 13169 h 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089" h="13169">
                  <a:moveTo>
                    <a:pt x="243520" y="13169"/>
                  </a:moveTo>
                  <a:lnTo>
                    <a:pt x="6570" y="13169"/>
                  </a:lnTo>
                  <a:cubicBezTo>
                    <a:pt x="2942" y="13169"/>
                    <a:pt x="1" y="10228"/>
                    <a:pt x="1" y="6600"/>
                  </a:cubicBezTo>
                  <a:lnTo>
                    <a:pt x="0" y="6600"/>
                  </a:lnTo>
                  <a:cubicBezTo>
                    <a:pt x="0" y="2967"/>
                    <a:pt x="2936" y="17"/>
                    <a:pt x="6569" y="0"/>
                  </a:cubicBezTo>
                  <a:lnTo>
                    <a:pt x="243520" y="0"/>
                  </a:lnTo>
                  <a:cubicBezTo>
                    <a:pt x="247153" y="17"/>
                    <a:pt x="250089" y="2967"/>
                    <a:pt x="250089" y="6600"/>
                  </a:cubicBezTo>
                  <a:lnTo>
                    <a:pt x="250089" y="6600"/>
                  </a:lnTo>
                  <a:cubicBezTo>
                    <a:pt x="250089" y="10228"/>
                    <a:pt x="247148" y="13169"/>
                    <a:pt x="243520" y="13169"/>
                  </a:cubicBezTo>
                  <a:close/>
                </a:path>
              </a:pathLst>
            </a:custGeom>
            <a:solidFill>
              <a:srgbClr val="1C468A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7" name="任意多边形: 形状 3316"/>
            <p:cNvSpPr/>
            <p:nvPr/>
          </p:nvSpPr>
          <p:spPr>
            <a:xfrm>
              <a:off x="7820922" y="5776802"/>
              <a:ext cx="225273" cy="100457"/>
            </a:xfrm>
            <a:custGeom>
              <a:avLst/>
              <a:gdLst>
                <a:gd name="connsiteX0" fmla="*/ 225274 w 225273"/>
                <a:gd name="connsiteY0" fmla="*/ 100458 h 100457"/>
                <a:gd name="connsiteX1" fmla="*/ 224027 w 225273"/>
                <a:gd name="connsiteY1" fmla="*/ 33913 h 100457"/>
                <a:gd name="connsiteX2" fmla="*/ 92671 w 225273"/>
                <a:gd name="connsiteY2" fmla="*/ 18098 h 100457"/>
                <a:gd name="connsiteX3" fmla="*/ 92671 w 225273"/>
                <a:gd name="connsiteY3" fmla="*/ 18098 h 100457"/>
                <a:gd name="connsiteX4" fmla="*/ 66972 w 225273"/>
                <a:gd name="connsiteY4" fmla="*/ 8761 h 100457"/>
                <a:gd name="connsiteX5" fmla="*/ 2161 w 225273"/>
                <a:gd name="connsiteY5" fmla="*/ 4169 h 100457"/>
                <a:gd name="connsiteX6" fmla="*/ 48602 w 225273"/>
                <a:gd name="connsiteY6" fmla="*/ 46535 h 100457"/>
                <a:gd name="connsiteX7" fmla="*/ 88748 w 225273"/>
                <a:gd name="connsiteY7" fmla="*/ 51006 h 100457"/>
                <a:gd name="connsiteX8" fmla="*/ 225274 w 225273"/>
                <a:gd name="connsiteY8" fmla="*/ 100458 h 10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273" h="100457">
                  <a:moveTo>
                    <a:pt x="225274" y="100458"/>
                  </a:moveTo>
                  <a:cubicBezTo>
                    <a:pt x="214314" y="79733"/>
                    <a:pt x="213851" y="55034"/>
                    <a:pt x="224027" y="33913"/>
                  </a:cubicBezTo>
                  <a:cubicBezTo>
                    <a:pt x="201186" y="29290"/>
                    <a:pt x="155414" y="27283"/>
                    <a:pt x="92671" y="18098"/>
                  </a:cubicBezTo>
                  <a:lnTo>
                    <a:pt x="92671" y="18098"/>
                  </a:lnTo>
                  <a:cubicBezTo>
                    <a:pt x="83821" y="15830"/>
                    <a:pt x="75214" y="12703"/>
                    <a:pt x="66972" y="8761"/>
                  </a:cubicBezTo>
                  <a:cubicBezTo>
                    <a:pt x="51766" y="1097"/>
                    <a:pt x="10829" y="-4012"/>
                    <a:pt x="2161" y="4169"/>
                  </a:cubicBezTo>
                  <a:cubicBezTo>
                    <a:pt x="-6507" y="12350"/>
                    <a:pt x="11285" y="45501"/>
                    <a:pt x="48602" y="46535"/>
                  </a:cubicBezTo>
                  <a:cubicBezTo>
                    <a:pt x="62107" y="46568"/>
                    <a:pt x="75568" y="48067"/>
                    <a:pt x="88748" y="51006"/>
                  </a:cubicBezTo>
                  <a:cubicBezTo>
                    <a:pt x="94678" y="53956"/>
                    <a:pt x="165116" y="86133"/>
                    <a:pt x="225274" y="100458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8" name="任意多边形: 形状 3317"/>
            <p:cNvSpPr/>
            <p:nvPr/>
          </p:nvSpPr>
          <p:spPr>
            <a:xfrm>
              <a:off x="8028221" y="5326778"/>
              <a:ext cx="60583" cy="92973"/>
            </a:xfrm>
            <a:custGeom>
              <a:avLst/>
              <a:gdLst>
                <a:gd name="connsiteX0" fmla="*/ 60584 w 60583"/>
                <a:gd name="connsiteY0" fmla="*/ 0 h 92973"/>
                <a:gd name="connsiteX1" fmla="*/ 0 w 60583"/>
                <a:gd name="connsiteY1" fmla="*/ 92974 h 92973"/>
                <a:gd name="connsiteX2" fmla="*/ 38655 w 60583"/>
                <a:gd name="connsiteY2" fmla="*/ 92974 h 9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583" h="92973">
                  <a:moveTo>
                    <a:pt x="60584" y="0"/>
                  </a:moveTo>
                  <a:cubicBezTo>
                    <a:pt x="60584" y="0"/>
                    <a:pt x="25790" y="16575"/>
                    <a:pt x="0" y="92974"/>
                  </a:cubicBezTo>
                  <a:lnTo>
                    <a:pt x="38655" y="92974"/>
                  </a:ln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9" name="任意多边形: 形状 3318"/>
            <p:cNvSpPr/>
            <p:nvPr/>
          </p:nvSpPr>
          <p:spPr>
            <a:xfrm>
              <a:off x="8066174" y="5320299"/>
              <a:ext cx="147447" cy="99379"/>
            </a:xfrm>
            <a:custGeom>
              <a:avLst/>
              <a:gdLst>
                <a:gd name="connsiteX0" fmla="*/ 703 w 147447"/>
                <a:gd name="connsiteY0" fmla="*/ 99300 h 99379"/>
                <a:gd name="connsiteX1" fmla="*/ 147447 w 147447"/>
                <a:gd name="connsiteY1" fmla="*/ 88625 h 99379"/>
                <a:gd name="connsiteX2" fmla="*/ 112959 w 147447"/>
                <a:gd name="connsiteY2" fmla="*/ 0 h 99379"/>
                <a:gd name="connsiteX3" fmla="*/ 22631 w 147447"/>
                <a:gd name="connsiteY3" fmla="*/ 6417 h 99379"/>
                <a:gd name="connsiteX4" fmla="*/ 703 w 147447"/>
                <a:gd name="connsiteY4" fmla="*/ 99300 h 9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447" h="99379">
                  <a:moveTo>
                    <a:pt x="703" y="99300"/>
                  </a:moveTo>
                  <a:cubicBezTo>
                    <a:pt x="703" y="99300"/>
                    <a:pt x="109796" y="101003"/>
                    <a:pt x="147447" y="88625"/>
                  </a:cubicBezTo>
                  <a:cubicBezTo>
                    <a:pt x="147447" y="88625"/>
                    <a:pt x="140361" y="22476"/>
                    <a:pt x="112959" y="0"/>
                  </a:cubicBezTo>
                  <a:lnTo>
                    <a:pt x="22631" y="6417"/>
                  </a:lnTo>
                  <a:cubicBezTo>
                    <a:pt x="22631" y="6417"/>
                    <a:pt x="-4680" y="71806"/>
                    <a:pt x="703" y="99300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0" name="任意多边形: 形状 3319"/>
            <p:cNvSpPr/>
            <p:nvPr/>
          </p:nvSpPr>
          <p:spPr>
            <a:xfrm>
              <a:off x="6877136" y="5991948"/>
              <a:ext cx="2188332" cy="849719"/>
            </a:xfrm>
            <a:custGeom>
              <a:avLst/>
              <a:gdLst>
                <a:gd name="connsiteX0" fmla="*/ 2153510 w 2188332"/>
                <a:gd name="connsiteY0" fmla="*/ 0 h 849719"/>
                <a:gd name="connsiteX1" fmla="*/ 2188333 w 2188332"/>
                <a:gd name="connsiteY1" fmla="*/ 0 h 849719"/>
                <a:gd name="connsiteX2" fmla="*/ 2188333 w 2188332"/>
                <a:gd name="connsiteY2" fmla="*/ 849719 h 849719"/>
                <a:gd name="connsiteX3" fmla="*/ 2153510 w 2188332"/>
                <a:gd name="connsiteY3" fmla="*/ 849719 h 849719"/>
                <a:gd name="connsiteX4" fmla="*/ 34823 w 2188332"/>
                <a:gd name="connsiteY4" fmla="*/ 849719 h 849719"/>
                <a:gd name="connsiteX5" fmla="*/ 34823 w 2188332"/>
                <a:gd name="connsiteY5" fmla="*/ 0 h 849719"/>
                <a:gd name="connsiteX6" fmla="*/ 0 w 2188332"/>
                <a:gd name="connsiteY6" fmla="*/ 0 h 849719"/>
                <a:gd name="connsiteX7" fmla="*/ 34823 w 2188332"/>
                <a:gd name="connsiteY7" fmla="*/ 0 h 84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332" h="849719">
                  <a:moveTo>
                    <a:pt x="2153510" y="0"/>
                  </a:moveTo>
                  <a:cubicBezTo>
                    <a:pt x="2172742" y="0"/>
                    <a:pt x="2188333" y="0"/>
                    <a:pt x="2188333" y="0"/>
                  </a:cubicBezTo>
                  <a:lnTo>
                    <a:pt x="2188333" y="849719"/>
                  </a:lnTo>
                  <a:cubicBezTo>
                    <a:pt x="2188333" y="849719"/>
                    <a:pt x="2172742" y="849719"/>
                    <a:pt x="2153510" y="849719"/>
                  </a:cubicBezTo>
                  <a:lnTo>
                    <a:pt x="34823" y="849719"/>
                  </a:lnTo>
                  <a:lnTo>
                    <a:pt x="34823" y="0"/>
                  </a:lnTo>
                  <a:cubicBezTo>
                    <a:pt x="15591" y="0"/>
                    <a:pt x="0" y="0"/>
                    <a:pt x="0" y="0"/>
                  </a:cubicBezTo>
                  <a:cubicBezTo>
                    <a:pt x="0" y="0"/>
                    <a:pt x="15591" y="0"/>
                    <a:pt x="34823" y="0"/>
                  </a:cubicBezTo>
                  <a:close/>
                </a:path>
              </a:pathLst>
            </a:custGeom>
            <a:solidFill>
              <a:srgbClr val="9FC1F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1" name="任意多边形: 形状 3320"/>
            <p:cNvSpPr/>
            <p:nvPr/>
          </p:nvSpPr>
          <p:spPr>
            <a:xfrm>
              <a:off x="1226850" y="6838322"/>
              <a:ext cx="9481276" cy="18248"/>
            </a:xfrm>
            <a:custGeom>
              <a:avLst/>
              <a:gdLst>
                <a:gd name="connsiteX0" fmla="*/ 9472152 w 9481276"/>
                <a:gd name="connsiteY0" fmla="*/ 18248 h 18248"/>
                <a:gd name="connsiteX1" fmla="*/ 9124 w 9481276"/>
                <a:gd name="connsiteY1" fmla="*/ 18248 h 18248"/>
                <a:gd name="connsiteX2" fmla="*/ 0 w 9481276"/>
                <a:gd name="connsiteY2" fmla="*/ 9124 h 18248"/>
                <a:gd name="connsiteX3" fmla="*/ 0 w 9481276"/>
                <a:gd name="connsiteY3" fmla="*/ 9124 h 18248"/>
                <a:gd name="connsiteX4" fmla="*/ 9124 w 9481276"/>
                <a:gd name="connsiteY4" fmla="*/ 0 h 18248"/>
                <a:gd name="connsiteX5" fmla="*/ 9472152 w 9481276"/>
                <a:gd name="connsiteY5" fmla="*/ 0 h 18248"/>
                <a:gd name="connsiteX6" fmla="*/ 9481276 w 9481276"/>
                <a:gd name="connsiteY6" fmla="*/ 9124 h 18248"/>
                <a:gd name="connsiteX7" fmla="*/ 9481276 w 9481276"/>
                <a:gd name="connsiteY7" fmla="*/ 9124 h 18248"/>
                <a:gd name="connsiteX8" fmla="*/ 9472152 w 9481276"/>
                <a:gd name="connsiteY8" fmla="*/ 18248 h 1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81276" h="18248">
                  <a:moveTo>
                    <a:pt x="9472152" y="18248"/>
                  </a:moveTo>
                  <a:lnTo>
                    <a:pt x="9124" y="18248"/>
                  </a:lnTo>
                  <a:cubicBezTo>
                    <a:pt x="4085" y="18248"/>
                    <a:pt x="0" y="14163"/>
                    <a:pt x="0" y="9124"/>
                  </a:cubicBezTo>
                  <a:lnTo>
                    <a:pt x="0" y="9124"/>
                  </a:lnTo>
                  <a:cubicBezTo>
                    <a:pt x="0" y="4085"/>
                    <a:pt x="4085" y="0"/>
                    <a:pt x="9124" y="0"/>
                  </a:cubicBezTo>
                  <a:lnTo>
                    <a:pt x="9472152" y="0"/>
                  </a:lnTo>
                  <a:cubicBezTo>
                    <a:pt x="9477191" y="0"/>
                    <a:pt x="9481276" y="4085"/>
                    <a:pt x="9481276" y="9124"/>
                  </a:cubicBezTo>
                  <a:lnTo>
                    <a:pt x="9481276" y="9124"/>
                  </a:lnTo>
                  <a:cubicBezTo>
                    <a:pt x="9481276" y="14163"/>
                    <a:pt x="9477191" y="18248"/>
                    <a:pt x="9472152" y="18248"/>
                  </a:cubicBezTo>
                  <a:close/>
                </a:path>
              </a:pathLst>
            </a:custGeom>
            <a:solidFill>
              <a:srgbClr val="2E355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2" name="任意多边形: 形状 3321"/>
            <p:cNvSpPr/>
            <p:nvPr/>
          </p:nvSpPr>
          <p:spPr>
            <a:xfrm>
              <a:off x="4220165" y="4123252"/>
              <a:ext cx="4205895" cy="2714979"/>
            </a:xfrm>
            <a:custGeom>
              <a:avLst/>
              <a:gdLst>
                <a:gd name="connsiteX0" fmla="*/ 4205895 w 4205894"/>
                <a:gd name="connsiteY0" fmla="*/ 461745 h 2994083"/>
                <a:gd name="connsiteX1" fmla="*/ 4108298 w 4205894"/>
                <a:gd name="connsiteY1" fmla="*/ 424245 h 2994083"/>
                <a:gd name="connsiteX2" fmla="*/ 4108086 w 4205894"/>
                <a:gd name="connsiteY2" fmla="*/ 424245 h 2994083"/>
                <a:gd name="connsiteX3" fmla="*/ 1645880 w 4205894"/>
                <a:gd name="connsiteY3" fmla="*/ 318012 h 2994083"/>
                <a:gd name="connsiteX4" fmla="*/ 8181 w 4205894"/>
                <a:gd name="connsiteY4" fmla="*/ 140823 h 2994083"/>
                <a:gd name="connsiteX5" fmla="*/ 0 w 4205894"/>
                <a:gd name="connsiteY5" fmla="*/ 145781 h 2994083"/>
                <a:gd name="connsiteX6" fmla="*/ 0 w 4205894"/>
                <a:gd name="connsiteY6" fmla="*/ 402135 h 2994083"/>
                <a:gd name="connsiteX7" fmla="*/ 76033 w 4205894"/>
                <a:gd name="connsiteY7" fmla="*/ 461806 h 2994083"/>
                <a:gd name="connsiteX8" fmla="*/ 2488088 w 4205894"/>
                <a:gd name="connsiteY8" fmla="*/ 461806 h 2994083"/>
                <a:gd name="connsiteX9" fmla="*/ 2488088 w 4205894"/>
                <a:gd name="connsiteY9" fmla="*/ 2955885 h 2994083"/>
                <a:gd name="connsiteX10" fmla="*/ 2523397 w 4205894"/>
                <a:gd name="connsiteY10" fmla="*/ 2994084 h 2994083"/>
                <a:gd name="connsiteX11" fmla="*/ 2548336 w 4205894"/>
                <a:gd name="connsiteY11" fmla="*/ 2982862 h 2994083"/>
                <a:gd name="connsiteX12" fmla="*/ 2558707 w 4205894"/>
                <a:gd name="connsiteY12" fmla="*/ 2955885 h 2994083"/>
                <a:gd name="connsiteX13" fmla="*/ 2558707 w 4205894"/>
                <a:gd name="connsiteY13" fmla="*/ 461745 h 299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05894" h="2994083">
                  <a:moveTo>
                    <a:pt x="4205895" y="461745"/>
                  </a:moveTo>
                  <a:cubicBezTo>
                    <a:pt x="4173454" y="450006"/>
                    <a:pt x="4140922" y="437506"/>
                    <a:pt x="4108298" y="424245"/>
                  </a:cubicBezTo>
                  <a:lnTo>
                    <a:pt x="4108086" y="424245"/>
                  </a:lnTo>
                  <a:cubicBezTo>
                    <a:pt x="2523002" y="-174046"/>
                    <a:pt x="2502990" y="355785"/>
                    <a:pt x="1645880" y="318012"/>
                  </a:cubicBezTo>
                  <a:cubicBezTo>
                    <a:pt x="1149686" y="296144"/>
                    <a:pt x="664289" y="-250718"/>
                    <a:pt x="8181" y="140823"/>
                  </a:cubicBezTo>
                  <a:lnTo>
                    <a:pt x="0" y="145781"/>
                  </a:lnTo>
                  <a:lnTo>
                    <a:pt x="0" y="402135"/>
                  </a:lnTo>
                  <a:cubicBezTo>
                    <a:pt x="0" y="434981"/>
                    <a:pt x="34245" y="461806"/>
                    <a:pt x="76033" y="461806"/>
                  </a:cubicBezTo>
                  <a:lnTo>
                    <a:pt x="2488088" y="461806"/>
                  </a:lnTo>
                  <a:lnTo>
                    <a:pt x="2488088" y="2955885"/>
                  </a:lnTo>
                  <a:cubicBezTo>
                    <a:pt x="2488088" y="2976870"/>
                    <a:pt x="2503994" y="2994084"/>
                    <a:pt x="2523397" y="2994084"/>
                  </a:cubicBezTo>
                  <a:cubicBezTo>
                    <a:pt x="2532915" y="2993998"/>
                    <a:pt x="2541960" y="2989928"/>
                    <a:pt x="2548336" y="2982862"/>
                  </a:cubicBezTo>
                  <a:cubicBezTo>
                    <a:pt x="2555074" y="2975500"/>
                    <a:pt x="2558779" y="2965864"/>
                    <a:pt x="2558707" y="2955885"/>
                  </a:cubicBezTo>
                  <a:lnTo>
                    <a:pt x="2558707" y="461745"/>
                  </a:ln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3" name="任意多边形: 形状 3322"/>
            <p:cNvSpPr/>
            <p:nvPr/>
          </p:nvSpPr>
          <p:spPr>
            <a:xfrm>
              <a:off x="6984131" y="4562885"/>
              <a:ext cx="2035049" cy="500421"/>
            </a:xfrm>
            <a:custGeom>
              <a:avLst/>
              <a:gdLst>
                <a:gd name="connsiteX0" fmla="*/ 2009259 w 2035049"/>
                <a:gd name="connsiteY0" fmla="*/ 0 h 500421"/>
                <a:gd name="connsiteX1" fmla="*/ 2035049 w 2035049"/>
                <a:gd name="connsiteY1" fmla="*/ 0 h 500421"/>
                <a:gd name="connsiteX2" fmla="*/ 2035049 w 2035049"/>
                <a:gd name="connsiteY2" fmla="*/ 500422 h 500421"/>
                <a:gd name="connsiteX3" fmla="*/ 2009259 w 2035049"/>
                <a:gd name="connsiteY3" fmla="*/ 500422 h 500421"/>
                <a:gd name="connsiteX4" fmla="*/ 25790 w 2035049"/>
                <a:gd name="connsiteY4" fmla="*/ 500422 h 500421"/>
                <a:gd name="connsiteX5" fmla="*/ 25790 w 2035049"/>
                <a:gd name="connsiteY5" fmla="*/ 0 h 500421"/>
                <a:gd name="connsiteX6" fmla="*/ 0 w 2035049"/>
                <a:gd name="connsiteY6" fmla="*/ 0 h 500421"/>
                <a:gd name="connsiteX7" fmla="*/ 25790 w 2035049"/>
                <a:gd name="connsiteY7" fmla="*/ 0 h 5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5049" h="500421">
                  <a:moveTo>
                    <a:pt x="2009259" y="0"/>
                  </a:moveTo>
                  <a:cubicBezTo>
                    <a:pt x="2023503" y="0"/>
                    <a:pt x="2035049" y="0"/>
                    <a:pt x="2035049" y="0"/>
                  </a:cubicBezTo>
                  <a:lnTo>
                    <a:pt x="2035049" y="500422"/>
                  </a:lnTo>
                  <a:cubicBezTo>
                    <a:pt x="2035049" y="500422"/>
                    <a:pt x="2023503" y="500422"/>
                    <a:pt x="2009259" y="500422"/>
                  </a:cubicBezTo>
                  <a:lnTo>
                    <a:pt x="25790" y="500422"/>
                  </a:lnTo>
                  <a:lnTo>
                    <a:pt x="25790" y="0"/>
                  </a:lnTo>
                  <a:cubicBezTo>
                    <a:pt x="11547" y="0"/>
                    <a:pt x="0" y="0"/>
                    <a:pt x="0" y="0"/>
                  </a:cubicBezTo>
                  <a:cubicBezTo>
                    <a:pt x="0" y="0"/>
                    <a:pt x="11547" y="0"/>
                    <a:pt x="25790" y="0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4" name="任意多边形: 形状 3323"/>
            <p:cNvSpPr/>
            <p:nvPr/>
          </p:nvSpPr>
          <p:spPr>
            <a:xfrm>
              <a:off x="7124975" y="4666017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5" name="任意多边形: 形状 3324"/>
            <p:cNvSpPr/>
            <p:nvPr/>
          </p:nvSpPr>
          <p:spPr>
            <a:xfrm>
              <a:off x="7124975" y="4788218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6" name="任意多边形: 形状 3325"/>
            <p:cNvSpPr/>
            <p:nvPr/>
          </p:nvSpPr>
          <p:spPr>
            <a:xfrm>
              <a:off x="7124975" y="4910418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7" name="任意多边形: 形状 3326"/>
            <p:cNvSpPr/>
            <p:nvPr/>
          </p:nvSpPr>
          <p:spPr>
            <a:xfrm>
              <a:off x="7786253" y="4666017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8" name="任意多边形: 形状 3327"/>
            <p:cNvSpPr/>
            <p:nvPr/>
          </p:nvSpPr>
          <p:spPr>
            <a:xfrm>
              <a:off x="7786253" y="4788218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9" name="任意多边形: 形状 3328"/>
            <p:cNvSpPr/>
            <p:nvPr/>
          </p:nvSpPr>
          <p:spPr>
            <a:xfrm>
              <a:off x="7786253" y="4910418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0" name="任意多边形: 形状 3329"/>
            <p:cNvSpPr/>
            <p:nvPr/>
          </p:nvSpPr>
          <p:spPr>
            <a:xfrm>
              <a:off x="8370189" y="4666017"/>
              <a:ext cx="547927" cy="294188"/>
            </a:xfrm>
            <a:custGeom>
              <a:avLst/>
              <a:gdLst>
                <a:gd name="connsiteX0" fmla="*/ 509393 w 547927"/>
                <a:gd name="connsiteY0" fmla="*/ 0 h 294188"/>
                <a:gd name="connsiteX1" fmla="*/ 547927 w 547927"/>
                <a:gd name="connsiteY1" fmla="*/ 0 h 294188"/>
                <a:gd name="connsiteX2" fmla="*/ 547927 w 547927"/>
                <a:gd name="connsiteY2" fmla="*/ 294189 h 294188"/>
                <a:gd name="connsiteX3" fmla="*/ 509393 w 547927"/>
                <a:gd name="connsiteY3" fmla="*/ 294189 h 294188"/>
                <a:gd name="connsiteX4" fmla="*/ 38534 w 547927"/>
                <a:gd name="connsiteY4" fmla="*/ 294189 h 294188"/>
                <a:gd name="connsiteX5" fmla="*/ 38534 w 547927"/>
                <a:gd name="connsiteY5" fmla="*/ 0 h 294188"/>
                <a:gd name="connsiteX6" fmla="*/ 0 w 547927"/>
                <a:gd name="connsiteY6" fmla="*/ 0 h 294188"/>
                <a:gd name="connsiteX7" fmla="*/ 38534 w 547927"/>
                <a:gd name="connsiteY7" fmla="*/ 0 h 29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7927" h="294188">
                  <a:moveTo>
                    <a:pt x="509393" y="0"/>
                  </a:moveTo>
                  <a:cubicBezTo>
                    <a:pt x="530675" y="0"/>
                    <a:pt x="547927" y="0"/>
                    <a:pt x="547927" y="0"/>
                  </a:cubicBezTo>
                  <a:lnTo>
                    <a:pt x="547927" y="294189"/>
                  </a:lnTo>
                  <a:cubicBezTo>
                    <a:pt x="547927" y="294189"/>
                    <a:pt x="530675" y="294189"/>
                    <a:pt x="509393" y="294189"/>
                  </a:cubicBezTo>
                  <a:lnTo>
                    <a:pt x="38534" y="294189"/>
                  </a:lnTo>
                  <a:lnTo>
                    <a:pt x="38534" y="0"/>
                  </a:lnTo>
                  <a:cubicBezTo>
                    <a:pt x="17252" y="0"/>
                    <a:pt x="0" y="0"/>
                    <a:pt x="0" y="0"/>
                  </a:cubicBezTo>
                  <a:cubicBezTo>
                    <a:pt x="0" y="0"/>
                    <a:pt x="17252" y="0"/>
                    <a:pt x="3853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1" name="任意多边形: 形状 3330"/>
            <p:cNvSpPr/>
            <p:nvPr/>
          </p:nvSpPr>
          <p:spPr>
            <a:xfrm>
              <a:off x="4468398" y="4562885"/>
              <a:ext cx="2035049" cy="500421"/>
            </a:xfrm>
            <a:custGeom>
              <a:avLst/>
              <a:gdLst>
                <a:gd name="connsiteX0" fmla="*/ 2009259 w 2035049"/>
                <a:gd name="connsiteY0" fmla="*/ 0 h 500421"/>
                <a:gd name="connsiteX1" fmla="*/ 2035050 w 2035049"/>
                <a:gd name="connsiteY1" fmla="*/ 0 h 500421"/>
                <a:gd name="connsiteX2" fmla="*/ 2035050 w 2035049"/>
                <a:gd name="connsiteY2" fmla="*/ 500422 h 500421"/>
                <a:gd name="connsiteX3" fmla="*/ 2009259 w 2035049"/>
                <a:gd name="connsiteY3" fmla="*/ 500422 h 500421"/>
                <a:gd name="connsiteX4" fmla="*/ 25790 w 2035049"/>
                <a:gd name="connsiteY4" fmla="*/ 500422 h 500421"/>
                <a:gd name="connsiteX5" fmla="*/ 25790 w 2035049"/>
                <a:gd name="connsiteY5" fmla="*/ 0 h 500421"/>
                <a:gd name="connsiteX6" fmla="*/ 0 w 2035049"/>
                <a:gd name="connsiteY6" fmla="*/ 0 h 500421"/>
                <a:gd name="connsiteX7" fmla="*/ 25790 w 2035049"/>
                <a:gd name="connsiteY7" fmla="*/ 0 h 5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5049" h="500421">
                  <a:moveTo>
                    <a:pt x="2009259" y="0"/>
                  </a:moveTo>
                  <a:cubicBezTo>
                    <a:pt x="2023503" y="0"/>
                    <a:pt x="2035050" y="0"/>
                    <a:pt x="2035050" y="0"/>
                  </a:cubicBezTo>
                  <a:lnTo>
                    <a:pt x="2035050" y="500422"/>
                  </a:lnTo>
                  <a:cubicBezTo>
                    <a:pt x="2035050" y="500422"/>
                    <a:pt x="2023503" y="500422"/>
                    <a:pt x="2009259" y="500422"/>
                  </a:cubicBezTo>
                  <a:lnTo>
                    <a:pt x="25790" y="500422"/>
                  </a:lnTo>
                  <a:lnTo>
                    <a:pt x="25790" y="0"/>
                  </a:lnTo>
                  <a:cubicBezTo>
                    <a:pt x="11547" y="0"/>
                    <a:pt x="0" y="0"/>
                    <a:pt x="0" y="0"/>
                  </a:cubicBezTo>
                  <a:cubicBezTo>
                    <a:pt x="0" y="0"/>
                    <a:pt x="11547" y="0"/>
                    <a:pt x="25790" y="0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2" name="任意多边形: 形状 3331"/>
            <p:cNvSpPr/>
            <p:nvPr/>
          </p:nvSpPr>
          <p:spPr>
            <a:xfrm>
              <a:off x="4609242" y="4666017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3" name="任意多边形: 形状 3332"/>
            <p:cNvSpPr/>
            <p:nvPr/>
          </p:nvSpPr>
          <p:spPr>
            <a:xfrm>
              <a:off x="4609242" y="4788218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4" name="任意多边形: 形状 3333"/>
            <p:cNvSpPr/>
            <p:nvPr/>
          </p:nvSpPr>
          <p:spPr>
            <a:xfrm>
              <a:off x="4609242" y="4910418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5" name="任意多边形: 形状 3334"/>
            <p:cNvSpPr/>
            <p:nvPr/>
          </p:nvSpPr>
          <p:spPr>
            <a:xfrm>
              <a:off x="5270520" y="4666017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6" name="任意多边形: 形状 3335"/>
            <p:cNvSpPr/>
            <p:nvPr/>
          </p:nvSpPr>
          <p:spPr>
            <a:xfrm>
              <a:off x="5270520" y="4788218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7" name="任意多边形: 形状 3336"/>
            <p:cNvSpPr/>
            <p:nvPr/>
          </p:nvSpPr>
          <p:spPr>
            <a:xfrm>
              <a:off x="5270520" y="4910418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8" name="任意多边形: 形状 3337"/>
            <p:cNvSpPr/>
            <p:nvPr/>
          </p:nvSpPr>
          <p:spPr>
            <a:xfrm>
              <a:off x="5854457" y="4666017"/>
              <a:ext cx="547927" cy="294188"/>
            </a:xfrm>
            <a:custGeom>
              <a:avLst/>
              <a:gdLst>
                <a:gd name="connsiteX0" fmla="*/ 509393 w 547927"/>
                <a:gd name="connsiteY0" fmla="*/ 0 h 294188"/>
                <a:gd name="connsiteX1" fmla="*/ 547927 w 547927"/>
                <a:gd name="connsiteY1" fmla="*/ 0 h 294188"/>
                <a:gd name="connsiteX2" fmla="*/ 547927 w 547927"/>
                <a:gd name="connsiteY2" fmla="*/ 294189 h 294188"/>
                <a:gd name="connsiteX3" fmla="*/ 509393 w 547927"/>
                <a:gd name="connsiteY3" fmla="*/ 294189 h 294188"/>
                <a:gd name="connsiteX4" fmla="*/ 38534 w 547927"/>
                <a:gd name="connsiteY4" fmla="*/ 294189 h 294188"/>
                <a:gd name="connsiteX5" fmla="*/ 38534 w 547927"/>
                <a:gd name="connsiteY5" fmla="*/ 0 h 294188"/>
                <a:gd name="connsiteX6" fmla="*/ 0 w 547927"/>
                <a:gd name="connsiteY6" fmla="*/ 0 h 294188"/>
                <a:gd name="connsiteX7" fmla="*/ 38534 w 547927"/>
                <a:gd name="connsiteY7" fmla="*/ 0 h 29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7927" h="294188">
                  <a:moveTo>
                    <a:pt x="509393" y="0"/>
                  </a:moveTo>
                  <a:cubicBezTo>
                    <a:pt x="530675" y="0"/>
                    <a:pt x="547927" y="0"/>
                    <a:pt x="547927" y="0"/>
                  </a:cubicBezTo>
                  <a:lnTo>
                    <a:pt x="547927" y="294189"/>
                  </a:lnTo>
                  <a:cubicBezTo>
                    <a:pt x="547927" y="294189"/>
                    <a:pt x="530675" y="294189"/>
                    <a:pt x="509393" y="294189"/>
                  </a:cubicBezTo>
                  <a:lnTo>
                    <a:pt x="38534" y="294189"/>
                  </a:lnTo>
                  <a:lnTo>
                    <a:pt x="38534" y="0"/>
                  </a:lnTo>
                  <a:cubicBezTo>
                    <a:pt x="17252" y="0"/>
                    <a:pt x="0" y="0"/>
                    <a:pt x="0" y="0"/>
                  </a:cubicBezTo>
                  <a:cubicBezTo>
                    <a:pt x="0" y="0"/>
                    <a:pt x="17252" y="0"/>
                    <a:pt x="3853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9" name="任意多边形: 形状 3338"/>
            <p:cNvSpPr/>
            <p:nvPr/>
          </p:nvSpPr>
          <p:spPr>
            <a:xfrm>
              <a:off x="2172006" y="4562915"/>
              <a:ext cx="2035080" cy="500421"/>
            </a:xfrm>
            <a:custGeom>
              <a:avLst/>
              <a:gdLst>
                <a:gd name="connsiteX0" fmla="*/ 2035080 w 2035080"/>
                <a:gd name="connsiteY0" fmla="*/ 25760 h 500421"/>
                <a:gd name="connsiteX1" fmla="*/ 2035080 w 2035080"/>
                <a:gd name="connsiteY1" fmla="*/ 474631 h 500421"/>
                <a:gd name="connsiteX2" fmla="*/ 2009290 w 2035080"/>
                <a:gd name="connsiteY2" fmla="*/ 500422 h 500421"/>
                <a:gd name="connsiteX3" fmla="*/ 25791 w 2035080"/>
                <a:gd name="connsiteY3" fmla="*/ 500422 h 500421"/>
                <a:gd name="connsiteX4" fmla="*/ 0 w 2035080"/>
                <a:gd name="connsiteY4" fmla="*/ 474631 h 500421"/>
                <a:gd name="connsiteX5" fmla="*/ 0 w 2035080"/>
                <a:gd name="connsiteY5" fmla="*/ 381414 h 500421"/>
                <a:gd name="connsiteX6" fmla="*/ 1246948 w 2035080"/>
                <a:gd name="connsiteY6" fmla="*/ 0 h 500421"/>
                <a:gd name="connsiteX7" fmla="*/ 2009442 w 2035080"/>
                <a:gd name="connsiteY7" fmla="*/ 0 h 500421"/>
                <a:gd name="connsiteX8" fmla="*/ 2035080 w 2035080"/>
                <a:gd name="connsiteY8" fmla="*/ 25760 h 5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080" h="500421">
                  <a:moveTo>
                    <a:pt x="2035080" y="25760"/>
                  </a:moveTo>
                  <a:lnTo>
                    <a:pt x="2035080" y="474631"/>
                  </a:lnTo>
                  <a:cubicBezTo>
                    <a:pt x="2035030" y="488854"/>
                    <a:pt x="2023513" y="500372"/>
                    <a:pt x="2009290" y="500422"/>
                  </a:cubicBezTo>
                  <a:lnTo>
                    <a:pt x="25791" y="500422"/>
                  </a:lnTo>
                  <a:cubicBezTo>
                    <a:pt x="11561" y="500388"/>
                    <a:pt x="34" y="488861"/>
                    <a:pt x="0" y="474631"/>
                  </a:cubicBezTo>
                  <a:lnTo>
                    <a:pt x="0" y="381414"/>
                  </a:lnTo>
                  <a:cubicBezTo>
                    <a:pt x="353890" y="318763"/>
                    <a:pt x="723838" y="376578"/>
                    <a:pt x="1246948" y="0"/>
                  </a:cubicBezTo>
                  <a:lnTo>
                    <a:pt x="2009442" y="0"/>
                  </a:lnTo>
                  <a:cubicBezTo>
                    <a:pt x="2023600" y="116"/>
                    <a:pt x="2035030" y="11601"/>
                    <a:pt x="2035080" y="25760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0" name="任意多边形: 形状 3339"/>
            <p:cNvSpPr/>
            <p:nvPr/>
          </p:nvSpPr>
          <p:spPr>
            <a:xfrm>
              <a:off x="9206009" y="4562885"/>
              <a:ext cx="1701780" cy="500421"/>
            </a:xfrm>
            <a:custGeom>
              <a:avLst/>
              <a:gdLst>
                <a:gd name="connsiteX0" fmla="*/ 1701780 w 1701780"/>
                <a:gd name="connsiteY0" fmla="*/ 500422 h 500421"/>
                <a:gd name="connsiteX1" fmla="*/ 22019 w 1701780"/>
                <a:gd name="connsiteY1" fmla="*/ 500422 h 500421"/>
                <a:gd name="connsiteX2" fmla="*/ 0 w 1701780"/>
                <a:gd name="connsiteY2" fmla="*/ 474662 h 500421"/>
                <a:gd name="connsiteX3" fmla="*/ 0 w 1701780"/>
                <a:gd name="connsiteY3" fmla="*/ 25760 h 500421"/>
                <a:gd name="connsiteX4" fmla="*/ 22019 w 1701780"/>
                <a:gd name="connsiteY4" fmla="*/ 0 h 500421"/>
                <a:gd name="connsiteX5" fmla="*/ 1398498 w 1701780"/>
                <a:gd name="connsiteY5" fmla="*/ 0 h 500421"/>
                <a:gd name="connsiteX6" fmla="*/ 1523740 w 1701780"/>
                <a:gd name="connsiteY6" fmla="*/ 130108 h 500421"/>
                <a:gd name="connsiteX7" fmla="*/ 1701780 w 1701780"/>
                <a:gd name="connsiteY7" fmla="*/ 500422 h 5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1780" h="500421">
                  <a:moveTo>
                    <a:pt x="1701780" y="500422"/>
                  </a:moveTo>
                  <a:lnTo>
                    <a:pt x="22019" y="500422"/>
                  </a:lnTo>
                  <a:cubicBezTo>
                    <a:pt x="9854" y="500422"/>
                    <a:pt x="0" y="488834"/>
                    <a:pt x="0" y="474662"/>
                  </a:cubicBezTo>
                  <a:lnTo>
                    <a:pt x="0" y="25760"/>
                  </a:lnTo>
                  <a:cubicBezTo>
                    <a:pt x="0" y="11618"/>
                    <a:pt x="9915" y="0"/>
                    <a:pt x="22019" y="0"/>
                  </a:cubicBezTo>
                  <a:lnTo>
                    <a:pt x="1398498" y="0"/>
                  </a:lnTo>
                  <a:cubicBezTo>
                    <a:pt x="1444760" y="38785"/>
                    <a:pt x="1486746" y="82402"/>
                    <a:pt x="1523740" y="130108"/>
                  </a:cubicBezTo>
                  <a:cubicBezTo>
                    <a:pt x="1606982" y="237316"/>
                    <a:pt x="1665041" y="363379"/>
                    <a:pt x="1701780" y="500422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1" name="任意多边形: 形状 3340"/>
            <p:cNvSpPr/>
            <p:nvPr/>
          </p:nvSpPr>
          <p:spPr>
            <a:xfrm>
              <a:off x="9307499" y="4666017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3 w 418579"/>
                <a:gd name="connsiteY4" fmla="*/ 49756 h 49756"/>
                <a:gd name="connsiteX5" fmla="*/ 22993 w 418579"/>
                <a:gd name="connsiteY5" fmla="*/ 0 h 49756"/>
                <a:gd name="connsiteX6" fmla="*/ 0 w 418579"/>
                <a:gd name="connsiteY6" fmla="*/ 0 h 49756"/>
                <a:gd name="connsiteX7" fmla="*/ 22993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3" y="49756"/>
                  </a:lnTo>
                  <a:lnTo>
                    <a:pt x="22993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3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2" name="任意多边形: 形状 3341"/>
            <p:cNvSpPr/>
            <p:nvPr/>
          </p:nvSpPr>
          <p:spPr>
            <a:xfrm>
              <a:off x="9307499" y="4788218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3 w 418579"/>
                <a:gd name="connsiteY4" fmla="*/ 49756 h 49756"/>
                <a:gd name="connsiteX5" fmla="*/ 22993 w 418579"/>
                <a:gd name="connsiteY5" fmla="*/ 0 h 49756"/>
                <a:gd name="connsiteX6" fmla="*/ 0 w 418579"/>
                <a:gd name="connsiteY6" fmla="*/ 0 h 49756"/>
                <a:gd name="connsiteX7" fmla="*/ 22993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3" y="49756"/>
                  </a:lnTo>
                  <a:lnTo>
                    <a:pt x="22993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3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3" name="任意多边形: 形状 3342"/>
            <p:cNvSpPr/>
            <p:nvPr/>
          </p:nvSpPr>
          <p:spPr>
            <a:xfrm>
              <a:off x="9307499" y="4910419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3 w 418579"/>
                <a:gd name="connsiteY4" fmla="*/ 49756 h 49756"/>
                <a:gd name="connsiteX5" fmla="*/ 22993 w 418579"/>
                <a:gd name="connsiteY5" fmla="*/ 0 h 49756"/>
                <a:gd name="connsiteX6" fmla="*/ 0 w 418579"/>
                <a:gd name="connsiteY6" fmla="*/ 0 h 49756"/>
                <a:gd name="connsiteX7" fmla="*/ 22993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3" y="49756"/>
                  </a:lnTo>
                  <a:lnTo>
                    <a:pt x="22993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3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4" name="任意多边形: 形状 3343"/>
            <p:cNvSpPr/>
            <p:nvPr/>
          </p:nvSpPr>
          <p:spPr>
            <a:xfrm>
              <a:off x="9872214" y="4666017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2 w 418579"/>
                <a:gd name="connsiteY4" fmla="*/ 49756 h 49756"/>
                <a:gd name="connsiteX5" fmla="*/ 22992 w 418579"/>
                <a:gd name="connsiteY5" fmla="*/ 0 h 49756"/>
                <a:gd name="connsiteX6" fmla="*/ 0 w 418579"/>
                <a:gd name="connsiteY6" fmla="*/ 0 h 49756"/>
                <a:gd name="connsiteX7" fmla="*/ 22992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2" y="49756"/>
                  </a:lnTo>
                  <a:lnTo>
                    <a:pt x="22992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2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5" name="任意多边形: 形状 3344"/>
            <p:cNvSpPr/>
            <p:nvPr/>
          </p:nvSpPr>
          <p:spPr>
            <a:xfrm>
              <a:off x="9872214" y="4788218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2 w 418579"/>
                <a:gd name="connsiteY4" fmla="*/ 49756 h 49756"/>
                <a:gd name="connsiteX5" fmla="*/ 22992 w 418579"/>
                <a:gd name="connsiteY5" fmla="*/ 0 h 49756"/>
                <a:gd name="connsiteX6" fmla="*/ 0 w 418579"/>
                <a:gd name="connsiteY6" fmla="*/ 0 h 49756"/>
                <a:gd name="connsiteX7" fmla="*/ 22992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2" y="49756"/>
                  </a:lnTo>
                  <a:lnTo>
                    <a:pt x="22992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2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6" name="任意多边形: 形状 3345"/>
            <p:cNvSpPr/>
            <p:nvPr/>
          </p:nvSpPr>
          <p:spPr>
            <a:xfrm>
              <a:off x="9872214" y="4910419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2 w 418579"/>
                <a:gd name="connsiteY4" fmla="*/ 49756 h 49756"/>
                <a:gd name="connsiteX5" fmla="*/ 22992 w 418579"/>
                <a:gd name="connsiteY5" fmla="*/ 0 h 49756"/>
                <a:gd name="connsiteX6" fmla="*/ 0 w 418579"/>
                <a:gd name="connsiteY6" fmla="*/ 0 h 49756"/>
                <a:gd name="connsiteX7" fmla="*/ 22992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2" y="49756"/>
                  </a:lnTo>
                  <a:lnTo>
                    <a:pt x="22992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2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7" name="任意多边形: 形状 3346"/>
            <p:cNvSpPr/>
            <p:nvPr/>
          </p:nvSpPr>
          <p:spPr>
            <a:xfrm>
              <a:off x="10407733" y="4666017"/>
              <a:ext cx="173812" cy="294188"/>
            </a:xfrm>
            <a:custGeom>
              <a:avLst/>
              <a:gdLst>
                <a:gd name="connsiteX0" fmla="*/ 152128 w 173812"/>
                <a:gd name="connsiteY0" fmla="*/ 0 h 294188"/>
                <a:gd name="connsiteX1" fmla="*/ 173812 w 173812"/>
                <a:gd name="connsiteY1" fmla="*/ 0 h 294188"/>
                <a:gd name="connsiteX2" fmla="*/ 173812 w 173812"/>
                <a:gd name="connsiteY2" fmla="*/ 294189 h 294188"/>
                <a:gd name="connsiteX3" fmla="*/ 152128 w 173812"/>
                <a:gd name="connsiteY3" fmla="*/ 294189 h 294188"/>
                <a:gd name="connsiteX4" fmla="*/ 21685 w 173812"/>
                <a:gd name="connsiteY4" fmla="*/ 294189 h 294188"/>
                <a:gd name="connsiteX5" fmla="*/ 21685 w 173812"/>
                <a:gd name="connsiteY5" fmla="*/ 0 h 294188"/>
                <a:gd name="connsiteX6" fmla="*/ 1 w 173812"/>
                <a:gd name="connsiteY6" fmla="*/ 0 h 294188"/>
                <a:gd name="connsiteX7" fmla="*/ 21685 w 173812"/>
                <a:gd name="connsiteY7" fmla="*/ 0 h 29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812" h="294188">
                  <a:moveTo>
                    <a:pt x="152128" y="0"/>
                  </a:moveTo>
                  <a:cubicBezTo>
                    <a:pt x="164104" y="0"/>
                    <a:pt x="173812" y="0"/>
                    <a:pt x="173812" y="0"/>
                  </a:cubicBezTo>
                  <a:lnTo>
                    <a:pt x="173812" y="294189"/>
                  </a:lnTo>
                  <a:cubicBezTo>
                    <a:pt x="173812" y="294189"/>
                    <a:pt x="164104" y="294189"/>
                    <a:pt x="152128" y="294189"/>
                  </a:cubicBezTo>
                  <a:lnTo>
                    <a:pt x="21685" y="294189"/>
                  </a:lnTo>
                  <a:lnTo>
                    <a:pt x="21685" y="0"/>
                  </a:lnTo>
                  <a:cubicBezTo>
                    <a:pt x="9709" y="0"/>
                    <a:pt x="1" y="0"/>
                    <a:pt x="1" y="0"/>
                  </a:cubicBezTo>
                  <a:cubicBezTo>
                    <a:pt x="1" y="0"/>
                    <a:pt x="9709" y="0"/>
                    <a:pt x="21685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8" name="任意多边形: 形状 3347"/>
            <p:cNvSpPr/>
            <p:nvPr/>
          </p:nvSpPr>
          <p:spPr>
            <a:xfrm>
              <a:off x="7447144" y="5848002"/>
              <a:ext cx="202309" cy="112529"/>
            </a:xfrm>
            <a:custGeom>
              <a:avLst/>
              <a:gdLst>
                <a:gd name="connsiteX0" fmla="*/ 0 w 202309"/>
                <a:gd name="connsiteY0" fmla="*/ 0 h 112529"/>
                <a:gd name="connsiteX1" fmla="*/ 174421 w 202309"/>
                <a:gd name="connsiteY1" fmla="*/ 0 h 112529"/>
                <a:gd name="connsiteX2" fmla="*/ 202310 w 202309"/>
                <a:gd name="connsiteY2" fmla="*/ 112529 h 112529"/>
                <a:gd name="connsiteX3" fmla="*/ 29897 w 202309"/>
                <a:gd name="connsiteY3" fmla="*/ 112529 h 112529"/>
                <a:gd name="connsiteX4" fmla="*/ 0 w 202309"/>
                <a:gd name="connsiteY4" fmla="*/ 0 h 112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309" h="112529">
                  <a:moveTo>
                    <a:pt x="0" y="0"/>
                  </a:moveTo>
                  <a:lnTo>
                    <a:pt x="174421" y="0"/>
                  </a:lnTo>
                  <a:lnTo>
                    <a:pt x="202310" y="112529"/>
                  </a:lnTo>
                  <a:lnTo>
                    <a:pt x="29897" y="1125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C1F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9" name="任意多边形: 形状 3348"/>
            <p:cNvSpPr/>
            <p:nvPr/>
          </p:nvSpPr>
          <p:spPr>
            <a:xfrm>
              <a:off x="7494071" y="5884407"/>
              <a:ext cx="106143" cy="108971"/>
            </a:xfrm>
            <a:custGeom>
              <a:avLst/>
              <a:gdLst>
                <a:gd name="connsiteX0" fmla="*/ 0 w 106143"/>
                <a:gd name="connsiteY0" fmla="*/ 0 h 108971"/>
                <a:gd name="connsiteX1" fmla="*/ 76733 w 106143"/>
                <a:gd name="connsiteY1" fmla="*/ 0 h 108971"/>
                <a:gd name="connsiteX2" fmla="*/ 106143 w 106143"/>
                <a:gd name="connsiteY2" fmla="*/ 108971 h 108971"/>
                <a:gd name="connsiteX3" fmla="*/ 25426 w 106143"/>
                <a:gd name="connsiteY3" fmla="*/ 108971 h 108971"/>
                <a:gd name="connsiteX4" fmla="*/ 0 w 106143"/>
                <a:gd name="connsiteY4" fmla="*/ 0 h 10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3" h="108971">
                  <a:moveTo>
                    <a:pt x="0" y="0"/>
                  </a:moveTo>
                  <a:lnTo>
                    <a:pt x="76733" y="0"/>
                  </a:lnTo>
                  <a:lnTo>
                    <a:pt x="106143" y="108971"/>
                  </a:lnTo>
                  <a:lnTo>
                    <a:pt x="25426" y="108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C1F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0" name="任意多边形: 形状 3349"/>
            <p:cNvSpPr/>
            <p:nvPr/>
          </p:nvSpPr>
          <p:spPr>
            <a:xfrm>
              <a:off x="7570804" y="5884407"/>
              <a:ext cx="37530" cy="108971"/>
            </a:xfrm>
            <a:custGeom>
              <a:avLst/>
              <a:gdLst>
                <a:gd name="connsiteX0" fmla="*/ 0 w 37530"/>
                <a:gd name="connsiteY0" fmla="*/ 0 h 108971"/>
                <a:gd name="connsiteX1" fmla="*/ 5201 w 37530"/>
                <a:gd name="connsiteY1" fmla="*/ 0 h 108971"/>
                <a:gd name="connsiteX2" fmla="*/ 37530 w 37530"/>
                <a:gd name="connsiteY2" fmla="*/ 108971 h 108971"/>
                <a:gd name="connsiteX3" fmla="*/ 28741 w 37530"/>
                <a:gd name="connsiteY3" fmla="*/ 108971 h 108971"/>
                <a:gd name="connsiteX4" fmla="*/ 0 w 37530"/>
                <a:gd name="connsiteY4" fmla="*/ 0 h 10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30" h="108971">
                  <a:moveTo>
                    <a:pt x="0" y="0"/>
                  </a:moveTo>
                  <a:lnTo>
                    <a:pt x="5201" y="0"/>
                  </a:lnTo>
                  <a:lnTo>
                    <a:pt x="37530" y="108971"/>
                  </a:lnTo>
                  <a:lnTo>
                    <a:pt x="28741" y="108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B0E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1" name="任意多边形: 形状 3350"/>
            <p:cNvSpPr/>
            <p:nvPr/>
          </p:nvSpPr>
          <p:spPr>
            <a:xfrm>
              <a:off x="7621565" y="5848002"/>
              <a:ext cx="31264" cy="112529"/>
            </a:xfrm>
            <a:custGeom>
              <a:avLst/>
              <a:gdLst>
                <a:gd name="connsiteX0" fmla="*/ 0 w 31264"/>
                <a:gd name="connsiteY0" fmla="*/ 0 h 112529"/>
                <a:gd name="connsiteX1" fmla="*/ 3041 w 31264"/>
                <a:gd name="connsiteY1" fmla="*/ 0 h 112529"/>
                <a:gd name="connsiteX2" fmla="*/ 31264 w 31264"/>
                <a:gd name="connsiteY2" fmla="*/ 112529 h 112529"/>
                <a:gd name="connsiteX3" fmla="*/ 27889 w 31264"/>
                <a:gd name="connsiteY3" fmla="*/ 112529 h 112529"/>
                <a:gd name="connsiteX4" fmla="*/ 0 w 31264"/>
                <a:gd name="connsiteY4" fmla="*/ 0 h 112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64" h="112529">
                  <a:moveTo>
                    <a:pt x="0" y="0"/>
                  </a:moveTo>
                  <a:lnTo>
                    <a:pt x="3041" y="0"/>
                  </a:lnTo>
                  <a:lnTo>
                    <a:pt x="31264" y="112529"/>
                  </a:lnTo>
                  <a:lnTo>
                    <a:pt x="27889" y="1125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B0E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2" name="任意多边形: 形状 3351"/>
            <p:cNvSpPr/>
            <p:nvPr/>
          </p:nvSpPr>
          <p:spPr>
            <a:xfrm>
              <a:off x="9247129" y="5777565"/>
              <a:ext cx="300362" cy="167060"/>
            </a:xfrm>
            <a:custGeom>
              <a:avLst/>
              <a:gdLst>
                <a:gd name="connsiteX0" fmla="*/ 0 w 300362"/>
                <a:gd name="connsiteY0" fmla="*/ 0 h 167060"/>
                <a:gd name="connsiteX1" fmla="*/ 258939 w 300362"/>
                <a:gd name="connsiteY1" fmla="*/ 0 h 167060"/>
                <a:gd name="connsiteX2" fmla="*/ 300362 w 300362"/>
                <a:gd name="connsiteY2" fmla="*/ 167061 h 167060"/>
                <a:gd name="connsiteX3" fmla="*/ 44373 w 300362"/>
                <a:gd name="connsiteY3" fmla="*/ 167061 h 167060"/>
                <a:gd name="connsiteX4" fmla="*/ 0 w 300362"/>
                <a:gd name="connsiteY4" fmla="*/ 0 h 16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362" h="167060">
                  <a:moveTo>
                    <a:pt x="0" y="0"/>
                  </a:moveTo>
                  <a:lnTo>
                    <a:pt x="258939" y="0"/>
                  </a:lnTo>
                  <a:lnTo>
                    <a:pt x="300362" y="167061"/>
                  </a:lnTo>
                  <a:lnTo>
                    <a:pt x="44373" y="1670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3" name="任意多边形: 形状 3352"/>
            <p:cNvSpPr/>
            <p:nvPr/>
          </p:nvSpPr>
          <p:spPr>
            <a:xfrm>
              <a:off x="9316805" y="5831609"/>
              <a:ext cx="157571" cy="161768"/>
            </a:xfrm>
            <a:custGeom>
              <a:avLst/>
              <a:gdLst>
                <a:gd name="connsiteX0" fmla="*/ 0 w 157571"/>
                <a:gd name="connsiteY0" fmla="*/ 0 h 161768"/>
                <a:gd name="connsiteX1" fmla="*/ 113928 w 157571"/>
                <a:gd name="connsiteY1" fmla="*/ 0 h 161768"/>
                <a:gd name="connsiteX2" fmla="*/ 157572 w 157571"/>
                <a:gd name="connsiteY2" fmla="*/ 161769 h 161768"/>
                <a:gd name="connsiteX3" fmla="*/ 37712 w 157571"/>
                <a:gd name="connsiteY3" fmla="*/ 161769 h 161768"/>
                <a:gd name="connsiteX4" fmla="*/ 0 w 157571"/>
                <a:gd name="connsiteY4" fmla="*/ 0 h 16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71" h="161768">
                  <a:moveTo>
                    <a:pt x="0" y="0"/>
                  </a:moveTo>
                  <a:lnTo>
                    <a:pt x="113928" y="0"/>
                  </a:lnTo>
                  <a:lnTo>
                    <a:pt x="157572" y="161769"/>
                  </a:lnTo>
                  <a:lnTo>
                    <a:pt x="37712" y="1617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4" name="任意多边形: 形状 3353"/>
            <p:cNvSpPr/>
            <p:nvPr/>
          </p:nvSpPr>
          <p:spPr>
            <a:xfrm>
              <a:off x="9430734" y="5831609"/>
              <a:ext cx="55687" cy="161768"/>
            </a:xfrm>
            <a:custGeom>
              <a:avLst/>
              <a:gdLst>
                <a:gd name="connsiteX0" fmla="*/ 0 w 55687"/>
                <a:gd name="connsiteY0" fmla="*/ 0 h 161768"/>
                <a:gd name="connsiteX1" fmla="*/ 7695 w 55687"/>
                <a:gd name="connsiteY1" fmla="*/ 0 h 161768"/>
                <a:gd name="connsiteX2" fmla="*/ 55687 w 55687"/>
                <a:gd name="connsiteY2" fmla="*/ 161769 h 161768"/>
                <a:gd name="connsiteX3" fmla="*/ 42640 w 55687"/>
                <a:gd name="connsiteY3" fmla="*/ 161769 h 161768"/>
                <a:gd name="connsiteX4" fmla="*/ 0 w 55687"/>
                <a:gd name="connsiteY4" fmla="*/ 0 h 16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87" h="161768">
                  <a:moveTo>
                    <a:pt x="0" y="0"/>
                  </a:moveTo>
                  <a:lnTo>
                    <a:pt x="7695" y="0"/>
                  </a:lnTo>
                  <a:lnTo>
                    <a:pt x="55687" y="161769"/>
                  </a:lnTo>
                  <a:lnTo>
                    <a:pt x="42640" y="1617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5" name="任意多边形: 形状 3354"/>
            <p:cNvSpPr/>
            <p:nvPr/>
          </p:nvSpPr>
          <p:spPr>
            <a:xfrm>
              <a:off x="9506068" y="5777565"/>
              <a:ext cx="46410" cy="167060"/>
            </a:xfrm>
            <a:custGeom>
              <a:avLst/>
              <a:gdLst>
                <a:gd name="connsiteX0" fmla="*/ 0 w 46410"/>
                <a:gd name="connsiteY0" fmla="*/ 0 h 167060"/>
                <a:gd name="connsiteX1" fmla="*/ 4501 w 46410"/>
                <a:gd name="connsiteY1" fmla="*/ 0 h 167060"/>
                <a:gd name="connsiteX2" fmla="*/ 46411 w 46410"/>
                <a:gd name="connsiteY2" fmla="*/ 167061 h 167060"/>
                <a:gd name="connsiteX3" fmla="*/ 41423 w 46410"/>
                <a:gd name="connsiteY3" fmla="*/ 167061 h 167060"/>
                <a:gd name="connsiteX4" fmla="*/ 0 w 46410"/>
                <a:gd name="connsiteY4" fmla="*/ 0 h 16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10" h="167060">
                  <a:moveTo>
                    <a:pt x="0" y="0"/>
                  </a:moveTo>
                  <a:lnTo>
                    <a:pt x="4501" y="0"/>
                  </a:lnTo>
                  <a:lnTo>
                    <a:pt x="46411" y="167061"/>
                  </a:lnTo>
                  <a:lnTo>
                    <a:pt x="41423" y="1670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B0E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6" name="任意多边形: 形状 3355"/>
            <p:cNvSpPr/>
            <p:nvPr/>
          </p:nvSpPr>
          <p:spPr>
            <a:xfrm>
              <a:off x="7203016" y="6659339"/>
              <a:ext cx="182696" cy="178803"/>
            </a:xfrm>
            <a:custGeom>
              <a:avLst/>
              <a:gdLst>
                <a:gd name="connsiteX0" fmla="*/ 26246 w 182696"/>
                <a:gd name="connsiteY0" fmla="*/ 162103 h 178803"/>
                <a:gd name="connsiteX1" fmla="*/ 76642 w 182696"/>
                <a:gd name="connsiteY1" fmla="*/ 173691 h 178803"/>
                <a:gd name="connsiteX2" fmla="*/ 131994 w 182696"/>
                <a:gd name="connsiteY2" fmla="*/ 178800 h 178803"/>
                <a:gd name="connsiteX3" fmla="*/ 182601 w 182696"/>
                <a:gd name="connsiteY3" fmla="*/ 161678 h 178803"/>
                <a:gd name="connsiteX4" fmla="*/ 147778 w 182696"/>
                <a:gd name="connsiteY4" fmla="*/ 148873 h 178803"/>
                <a:gd name="connsiteX5" fmla="*/ 140662 w 182696"/>
                <a:gd name="connsiteY5" fmla="*/ 147170 h 178803"/>
                <a:gd name="connsiteX6" fmla="*/ 87134 w 182696"/>
                <a:gd name="connsiteY6" fmla="*/ 112529 h 178803"/>
                <a:gd name="connsiteX7" fmla="*/ 56903 w 182696"/>
                <a:gd name="connsiteY7" fmla="*/ 0 h 178803"/>
                <a:gd name="connsiteX8" fmla="*/ 0 w 182696"/>
                <a:gd name="connsiteY8" fmla="*/ 10614 h 178803"/>
                <a:gd name="connsiteX9" fmla="*/ 36496 w 182696"/>
                <a:gd name="connsiteY9" fmla="*/ 115510 h 178803"/>
                <a:gd name="connsiteX10" fmla="*/ 27797 w 182696"/>
                <a:gd name="connsiteY10" fmla="*/ 145072 h 178803"/>
                <a:gd name="connsiteX11" fmla="*/ 26246 w 182696"/>
                <a:gd name="connsiteY11" fmla="*/ 162103 h 178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696" h="178803">
                  <a:moveTo>
                    <a:pt x="26246" y="162103"/>
                  </a:moveTo>
                  <a:cubicBezTo>
                    <a:pt x="27554" y="178344"/>
                    <a:pt x="50577" y="176914"/>
                    <a:pt x="76642" y="173691"/>
                  </a:cubicBezTo>
                  <a:cubicBezTo>
                    <a:pt x="102705" y="170467"/>
                    <a:pt x="95589" y="178557"/>
                    <a:pt x="131994" y="178800"/>
                  </a:cubicBezTo>
                  <a:cubicBezTo>
                    <a:pt x="168398" y="179044"/>
                    <a:pt x="180868" y="166909"/>
                    <a:pt x="182601" y="161678"/>
                  </a:cubicBezTo>
                  <a:cubicBezTo>
                    <a:pt x="184152" y="157055"/>
                    <a:pt x="166573" y="153283"/>
                    <a:pt x="147778" y="148873"/>
                  </a:cubicBezTo>
                  <a:lnTo>
                    <a:pt x="140662" y="147170"/>
                  </a:lnTo>
                  <a:cubicBezTo>
                    <a:pt x="119384" y="142080"/>
                    <a:pt x="100493" y="129855"/>
                    <a:pt x="87134" y="112529"/>
                  </a:cubicBezTo>
                  <a:cubicBezTo>
                    <a:pt x="71350" y="92274"/>
                    <a:pt x="56903" y="0"/>
                    <a:pt x="56903" y="0"/>
                  </a:cubicBezTo>
                  <a:lnTo>
                    <a:pt x="0" y="10614"/>
                  </a:lnTo>
                  <a:cubicBezTo>
                    <a:pt x="0" y="10614"/>
                    <a:pt x="33120" y="89689"/>
                    <a:pt x="36496" y="115510"/>
                  </a:cubicBezTo>
                  <a:cubicBezTo>
                    <a:pt x="38017" y="127128"/>
                    <a:pt x="29744" y="134883"/>
                    <a:pt x="27797" y="145072"/>
                  </a:cubicBezTo>
                  <a:cubicBezTo>
                    <a:pt x="26510" y="150652"/>
                    <a:pt x="25988" y="156382"/>
                    <a:pt x="26246" y="162103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7" name="任意多边形: 形状 3356"/>
            <p:cNvSpPr/>
            <p:nvPr/>
          </p:nvSpPr>
          <p:spPr>
            <a:xfrm>
              <a:off x="7229207" y="6804533"/>
              <a:ext cx="156505" cy="33610"/>
            </a:xfrm>
            <a:custGeom>
              <a:avLst/>
              <a:gdLst>
                <a:gd name="connsiteX0" fmla="*/ 50268 w 156505"/>
                <a:gd name="connsiteY0" fmla="*/ 29927 h 33610"/>
                <a:gd name="connsiteX1" fmla="*/ 105802 w 156505"/>
                <a:gd name="connsiteY1" fmla="*/ 33607 h 33610"/>
                <a:gd name="connsiteX2" fmla="*/ 156410 w 156505"/>
                <a:gd name="connsiteY2" fmla="*/ 16484 h 33610"/>
                <a:gd name="connsiteX3" fmla="*/ 121587 w 156505"/>
                <a:gd name="connsiteY3" fmla="*/ 3680 h 33610"/>
                <a:gd name="connsiteX4" fmla="*/ 121374 w 156505"/>
                <a:gd name="connsiteY4" fmla="*/ 4014 h 33610"/>
                <a:gd name="connsiteX5" fmla="*/ 67998 w 156505"/>
                <a:gd name="connsiteY5" fmla="*/ 13990 h 33610"/>
                <a:gd name="connsiteX6" fmla="*/ 1637 w 156505"/>
                <a:gd name="connsiteY6" fmla="*/ 0 h 33610"/>
                <a:gd name="connsiteX7" fmla="*/ 55 w 156505"/>
                <a:gd name="connsiteY7" fmla="*/ 16910 h 33610"/>
                <a:gd name="connsiteX8" fmla="*/ 50268 w 156505"/>
                <a:gd name="connsiteY8" fmla="*/ 29927 h 3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505" h="33610">
                  <a:moveTo>
                    <a:pt x="50268" y="29927"/>
                  </a:moveTo>
                  <a:cubicBezTo>
                    <a:pt x="60608" y="27402"/>
                    <a:pt x="69398" y="33363"/>
                    <a:pt x="105802" y="33607"/>
                  </a:cubicBezTo>
                  <a:cubicBezTo>
                    <a:pt x="142207" y="33850"/>
                    <a:pt x="154677" y="21715"/>
                    <a:pt x="156410" y="16484"/>
                  </a:cubicBezTo>
                  <a:cubicBezTo>
                    <a:pt x="157961" y="11861"/>
                    <a:pt x="140382" y="8090"/>
                    <a:pt x="121587" y="3680"/>
                  </a:cubicBezTo>
                  <a:lnTo>
                    <a:pt x="121374" y="4014"/>
                  </a:lnTo>
                  <a:cubicBezTo>
                    <a:pt x="104810" y="12102"/>
                    <a:pt x="86365" y="15550"/>
                    <a:pt x="67998" y="13990"/>
                  </a:cubicBezTo>
                  <a:cubicBezTo>
                    <a:pt x="43668" y="11709"/>
                    <a:pt x="18516" y="1825"/>
                    <a:pt x="1637" y="0"/>
                  </a:cubicBezTo>
                  <a:cubicBezTo>
                    <a:pt x="350" y="5540"/>
                    <a:pt x="-183" y="11228"/>
                    <a:pt x="55" y="16910"/>
                  </a:cubicBezTo>
                  <a:cubicBezTo>
                    <a:pt x="1363" y="33151"/>
                    <a:pt x="19429" y="37500"/>
                    <a:pt x="50268" y="29927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8" name="任意多边形: 形状 3357"/>
            <p:cNvSpPr/>
            <p:nvPr/>
          </p:nvSpPr>
          <p:spPr>
            <a:xfrm>
              <a:off x="7036411" y="5980456"/>
              <a:ext cx="243732" cy="759344"/>
            </a:xfrm>
            <a:custGeom>
              <a:avLst/>
              <a:gdLst>
                <a:gd name="connsiteX0" fmla="*/ 243732 w 243732"/>
                <a:gd name="connsiteY0" fmla="*/ 745336 h 759344"/>
                <a:gd name="connsiteX1" fmla="*/ 214809 w 243732"/>
                <a:gd name="connsiteY1" fmla="*/ 757745 h 759344"/>
                <a:gd name="connsiteX2" fmla="*/ 184031 w 243732"/>
                <a:gd name="connsiteY2" fmla="*/ 757319 h 759344"/>
                <a:gd name="connsiteX3" fmla="*/ 88685 w 243732"/>
                <a:gd name="connsiteY3" fmla="*/ 417663 h 759344"/>
                <a:gd name="connsiteX4" fmla="*/ 88929 w 243732"/>
                <a:gd name="connsiteY4" fmla="*/ 411093 h 759344"/>
                <a:gd name="connsiteX5" fmla="*/ 83271 w 243732"/>
                <a:gd name="connsiteY5" fmla="*/ 353551 h 759344"/>
                <a:gd name="connsiteX6" fmla="*/ 78588 w 243732"/>
                <a:gd name="connsiteY6" fmla="*/ 327335 h 759344"/>
                <a:gd name="connsiteX7" fmla="*/ 63990 w 243732"/>
                <a:gd name="connsiteY7" fmla="*/ 260091 h 759344"/>
                <a:gd name="connsiteX8" fmla="*/ 56477 w 243732"/>
                <a:gd name="connsiteY8" fmla="*/ 229222 h 759344"/>
                <a:gd name="connsiteX9" fmla="*/ 0 w 243732"/>
                <a:gd name="connsiteY9" fmla="*/ 27672 h 759344"/>
                <a:gd name="connsiteX10" fmla="*/ 192760 w 243732"/>
                <a:gd name="connsiteY10" fmla="*/ 23779 h 759344"/>
                <a:gd name="connsiteX11" fmla="*/ 203982 w 243732"/>
                <a:gd name="connsiteY11" fmla="*/ 261490 h 759344"/>
                <a:gd name="connsiteX12" fmla="*/ 211372 w 243732"/>
                <a:gd name="connsiteY12" fmla="*/ 544335 h 759344"/>
                <a:gd name="connsiteX13" fmla="*/ 243732 w 243732"/>
                <a:gd name="connsiteY13" fmla="*/ 745336 h 75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3732" h="759344">
                  <a:moveTo>
                    <a:pt x="243732" y="745336"/>
                  </a:moveTo>
                  <a:cubicBezTo>
                    <a:pt x="243732" y="745336"/>
                    <a:pt x="228830" y="755190"/>
                    <a:pt x="214809" y="757745"/>
                  </a:cubicBezTo>
                  <a:cubicBezTo>
                    <a:pt x="193794" y="761577"/>
                    <a:pt x="184031" y="757319"/>
                    <a:pt x="184031" y="757319"/>
                  </a:cubicBezTo>
                  <a:cubicBezTo>
                    <a:pt x="184031" y="757319"/>
                    <a:pt x="82907" y="503459"/>
                    <a:pt x="88685" y="417663"/>
                  </a:cubicBezTo>
                  <a:cubicBezTo>
                    <a:pt x="88837" y="415595"/>
                    <a:pt x="88898" y="413405"/>
                    <a:pt x="88929" y="411093"/>
                  </a:cubicBezTo>
                  <a:cubicBezTo>
                    <a:pt x="88589" y="391792"/>
                    <a:pt x="86697" y="372549"/>
                    <a:pt x="83271" y="353551"/>
                  </a:cubicBezTo>
                  <a:cubicBezTo>
                    <a:pt x="81903" y="345188"/>
                    <a:pt x="80230" y="336398"/>
                    <a:pt x="78588" y="327335"/>
                  </a:cubicBezTo>
                  <a:cubicBezTo>
                    <a:pt x="74543" y="306046"/>
                    <a:pt x="69464" y="283357"/>
                    <a:pt x="63990" y="260091"/>
                  </a:cubicBezTo>
                  <a:cubicBezTo>
                    <a:pt x="61587" y="249872"/>
                    <a:pt x="59032" y="239532"/>
                    <a:pt x="56477" y="229222"/>
                  </a:cubicBezTo>
                  <a:cubicBezTo>
                    <a:pt x="31052" y="127702"/>
                    <a:pt x="0" y="27672"/>
                    <a:pt x="0" y="27672"/>
                  </a:cubicBezTo>
                  <a:cubicBezTo>
                    <a:pt x="0" y="27672"/>
                    <a:pt x="182480" y="-31908"/>
                    <a:pt x="192760" y="23779"/>
                  </a:cubicBezTo>
                  <a:cubicBezTo>
                    <a:pt x="196713" y="45069"/>
                    <a:pt x="209913" y="130713"/>
                    <a:pt x="203982" y="261490"/>
                  </a:cubicBezTo>
                  <a:cubicBezTo>
                    <a:pt x="199356" y="355824"/>
                    <a:pt x="201826" y="450371"/>
                    <a:pt x="211372" y="544335"/>
                  </a:cubicBezTo>
                  <a:cubicBezTo>
                    <a:pt x="217760" y="611970"/>
                    <a:pt x="228570" y="679114"/>
                    <a:pt x="243732" y="745336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9" name="任意多边形: 形状 3358"/>
            <p:cNvSpPr/>
            <p:nvPr/>
          </p:nvSpPr>
          <p:spPr>
            <a:xfrm>
              <a:off x="7092889" y="6157458"/>
              <a:ext cx="49415" cy="234122"/>
            </a:xfrm>
            <a:custGeom>
              <a:avLst/>
              <a:gdLst>
                <a:gd name="connsiteX0" fmla="*/ 32452 w 49415"/>
                <a:gd name="connsiteY0" fmla="*/ 234122 h 234122"/>
                <a:gd name="connsiteX1" fmla="*/ 26794 w 49415"/>
                <a:gd name="connsiteY1" fmla="*/ 176580 h 234122"/>
                <a:gd name="connsiteX2" fmla="*/ 22111 w 49415"/>
                <a:gd name="connsiteY2" fmla="*/ 150364 h 234122"/>
                <a:gd name="connsiteX3" fmla="*/ 7513 w 49415"/>
                <a:gd name="connsiteY3" fmla="*/ 83120 h 234122"/>
                <a:gd name="connsiteX4" fmla="*/ 0 w 49415"/>
                <a:gd name="connsiteY4" fmla="*/ 52250 h 234122"/>
                <a:gd name="connsiteX5" fmla="*/ 6509 w 49415"/>
                <a:gd name="connsiteY5" fmla="*/ 0 h 234122"/>
                <a:gd name="connsiteX6" fmla="*/ 32452 w 49415"/>
                <a:gd name="connsiteY6" fmla="*/ 234122 h 23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415" h="234122">
                  <a:moveTo>
                    <a:pt x="32452" y="234122"/>
                  </a:moveTo>
                  <a:cubicBezTo>
                    <a:pt x="32111" y="214821"/>
                    <a:pt x="30220" y="195578"/>
                    <a:pt x="26794" y="176580"/>
                  </a:cubicBezTo>
                  <a:cubicBezTo>
                    <a:pt x="25426" y="168216"/>
                    <a:pt x="23753" y="159427"/>
                    <a:pt x="22111" y="150364"/>
                  </a:cubicBezTo>
                  <a:cubicBezTo>
                    <a:pt x="18066" y="129074"/>
                    <a:pt x="12987" y="106386"/>
                    <a:pt x="7513" y="83120"/>
                  </a:cubicBezTo>
                  <a:cubicBezTo>
                    <a:pt x="5110" y="72901"/>
                    <a:pt x="2555" y="62560"/>
                    <a:pt x="0" y="52250"/>
                  </a:cubicBezTo>
                  <a:cubicBezTo>
                    <a:pt x="3589" y="21259"/>
                    <a:pt x="6509" y="0"/>
                    <a:pt x="6509" y="0"/>
                  </a:cubicBezTo>
                  <a:cubicBezTo>
                    <a:pt x="6509" y="0"/>
                    <a:pt x="82268" y="103010"/>
                    <a:pt x="32452" y="234122"/>
                  </a:cubicBezTo>
                  <a:close/>
                </a:path>
              </a:pathLst>
            </a:custGeom>
            <a:solidFill>
              <a:srgbClr val="28549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0" name="任意多边形: 形状 3359"/>
            <p:cNvSpPr/>
            <p:nvPr/>
          </p:nvSpPr>
          <p:spPr>
            <a:xfrm>
              <a:off x="6999014" y="6676705"/>
              <a:ext cx="156500" cy="161437"/>
            </a:xfrm>
            <a:custGeom>
              <a:avLst/>
              <a:gdLst>
                <a:gd name="connsiteX0" fmla="*/ 50 w 156500"/>
                <a:gd name="connsiteY0" fmla="*/ 144737 h 161437"/>
                <a:gd name="connsiteX1" fmla="*/ 50293 w 156500"/>
                <a:gd name="connsiteY1" fmla="*/ 157754 h 161437"/>
                <a:gd name="connsiteX2" fmla="*/ 105828 w 156500"/>
                <a:gd name="connsiteY2" fmla="*/ 161434 h 161437"/>
                <a:gd name="connsiteX3" fmla="*/ 156405 w 156500"/>
                <a:gd name="connsiteY3" fmla="*/ 144312 h 161437"/>
                <a:gd name="connsiteX4" fmla="*/ 121582 w 156500"/>
                <a:gd name="connsiteY4" fmla="*/ 131507 h 161437"/>
                <a:gd name="connsiteX5" fmla="*/ 114495 w 156500"/>
                <a:gd name="connsiteY5" fmla="*/ 129804 h 161437"/>
                <a:gd name="connsiteX6" fmla="*/ 60968 w 156500"/>
                <a:gd name="connsiteY6" fmla="*/ 95164 h 161437"/>
                <a:gd name="connsiteX7" fmla="*/ 55797 w 156500"/>
                <a:gd name="connsiteY7" fmla="*/ 19130 h 161437"/>
                <a:gd name="connsiteX8" fmla="*/ 2270 w 156500"/>
                <a:gd name="connsiteY8" fmla="*/ 0 h 161437"/>
                <a:gd name="connsiteX9" fmla="*/ 10329 w 156500"/>
                <a:gd name="connsiteY9" fmla="*/ 98114 h 161437"/>
                <a:gd name="connsiteX10" fmla="*/ 1662 w 156500"/>
                <a:gd name="connsiteY10" fmla="*/ 127675 h 161437"/>
                <a:gd name="connsiteX11" fmla="*/ 50 w 156500"/>
                <a:gd name="connsiteY11" fmla="*/ 144737 h 16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500" h="161437">
                  <a:moveTo>
                    <a:pt x="50" y="144737"/>
                  </a:moveTo>
                  <a:cubicBezTo>
                    <a:pt x="1388" y="160978"/>
                    <a:pt x="24381" y="160978"/>
                    <a:pt x="50293" y="157754"/>
                  </a:cubicBezTo>
                  <a:cubicBezTo>
                    <a:pt x="76205" y="154531"/>
                    <a:pt x="69392" y="161191"/>
                    <a:pt x="105828" y="161434"/>
                  </a:cubicBezTo>
                  <a:cubicBezTo>
                    <a:pt x="142263" y="161678"/>
                    <a:pt x="154701" y="149543"/>
                    <a:pt x="156405" y="144312"/>
                  </a:cubicBezTo>
                  <a:cubicBezTo>
                    <a:pt x="157956" y="139689"/>
                    <a:pt x="140377" y="135918"/>
                    <a:pt x="121582" y="131507"/>
                  </a:cubicBezTo>
                  <a:lnTo>
                    <a:pt x="114495" y="129804"/>
                  </a:lnTo>
                  <a:cubicBezTo>
                    <a:pt x="93206" y="124573"/>
                    <a:pt x="79155" y="108850"/>
                    <a:pt x="60968" y="95164"/>
                  </a:cubicBezTo>
                  <a:cubicBezTo>
                    <a:pt x="43723" y="82177"/>
                    <a:pt x="55797" y="19130"/>
                    <a:pt x="55797" y="19130"/>
                  </a:cubicBezTo>
                  <a:lnTo>
                    <a:pt x="2270" y="0"/>
                  </a:lnTo>
                  <a:cubicBezTo>
                    <a:pt x="2270" y="0"/>
                    <a:pt x="10329" y="63290"/>
                    <a:pt x="10329" y="98114"/>
                  </a:cubicBezTo>
                  <a:cubicBezTo>
                    <a:pt x="10329" y="109853"/>
                    <a:pt x="3608" y="117487"/>
                    <a:pt x="1662" y="127675"/>
                  </a:cubicBezTo>
                  <a:cubicBezTo>
                    <a:pt x="366" y="133265"/>
                    <a:pt x="-176" y="139003"/>
                    <a:pt x="50" y="144737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1" name="任意多边形: 形状 3360"/>
            <p:cNvSpPr/>
            <p:nvPr/>
          </p:nvSpPr>
          <p:spPr>
            <a:xfrm>
              <a:off x="6999019" y="6804533"/>
              <a:ext cx="156495" cy="33616"/>
            </a:xfrm>
            <a:custGeom>
              <a:avLst/>
              <a:gdLst>
                <a:gd name="connsiteX0" fmla="*/ 50288 w 156495"/>
                <a:gd name="connsiteY0" fmla="*/ 29927 h 33616"/>
                <a:gd name="connsiteX1" fmla="*/ 105823 w 156495"/>
                <a:gd name="connsiteY1" fmla="*/ 33607 h 33616"/>
                <a:gd name="connsiteX2" fmla="*/ 156400 w 156495"/>
                <a:gd name="connsiteY2" fmla="*/ 16484 h 33616"/>
                <a:gd name="connsiteX3" fmla="*/ 121577 w 156495"/>
                <a:gd name="connsiteY3" fmla="*/ 3680 h 33616"/>
                <a:gd name="connsiteX4" fmla="*/ 121363 w 156495"/>
                <a:gd name="connsiteY4" fmla="*/ 4014 h 33616"/>
                <a:gd name="connsiteX5" fmla="*/ 68018 w 156495"/>
                <a:gd name="connsiteY5" fmla="*/ 13990 h 33616"/>
                <a:gd name="connsiteX6" fmla="*/ 1657 w 156495"/>
                <a:gd name="connsiteY6" fmla="*/ 0 h 33616"/>
                <a:gd name="connsiteX7" fmla="*/ 45 w 156495"/>
                <a:gd name="connsiteY7" fmla="*/ 16910 h 33616"/>
                <a:gd name="connsiteX8" fmla="*/ 50288 w 156495"/>
                <a:gd name="connsiteY8" fmla="*/ 29927 h 3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495" h="33616">
                  <a:moveTo>
                    <a:pt x="50288" y="29927"/>
                  </a:moveTo>
                  <a:cubicBezTo>
                    <a:pt x="56370" y="28528"/>
                    <a:pt x="69388" y="33363"/>
                    <a:pt x="105823" y="33607"/>
                  </a:cubicBezTo>
                  <a:cubicBezTo>
                    <a:pt x="142258" y="33850"/>
                    <a:pt x="154696" y="21715"/>
                    <a:pt x="156400" y="16484"/>
                  </a:cubicBezTo>
                  <a:cubicBezTo>
                    <a:pt x="157951" y="11861"/>
                    <a:pt x="140372" y="8090"/>
                    <a:pt x="121577" y="3680"/>
                  </a:cubicBezTo>
                  <a:lnTo>
                    <a:pt x="121363" y="4014"/>
                  </a:lnTo>
                  <a:cubicBezTo>
                    <a:pt x="104810" y="12100"/>
                    <a:pt x="86375" y="15547"/>
                    <a:pt x="68018" y="13990"/>
                  </a:cubicBezTo>
                  <a:cubicBezTo>
                    <a:pt x="43536" y="11709"/>
                    <a:pt x="18536" y="1825"/>
                    <a:pt x="1657" y="0"/>
                  </a:cubicBezTo>
                  <a:cubicBezTo>
                    <a:pt x="375" y="5541"/>
                    <a:pt x="-167" y="11227"/>
                    <a:pt x="45" y="16910"/>
                  </a:cubicBezTo>
                  <a:cubicBezTo>
                    <a:pt x="1383" y="33151"/>
                    <a:pt x="16894" y="37682"/>
                    <a:pt x="50288" y="29927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2" name="任意多边形: 形状 3361"/>
            <p:cNvSpPr/>
            <p:nvPr/>
          </p:nvSpPr>
          <p:spPr>
            <a:xfrm>
              <a:off x="6950814" y="5917900"/>
              <a:ext cx="195480" cy="825515"/>
            </a:xfrm>
            <a:custGeom>
              <a:avLst/>
              <a:gdLst>
                <a:gd name="connsiteX0" fmla="*/ 195481 w 195480"/>
                <a:gd name="connsiteY0" fmla="*/ 70399 h 825515"/>
                <a:gd name="connsiteX1" fmla="*/ 126107 w 195480"/>
                <a:gd name="connsiteY1" fmla="*/ 527269 h 825515"/>
                <a:gd name="connsiteX2" fmla="*/ 103541 w 195480"/>
                <a:gd name="connsiteY2" fmla="*/ 821609 h 825515"/>
                <a:gd name="connsiteX3" fmla="*/ 75743 w 195480"/>
                <a:gd name="connsiteY3" fmla="*/ 825442 h 825515"/>
                <a:gd name="connsiteX4" fmla="*/ 47611 w 195480"/>
                <a:gd name="connsiteY4" fmla="*/ 819693 h 825515"/>
                <a:gd name="connsiteX5" fmla="*/ 8256 w 195480"/>
                <a:gd name="connsiteY5" fmla="*/ 480462 h 825515"/>
                <a:gd name="connsiteX6" fmla="*/ 2173 w 195480"/>
                <a:gd name="connsiteY6" fmla="*/ 213585 h 825515"/>
                <a:gd name="connsiteX7" fmla="*/ 76412 w 195480"/>
                <a:gd name="connsiteY7" fmla="*/ 8113 h 825515"/>
                <a:gd name="connsiteX8" fmla="*/ 195481 w 195480"/>
                <a:gd name="connsiteY8" fmla="*/ 70399 h 825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80" h="825515">
                  <a:moveTo>
                    <a:pt x="195481" y="70399"/>
                  </a:moveTo>
                  <a:cubicBezTo>
                    <a:pt x="195481" y="70399"/>
                    <a:pt x="136144" y="366261"/>
                    <a:pt x="126107" y="527269"/>
                  </a:cubicBezTo>
                  <a:cubicBezTo>
                    <a:pt x="116072" y="688277"/>
                    <a:pt x="103541" y="821609"/>
                    <a:pt x="103541" y="821609"/>
                  </a:cubicBezTo>
                  <a:cubicBezTo>
                    <a:pt x="94583" y="824555"/>
                    <a:pt x="85164" y="825853"/>
                    <a:pt x="75743" y="825442"/>
                  </a:cubicBezTo>
                  <a:cubicBezTo>
                    <a:pt x="66143" y="824853"/>
                    <a:pt x="56673" y="822918"/>
                    <a:pt x="47611" y="819693"/>
                  </a:cubicBezTo>
                  <a:cubicBezTo>
                    <a:pt x="47611" y="819693"/>
                    <a:pt x="-11239" y="577420"/>
                    <a:pt x="8256" y="480462"/>
                  </a:cubicBezTo>
                  <a:cubicBezTo>
                    <a:pt x="27751" y="383505"/>
                    <a:pt x="11510" y="294029"/>
                    <a:pt x="2173" y="213585"/>
                  </a:cubicBezTo>
                  <a:cubicBezTo>
                    <a:pt x="-11239" y="98258"/>
                    <a:pt x="40372" y="44669"/>
                    <a:pt x="76412" y="8113"/>
                  </a:cubicBezTo>
                  <a:cubicBezTo>
                    <a:pt x="112452" y="-28444"/>
                    <a:pt x="195481" y="70399"/>
                    <a:pt x="195481" y="70399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3" name="任意多边形: 形状 3362"/>
            <p:cNvSpPr/>
            <p:nvPr/>
          </p:nvSpPr>
          <p:spPr>
            <a:xfrm>
              <a:off x="6877137" y="5332184"/>
              <a:ext cx="329413" cy="513451"/>
            </a:xfrm>
            <a:custGeom>
              <a:avLst/>
              <a:gdLst>
                <a:gd name="connsiteX0" fmla="*/ 311250 w 329413"/>
                <a:gd name="connsiteY0" fmla="*/ 114240 h 513451"/>
                <a:gd name="connsiteX1" fmla="*/ 205958 w 329413"/>
                <a:gd name="connsiteY1" fmla="*/ 1315 h 513451"/>
                <a:gd name="connsiteX2" fmla="*/ 98903 w 329413"/>
                <a:gd name="connsiteY2" fmla="*/ 150097 h 513451"/>
                <a:gd name="connsiteX3" fmla="*/ 56142 w 329413"/>
                <a:gd name="connsiteY3" fmla="*/ 247420 h 513451"/>
                <a:gd name="connsiteX4" fmla="*/ 18308 w 329413"/>
                <a:gd name="connsiteY4" fmla="*/ 356056 h 513451"/>
                <a:gd name="connsiteX5" fmla="*/ 160856 w 329413"/>
                <a:gd name="connsiteY5" fmla="*/ 510374 h 513451"/>
                <a:gd name="connsiteX6" fmla="*/ 317454 w 329413"/>
                <a:gd name="connsiteY6" fmla="*/ 350521 h 513451"/>
                <a:gd name="connsiteX7" fmla="*/ 298476 w 329413"/>
                <a:gd name="connsiteY7" fmla="*/ 253806 h 513451"/>
                <a:gd name="connsiteX8" fmla="*/ 311250 w 329413"/>
                <a:gd name="connsiteY8" fmla="*/ 114240 h 51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413" h="513451">
                  <a:moveTo>
                    <a:pt x="311250" y="114240"/>
                  </a:moveTo>
                  <a:cubicBezTo>
                    <a:pt x="317150" y="66065"/>
                    <a:pt x="302126" y="-11003"/>
                    <a:pt x="205958" y="1315"/>
                  </a:cubicBezTo>
                  <a:cubicBezTo>
                    <a:pt x="109792" y="13632"/>
                    <a:pt x="79530" y="108096"/>
                    <a:pt x="98903" y="150097"/>
                  </a:cubicBezTo>
                  <a:cubicBezTo>
                    <a:pt x="118277" y="192098"/>
                    <a:pt x="71015" y="202256"/>
                    <a:pt x="56142" y="247420"/>
                  </a:cubicBezTo>
                  <a:cubicBezTo>
                    <a:pt x="43399" y="286227"/>
                    <a:pt x="38959" y="334432"/>
                    <a:pt x="18308" y="356056"/>
                  </a:cubicBezTo>
                  <a:cubicBezTo>
                    <a:pt x="-48236" y="425764"/>
                    <a:pt x="82176" y="533001"/>
                    <a:pt x="160856" y="510374"/>
                  </a:cubicBezTo>
                  <a:cubicBezTo>
                    <a:pt x="304072" y="469194"/>
                    <a:pt x="322533" y="463050"/>
                    <a:pt x="317454" y="350521"/>
                  </a:cubicBezTo>
                  <a:cubicBezTo>
                    <a:pt x="314838" y="292736"/>
                    <a:pt x="269979" y="270503"/>
                    <a:pt x="298476" y="253806"/>
                  </a:cubicBezTo>
                  <a:cubicBezTo>
                    <a:pt x="367271" y="213570"/>
                    <a:pt x="297898" y="223241"/>
                    <a:pt x="311250" y="114240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4" name="任意多边形: 形状 3363"/>
            <p:cNvSpPr/>
            <p:nvPr/>
          </p:nvSpPr>
          <p:spPr>
            <a:xfrm>
              <a:off x="6999003" y="5485687"/>
              <a:ext cx="220778" cy="509819"/>
            </a:xfrm>
            <a:custGeom>
              <a:avLst/>
              <a:gdLst>
                <a:gd name="connsiteX0" fmla="*/ 168247 w 220778"/>
                <a:gd name="connsiteY0" fmla="*/ 85309 h 509819"/>
                <a:gd name="connsiteX1" fmla="*/ 135948 w 220778"/>
                <a:gd name="connsiteY1" fmla="*/ 79957 h 509819"/>
                <a:gd name="connsiteX2" fmla="*/ 131599 w 220778"/>
                <a:gd name="connsiteY2" fmla="*/ 21776 h 509819"/>
                <a:gd name="connsiteX3" fmla="*/ 60097 w 220778"/>
                <a:gd name="connsiteY3" fmla="*/ 0 h 509819"/>
                <a:gd name="connsiteX4" fmla="*/ 48387 w 220778"/>
                <a:gd name="connsiteY4" fmla="*/ 86709 h 509819"/>
                <a:gd name="connsiteX5" fmla="*/ 1003 w 220778"/>
                <a:gd name="connsiteY5" fmla="*/ 101915 h 509819"/>
                <a:gd name="connsiteX6" fmla="*/ 27068 w 220778"/>
                <a:gd name="connsiteY6" fmla="*/ 413044 h 509819"/>
                <a:gd name="connsiteX7" fmla="*/ 0 w 220778"/>
                <a:gd name="connsiteY7" fmla="*/ 507173 h 509819"/>
                <a:gd name="connsiteX8" fmla="*/ 212894 w 220778"/>
                <a:gd name="connsiteY8" fmla="*/ 509819 h 509819"/>
                <a:gd name="connsiteX9" fmla="*/ 219706 w 220778"/>
                <a:gd name="connsiteY9" fmla="*/ 278100 h 509819"/>
                <a:gd name="connsiteX10" fmla="*/ 168247 w 220778"/>
                <a:gd name="connsiteY10" fmla="*/ 85309 h 509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778" h="509819">
                  <a:moveTo>
                    <a:pt x="168247" y="85309"/>
                  </a:moveTo>
                  <a:cubicBezTo>
                    <a:pt x="157601" y="82864"/>
                    <a:pt x="146814" y="81076"/>
                    <a:pt x="135948" y="79957"/>
                  </a:cubicBezTo>
                  <a:cubicBezTo>
                    <a:pt x="126489" y="51520"/>
                    <a:pt x="131599" y="21776"/>
                    <a:pt x="131599" y="21776"/>
                  </a:cubicBezTo>
                  <a:lnTo>
                    <a:pt x="60097" y="0"/>
                  </a:lnTo>
                  <a:cubicBezTo>
                    <a:pt x="56629" y="76033"/>
                    <a:pt x="49817" y="85553"/>
                    <a:pt x="48387" y="86709"/>
                  </a:cubicBezTo>
                  <a:cubicBezTo>
                    <a:pt x="32227" y="90559"/>
                    <a:pt x="16386" y="95643"/>
                    <a:pt x="1003" y="101915"/>
                  </a:cubicBezTo>
                  <a:cubicBezTo>
                    <a:pt x="1004" y="101915"/>
                    <a:pt x="46624" y="363196"/>
                    <a:pt x="27068" y="413044"/>
                  </a:cubicBezTo>
                  <a:cubicBezTo>
                    <a:pt x="15142" y="443512"/>
                    <a:pt x="6080" y="475025"/>
                    <a:pt x="0" y="507173"/>
                  </a:cubicBezTo>
                  <a:lnTo>
                    <a:pt x="212894" y="509819"/>
                  </a:lnTo>
                  <a:cubicBezTo>
                    <a:pt x="212894" y="509819"/>
                    <a:pt x="209852" y="338653"/>
                    <a:pt x="219706" y="278100"/>
                  </a:cubicBezTo>
                  <a:cubicBezTo>
                    <a:pt x="229560" y="217547"/>
                    <a:pt x="168247" y="85309"/>
                    <a:pt x="168247" y="85309"/>
                  </a:cubicBezTo>
                  <a:close/>
                </a:path>
              </a:pathLst>
            </a:custGeom>
            <a:solidFill>
              <a:srgbClr val="A8633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5" name="任意多边形: 形状 3364"/>
            <p:cNvSpPr/>
            <p:nvPr/>
          </p:nvSpPr>
          <p:spPr>
            <a:xfrm>
              <a:off x="7042926" y="5370958"/>
              <a:ext cx="121222" cy="143970"/>
            </a:xfrm>
            <a:custGeom>
              <a:avLst/>
              <a:gdLst>
                <a:gd name="connsiteX0" fmla="*/ 106350 w 121222"/>
                <a:gd name="connsiteY0" fmla="*/ 141341 h 143970"/>
                <a:gd name="connsiteX1" fmla="*/ 10852 w 121222"/>
                <a:gd name="connsiteY1" fmla="*/ 105028 h 143970"/>
                <a:gd name="connsiteX2" fmla="*/ 37494 w 121222"/>
                <a:gd name="connsiteY2" fmla="*/ 4512 h 143970"/>
                <a:gd name="connsiteX3" fmla="*/ 113831 w 121222"/>
                <a:gd name="connsiteY3" fmla="*/ 26744 h 143970"/>
                <a:gd name="connsiteX4" fmla="*/ 106350 w 121222"/>
                <a:gd name="connsiteY4" fmla="*/ 141341 h 14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222" h="143970">
                  <a:moveTo>
                    <a:pt x="106350" y="141341"/>
                  </a:moveTo>
                  <a:cubicBezTo>
                    <a:pt x="106350" y="141341"/>
                    <a:pt x="20736" y="158525"/>
                    <a:pt x="10852" y="105028"/>
                  </a:cubicBezTo>
                  <a:cubicBezTo>
                    <a:pt x="967" y="51531"/>
                    <a:pt x="-16764" y="17742"/>
                    <a:pt x="37494" y="4512"/>
                  </a:cubicBezTo>
                  <a:cubicBezTo>
                    <a:pt x="91751" y="-8718"/>
                    <a:pt x="106167" y="9712"/>
                    <a:pt x="113831" y="26744"/>
                  </a:cubicBezTo>
                  <a:cubicBezTo>
                    <a:pt x="121495" y="43775"/>
                    <a:pt x="128369" y="135502"/>
                    <a:pt x="106350" y="141341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6" name="任意多边形: 形状 3365"/>
            <p:cNvSpPr/>
            <p:nvPr/>
          </p:nvSpPr>
          <p:spPr>
            <a:xfrm>
              <a:off x="6957245" y="5569355"/>
              <a:ext cx="566478" cy="492847"/>
            </a:xfrm>
            <a:custGeom>
              <a:avLst/>
              <a:gdLst>
                <a:gd name="connsiteX0" fmla="*/ 563438 w 566478"/>
                <a:gd name="connsiteY0" fmla="*/ 177462 h 492847"/>
                <a:gd name="connsiteX1" fmla="*/ 560397 w 566478"/>
                <a:gd name="connsiteY1" fmla="*/ 168338 h 492847"/>
                <a:gd name="connsiteX2" fmla="*/ 425179 w 566478"/>
                <a:gd name="connsiteY2" fmla="*/ 182085 h 492847"/>
                <a:gd name="connsiteX3" fmla="*/ 397807 w 566478"/>
                <a:gd name="connsiteY3" fmla="*/ 181720 h 492847"/>
                <a:gd name="connsiteX4" fmla="*/ 237316 w 566478"/>
                <a:gd name="connsiteY4" fmla="*/ 8059 h 492847"/>
                <a:gd name="connsiteX5" fmla="*/ 202462 w 566478"/>
                <a:gd name="connsiteY5" fmla="*/ 0 h 492847"/>
                <a:gd name="connsiteX6" fmla="*/ 172657 w 566478"/>
                <a:gd name="connsiteY6" fmla="*/ 54531 h 492847"/>
                <a:gd name="connsiteX7" fmla="*/ 81417 w 566478"/>
                <a:gd name="connsiteY7" fmla="*/ 4501 h 492847"/>
                <a:gd name="connsiteX8" fmla="*/ 15054 w 566478"/>
                <a:gd name="connsiteY8" fmla="*/ 34610 h 492847"/>
                <a:gd name="connsiteX9" fmla="*/ 8972 w 566478"/>
                <a:gd name="connsiteY9" fmla="*/ 95011 h 492847"/>
                <a:gd name="connsiteX10" fmla="*/ 12257 w 566478"/>
                <a:gd name="connsiteY10" fmla="*/ 108454 h 492847"/>
                <a:gd name="connsiteX11" fmla="*/ 32907 w 566478"/>
                <a:gd name="connsiteY11" fmla="*/ 203009 h 492847"/>
                <a:gd name="connsiteX12" fmla="*/ 33272 w 566478"/>
                <a:gd name="connsiteY12" fmla="*/ 204743 h 492847"/>
                <a:gd name="connsiteX13" fmla="*/ 34306 w 566478"/>
                <a:gd name="connsiteY13" fmla="*/ 209001 h 492847"/>
                <a:gd name="connsiteX14" fmla="*/ 35097 w 566478"/>
                <a:gd name="connsiteY14" fmla="*/ 212042 h 492847"/>
                <a:gd name="connsiteX15" fmla="*/ 35492 w 566478"/>
                <a:gd name="connsiteY15" fmla="*/ 213228 h 492847"/>
                <a:gd name="connsiteX16" fmla="*/ 35492 w 566478"/>
                <a:gd name="connsiteY16" fmla="*/ 213228 h 492847"/>
                <a:gd name="connsiteX17" fmla="*/ 45468 w 566478"/>
                <a:gd name="connsiteY17" fmla="*/ 295740 h 492847"/>
                <a:gd name="connsiteX18" fmla="*/ 43035 w 566478"/>
                <a:gd name="connsiteY18" fmla="*/ 308939 h 492847"/>
                <a:gd name="connsiteX19" fmla="*/ 0 w 566478"/>
                <a:gd name="connsiteY19" fmla="*/ 451000 h 492847"/>
                <a:gd name="connsiteX20" fmla="*/ 21289 w 566478"/>
                <a:gd name="connsiteY20" fmla="*/ 469248 h 492847"/>
                <a:gd name="connsiteX21" fmla="*/ 62287 w 566478"/>
                <a:gd name="connsiteY21" fmla="*/ 482386 h 492847"/>
                <a:gd name="connsiteX22" fmla="*/ 104044 w 566478"/>
                <a:gd name="connsiteY22" fmla="*/ 489047 h 492847"/>
                <a:gd name="connsiteX23" fmla="*/ 132845 w 566478"/>
                <a:gd name="connsiteY23" fmla="*/ 491510 h 492847"/>
                <a:gd name="connsiteX24" fmla="*/ 137043 w 566478"/>
                <a:gd name="connsiteY24" fmla="*/ 491754 h 492847"/>
                <a:gd name="connsiteX25" fmla="*/ 282297 w 566478"/>
                <a:gd name="connsiteY25" fmla="*/ 462861 h 492847"/>
                <a:gd name="connsiteX26" fmla="*/ 266512 w 566478"/>
                <a:gd name="connsiteY26" fmla="*/ 334182 h 492847"/>
                <a:gd name="connsiteX27" fmla="*/ 272200 w 566478"/>
                <a:gd name="connsiteY27" fmla="*/ 176763 h 492847"/>
                <a:gd name="connsiteX28" fmla="*/ 379133 w 566478"/>
                <a:gd name="connsiteY28" fmla="*/ 255624 h 492847"/>
                <a:gd name="connsiteX29" fmla="*/ 422746 w 566478"/>
                <a:gd name="connsiteY29" fmla="*/ 249055 h 492847"/>
                <a:gd name="connsiteX30" fmla="*/ 474022 w 566478"/>
                <a:gd name="connsiteY30" fmla="*/ 234974 h 492847"/>
                <a:gd name="connsiteX31" fmla="*/ 566479 w 566478"/>
                <a:gd name="connsiteY31" fmla="*/ 198751 h 492847"/>
                <a:gd name="connsiteX32" fmla="*/ 563437 w 566478"/>
                <a:gd name="connsiteY32" fmla="*/ 177462 h 49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66478" h="492847">
                  <a:moveTo>
                    <a:pt x="563438" y="177462"/>
                  </a:moveTo>
                  <a:cubicBezTo>
                    <a:pt x="562800" y="170011"/>
                    <a:pt x="560397" y="168338"/>
                    <a:pt x="560397" y="168338"/>
                  </a:cubicBezTo>
                  <a:cubicBezTo>
                    <a:pt x="492362" y="178344"/>
                    <a:pt x="447259" y="177766"/>
                    <a:pt x="425179" y="182085"/>
                  </a:cubicBezTo>
                  <a:cubicBezTo>
                    <a:pt x="407812" y="185430"/>
                    <a:pt x="400848" y="185917"/>
                    <a:pt x="397807" y="181720"/>
                  </a:cubicBezTo>
                  <a:cubicBezTo>
                    <a:pt x="303829" y="49574"/>
                    <a:pt x="237316" y="8059"/>
                    <a:pt x="237316" y="8059"/>
                  </a:cubicBezTo>
                  <a:cubicBezTo>
                    <a:pt x="237316" y="8059"/>
                    <a:pt x="230199" y="3832"/>
                    <a:pt x="202462" y="0"/>
                  </a:cubicBezTo>
                  <a:cubicBezTo>
                    <a:pt x="202462" y="0"/>
                    <a:pt x="198478" y="50273"/>
                    <a:pt x="172657" y="54531"/>
                  </a:cubicBezTo>
                  <a:cubicBezTo>
                    <a:pt x="127979" y="61891"/>
                    <a:pt x="91970" y="21076"/>
                    <a:pt x="81417" y="4501"/>
                  </a:cubicBezTo>
                  <a:cubicBezTo>
                    <a:pt x="81417" y="4501"/>
                    <a:pt x="30109" y="17457"/>
                    <a:pt x="15054" y="34610"/>
                  </a:cubicBezTo>
                  <a:cubicBezTo>
                    <a:pt x="4227" y="46958"/>
                    <a:pt x="5656" y="76459"/>
                    <a:pt x="8972" y="95011"/>
                  </a:cubicBezTo>
                  <a:cubicBezTo>
                    <a:pt x="9682" y="99577"/>
                    <a:pt x="10781" y="104075"/>
                    <a:pt x="12257" y="108454"/>
                  </a:cubicBezTo>
                  <a:cubicBezTo>
                    <a:pt x="15298" y="116848"/>
                    <a:pt x="27463" y="178405"/>
                    <a:pt x="32907" y="203009"/>
                  </a:cubicBezTo>
                  <a:cubicBezTo>
                    <a:pt x="32907" y="203618"/>
                    <a:pt x="33181" y="204195"/>
                    <a:pt x="33272" y="204743"/>
                  </a:cubicBezTo>
                  <a:cubicBezTo>
                    <a:pt x="33668" y="206385"/>
                    <a:pt x="34002" y="207784"/>
                    <a:pt x="34306" y="209001"/>
                  </a:cubicBezTo>
                  <a:cubicBezTo>
                    <a:pt x="34610" y="210308"/>
                    <a:pt x="34884" y="211312"/>
                    <a:pt x="35097" y="212042"/>
                  </a:cubicBezTo>
                  <a:cubicBezTo>
                    <a:pt x="35310" y="212772"/>
                    <a:pt x="35340" y="212833"/>
                    <a:pt x="35492" y="213228"/>
                  </a:cubicBezTo>
                  <a:lnTo>
                    <a:pt x="35492" y="213228"/>
                  </a:lnTo>
                  <a:cubicBezTo>
                    <a:pt x="44462" y="239752"/>
                    <a:pt x="47858" y="267842"/>
                    <a:pt x="45468" y="295740"/>
                  </a:cubicBezTo>
                  <a:cubicBezTo>
                    <a:pt x="44984" y="300194"/>
                    <a:pt x="44171" y="304606"/>
                    <a:pt x="43035" y="308939"/>
                  </a:cubicBezTo>
                  <a:cubicBezTo>
                    <a:pt x="35888" y="345435"/>
                    <a:pt x="6174" y="417819"/>
                    <a:pt x="0" y="451000"/>
                  </a:cubicBezTo>
                  <a:cubicBezTo>
                    <a:pt x="3558" y="458482"/>
                    <a:pt x="11618" y="464412"/>
                    <a:pt x="21289" y="469248"/>
                  </a:cubicBezTo>
                  <a:cubicBezTo>
                    <a:pt x="34447" y="475079"/>
                    <a:pt x="48191" y="479484"/>
                    <a:pt x="62287" y="482386"/>
                  </a:cubicBezTo>
                  <a:cubicBezTo>
                    <a:pt x="76074" y="485363"/>
                    <a:pt x="90014" y="487586"/>
                    <a:pt x="104044" y="489047"/>
                  </a:cubicBezTo>
                  <a:cubicBezTo>
                    <a:pt x="113168" y="490081"/>
                    <a:pt x="122900" y="490933"/>
                    <a:pt x="132845" y="491510"/>
                  </a:cubicBezTo>
                  <a:lnTo>
                    <a:pt x="137043" y="491754"/>
                  </a:lnTo>
                  <a:cubicBezTo>
                    <a:pt x="201154" y="494795"/>
                    <a:pt x="272930" y="493335"/>
                    <a:pt x="282297" y="462861"/>
                  </a:cubicBezTo>
                  <a:cubicBezTo>
                    <a:pt x="286768" y="448232"/>
                    <a:pt x="268884" y="360307"/>
                    <a:pt x="266512" y="334182"/>
                  </a:cubicBezTo>
                  <a:cubicBezTo>
                    <a:pt x="262346" y="288288"/>
                    <a:pt x="269128" y="225454"/>
                    <a:pt x="272200" y="176763"/>
                  </a:cubicBezTo>
                  <a:cubicBezTo>
                    <a:pt x="324815" y="234761"/>
                    <a:pt x="379133" y="255624"/>
                    <a:pt x="379133" y="255624"/>
                  </a:cubicBezTo>
                  <a:cubicBezTo>
                    <a:pt x="393830" y="254672"/>
                    <a:pt x="408420" y="252475"/>
                    <a:pt x="422746" y="249055"/>
                  </a:cubicBezTo>
                  <a:cubicBezTo>
                    <a:pt x="439564" y="245314"/>
                    <a:pt x="457174" y="240327"/>
                    <a:pt x="474022" y="234974"/>
                  </a:cubicBezTo>
                  <a:cubicBezTo>
                    <a:pt x="505524" y="224721"/>
                    <a:pt x="536396" y="212626"/>
                    <a:pt x="566479" y="198751"/>
                  </a:cubicBezTo>
                  <a:cubicBezTo>
                    <a:pt x="564775" y="191771"/>
                    <a:pt x="563757" y="184641"/>
                    <a:pt x="563437" y="177462"/>
                  </a:cubicBezTo>
                  <a:close/>
                </a:path>
              </a:pathLst>
            </a:custGeom>
            <a:solidFill>
              <a:srgbClr val="80BDCC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7" name="任意多边形: 形状 3366"/>
            <p:cNvSpPr/>
            <p:nvPr/>
          </p:nvSpPr>
          <p:spPr>
            <a:xfrm>
              <a:off x="7029760" y="5359805"/>
              <a:ext cx="77680" cy="136922"/>
            </a:xfrm>
            <a:custGeom>
              <a:avLst/>
              <a:gdLst>
                <a:gd name="connsiteX0" fmla="*/ 77666 w 77680"/>
                <a:gd name="connsiteY0" fmla="*/ 2344 h 136922"/>
                <a:gd name="connsiteX1" fmla="*/ 51024 w 77680"/>
                <a:gd name="connsiteY1" fmla="*/ 51248 h 136922"/>
                <a:gd name="connsiteX2" fmla="*/ 29583 w 77680"/>
                <a:gd name="connsiteY2" fmla="*/ 136923 h 136922"/>
                <a:gd name="connsiteX3" fmla="*/ 7442 w 77680"/>
                <a:gd name="connsiteY3" fmla="*/ 19223 h 136922"/>
                <a:gd name="connsiteX4" fmla="*/ 77666 w 77680"/>
                <a:gd name="connsiteY4" fmla="*/ 2344 h 13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80" h="136922">
                  <a:moveTo>
                    <a:pt x="77666" y="2344"/>
                  </a:moveTo>
                  <a:cubicBezTo>
                    <a:pt x="77666" y="2344"/>
                    <a:pt x="79187" y="20592"/>
                    <a:pt x="51024" y="51248"/>
                  </a:cubicBezTo>
                  <a:cubicBezTo>
                    <a:pt x="22861" y="81905"/>
                    <a:pt x="29583" y="136923"/>
                    <a:pt x="29583" y="136923"/>
                  </a:cubicBezTo>
                  <a:cubicBezTo>
                    <a:pt x="29583" y="136923"/>
                    <a:pt x="-17893" y="47720"/>
                    <a:pt x="7442" y="19223"/>
                  </a:cubicBezTo>
                  <a:cubicBezTo>
                    <a:pt x="32776" y="-9274"/>
                    <a:pt x="77666" y="2344"/>
                    <a:pt x="77666" y="2344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8" name="任意多边形: 形状 3367"/>
            <p:cNvSpPr/>
            <p:nvPr/>
          </p:nvSpPr>
          <p:spPr>
            <a:xfrm>
              <a:off x="7072999" y="5336168"/>
              <a:ext cx="98202" cy="103351"/>
            </a:xfrm>
            <a:custGeom>
              <a:avLst/>
              <a:gdLst>
                <a:gd name="connsiteX0" fmla="*/ 0 w 98202"/>
                <a:gd name="connsiteY0" fmla="*/ 2349 h 103351"/>
                <a:gd name="connsiteX1" fmla="*/ 84823 w 98202"/>
                <a:gd name="connsiteY1" fmla="*/ 29721 h 103351"/>
                <a:gd name="connsiteX2" fmla="*/ 90540 w 98202"/>
                <a:gd name="connsiteY2" fmla="*/ 103352 h 103351"/>
                <a:gd name="connsiteX3" fmla="*/ 48327 w 98202"/>
                <a:gd name="connsiteY3" fmla="*/ 49946 h 103351"/>
                <a:gd name="connsiteX4" fmla="*/ 0 w 98202"/>
                <a:gd name="connsiteY4" fmla="*/ 2349 h 103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02" h="103351">
                  <a:moveTo>
                    <a:pt x="0" y="2349"/>
                  </a:moveTo>
                  <a:cubicBezTo>
                    <a:pt x="0" y="2349"/>
                    <a:pt x="42579" y="-11884"/>
                    <a:pt x="84823" y="29721"/>
                  </a:cubicBezTo>
                  <a:cubicBezTo>
                    <a:pt x="103071" y="47635"/>
                    <a:pt x="100273" y="82884"/>
                    <a:pt x="90540" y="103352"/>
                  </a:cubicBezTo>
                  <a:cubicBezTo>
                    <a:pt x="90540" y="103352"/>
                    <a:pt x="75546" y="59526"/>
                    <a:pt x="48327" y="49946"/>
                  </a:cubicBezTo>
                  <a:cubicBezTo>
                    <a:pt x="21107" y="40366"/>
                    <a:pt x="0" y="2349"/>
                    <a:pt x="0" y="2349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9" name="任意多边形: 形状 3368"/>
            <p:cNvSpPr/>
            <p:nvPr/>
          </p:nvSpPr>
          <p:spPr>
            <a:xfrm>
              <a:off x="7122602" y="5479286"/>
              <a:ext cx="30693" cy="10926"/>
            </a:xfrm>
            <a:custGeom>
              <a:avLst/>
              <a:gdLst>
                <a:gd name="connsiteX0" fmla="*/ 0 w 30693"/>
                <a:gd name="connsiteY0" fmla="*/ 6706 h 10926"/>
                <a:gd name="connsiteX1" fmla="*/ 18431 w 30693"/>
                <a:gd name="connsiteY1" fmla="*/ 10173 h 10926"/>
                <a:gd name="connsiteX2" fmla="*/ 30596 w 30693"/>
                <a:gd name="connsiteY2" fmla="*/ 654 h 10926"/>
                <a:gd name="connsiteX3" fmla="*/ 0 w 30693"/>
                <a:gd name="connsiteY3" fmla="*/ 6706 h 10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93" h="10926">
                  <a:moveTo>
                    <a:pt x="0" y="6706"/>
                  </a:moveTo>
                  <a:cubicBezTo>
                    <a:pt x="0" y="6706"/>
                    <a:pt x="2311" y="13062"/>
                    <a:pt x="18431" y="10173"/>
                  </a:cubicBezTo>
                  <a:cubicBezTo>
                    <a:pt x="18431" y="10173"/>
                    <a:pt x="31964" y="7770"/>
                    <a:pt x="30596" y="654"/>
                  </a:cubicBezTo>
                  <a:cubicBezTo>
                    <a:pt x="30718" y="654"/>
                    <a:pt x="16971" y="-2935"/>
                    <a:pt x="0" y="6706"/>
                  </a:cubicBezTo>
                  <a:close/>
                </a:path>
              </a:pathLst>
            </a:custGeom>
            <a:solidFill>
              <a:srgbClr val="FFFFF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0" name="任意多边形: 形状 3369"/>
            <p:cNvSpPr/>
            <p:nvPr/>
          </p:nvSpPr>
          <p:spPr>
            <a:xfrm>
              <a:off x="6957245" y="5627566"/>
              <a:ext cx="225131" cy="433268"/>
            </a:xfrm>
            <a:custGeom>
              <a:avLst/>
              <a:gdLst>
                <a:gd name="connsiteX0" fmla="*/ 182572 w 225131"/>
                <a:gd name="connsiteY0" fmla="*/ 335247 h 433268"/>
                <a:gd name="connsiteX1" fmla="*/ 132845 w 225131"/>
                <a:gd name="connsiteY1" fmla="*/ 433269 h 433268"/>
                <a:gd name="connsiteX2" fmla="*/ 104044 w 225131"/>
                <a:gd name="connsiteY2" fmla="*/ 430805 h 433268"/>
                <a:gd name="connsiteX3" fmla="*/ 62287 w 225131"/>
                <a:gd name="connsiteY3" fmla="*/ 424145 h 433268"/>
                <a:gd name="connsiteX4" fmla="*/ 21289 w 225131"/>
                <a:gd name="connsiteY4" fmla="*/ 411006 h 433268"/>
                <a:gd name="connsiteX5" fmla="*/ 0 w 225131"/>
                <a:gd name="connsiteY5" fmla="*/ 392758 h 433268"/>
                <a:gd name="connsiteX6" fmla="*/ 43035 w 225131"/>
                <a:gd name="connsiteY6" fmla="*/ 250697 h 433268"/>
                <a:gd name="connsiteX7" fmla="*/ 44434 w 225131"/>
                <a:gd name="connsiteY7" fmla="*/ 241087 h 433268"/>
                <a:gd name="connsiteX8" fmla="*/ 35583 w 225131"/>
                <a:gd name="connsiteY8" fmla="*/ 155017 h 433268"/>
                <a:gd name="connsiteX9" fmla="*/ 35583 w 225131"/>
                <a:gd name="connsiteY9" fmla="*/ 155017 h 433268"/>
                <a:gd name="connsiteX10" fmla="*/ 34398 w 225131"/>
                <a:gd name="connsiteY10" fmla="*/ 150850 h 433268"/>
                <a:gd name="connsiteX11" fmla="*/ 33363 w 225131"/>
                <a:gd name="connsiteY11" fmla="*/ 146592 h 433268"/>
                <a:gd name="connsiteX12" fmla="*/ 32998 w 225131"/>
                <a:gd name="connsiteY12" fmla="*/ 144859 h 433268"/>
                <a:gd name="connsiteX13" fmla="*/ 12044 w 225131"/>
                <a:gd name="connsiteY13" fmla="*/ 39172 h 433268"/>
                <a:gd name="connsiteX14" fmla="*/ 8850 w 225131"/>
                <a:gd name="connsiteY14" fmla="*/ 24635 h 433268"/>
                <a:gd name="connsiteX15" fmla="*/ 34458 w 225131"/>
                <a:gd name="connsiteY15" fmla="*/ 0 h 433268"/>
                <a:gd name="connsiteX16" fmla="*/ 213897 w 225131"/>
                <a:gd name="connsiteY16" fmla="*/ 149360 h 433268"/>
                <a:gd name="connsiteX17" fmla="*/ 182572 w 225131"/>
                <a:gd name="connsiteY17" fmla="*/ 335247 h 43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5131" h="433268">
                  <a:moveTo>
                    <a:pt x="182572" y="335247"/>
                  </a:moveTo>
                  <a:cubicBezTo>
                    <a:pt x="170406" y="376457"/>
                    <a:pt x="163350" y="410337"/>
                    <a:pt x="132845" y="433269"/>
                  </a:cubicBezTo>
                  <a:cubicBezTo>
                    <a:pt x="122900" y="432691"/>
                    <a:pt x="113168" y="431839"/>
                    <a:pt x="104044" y="430805"/>
                  </a:cubicBezTo>
                  <a:cubicBezTo>
                    <a:pt x="90014" y="429345"/>
                    <a:pt x="76074" y="427121"/>
                    <a:pt x="62287" y="424145"/>
                  </a:cubicBezTo>
                  <a:cubicBezTo>
                    <a:pt x="48191" y="421242"/>
                    <a:pt x="34447" y="416837"/>
                    <a:pt x="21289" y="411006"/>
                  </a:cubicBezTo>
                  <a:cubicBezTo>
                    <a:pt x="11496" y="406292"/>
                    <a:pt x="3436" y="400361"/>
                    <a:pt x="0" y="392758"/>
                  </a:cubicBezTo>
                  <a:cubicBezTo>
                    <a:pt x="6083" y="359577"/>
                    <a:pt x="35888" y="287345"/>
                    <a:pt x="43035" y="250697"/>
                  </a:cubicBezTo>
                  <a:cubicBezTo>
                    <a:pt x="43687" y="247524"/>
                    <a:pt x="44154" y="244315"/>
                    <a:pt x="44434" y="241087"/>
                  </a:cubicBezTo>
                  <a:cubicBezTo>
                    <a:pt x="46741" y="212097"/>
                    <a:pt x="43742" y="182930"/>
                    <a:pt x="35583" y="155017"/>
                  </a:cubicBezTo>
                  <a:lnTo>
                    <a:pt x="35583" y="155017"/>
                  </a:lnTo>
                  <a:lnTo>
                    <a:pt x="34398" y="150850"/>
                  </a:lnTo>
                  <a:cubicBezTo>
                    <a:pt x="34124" y="149968"/>
                    <a:pt x="33789" y="148478"/>
                    <a:pt x="33363" y="146592"/>
                  </a:cubicBezTo>
                  <a:cubicBezTo>
                    <a:pt x="33363" y="146045"/>
                    <a:pt x="33120" y="145467"/>
                    <a:pt x="32998" y="144859"/>
                  </a:cubicBezTo>
                  <a:cubicBezTo>
                    <a:pt x="28102" y="121593"/>
                    <a:pt x="15298" y="48692"/>
                    <a:pt x="12044" y="39172"/>
                  </a:cubicBezTo>
                  <a:cubicBezTo>
                    <a:pt x="10605" y="34416"/>
                    <a:pt x="9538" y="29556"/>
                    <a:pt x="8850" y="24635"/>
                  </a:cubicBezTo>
                  <a:lnTo>
                    <a:pt x="34458" y="0"/>
                  </a:lnTo>
                  <a:cubicBezTo>
                    <a:pt x="34458" y="0"/>
                    <a:pt x="181476" y="62743"/>
                    <a:pt x="213897" y="149360"/>
                  </a:cubicBezTo>
                  <a:cubicBezTo>
                    <a:pt x="246318" y="235977"/>
                    <a:pt x="199998" y="276153"/>
                    <a:pt x="182572" y="335247"/>
                  </a:cubicBezTo>
                  <a:close/>
                </a:path>
              </a:pathLst>
            </a:custGeom>
            <a:solidFill>
              <a:srgbClr val="5F9AA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1" name="任意多边形: 形状 3370"/>
            <p:cNvSpPr/>
            <p:nvPr/>
          </p:nvSpPr>
          <p:spPr>
            <a:xfrm>
              <a:off x="7226670" y="5722117"/>
              <a:ext cx="204597" cy="102801"/>
            </a:xfrm>
            <a:custGeom>
              <a:avLst/>
              <a:gdLst>
                <a:gd name="connsiteX0" fmla="*/ 204598 w 204597"/>
                <a:gd name="connsiteY0" fmla="*/ 82151 h 102801"/>
                <a:gd name="connsiteX1" fmla="*/ 109708 w 204597"/>
                <a:gd name="connsiteY1" fmla="*/ 102801 h 102801"/>
                <a:gd name="connsiteX2" fmla="*/ 1741 w 204597"/>
                <a:gd name="connsiteY2" fmla="*/ 22814 h 102801"/>
                <a:gd name="connsiteX3" fmla="*/ 9466 w 204597"/>
                <a:gd name="connsiteY3" fmla="*/ 856 h 102801"/>
                <a:gd name="connsiteX4" fmla="*/ 113084 w 204597"/>
                <a:gd name="connsiteY4" fmla="*/ 90058 h 102801"/>
                <a:gd name="connsiteX5" fmla="*/ 204598 w 204597"/>
                <a:gd name="connsiteY5" fmla="*/ 82151 h 10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597" h="102801">
                  <a:moveTo>
                    <a:pt x="204598" y="82151"/>
                  </a:moveTo>
                  <a:cubicBezTo>
                    <a:pt x="172055" y="92461"/>
                    <a:pt x="136655" y="101494"/>
                    <a:pt x="109708" y="102801"/>
                  </a:cubicBezTo>
                  <a:cubicBezTo>
                    <a:pt x="109708" y="102801"/>
                    <a:pt x="54660" y="81664"/>
                    <a:pt x="1741" y="22814"/>
                  </a:cubicBezTo>
                  <a:cubicBezTo>
                    <a:pt x="-510" y="12808"/>
                    <a:pt x="-2639" y="-3980"/>
                    <a:pt x="9466" y="856"/>
                  </a:cubicBezTo>
                  <a:cubicBezTo>
                    <a:pt x="26467" y="7669"/>
                    <a:pt x="89301" y="88355"/>
                    <a:pt x="113084" y="90058"/>
                  </a:cubicBezTo>
                  <a:cubicBezTo>
                    <a:pt x="130115" y="91275"/>
                    <a:pt x="178503" y="85557"/>
                    <a:pt x="204598" y="82151"/>
                  </a:cubicBezTo>
                  <a:close/>
                </a:path>
              </a:pathLst>
            </a:custGeom>
            <a:solidFill>
              <a:srgbClr val="5F9AA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2" name="任意多边形: 形状 3371"/>
            <p:cNvSpPr/>
            <p:nvPr/>
          </p:nvSpPr>
          <p:spPr>
            <a:xfrm>
              <a:off x="6959395" y="5593199"/>
              <a:ext cx="355786" cy="247564"/>
            </a:xfrm>
            <a:custGeom>
              <a:avLst/>
              <a:gdLst>
                <a:gd name="connsiteX0" fmla="*/ 355785 w 355786"/>
                <a:gd name="connsiteY0" fmla="*/ 188107 h 247564"/>
                <a:gd name="connsiteX1" fmla="*/ 220507 w 355786"/>
                <a:gd name="connsiteY1" fmla="*/ 239566 h 247564"/>
                <a:gd name="connsiteX2" fmla="*/ 170142 w 355786"/>
                <a:gd name="connsiteY2" fmla="*/ 247565 h 247564"/>
                <a:gd name="connsiteX3" fmla="*/ 51013 w 355786"/>
                <a:gd name="connsiteY3" fmla="*/ 154561 h 247564"/>
                <a:gd name="connsiteX4" fmla="*/ 28325 w 355786"/>
                <a:gd name="connsiteY4" fmla="*/ 0 h 247564"/>
                <a:gd name="connsiteX5" fmla="*/ 188816 w 355786"/>
                <a:gd name="connsiteY5" fmla="*/ 173691 h 247564"/>
                <a:gd name="connsiteX6" fmla="*/ 221753 w 355786"/>
                <a:gd name="connsiteY6" fmla="*/ 172931 h 247564"/>
                <a:gd name="connsiteX7" fmla="*/ 352774 w 355786"/>
                <a:gd name="connsiteY7" fmla="*/ 159670 h 247564"/>
                <a:gd name="connsiteX8" fmla="*/ 354447 w 355786"/>
                <a:gd name="connsiteY8" fmla="*/ 169433 h 247564"/>
                <a:gd name="connsiteX9" fmla="*/ 355785 w 355786"/>
                <a:gd name="connsiteY9" fmla="*/ 188107 h 24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5786" h="247564">
                  <a:moveTo>
                    <a:pt x="355785" y="188107"/>
                  </a:moveTo>
                  <a:cubicBezTo>
                    <a:pt x="355785" y="188107"/>
                    <a:pt x="283340" y="224603"/>
                    <a:pt x="220507" y="239566"/>
                  </a:cubicBezTo>
                  <a:cubicBezTo>
                    <a:pt x="203994" y="243744"/>
                    <a:pt x="187137" y="246421"/>
                    <a:pt x="170142" y="247565"/>
                  </a:cubicBezTo>
                  <a:cubicBezTo>
                    <a:pt x="170142" y="247565"/>
                    <a:pt x="102594" y="226793"/>
                    <a:pt x="51013" y="154561"/>
                  </a:cubicBezTo>
                  <a:cubicBezTo>
                    <a:pt x="-48560" y="15055"/>
                    <a:pt x="28325" y="0"/>
                    <a:pt x="28325" y="0"/>
                  </a:cubicBezTo>
                  <a:cubicBezTo>
                    <a:pt x="28325" y="0"/>
                    <a:pt x="94869" y="41514"/>
                    <a:pt x="188816" y="173691"/>
                  </a:cubicBezTo>
                  <a:cubicBezTo>
                    <a:pt x="192100" y="178314"/>
                    <a:pt x="200373" y="177249"/>
                    <a:pt x="221753" y="172931"/>
                  </a:cubicBezTo>
                  <a:cubicBezTo>
                    <a:pt x="244594" y="168338"/>
                    <a:pt x="290032" y="168886"/>
                    <a:pt x="352774" y="159670"/>
                  </a:cubicBezTo>
                  <a:cubicBezTo>
                    <a:pt x="353778" y="162832"/>
                    <a:pt x="354341" y="166117"/>
                    <a:pt x="354447" y="169433"/>
                  </a:cubicBezTo>
                  <a:cubicBezTo>
                    <a:pt x="355877" y="185947"/>
                    <a:pt x="355785" y="188107"/>
                    <a:pt x="355785" y="188107"/>
                  </a:cubicBezTo>
                  <a:close/>
                </a:path>
              </a:pathLst>
            </a:custGeom>
            <a:solidFill>
              <a:srgbClr val="80BDCC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3" name="任意多边形: 形状 3372"/>
            <p:cNvSpPr/>
            <p:nvPr/>
          </p:nvSpPr>
          <p:spPr>
            <a:xfrm>
              <a:off x="7376415" y="5722340"/>
              <a:ext cx="220720" cy="95978"/>
            </a:xfrm>
            <a:custGeom>
              <a:avLst/>
              <a:gdLst>
                <a:gd name="connsiteX0" fmla="*/ 218690 w 220720"/>
                <a:gd name="connsiteY0" fmla="*/ 3887 h 95978"/>
                <a:gd name="connsiteX1" fmla="*/ 157863 w 220720"/>
                <a:gd name="connsiteY1" fmla="*/ 8205 h 95978"/>
                <a:gd name="connsiteX2" fmla="*/ 141227 w 220720"/>
                <a:gd name="connsiteY2" fmla="*/ 14775 h 95978"/>
                <a:gd name="connsiteX3" fmla="*/ 5949 w 220720"/>
                <a:gd name="connsiteY3" fmla="*/ 29069 h 95978"/>
                <a:gd name="connsiteX4" fmla="*/ 3454 w 220720"/>
                <a:gd name="connsiteY4" fmla="*/ 95978 h 95978"/>
                <a:gd name="connsiteX5" fmla="*/ 54732 w 220720"/>
                <a:gd name="connsiteY5" fmla="*/ 81897 h 95978"/>
                <a:gd name="connsiteX6" fmla="*/ 146915 w 220720"/>
                <a:gd name="connsiteY6" fmla="*/ 45827 h 95978"/>
                <a:gd name="connsiteX7" fmla="*/ 175078 w 220720"/>
                <a:gd name="connsiteY7" fmla="*/ 43515 h 95978"/>
                <a:gd name="connsiteX8" fmla="*/ 218690 w 220720"/>
                <a:gd name="connsiteY8" fmla="*/ 3887 h 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720" h="95978">
                  <a:moveTo>
                    <a:pt x="218690" y="3887"/>
                  </a:moveTo>
                  <a:cubicBezTo>
                    <a:pt x="210570" y="-3747"/>
                    <a:pt x="172310" y="1028"/>
                    <a:pt x="157863" y="8205"/>
                  </a:cubicBezTo>
                  <a:cubicBezTo>
                    <a:pt x="152495" y="10819"/>
                    <a:pt x="146933" y="13015"/>
                    <a:pt x="141227" y="14775"/>
                  </a:cubicBezTo>
                  <a:cubicBezTo>
                    <a:pt x="74318" y="24477"/>
                    <a:pt x="27816" y="24811"/>
                    <a:pt x="5949" y="29069"/>
                  </a:cubicBezTo>
                  <a:cubicBezTo>
                    <a:pt x="-1021" y="50718"/>
                    <a:pt x="-1884" y="73870"/>
                    <a:pt x="3454" y="95978"/>
                  </a:cubicBezTo>
                  <a:cubicBezTo>
                    <a:pt x="20273" y="92238"/>
                    <a:pt x="37883" y="87250"/>
                    <a:pt x="54732" y="81897"/>
                  </a:cubicBezTo>
                  <a:cubicBezTo>
                    <a:pt x="86128" y="71657"/>
                    <a:pt x="116907" y="59614"/>
                    <a:pt x="146915" y="45827"/>
                  </a:cubicBezTo>
                  <a:cubicBezTo>
                    <a:pt x="156244" y="44459"/>
                    <a:pt x="165651" y="43687"/>
                    <a:pt x="175078" y="43515"/>
                  </a:cubicBezTo>
                  <a:cubicBezTo>
                    <a:pt x="210235" y="42603"/>
                    <a:pt x="226810" y="11551"/>
                    <a:pt x="218690" y="3887"/>
                  </a:cubicBezTo>
                  <a:close/>
                </a:path>
              </a:pathLst>
            </a:custGeom>
            <a:solidFill>
              <a:srgbClr val="A8633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4" name="任意多边形: 形状 3373"/>
            <p:cNvSpPr/>
            <p:nvPr/>
          </p:nvSpPr>
          <p:spPr>
            <a:xfrm>
              <a:off x="7179932" y="5732419"/>
              <a:ext cx="225239" cy="100436"/>
            </a:xfrm>
            <a:custGeom>
              <a:avLst/>
              <a:gdLst>
                <a:gd name="connsiteX0" fmla="*/ 223082 w 225239"/>
                <a:gd name="connsiteY0" fmla="*/ 4148 h 100436"/>
                <a:gd name="connsiteX1" fmla="*/ 158271 w 225239"/>
                <a:gd name="connsiteY1" fmla="*/ 8741 h 100436"/>
                <a:gd name="connsiteX2" fmla="*/ 132572 w 225239"/>
                <a:gd name="connsiteY2" fmla="*/ 18078 h 100436"/>
                <a:gd name="connsiteX3" fmla="*/ 132572 w 225239"/>
                <a:gd name="connsiteY3" fmla="*/ 18078 h 100436"/>
                <a:gd name="connsiteX4" fmla="*/ 1247 w 225239"/>
                <a:gd name="connsiteY4" fmla="*/ 33893 h 100436"/>
                <a:gd name="connsiteX5" fmla="*/ 0 w 225239"/>
                <a:gd name="connsiteY5" fmla="*/ 100437 h 100436"/>
                <a:gd name="connsiteX6" fmla="*/ 136495 w 225239"/>
                <a:gd name="connsiteY6" fmla="*/ 51106 h 100436"/>
                <a:gd name="connsiteX7" fmla="*/ 176671 w 225239"/>
                <a:gd name="connsiteY7" fmla="*/ 46605 h 100436"/>
                <a:gd name="connsiteX8" fmla="*/ 223082 w 225239"/>
                <a:gd name="connsiteY8" fmla="*/ 4148 h 10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239" h="100436">
                  <a:moveTo>
                    <a:pt x="223082" y="4148"/>
                  </a:moveTo>
                  <a:cubicBezTo>
                    <a:pt x="214384" y="-4003"/>
                    <a:pt x="173569" y="1107"/>
                    <a:pt x="158271" y="8741"/>
                  </a:cubicBezTo>
                  <a:cubicBezTo>
                    <a:pt x="150038" y="12703"/>
                    <a:pt x="141429" y="15831"/>
                    <a:pt x="132572" y="18078"/>
                  </a:cubicBezTo>
                  <a:lnTo>
                    <a:pt x="132572" y="18078"/>
                  </a:lnTo>
                  <a:cubicBezTo>
                    <a:pt x="69829" y="27202"/>
                    <a:pt x="24087" y="29300"/>
                    <a:pt x="1247" y="33893"/>
                  </a:cubicBezTo>
                  <a:cubicBezTo>
                    <a:pt x="11393" y="55020"/>
                    <a:pt x="10931" y="79705"/>
                    <a:pt x="0" y="100437"/>
                  </a:cubicBezTo>
                  <a:cubicBezTo>
                    <a:pt x="60127" y="86021"/>
                    <a:pt x="130595" y="53813"/>
                    <a:pt x="136495" y="51106"/>
                  </a:cubicBezTo>
                  <a:cubicBezTo>
                    <a:pt x="149686" y="48169"/>
                    <a:pt x="163156" y="46660"/>
                    <a:pt x="176671" y="46605"/>
                  </a:cubicBezTo>
                  <a:cubicBezTo>
                    <a:pt x="213897" y="45510"/>
                    <a:pt x="231750" y="12329"/>
                    <a:pt x="223082" y="4148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5" name="任意多边形: 形状 3374"/>
            <p:cNvSpPr/>
            <p:nvPr/>
          </p:nvSpPr>
          <p:spPr>
            <a:xfrm>
              <a:off x="10285441" y="5294083"/>
              <a:ext cx="680559" cy="632354"/>
            </a:xfrm>
            <a:custGeom>
              <a:avLst/>
              <a:gdLst>
                <a:gd name="connsiteX0" fmla="*/ 680559 w 680559"/>
                <a:gd name="connsiteY0" fmla="*/ 164597 h 632354"/>
                <a:gd name="connsiteX1" fmla="*/ 680559 w 680559"/>
                <a:gd name="connsiteY1" fmla="*/ 190023 h 632354"/>
                <a:gd name="connsiteX2" fmla="*/ 621983 w 680559"/>
                <a:gd name="connsiteY2" fmla="*/ 632355 h 632354"/>
                <a:gd name="connsiteX3" fmla="*/ 32329 w 680559"/>
                <a:gd name="connsiteY3" fmla="*/ 632355 h 632354"/>
                <a:gd name="connsiteX4" fmla="*/ 0 w 680559"/>
                <a:gd name="connsiteY4" fmla="*/ 593821 h 632354"/>
                <a:gd name="connsiteX5" fmla="*/ 0 w 680559"/>
                <a:gd name="connsiteY5" fmla="*/ 38534 h 632354"/>
                <a:gd name="connsiteX6" fmla="*/ 32329 w 680559"/>
                <a:gd name="connsiteY6" fmla="*/ 0 h 632354"/>
                <a:gd name="connsiteX7" fmla="*/ 670675 w 680559"/>
                <a:gd name="connsiteY7" fmla="*/ 0 h 632354"/>
                <a:gd name="connsiteX8" fmla="*/ 680498 w 680559"/>
                <a:gd name="connsiteY8" fmla="*/ 152067 h 632354"/>
                <a:gd name="connsiteX9" fmla="*/ 680559 w 680559"/>
                <a:gd name="connsiteY9" fmla="*/ 164597 h 63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0559" h="632354">
                  <a:moveTo>
                    <a:pt x="680559" y="164597"/>
                  </a:moveTo>
                  <a:cubicBezTo>
                    <a:pt x="680559" y="173012"/>
                    <a:pt x="680559" y="181487"/>
                    <a:pt x="680559" y="190023"/>
                  </a:cubicBezTo>
                  <a:cubicBezTo>
                    <a:pt x="679282" y="336798"/>
                    <a:pt x="658389" y="486675"/>
                    <a:pt x="621983" y="632355"/>
                  </a:cubicBezTo>
                  <a:lnTo>
                    <a:pt x="32329" y="632355"/>
                  </a:lnTo>
                  <a:cubicBezTo>
                    <a:pt x="14537" y="632355"/>
                    <a:pt x="0" y="615019"/>
                    <a:pt x="0" y="593821"/>
                  </a:cubicBezTo>
                  <a:lnTo>
                    <a:pt x="0" y="38534"/>
                  </a:lnTo>
                  <a:cubicBezTo>
                    <a:pt x="0" y="17244"/>
                    <a:pt x="14537" y="0"/>
                    <a:pt x="32329" y="0"/>
                  </a:cubicBezTo>
                  <a:lnTo>
                    <a:pt x="670675" y="0"/>
                  </a:lnTo>
                  <a:cubicBezTo>
                    <a:pt x="676514" y="50491"/>
                    <a:pt x="679793" y="101245"/>
                    <a:pt x="680498" y="152067"/>
                  </a:cubicBezTo>
                  <a:cubicBezTo>
                    <a:pt x="680499" y="156264"/>
                    <a:pt x="680529" y="160431"/>
                    <a:pt x="680559" y="164597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6" name="任意多边形: 形状 3375"/>
            <p:cNvSpPr/>
            <p:nvPr/>
          </p:nvSpPr>
          <p:spPr>
            <a:xfrm>
              <a:off x="10360683" y="5423312"/>
              <a:ext cx="505774" cy="76122"/>
            </a:xfrm>
            <a:custGeom>
              <a:avLst/>
              <a:gdLst>
                <a:gd name="connsiteX0" fmla="*/ 494674 w 505774"/>
                <a:gd name="connsiteY0" fmla="*/ 49967 h 76122"/>
                <a:gd name="connsiteX1" fmla="*/ 207328 w 505774"/>
                <a:gd name="connsiteY1" fmla="*/ 49967 h 76122"/>
                <a:gd name="connsiteX2" fmla="*/ 209275 w 505774"/>
                <a:gd name="connsiteY2" fmla="*/ 11220 h 76122"/>
                <a:gd name="connsiteX3" fmla="*/ 204044 w 505774"/>
                <a:gd name="connsiteY3" fmla="*/ 11220 h 76122"/>
                <a:gd name="connsiteX4" fmla="*/ 169920 w 505774"/>
                <a:gd name="connsiteY4" fmla="*/ 11220 h 76122"/>
                <a:gd name="connsiteX5" fmla="*/ 163837 w 505774"/>
                <a:gd name="connsiteY5" fmla="*/ 11220 h 76122"/>
                <a:gd name="connsiteX6" fmla="*/ 166331 w 505774"/>
                <a:gd name="connsiteY6" fmla="*/ 49967 h 76122"/>
                <a:gd name="connsiteX7" fmla="*/ 138016 w 505774"/>
                <a:gd name="connsiteY7" fmla="*/ 49967 h 76122"/>
                <a:gd name="connsiteX8" fmla="*/ 139962 w 505774"/>
                <a:gd name="connsiteY8" fmla="*/ 11220 h 76122"/>
                <a:gd name="connsiteX9" fmla="*/ 134731 w 505774"/>
                <a:gd name="connsiteY9" fmla="*/ 11220 h 76122"/>
                <a:gd name="connsiteX10" fmla="*/ 100608 w 505774"/>
                <a:gd name="connsiteY10" fmla="*/ 11220 h 76122"/>
                <a:gd name="connsiteX11" fmla="*/ 94525 w 505774"/>
                <a:gd name="connsiteY11" fmla="*/ 11220 h 76122"/>
                <a:gd name="connsiteX12" fmla="*/ 97019 w 505774"/>
                <a:gd name="connsiteY12" fmla="*/ 49967 h 76122"/>
                <a:gd name="connsiteX13" fmla="*/ 68704 w 505774"/>
                <a:gd name="connsiteY13" fmla="*/ 49967 h 76122"/>
                <a:gd name="connsiteX14" fmla="*/ 70651 w 505774"/>
                <a:gd name="connsiteY14" fmla="*/ 11220 h 76122"/>
                <a:gd name="connsiteX15" fmla="*/ 65420 w 505774"/>
                <a:gd name="connsiteY15" fmla="*/ 11220 h 76122"/>
                <a:gd name="connsiteX16" fmla="*/ 31295 w 505774"/>
                <a:gd name="connsiteY16" fmla="*/ 11220 h 76122"/>
                <a:gd name="connsiteX17" fmla="*/ 25213 w 505774"/>
                <a:gd name="connsiteY17" fmla="*/ 11220 h 76122"/>
                <a:gd name="connsiteX18" fmla="*/ 27707 w 505774"/>
                <a:gd name="connsiteY18" fmla="*/ 49967 h 76122"/>
                <a:gd name="connsiteX19" fmla="*/ 10706 w 505774"/>
                <a:gd name="connsiteY19" fmla="*/ 49967 h 76122"/>
                <a:gd name="connsiteX20" fmla="*/ 0 w 505774"/>
                <a:gd name="connsiteY20" fmla="*/ 60703 h 76122"/>
                <a:gd name="connsiteX21" fmla="*/ 1 w 505774"/>
                <a:gd name="connsiteY21" fmla="*/ 65387 h 76122"/>
                <a:gd name="connsiteX22" fmla="*/ 10706 w 505774"/>
                <a:gd name="connsiteY22" fmla="*/ 76123 h 76122"/>
                <a:gd name="connsiteX23" fmla="*/ 495038 w 505774"/>
                <a:gd name="connsiteY23" fmla="*/ 76123 h 76122"/>
                <a:gd name="connsiteX24" fmla="*/ 505774 w 505774"/>
                <a:gd name="connsiteY24" fmla="*/ 65387 h 76122"/>
                <a:gd name="connsiteX25" fmla="*/ 505774 w 505774"/>
                <a:gd name="connsiteY25" fmla="*/ 60703 h 76122"/>
                <a:gd name="connsiteX26" fmla="*/ 494983 w 505774"/>
                <a:gd name="connsiteY26" fmla="*/ 49962 h 76122"/>
                <a:gd name="connsiteX27" fmla="*/ 494673 w 505774"/>
                <a:gd name="connsiteY27" fmla="*/ 49967 h 7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5774" h="76122">
                  <a:moveTo>
                    <a:pt x="494674" y="49967"/>
                  </a:moveTo>
                  <a:lnTo>
                    <a:pt x="207328" y="49967"/>
                  </a:lnTo>
                  <a:lnTo>
                    <a:pt x="209275" y="11220"/>
                  </a:lnTo>
                  <a:lnTo>
                    <a:pt x="204044" y="11220"/>
                  </a:lnTo>
                  <a:cubicBezTo>
                    <a:pt x="202523" y="-6298"/>
                    <a:pt x="170589" y="-945"/>
                    <a:pt x="169920" y="11220"/>
                  </a:cubicBezTo>
                  <a:lnTo>
                    <a:pt x="163837" y="11220"/>
                  </a:lnTo>
                  <a:lnTo>
                    <a:pt x="166331" y="49967"/>
                  </a:lnTo>
                  <a:lnTo>
                    <a:pt x="138016" y="49967"/>
                  </a:lnTo>
                  <a:lnTo>
                    <a:pt x="139962" y="11220"/>
                  </a:lnTo>
                  <a:lnTo>
                    <a:pt x="134731" y="11220"/>
                  </a:lnTo>
                  <a:cubicBezTo>
                    <a:pt x="133211" y="-6298"/>
                    <a:pt x="101277" y="-945"/>
                    <a:pt x="100608" y="11220"/>
                  </a:cubicBezTo>
                  <a:lnTo>
                    <a:pt x="94525" y="11220"/>
                  </a:lnTo>
                  <a:lnTo>
                    <a:pt x="97019" y="49967"/>
                  </a:lnTo>
                  <a:lnTo>
                    <a:pt x="68704" y="49967"/>
                  </a:lnTo>
                  <a:lnTo>
                    <a:pt x="70651" y="11220"/>
                  </a:lnTo>
                  <a:lnTo>
                    <a:pt x="65420" y="11220"/>
                  </a:lnTo>
                  <a:cubicBezTo>
                    <a:pt x="63899" y="-6298"/>
                    <a:pt x="31965" y="-945"/>
                    <a:pt x="31295" y="11220"/>
                  </a:cubicBezTo>
                  <a:lnTo>
                    <a:pt x="25213" y="11220"/>
                  </a:lnTo>
                  <a:lnTo>
                    <a:pt x="27707" y="49967"/>
                  </a:lnTo>
                  <a:lnTo>
                    <a:pt x="10706" y="49967"/>
                  </a:lnTo>
                  <a:cubicBezTo>
                    <a:pt x="4788" y="49984"/>
                    <a:pt x="0" y="54786"/>
                    <a:pt x="0" y="60703"/>
                  </a:cubicBezTo>
                  <a:lnTo>
                    <a:pt x="1" y="65387"/>
                  </a:lnTo>
                  <a:cubicBezTo>
                    <a:pt x="1" y="71304"/>
                    <a:pt x="4789" y="76106"/>
                    <a:pt x="10706" y="76123"/>
                  </a:cubicBezTo>
                  <a:lnTo>
                    <a:pt x="495038" y="76123"/>
                  </a:lnTo>
                  <a:cubicBezTo>
                    <a:pt x="500961" y="76106"/>
                    <a:pt x="505757" y="71309"/>
                    <a:pt x="505774" y="65387"/>
                  </a:cubicBezTo>
                  <a:lnTo>
                    <a:pt x="505774" y="60703"/>
                  </a:lnTo>
                  <a:cubicBezTo>
                    <a:pt x="505760" y="54757"/>
                    <a:pt x="500929" y="49948"/>
                    <a:pt x="494983" y="49962"/>
                  </a:cubicBezTo>
                  <a:cubicBezTo>
                    <a:pt x="494880" y="49962"/>
                    <a:pt x="494776" y="49964"/>
                    <a:pt x="494673" y="49967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7" name="任意多边形: 形状 3376"/>
            <p:cNvSpPr/>
            <p:nvPr/>
          </p:nvSpPr>
          <p:spPr>
            <a:xfrm>
              <a:off x="10360318" y="5695874"/>
              <a:ext cx="505774" cy="26155"/>
            </a:xfrm>
            <a:custGeom>
              <a:avLst/>
              <a:gdLst>
                <a:gd name="connsiteX0" fmla="*/ 495038 w 505774"/>
                <a:gd name="connsiteY0" fmla="*/ 0 h 26155"/>
                <a:gd name="connsiteX1" fmla="*/ 505774 w 505774"/>
                <a:gd name="connsiteY1" fmla="*/ 0 h 26155"/>
                <a:gd name="connsiteX2" fmla="*/ 505774 w 505774"/>
                <a:gd name="connsiteY2" fmla="*/ 26155 h 26155"/>
                <a:gd name="connsiteX3" fmla="*/ 495038 w 505774"/>
                <a:gd name="connsiteY3" fmla="*/ 26155 h 26155"/>
                <a:gd name="connsiteX4" fmla="*/ 10736 w 505774"/>
                <a:gd name="connsiteY4" fmla="*/ 26155 h 26155"/>
                <a:gd name="connsiteX5" fmla="*/ 10736 w 505774"/>
                <a:gd name="connsiteY5" fmla="*/ 0 h 26155"/>
                <a:gd name="connsiteX6" fmla="*/ 0 w 505774"/>
                <a:gd name="connsiteY6" fmla="*/ 0 h 26155"/>
                <a:gd name="connsiteX7" fmla="*/ 10736 w 505774"/>
                <a:gd name="connsiteY7" fmla="*/ 0 h 2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5774" h="26155">
                  <a:moveTo>
                    <a:pt x="495038" y="0"/>
                  </a:moveTo>
                  <a:cubicBezTo>
                    <a:pt x="500967" y="0"/>
                    <a:pt x="505774" y="0"/>
                    <a:pt x="505774" y="0"/>
                  </a:cubicBezTo>
                  <a:lnTo>
                    <a:pt x="505774" y="26155"/>
                  </a:lnTo>
                  <a:cubicBezTo>
                    <a:pt x="505774" y="26155"/>
                    <a:pt x="500968" y="26155"/>
                    <a:pt x="495038" y="26155"/>
                  </a:cubicBezTo>
                  <a:lnTo>
                    <a:pt x="10736" y="26155"/>
                  </a:lnTo>
                  <a:lnTo>
                    <a:pt x="10736" y="0"/>
                  </a:lnTo>
                  <a:cubicBezTo>
                    <a:pt x="4807" y="0"/>
                    <a:pt x="0" y="0"/>
                    <a:pt x="0" y="0"/>
                  </a:cubicBezTo>
                  <a:cubicBezTo>
                    <a:pt x="0" y="0"/>
                    <a:pt x="4806" y="0"/>
                    <a:pt x="10736" y="0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8" name="任意多边形: 形状 3377"/>
            <p:cNvSpPr/>
            <p:nvPr/>
          </p:nvSpPr>
          <p:spPr>
            <a:xfrm>
              <a:off x="10385531" y="5596347"/>
              <a:ext cx="184426" cy="99648"/>
            </a:xfrm>
            <a:custGeom>
              <a:avLst/>
              <a:gdLst>
                <a:gd name="connsiteX0" fmla="*/ 162103 w 184426"/>
                <a:gd name="connsiteY0" fmla="*/ 35750 h 99648"/>
                <a:gd name="connsiteX1" fmla="*/ 123904 w 184426"/>
                <a:gd name="connsiteY1" fmla="*/ 4059 h 99648"/>
                <a:gd name="connsiteX2" fmla="*/ 51855 w 184426"/>
                <a:gd name="connsiteY2" fmla="*/ 24406 h 99648"/>
                <a:gd name="connsiteX3" fmla="*/ 25182 w 184426"/>
                <a:gd name="connsiteY3" fmla="*/ 60902 h 99648"/>
                <a:gd name="connsiteX4" fmla="*/ 0 w 184426"/>
                <a:gd name="connsiteY4" fmla="*/ 60902 h 99648"/>
                <a:gd name="connsiteX5" fmla="*/ 10067 w 184426"/>
                <a:gd name="connsiteY5" fmla="*/ 99649 h 99648"/>
                <a:gd name="connsiteX6" fmla="*/ 176519 w 184426"/>
                <a:gd name="connsiteY6" fmla="*/ 99649 h 99648"/>
                <a:gd name="connsiteX7" fmla="*/ 184426 w 184426"/>
                <a:gd name="connsiteY7" fmla="*/ 60902 h 99648"/>
                <a:gd name="connsiteX8" fmla="*/ 163137 w 184426"/>
                <a:gd name="connsiteY8" fmla="*/ 60902 h 99648"/>
                <a:gd name="connsiteX9" fmla="*/ 162103 w 184426"/>
                <a:gd name="connsiteY9" fmla="*/ 35750 h 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426" h="99648">
                  <a:moveTo>
                    <a:pt x="162103" y="35750"/>
                  </a:moveTo>
                  <a:cubicBezTo>
                    <a:pt x="159214" y="15008"/>
                    <a:pt x="140479" y="17989"/>
                    <a:pt x="123904" y="4059"/>
                  </a:cubicBezTo>
                  <a:cubicBezTo>
                    <a:pt x="107329" y="-9870"/>
                    <a:pt x="76368" y="15829"/>
                    <a:pt x="51855" y="24406"/>
                  </a:cubicBezTo>
                  <a:cubicBezTo>
                    <a:pt x="35705" y="30032"/>
                    <a:pt x="28345" y="48737"/>
                    <a:pt x="25182" y="60902"/>
                  </a:cubicBezTo>
                  <a:lnTo>
                    <a:pt x="0" y="60902"/>
                  </a:lnTo>
                  <a:lnTo>
                    <a:pt x="10067" y="99649"/>
                  </a:lnTo>
                  <a:lnTo>
                    <a:pt x="176519" y="99649"/>
                  </a:lnTo>
                  <a:lnTo>
                    <a:pt x="184426" y="60902"/>
                  </a:lnTo>
                  <a:lnTo>
                    <a:pt x="163137" y="60902"/>
                  </a:lnTo>
                  <a:cubicBezTo>
                    <a:pt x="163594" y="52504"/>
                    <a:pt x="163248" y="44082"/>
                    <a:pt x="162103" y="35750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9" name="任意多边形: 形状 3378"/>
            <p:cNvSpPr/>
            <p:nvPr/>
          </p:nvSpPr>
          <p:spPr>
            <a:xfrm>
              <a:off x="10613205" y="5596347"/>
              <a:ext cx="184427" cy="99648"/>
            </a:xfrm>
            <a:custGeom>
              <a:avLst/>
              <a:gdLst>
                <a:gd name="connsiteX0" fmla="*/ 162103 w 184427"/>
                <a:gd name="connsiteY0" fmla="*/ 35750 h 99648"/>
                <a:gd name="connsiteX1" fmla="*/ 123904 w 184427"/>
                <a:gd name="connsiteY1" fmla="*/ 4059 h 99648"/>
                <a:gd name="connsiteX2" fmla="*/ 51855 w 184427"/>
                <a:gd name="connsiteY2" fmla="*/ 24406 h 99648"/>
                <a:gd name="connsiteX3" fmla="*/ 25182 w 184427"/>
                <a:gd name="connsiteY3" fmla="*/ 60902 h 99648"/>
                <a:gd name="connsiteX4" fmla="*/ 0 w 184427"/>
                <a:gd name="connsiteY4" fmla="*/ 60902 h 99648"/>
                <a:gd name="connsiteX5" fmla="*/ 10067 w 184427"/>
                <a:gd name="connsiteY5" fmla="*/ 99649 h 99648"/>
                <a:gd name="connsiteX6" fmla="*/ 176519 w 184427"/>
                <a:gd name="connsiteY6" fmla="*/ 99649 h 99648"/>
                <a:gd name="connsiteX7" fmla="*/ 184427 w 184427"/>
                <a:gd name="connsiteY7" fmla="*/ 60902 h 99648"/>
                <a:gd name="connsiteX8" fmla="*/ 163138 w 184427"/>
                <a:gd name="connsiteY8" fmla="*/ 60902 h 99648"/>
                <a:gd name="connsiteX9" fmla="*/ 162103 w 184427"/>
                <a:gd name="connsiteY9" fmla="*/ 35750 h 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427" h="99648">
                  <a:moveTo>
                    <a:pt x="162103" y="35750"/>
                  </a:moveTo>
                  <a:cubicBezTo>
                    <a:pt x="159062" y="15008"/>
                    <a:pt x="140480" y="17989"/>
                    <a:pt x="123904" y="4059"/>
                  </a:cubicBezTo>
                  <a:cubicBezTo>
                    <a:pt x="107329" y="-9870"/>
                    <a:pt x="76368" y="15829"/>
                    <a:pt x="51855" y="24406"/>
                  </a:cubicBezTo>
                  <a:cubicBezTo>
                    <a:pt x="35705" y="30032"/>
                    <a:pt x="28315" y="48737"/>
                    <a:pt x="25182" y="60902"/>
                  </a:cubicBezTo>
                  <a:lnTo>
                    <a:pt x="0" y="60902"/>
                  </a:lnTo>
                  <a:lnTo>
                    <a:pt x="10067" y="99649"/>
                  </a:lnTo>
                  <a:lnTo>
                    <a:pt x="176519" y="99649"/>
                  </a:lnTo>
                  <a:lnTo>
                    <a:pt x="184427" y="60902"/>
                  </a:lnTo>
                  <a:lnTo>
                    <a:pt x="163138" y="60902"/>
                  </a:lnTo>
                  <a:cubicBezTo>
                    <a:pt x="163595" y="52504"/>
                    <a:pt x="163248" y="44082"/>
                    <a:pt x="162103" y="35750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0" name="任意多边形: 形状 3379"/>
            <p:cNvSpPr/>
            <p:nvPr/>
          </p:nvSpPr>
          <p:spPr>
            <a:xfrm>
              <a:off x="10613145" y="5373572"/>
              <a:ext cx="184487" cy="99645"/>
            </a:xfrm>
            <a:custGeom>
              <a:avLst/>
              <a:gdLst>
                <a:gd name="connsiteX0" fmla="*/ 176579 w 184487"/>
                <a:gd name="connsiteY0" fmla="*/ 99524 h 99645"/>
                <a:gd name="connsiteX1" fmla="*/ 184487 w 184487"/>
                <a:gd name="connsiteY1" fmla="*/ 60777 h 99645"/>
                <a:gd name="connsiteX2" fmla="*/ 163198 w 184487"/>
                <a:gd name="connsiteY2" fmla="*/ 60777 h 99645"/>
                <a:gd name="connsiteX3" fmla="*/ 162103 w 184487"/>
                <a:gd name="connsiteY3" fmla="*/ 35747 h 99645"/>
                <a:gd name="connsiteX4" fmla="*/ 123904 w 184487"/>
                <a:gd name="connsiteY4" fmla="*/ 4056 h 99645"/>
                <a:gd name="connsiteX5" fmla="*/ 51854 w 184487"/>
                <a:gd name="connsiteY5" fmla="*/ 24403 h 99645"/>
                <a:gd name="connsiteX6" fmla="*/ 25182 w 184487"/>
                <a:gd name="connsiteY6" fmla="*/ 60899 h 99645"/>
                <a:gd name="connsiteX7" fmla="*/ 0 w 184487"/>
                <a:gd name="connsiteY7" fmla="*/ 60899 h 99645"/>
                <a:gd name="connsiteX8" fmla="*/ 10066 w 184487"/>
                <a:gd name="connsiteY8" fmla="*/ 99646 h 9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487" h="99645">
                  <a:moveTo>
                    <a:pt x="176579" y="99524"/>
                  </a:moveTo>
                  <a:lnTo>
                    <a:pt x="184487" y="60777"/>
                  </a:lnTo>
                  <a:lnTo>
                    <a:pt x="163198" y="60777"/>
                  </a:lnTo>
                  <a:cubicBezTo>
                    <a:pt x="163627" y="52418"/>
                    <a:pt x="163260" y="44037"/>
                    <a:pt x="162103" y="35747"/>
                  </a:cubicBezTo>
                  <a:cubicBezTo>
                    <a:pt x="159061" y="15005"/>
                    <a:pt x="140479" y="17986"/>
                    <a:pt x="123904" y="4056"/>
                  </a:cubicBezTo>
                  <a:cubicBezTo>
                    <a:pt x="107328" y="-9873"/>
                    <a:pt x="76368" y="15857"/>
                    <a:pt x="51854" y="24403"/>
                  </a:cubicBezTo>
                  <a:cubicBezTo>
                    <a:pt x="35705" y="30060"/>
                    <a:pt x="28314" y="48734"/>
                    <a:pt x="25182" y="60899"/>
                  </a:cubicBezTo>
                  <a:lnTo>
                    <a:pt x="0" y="60899"/>
                  </a:lnTo>
                  <a:lnTo>
                    <a:pt x="10066" y="99646"/>
                  </a:ln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1" name="任意多边形: 形状 3380"/>
            <p:cNvSpPr/>
            <p:nvPr/>
          </p:nvSpPr>
          <p:spPr>
            <a:xfrm>
              <a:off x="10360683" y="5805669"/>
              <a:ext cx="505774" cy="76244"/>
            </a:xfrm>
            <a:custGeom>
              <a:avLst/>
              <a:gdLst>
                <a:gd name="connsiteX0" fmla="*/ 494674 w 505774"/>
                <a:gd name="connsiteY0" fmla="*/ 49967 h 76244"/>
                <a:gd name="connsiteX1" fmla="*/ 207328 w 505774"/>
                <a:gd name="connsiteY1" fmla="*/ 49967 h 76244"/>
                <a:gd name="connsiteX2" fmla="*/ 209275 w 505774"/>
                <a:gd name="connsiteY2" fmla="*/ 11220 h 76244"/>
                <a:gd name="connsiteX3" fmla="*/ 204044 w 505774"/>
                <a:gd name="connsiteY3" fmla="*/ 11220 h 76244"/>
                <a:gd name="connsiteX4" fmla="*/ 169920 w 505774"/>
                <a:gd name="connsiteY4" fmla="*/ 11220 h 76244"/>
                <a:gd name="connsiteX5" fmla="*/ 163837 w 505774"/>
                <a:gd name="connsiteY5" fmla="*/ 11220 h 76244"/>
                <a:gd name="connsiteX6" fmla="*/ 166331 w 505774"/>
                <a:gd name="connsiteY6" fmla="*/ 49967 h 76244"/>
                <a:gd name="connsiteX7" fmla="*/ 138016 w 505774"/>
                <a:gd name="connsiteY7" fmla="*/ 49967 h 76244"/>
                <a:gd name="connsiteX8" fmla="*/ 139962 w 505774"/>
                <a:gd name="connsiteY8" fmla="*/ 11220 h 76244"/>
                <a:gd name="connsiteX9" fmla="*/ 134731 w 505774"/>
                <a:gd name="connsiteY9" fmla="*/ 11220 h 76244"/>
                <a:gd name="connsiteX10" fmla="*/ 100608 w 505774"/>
                <a:gd name="connsiteY10" fmla="*/ 11220 h 76244"/>
                <a:gd name="connsiteX11" fmla="*/ 94525 w 505774"/>
                <a:gd name="connsiteY11" fmla="*/ 11220 h 76244"/>
                <a:gd name="connsiteX12" fmla="*/ 97019 w 505774"/>
                <a:gd name="connsiteY12" fmla="*/ 49967 h 76244"/>
                <a:gd name="connsiteX13" fmla="*/ 68704 w 505774"/>
                <a:gd name="connsiteY13" fmla="*/ 49967 h 76244"/>
                <a:gd name="connsiteX14" fmla="*/ 70651 w 505774"/>
                <a:gd name="connsiteY14" fmla="*/ 11220 h 76244"/>
                <a:gd name="connsiteX15" fmla="*/ 65420 w 505774"/>
                <a:gd name="connsiteY15" fmla="*/ 11220 h 76244"/>
                <a:gd name="connsiteX16" fmla="*/ 31295 w 505774"/>
                <a:gd name="connsiteY16" fmla="*/ 11220 h 76244"/>
                <a:gd name="connsiteX17" fmla="*/ 25213 w 505774"/>
                <a:gd name="connsiteY17" fmla="*/ 11220 h 76244"/>
                <a:gd name="connsiteX18" fmla="*/ 27707 w 505774"/>
                <a:gd name="connsiteY18" fmla="*/ 49967 h 76244"/>
                <a:gd name="connsiteX19" fmla="*/ 10706 w 505774"/>
                <a:gd name="connsiteY19" fmla="*/ 49967 h 76244"/>
                <a:gd name="connsiteX20" fmla="*/ 0 w 505774"/>
                <a:gd name="connsiteY20" fmla="*/ 60703 h 76244"/>
                <a:gd name="connsiteX21" fmla="*/ 1 w 505774"/>
                <a:gd name="connsiteY21" fmla="*/ 65508 h 76244"/>
                <a:gd name="connsiteX22" fmla="*/ 10706 w 505774"/>
                <a:gd name="connsiteY22" fmla="*/ 76244 h 76244"/>
                <a:gd name="connsiteX23" fmla="*/ 495038 w 505774"/>
                <a:gd name="connsiteY23" fmla="*/ 76244 h 76244"/>
                <a:gd name="connsiteX24" fmla="*/ 505774 w 505774"/>
                <a:gd name="connsiteY24" fmla="*/ 65508 h 76244"/>
                <a:gd name="connsiteX25" fmla="*/ 505774 w 505774"/>
                <a:gd name="connsiteY25" fmla="*/ 60825 h 76244"/>
                <a:gd name="connsiteX26" fmla="*/ 495105 w 505774"/>
                <a:gd name="connsiteY26" fmla="*/ 49962 h 76244"/>
                <a:gd name="connsiteX27" fmla="*/ 494674 w 505774"/>
                <a:gd name="connsiteY27" fmla="*/ 49967 h 7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5774" h="76244">
                  <a:moveTo>
                    <a:pt x="494674" y="49967"/>
                  </a:moveTo>
                  <a:lnTo>
                    <a:pt x="207328" y="49967"/>
                  </a:lnTo>
                  <a:lnTo>
                    <a:pt x="209275" y="11220"/>
                  </a:lnTo>
                  <a:lnTo>
                    <a:pt x="204044" y="11220"/>
                  </a:lnTo>
                  <a:cubicBezTo>
                    <a:pt x="202523" y="-6298"/>
                    <a:pt x="170589" y="-945"/>
                    <a:pt x="169920" y="11220"/>
                  </a:cubicBezTo>
                  <a:lnTo>
                    <a:pt x="163837" y="11220"/>
                  </a:lnTo>
                  <a:lnTo>
                    <a:pt x="166331" y="49967"/>
                  </a:lnTo>
                  <a:lnTo>
                    <a:pt x="138016" y="49967"/>
                  </a:lnTo>
                  <a:lnTo>
                    <a:pt x="139962" y="11220"/>
                  </a:lnTo>
                  <a:lnTo>
                    <a:pt x="134731" y="11220"/>
                  </a:lnTo>
                  <a:cubicBezTo>
                    <a:pt x="133211" y="-6298"/>
                    <a:pt x="101277" y="-945"/>
                    <a:pt x="100608" y="11220"/>
                  </a:cubicBezTo>
                  <a:lnTo>
                    <a:pt x="94525" y="11220"/>
                  </a:lnTo>
                  <a:lnTo>
                    <a:pt x="97019" y="49967"/>
                  </a:lnTo>
                  <a:lnTo>
                    <a:pt x="68704" y="49967"/>
                  </a:lnTo>
                  <a:lnTo>
                    <a:pt x="70651" y="11220"/>
                  </a:lnTo>
                  <a:lnTo>
                    <a:pt x="65420" y="11220"/>
                  </a:lnTo>
                  <a:cubicBezTo>
                    <a:pt x="63899" y="-6298"/>
                    <a:pt x="31965" y="-945"/>
                    <a:pt x="31295" y="11220"/>
                  </a:cubicBezTo>
                  <a:lnTo>
                    <a:pt x="25213" y="11220"/>
                  </a:lnTo>
                  <a:lnTo>
                    <a:pt x="27707" y="49967"/>
                  </a:lnTo>
                  <a:lnTo>
                    <a:pt x="10706" y="49967"/>
                  </a:lnTo>
                  <a:cubicBezTo>
                    <a:pt x="4788" y="49984"/>
                    <a:pt x="0" y="54786"/>
                    <a:pt x="0" y="60703"/>
                  </a:cubicBezTo>
                  <a:lnTo>
                    <a:pt x="1" y="65508"/>
                  </a:lnTo>
                  <a:cubicBezTo>
                    <a:pt x="1" y="71426"/>
                    <a:pt x="4789" y="76227"/>
                    <a:pt x="10706" y="76244"/>
                  </a:cubicBezTo>
                  <a:lnTo>
                    <a:pt x="495038" y="76244"/>
                  </a:lnTo>
                  <a:cubicBezTo>
                    <a:pt x="500961" y="76227"/>
                    <a:pt x="505757" y="71431"/>
                    <a:pt x="505774" y="65508"/>
                  </a:cubicBezTo>
                  <a:lnTo>
                    <a:pt x="505774" y="60825"/>
                  </a:lnTo>
                  <a:cubicBezTo>
                    <a:pt x="505828" y="54879"/>
                    <a:pt x="501051" y="50015"/>
                    <a:pt x="495105" y="49962"/>
                  </a:cubicBezTo>
                  <a:cubicBezTo>
                    <a:pt x="494961" y="49961"/>
                    <a:pt x="494818" y="49963"/>
                    <a:pt x="494674" y="49967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2" name="任意多边形: 形状 3381"/>
            <p:cNvSpPr/>
            <p:nvPr/>
          </p:nvSpPr>
          <p:spPr>
            <a:xfrm>
              <a:off x="10613205" y="5755968"/>
              <a:ext cx="184427" cy="99576"/>
            </a:xfrm>
            <a:custGeom>
              <a:avLst/>
              <a:gdLst>
                <a:gd name="connsiteX0" fmla="*/ 162103 w 184427"/>
                <a:gd name="connsiteY0" fmla="*/ 35708 h 99576"/>
                <a:gd name="connsiteX1" fmla="*/ 123904 w 184427"/>
                <a:gd name="connsiteY1" fmla="*/ 4048 h 99576"/>
                <a:gd name="connsiteX2" fmla="*/ 51855 w 184427"/>
                <a:gd name="connsiteY2" fmla="*/ 24364 h 99576"/>
                <a:gd name="connsiteX3" fmla="*/ 25182 w 184427"/>
                <a:gd name="connsiteY3" fmla="*/ 60860 h 99576"/>
                <a:gd name="connsiteX4" fmla="*/ 0 w 184427"/>
                <a:gd name="connsiteY4" fmla="*/ 60860 h 99576"/>
                <a:gd name="connsiteX5" fmla="*/ 10067 w 184427"/>
                <a:gd name="connsiteY5" fmla="*/ 99576 h 99576"/>
                <a:gd name="connsiteX6" fmla="*/ 176519 w 184427"/>
                <a:gd name="connsiteY6" fmla="*/ 99576 h 99576"/>
                <a:gd name="connsiteX7" fmla="*/ 184427 w 184427"/>
                <a:gd name="connsiteY7" fmla="*/ 60860 h 99576"/>
                <a:gd name="connsiteX8" fmla="*/ 163138 w 184427"/>
                <a:gd name="connsiteY8" fmla="*/ 60860 h 99576"/>
                <a:gd name="connsiteX9" fmla="*/ 162103 w 184427"/>
                <a:gd name="connsiteY9" fmla="*/ 35708 h 9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427" h="99576">
                  <a:moveTo>
                    <a:pt x="162103" y="35708"/>
                  </a:moveTo>
                  <a:cubicBezTo>
                    <a:pt x="159062" y="14966"/>
                    <a:pt x="140480" y="17947"/>
                    <a:pt x="123904" y="4048"/>
                  </a:cubicBezTo>
                  <a:cubicBezTo>
                    <a:pt x="107329" y="-9851"/>
                    <a:pt x="76368" y="15818"/>
                    <a:pt x="51855" y="24364"/>
                  </a:cubicBezTo>
                  <a:cubicBezTo>
                    <a:pt x="35705" y="30021"/>
                    <a:pt x="28315" y="48695"/>
                    <a:pt x="25182" y="60860"/>
                  </a:cubicBezTo>
                  <a:lnTo>
                    <a:pt x="0" y="60860"/>
                  </a:lnTo>
                  <a:lnTo>
                    <a:pt x="10067" y="99576"/>
                  </a:lnTo>
                  <a:lnTo>
                    <a:pt x="176519" y="99576"/>
                  </a:lnTo>
                  <a:lnTo>
                    <a:pt x="184427" y="60860"/>
                  </a:lnTo>
                  <a:lnTo>
                    <a:pt x="163138" y="60860"/>
                  </a:lnTo>
                  <a:cubicBezTo>
                    <a:pt x="163594" y="52462"/>
                    <a:pt x="163247" y="44040"/>
                    <a:pt x="162103" y="35708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3" name="任意多边形: 形状 3382"/>
            <p:cNvSpPr/>
            <p:nvPr/>
          </p:nvSpPr>
          <p:spPr>
            <a:xfrm>
              <a:off x="2021372" y="5513726"/>
              <a:ext cx="170594" cy="723856"/>
            </a:xfrm>
            <a:custGeom>
              <a:avLst/>
              <a:gdLst>
                <a:gd name="connsiteX0" fmla="*/ 159089 w 170594"/>
                <a:gd name="connsiteY0" fmla="*/ 723840 h 723856"/>
                <a:gd name="connsiteX1" fmla="*/ 158906 w 170594"/>
                <a:gd name="connsiteY1" fmla="*/ 723840 h 723856"/>
                <a:gd name="connsiteX2" fmla="*/ 147836 w 170594"/>
                <a:gd name="connsiteY2" fmla="*/ 713743 h 723856"/>
                <a:gd name="connsiteX3" fmla="*/ 1152 w 170594"/>
                <a:gd name="connsiteY3" fmla="*/ 17915 h 723856"/>
                <a:gd name="connsiteX4" fmla="*/ 15416 w 170594"/>
                <a:gd name="connsiteY4" fmla="*/ 276 h 723856"/>
                <a:gd name="connsiteX5" fmla="*/ 41085 w 170594"/>
                <a:gd name="connsiteY5" fmla="*/ 7149 h 723856"/>
                <a:gd name="connsiteX6" fmla="*/ 112800 w 170594"/>
                <a:gd name="connsiteY6" fmla="*/ 204137 h 723856"/>
                <a:gd name="connsiteX7" fmla="*/ 170311 w 170594"/>
                <a:gd name="connsiteY7" fmla="*/ 714017 h 723856"/>
                <a:gd name="connsiteX8" fmla="*/ 159089 w 170594"/>
                <a:gd name="connsiteY8" fmla="*/ 723840 h 72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594" h="723856">
                  <a:moveTo>
                    <a:pt x="159089" y="723840"/>
                  </a:moveTo>
                  <a:lnTo>
                    <a:pt x="158906" y="723840"/>
                  </a:lnTo>
                  <a:cubicBezTo>
                    <a:pt x="153065" y="724098"/>
                    <a:pt x="148115" y="719583"/>
                    <a:pt x="147836" y="713743"/>
                  </a:cubicBezTo>
                  <a:cubicBezTo>
                    <a:pt x="154162" y="322049"/>
                    <a:pt x="2673" y="20896"/>
                    <a:pt x="1152" y="17915"/>
                  </a:cubicBezTo>
                  <a:cubicBezTo>
                    <a:pt x="-1403" y="12897"/>
                    <a:pt x="-916" y="1705"/>
                    <a:pt x="15416" y="276"/>
                  </a:cubicBezTo>
                  <a:cubicBezTo>
                    <a:pt x="29680" y="-971"/>
                    <a:pt x="38530" y="2131"/>
                    <a:pt x="41085" y="7149"/>
                  </a:cubicBezTo>
                  <a:cubicBezTo>
                    <a:pt x="41480" y="7910"/>
                    <a:pt x="75270" y="79563"/>
                    <a:pt x="112800" y="204137"/>
                  </a:cubicBezTo>
                  <a:cubicBezTo>
                    <a:pt x="147380" y="319008"/>
                    <a:pt x="173626" y="507054"/>
                    <a:pt x="170311" y="714017"/>
                  </a:cubicBezTo>
                  <a:cubicBezTo>
                    <a:pt x="169858" y="719795"/>
                    <a:pt x="164876" y="724155"/>
                    <a:pt x="159089" y="72384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4" name="任意多边形: 形状 3383"/>
            <p:cNvSpPr/>
            <p:nvPr/>
          </p:nvSpPr>
          <p:spPr>
            <a:xfrm>
              <a:off x="2359295" y="5513726"/>
              <a:ext cx="170594" cy="723867"/>
            </a:xfrm>
            <a:custGeom>
              <a:avLst/>
              <a:gdLst>
                <a:gd name="connsiteX0" fmla="*/ 158937 w 170594"/>
                <a:gd name="connsiteY0" fmla="*/ 723840 h 723867"/>
                <a:gd name="connsiteX1" fmla="*/ 158937 w 170594"/>
                <a:gd name="connsiteY1" fmla="*/ 723840 h 723867"/>
                <a:gd name="connsiteX2" fmla="*/ 147866 w 170594"/>
                <a:gd name="connsiteY2" fmla="*/ 713743 h 723867"/>
                <a:gd name="connsiteX3" fmla="*/ 1152 w 170594"/>
                <a:gd name="connsiteY3" fmla="*/ 17915 h 723867"/>
                <a:gd name="connsiteX4" fmla="*/ 15416 w 170594"/>
                <a:gd name="connsiteY4" fmla="*/ 276 h 723867"/>
                <a:gd name="connsiteX5" fmla="*/ 41085 w 170594"/>
                <a:gd name="connsiteY5" fmla="*/ 7149 h 723867"/>
                <a:gd name="connsiteX6" fmla="*/ 112800 w 170594"/>
                <a:gd name="connsiteY6" fmla="*/ 204137 h 723867"/>
                <a:gd name="connsiteX7" fmla="*/ 170311 w 170594"/>
                <a:gd name="connsiteY7" fmla="*/ 714017 h 723867"/>
                <a:gd name="connsiteX8" fmla="*/ 158937 w 170594"/>
                <a:gd name="connsiteY8" fmla="*/ 723840 h 72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594" h="723867">
                  <a:moveTo>
                    <a:pt x="158937" y="723840"/>
                  </a:moveTo>
                  <a:lnTo>
                    <a:pt x="158937" y="723840"/>
                  </a:lnTo>
                  <a:cubicBezTo>
                    <a:pt x="153095" y="724098"/>
                    <a:pt x="148145" y="719583"/>
                    <a:pt x="147866" y="713743"/>
                  </a:cubicBezTo>
                  <a:cubicBezTo>
                    <a:pt x="154162" y="322049"/>
                    <a:pt x="2703" y="20896"/>
                    <a:pt x="1152" y="17915"/>
                  </a:cubicBezTo>
                  <a:cubicBezTo>
                    <a:pt x="-1402" y="12897"/>
                    <a:pt x="-916" y="1705"/>
                    <a:pt x="15416" y="276"/>
                  </a:cubicBezTo>
                  <a:cubicBezTo>
                    <a:pt x="29680" y="-971"/>
                    <a:pt x="38530" y="2131"/>
                    <a:pt x="41085" y="7149"/>
                  </a:cubicBezTo>
                  <a:cubicBezTo>
                    <a:pt x="41480" y="7910"/>
                    <a:pt x="75270" y="79563"/>
                    <a:pt x="112800" y="204137"/>
                  </a:cubicBezTo>
                  <a:cubicBezTo>
                    <a:pt x="147410" y="319008"/>
                    <a:pt x="173626" y="507054"/>
                    <a:pt x="170311" y="714017"/>
                  </a:cubicBezTo>
                  <a:cubicBezTo>
                    <a:pt x="169874" y="719866"/>
                    <a:pt x="164787" y="724259"/>
                    <a:pt x="158937" y="72384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5" name="任意多边形: 形状 3384"/>
            <p:cNvSpPr/>
            <p:nvPr/>
          </p:nvSpPr>
          <p:spPr>
            <a:xfrm>
              <a:off x="2069265" y="5613616"/>
              <a:ext cx="359298" cy="38288"/>
            </a:xfrm>
            <a:custGeom>
              <a:avLst/>
              <a:gdLst>
                <a:gd name="connsiteX0" fmla="*/ 11166 w 359298"/>
                <a:gd name="connsiteY0" fmla="*/ 38280 h 38288"/>
                <a:gd name="connsiteX1" fmla="*/ 96 w 359298"/>
                <a:gd name="connsiteY1" fmla="*/ 30008 h 38288"/>
                <a:gd name="connsiteX2" fmla="*/ 8778 w 359298"/>
                <a:gd name="connsiteY2" fmla="*/ 18563 h 38288"/>
                <a:gd name="connsiteX3" fmla="*/ 9220 w 359298"/>
                <a:gd name="connsiteY3" fmla="*/ 18512 h 38288"/>
                <a:gd name="connsiteX4" fmla="*/ 351522 w 359298"/>
                <a:gd name="connsiteY4" fmla="*/ 11364 h 38288"/>
                <a:gd name="connsiteX5" fmla="*/ 359091 w 359298"/>
                <a:gd name="connsiteY5" fmla="*/ 22911 h 38288"/>
                <a:gd name="connsiteX6" fmla="*/ 358852 w 359298"/>
                <a:gd name="connsiteY6" fmla="*/ 23834 h 38288"/>
                <a:gd name="connsiteX7" fmla="*/ 344770 w 359298"/>
                <a:gd name="connsiteY7" fmla="*/ 30343 h 38288"/>
                <a:gd name="connsiteX8" fmla="*/ 13021 w 359298"/>
                <a:gd name="connsiteY8" fmla="*/ 38159 h 38288"/>
                <a:gd name="connsiteX9" fmla="*/ 11166 w 359298"/>
                <a:gd name="connsiteY9" fmla="*/ 38280 h 3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298" h="38288">
                  <a:moveTo>
                    <a:pt x="11166" y="38280"/>
                  </a:moveTo>
                  <a:cubicBezTo>
                    <a:pt x="5986" y="38483"/>
                    <a:pt x="1370" y="35033"/>
                    <a:pt x="96" y="30008"/>
                  </a:cubicBezTo>
                  <a:cubicBezTo>
                    <a:pt x="-667" y="24450"/>
                    <a:pt x="3220" y="19326"/>
                    <a:pt x="8778" y="18563"/>
                  </a:cubicBezTo>
                  <a:cubicBezTo>
                    <a:pt x="8925" y="18542"/>
                    <a:pt x="9072" y="18525"/>
                    <a:pt x="9220" y="18512"/>
                  </a:cubicBezTo>
                  <a:cubicBezTo>
                    <a:pt x="18952" y="17021"/>
                    <a:pt x="248695" y="-17254"/>
                    <a:pt x="351522" y="11364"/>
                  </a:cubicBezTo>
                  <a:cubicBezTo>
                    <a:pt x="356801" y="12463"/>
                    <a:pt x="360190" y="17633"/>
                    <a:pt x="359091" y="22911"/>
                  </a:cubicBezTo>
                  <a:cubicBezTo>
                    <a:pt x="359027" y="23223"/>
                    <a:pt x="358947" y="23531"/>
                    <a:pt x="358852" y="23834"/>
                  </a:cubicBezTo>
                  <a:cubicBezTo>
                    <a:pt x="356539" y="29310"/>
                    <a:pt x="350440" y="32129"/>
                    <a:pt x="344770" y="30343"/>
                  </a:cubicBezTo>
                  <a:cubicBezTo>
                    <a:pt x="247113" y="3183"/>
                    <a:pt x="15333" y="37794"/>
                    <a:pt x="13021" y="38159"/>
                  </a:cubicBezTo>
                  <a:cubicBezTo>
                    <a:pt x="12406" y="38242"/>
                    <a:pt x="11787" y="38282"/>
                    <a:pt x="11166" y="3828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6" name="任意多边形: 形状 3385"/>
            <p:cNvSpPr/>
            <p:nvPr/>
          </p:nvSpPr>
          <p:spPr>
            <a:xfrm>
              <a:off x="2095538" y="5679569"/>
              <a:ext cx="359291" cy="38303"/>
            </a:xfrm>
            <a:custGeom>
              <a:avLst/>
              <a:gdLst>
                <a:gd name="connsiteX0" fmla="*/ 11170 w 359291"/>
                <a:gd name="connsiteY0" fmla="*/ 38294 h 38303"/>
                <a:gd name="connsiteX1" fmla="*/ 100 w 359291"/>
                <a:gd name="connsiteY1" fmla="*/ 30021 h 38303"/>
                <a:gd name="connsiteX2" fmla="*/ 8720 w 359291"/>
                <a:gd name="connsiteY2" fmla="*/ 18583 h 38303"/>
                <a:gd name="connsiteX3" fmla="*/ 9224 w 359291"/>
                <a:gd name="connsiteY3" fmla="*/ 18525 h 38303"/>
                <a:gd name="connsiteX4" fmla="*/ 351496 w 359291"/>
                <a:gd name="connsiteY4" fmla="*/ 11378 h 38303"/>
                <a:gd name="connsiteX5" fmla="*/ 359084 w 359291"/>
                <a:gd name="connsiteY5" fmla="*/ 22964 h 38303"/>
                <a:gd name="connsiteX6" fmla="*/ 358856 w 359291"/>
                <a:gd name="connsiteY6" fmla="*/ 23847 h 38303"/>
                <a:gd name="connsiteX7" fmla="*/ 344775 w 359291"/>
                <a:gd name="connsiteY7" fmla="*/ 30356 h 38303"/>
                <a:gd name="connsiteX8" fmla="*/ 12995 w 359291"/>
                <a:gd name="connsiteY8" fmla="*/ 38142 h 38303"/>
                <a:gd name="connsiteX9" fmla="*/ 11170 w 359291"/>
                <a:gd name="connsiteY9" fmla="*/ 38294 h 3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291" h="38303">
                  <a:moveTo>
                    <a:pt x="11170" y="38294"/>
                  </a:moveTo>
                  <a:cubicBezTo>
                    <a:pt x="5986" y="38508"/>
                    <a:pt x="1364" y="35054"/>
                    <a:pt x="100" y="30021"/>
                  </a:cubicBezTo>
                  <a:cubicBezTo>
                    <a:pt x="-678" y="24482"/>
                    <a:pt x="3181" y="19361"/>
                    <a:pt x="8720" y="18583"/>
                  </a:cubicBezTo>
                  <a:cubicBezTo>
                    <a:pt x="8887" y="18560"/>
                    <a:pt x="9055" y="18540"/>
                    <a:pt x="9224" y="18525"/>
                  </a:cubicBezTo>
                  <a:cubicBezTo>
                    <a:pt x="18956" y="17035"/>
                    <a:pt x="248668" y="-17272"/>
                    <a:pt x="351496" y="11378"/>
                  </a:cubicBezTo>
                  <a:cubicBezTo>
                    <a:pt x="356791" y="12482"/>
                    <a:pt x="360188" y="17669"/>
                    <a:pt x="359084" y="22964"/>
                  </a:cubicBezTo>
                  <a:cubicBezTo>
                    <a:pt x="359022" y="23262"/>
                    <a:pt x="358946" y="23556"/>
                    <a:pt x="358856" y="23847"/>
                  </a:cubicBezTo>
                  <a:cubicBezTo>
                    <a:pt x="356543" y="29323"/>
                    <a:pt x="350445" y="32142"/>
                    <a:pt x="344775" y="30356"/>
                  </a:cubicBezTo>
                  <a:cubicBezTo>
                    <a:pt x="247056" y="3166"/>
                    <a:pt x="15337" y="37807"/>
                    <a:pt x="12995" y="38142"/>
                  </a:cubicBezTo>
                  <a:cubicBezTo>
                    <a:pt x="12393" y="38248"/>
                    <a:pt x="11782" y="38298"/>
                    <a:pt x="11170" y="38294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7" name="任意多边形: 形状 3386"/>
            <p:cNvSpPr/>
            <p:nvPr/>
          </p:nvSpPr>
          <p:spPr>
            <a:xfrm>
              <a:off x="2166961" y="6179643"/>
              <a:ext cx="692235" cy="57923"/>
            </a:xfrm>
            <a:custGeom>
              <a:avLst/>
              <a:gdLst>
                <a:gd name="connsiteX0" fmla="*/ 27 w 692235"/>
                <a:gd name="connsiteY0" fmla="*/ 57923 h 57923"/>
                <a:gd name="connsiteX1" fmla="*/ 692235 w 692235"/>
                <a:gd name="connsiteY1" fmla="*/ 57923 h 57923"/>
                <a:gd name="connsiteX2" fmla="*/ 275207 w 692235"/>
                <a:gd name="connsiteY2" fmla="*/ 1020 h 57923"/>
                <a:gd name="connsiteX3" fmla="*/ 27 w 692235"/>
                <a:gd name="connsiteY3" fmla="*/ 57923 h 5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235" h="57923">
                  <a:moveTo>
                    <a:pt x="27" y="57923"/>
                  </a:moveTo>
                  <a:lnTo>
                    <a:pt x="692235" y="57923"/>
                  </a:lnTo>
                  <a:cubicBezTo>
                    <a:pt x="692235" y="57923"/>
                    <a:pt x="676116" y="-8986"/>
                    <a:pt x="275207" y="1020"/>
                  </a:cubicBezTo>
                  <a:cubicBezTo>
                    <a:pt x="-8488" y="8076"/>
                    <a:pt x="27" y="57923"/>
                    <a:pt x="27" y="57923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8" name="任意多边形: 形状 3387"/>
            <p:cNvSpPr/>
            <p:nvPr/>
          </p:nvSpPr>
          <p:spPr>
            <a:xfrm>
              <a:off x="2110632" y="6248045"/>
              <a:ext cx="117339" cy="590367"/>
            </a:xfrm>
            <a:custGeom>
              <a:avLst/>
              <a:gdLst>
                <a:gd name="connsiteX0" fmla="*/ 0 w 117339"/>
                <a:gd name="connsiteY0" fmla="*/ 590277 h 590367"/>
                <a:gd name="connsiteX1" fmla="*/ 59519 w 117339"/>
                <a:gd name="connsiteY1" fmla="*/ 11024 h 590367"/>
                <a:gd name="connsiteX2" fmla="*/ 77037 w 117339"/>
                <a:gd name="connsiteY2" fmla="*/ 349 h 590367"/>
                <a:gd name="connsiteX3" fmla="*/ 114233 w 117339"/>
                <a:gd name="connsiteY3" fmla="*/ 3390 h 590367"/>
                <a:gd name="connsiteX4" fmla="*/ 14963 w 117339"/>
                <a:gd name="connsiteY4" fmla="*/ 590368 h 59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39" h="590367">
                  <a:moveTo>
                    <a:pt x="0" y="590277"/>
                  </a:moveTo>
                  <a:cubicBezTo>
                    <a:pt x="80261" y="233011"/>
                    <a:pt x="59610" y="13791"/>
                    <a:pt x="59519" y="11024"/>
                  </a:cubicBezTo>
                  <a:cubicBezTo>
                    <a:pt x="59306" y="5519"/>
                    <a:pt x="70833" y="531"/>
                    <a:pt x="77037" y="349"/>
                  </a:cubicBezTo>
                  <a:cubicBezTo>
                    <a:pt x="83241" y="166"/>
                    <a:pt x="111009" y="-1263"/>
                    <a:pt x="114233" y="3390"/>
                  </a:cubicBezTo>
                  <a:cubicBezTo>
                    <a:pt x="118430" y="9473"/>
                    <a:pt x="134579" y="279634"/>
                    <a:pt x="14963" y="590368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9" name="任意多边形: 形状 3388"/>
            <p:cNvSpPr/>
            <p:nvPr/>
          </p:nvSpPr>
          <p:spPr>
            <a:xfrm>
              <a:off x="2580935" y="6248045"/>
              <a:ext cx="117344" cy="590367"/>
            </a:xfrm>
            <a:custGeom>
              <a:avLst/>
              <a:gdLst>
                <a:gd name="connsiteX0" fmla="*/ 117344 w 117344"/>
                <a:gd name="connsiteY0" fmla="*/ 590277 h 590367"/>
                <a:gd name="connsiteX1" fmla="*/ 57825 w 117344"/>
                <a:gd name="connsiteY1" fmla="*/ 11024 h 590367"/>
                <a:gd name="connsiteX2" fmla="*/ 40307 w 117344"/>
                <a:gd name="connsiteY2" fmla="*/ 349 h 590367"/>
                <a:gd name="connsiteX3" fmla="*/ 3112 w 117344"/>
                <a:gd name="connsiteY3" fmla="*/ 3390 h 590367"/>
                <a:gd name="connsiteX4" fmla="*/ 102351 w 117344"/>
                <a:gd name="connsiteY4" fmla="*/ 590368 h 59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4" h="590367">
                  <a:moveTo>
                    <a:pt x="117344" y="590277"/>
                  </a:moveTo>
                  <a:cubicBezTo>
                    <a:pt x="37084" y="233011"/>
                    <a:pt x="57734" y="13791"/>
                    <a:pt x="57825" y="11024"/>
                  </a:cubicBezTo>
                  <a:cubicBezTo>
                    <a:pt x="58008" y="5519"/>
                    <a:pt x="46481" y="531"/>
                    <a:pt x="40307" y="349"/>
                  </a:cubicBezTo>
                  <a:cubicBezTo>
                    <a:pt x="34134" y="166"/>
                    <a:pt x="6305" y="-1263"/>
                    <a:pt x="3112" y="3390"/>
                  </a:cubicBezTo>
                  <a:cubicBezTo>
                    <a:pt x="-1085" y="9473"/>
                    <a:pt x="-17265" y="279634"/>
                    <a:pt x="102351" y="590368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0" name="任意多边形: 形状 3389"/>
            <p:cNvSpPr/>
            <p:nvPr/>
          </p:nvSpPr>
          <p:spPr>
            <a:xfrm>
              <a:off x="2767703" y="6248045"/>
              <a:ext cx="117344" cy="590367"/>
            </a:xfrm>
            <a:custGeom>
              <a:avLst/>
              <a:gdLst>
                <a:gd name="connsiteX0" fmla="*/ 117344 w 117344"/>
                <a:gd name="connsiteY0" fmla="*/ 590277 h 590367"/>
                <a:gd name="connsiteX1" fmla="*/ 57826 w 117344"/>
                <a:gd name="connsiteY1" fmla="*/ 11024 h 590367"/>
                <a:gd name="connsiteX2" fmla="*/ 40277 w 117344"/>
                <a:gd name="connsiteY2" fmla="*/ 349 h 590367"/>
                <a:gd name="connsiteX3" fmla="*/ 3112 w 117344"/>
                <a:gd name="connsiteY3" fmla="*/ 3390 h 590367"/>
                <a:gd name="connsiteX4" fmla="*/ 102351 w 117344"/>
                <a:gd name="connsiteY4" fmla="*/ 590368 h 59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4" h="590367">
                  <a:moveTo>
                    <a:pt x="117344" y="590277"/>
                  </a:moveTo>
                  <a:cubicBezTo>
                    <a:pt x="37084" y="233011"/>
                    <a:pt x="57704" y="13791"/>
                    <a:pt x="57826" y="11024"/>
                  </a:cubicBezTo>
                  <a:cubicBezTo>
                    <a:pt x="58008" y="5519"/>
                    <a:pt x="46481" y="531"/>
                    <a:pt x="40277" y="349"/>
                  </a:cubicBezTo>
                  <a:cubicBezTo>
                    <a:pt x="34073" y="166"/>
                    <a:pt x="6305" y="-1263"/>
                    <a:pt x="3112" y="3390"/>
                  </a:cubicBezTo>
                  <a:cubicBezTo>
                    <a:pt x="-1085" y="9473"/>
                    <a:pt x="-17265" y="279634"/>
                    <a:pt x="102351" y="590368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1" name="任意多边形: 形状 3390"/>
            <p:cNvSpPr/>
            <p:nvPr/>
          </p:nvSpPr>
          <p:spPr>
            <a:xfrm>
              <a:off x="2313854" y="6248045"/>
              <a:ext cx="117339" cy="590367"/>
            </a:xfrm>
            <a:custGeom>
              <a:avLst/>
              <a:gdLst>
                <a:gd name="connsiteX0" fmla="*/ 0 w 117339"/>
                <a:gd name="connsiteY0" fmla="*/ 590277 h 590367"/>
                <a:gd name="connsiteX1" fmla="*/ 59519 w 117339"/>
                <a:gd name="connsiteY1" fmla="*/ 11024 h 590367"/>
                <a:gd name="connsiteX2" fmla="*/ 77037 w 117339"/>
                <a:gd name="connsiteY2" fmla="*/ 349 h 590367"/>
                <a:gd name="connsiteX3" fmla="*/ 114233 w 117339"/>
                <a:gd name="connsiteY3" fmla="*/ 3390 h 590367"/>
                <a:gd name="connsiteX4" fmla="*/ 14964 w 117339"/>
                <a:gd name="connsiteY4" fmla="*/ 590368 h 59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39" h="590367">
                  <a:moveTo>
                    <a:pt x="0" y="590277"/>
                  </a:moveTo>
                  <a:cubicBezTo>
                    <a:pt x="80261" y="233011"/>
                    <a:pt x="59610" y="13791"/>
                    <a:pt x="59519" y="11024"/>
                  </a:cubicBezTo>
                  <a:cubicBezTo>
                    <a:pt x="59306" y="5519"/>
                    <a:pt x="70833" y="531"/>
                    <a:pt x="77037" y="349"/>
                  </a:cubicBezTo>
                  <a:cubicBezTo>
                    <a:pt x="83241" y="166"/>
                    <a:pt x="111009" y="-1263"/>
                    <a:pt x="114233" y="3390"/>
                  </a:cubicBezTo>
                  <a:cubicBezTo>
                    <a:pt x="118430" y="9473"/>
                    <a:pt x="134579" y="279634"/>
                    <a:pt x="14964" y="590368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2" name="任意多边形: 形状 3391"/>
            <p:cNvSpPr/>
            <p:nvPr/>
          </p:nvSpPr>
          <p:spPr>
            <a:xfrm>
              <a:off x="2153271" y="6237567"/>
              <a:ext cx="720523" cy="21350"/>
            </a:xfrm>
            <a:custGeom>
              <a:avLst/>
              <a:gdLst>
                <a:gd name="connsiteX0" fmla="*/ 709848 w 720523"/>
                <a:gd name="connsiteY0" fmla="*/ 21350 h 21350"/>
                <a:gd name="connsiteX1" fmla="*/ 10675 w 720523"/>
                <a:gd name="connsiteY1" fmla="*/ 21350 h 21350"/>
                <a:gd name="connsiteX2" fmla="*/ 0 w 720523"/>
                <a:gd name="connsiteY2" fmla="*/ 10675 h 21350"/>
                <a:gd name="connsiteX3" fmla="*/ 0 w 720523"/>
                <a:gd name="connsiteY3" fmla="*/ 10675 h 21350"/>
                <a:gd name="connsiteX4" fmla="*/ 10675 w 720523"/>
                <a:gd name="connsiteY4" fmla="*/ 0 h 21350"/>
                <a:gd name="connsiteX5" fmla="*/ 709848 w 720523"/>
                <a:gd name="connsiteY5" fmla="*/ 0 h 21350"/>
                <a:gd name="connsiteX6" fmla="*/ 720523 w 720523"/>
                <a:gd name="connsiteY6" fmla="*/ 10675 h 21350"/>
                <a:gd name="connsiteX7" fmla="*/ 720523 w 720523"/>
                <a:gd name="connsiteY7" fmla="*/ 10675 h 21350"/>
                <a:gd name="connsiteX8" fmla="*/ 709848 w 720523"/>
                <a:gd name="connsiteY8" fmla="*/ 21350 h 2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523" h="21350">
                  <a:moveTo>
                    <a:pt x="709848" y="21350"/>
                  </a:moveTo>
                  <a:lnTo>
                    <a:pt x="10675" y="21350"/>
                  </a:lnTo>
                  <a:cubicBezTo>
                    <a:pt x="4786" y="21334"/>
                    <a:pt x="17" y="16564"/>
                    <a:pt x="0" y="10675"/>
                  </a:cubicBezTo>
                  <a:lnTo>
                    <a:pt x="0" y="10675"/>
                  </a:lnTo>
                  <a:cubicBezTo>
                    <a:pt x="17" y="4786"/>
                    <a:pt x="4786" y="17"/>
                    <a:pt x="10675" y="0"/>
                  </a:cubicBezTo>
                  <a:lnTo>
                    <a:pt x="709848" y="0"/>
                  </a:lnTo>
                  <a:cubicBezTo>
                    <a:pt x="715737" y="17"/>
                    <a:pt x="720506" y="4786"/>
                    <a:pt x="720523" y="10675"/>
                  </a:cubicBezTo>
                  <a:lnTo>
                    <a:pt x="720523" y="10675"/>
                  </a:lnTo>
                  <a:cubicBezTo>
                    <a:pt x="720506" y="16564"/>
                    <a:pt x="715737" y="21334"/>
                    <a:pt x="709848" y="21350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3" name="任意多边形: 形状 3392"/>
            <p:cNvSpPr/>
            <p:nvPr/>
          </p:nvSpPr>
          <p:spPr>
            <a:xfrm>
              <a:off x="5067709" y="5712315"/>
              <a:ext cx="144958" cy="615320"/>
            </a:xfrm>
            <a:custGeom>
              <a:avLst/>
              <a:gdLst>
                <a:gd name="connsiteX0" fmla="*/ 135110 w 144958"/>
                <a:gd name="connsiteY0" fmla="*/ 615306 h 615320"/>
                <a:gd name="connsiteX1" fmla="*/ 135110 w 144958"/>
                <a:gd name="connsiteY1" fmla="*/ 615306 h 615320"/>
                <a:gd name="connsiteX2" fmla="*/ 125682 w 144958"/>
                <a:gd name="connsiteY2" fmla="*/ 606729 h 615320"/>
                <a:gd name="connsiteX3" fmla="*/ 987 w 144958"/>
                <a:gd name="connsiteY3" fmla="*/ 15220 h 615320"/>
                <a:gd name="connsiteX4" fmla="*/ 13153 w 144958"/>
                <a:gd name="connsiteY4" fmla="*/ 226 h 615320"/>
                <a:gd name="connsiteX5" fmla="*/ 34990 w 144958"/>
                <a:gd name="connsiteY5" fmla="*/ 6095 h 615320"/>
                <a:gd name="connsiteX6" fmla="*/ 95816 w 144958"/>
                <a:gd name="connsiteY6" fmla="*/ 173552 h 615320"/>
                <a:gd name="connsiteX7" fmla="*/ 144721 w 144958"/>
                <a:gd name="connsiteY7" fmla="*/ 606972 h 615320"/>
                <a:gd name="connsiteX8" fmla="*/ 135110 w 144958"/>
                <a:gd name="connsiteY8" fmla="*/ 615306 h 6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958" h="615320">
                  <a:moveTo>
                    <a:pt x="135110" y="615306"/>
                  </a:moveTo>
                  <a:lnTo>
                    <a:pt x="135110" y="615306"/>
                  </a:lnTo>
                  <a:cubicBezTo>
                    <a:pt x="130161" y="615479"/>
                    <a:pt x="125976" y="611673"/>
                    <a:pt x="125682" y="606729"/>
                  </a:cubicBezTo>
                  <a:cubicBezTo>
                    <a:pt x="131065" y="273764"/>
                    <a:pt x="2326" y="17774"/>
                    <a:pt x="987" y="15220"/>
                  </a:cubicBezTo>
                  <a:cubicBezTo>
                    <a:pt x="-1202" y="10962"/>
                    <a:pt x="-776" y="1442"/>
                    <a:pt x="13153" y="226"/>
                  </a:cubicBezTo>
                  <a:cubicBezTo>
                    <a:pt x="25318" y="-808"/>
                    <a:pt x="32800" y="1807"/>
                    <a:pt x="34990" y="6095"/>
                  </a:cubicBezTo>
                  <a:cubicBezTo>
                    <a:pt x="35324" y="6734"/>
                    <a:pt x="64034" y="67652"/>
                    <a:pt x="95816" y="173552"/>
                  </a:cubicBezTo>
                  <a:cubicBezTo>
                    <a:pt x="125226" y="271178"/>
                    <a:pt x="147519" y="431031"/>
                    <a:pt x="144721" y="606972"/>
                  </a:cubicBezTo>
                  <a:cubicBezTo>
                    <a:pt x="144301" y="611893"/>
                    <a:pt x="140041" y="615587"/>
                    <a:pt x="135110" y="615306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4" name="任意多边形: 形状 3393"/>
            <p:cNvSpPr/>
            <p:nvPr/>
          </p:nvSpPr>
          <p:spPr>
            <a:xfrm>
              <a:off x="5354872" y="5712315"/>
              <a:ext cx="144932" cy="615320"/>
            </a:xfrm>
            <a:custGeom>
              <a:avLst/>
              <a:gdLst>
                <a:gd name="connsiteX0" fmla="*/ 135080 w 144932"/>
                <a:gd name="connsiteY0" fmla="*/ 615306 h 615320"/>
                <a:gd name="connsiteX1" fmla="*/ 135080 w 144932"/>
                <a:gd name="connsiteY1" fmla="*/ 615306 h 615320"/>
                <a:gd name="connsiteX2" fmla="*/ 125682 w 144932"/>
                <a:gd name="connsiteY2" fmla="*/ 606729 h 615320"/>
                <a:gd name="connsiteX3" fmla="*/ 987 w 144932"/>
                <a:gd name="connsiteY3" fmla="*/ 15220 h 615320"/>
                <a:gd name="connsiteX4" fmla="*/ 13153 w 144932"/>
                <a:gd name="connsiteY4" fmla="*/ 226 h 615320"/>
                <a:gd name="connsiteX5" fmla="*/ 34989 w 144932"/>
                <a:gd name="connsiteY5" fmla="*/ 6095 h 615320"/>
                <a:gd name="connsiteX6" fmla="*/ 95816 w 144932"/>
                <a:gd name="connsiteY6" fmla="*/ 173552 h 615320"/>
                <a:gd name="connsiteX7" fmla="*/ 144691 w 144932"/>
                <a:gd name="connsiteY7" fmla="*/ 606972 h 615320"/>
                <a:gd name="connsiteX8" fmla="*/ 135080 w 144932"/>
                <a:gd name="connsiteY8" fmla="*/ 615306 h 6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932" h="615320">
                  <a:moveTo>
                    <a:pt x="135080" y="615306"/>
                  </a:moveTo>
                  <a:lnTo>
                    <a:pt x="135080" y="615306"/>
                  </a:lnTo>
                  <a:cubicBezTo>
                    <a:pt x="130142" y="615463"/>
                    <a:pt x="125976" y="611661"/>
                    <a:pt x="125682" y="606729"/>
                  </a:cubicBezTo>
                  <a:cubicBezTo>
                    <a:pt x="131035" y="273764"/>
                    <a:pt x="2265" y="17774"/>
                    <a:pt x="987" y="15220"/>
                  </a:cubicBezTo>
                  <a:cubicBezTo>
                    <a:pt x="-1202" y="10962"/>
                    <a:pt x="-776" y="1442"/>
                    <a:pt x="13153" y="226"/>
                  </a:cubicBezTo>
                  <a:cubicBezTo>
                    <a:pt x="25318" y="-808"/>
                    <a:pt x="32800" y="1807"/>
                    <a:pt x="34989" y="6095"/>
                  </a:cubicBezTo>
                  <a:cubicBezTo>
                    <a:pt x="35324" y="6734"/>
                    <a:pt x="64034" y="67652"/>
                    <a:pt x="95816" y="173552"/>
                  </a:cubicBezTo>
                  <a:cubicBezTo>
                    <a:pt x="125226" y="271178"/>
                    <a:pt x="147519" y="431031"/>
                    <a:pt x="144691" y="606972"/>
                  </a:cubicBezTo>
                  <a:cubicBezTo>
                    <a:pt x="144271" y="611893"/>
                    <a:pt x="140011" y="615587"/>
                    <a:pt x="135080" y="615306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5" name="任意多边形: 形状 3394"/>
            <p:cNvSpPr/>
            <p:nvPr/>
          </p:nvSpPr>
          <p:spPr>
            <a:xfrm>
              <a:off x="5108307" y="5797226"/>
              <a:ext cx="305466" cy="32565"/>
            </a:xfrm>
            <a:custGeom>
              <a:avLst/>
              <a:gdLst>
                <a:gd name="connsiteX0" fmla="*/ 9477 w 305466"/>
                <a:gd name="connsiteY0" fmla="*/ 32558 h 32565"/>
                <a:gd name="connsiteX1" fmla="*/ 79 w 305466"/>
                <a:gd name="connsiteY1" fmla="*/ 25502 h 32565"/>
                <a:gd name="connsiteX2" fmla="*/ 7481 w 305466"/>
                <a:gd name="connsiteY2" fmla="*/ 15785 h 32565"/>
                <a:gd name="connsiteX3" fmla="*/ 7895 w 305466"/>
                <a:gd name="connsiteY3" fmla="*/ 15739 h 32565"/>
                <a:gd name="connsiteX4" fmla="*/ 298829 w 305466"/>
                <a:gd name="connsiteY4" fmla="*/ 9657 h 32565"/>
                <a:gd name="connsiteX5" fmla="*/ 305290 w 305466"/>
                <a:gd name="connsiteY5" fmla="*/ 19513 h 32565"/>
                <a:gd name="connsiteX6" fmla="*/ 305094 w 305466"/>
                <a:gd name="connsiteY6" fmla="*/ 20271 h 32565"/>
                <a:gd name="connsiteX7" fmla="*/ 293112 w 305466"/>
                <a:gd name="connsiteY7" fmla="*/ 25806 h 32565"/>
                <a:gd name="connsiteX8" fmla="*/ 11089 w 305466"/>
                <a:gd name="connsiteY8" fmla="*/ 32436 h 32565"/>
                <a:gd name="connsiteX9" fmla="*/ 9477 w 305466"/>
                <a:gd name="connsiteY9" fmla="*/ 32558 h 3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466" h="32565">
                  <a:moveTo>
                    <a:pt x="9477" y="32558"/>
                  </a:moveTo>
                  <a:cubicBezTo>
                    <a:pt x="5068" y="32731"/>
                    <a:pt x="1143" y="29784"/>
                    <a:pt x="79" y="25502"/>
                  </a:cubicBezTo>
                  <a:cubicBezTo>
                    <a:pt x="-560" y="20775"/>
                    <a:pt x="2754" y="16424"/>
                    <a:pt x="7481" y="15785"/>
                  </a:cubicBezTo>
                  <a:cubicBezTo>
                    <a:pt x="7619" y="15767"/>
                    <a:pt x="7757" y="15751"/>
                    <a:pt x="7895" y="15739"/>
                  </a:cubicBezTo>
                  <a:cubicBezTo>
                    <a:pt x="16168" y="14492"/>
                    <a:pt x="211421" y="-14674"/>
                    <a:pt x="298829" y="9657"/>
                  </a:cubicBezTo>
                  <a:cubicBezTo>
                    <a:pt x="303335" y="10594"/>
                    <a:pt x="306227" y="15007"/>
                    <a:pt x="305290" y="19513"/>
                  </a:cubicBezTo>
                  <a:cubicBezTo>
                    <a:pt x="305237" y="19769"/>
                    <a:pt x="305171" y="20022"/>
                    <a:pt x="305094" y="20271"/>
                  </a:cubicBezTo>
                  <a:cubicBezTo>
                    <a:pt x="303130" y="24935"/>
                    <a:pt x="297936" y="27334"/>
                    <a:pt x="293112" y="25806"/>
                  </a:cubicBezTo>
                  <a:cubicBezTo>
                    <a:pt x="210113" y="2722"/>
                    <a:pt x="13065" y="32132"/>
                    <a:pt x="11089" y="32436"/>
                  </a:cubicBezTo>
                  <a:cubicBezTo>
                    <a:pt x="10556" y="32523"/>
                    <a:pt x="10016" y="32564"/>
                    <a:pt x="9477" y="32558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6" name="任意多边形: 形状 3395"/>
            <p:cNvSpPr/>
            <p:nvPr/>
          </p:nvSpPr>
          <p:spPr>
            <a:xfrm>
              <a:off x="5130630" y="5853309"/>
              <a:ext cx="305466" cy="32565"/>
            </a:xfrm>
            <a:custGeom>
              <a:avLst/>
              <a:gdLst>
                <a:gd name="connsiteX0" fmla="*/ 9477 w 305466"/>
                <a:gd name="connsiteY0" fmla="*/ 32558 h 32565"/>
                <a:gd name="connsiteX1" fmla="*/ 79 w 305466"/>
                <a:gd name="connsiteY1" fmla="*/ 25502 h 32565"/>
                <a:gd name="connsiteX2" fmla="*/ 7478 w 305466"/>
                <a:gd name="connsiteY2" fmla="*/ 15783 h 32565"/>
                <a:gd name="connsiteX3" fmla="*/ 7865 w 305466"/>
                <a:gd name="connsiteY3" fmla="*/ 15739 h 32565"/>
                <a:gd name="connsiteX4" fmla="*/ 298830 w 305466"/>
                <a:gd name="connsiteY4" fmla="*/ 9657 h 32565"/>
                <a:gd name="connsiteX5" fmla="*/ 305290 w 305466"/>
                <a:gd name="connsiteY5" fmla="*/ 19513 h 32565"/>
                <a:gd name="connsiteX6" fmla="*/ 305095 w 305466"/>
                <a:gd name="connsiteY6" fmla="*/ 20271 h 32565"/>
                <a:gd name="connsiteX7" fmla="*/ 293112 w 305466"/>
                <a:gd name="connsiteY7" fmla="*/ 25806 h 32565"/>
                <a:gd name="connsiteX8" fmla="*/ 11089 w 305466"/>
                <a:gd name="connsiteY8" fmla="*/ 32436 h 32565"/>
                <a:gd name="connsiteX9" fmla="*/ 9477 w 305466"/>
                <a:gd name="connsiteY9" fmla="*/ 32558 h 3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466" h="32565">
                  <a:moveTo>
                    <a:pt x="9477" y="32558"/>
                  </a:moveTo>
                  <a:cubicBezTo>
                    <a:pt x="5068" y="32731"/>
                    <a:pt x="1143" y="29784"/>
                    <a:pt x="79" y="25502"/>
                  </a:cubicBezTo>
                  <a:cubicBezTo>
                    <a:pt x="-561" y="20775"/>
                    <a:pt x="2751" y="16424"/>
                    <a:pt x="7478" y="15783"/>
                  </a:cubicBezTo>
                  <a:cubicBezTo>
                    <a:pt x="7607" y="15765"/>
                    <a:pt x="7736" y="15751"/>
                    <a:pt x="7865" y="15739"/>
                  </a:cubicBezTo>
                  <a:cubicBezTo>
                    <a:pt x="16168" y="14492"/>
                    <a:pt x="211422" y="-14674"/>
                    <a:pt x="298830" y="9657"/>
                  </a:cubicBezTo>
                  <a:cubicBezTo>
                    <a:pt x="303336" y="10594"/>
                    <a:pt x="306228" y="15007"/>
                    <a:pt x="305290" y="19513"/>
                  </a:cubicBezTo>
                  <a:cubicBezTo>
                    <a:pt x="305237" y="19769"/>
                    <a:pt x="305172" y="20022"/>
                    <a:pt x="305095" y="20271"/>
                  </a:cubicBezTo>
                  <a:cubicBezTo>
                    <a:pt x="303109" y="24914"/>
                    <a:pt x="297934" y="27304"/>
                    <a:pt x="293112" y="25806"/>
                  </a:cubicBezTo>
                  <a:cubicBezTo>
                    <a:pt x="210053" y="2692"/>
                    <a:pt x="13066" y="32132"/>
                    <a:pt x="11089" y="32436"/>
                  </a:cubicBezTo>
                  <a:cubicBezTo>
                    <a:pt x="10554" y="32507"/>
                    <a:pt x="10016" y="32548"/>
                    <a:pt x="9477" y="32558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7" name="任意多边形: 形状 3396"/>
            <p:cNvSpPr/>
            <p:nvPr/>
          </p:nvSpPr>
          <p:spPr>
            <a:xfrm>
              <a:off x="5191330" y="6278400"/>
              <a:ext cx="588462" cy="49220"/>
            </a:xfrm>
            <a:custGeom>
              <a:avLst/>
              <a:gdLst>
                <a:gd name="connsiteX0" fmla="*/ 24 w 588462"/>
                <a:gd name="connsiteY0" fmla="*/ 49221 h 49220"/>
                <a:gd name="connsiteX1" fmla="*/ 588462 w 588462"/>
                <a:gd name="connsiteY1" fmla="*/ 49221 h 49220"/>
                <a:gd name="connsiteX2" fmla="*/ 233964 w 588462"/>
                <a:gd name="connsiteY2" fmla="*/ 864 h 49220"/>
                <a:gd name="connsiteX3" fmla="*/ 24 w 588462"/>
                <a:gd name="connsiteY3" fmla="*/ 49221 h 49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8462" h="49220">
                  <a:moveTo>
                    <a:pt x="24" y="49221"/>
                  </a:moveTo>
                  <a:lnTo>
                    <a:pt x="588462" y="49221"/>
                  </a:lnTo>
                  <a:cubicBezTo>
                    <a:pt x="588462" y="49221"/>
                    <a:pt x="574746" y="-7622"/>
                    <a:pt x="233964" y="864"/>
                  </a:cubicBezTo>
                  <a:cubicBezTo>
                    <a:pt x="-7336" y="6855"/>
                    <a:pt x="24" y="49221"/>
                    <a:pt x="24" y="49221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8" name="任意多边形: 形状 3397"/>
            <p:cNvSpPr/>
            <p:nvPr/>
          </p:nvSpPr>
          <p:spPr>
            <a:xfrm>
              <a:off x="5143453" y="6336478"/>
              <a:ext cx="99747" cy="501843"/>
            </a:xfrm>
            <a:custGeom>
              <a:avLst/>
              <a:gdLst>
                <a:gd name="connsiteX0" fmla="*/ 0 w 99747"/>
                <a:gd name="connsiteY0" fmla="*/ 501844 h 501843"/>
                <a:gd name="connsiteX1" fmla="*/ 50577 w 99747"/>
                <a:gd name="connsiteY1" fmla="*/ 9451 h 501843"/>
                <a:gd name="connsiteX2" fmla="*/ 65480 w 99747"/>
                <a:gd name="connsiteY2" fmla="*/ 327 h 501843"/>
                <a:gd name="connsiteX3" fmla="*/ 97110 w 99747"/>
                <a:gd name="connsiteY3" fmla="*/ 2943 h 501843"/>
                <a:gd name="connsiteX4" fmla="*/ 12713 w 99747"/>
                <a:gd name="connsiteY4" fmla="*/ 501722 h 50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47" h="501843">
                  <a:moveTo>
                    <a:pt x="0" y="501844"/>
                  </a:moveTo>
                  <a:cubicBezTo>
                    <a:pt x="68217" y="198136"/>
                    <a:pt x="50668" y="11793"/>
                    <a:pt x="50577" y="9451"/>
                  </a:cubicBezTo>
                  <a:cubicBezTo>
                    <a:pt x="50577" y="4768"/>
                    <a:pt x="60218" y="540"/>
                    <a:pt x="65480" y="327"/>
                  </a:cubicBezTo>
                  <a:cubicBezTo>
                    <a:pt x="70742" y="115"/>
                    <a:pt x="94372" y="-1072"/>
                    <a:pt x="97110" y="2943"/>
                  </a:cubicBezTo>
                  <a:cubicBezTo>
                    <a:pt x="100668" y="8174"/>
                    <a:pt x="114415" y="237795"/>
                    <a:pt x="12713" y="501722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9" name="任意多边形: 形状 3398"/>
            <p:cNvSpPr/>
            <p:nvPr/>
          </p:nvSpPr>
          <p:spPr>
            <a:xfrm>
              <a:off x="5543231" y="6336478"/>
              <a:ext cx="99761" cy="501843"/>
            </a:xfrm>
            <a:custGeom>
              <a:avLst/>
              <a:gdLst>
                <a:gd name="connsiteX0" fmla="*/ 99761 w 99761"/>
                <a:gd name="connsiteY0" fmla="*/ 501844 h 501843"/>
                <a:gd name="connsiteX1" fmla="*/ 49154 w 99761"/>
                <a:gd name="connsiteY1" fmla="*/ 9451 h 501843"/>
                <a:gd name="connsiteX2" fmla="*/ 34251 w 99761"/>
                <a:gd name="connsiteY2" fmla="*/ 327 h 501843"/>
                <a:gd name="connsiteX3" fmla="*/ 2651 w 99761"/>
                <a:gd name="connsiteY3" fmla="*/ 2943 h 501843"/>
                <a:gd name="connsiteX4" fmla="*/ 87018 w 99761"/>
                <a:gd name="connsiteY4" fmla="*/ 501722 h 50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61" h="501843">
                  <a:moveTo>
                    <a:pt x="99761" y="501844"/>
                  </a:moveTo>
                  <a:cubicBezTo>
                    <a:pt x="31514" y="198136"/>
                    <a:pt x="49062" y="11793"/>
                    <a:pt x="49154" y="9451"/>
                  </a:cubicBezTo>
                  <a:cubicBezTo>
                    <a:pt x="49336" y="4768"/>
                    <a:pt x="39543" y="540"/>
                    <a:pt x="34251" y="327"/>
                  </a:cubicBezTo>
                  <a:cubicBezTo>
                    <a:pt x="28959" y="115"/>
                    <a:pt x="5358" y="-1072"/>
                    <a:pt x="2651" y="2943"/>
                  </a:cubicBezTo>
                  <a:cubicBezTo>
                    <a:pt x="-937" y="8174"/>
                    <a:pt x="-14654" y="237795"/>
                    <a:pt x="87018" y="501722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0" name="任意多边形: 形状 3399"/>
            <p:cNvSpPr/>
            <p:nvPr/>
          </p:nvSpPr>
          <p:spPr>
            <a:xfrm>
              <a:off x="5701989" y="6336478"/>
              <a:ext cx="99761" cy="501843"/>
            </a:xfrm>
            <a:custGeom>
              <a:avLst/>
              <a:gdLst>
                <a:gd name="connsiteX0" fmla="*/ 99761 w 99761"/>
                <a:gd name="connsiteY0" fmla="*/ 501844 h 501843"/>
                <a:gd name="connsiteX1" fmla="*/ 49154 w 99761"/>
                <a:gd name="connsiteY1" fmla="*/ 9451 h 501843"/>
                <a:gd name="connsiteX2" fmla="*/ 34251 w 99761"/>
                <a:gd name="connsiteY2" fmla="*/ 327 h 501843"/>
                <a:gd name="connsiteX3" fmla="*/ 2651 w 99761"/>
                <a:gd name="connsiteY3" fmla="*/ 2943 h 501843"/>
                <a:gd name="connsiteX4" fmla="*/ 87018 w 99761"/>
                <a:gd name="connsiteY4" fmla="*/ 501722 h 50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61" h="501843">
                  <a:moveTo>
                    <a:pt x="99761" y="501844"/>
                  </a:moveTo>
                  <a:cubicBezTo>
                    <a:pt x="31544" y="198136"/>
                    <a:pt x="49062" y="11793"/>
                    <a:pt x="49154" y="9451"/>
                  </a:cubicBezTo>
                  <a:cubicBezTo>
                    <a:pt x="49336" y="4768"/>
                    <a:pt x="39543" y="540"/>
                    <a:pt x="34251" y="327"/>
                  </a:cubicBezTo>
                  <a:cubicBezTo>
                    <a:pt x="28959" y="115"/>
                    <a:pt x="5358" y="-1072"/>
                    <a:pt x="2651" y="2943"/>
                  </a:cubicBezTo>
                  <a:cubicBezTo>
                    <a:pt x="-937" y="8174"/>
                    <a:pt x="-14654" y="237795"/>
                    <a:pt x="87018" y="501722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1" name="任意多边形: 形状 3400"/>
            <p:cNvSpPr/>
            <p:nvPr/>
          </p:nvSpPr>
          <p:spPr>
            <a:xfrm>
              <a:off x="5316201" y="6336478"/>
              <a:ext cx="99748" cy="501843"/>
            </a:xfrm>
            <a:custGeom>
              <a:avLst/>
              <a:gdLst>
                <a:gd name="connsiteX0" fmla="*/ 0 w 99748"/>
                <a:gd name="connsiteY0" fmla="*/ 501844 h 501843"/>
                <a:gd name="connsiteX1" fmla="*/ 50577 w 99748"/>
                <a:gd name="connsiteY1" fmla="*/ 9451 h 501843"/>
                <a:gd name="connsiteX2" fmla="*/ 65480 w 99748"/>
                <a:gd name="connsiteY2" fmla="*/ 327 h 501843"/>
                <a:gd name="connsiteX3" fmla="*/ 97110 w 99748"/>
                <a:gd name="connsiteY3" fmla="*/ 2943 h 501843"/>
                <a:gd name="connsiteX4" fmla="*/ 12743 w 99748"/>
                <a:gd name="connsiteY4" fmla="*/ 501722 h 50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48" h="501843">
                  <a:moveTo>
                    <a:pt x="0" y="501844"/>
                  </a:moveTo>
                  <a:cubicBezTo>
                    <a:pt x="68217" y="198136"/>
                    <a:pt x="50669" y="11793"/>
                    <a:pt x="50577" y="9451"/>
                  </a:cubicBezTo>
                  <a:cubicBezTo>
                    <a:pt x="50577" y="4768"/>
                    <a:pt x="60219" y="540"/>
                    <a:pt x="65480" y="327"/>
                  </a:cubicBezTo>
                  <a:cubicBezTo>
                    <a:pt x="70742" y="115"/>
                    <a:pt x="94373" y="-1072"/>
                    <a:pt x="97110" y="2943"/>
                  </a:cubicBezTo>
                  <a:cubicBezTo>
                    <a:pt x="100668" y="8174"/>
                    <a:pt x="114415" y="237795"/>
                    <a:pt x="12743" y="501722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2" name="任意多边形: 形状 3401"/>
            <p:cNvSpPr/>
            <p:nvPr/>
          </p:nvSpPr>
          <p:spPr>
            <a:xfrm>
              <a:off x="5179584" y="6327530"/>
              <a:ext cx="612677" cy="18248"/>
            </a:xfrm>
            <a:custGeom>
              <a:avLst/>
              <a:gdLst>
                <a:gd name="connsiteX0" fmla="*/ 603553 w 612677"/>
                <a:gd name="connsiteY0" fmla="*/ 18248 h 18248"/>
                <a:gd name="connsiteX1" fmla="*/ 9124 w 612677"/>
                <a:gd name="connsiteY1" fmla="*/ 18248 h 18248"/>
                <a:gd name="connsiteX2" fmla="*/ 0 w 612677"/>
                <a:gd name="connsiteY2" fmla="*/ 9124 h 18248"/>
                <a:gd name="connsiteX3" fmla="*/ 0 w 612677"/>
                <a:gd name="connsiteY3" fmla="*/ 9124 h 18248"/>
                <a:gd name="connsiteX4" fmla="*/ 9124 w 612677"/>
                <a:gd name="connsiteY4" fmla="*/ 0 h 18248"/>
                <a:gd name="connsiteX5" fmla="*/ 603553 w 612677"/>
                <a:gd name="connsiteY5" fmla="*/ 0 h 18248"/>
                <a:gd name="connsiteX6" fmla="*/ 612677 w 612677"/>
                <a:gd name="connsiteY6" fmla="*/ 9124 h 18248"/>
                <a:gd name="connsiteX7" fmla="*/ 612677 w 612677"/>
                <a:gd name="connsiteY7" fmla="*/ 9124 h 18248"/>
                <a:gd name="connsiteX8" fmla="*/ 603553 w 612677"/>
                <a:gd name="connsiteY8" fmla="*/ 18248 h 1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2677" h="18248">
                  <a:moveTo>
                    <a:pt x="603553" y="18248"/>
                  </a:moveTo>
                  <a:lnTo>
                    <a:pt x="9124" y="18248"/>
                  </a:lnTo>
                  <a:cubicBezTo>
                    <a:pt x="4085" y="18248"/>
                    <a:pt x="0" y="14163"/>
                    <a:pt x="0" y="9124"/>
                  </a:cubicBezTo>
                  <a:lnTo>
                    <a:pt x="0" y="9124"/>
                  </a:lnTo>
                  <a:cubicBezTo>
                    <a:pt x="0" y="4085"/>
                    <a:pt x="4085" y="0"/>
                    <a:pt x="9124" y="0"/>
                  </a:cubicBezTo>
                  <a:lnTo>
                    <a:pt x="603553" y="0"/>
                  </a:lnTo>
                  <a:cubicBezTo>
                    <a:pt x="608592" y="0"/>
                    <a:pt x="612677" y="4085"/>
                    <a:pt x="612677" y="9124"/>
                  </a:cubicBezTo>
                  <a:lnTo>
                    <a:pt x="612677" y="9124"/>
                  </a:lnTo>
                  <a:cubicBezTo>
                    <a:pt x="612677" y="14163"/>
                    <a:pt x="608592" y="18248"/>
                    <a:pt x="603553" y="18248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3" name="任意多边形: 形状 3402"/>
            <p:cNvSpPr/>
            <p:nvPr/>
          </p:nvSpPr>
          <p:spPr>
            <a:xfrm>
              <a:off x="4880915" y="5516464"/>
              <a:ext cx="170594" cy="723865"/>
            </a:xfrm>
            <a:custGeom>
              <a:avLst/>
              <a:gdLst>
                <a:gd name="connsiteX0" fmla="*/ 11658 w 170594"/>
                <a:gd name="connsiteY0" fmla="*/ 723840 h 723865"/>
                <a:gd name="connsiteX1" fmla="*/ 11658 w 170594"/>
                <a:gd name="connsiteY1" fmla="*/ 723840 h 723865"/>
                <a:gd name="connsiteX2" fmla="*/ 22759 w 170594"/>
                <a:gd name="connsiteY2" fmla="*/ 713743 h 723865"/>
                <a:gd name="connsiteX3" fmla="*/ 169442 w 170594"/>
                <a:gd name="connsiteY3" fmla="*/ 17885 h 723865"/>
                <a:gd name="connsiteX4" fmla="*/ 155178 w 170594"/>
                <a:gd name="connsiteY4" fmla="*/ 276 h 723865"/>
                <a:gd name="connsiteX5" fmla="*/ 129510 w 170594"/>
                <a:gd name="connsiteY5" fmla="*/ 7149 h 723865"/>
                <a:gd name="connsiteX6" fmla="*/ 57795 w 170594"/>
                <a:gd name="connsiteY6" fmla="*/ 204137 h 723865"/>
                <a:gd name="connsiteX7" fmla="*/ 283 w 170594"/>
                <a:gd name="connsiteY7" fmla="*/ 714017 h 723865"/>
                <a:gd name="connsiteX8" fmla="*/ 11658 w 170594"/>
                <a:gd name="connsiteY8" fmla="*/ 723840 h 72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594" h="723865">
                  <a:moveTo>
                    <a:pt x="11658" y="723840"/>
                  </a:moveTo>
                  <a:lnTo>
                    <a:pt x="11658" y="723840"/>
                  </a:lnTo>
                  <a:cubicBezTo>
                    <a:pt x="17505" y="724099"/>
                    <a:pt x="22463" y="719588"/>
                    <a:pt x="22759" y="713743"/>
                  </a:cubicBezTo>
                  <a:cubicBezTo>
                    <a:pt x="16433" y="322049"/>
                    <a:pt x="167891" y="20896"/>
                    <a:pt x="169442" y="17885"/>
                  </a:cubicBezTo>
                  <a:cubicBezTo>
                    <a:pt x="171997" y="12867"/>
                    <a:pt x="171510" y="1675"/>
                    <a:pt x="155178" y="276"/>
                  </a:cubicBezTo>
                  <a:cubicBezTo>
                    <a:pt x="140915" y="-971"/>
                    <a:pt x="132064" y="2131"/>
                    <a:pt x="129510" y="7149"/>
                  </a:cubicBezTo>
                  <a:cubicBezTo>
                    <a:pt x="129114" y="7909"/>
                    <a:pt x="95325" y="79563"/>
                    <a:pt x="57795" y="204137"/>
                  </a:cubicBezTo>
                  <a:cubicBezTo>
                    <a:pt x="23184" y="319008"/>
                    <a:pt x="-3032" y="507054"/>
                    <a:pt x="283" y="714017"/>
                  </a:cubicBezTo>
                  <a:cubicBezTo>
                    <a:pt x="737" y="719858"/>
                    <a:pt x="5813" y="724242"/>
                    <a:pt x="11658" y="72384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4" name="任意多边形: 形状 3403"/>
            <p:cNvSpPr/>
            <p:nvPr/>
          </p:nvSpPr>
          <p:spPr>
            <a:xfrm>
              <a:off x="4543271" y="5516464"/>
              <a:ext cx="170589" cy="723856"/>
            </a:xfrm>
            <a:custGeom>
              <a:avLst/>
              <a:gdLst>
                <a:gd name="connsiteX0" fmla="*/ 11531 w 170589"/>
                <a:gd name="connsiteY0" fmla="*/ 723840 h 723856"/>
                <a:gd name="connsiteX1" fmla="*/ 11683 w 170589"/>
                <a:gd name="connsiteY1" fmla="*/ 723840 h 723856"/>
                <a:gd name="connsiteX2" fmla="*/ 22754 w 170589"/>
                <a:gd name="connsiteY2" fmla="*/ 713743 h 723856"/>
                <a:gd name="connsiteX3" fmla="*/ 169437 w 170589"/>
                <a:gd name="connsiteY3" fmla="*/ 17885 h 723856"/>
                <a:gd name="connsiteX4" fmla="*/ 155204 w 170589"/>
                <a:gd name="connsiteY4" fmla="*/ 276 h 723856"/>
                <a:gd name="connsiteX5" fmla="*/ 129504 w 170589"/>
                <a:gd name="connsiteY5" fmla="*/ 7149 h 723856"/>
                <a:gd name="connsiteX6" fmla="*/ 57820 w 170589"/>
                <a:gd name="connsiteY6" fmla="*/ 204137 h 723856"/>
                <a:gd name="connsiteX7" fmla="*/ 278 w 170589"/>
                <a:gd name="connsiteY7" fmla="*/ 714017 h 723856"/>
                <a:gd name="connsiteX8" fmla="*/ 11531 w 170589"/>
                <a:gd name="connsiteY8" fmla="*/ 723840 h 72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589" h="723856">
                  <a:moveTo>
                    <a:pt x="11531" y="723840"/>
                  </a:moveTo>
                  <a:lnTo>
                    <a:pt x="11683" y="723840"/>
                  </a:lnTo>
                  <a:cubicBezTo>
                    <a:pt x="17524" y="724098"/>
                    <a:pt x="22474" y="719583"/>
                    <a:pt x="22754" y="713743"/>
                  </a:cubicBezTo>
                  <a:cubicBezTo>
                    <a:pt x="16458" y="322049"/>
                    <a:pt x="167917" y="20896"/>
                    <a:pt x="169437" y="17885"/>
                  </a:cubicBezTo>
                  <a:cubicBezTo>
                    <a:pt x="171992" y="12867"/>
                    <a:pt x="171505" y="1675"/>
                    <a:pt x="155204" y="276"/>
                  </a:cubicBezTo>
                  <a:cubicBezTo>
                    <a:pt x="140940" y="-971"/>
                    <a:pt x="132090" y="2131"/>
                    <a:pt x="129504" y="7149"/>
                  </a:cubicBezTo>
                  <a:cubicBezTo>
                    <a:pt x="129140" y="7909"/>
                    <a:pt x="95350" y="79563"/>
                    <a:pt x="57820" y="204137"/>
                  </a:cubicBezTo>
                  <a:cubicBezTo>
                    <a:pt x="23210" y="319008"/>
                    <a:pt x="-3007" y="507054"/>
                    <a:pt x="278" y="714017"/>
                  </a:cubicBezTo>
                  <a:cubicBezTo>
                    <a:pt x="747" y="719799"/>
                    <a:pt x="5738" y="724156"/>
                    <a:pt x="11531" y="72384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5" name="任意多边形: 形状 3404"/>
            <p:cNvSpPr/>
            <p:nvPr/>
          </p:nvSpPr>
          <p:spPr>
            <a:xfrm>
              <a:off x="4644451" y="5616353"/>
              <a:ext cx="359295" cy="38289"/>
            </a:xfrm>
            <a:custGeom>
              <a:avLst/>
              <a:gdLst>
                <a:gd name="connsiteX0" fmla="*/ 348152 w 359295"/>
                <a:gd name="connsiteY0" fmla="*/ 38280 h 38289"/>
                <a:gd name="connsiteX1" fmla="*/ 359192 w 359295"/>
                <a:gd name="connsiteY1" fmla="*/ 30008 h 38289"/>
                <a:gd name="connsiteX2" fmla="*/ 350634 w 359295"/>
                <a:gd name="connsiteY2" fmla="*/ 18577 h 38289"/>
                <a:gd name="connsiteX3" fmla="*/ 350068 w 359295"/>
                <a:gd name="connsiteY3" fmla="*/ 18512 h 38289"/>
                <a:gd name="connsiteX4" fmla="*/ 7796 w 359295"/>
                <a:gd name="connsiteY4" fmla="*/ 11364 h 38289"/>
                <a:gd name="connsiteX5" fmla="*/ 208 w 359295"/>
                <a:gd name="connsiteY5" fmla="*/ 22950 h 38289"/>
                <a:gd name="connsiteX6" fmla="*/ 436 w 359295"/>
                <a:gd name="connsiteY6" fmla="*/ 23834 h 38289"/>
                <a:gd name="connsiteX7" fmla="*/ 14548 w 359295"/>
                <a:gd name="connsiteY7" fmla="*/ 30342 h 38289"/>
                <a:gd name="connsiteX8" fmla="*/ 346297 w 359295"/>
                <a:gd name="connsiteY8" fmla="*/ 38128 h 38289"/>
                <a:gd name="connsiteX9" fmla="*/ 348152 w 359295"/>
                <a:gd name="connsiteY9" fmla="*/ 38280 h 3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295" h="38289">
                  <a:moveTo>
                    <a:pt x="348152" y="38280"/>
                  </a:moveTo>
                  <a:cubicBezTo>
                    <a:pt x="353328" y="38491"/>
                    <a:pt x="357941" y="35035"/>
                    <a:pt x="359192" y="30008"/>
                  </a:cubicBezTo>
                  <a:cubicBezTo>
                    <a:pt x="359985" y="24488"/>
                    <a:pt x="356154" y="19370"/>
                    <a:pt x="350634" y="18577"/>
                  </a:cubicBezTo>
                  <a:cubicBezTo>
                    <a:pt x="350446" y="18550"/>
                    <a:pt x="350257" y="18528"/>
                    <a:pt x="350068" y="18512"/>
                  </a:cubicBezTo>
                  <a:cubicBezTo>
                    <a:pt x="340366" y="17021"/>
                    <a:pt x="110623" y="-17255"/>
                    <a:pt x="7796" y="11364"/>
                  </a:cubicBezTo>
                  <a:cubicBezTo>
                    <a:pt x="2501" y="12469"/>
                    <a:pt x="-896" y="17656"/>
                    <a:pt x="208" y="22950"/>
                  </a:cubicBezTo>
                  <a:cubicBezTo>
                    <a:pt x="270" y="23248"/>
                    <a:pt x="346" y="23543"/>
                    <a:pt x="436" y="23834"/>
                  </a:cubicBezTo>
                  <a:cubicBezTo>
                    <a:pt x="2761" y="29314"/>
                    <a:pt x="8869" y="32131"/>
                    <a:pt x="14548" y="30342"/>
                  </a:cubicBezTo>
                  <a:cubicBezTo>
                    <a:pt x="112205" y="3183"/>
                    <a:pt x="343955" y="37794"/>
                    <a:pt x="346297" y="38128"/>
                  </a:cubicBezTo>
                  <a:cubicBezTo>
                    <a:pt x="346909" y="38235"/>
                    <a:pt x="347530" y="38286"/>
                    <a:pt x="348152" y="3828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6" name="任意多边形: 形状 3405"/>
            <p:cNvSpPr/>
            <p:nvPr/>
          </p:nvSpPr>
          <p:spPr>
            <a:xfrm>
              <a:off x="4618204" y="5682296"/>
              <a:ext cx="359287" cy="38313"/>
            </a:xfrm>
            <a:custGeom>
              <a:avLst/>
              <a:gdLst>
                <a:gd name="connsiteX0" fmla="*/ 348122 w 359287"/>
                <a:gd name="connsiteY0" fmla="*/ 38304 h 38313"/>
                <a:gd name="connsiteX1" fmla="*/ 359192 w 359287"/>
                <a:gd name="connsiteY1" fmla="*/ 30032 h 38313"/>
                <a:gd name="connsiteX2" fmla="*/ 350510 w 359287"/>
                <a:gd name="connsiteY2" fmla="*/ 18587 h 38313"/>
                <a:gd name="connsiteX3" fmla="*/ 350068 w 359287"/>
                <a:gd name="connsiteY3" fmla="*/ 18536 h 38313"/>
                <a:gd name="connsiteX4" fmla="*/ 7796 w 359287"/>
                <a:gd name="connsiteY4" fmla="*/ 11358 h 38313"/>
                <a:gd name="connsiteX5" fmla="*/ 214 w 359287"/>
                <a:gd name="connsiteY5" fmla="*/ 22999 h 38313"/>
                <a:gd name="connsiteX6" fmla="*/ 436 w 359287"/>
                <a:gd name="connsiteY6" fmla="*/ 23858 h 38313"/>
                <a:gd name="connsiteX7" fmla="*/ 14518 w 359287"/>
                <a:gd name="connsiteY7" fmla="*/ 30367 h 38313"/>
                <a:gd name="connsiteX8" fmla="*/ 346297 w 359287"/>
                <a:gd name="connsiteY8" fmla="*/ 38152 h 38313"/>
                <a:gd name="connsiteX9" fmla="*/ 348121 w 359287"/>
                <a:gd name="connsiteY9" fmla="*/ 38304 h 3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287" h="38313">
                  <a:moveTo>
                    <a:pt x="348122" y="38304"/>
                  </a:moveTo>
                  <a:cubicBezTo>
                    <a:pt x="353306" y="38518"/>
                    <a:pt x="357929" y="35064"/>
                    <a:pt x="359192" y="30032"/>
                  </a:cubicBezTo>
                  <a:cubicBezTo>
                    <a:pt x="359955" y="24474"/>
                    <a:pt x="356069" y="19350"/>
                    <a:pt x="350510" y="18587"/>
                  </a:cubicBezTo>
                  <a:cubicBezTo>
                    <a:pt x="350363" y="18566"/>
                    <a:pt x="350216" y="18549"/>
                    <a:pt x="350068" y="18536"/>
                  </a:cubicBezTo>
                  <a:cubicBezTo>
                    <a:pt x="340336" y="17045"/>
                    <a:pt x="110623" y="-17261"/>
                    <a:pt x="7796" y="11358"/>
                  </a:cubicBezTo>
                  <a:cubicBezTo>
                    <a:pt x="2488" y="12479"/>
                    <a:pt x="-907" y="17691"/>
                    <a:pt x="214" y="22999"/>
                  </a:cubicBezTo>
                  <a:cubicBezTo>
                    <a:pt x="275" y="23289"/>
                    <a:pt x="349" y="23575"/>
                    <a:pt x="436" y="23858"/>
                  </a:cubicBezTo>
                  <a:cubicBezTo>
                    <a:pt x="2750" y="29334"/>
                    <a:pt x="8848" y="32153"/>
                    <a:pt x="14518" y="30367"/>
                  </a:cubicBezTo>
                  <a:cubicBezTo>
                    <a:pt x="112235" y="3177"/>
                    <a:pt x="343955" y="37818"/>
                    <a:pt x="346297" y="38152"/>
                  </a:cubicBezTo>
                  <a:cubicBezTo>
                    <a:pt x="346899" y="38258"/>
                    <a:pt x="347510" y="38309"/>
                    <a:pt x="348121" y="38304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7" name="任意多边形: 形状 3406"/>
            <p:cNvSpPr/>
            <p:nvPr/>
          </p:nvSpPr>
          <p:spPr>
            <a:xfrm>
              <a:off x="4213807" y="6182380"/>
              <a:ext cx="692296" cy="57923"/>
            </a:xfrm>
            <a:custGeom>
              <a:avLst/>
              <a:gdLst>
                <a:gd name="connsiteX0" fmla="*/ 692269 w 692296"/>
                <a:gd name="connsiteY0" fmla="*/ 57923 h 57923"/>
                <a:gd name="connsiteX1" fmla="*/ 0 w 692296"/>
                <a:gd name="connsiteY1" fmla="*/ 57923 h 57923"/>
                <a:gd name="connsiteX2" fmla="*/ 416998 w 692296"/>
                <a:gd name="connsiteY2" fmla="*/ 1020 h 57923"/>
                <a:gd name="connsiteX3" fmla="*/ 692269 w 692296"/>
                <a:gd name="connsiteY3" fmla="*/ 57923 h 5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296" h="57923">
                  <a:moveTo>
                    <a:pt x="692269" y="57923"/>
                  </a:moveTo>
                  <a:lnTo>
                    <a:pt x="0" y="57923"/>
                  </a:lnTo>
                  <a:cubicBezTo>
                    <a:pt x="0" y="57923"/>
                    <a:pt x="16119" y="-8986"/>
                    <a:pt x="416998" y="1020"/>
                  </a:cubicBezTo>
                  <a:cubicBezTo>
                    <a:pt x="700755" y="8137"/>
                    <a:pt x="692269" y="57923"/>
                    <a:pt x="692269" y="57923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8" name="任意多边形: 形状 3407"/>
            <p:cNvSpPr/>
            <p:nvPr/>
          </p:nvSpPr>
          <p:spPr>
            <a:xfrm>
              <a:off x="4845058" y="6250631"/>
              <a:ext cx="117344" cy="590246"/>
            </a:xfrm>
            <a:custGeom>
              <a:avLst/>
              <a:gdLst>
                <a:gd name="connsiteX0" fmla="*/ 117344 w 117344"/>
                <a:gd name="connsiteY0" fmla="*/ 590246 h 590246"/>
                <a:gd name="connsiteX1" fmla="*/ 57825 w 117344"/>
                <a:gd name="connsiteY1" fmla="*/ 11024 h 590246"/>
                <a:gd name="connsiteX2" fmla="*/ 40307 w 117344"/>
                <a:gd name="connsiteY2" fmla="*/ 349 h 590246"/>
                <a:gd name="connsiteX3" fmla="*/ 3111 w 117344"/>
                <a:gd name="connsiteY3" fmla="*/ 3390 h 590246"/>
                <a:gd name="connsiteX4" fmla="*/ 102381 w 117344"/>
                <a:gd name="connsiteY4" fmla="*/ 590216 h 59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4" h="590246">
                  <a:moveTo>
                    <a:pt x="117344" y="590246"/>
                  </a:moveTo>
                  <a:cubicBezTo>
                    <a:pt x="37083" y="233011"/>
                    <a:pt x="57734" y="13791"/>
                    <a:pt x="57825" y="11024"/>
                  </a:cubicBezTo>
                  <a:cubicBezTo>
                    <a:pt x="58038" y="5519"/>
                    <a:pt x="46511" y="531"/>
                    <a:pt x="40307" y="349"/>
                  </a:cubicBezTo>
                  <a:cubicBezTo>
                    <a:pt x="34103" y="166"/>
                    <a:pt x="6305" y="-1263"/>
                    <a:pt x="3111" y="3390"/>
                  </a:cubicBezTo>
                  <a:cubicBezTo>
                    <a:pt x="-1086" y="9473"/>
                    <a:pt x="-17266" y="279665"/>
                    <a:pt x="102381" y="590216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9" name="任意多边形: 形状 3408"/>
            <p:cNvSpPr/>
            <p:nvPr/>
          </p:nvSpPr>
          <p:spPr>
            <a:xfrm>
              <a:off x="4374755" y="6250631"/>
              <a:ext cx="117343" cy="590246"/>
            </a:xfrm>
            <a:custGeom>
              <a:avLst/>
              <a:gdLst>
                <a:gd name="connsiteX0" fmla="*/ 0 w 117343"/>
                <a:gd name="connsiteY0" fmla="*/ 590246 h 590246"/>
                <a:gd name="connsiteX1" fmla="*/ 59519 w 117343"/>
                <a:gd name="connsiteY1" fmla="*/ 11024 h 590246"/>
                <a:gd name="connsiteX2" fmla="*/ 77037 w 117343"/>
                <a:gd name="connsiteY2" fmla="*/ 349 h 590246"/>
                <a:gd name="connsiteX3" fmla="*/ 114232 w 117343"/>
                <a:gd name="connsiteY3" fmla="*/ 3390 h 590246"/>
                <a:gd name="connsiteX4" fmla="*/ 14963 w 117343"/>
                <a:gd name="connsiteY4" fmla="*/ 590216 h 59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3" h="590246">
                  <a:moveTo>
                    <a:pt x="0" y="590246"/>
                  </a:moveTo>
                  <a:cubicBezTo>
                    <a:pt x="80261" y="233011"/>
                    <a:pt x="59610" y="13791"/>
                    <a:pt x="59519" y="11024"/>
                  </a:cubicBezTo>
                  <a:cubicBezTo>
                    <a:pt x="59306" y="5519"/>
                    <a:pt x="70832" y="531"/>
                    <a:pt x="77037" y="349"/>
                  </a:cubicBezTo>
                  <a:cubicBezTo>
                    <a:pt x="83241" y="166"/>
                    <a:pt x="111039" y="-1263"/>
                    <a:pt x="114232" y="3390"/>
                  </a:cubicBezTo>
                  <a:cubicBezTo>
                    <a:pt x="118429" y="9473"/>
                    <a:pt x="134610" y="279665"/>
                    <a:pt x="14963" y="590216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0" name="任意多边形: 形状 3409"/>
            <p:cNvSpPr/>
            <p:nvPr/>
          </p:nvSpPr>
          <p:spPr>
            <a:xfrm>
              <a:off x="4187987" y="6250631"/>
              <a:ext cx="117344" cy="590246"/>
            </a:xfrm>
            <a:custGeom>
              <a:avLst/>
              <a:gdLst>
                <a:gd name="connsiteX0" fmla="*/ 0 w 117344"/>
                <a:gd name="connsiteY0" fmla="*/ 590246 h 590246"/>
                <a:gd name="connsiteX1" fmla="*/ 59519 w 117344"/>
                <a:gd name="connsiteY1" fmla="*/ 11024 h 590246"/>
                <a:gd name="connsiteX2" fmla="*/ 77067 w 117344"/>
                <a:gd name="connsiteY2" fmla="*/ 349 h 590246"/>
                <a:gd name="connsiteX3" fmla="*/ 114232 w 117344"/>
                <a:gd name="connsiteY3" fmla="*/ 3390 h 590246"/>
                <a:gd name="connsiteX4" fmla="*/ 14994 w 117344"/>
                <a:gd name="connsiteY4" fmla="*/ 590216 h 59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4" h="590246">
                  <a:moveTo>
                    <a:pt x="0" y="590246"/>
                  </a:moveTo>
                  <a:cubicBezTo>
                    <a:pt x="80261" y="233011"/>
                    <a:pt x="59610" y="13791"/>
                    <a:pt x="59519" y="11024"/>
                  </a:cubicBezTo>
                  <a:cubicBezTo>
                    <a:pt x="59306" y="5519"/>
                    <a:pt x="70863" y="531"/>
                    <a:pt x="77067" y="349"/>
                  </a:cubicBezTo>
                  <a:cubicBezTo>
                    <a:pt x="83272" y="166"/>
                    <a:pt x="111039" y="-1263"/>
                    <a:pt x="114232" y="3390"/>
                  </a:cubicBezTo>
                  <a:cubicBezTo>
                    <a:pt x="118429" y="9473"/>
                    <a:pt x="134610" y="279665"/>
                    <a:pt x="14994" y="590216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1" name="任意多边形: 形状 3410"/>
            <p:cNvSpPr/>
            <p:nvPr/>
          </p:nvSpPr>
          <p:spPr>
            <a:xfrm>
              <a:off x="4641836" y="6250631"/>
              <a:ext cx="117343" cy="590246"/>
            </a:xfrm>
            <a:custGeom>
              <a:avLst/>
              <a:gdLst>
                <a:gd name="connsiteX0" fmla="*/ 117344 w 117343"/>
                <a:gd name="connsiteY0" fmla="*/ 590246 h 590246"/>
                <a:gd name="connsiteX1" fmla="*/ 57825 w 117343"/>
                <a:gd name="connsiteY1" fmla="*/ 11024 h 590246"/>
                <a:gd name="connsiteX2" fmla="*/ 40307 w 117343"/>
                <a:gd name="connsiteY2" fmla="*/ 349 h 590246"/>
                <a:gd name="connsiteX3" fmla="*/ 3111 w 117343"/>
                <a:gd name="connsiteY3" fmla="*/ 3390 h 590246"/>
                <a:gd name="connsiteX4" fmla="*/ 102381 w 117343"/>
                <a:gd name="connsiteY4" fmla="*/ 590216 h 59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3" h="590246">
                  <a:moveTo>
                    <a:pt x="117344" y="590246"/>
                  </a:moveTo>
                  <a:cubicBezTo>
                    <a:pt x="37083" y="233011"/>
                    <a:pt x="57734" y="13791"/>
                    <a:pt x="57825" y="11024"/>
                  </a:cubicBezTo>
                  <a:cubicBezTo>
                    <a:pt x="58038" y="5519"/>
                    <a:pt x="46511" y="531"/>
                    <a:pt x="40307" y="349"/>
                  </a:cubicBezTo>
                  <a:cubicBezTo>
                    <a:pt x="34102" y="166"/>
                    <a:pt x="6305" y="-1263"/>
                    <a:pt x="3111" y="3390"/>
                  </a:cubicBezTo>
                  <a:cubicBezTo>
                    <a:pt x="-1086" y="9473"/>
                    <a:pt x="-17266" y="279665"/>
                    <a:pt x="102381" y="590216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2" name="任意多边形: 形状 3411"/>
            <p:cNvSpPr/>
            <p:nvPr/>
          </p:nvSpPr>
          <p:spPr>
            <a:xfrm>
              <a:off x="4199239" y="6240304"/>
              <a:ext cx="720584" cy="21350"/>
            </a:xfrm>
            <a:custGeom>
              <a:avLst/>
              <a:gdLst>
                <a:gd name="connsiteX0" fmla="*/ 10675 w 720584"/>
                <a:gd name="connsiteY0" fmla="*/ 21350 h 21350"/>
                <a:gd name="connsiteX1" fmla="*/ 709909 w 720584"/>
                <a:gd name="connsiteY1" fmla="*/ 21350 h 21350"/>
                <a:gd name="connsiteX2" fmla="*/ 720584 w 720584"/>
                <a:gd name="connsiteY2" fmla="*/ 10675 h 21350"/>
                <a:gd name="connsiteX3" fmla="*/ 720584 w 720584"/>
                <a:gd name="connsiteY3" fmla="*/ 10675 h 21350"/>
                <a:gd name="connsiteX4" fmla="*/ 709909 w 720584"/>
                <a:gd name="connsiteY4" fmla="*/ 0 h 21350"/>
                <a:gd name="connsiteX5" fmla="*/ 10675 w 720584"/>
                <a:gd name="connsiteY5" fmla="*/ 0 h 21350"/>
                <a:gd name="connsiteX6" fmla="*/ 0 w 720584"/>
                <a:gd name="connsiteY6" fmla="*/ 10675 h 21350"/>
                <a:gd name="connsiteX7" fmla="*/ 0 w 720584"/>
                <a:gd name="connsiteY7" fmla="*/ 10675 h 21350"/>
                <a:gd name="connsiteX8" fmla="*/ 10675 w 720584"/>
                <a:gd name="connsiteY8" fmla="*/ 21350 h 2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584" h="21350">
                  <a:moveTo>
                    <a:pt x="10675" y="21350"/>
                  </a:moveTo>
                  <a:lnTo>
                    <a:pt x="709909" y="21350"/>
                  </a:lnTo>
                  <a:cubicBezTo>
                    <a:pt x="715798" y="21334"/>
                    <a:pt x="720567" y="16564"/>
                    <a:pt x="720584" y="10675"/>
                  </a:cubicBezTo>
                  <a:lnTo>
                    <a:pt x="720584" y="10675"/>
                  </a:lnTo>
                  <a:cubicBezTo>
                    <a:pt x="720567" y="4786"/>
                    <a:pt x="715798" y="17"/>
                    <a:pt x="709909" y="0"/>
                  </a:cubicBezTo>
                  <a:lnTo>
                    <a:pt x="10675" y="0"/>
                  </a:lnTo>
                  <a:cubicBezTo>
                    <a:pt x="4786" y="17"/>
                    <a:pt x="17" y="4786"/>
                    <a:pt x="0" y="10675"/>
                  </a:cubicBezTo>
                  <a:lnTo>
                    <a:pt x="0" y="10675"/>
                  </a:lnTo>
                  <a:cubicBezTo>
                    <a:pt x="17" y="16564"/>
                    <a:pt x="4786" y="21334"/>
                    <a:pt x="10675" y="21350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3" name="任意多边形: 形状 3412"/>
            <p:cNvSpPr/>
            <p:nvPr/>
          </p:nvSpPr>
          <p:spPr>
            <a:xfrm>
              <a:off x="3017623" y="5720313"/>
              <a:ext cx="144971" cy="76574"/>
            </a:xfrm>
            <a:custGeom>
              <a:avLst/>
              <a:gdLst>
                <a:gd name="connsiteX0" fmla="*/ 19735 w 144971"/>
                <a:gd name="connsiteY0" fmla="*/ 21698 h 76574"/>
                <a:gd name="connsiteX1" fmla="*/ 77764 w 144971"/>
                <a:gd name="connsiteY1" fmla="*/ 409 h 76574"/>
                <a:gd name="connsiteX2" fmla="*/ 144947 w 144971"/>
                <a:gd name="connsiteY2" fmla="*/ 37817 h 76574"/>
                <a:gd name="connsiteX3" fmla="*/ 24328 w 144971"/>
                <a:gd name="connsiteY3" fmla="*/ 71424 h 76574"/>
                <a:gd name="connsiteX4" fmla="*/ 19735 w 144971"/>
                <a:gd name="connsiteY4" fmla="*/ 21698 h 76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71" h="76574">
                  <a:moveTo>
                    <a:pt x="19735" y="21698"/>
                  </a:moveTo>
                  <a:cubicBezTo>
                    <a:pt x="19735" y="21698"/>
                    <a:pt x="60215" y="-3484"/>
                    <a:pt x="77764" y="409"/>
                  </a:cubicBezTo>
                  <a:cubicBezTo>
                    <a:pt x="95312" y="4302"/>
                    <a:pt x="143426" y="17988"/>
                    <a:pt x="144947" y="37817"/>
                  </a:cubicBezTo>
                  <a:cubicBezTo>
                    <a:pt x="146468" y="57647"/>
                    <a:pt x="76243" y="88973"/>
                    <a:pt x="24328" y="71424"/>
                  </a:cubicBezTo>
                  <a:cubicBezTo>
                    <a:pt x="-27588" y="53876"/>
                    <a:pt x="19735" y="21698"/>
                    <a:pt x="19735" y="21698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4" name="任意多边形: 形状 3413"/>
            <p:cNvSpPr/>
            <p:nvPr/>
          </p:nvSpPr>
          <p:spPr>
            <a:xfrm>
              <a:off x="2822818" y="6592460"/>
              <a:ext cx="242281" cy="245272"/>
            </a:xfrm>
            <a:custGeom>
              <a:avLst/>
              <a:gdLst>
                <a:gd name="connsiteX0" fmla="*/ 4 w 242281"/>
                <a:gd name="connsiteY0" fmla="*/ 205686 h 245272"/>
                <a:gd name="connsiteX1" fmla="*/ 11835 w 242281"/>
                <a:gd name="connsiteY1" fmla="*/ 224785 h 245272"/>
                <a:gd name="connsiteX2" fmla="*/ 11835 w 242281"/>
                <a:gd name="connsiteY2" fmla="*/ 224785 h 245272"/>
                <a:gd name="connsiteX3" fmla="*/ 73848 w 242281"/>
                <a:gd name="connsiteY3" fmla="*/ 225424 h 245272"/>
                <a:gd name="connsiteX4" fmla="*/ 85131 w 242281"/>
                <a:gd name="connsiteY4" fmla="*/ 231780 h 245272"/>
                <a:gd name="connsiteX5" fmla="*/ 88872 w 242281"/>
                <a:gd name="connsiteY5" fmla="*/ 231780 h 245272"/>
                <a:gd name="connsiteX6" fmla="*/ 161590 w 242281"/>
                <a:gd name="connsiteY6" fmla="*/ 244432 h 245272"/>
                <a:gd name="connsiteX7" fmla="*/ 242064 w 242281"/>
                <a:gd name="connsiteY7" fmla="*/ 224146 h 245272"/>
                <a:gd name="connsiteX8" fmla="*/ 193646 w 242281"/>
                <a:gd name="connsiteY8" fmla="*/ 201306 h 245272"/>
                <a:gd name="connsiteX9" fmla="*/ 189692 w 242281"/>
                <a:gd name="connsiteY9" fmla="*/ 200029 h 245272"/>
                <a:gd name="connsiteX10" fmla="*/ 178895 w 242281"/>
                <a:gd name="connsiteY10" fmla="*/ 196531 h 245272"/>
                <a:gd name="connsiteX11" fmla="*/ 107120 w 242281"/>
                <a:gd name="connsiteY11" fmla="*/ 140571 h 245272"/>
                <a:gd name="connsiteX12" fmla="*/ 123938 w 242281"/>
                <a:gd name="connsiteY12" fmla="*/ 9641 h 245272"/>
                <a:gd name="connsiteX13" fmla="*/ 34614 w 242281"/>
                <a:gd name="connsiteY13" fmla="*/ 0 h 245272"/>
                <a:gd name="connsiteX14" fmla="*/ 20381 w 242281"/>
                <a:gd name="connsiteY14" fmla="*/ 132176 h 245272"/>
                <a:gd name="connsiteX15" fmla="*/ 5174 w 242281"/>
                <a:gd name="connsiteY15" fmla="*/ 176641 h 245272"/>
                <a:gd name="connsiteX16" fmla="*/ 4262 w 242281"/>
                <a:gd name="connsiteY16" fmla="*/ 179682 h 245272"/>
                <a:gd name="connsiteX17" fmla="*/ 4 w 242281"/>
                <a:gd name="connsiteY17" fmla="*/ 205686 h 245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2281" h="245272">
                  <a:moveTo>
                    <a:pt x="4" y="205686"/>
                  </a:moveTo>
                  <a:cubicBezTo>
                    <a:pt x="-156" y="213826"/>
                    <a:pt x="4475" y="221303"/>
                    <a:pt x="11835" y="224785"/>
                  </a:cubicBezTo>
                  <a:lnTo>
                    <a:pt x="11835" y="224785"/>
                  </a:lnTo>
                  <a:cubicBezTo>
                    <a:pt x="25582" y="232388"/>
                    <a:pt x="47571" y="226580"/>
                    <a:pt x="73848" y="225424"/>
                  </a:cubicBezTo>
                  <a:cubicBezTo>
                    <a:pt x="77224" y="225424"/>
                    <a:pt x="82455" y="231780"/>
                    <a:pt x="85131" y="231780"/>
                  </a:cubicBezTo>
                  <a:lnTo>
                    <a:pt x="88872" y="231780"/>
                  </a:lnTo>
                  <a:cubicBezTo>
                    <a:pt x="114906" y="232419"/>
                    <a:pt x="112138" y="240205"/>
                    <a:pt x="161590" y="244432"/>
                  </a:cubicBezTo>
                  <a:cubicBezTo>
                    <a:pt x="217946" y="249268"/>
                    <a:pt x="238719" y="231993"/>
                    <a:pt x="242064" y="224146"/>
                  </a:cubicBezTo>
                  <a:cubicBezTo>
                    <a:pt x="244832" y="217486"/>
                    <a:pt x="220775" y="209943"/>
                    <a:pt x="193646" y="201306"/>
                  </a:cubicBezTo>
                  <a:lnTo>
                    <a:pt x="189692" y="200029"/>
                  </a:lnTo>
                  <a:cubicBezTo>
                    <a:pt x="186103" y="198904"/>
                    <a:pt x="182484" y="197687"/>
                    <a:pt x="178895" y="196531"/>
                  </a:cubicBezTo>
                  <a:cubicBezTo>
                    <a:pt x="146718" y="185826"/>
                    <a:pt x="115027" y="173143"/>
                    <a:pt x="107120" y="140571"/>
                  </a:cubicBezTo>
                  <a:cubicBezTo>
                    <a:pt x="98756" y="106051"/>
                    <a:pt x="123938" y="9641"/>
                    <a:pt x="123938" y="9641"/>
                  </a:cubicBezTo>
                  <a:lnTo>
                    <a:pt x="34614" y="0"/>
                  </a:lnTo>
                  <a:cubicBezTo>
                    <a:pt x="34614" y="0"/>
                    <a:pt x="26007" y="100760"/>
                    <a:pt x="20381" y="132176"/>
                  </a:cubicBezTo>
                  <a:cubicBezTo>
                    <a:pt x="17340" y="148934"/>
                    <a:pt x="9767" y="162255"/>
                    <a:pt x="5174" y="176641"/>
                  </a:cubicBezTo>
                  <a:cubicBezTo>
                    <a:pt x="4850" y="177634"/>
                    <a:pt x="4546" y="178648"/>
                    <a:pt x="4262" y="179682"/>
                  </a:cubicBezTo>
                  <a:cubicBezTo>
                    <a:pt x="1685" y="188120"/>
                    <a:pt x="253" y="196866"/>
                    <a:pt x="4" y="205686"/>
                  </a:cubicBezTo>
                  <a:close/>
                </a:path>
              </a:pathLst>
            </a:custGeom>
            <a:solidFill>
              <a:srgbClr val="D3895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5" name="任意多边形: 形状 3414"/>
            <p:cNvSpPr/>
            <p:nvPr/>
          </p:nvSpPr>
          <p:spPr>
            <a:xfrm>
              <a:off x="2823541" y="6769709"/>
              <a:ext cx="241679" cy="68430"/>
            </a:xfrm>
            <a:custGeom>
              <a:avLst/>
              <a:gdLst>
                <a:gd name="connsiteX0" fmla="*/ 241463 w 241679"/>
                <a:gd name="connsiteY0" fmla="*/ 46958 h 68430"/>
                <a:gd name="connsiteX1" fmla="*/ 212296 w 241679"/>
                <a:gd name="connsiteY1" fmla="*/ 68430 h 68430"/>
                <a:gd name="connsiteX2" fmla="*/ 122638 w 241679"/>
                <a:gd name="connsiteY2" fmla="*/ 68430 h 68430"/>
                <a:gd name="connsiteX3" fmla="*/ 121816 w 241679"/>
                <a:gd name="connsiteY3" fmla="*/ 68065 h 68430"/>
                <a:gd name="connsiteX4" fmla="*/ 50071 w 241679"/>
                <a:gd name="connsiteY4" fmla="*/ 53163 h 68430"/>
                <a:gd name="connsiteX5" fmla="*/ 24433 w 241679"/>
                <a:gd name="connsiteY5" fmla="*/ 52098 h 68430"/>
                <a:gd name="connsiteX6" fmla="*/ 24433 w 241679"/>
                <a:gd name="connsiteY6" fmla="*/ 52098 h 68430"/>
                <a:gd name="connsiteX7" fmla="*/ 12784 w 241679"/>
                <a:gd name="connsiteY7" fmla="*/ 48479 h 68430"/>
                <a:gd name="connsiteX8" fmla="*/ 12784 w 241679"/>
                <a:gd name="connsiteY8" fmla="*/ 48479 h 68430"/>
                <a:gd name="connsiteX9" fmla="*/ 11294 w 241679"/>
                <a:gd name="connsiteY9" fmla="*/ 47567 h 68430"/>
                <a:gd name="connsiteX10" fmla="*/ 11294 w 241679"/>
                <a:gd name="connsiteY10" fmla="*/ 47567 h 68430"/>
                <a:gd name="connsiteX11" fmla="*/ 9986 w 241679"/>
                <a:gd name="connsiteY11" fmla="*/ 46776 h 68430"/>
                <a:gd name="connsiteX12" fmla="*/ 9986 w 241679"/>
                <a:gd name="connsiteY12" fmla="*/ 46776 h 68430"/>
                <a:gd name="connsiteX13" fmla="*/ 7705 w 241679"/>
                <a:gd name="connsiteY13" fmla="*/ 45164 h 68430"/>
                <a:gd name="connsiteX14" fmla="*/ 6610 w 241679"/>
                <a:gd name="connsiteY14" fmla="*/ 44312 h 68430"/>
                <a:gd name="connsiteX15" fmla="*/ 5607 w 241679"/>
                <a:gd name="connsiteY15" fmla="*/ 43369 h 68430"/>
                <a:gd name="connsiteX16" fmla="*/ 4877 w 241679"/>
                <a:gd name="connsiteY16" fmla="*/ 42670 h 68430"/>
                <a:gd name="connsiteX17" fmla="*/ 3691 w 241679"/>
                <a:gd name="connsiteY17" fmla="*/ 41271 h 68430"/>
                <a:gd name="connsiteX18" fmla="*/ 3691 w 241679"/>
                <a:gd name="connsiteY18" fmla="*/ 41271 h 68430"/>
                <a:gd name="connsiteX19" fmla="*/ 3052 w 241679"/>
                <a:gd name="connsiteY19" fmla="*/ 40389 h 68430"/>
                <a:gd name="connsiteX20" fmla="*/ 2444 w 241679"/>
                <a:gd name="connsiteY20" fmla="*/ 39416 h 68430"/>
                <a:gd name="connsiteX21" fmla="*/ 2444 w 241679"/>
                <a:gd name="connsiteY21" fmla="*/ 39416 h 68430"/>
                <a:gd name="connsiteX22" fmla="*/ 2444 w 241679"/>
                <a:gd name="connsiteY22" fmla="*/ 39416 h 68430"/>
                <a:gd name="connsiteX23" fmla="*/ 1988 w 241679"/>
                <a:gd name="connsiteY23" fmla="*/ 38564 h 68430"/>
                <a:gd name="connsiteX24" fmla="*/ 1988 w 241679"/>
                <a:gd name="connsiteY24" fmla="*/ 38564 h 68430"/>
                <a:gd name="connsiteX25" fmla="*/ 1714 w 241679"/>
                <a:gd name="connsiteY25" fmla="*/ 37987 h 68430"/>
                <a:gd name="connsiteX26" fmla="*/ 1319 w 241679"/>
                <a:gd name="connsiteY26" fmla="*/ 37135 h 68430"/>
                <a:gd name="connsiteX27" fmla="*/ 832 w 241679"/>
                <a:gd name="connsiteY27" fmla="*/ 35857 h 68430"/>
                <a:gd name="connsiteX28" fmla="*/ 528 w 241679"/>
                <a:gd name="connsiteY28" fmla="*/ 34824 h 68430"/>
                <a:gd name="connsiteX29" fmla="*/ 193 w 241679"/>
                <a:gd name="connsiteY29" fmla="*/ 33425 h 68430"/>
                <a:gd name="connsiteX30" fmla="*/ 11 w 241679"/>
                <a:gd name="connsiteY30" fmla="*/ 32299 h 68430"/>
                <a:gd name="connsiteX31" fmla="*/ 11 w 241679"/>
                <a:gd name="connsiteY31" fmla="*/ 31509 h 68430"/>
                <a:gd name="connsiteX32" fmla="*/ 11 w 241679"/>
                <a:gd name="connsiteY32" fmla="*/ 30383 h 68430"/>
                <a:gd name="connsiteX33" fmla="*/ 11 w 241679"/>
                <a:gd name="connsiteY33" fmla="*/ 28741 h 68430"/>
                <a:gd name="connsiteX34" fmla="*/ 11 w 241679"/>
                <a:gd name="connsiteY34" fmla="*/ 28741 h 68430"/>
                <a:gd name="connsiteX35" fmla="*/ 11 w 241679"/>
                <a:gd name="connsiteY35" fmla="*/ 27342 h 68430"/>
                <a:gd name="connsiteX36" fmla="*/ 11 w 241679"/>
                <a:gd name="connsiteY36" fmla="*/ 25943 h 68430"/>
                <a:gd name="connsiteX37" fmla="*/ 11 w 241679"/>
                <a:gd name="connsiteY37" fmla="*/ 24483 h 68430"/>
                <a:gd name="connsiteX38" fmla="*/ 11 w 241679"/>
                <a:gd name="connsiteY38" fmla="*/ 23023 h 68430"/>
                <a:gd name="connsiteX39" fmla="*/ 254 w 241679"/>
                <a:gd name="connsiteY39" fmla="*/ 20924 h 68430"/>
                <a:gd name="connsiteX40" fmla="*/ 254 w 241679"/>
                <a:gd name="connsiteY40" fmla="*/ 20529 h 68430"/>
                <a:gd name="connsiteX41" fmla="*/ 467 w 241679"/>
                <a:gd name="connsiteY41" fmla="*/ 19221 h 68430"/>
                <a:gd name="connsiteX42" fmla="*/ 771 w 241679"/>
                <a:gd name="connsiteY42" fmla="*/ 17245 h 68430"/>
                <a:gd name="connsiteX43" fmla="*/ 1440 w 241679"/>
                <a:gd name="connsiteY43" fmla="*/ 13838 h 68430"/>
                <a:gd name="connsiteX44" fmla="*/ 1775 w 241679"/>
                <a:gd name="connsiteY44" fmla="*/ 12439 h 68430"/>
                <a:gd name="connsiteX45" fmla="*/ 2535 w 241679"/>
                <a:gd name="connsiteY45" fmla="*/ 9246 h 68430"/>
                <a:gd name="connsiteX46" fmla="*/ 2931 w 241679"/>
                <a:gd name="connsiteY46" fmla="*/ 7664 h 68430"/>
                <a:gd name="connsiteX47" fmla="*/ 3782 w 241679"/>
                <a:gd name="connsiteY47" fmla="*/ 4623 h 68430"/>
                <a:gd name="connsiteX48" fmla="*/ 4208 w 241679"/>
                <a:gd name="connsiteY48" fmla="*/ 3041 h 68430"/>
                <a:gd name="connsiteX49" fmla="*/ 5120 w 241679"/>
                <a:gd name="connsiteY49" fmla="*/ 0 h 68430"/>
                <a:gd name="connsiteX50" fmla="*/ 106944 w 241679"/>
                <a:gd name="connsiteY50" fmla="*/ 32025 h 68430"/>
                <a:gd name="connsiteX51" fmla="*/ 108647 w 241679"/>
                <a:gd name="connsiteY51" fmla="*/ 32329 h 68430"/>
                <a:gd name="connsiteX52" fmla="*/ 162175 w 241679"/>
                <a:gd name="connsiteY52" fmla="*/ 32694 h 68430"/>
                <a:gd name="connsiteX53" fmla="*/ 193440 w 241679"/>
                <a:gd name="connsiteY53" fmla="*/ 24665 h 68430"/>
                <a:gd name="connsiteX54" fmla="*/ 241463 w 241679"/>
                <a:gd name="connsiteY54" fmla="*/ 46958 h 6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41679" h="68430">
                  <a:moveTo>
                    <a:pt x="241463" y="46958"/>
                  </a:moveTo>
                  <a:cubicBezTo>
                    <a:pt x="239668" y="51155"/>
                    <a:pt x="235958" y="63443"/>
                    <a:pt x="212296" y="68430"/>
                  </a:cubicBezTo>
                  <a:lnTo>
                    <a:pt x="122638" y="68430"/>
                  </a:lnTo>
                  <a:lnTo>
                    <a:pt x="121816" y="68065"/>
                  </a:lnTo>
                  <a:cubicBezTo>
                    <a:pt x="99251" y="57996"/>
                    <a:pt x="74780" y="52913"/>
                    <a:pt x="50071" y="53163"/>
                  </a:cubicBezTo>
                  <a:cubicBezTo>
                    <a:pt x="41512" y="53308"/>
                    <a:pt x="32951" y="52953"/>
                    <a:pt x="24433" y="52098"/>
                  </a:cubicBezTo>
                  <a:lnTo>
                    <a:pt x="24433" y="52098"/>
                  </a:lnTo>
                  <a:cubicBezTo>
                    <a:pt x="20364" y="51600"/>
                    <a:pt x="16419" y="50374"/>
                    <a:pt x="12784" y="48479"/>
                  </a:cubicBezTo>
                  <a:lnTo>
                    <a:pt x="12784" y="48479"/>
                  </a:lnTo>
                  <a:cubicBezTo>
                    <a:pt x="12267" y="48175"/>
                    <a:pt x="11781" y="47901"/>
                    <a:pt x="11294" y="47567"/>
                  </a:cubicBezTo>
                  <a:lnTo>
                    <a:pt x="11294" y="47567"/>
                  </a:lnTo>
                  <a:cubicBezTo>
                    <a:pt x="10841" y="47332"/>
                    <a:pt x="10404" y="47068"/>
                    <a:pt x="9986" y="46776"/>
                  </a:cubicBezTo>
                  <a:lnTo>
                    <a:pt x="9986" y="46776"/>
                  </a:lnTo>
                  <a:cubicBezTo>
                    <a:pt x="9197" y="46281"/>
                    <a:pt x="8436" y="45743"/>
                    <a:pt x="7705" y="45164"/>
                  </a:cubicBezTo>
                  <a:cubicBezTo>
                    <a:pt x="7322" y="44904"/>
                    <a:pt x="6956" y="44620"/>
                    <a:pt x="6610" y="44312"/>
                  </a:cubicBezTo>
                  <a:cubicBezTo>
                    <a:pt x="6276" y="44008"/>
                    <a:pt x="5911" y="43704"/>
                    <a:pt x="5607" y="43369"/>
                  </a:cubicBezTo>
                  <a:lnTo>
                    <a:pt x="4877" y="42670"/>
                  </a:lnTo>
                  <a:cubicBezTo>
                    <a:pt x="4481" y="42244"/>
                    <a:pt x="4086" y="41758"/>
                    <a:pt x="3691" y="41271"/>
                  </a:cubicBezTo>
                  <a:lnTo>
                    <a:pt x="3691" y="41271"/>
                  </a:lnTo>
                  <a:lnTo>
                    <a:pt x="3052" y="40389"/>
                  </a:lnTo>
                  <a:cubicBezTo>
                    <a:pt x="2825" y="40081"/>
                    <a:pt x="2622" y="39755"/>
                    <a:pt x="2444" y="39416"/>
                  </a:cubicBezTo>
                  <a:cubicBezTo>
                    <a:pt x="2444" y="39416"/>
                    <a:pt x="2444" y="39416"/>
                    <a:pt x="2444" y="39416"/>
                  </a:cubicBezTo>
                  <a:lnTo>
                    <a:pt x="2444" y="39416"/>
                  </a:lnTo>
                  <a:cubicBezTo>
                    <a:pt x="2274" y="39142"/>
                    <a:pt x="2121" y="38858"/>
                    <a:pt x="1988" y="38564"/>
                  </a:cubicBezTo>
                  <a:lnTo>
                    <a:pt x="1988" y="38564"/>
                  </a:lnTo>
                  <a:cubicBezTo>
                    <a:pt x="1878" y="38381"/>
                    <a:pt x="1787" y="38187"/>
                    <a:pt x="1714" y="37987"/>
                  </a:cubicBezTo>
                  <a:cubicBezTo>
                    <a:pt x="1714" y="37713"/>
                    <a:pt x="1440" y="37409"/>
                    <a:pt x="1319" y="37135"/>
                  </a:cubicBezTo>
                  <a:cubicBezTo>
                    <a:pt x="1130" y="36720"/>
                    <a:pt x="968" y="36293"/>
                    <a:pt x="832" y="35857"/>
                  </a:cubicBezTo>
                  <a:cubicBezTo>
                    <a:pt x="703" y="35521"/>
                    <a:pt x="601" y="35176"/>
                    <a:pt x="528" y="34824"/>
                  </a:cubicBezTo>
                  <a:cubicBezTo>
                    <a:pt x="384" y="34365"/>
                    <a:pt x="273" y="33898"/>
                    <a:pt x="193" y="33425"/>
                  </a:cubicBezTo>
                  <a:cubicBezTo>
                    <a:pt x="101" y="33055"/>
                    <a:pt x="40" y="32679"/>
                    <a:pt x="11" y="32299"/>
                  </a:cubicBezTo>
                  <a:cubicBezTo>
                    <a:pt x="-4" y="32036"/>
                    <a:pt x="-4" y="31772"/>
                    <a:pt x="11" y="31509"/>
                  </a:cubicBezTo>
                  <a:cubicBezTo>
                    <a:pt x="11" y="31144"/>
                    <a:pt x="11" y="30748"/>
                    <a:pt x="11" y="30383"/>
                  </a:cubicBezTo>
                  <a:cubicBezTo>
                    <a:pt x="11" y="30018"/>
                    <a:pt x="11" y="29288"/>
                    <a:pt x="11" y="28741"/>
                  </a:cubicBezTo>
                  <a:lnTo>
                    <a:pt x="11" y="28741"/>
                  </a:lnTo>
                  <a:cubicBezTo>
                    <a:pt x="11" y="28285"/>
                    <a:pt x="11" y="27798"/>
                    <a:pt x="11" y="27342"/>
                  </a:cubicBezTo>
                  <a:cubicBezTo>
                    <a:pt x="11" y="26886"/>
                    <a:pt x="11" y="26429"/>
                    <a:pt x="11" y="25943"/>
                  </a:cubicBezTo>
                  <a:lnTo>
                    <a:pt x="11" y="24483"/>
                  </a:lnTo>
                  <a:cubicBezTo>
                    <a:pt x="11" y="23996"/>
                    <a:pt x="11" y="23540"/>
                    <a:pt x="11" y="23023"/>
                  </a:cubicBezTo>
                  <a:cubicBezTo>
                    <a:pt x="11" y="22506"/>
                    <a:pt x="11" y="21624"/>
                    <a:pt x="254" y="20924"/>
                  </a:cubicBezTo>
                  <a:lnTo>
                    <a:pt x="254" y="20529"/>
                  </a:lnTo>
                  <a:cubicBezTo>
                    <a:pt x="254" y="20104"/>
                    <a:pt x="254" y="19647"/>
                    <a:pt x="467" y="19221"/>
                  </a:cubicBezTo>
                  <a:cubicBezTo>
                    <a:pt x="680" y="18796"/>
                    <a:pt x="680" y="17883"/>
                    <a:pt x="771" y="17245"/>
                  </a:cubicBezTo>
                  <a:cubicBezTo>
                    <a:pt x="984" y="16089"/>
                    <a:pt x="1197" y="14964"/>
                    <a:pt x="1440" y="13838"/>
                  </a:cubicBezTo>
                  <a:cubicBezTo>
                    <a:pt x="1440" y="13382"/>
                    <a:pt x="1653" y="12926"/>
                    <a:pt x="1775" y="12439"/>
                  </a:cubicBezTo>
                  <a:cubicBezTo>
                    <a:pt x="2018" y="11375"/>
                    <a:pt x="2261" y="10310"/>
                    <a:pt x="2535" y="9246"/>
                  </a:cubicBezTo>
                  <a:lnTo>
                    <a:pt x="2931" y="7664"/>
                  </a:lnTo>
                  <a:cubicBezTo>
                    <a:pt x="3204" y="6600"/>
                    <a:pt x="3508" y="5535"/>
                    <a:pt x="3782" y="4623"/>
                  </a:cubicBezTo>
                  <a:cubicBezTo>
                    <a:pt x="3782" y="4106"/>
                    <a:pt x="4056" y="3558"/>
                    <a:pt x="4208" y="3041"/>
                  </a:cubicBezTo>
                  <a:cubicBezTo>
                    <a:pt x="4481" y="2038"/>
                    <a:pt x="4786" y="1004"/>
                    <a:pt x="5120" y="0"/>
                  </a:cubicBezTo>
                  <a:cubicBezTo>
                    <a:pt x="31975" y="6083"/>
                    <a:pt x="69323" y="24970"/>
                    <a:pt x="106944" y="32025"/>
                  </a:cubicBezTo>
                  <a:lnTo>
                    <a:pt x="108647" y="32329"/>
                  </a:lnTo>
                  <a:cubicBezTo>
                    <a:pt x="126351" y="35368"/>
                    <a:pt x="144432" y="35491"/>
                    <a:pt x="162175" y="32694"/>
                  </a:cubicBezTo>
                  <a:cubicBezTo>
                    <a:pt x="172843" y="31091"/>
                    <a:pt x="183319" y="28401"/>
                    <a:pt x="193440" y="24665"/>
                  </a:cubicBezTo>
                  <a:cubicBezTo>
                    <a:pt x="220051" y="32755"/>
                    <a:pt x="244230" y="40298"/>
                    <a:pt x="241463" y="46958"/>
                  </a:cubicBezTo>
                  <a:close/>
                </a:path>
              </a:pathLst>
            </a:custGeom>
            <a:solidFill>
              <a:srgbClr val="2F579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6" name="任意多边形: 形状 3415"/>
            <p:cNvSpPr/>
            <p:nvPr/>
          </p:nvSpPr>
          <p:spPr>
            <a:xfrm>
              <a:off x="2831824" y="6813626"/>
              <a:ext cx="41787" cy="24513"/>
            </a:xfrm>
            <a:custGeom>
              <a:avLst/>
              <a:gdLst>
                <a:gd name="connsiteX0" fmla="*/ 41788 w 41787"/>
                <a:gd name="connsiteY0" fmla="*/ 24513 h 24513"/>
                <a:gd name="connsiteX1" fmla="*/ 41788 w 41787"/>
                <a:gd name="connsiteY1" fmla="*/ 17914 h 24513"/>
                <a:gd name="connsiteX2" fmla="*/ 41788 w 41787"/>
                <a:gd name="connsiteY2" fmla="*/ 12835 h 24513"/>
                <a:gd name="connsiteX3" fmla="*/ 41788 w 41787"/>
                <a:gd name="connsiteY3" fmla="*/ 9246 h 24513"/>
                <a:gd name="connsiteX4" fmla="*/ 41788 w 41787"/>
                <a:gd name="connsiteY4" fmla="*/ 6569 h 24513"/>
                <a:gd name="connsiteX5" fmla="*/ 40146 w 41787"/>
                <a:gd name="connsiteY5" fmla="*/ 6326 h 24513"/>
                <a:gd name="connsiteX6" fmla="*/ 0 w 41787"/>
                <a:gd name="connsiteY6" fmla="*/ 0 h 24513"/>
                <a:gd name="connsiteX7" fmla="*/ 1490 w 41787"/>
                <a:gd name="connsiteY7" fmla="*/ 2829 h 24513"/>
                <a:gd name="connsiteX8" fmla="*/ 1521 w 41787"/>
                <a:gd name="connsiteY8" fmla="*/ 2859 h 24513"/>
                <a:gd name="connsiteX9" fmla="*/ 1521 w 41787"/>
                <a:gd name="connsiteY9" fmla="*/ 2859 h 24513"/>
                <a:gd name="connsiteX10" fmla="*/ 2494 w 41787"/>
                <a:gd name="connsiteY10" fmla="*/ 4684 h 24513"/>
                <a:gd name="connsiteX11" fmla="*/ 5444 w 41787"/>
                <a:gd name="connsiteY11" fmla="*/ 10219 h 24513"/>
                <a:gd name="connsiteX12" fmla="*/ 5475 w 41787"/>
                <a:gd name="connsiteY12" fmla="*/ 10219 h 24513"/>
                <a:gd name="connsiteX13" fmla="*/ 13108 w 41787"/>
                <a:gd name="connsiteY13" fmla="*/ 24513 h 24513"/>
                <a:gd name="connsiteX14" fmla="*/ 41788 w 41787"/>
                <a:gd name="connsiteY14" fmla="*/ 24513 h 2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787" h="24513">
                  <a:moveTo>
                    <a:pt x="41788" y="24513"/>
                  </a:moveTo>
                  <a:lnTo>
                    <a:pt x="41788" y="17914"/>
                  </a:lnTo>
                  <a:lnTo>
                    <a:pt x="41788" y="12835"/>
                  </a:lnTo>
                  <a:lnTo>
                    <a:pt x="41788" y="9246"/>
                  </a:lnTo>
                  <a:lnTo>
                    <a:pt x="41788" y="6569"/>
                  </a:lnTo>
                  <a:lnTo>
                    <a:pt x="40146" y="6326"/>
                  </a:lnTo>
                  <a:lnTo>
                    <a:pt x="0" y="0"/>
                  </a:lnTo>
                  <a:lnTo>
                    <a:pt x="1490" y="2829"/>
                  </a:lnTo>
                  <a:lnTo>
                    <a:pt x="1521" y="2859"/>
                  </a:lnTo>
                  <a:lnTo>
                    <a:pt x="1521" y="2859"/>
                  </a:lnTo>
                  <a:lnTo>
                    <a:pt x="2494" y="4684"/>
                  </a:lnTo>
                  <a:lnTo>
                    <a:pt x="5444" y="10219"/>
                  </a:lnTo>
                  <a:lnTo>
                    <a:pt x="5475" y="10219"/>
                  </a:lnTo>
                  <a:lnTo>
                    <a:pt x="13108" y="24513"/>
                  </a:lnTo>
                  <a:lnTo>
                    <a:pt x="41788" y="24513"/>
                  </a:lnTo>
                  <a:close/>
                </a:path>
              </a:pathLst>
            </a:custGeom>
            <a:solidFill>
              <a:srgbClr val="2F579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7" name="任意多边形: 形状 3416"/>
            <p:cNvSpPr/>
            <p:nvPr/>
          </p:nvSpPr>
          <p:spPr>
            <a:xfrm>
              <a:off x="2349947" y="5911505"/>
              <a:ext cx="816676" cy="799443"/>
            </a:xfrm>
            <a:custGeom>
              <a:avLst/>
              <a:gdLst>
                <a:gd name="connsiteX0" fmla="*/ 11352 w 816676"/>
                <a:gd name="connsiteY0" fmla="*/ 27555 h 799443"/>
                <a:gd name="connsiteX1" fmla="*/ 300613 w 816676"/>
                <a:gd name="connsiteY1" fmla="*/ 0 h 799443"/>
                <a:gd name="connsiteX2" fmla="*/ 784398 w 816676"/>
                <a:gd name="connsiteY2" fmla="*/ 60431 h 799443"/>
                <a:gd name="connsiteX3" fmla="*/ 774088 w 816676"/>
                <a:gd name="connsiteY3" fmla="*/ 341572 h 799443"/>
                <a:gd name="connsiteX4" fmla="*/ 579869 w 816676"/>
                <a:gd name="connsiteY4" fmla="*/ 794245 h 799443"/>
                <a:gd name="connsiteX5" fmla="*/ 516517 w 816676"/>
                <a:gd name="connsiteY5" fmla="*/ 798686 h 799443"/>
                <a:gd name="connsiteX6" fmla="*/ 482515 w 816676"/>
                <a:gd name="connsiteY6" fmla="*/ 792603 h 799443"/>
                <a:gd name="connsiteX7" fmla="*/ 547357 w 816676"/>
                <a:gd name="connsiteY7" fmla="*/ 323324 h 799443"/>
                <a:gd name="connsiteX8" fmla="*/ 526736 w 816676"/>
                <a:gd name="connsiteY8" fmla="*/ 224724 h 799443"/>
                <a:gd name="connsiteX9" fmla="*/ 76619 w 816676"/>
                <a:gd name="connsiteY9" fmla="*/ 275849 h 799443"/>
                <a:gd name="connsiteX10" fmla="*/ 11352 w 816676"/>
                <a:gd name="connsiteY10" fmla="*/ 27555 h 79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6676" h="799443">
                  <a:moveTo>
                    <a:pt x="11352" y="27555"/>
                  </a:moveTo>
                  <a:lnTo>
                    <a:pt x="300613" y="0"/>
                  </a:lnTo>
                  <a:cubicBezTo>
                    <a:pt x="300613" y="0"/>
                    <a:pt x="743158" y="2007"/>
                    <a:pt x="784398" y="60431"/>
                  </a:cubicBezTo>
                  <a:cubicBezTo>
                    <a:pt x="784398" y="60431"/>
                    <a:pt x="863473" y="115175"/>
                    <a:pt x="774088" y="341572"/>
                  </a:cubicBezTo>
                  <a:cubicBezTo>
                    <a:pt x="684703" y="567970"/>
                    <a:pt x="579869" y="794245"/>
                    <a:pt x="579869" y="794245"/>
                  </a:cubicBezTo>
                  <a:cubicBezTo>
                    <a:pt x="559113" y="799021"/>
                    <a:pt x="537737" y="800520"/>
                    <a:pt x="516517" y="798686"/>
                  </a:cubicBezTo>
                  <a:cubicBezTo>
                    <a:pt x="505056" y="797447"/>
                    <a:pt x="493695" y="795415"/>
                    <a:pt x="482515" y="792603"/>
                  </a:cubicBezTo>
                  <a:cubicBezTo>
                    <a:pt x="482515" y="792603"/>
                    <a:pt x="502679" y="454771"/>
                    <a:pt x="547357" y="323324"/>
                  </a:cubicBezTo>
                  <a:cubicBezTo>
                    <a:pt x="592034" y="191878"/>
                    <a:pt x="605750" y="217425"/>
                    <a:pt x="526736" y="224724"/>
                  </a:cubicBezTo>
                  <a:cubicBezTo>
                    <a:pt x="447722" y="232024"/>
                    <a:pt x="193497" y="290448"/>
                    <a:pt x="76619" y="275849"/>
                  </a:cubicBezTo>
                  <a:cubicBezTo>
                    <a:pt x="-40260" y="261251"/>
                    <a:pt x="11352" y="27555"/>
                    <a:pt x="11352" y="27555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8" name="任意多边形: 形状 3417"/>
            <p:cNvSpPr/>
            <p:nvPr/>
          </p:nvSpPr>
          <p:spPr>
            <a:xfrm>
              <a:off x="2767071" y="6592460"/>
              <a:ext cx="242315" cy="245272"/>
            </a:xfrm>
            <a:custGeom>
              <a:avLst/>
              <a:gdLst>
                <a:gd name="connsiteX0" fmla="*/ 3 w 242315"/>
                <a:gd name="connsiteY0" fmla="*/ 205686 h 245272"/>
                <a:gd name="connsiteX1" fmla="*/ 11864 w 242315"/>
                <a:gd name="connsiteY1" fmla="*/ 224785 h 245272"/>
                <a:gd name="connsiteX2" fmla="*/ 11864 w 242315"/>
                <a:gd name="connsiteY2" fmla="*/ 224785 h 245272"/>
                <a:gd name="connsiteX3" fmla="*/ 73907 w 242315"/>
                <a:gd name="connsiteY3" fmla="*/ 225424 h 245272"/>
                <a:gd name="connsiteX4" fmla="*/ 85191 w 242315"/>
                <a:gd name="connsiteY4" fmla="*/ 231780 h 245272"/>
                <a:gd name="connsiteX5" fmla="*/ 88932 w 242315"/>
                <a:gd name="connsiteY5" fmla="*/ 231780 h 245272"/>
                <a:gd name="connsiteX6" fmla="*/ 161650 w 242315"/>
                <a:gd name="connsiteY6" fmla="*/ 244432 h 245272"/>
                <a:gd name="connsiteX7" fmla="*/ 242093 w 242315"/>
                <a:gd name="connsiteY7" fmla="*/ 224146 h 245272"/>
                <a:gd name="connsiteX8" fmla="*/ 193675 w 242315"/>
                <a:gd name="connsiteY8" fmla="*/ 201306 h 245272"/>
                <a:gd name="connsiteX9" fmla="*/ 189752 w 242315"/>
                <a:gd name="connsiteY9" fmla="*/ 200029 h 245272"/>
                <a:gd name="connsiteX10" fmla="*/ 178925 w 242315"/>
                <a:gd name="connsiteY10" fmla="*/ 196531 h 245272"/>
                <a:gd name="connsiteX11" fmla="*/ 107180 w 242315"/>
                <a:gd name="connsiteY11" fmla="*/ 140571 h 245272"/>
                <a:gd name="connsiteX12" fmla="*/ 123998 w 242315"/>
                <a:gd name="connsiteY12" fmla="*/ 9641 h 245272"/>
                <a:gd name="connsiteX13" fmla="*/ 34674 w 242315"/>
                <a:gd name="connsiteY13" fmla="*/ 0 h 245272"/>
                <a:gd name="connsiteX14" fmla="*/ 20441 w 242315"/>
                <a:gd name="connsiteY14" fmla="*/ 132176 h 245272"/>
                <a:gd name="connsiteX15" fmla="*/ 5234 w 242315"/>
                <a:gd name="connsiteY15" fmla="*/ 176641 h 245272"/>
                <a:gd name="connsiteX16" fmla="*/ 4352 w 242315"/>
                <a:gd name="connsiteY16" fmla="*/ 179682 h 245272"/>
                <a:gd name="connsiteX17" fmla="*/ 3 w 242315"/>
                <a:gd name="connsiteY17" fmla="*/ 205686 h 245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2315" h="245272">
                  <a:moveTo>
                    <a:pt x="3" y="205686"/>
                  </a:moveTo>
                  <a:cubicBezTo>
                    <a:pt x="-136" y="213829"/>
                    <a:pt x="4504" y="221300"/>
                    <a:pt x="11864" y="224785"/>
                  </a:cubicBezTo>
                  <a:lnTo>
                    <a:pt x="11864" y="224785"/>
                  </a:lnTo>
                  <a:cubicBezTo>
                    <a:pt x="25641" y="232388"/>
                    <a:pt x="47600" y="226580"/>
                    <a:pt x="73907" y="225424"/>
                  </a:cubicBezTo>
                  <a:cubicBezTo>
                    <a:pt x="77283" y="225424"/>
                    <a:pt x="82484" y="231780"/>
                    <a:pt x="85191" y="231780"/>
                  </a:cubicBezTo>
                  <a:lnTo>
                    <a:pt x="88932" y="231780"/>
                  </a:lnTo>
                  <a:cubicBezTo>
                    <a:pt x="114935" y="232419"/>
                    <a:pt x="112198" y="240205"/>
                    <a:pt x="161650" y="244432"/>
                  </a:cubicBezTo>
                  <a:cubicBezTo>
                    <a:pt x="218006" y="249268"/>
                    <a:pt x="238778" y="231993"/>
                    <a:pt x="242093" y="224146"/>
                  </a:cubicBezTo>
                  <a:cubicBezTo>
                    <a:pt x="244892" y="217486"/>
                    <a:pt x="220804" y="209943"/>
                    <a:pt x="193675" y="201306"/>
                  </a:cubicBezTo>
                  <a:lnTo>
                    <a:pt x="189752" y="200029"/>
                  </a:lnTo>
                  <a:cubicBezTo>
                    <a:pt x="186133" y="198904"/>
                    <a:pt x="182514" y="197687"/>
                    <a:pt x="178925" y="196531"/>
                  </a:cubicBezTo>
                  <a:cubicBezTo>
                    <a:pt x="146748" y="185826"/>
                    <a:pt x="115057" y="173143"/>
                    <a:pt x="107180" y="140571"/>
                  </a:cubicBezTo>
                  <a:cubicBezTo>
                    <a:pt x="98786" y="106051"/>
                    <a:pt x="123998" y="9641"/>
                    <a:pt x="123998" y="9641"/>
                  </a:cubicBezTo>
                  <a:lnTo>
                    <a:pt x="34674" y="0"/>
                  </a:lnTo>
                  <a:cubicBezTo>
                    <a:pt x="34674" y="0"/>
                    <a:pt x="26037" y="100760"/>
                    <a:pt x="20441" y="132176"/>
                  </a:cubicBezTo>
                  <a:cubicBezTo>
                    <a:pt x="17400" y="148934"/>
                    <a:pt x="9826" y="162255"/>
                    <a:pt x="5234" y="176641"/>
                  </a:cubicBezTo>
                  <a:cubicBezTo>
                    <a:pt x="4930" y="177644"/>
                    <a:pt x="4626" y="178648"/>
                    <a:pt x="4352" y="179682"/>
                  </a:cubicBezTo>
                  <a:cubicBezTo>
                    <a:pt x="1745" y="188116"/>
                    <a:pt x="282" y="196862"/>
                    <a:pt x="3" y="205686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9" name="任意多边形: 形状 3418"/>
            <p:cNvSpPr/>
            <p:nvPr/>
          </p:nvSpPr>
          <p:spPr>
            <a:xfrm>
              <a:off x="2300826" y="5936687"/>
              <a:ext cx="799092" cy="781715"/>
            </a:xfrm>
            <a:custGeom>
              <a:avLst/>
              <a:gdLst>
                <a:gd name="connsiteX0" fmla="*/ 20054 w 799092"/>
                <a:gd name="connsiteY0" fmla="*/ 22901 h 781715"/>
                <a:gd name="connsiteX1" fmla="*/ 291219 w 799092"/>
                <a:gd name="connsiteY1" fmla="*/ 0 h 781715"/>
                <a:gd name="connsiteX2" fmla="*/ 775035 w 799092"/>
                <a:gd name="connsiteY2" fmla="*/ 58515 h 781715"/>
                <a:gd name="connsiteX3" fmla="*/ 752590 w 799092"/>
                <a:gd name="connsiteY3" fmla="*/ 319675 h 781715"/>
                <a:gd name="connsiteX4" fmla="*/ 572786 w 799092"/>
                <a:gd name="connsiteY4" fmla="*/ 780225 h 781715"/>
                <a:gd name="connsiteX5" fmla="*/ 528505 w 799092"/>
                <a:gd name="connsiteY5" fmla="*/ 780985 h 781715"/>
                <a:gd name="connsiteX6" fmla="*/ 487842 w 799092"/>
                <a:gd name="connsiteY6" fmla="*/ 768607 h 781715"/>
                <a:gd name="connsiteX7" fmla="*/ 538815 w 799092"/>
                <a:gd name="connsiteY7" fmla="*/ 341299 h 781715"/>
                <a:gd name="connsiteX8" fmla="*/ 521631 w 799092"/>
                <a:gd name="connsiteY8" fmla="*/ 234000 h 781715"/>
                <a:gd name="connsiteX9" fmla="*/ 67347 w 799092"/>
                <a:gd name="connsiteY9" fmla="*/ 267182 h 781715"/>
                <a:gd name="connsiteX10" fmla="*/ 20054 w 799092"/>
                <a:gd name="connsiteY10" fmla="*/ 22901 h 78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9092" h="781715">
                  <a:moveTo>
                    <a:pt x="20054" y="22901"/>
                  </a:moveTo>
                  <a:lnTo>
                    <a:pt x="291219" y="0"/>
                  </a:lnTo>
                  <a:cubicBezTo>
                    <a:pt x="291219" y="0"/>
                    <a:pt x="733795" y="1947"/>
                    <a:pt x="775035" y="58515"/>
                  </a:cubicBezTo>
                  <a:cubicBezTo>
                    <a:pt x="775035" y="58515"/>
                    <a:pt x="841945" y="100425"/>
                    <a:pt x="752590" y="319675"/>
                  </a:cubicBezTo>
                  <a:cubicBezTo>
                    <a:pt x="663236" y="538925"/>
                    <a:pt x="572786" y="780225"/>
                    <a:pt x="572786" y="780225"/>
                  </a:cubicBezTo>
                  <a:cubicBezTo>
                    <a:pt x="558085" y="781914"/>
                    <a:pt x="543255" y="782168"/>
                    <a:pt x="528505" y="780985"/>
                  </a:cubicBezTo>
                  <a:cubicBezTo>
                    <a:pt x="498091" y="778522"/>
                    <a:pt x="487842" y="768607"/>
                    <a:pt x="487842" y="768607"/>
                  </a:cubicBezTo>
                  <a:cubicBezTo>
                    <a:pt x="487842" y="768607"/>
                    <a:pt x="494168" y="468609"/>
                    <a:pt x="538815" y="341299"/>
                  </a:cubicBezTo>
                  <a:cubicBezTo>
                    <a:pt x="583461" y="213989"/>
                    <a:pt x="600645" y="226945"/>
                    <a:pt x="521631" y="234000"/>
                  </a:cubicBezTo>
                  <a:cubicBezTo>
                    <a:pt x="442617" y="241056"/>
                    <a:pt x="220539" y="296500"/>
                    <a:pt x="67347" y="267182"/>
                  </a:cubicBezTo>
                  <a:cubicBezTo>
                    <a:pt x="-48285" y="245041"/>
                    <a:pt x="20054" y="22901"/>
                    <a:pt x="20054" y="22901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0" name="任意多边形: 形状 3419"/>
            <p:cNvSpPr/>
            <p:nvPr/>
          </p:nvSpPr>
          <p:spPr>
            <a:xfrm>
              <a:off x="2767642" y="6769679"/>
              <a:ext cx="242201" cy="68460"/>
            </a:xfrm>
            <a:custGeom>
              <a:avLst/>
              <a:gdLst>
                <a:gd name="connsiteX0" fmla="*/ 241796 w 242201"/>
                <a:gd name="connsiteY0" fmla="*/ 45924 h 68460"/>
                <a:gd name="connsiteX1" fmla="*/ 241583 w 242201"/>
                <a:gd name="connsiteY1" fmla="*/ 46989 h 68460"/>
                <a:gd name="connsiteX2" fmla="*/ 217252 w 242201"/>
                <a:gd name="connsiteY2" fmla="*/ 67305 h 68460"/>
                <a:gd name="connsiteX3" fmla="*/ 212508 w 242201"/>
                <a:gd name="connsiteY3" fmla="*/ 68460 h 68460"/>
                <a:gd name="connsiteX4" fmla="*/ 122819 w 242201"/>
                <a:gd name="connsiteY4" fmla="*/ 68460 h 68460"/>
                <a:gd name="connsiteX5" fmla="*/ 105970 w 242201"/>
                <a:gd name="connsiteY5" fmla="*/ 61861 h 68460"/>
                <a:gd name="connsiteX6" fmla="*/ 69656 w 242201"/>
                <a:gd name="connsiteY6" fmla="*/ 54166 h 68460"/>
                <a:gd name="connsiteX7" fmla="*/ 69656 w 242201"/>
                <a:gd name="connsiteY7" fmla="*/ 54166 h 68460"/>
                <a:gd name="connsiteX8" fmla="*/ 50253 w 242201"/>
                <a:gd name="connsiteY8" fmla="*/ 53193 h 68460"/>
                <a:gd name="connsiteX9" fmla="*/ 11415 w 242201"/>
                <a:gd name="connsiteY9" fmla="*/ 47597 h 68460"/>
                <a:gd name="connsiteX10" fmla="*/ 11415 w 242201"/>
                <a:gd name="connsiteY10" fmla="*/ 47597 h 68460"/>
                <a:gd name="connsiteX11" fmla="*/ 10077 w 242201"/>
                <a:gd name="connsiteY11" fmla="*/ 46806 h 68460"/>
                <a:gd name="connsiteX12" fmla="*/ 10077 w 242201"/>
                <a:gd name="connsiteY12" fmla="*/ 46806 h 68460"/>
                <a:gd name="connsiteX13" fmla="*/ 7765 w 242201"/>
                <a:gd name="connsiteY13" fmla="*/ 45194 h 68460"/>
                <a:gd name="connsiteX14" fmla="*/ 6670 w 242201"/>
                <a:gd name="connsiteY14" fmla="*/ 44343 h 68460"/>
                <a:gd name="connsiteX15" fmla="*/ 5667 w 242201"/>
                <a:gd name="connsiteY15" fmla="*/ 43400 h 68460"/>
                <a:gd name="connsiteX16" fmla="*/ 4967 w 242201"/>
                <a:gd name="connsiteY16" fmla="*/ 42700 h 68460"/>
                <a:gd name="connsiteX17" fmla="*/ 4268 w 242201"/>
                <a:gd name="connsiteY17" fmla="*/ 41909 h 68460"/>
                <a:gd name="connsiteX18" fmla="*/ 3629 w 242201"/>
                <a:gd name="connsiteY18" fmla="*/ 41088 h 68460"/>
                <a:gd name="connsiteX19" fmla="*/ 3264 w 242201"/>
                <a:gd name="connsiteY19" fmla="*/ 40571 h 68460"/>
                <a:gd name="connsiteX20" fmla="*/ 2625 w 242201"/>
                <a:gd name="connsiteY20" fmla="*/ 39658 h 68460"/>
                <a:gd name="connsiteX21" fmla="*/ 2139 w 242201"/>
                <a:gd name="connsiteY21" fmla="*/ 38807 h 68460"/>
                <a:gd name="connsiteX22" fmla="*/ 1378 w 242201"/>
                <a:gd name="connsiteY22" fmla="*/ 37378 h 68460"/>
                <a:gd name="connsiteX23" fmla="*/ 1378 w 242201"/>
                <a:gd name="connsiteY23" fmla="*/ 37378 h 68460"/>
                <a:gd name="connsiteX24" fmla="*/ 983 w 242201"/>
                <a:gd name="connsiteY24" fmla="*/ 36405 h 68460"/>
                <a:gd name="connsiteX25" fmla="*/ 740 w 242201"/>
                <a:gd name="connsiteY25" fmla="*/ 35675 h 68460"/>
                <a:gd name="connsiteX26" fmla="*/ 740 w 242201"/>
                <a:gd name="connsiteY26" fmla="*/ 35675 h 68460"/>
                <a:gd name="connsiteX27" fmla="*/ 466 w 242201"/>
                <a:gd name="connsiteY27" fmla="*/ 34762 h 68460"/>
                <a:gd name="connsiteX28" fmla="*/ 192 w 242201"/>
                <a:gd name="connsiteY28" fmla="*/ 33637 h 68460"/>
                <a:gd name="connsiteX29" fmla="*/ 10 w 242201"/>
                <a:gd name="connsiteY29" fmla="*/ 32512 h 68460"/>
                <a:gd name="connsiteX30" fmla="*/ 10 w 242201"/>
                <a:gd name="connsiteY30" fmla="*/ 31782 h 68460"/>
                <a:gd name="connsiteX31" fmla="*/ 10 w 242201"/>
                <a:gd name="connsiteY31" fmla="*/ 31782 h 68460"/>
                <a:gd name="connsiteX32" fmla="*/ 10 w 242201"/>
                <a:gd name="connsiteY32" fmla="*/ 30657 h 68460"/>
                <a:gd name="connsiteX33" fmla="*/ 10 w 242201"/>
                <a:gd name="connsiteY33" fmla="*/ 29014 h 68460"/>
                <a:gd name="connsiteX34" fmla="*/ 4572 w 242201"/>
                <a:gd name="connsiteY34" fmla="*/ 3041 h 68460"/>
                <a:gd name="connsiteX35" fmla="*/ 5484 w 242201"/>
                <a:gd name="connsiteY35" fmla="*/ 0 h 68460"/>
                <a:gd name="connsiteX36" fmla="*/ 56852 w 242201"/>
                <a:gd name="connsiteY36" fmla="*/ 17335 h 68460"/>
                <a:gd name="connsiteX37" fmla="*/ 107308 w 242201"/>
                <a:gd name="connsiteY37" fmla="*/ 32025 h 68460"/>
                <a:gd name="connsiteX38" fmla="*/ 164729 w 242201"/>
                <a:gd name="connsiteY38" fmla="*/ 32329 h 68460"/>
                <a:gd name="connsiteX39" fmla="*/ 193773 w 242201"/>
                <a:gd name="connsiteY39" fmla="*/ 24665 h 68460"/>
                <a:gd name="connsiteX40" fmla="*/ 218256 w 242201"/>
                <a:gd name="connsiteY40" fmla="*/ 32694 h 68460"/>
                <a:gd name="connsiteX41" fmla="*/ 222331 w 242201"/>
                <a:gd name="connsiteY41" fmla="*/ 34154 h 68460"/>
                <a:gd name="connsiteX42" fmla="*/ 225981 w 242201"/>
                <a:gd name="connsiteY42" fmla="*/ 35553 h 68460"/>
                <a:gd name="connsiteX43" fmla="*/ 229327 w 242201"/>
                <a:gd name="connsiteY43" fmla="*/ 36891 h 68460"/>
                <a:gd name="connsiteX44" fmla="*/ 230908 w 242201"/>
                <a:gd name="connsiteY44" fmla="*/ 37560 h 68460"/>
                <a:gd name="connsiteX45" fmla="*/ 232398 w 242201"/>
                <a:gd name="connsiteY45" fmla="*/ 38229 h 68460"/>
                <a:gd name="connsiteX46" fmla="*/ 235075 w 242201"/>
                <a:gd name="connsiteY46" fmla="*/ 39567 h 68460"/>
                <a:gd name="connsiteX47" fmla="*/ 236291 w 242201"/>
                <a:gd name="connsiteY47" fmla="*/ 40206 h 68460"/>
                <a:gd name="connsiteX48" fmla="*/ 238420 w 242201"/>
                <a:gd name="connsiteY48" fmla="*/ 41484 h 68460"/>
                <a:gd name="connsiteX49" fmla="*/ 239789 w 242201"/>
                <a:gd name="connsiteY49" fmla="*/ 42487 h 68460"/>
                <a:gd name="connsiteX50" fmla="*/ 240610 w 242201"/>
                <a:gd name="connsiteY50" fmla="*/ 43217 h 68460"/>
                <a:gd name="connsiteX51" fmla="*/ 241036 w 242201"/>
                <a:gd name="connsiteY51" fmla="*/ 43643 h 68460"/>
                <a:gd name="connsiteX52" fmla="*/ 242191 w 242201"/>
                <a:gd name="connsiteY52" fmla="*/ 45377 h 68460"/>
                <a:gd name="connsiteX53" fmla="*/ 242191 w 242201"/>
                <a:gd name="connsiteY53" fmla="*/ 45802 h 68460"/>
                <a:gd name="connsiteX54" fmla="*/ 242191 w 242201"/>
                <a:gd name="connsiteY54" fmla="*/ 45802 h 68460"/>
                <a:gd name="connsiteX55" fmla="*/ 241796 w 242201"/>
                <a:gd name="connsiteY55" fmla="*/ 45924 h 6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42201" h="68460">
                  <a:moveTo>
                    <a:pt x="241796" y="45924"/>
                  </a:moveTo>
                  <a:cubicBezTo>
                    <a:pt x="241796" y="46289"/>
                    <a:pt x="241724" y="46651"/>
                    <a:pt x="241583" y="46989"/>
                  </a:cubicBezTo>
                  <a:cubicBezTo>
                    <a:pt x="239941" y="50882"/>
                    <a:pt x="236595" y="61739"/>
                    <a:pt x="217252" y="67305"/>
                  </a:cubicBezTo>
                  <a:cubicBezTo>
                    <a:pt x="215762" y="67730"/>
                    <a:pt x="214211" y="68126"/>
                    <a:pt x="212508" y="68460"/>
                  </a:cubicBezTo>
                  <a:lnTo>
                    <a:pt x="122819" y="68460"/>
                  </a:lnTo>
                  <a:cubicBezTo>
                    <a:pt x="116949" y="65845"/>
                    <a:pt x="111353" y="63655"/>
                    <a:pt x="105970" y="61861"/>
                  </a:cubicBezTo>
                  <a:cubicBezTo>
                    <a:pt x="94200" y="57913"/>
                    <a:pt x="82016" y="55331"/>
                    <a:pt x="69656" y="54166"/>
                  </a:cubicBezTo>
                  <a:lnTo>
                    <a:pt x="69656" y="54166"/>
                  </a:lnTo>
                  <a:cubicBezTo>
                    <a:pt x="62661" y="53497"/>
                    <a:pt x="56214" y="53253"/>
                    <a:pt x="50253" y="53193"/>
                  </a:cubicBezTo>
                  <a:cubicBezTo>
                    <a:pt x="33464" y="52889"/>
                    <a:pt x="20752" y="53619"/>
                    <a:pt x="11415" y="47597"/>
                  </a:cubicBezTo>
                  <a:lnTo>
                    <a:pt x="11415" y="47597"/>
                  </a:lnTo>
                  <a:cubicBezTo>
                    <a:pt x="10952" y="47362"/>
                    <a:pt x="10505" y="47098"/>
                    <a:pt x="10077" y="46806"/>
                  </a:cubicBezTo>
                  <a:lnTo>
                    <a:pt x="10077" y="46806"/>
                  </a:lnTo>
                  <a:cubicBezTo>
                    <a:pt x="9273" y="46318"/>
                    <a:pt x="8501" y="45780"/>
                    <a:pt x="7765" y="45194"/>
                  </a:cubicBezTo>
                  <a:lnTo>
                    <a:pt x="6670" y="44343"/>
                  </a:lnTo>
                  <a:cubicBezTo>
                    <a:pt x="6305" y="44039"/>
                    <a:pt x="6001" y="43734"/>
                    <a:pt x="5667" y="43400"/>
                  </a:cubicBezTo>
                  <a:lnTo>
                    <a:pt x="4967" y="42700"/>
                  </a:lnTo>
                  <a:cubicBezTo>
                    <a:pt x="4724" y="42457"/>
                    <a:pt x="4511" y="42183"/>
                    <a:pt x="4268" y="41909"/>
                  </a:cubicBezTo>
                  <a:cubicBezTo>
                    <a:pt x="4036" y="41651"/>
                    <a:pt x="3823" y="41376"/>
                    <a:pt x="3629" y="41088"/>
                  </a:cubicBezTo>
                  <a:cubicBezTo>
                    <a:pt x="3487" y="40931"/>
                    <a:pt x="3365" y="40757"/>
                    <a:pt x="3264" y="40571"/>
                  </a:cubicBezTo>
                  <a:cubicBezTo>
                    <a:pt x="3031" y="40281"/>
                    <a:pt x="2818" y="39977"/>
                    <a:pt x="2625" y="39658"/>
                  </a:cubicBezTo>
                  <a:cubicBezTo>
                    <a:pt x="2445" y="39385"/>
                    <a:pt x="2283" y="39101"/>
                    <a:pt x="2139" y="38807"/>
                  </a:cubicBezTo>
                  <a:lnTo>
                    <a:pt x="1378" y="37378"/>
                  </a:lnTo>
                  <a:cubicBezTo>
                    <a:pt x="1378" y="37378"/>
                    <a:pt x="1378" y="37378"/>
                    <a:pt x="1378" y="37378"/>
                  </a:cubicBezTo>
                  <a:cubicBezTo>
                    <a:pt x="1378" y="37378"/>
                    <a:pt x="1105" y="36709"/>
                    <a:pt x="983" y="36405"/>
                  </a:cubicBezTo>
                  <a:lnTo>
                    <a:pt x="740" y="35675"/>
                  </a:lnTo>
                  <a:lnTo>
                    <a:pt x="740" y="35675"/>
                  </a:lnTo>
                  <a:lnTo>
                    <a:pt x="466" y="34762"/>
                  </a:lnTo>
                  <a:cubicBezTo>
                    <a:pt x="466" y="34397"/>
                    <a:pt x="284" y="34032"/>
                    <a:pt x="192" y="33637"/>
                  </a:cubicBezTo>
                  <a:cubicBezTo>
                    <a:pt x="101" y="33242"/>
                    <a:pt x="40" y="32907"/>
                    <a:pt x="10" y="32512"/>
                  </a:cubicBezTo>
                  <a:cubicBezTo>
                    <a:pt x="-3" y="32269"/>
                    <a:pt x="-3" y="32025"/>
                    <a:pt x="10" y="31782"/>
                  </a:cubicBezTo>
                  <a:lnTo>
                    <a:pt x="10" y="31782"/>
                  </a:lnTo>
                  <a:cubicBezTo>
                    <a:pt x="10" y="31417"/>
                    <a:pt x="10" y="31021"/>
                    <a:pt x="10" y="30657"/>
                  </a:cubicBezTo>
                  <a:cubicBezTo>
                    <a:pt x="10" y="30292"/>
                    <a:pt x="10" y="29562"/>
                    <a:pt x="10" y="29014"/>
                  </a:cubicBezTo>
                  <a:cubicBezTo>
                    <a:pt x="345" y="20190"/>
                    <a:pt x="1880" y="11452"/>
                    <a:pt x="4572" y="3041"/>
                  </a:cubicBezTo>
                  <a:cubicBezTo>
                    <a:pt x="4846" y="2037"/>
                    <a:pt x="5150" y="1004"/>
                    <a:pt x="5484" y="0"/>
                  </a:cubicBezTo>
                  <a:cubicBezTo>
                    <a:pt x="20052" y="3376"/>
                    <a:pt x="37722" y="10432"/>
                    <a:pt x="56852" y="17335"/>
                  </a:cubicBezTo>
                  <a:cubicBezTo>
                    <a:pt x="73261" y="23545"/>
                    <a:pt x="90131" y="28456"/>
                    <a:pt x="107308" y="32025"/>
                  </a:cubicBezTo>
                  <a:cubicBezTo>
                    <a:pt x="126282" y="35493"/>
                    <a:pt x="145719" y="35595"/>
                    <a:pt x="164729" y="32329"/>
                  </a:cubicBezTo>
                  <a:cubicBezTo>
                    <a:pt x="174637" y="30727"/>
                    <a:pt x="184365" y="28161"/>
                    <a:pt x="193773" y="24665"/>
                  </a:cubicBezTo>
                  <a:cubicBezTo>
                    <a:pt x="202502" y="27433"/>
                    <a:pt x="210926" y="30109"/>
                    <a:pt x="218256" y="32694"/>
                  </a:cubicBezTo>
                  <a:lnTo>
                    <a:pt x="222331" y="34154"/>
                  </a:lnTo>
                  <a:lnTo>
                    <a:pt x="225981" y="35553"/>
                  </a:lnTo>
                  <a:cubicBezTo>
                    <a:pt x="227137" y="35979"/>
                    <a:pt x="228262" y="36435"/>
                    <a:pt x="229327" y="36891"/>
                  </a:cubicBezTo>
                  <a:lnTo>
                    <a:pt x="230908" y="37560"/>
                  </a:lnTo>
                  <a:lnTo>
                    <a:pt x="232398" y="38229"/>
                  </a:lnTo>
                  <a:cubicBezTo>
                    <a:pt x="233341" y="38655"/>
                    <a:pt x="234254" y="39112"/>
                    <a:pt x="235075" y="39567"/>
                  </a:cubicBezTo>
                  <a:lnTo>
                    <a:pt x="236291" y="40206"/>
                  </a:lnTo>
                  <a:cubicBezTo>
                    <a:pt x="237052" y="40632"/>
                    <a:pt x="237781" y="41058"/>
                    <a:pt x="238420" y="41484"/>
                  </a:cubicBezTo>
                  <a:lnTo>
                    <a:pt x="239789" y="42487"/>
                  </a:lnTo>
                  <a:cubicBezTo>
                    <a:pt x="240075" y="42716"/>
                    <a:pt x="240349" y="42960"/>
                    <a:pt x="240610" y="43217"/>
                  </a:cubicBezTo>
                  <a:lnTo>
                    <a:pt x="241036" y="43643"/>
                  </a:lnTo>
                  <a:cubicBezTo>
                    <a:pt x="241546" y="44127"/>
                    <a:pt x="241941" y="44719"/>
                    <a:pt x="242191" y="45377"/>
                  </a:cubicBezTo>
                  <a:cubicBezTo>
                    <a:pt x="242204" y="45518"/>
                    <a:pt x="242204" y="45661"/>
                    <a:pt x="242191" y="45802"/>
                  </a:cubicBezTo>
                  <a:lnTo>
                    <a:pt x="242191" y="45802"/>
                  </a:lnTo>
                  <a:cubicBezTo>
                    <a:pt x="242064" y="45857"/>
                    <a:pt x="241932" y="45898"/>
                    <a:pt x="241796" y="45924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1" name="任意多边形: 形状 3420"/>
            <p:cNvSpPr/>
            <p:nvPr/>
          </p:nvSpPr>
          <p:spPr>
            <a:xfrm>
              <a:off x="2776076" y="6813626"/>
              <a:ext cx="41818" cy="24513"/>
            </a:xfrm>
            <a:custGeom>
              <a:avLst/>
              <a:gdLst>
                <a:gd name="connsiteX0" fmla="*/ 41818 w 41818"/>
                <a:gd name="connsiteY0" fmla="*/ 6569 h 24513"/>
                <a:gd name="connsiteX1" fmla="*/ 41818 w 41818"/>
                <a:gd name="connsiteY1" fmla="*/ 24513 h 24513"/>
                <a:gd name="connsiteX2" fmla="*/ 13139 w 41818"/>
                <a:gd name="connsiteY2" fmla="*/ 24513 h 24513"/>
                <a:gd name="connsiteX3" fmla="*/ 1551 w 41818"/>
                <a:gd name="connsiteY3" fmla="*/ 2859 h 24513"/>
                <a:gd name="connsiteX4" fmla="*/ 1521 w 41818"/>
                <a:gd name="connsiteY4" fmla="*/ 2859 h 24513"/>
                <a:gd name="connsiteX5" fmla="*/ 1490 w 41818"/>
                <a:gd name="connsiteY5" fmla="*/ 2829 h 24513"/>
                <a:gd name="connsiteX6" fmla="*/ 0 w 41818"/>
                <a:gd name="connsiteY6" fmla="*/ 0 h 24513"/>
                <a:gd name="connsiteX7" fmla="*/ 40176 w 41818"/>
                <a:gd name="connsiteY7" fmla="*/ 6326 h 24513"/>
                <a:gd name="connsiteX8" fmla="*/ 41818 w 41818"/>
                <a:gd name="connsiteY8" fmla="*/ 6569 h 2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18" h="24513">
                  <a:moveTo>
                    <a:pt x="41818" y="6569"/>
                  </a:moveTo>
                  <a:lnTo>
                    <a:pt x="41818" y="24513"/>
                  </a:lnTo>
                  <a:lnTo>
                    <a:pt x="13139" y="24513"/>
                  </a:lnTo>
                  <a:lnTo>
                    <a:pt x="1551" y="2859"/>
                  </a:lnTo>
                  <a:lnTo>
                    <a:pt x="1521" y="2859"/>
                  </a:lnTo>
                  <a:lnTo>
                    <a:pt x="1490" y="2829"/>
                  </a:lnTo>
                  <a:lnTo>
                    <a:pt x="0" y="0"/>
                  </a:lnTo>
                  <a:lnTo>
                    <a:pt x="40176" y="6326"/>
                  </a:lnTo>
                  <a:lnTo>
                    <a:pt x="41818" y="6569"/>
                  </a:ln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2" name="任意多边形: 形状 3421"/>
            <p:cNvSpPr/>
            <p:nvPr/>
          </p:nvSpPr>
          <p:spPr>
            <a:xfrm>
              <a:off x="2685810" y="5245878"/>
              <a:ext cx="371920" cy="601227"/>
            </a:xfrm>
            <a:custGeom>
              <a:avLst/>
              <a:gdLst>
                <a:gd name="connsiteX0" fmla="*/ 371317 w 371920"/>
                <a:gd name="connsiteY0" fmla="*/ 548475 h 601227"/>
                <a:gd name="connsiteX1" fmla="*/ 369127 w 371920"/>
                <a:gd name="connsiteY1" fmla="*/ 555683 h 601227"/>
                <a:gd name="connsiteX2" fmla="*/ 89719 w 371920"/>
                <a:gd name="connsiteY2" fmla="*/ 596923 h 601227"/>
                <a:gd name="connsiteX3" fmla="*/ 39750 w 371920"/>
                <a:gd name="connsiteY3" fmla="*/ 339018 h 601227"/>
                <a:gd name="connsiteX4" fmla="*/ 0 w 371920"/>
                <a:gd name="connsiteY4" fmla="*/ 0 h 601227"/>
                <a:gd name="connsiteX5" fmla="*/ 110340 w 371920"/>
                <a:gd name="connsiteY5" fmla="*/ 83941 h 601227"/>
                <a:gd name="connsiteX6" fmla="*/ 153861 w 371920"/>
                <a:gd name="connsiteY6" fmla="*/ 477885 h 601227"/>
                <a:gd name="connsiteX7" fmla="*/ 353099 w 371920"/>
                <a:gd name="connsiteY7" fmla="*/ 487009 h 601227"/>
                <a:gd name="connsiteX8" fmla="*/ 371317 w 371920"/>
                <a:gd name="connsiteY8" fmla="*/ 548475 h 60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1920" h="601227">
                  <a:moveTo>
                    <a:pt x="371317" y="548475"/>
                  </a:moveTo>
                  <a:cubicBezTo>
                    <a:pt x="370906" y="550963"/>
                    <a:pt x="370170" y="553387"/>
                    <a:pt x="369127" y="555683"/>
                  </a:cubicBezTo>
                  <a:cubicBezTo>
                    <a:pt x="357692" y="580865"/>
                    <a:pt x="119494" y="612951"/>
                    <a:pt x="89719" y="596923"/>
                  </a:cubicBezTo>
                  <a:cubicBezTo>
                    <a:pt x="76398" y="589746"/>
                    <a:pt x="57055" y="469643"/>
                    <a:pt x="39750" y="339018"/>
                  </a:cubicBezTo>
                  <a:cubicBezTo>
                    <a:pt x="18461" y="177553"/>
                    <a:pt x="0" y="0"/>
                    <a:pt x="0" y="0"/>
                  </a:cubicBezTo>
                  <a:cubicBezTo>
                    <a:pt x="0" y="0"/>
                    <a:pt x="98874" y="31204"/>
                    <a:pt x="110340" y="83941"/>
                  </a:cubicBezTo>
                  <a:cubicBezTo>
                    <a:pt x="121806" y="136678"/>
                    <a:pt x="124087" y="461857"/>
                    <a:pt x="153861" y="477885"/>
                  </a:cubicBezTo>
                  <a:cubicBezTo>
                    <a:pt x="183636" y="493913"/>
                    <a:pt x="309608" y="480166"/>
                    <a:pt x="353099" y="487009"/>
                  </a:cubicBezTo>
                  <a:cubicBezTo>
                    <a:pt x="353099" y="486979"/>
                    <a:pt x="375879" y="523019"/>
                    <a:pt x="371317" y="548475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3" name="任意多边形: 形状 3422"/>
            <p:cNvSpPr/>
            <p:nvPr/>
          </p:nvSpPr>
          <p:spPr>
            <a:xfrm>
              <a:off x="2475471" y="4853173"/>
              <a:ext cx="284705" cy="254280"/>
            </a:xfrm>
            <a:custGeom>
              <a:avLst/>
              <a:gdLst>
                <a:gd name="connsiteX0" fmla="*/ 216817 w 284705"/>
                <a:gd name="connsiteY0" fmla="*/ 18438 h 254280"/>
                <a:gd name="connsiteX1" fmla="*/ 154165 w 284705"/>
                <a:gd name="connsiteY1" fmla="*/ 6455 h 254280"/>
                <a:gd name="connsiteX2" fmla="*/ 167365 w 284705"/>
                <a:gd name="connsiteY2" fmla="*/ 159 h 254280"/>
                <a:gd name="connsiteX3" fmla="*/ 132694 w 284705"/>
                <a:gd name="connsiteY3" fmla="*/ 9283 h 254280"/>
                <a:gd name="connsiteX4" fmla="*/ 0 w 284705"/>
                <a:gd name="connsiteY4" fmla="*/ 81880 h 254280"/>
                <a:gd name="connsiteX5" fmla="*/ 17184 w 284705"/>
                <a:gd name="connsiteY5" fmla="*/ 62659 h 254280"/>
                <a:gd name="connsiteX6" fmla="*/ 93916 w 284705"/>
                <a:gd name="connsiteY6" fmla="*/ 253259 h 254280"/>
                <a:gd name="connsiteX7" fmla="*/ 216817 w 284705"/>
                <a:gd name="connsiteY7" fmla="*/ 18438 h 25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705" h="254280">
                  <a:moveTo>
                    <a:pt x="216817" y="18438"/>
                  </a:moveTo>
                  <a:cubicBezTo>
                    <a:pt x="198326" y="3566"/>
                    <a:pt x="171440" y="5421"/>
                    <a:pt x="154165" y="6455"/>
                  </a:cubicBezTo>
                  <a:cubicBezTo>
                    <a:pt x="157956" y="3265"/>
                    <a:pt x="162500" y="1098"/>
                    <a:pt x="167365" y="159"/>
                  </a:cubicBezTo>
                  <a:cubicBezTo>
                    <a:pt x="156629" y="-1422"/>
                    <a:pt x="132694" y="9283"/>
                    <a:pt x="132694" y="9283"/>
                  </a:cubicBezTo>
                  <a:cubicBezTo>
                    <a:pt x="132694" y="9283"/>
                    <a:pt x="42001" y="-37340"/>
                    <a:pt x="0" y="81880"/>
                  </a:cubicBezTo>
                  <a:cubicBezTo>
                    <a:pt x="0" y="81880"/>
                    <a:pt x="7238" y="72756"/>
                    <a:pt x="17184" y="62659"/>
                  </a:cubicBezTo>
                  <a:cubicBezTo>
                    <a:pt x="-7147" y="131180"/>
                    <a:pt x="17427" y="234829"/>
                    <a:pt x="93916" y="253259"/>
                  </a:cubicBezTo>
                  <a:cubicBezTo>
                    <a:pt x="143612" y="265242"/>
                    <a:pt x="406535" y="170809"/>
                    <a:pt x="216817" y="18438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4" name="任意多边形: 形状 3423"/>
            <p:cNvSpPr/>
            <p:nvPr/>
          </p:nvSpPr>
          <p:spPr>
            <a:xfrm>
              <a:off x="2552318" y="5125015"/>
              <a:ext cx="140582" cy="164776"/>
            </a:xfrm>
            <a:custGeom>
              <a:avLst/>
              <a:gdLst>
                <a:gd name="connsiteX0" fmla="*/ 140578 w 140582"/>
                <a:gd name="connsiteY0" fmla="*/ 147018 h 164776"/>
                <a:gd name="connsiteX1" fmla="*/ 56212 w 140582"/>
                <a:gd name="connsiteY1" fmla="*/ 162438 h 164776"/>
                <a:gd name="connsiteX2" fmla="*/ 8 w 140582"/>
                <a:gd name="connsiteY2" fmla="*/ 108545 h 164776"/>
                <a:gd name="connsiteX3" fmla="*/ 18256 w 140582"/>
                <a:gd name="connsiteY3" fmla="*/ 0 h 164776"/>
                <a:gd name="connsiteX4" fmla="*/ 24795 w 140582"/>
                <a:gd name="connsiteY4" fmla="*/ 1277 h 164776"/>
                <a:gd name="connsiteX5" fmla="*/ 135134 w 140582"/>
                <a:gd name="connsiteY5" fmla="*/ 23145 h 164776"/>
                <a:gd name="connsiteX6" fmla="*/ 132549 w 140582"/>
                <a:gd name="connsiteY6" fmla="*/ 90571 h 164776"/>
                <a:gd name="connsiteX7" fmla="*/ 140578 w 140582"/>
                <a:gd name="connsiteY7" fmla="*/ 147018 h 16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582" h="164776">
                  <a:moveTo>
                    <a:pt x="140578" y="147018"/>
                  </a:moveTo>
                  <a:cubicBezTo>
                    <a:pt x="141095" y="147262"/>
                    <a:pt x="92647" y="172413"/>
                    <a:pt x="56212" y="162438"/>
                  </a:cubicBezTo>
                  <a:cubicBezTo>
                    <a:pt x="21936" y="153101"/>
                    <a:pt x="-479" y="108637"/>
                    <a:pt x="8" y="108545"/>
                  </a:cubicBezTo>
                  <a:cubicBezTo>
                    <a:pt x="14515" y="105504"/>
                    <a:pt x="18712" y="85705"/>
                    <a:pt x="18256" y="0"/>
                  </a:cubicBezTo>
                  <a:lnTo>
                    <a:pt x="24795" y="1277"/>
                  </a:lnTo>
                  <a:lnTo>
                    <a:pt x="135134" y="23145"/>
                  </a:lnTo>
                  <a:cubicBezTo>
                    <a:pt x="135134" y="23145"/>
                    <a:pt x="132640" y="57877"/>
                    <a:pt x="132549" y="90571"/>
                  </a:cubicBezTo>
                  <a:cubicBezTo>
                    <a:pt x="132640" y="118095"/>
                    <a:pt x="134313" y="144159"/>
                    <a:pt x="140578" y="147018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5" name="任意多边形: 形状 3424"/>
            <p:cNvSpPr/>
            <p:nvPr/>
          </p:nvSpPr>
          <p:spPr>
            <a:xfrm>
              <a:off x="2577264" y="5126353"/>
              <a:ext cx="110339" cy="89293"/>
            </a:xfrm>
            <a:custGeom>
              <a:avLst/>
              <a:gdLst>
                <a:gd name="connsiteX0" fmla="*/ 110340 w 110339"/>
                <a:gd name="connsiteY0" fmla="*/ 21867 h 89293"/>
                <a:gd name="connsiteX1" fmla="*/ 107755 w 110339"/>
                <a:gd name="connsiteY1" fmla="*/ 89294 h 89293"/>
                <a:gd name="connsiteX2" fmla="*/ 0 w 110339"/>
                <a:gd name="connsiteY2" fmla="*/ 0 h 8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39" h="89293">
                  <a:moveTo>
                    <a:pt x="110340" y="21867"/>
                  </a:moveTo>
                  <a:cubicBezTo>
                    <a:pt x="110340" y="21867"/>
                    <a:pt x="107846" y="56599"/>
                    <a:pt x="107755" y="89294"/>
                  </a:cubicBezTo>
                  <a:cubicBezTo>
                    <a:pt x="46015" y="87560"/>
                    <a:pt x="13473" y="31235"/>
                    <a:pt x="0" y="0"/>
                  </a:cubicBezTo>
                  <a:close/>
                </a:path>
              </a:pathLst>
            </a:custGeom>
            <a:solidFill>
              <a:srgbClr val="D68D5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6" name="任意多边形: 形状 3425"/>
            <p:cNvSpPr/>
            <p:nvPr/>
          </p:nvSpPr>
          <p:spPr>
            <a:xfrm>
              <a:off x="2524922" y="4887740"/>
              <a:ext cx="232308" cy="226630"/>
            </a:xfrm>
            <a:custGeom>
              <a:avLst/>
              <a:gdLst>
                <a:gd name="connsiteX0" fmla="*/ 40968 w 232308"/>
                <a:gd name="connsiteY0" fmla="*/ 226631 h 226630"/>
                <a:gd name="connsiteX1" fmla="*/ 944 w 232308"/>
                <a:gd name="connsiteY1" fmla="*/ 131863 h 226630"/>
                <a:gd name="connsiteX2" fmla="*/ 127555 w 232308"/>
                <a:gd name="connsiteY2" fmla="*/ 1633 h 226630"/>
                <a:gd name="connsiteX3" fmla="*/ 193065 w 232308"/>
                <a:gd name="connsiteY3" fmla="*/ 26389 h 226630"/>
                <a:gd name="connsiteX4" fmla="*/ 214020 w 232308"/>
                <a:gd name="connsiteY4" fmla="*/ 181193 h 226630"/>
                <a:gd name="connsiteX5" fmla="*/ 203436 w 232308"/>
                <a:gd name="connsiteY5" fmla="*/ 215287 h 2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308" h="226630">
                  <a:moveTo>
                    <a:pt x="40968" y="226631"/>
                  </a:moveTo>
                  <a:cubicBezTo>
                    <a:pt x="40968" y="226631"/>
                    <a:pt x="8608" y="175476"/>
                    <a:pt x="944" y="131863"/>
                  </a:cubicBezTo>
                  <a:cubicBezTo>
                    <a:pt x="-4591" y="100659"/>
                    <a:pt x="11315" y="-15034"/>
                    <a:pt x="127555" y="1633"/>
                  </a:cubicBezTo>
                  <a:cubicBezTo>
                    <a:pt x="150971" y="4871"/>
                    <a:pt x="173359" y="13332"/>
                    <a:pt x="193065" y="26389"/>
                  </a:cubicBezTo>
                  <a:cubicBezTo>
                    <a:pt x="218308" y="43421"/>
                    <a:pt x="254743" y="80251"/>
                    <a:pt x="214020" y="181193"/>
                  </a:cubicBezTo>
                  <a:lnTo>
                    <a:pt x="203436" y="215287"/>
                  </a:ln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7" name="任意多边形: 形状 3426"/>
            <p:cNvSpPr/>
            <p:nvPr/>
          </p:nvSpPr>
          <p:spPr>
            <a:xfrm>
              <a:off x="2560499" y="4932688"/>
              <a:ext cx="196513" cy="246499"/>
            </a:xfrm>
            <a:custGeom>
              <a:avLst/>
              <a:gdLst>
                <a:gd name="connsiteX0" fmla="*/ 147847 w 196513"/>
                <a:gd name="connsiteY0" fmla="*/ 246493 h 246499"/>
                <a:gd name="connsiteX1" fmla="*/ 1680 w 196513"/>
                <a:gd name="connsiteY1" fmla="*/ 157899 h 246499"/>
                <a:gd name="connsiteX2" fmla="*/ 75919 w 196513"/>
                <a:gd name="connsiteY2" fmla="*/ 540 h 246499"/>
                <a:gd name="connsiteX3" fmla="*/ 194774 w 196513"/>
                <a:gd name="connsiteY3" fmla="*/ 60241 h 246499"/>
                <a:gd name="connsiteX4" fmla="*/ 147847 w 196513"/>
                <a:gd name="connsiteY4" fmla="*/ 246493 h 24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513" h="246499">
                  <a:moveTo>
                    <a:pt x="147847" y="246493"/>
                  </a:moveTo>
                  <a:cubicBezTo>
                    <a:pt x="147847" y="246493"/>
                    <a:pt x="1862" y="248926"/>
                    <a:pt x="1680" y="157899"/>
                  </a:cubicBezTo>
                  <a:cubicBezTo>
                    <a:pt x="1497" y="66872"/>
                    <a:pt x="-17359" y="5832"/>
                    <a:pt x="75919" y="540"/>
                  </a:cubicBezTo>
                  <a:cubicBezTo>
                    <a:pt x="169197" y="-4752"/>
                    <a:pt x="187353" y="29859"/>
                    <a:pt x="194774" y="60241"/>
                  </a:cubicBezTo>
                  <a:cubicBezTo>
                    <a:pt x="202195" y="90624"/>
                    <a:pt x="185742" y="243543"/>
                    <a:pt x="147847" y="246493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8" name="任意多边形: 形状 3427"/>
            <p:cNvSpPr/>
            <p:nvPr/>
          </p:nvSpPr>
          <p:spPr>
            <a:xfrm>
              <a:off x="2513426" y="4912510"/>
              <a:ext cx="189414" cy="147846"/>
            </a:xfrm>
            <a:custGeom>
              <a:avLst/>
              <a:gdLst>
                <a:gd name="connsiteX0" fmla="*/ 189415 w 189414"/>
                <a:gd name="connsiteY0" fmla="*/ 18498 h 147846"/>
                <a:gd name="connsiteX1" fmla="*/ 88016 w 189414"/>
                <a:gd name="connsiteY1" fmla="*/ 141033 h 147846"/>
                <a:gd name="connsiteX2" fmla="*/ 0 w 189414"/>
                <a:gd name="connsiteY2" fmla="*/ 140395 h 147846"/>
                <a:gd name="connsiteX3" fmla="*/ 56873 w 189414"/>
                <a:gd name="connsiteY3" fmla="*/ 37689 h 147846"/>
                <a:gd name="connsiteX4" fmla="*/ 189415 w 189414"/>
                <a:gd name="connsiteY4" fmla="*/ 18498 h 14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414" h="147846">
                  <a:moveTo>
                    <a:pt x="189415" y="18498"/>
                  </a:moveTo>
                  <a:cubicBezTo>
                    <a:pt x="189415" y="18498"/>
                    <a:pt x="149299" y="125340"/>
                    <a:pt x="88016" y="141033"/>
                  </a:cubicBezTo>
                  <a:cubicBezTo>
                    <a:pt x="26733" y="156727"/>
                    <a:pt x="0" y="140395"/>
                    <a:pt x="0" y="140395"/>
                  </a:cubicBezTo>
                  <a:cubicBezTo>
                    <a:pt x="30286" y="113784"/>
                    <a:pt x="50389" y="77480"/>
                    <a:pt x="56873" y="37689"/>
                  </a:cubicBezTo>
                  <a:cubicBezTo>
                    <a:pt x="56873" y="37689"/>
                    <a:pt x="159214" y="-32323"/>
                    <a:pt x="189415" y="18498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9" name="任意多边形: 形状 3428"/>
            <p:cNvSpPr/>
            <p:nvPr/>
          </p:nvSpPr>
          <p:spPr>
            <a:xfrm>
              <a:off x="2743753" y="5367590"/>
              <a:ext cx="46012" cy="178225"/>
            </a:xfrm>
            <a:custGeom>
              <a:avLst/>
              <a:gdLst>
                <a:gd name="connsiteX0" fmla="*/ 207 w 46012"/>
                <a:gd name="connsiteY0" fmla="*/ 13080 h 178225"/>
                <a:gd name="connsiteX1" fmla="*/ 24872 w 46012"/>
                <a:gd name="connsiteY1" fmla="*/ 4139 h 178225"/>
                <a:gd name="connsiteX2" fmla="*/ 40930 w 46012"/>
                <a:gd name="connsiteY2" fmla="*/ 60647 h 178225"/>
                <a:gd name="connsiteX3" fmla="*/ 40930 w 46012"/>
                <a:gd name="connsiteY3" fmla="*/ 178225 h 17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12" h="178225">
                  <a:moveTo>
                    <a:pt x="207" y="13080"/>
                  </a:moveTo>
                  <a:cubicBezTo>
                    <a:pt x="-2348" y="2709"/>
                    <a:pt x="19519" y="-5168"/>
                    <a:pt x="24872" y="4139"/>
                  </a:cubicBezTo>
                  <a:cubicBezTo>
                    <a:pt x="34908" y="21444"/>
                    <a:pt x="37037" y="43251"/>
                    <a:pt x="40930" y="60647"/>
                  </a:cubicBezTo>
                  <a:cubicBezTo>
                    <a:pt x="52366" y="110282"/>
                    <a:pt x="40930" y="178225"/>
                    <a:pt x="40930" y="178225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0" name="任意多边形: 形状 3429"/>
            <p:cNvSpPr/>
            <p:nvPr/>
          </p:nvSpPr>
          <p:spPr>
            <a:xfrm>
              <a:off x="2692926" y="4922269"/>
              <a:ext cx="73956" cy="133717"/>
            </a:xfrm>
            <a:custGeom>
              <a:avLst/>
              <a:gdLst>
                <a:gd name="connsiteX0" fmla="*/ 0 w 73956"/>
                <a:gd name="connsiteY0" fmla="*/ 17407 h 133717"/>
                <a:gd name="connsiteX1" fmla="*/ 37135 w 73956"/>
                <a:gd name="connsiteY1" fmla="*/ 64427 h 133717"/>
                <a:gd name="connsiteX2" fmla="*/ 61618 w 73956"/>
                <a:gd name="connsiteY2" fmla="*/ 133678 h 133717"/>
                <a:gd name="connsiteX3" fmla="*/ 57877 w 73956"/>
                <a:gd name="connsiteY3" fmla="*/ 20054 h 133717"/>
                <a:gd name="connsiteX4" fmla="*/ 0 w 73956"/>
                <a:gd name="connsiteY4" fmla="*/ 17407 h 13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956" h="133717">
                  <a:moveTo>
                    <a:pt x="0" y="17407"/>
                  </a:moveTo>
                  <a:cubicBezTo>
                    <a:pt x="0" y="17407"/>
                    <a:pt x="29866" y="41252"/>
                    <a:pt x="37135" y="64427"/>
                  </a:cubicBezTo>
                  <a:cubicBezTo>
                    <a:pt x="44404" y="87602"/>
                    <a:pt x="47688" y="135290"/>
                    <a:pt x="61618" y="133678"/>
                  </a:cubicBezTo>
                  <a:cubicBezTo>
                    <a:pt x="61618" y="133678"/>
                    <a:pt x="91727" y="61112"/>
                    <a:pt x="57877" y="20054"/>
                  </a:cubicBezTo>
                  <a:cubicBezTo>
                    <a:pt x="21959" y="-23468"/>
                    <a:pt x="0" y="17407"/>
                    <a:pt x="0" y="17407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1" name="任意多边形: 形状 3430"/>
            <p:cNvSpPr/>
            <p:nvPr/>
          </p:nvSpPr>
          <p:spPr>
            <a:xfrm>
              <a:off x="2675773" y="5116638"/>
              <a:ext cx="54883" cy="17355"/>
            </a:xfrm>
            <a:custGeom>
              <a:avLst/>
              <a:gdLst>
                <a:gd name="connsiteX0" fmla="*/ 0 w 54883"/>
                <a:gd name="connsiteY0" fmla="*/ 7404 h 17355"/>
                <a:gd name="connsiteX1" fmla="*/ 31478 w 54883"/>
                <a:gd name="connsiteY1" fmla="*/ 17167 h 17355"/>
                <a:gd name="connsiteX2" fmla="*/ 54866 w 54883"/>
                <a:gd name="connsiteY2" fmla="*/ 2964 h 17355"/>
                <a:gd name="connsiteX3" fmla="*/ 0 w 54883"/>
                <a:gd name="connsiteY3" fmla="*/ 7404 h 1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83" h="17355">
                  <a:moveTo>
                    <a:pt x="0" y="7404"/>
                  </a:moveTo>
                  <a:cubicBezTo>
                    <a:pt x="0" y="7404"/>
                    <a:pt x="2707" y="18961"/>
                    <a:pt x="31478" y="17167"/>
                  </a:cubicBezTo>
                  <a:cubicBezTo>
                    <a:pt x="31478" y="17167"/>
                    <a:pt x="55626" y="15677"/>
                    <a:pt x="54866" y="2964"/>
                  </a:cubicBezTo>
                  <a:cubicBezTo>
                    <a:pt x="54866" y="2964"/>
                    <a:pt x="31448" y="-6069"/>
                    <a:pt x="0" y="7404"/>
                  </a:cubicBezTo>
                  <a:close/>
                </a:path>
              </a:pathLst>
            </a:custGeom>
            <a:solidFill>
              <a:srgbClr val="FFFFF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2" name="任意多边形: 形状 3431"/>
            <p:cNvSpPr/>
            <p:nvPr/>
          </p:nvSpPr>
          <p:spPr>
            <a:xfrm>
              <a:off x="2749803" y="5552688"/>
              <a:ext cx="307323" cy="294416"/>
            </a:xfrm>
            <a:custGeom>
              <a:avLst/>
              <a:gdLst>
                <a:gd name="connsiteX0" fmla="*/ 307323 w 307323"/>
                <a:gd name="connsiteY0" fmla="*/ 241665 h 294416"/>
                <a:gd name="connsiteX1" fmla="*/ 305134 w 307323"/>
                <a:gd name="connsiteY1" fmla="*/ 248872 h 294416"/>
                <a:gd name="connsiteX2" fmla="*/ 25726 w 307323"/>
                <a:gd name="connsiteY2" fmla="*/ 290113 h 294416"/>
                <a:gd name="connsiteX3" fmla="*/ 5866 w 307323"/>
                <a:gd name="connsiteY3" fmla="*/ 0 h 294416"/>
                <a:gd name="connsiteX4" fmla="*/ 71498 w 307323"/>
                <a:gd name="connsiteY4" fmla="*/ 240478 h 294416"/>
                <a:gd name="connsiteX5" fmla="*/ 307323 w 307323"/>
                <a:gd name="connsiteY5" fmla="*/ 241665 h 29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323" h="294416">
                  <a:moveTo>
                    <a:pt x="307323" y="241665"/>
                  </a:moveTo>
                  <a:cubicBezTo>
                    <a:pt x="306913" y="244153"/>
                    <a:pt x="306177" y="246576"/>
                    <a:pt x="305134" y="248872"/>
                  </a:cubicBezTo>
                  <a:cubicBezTo>
                    <a:pt x="293698" y="274055"/>
                    <a:pt x="55501" y="306141"/>
                    <a:pt x="25726" y="290113"/>
                  </a:cubicBezTo>
                  <a:cubicBezTo>
                    <a:pt x="12405" y="282936"/>
                    <a:pt x="-10953" y="133606"/>
                    <a:pt x="5866" y="0"/>
                  </a:cubicBezTo>
                  <a:cubicBezTo>
                    <a:pt x="23840" y="76398"/>
                    <a:pt x="29345" y="233088"/>
                    <a:pt x="71498" y="240478"/>
                  </a:cubicBezTo>
                  <a:cubicBezTo>
                    <a:pt x="119338" y="248842"/>
                    <a:pt x="244854" y="232875"/>
                    <a:pt x="307323" y="241665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3" name="任意多边形: 形状 3432"/>
            <p:cNvSpPr/>
            <p:nvPr/>
          </p:nvSpPr>
          <p:spPr>
            <a:xfrm>
              <a:off x="2304915" y="5233616"/>
              <a:ext cx="490769" cy="803923"/>
            </a:xfrm>
            <a:custGeom>
              <a:avLst/>
              <a:gdLst>
                <a:gd name="connsiteX0" fmla="*/ 488590 w 490769"/>
                <a:gd name="connsiteY0" fmla="*/ 318221 h 803923"/>
                <a:gd name="connsiteX1" fmla="*/ 448170 w 490769"/>
                <a:gd name="connsiteY1" fmla="*/ 675517 h 803923"/>
                <a:gd name="connsiteX2" fmla="*/ 420798 w 490769"/>
                <a:gd name="connsiteY2" fmla="*/ 687682 h 803923"/>
                <a:gd name="connsiteX3" fmla="*/ 287162 w 490769"/>
                <a:gd name="connsiteY3" fmla="*/ 725456 h 803923"/>
                <a:gd name="connsiteX4" fmla="*/ 123873 w 490769"/>
                <a:gd name="connsiteY4" fmla="*/ 790175 h 803923"/>
                <a:gd name="connsiteX5" fmla="*/ 67577 w 490769"/>
                <a:gd name="connsiteY5" fmla="*/ 802827 h 803923"/>
                <a:gd name="connsiteX6" fmla="*/ 3162 w 490769"/>
                <a:gd name="connsiteY6" fmla="*/ 779105 h 803923"/>
                <a:gd name="connsiteX7" fmla="*/ 62711 w 490769"/>
                <a:gd name="connsiteY7" fmla="*/ 431571 h 803923"/>
                <a:gd name="connsiteX8" fmla="*/ 62042 w 490769"/>
                <a:gd name="connsiteY8" fmla="*/ 428530 h 803923"/>
                <a:gd name="connsiteX9" fmla="*/ 60673 w 490769"/>
                <a:gd name="connsiteY9" fmla="*/ 394254 h 803923"/>
                <a:gd name="connsiteX10" fmla="*/ 148446 w 490769"/>
                <a:gd name="connsiteY10" fmla="*/ 156847 h 803923"/>
                <a:gd name="connsiteX11" fmla="*/ 247412 w 490769"/>
                <a:gd name="connsiteY11" fmla="*/ 67 h 803923"/>
                <a:gd name="connsiteX12" fmla="*/ 380896 w 490769"/>
                <a:gd name="connsiteY12" fmla="*/ 12232 h 803923"/>
                <a:gd name="connsiteX13" fmla="*/ 488590 w 490769"/>
                <a:gd name="connsiteY13" fmla="*/ 318221 h 80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0769" h="803923">
                  <a:moveTo>
                    <a:pt x="488590" y="318221"/>
                  </a:moveTo>
                  <a:cubicBezTo>
                    <a:pt x="429375" y="603620"/>
                    <a:pt x="478918" y="647446"/>
                    <a:pt x="448170" y="675517"/>
                  </a:cubicBezTo>
                  <a:cubicBezTo>
                    <a:pt x="448170" y="675517"/>
                    <a:pt x="420798" y="687378"/>
                    <a:pt x="420798" y="687682"/>
                  </a:cubicBezTo>
                  <a:cubicBezTo>
                    <a:pt x="388742" y="715480"/>
                    <a:pt x="387952" y="681782"/>
                    <a:pt x="287162" y="725456"/>
                  </a:cubicBezTo>
                  <a:cubicBezTo>
                    <a:pt x="239170" y="746289"/>
                    <a:pt x="177674" y="773874"/>
                    <a:pt x="123873" y="790175"/>
                  </a:cubicBezTo>
                  <a:cubicBezTo>
                    <a:pt x="105505" y="796001"/>
                    <a:pt x="86671" y="800234"/>
                    <a:pt x="67577" y="802827"/>
                  </a:cubicBezTo>
                  <a:cubicBezTo>
                    <a:pt x="35218" y="806629"/>
                    <a:pt x="11039" y="800972"/>
                    <a:pt x="3162" y="779105"/>
                  </a:cubicBezTo>
                  <a:cubicBezTo>
                    <a:pt x="-19739" y="715541"/>
                    <a:pt x="90205" y="546747"/>
                    <a:pt x="62711" y="431571"/>
                  </a:cubicBezTo>
                  <a:cubicBezTo>
                    <a:pt x="62468" y="430598"/>
                    <a:pt x="62255" y="429564"/>
                    <a:pt x="62042" y="428530"/>
                  </a:cubicBezTo>
                  <a:cubicBezTo>
                    <a:pt x="60049" y="417218"/>
                    <a:pt x="59589" y="405689"/>
                    <a:pt x="60673" y="394254"/>
                  </a:cubicBezTo>
                  <a:cubicBezTo>
                    <a:pt x="65813" y="329991"/>
                    <a:pt x="106294" y="236591"/>
                    <a:pt x="148446" y="156847"/>
                  </a:cubicBezTo>
                  <a:cubicBezTo>
                    <a:pt x="194888" y="68862"/>
                    <a:pt x="243063" y="-2488"/>
                    <a:pt x="247412" y="67"/>
                  </a:cubicBezTo>
                  <a:cubicBezTo>
                    <a:pt x="369856" y="72754"/>
                    <a:pt x="380896" y="12232"/>
                    <a:pt x="380896" y="12232"/>
                  </a:cubicBezTo>
                  <a:cubicBezTo>
                    <a:pt x="380896" y="12232"/>
                    <a:pt x="508875" y="220898"/>
                    <a:pt x="488590" y="318221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4" name="任意多边形: 形状 3433"/>
            <p:cNvSpPr/>
            <p:nvPr/>
          </p:nvSpPr>
          <p:spPr>
            <a:xfrm>
              <a:off x="2304883" y="5448918"/>
              <a:ext cx="430530" cy="588561"/>
            </a:xfrm>
            <a:custGeom>
              <a:avLst/>
              <a:gdLst>
                <a:gd name="connsiteX0" fmla="*/ 430531 w 430530"/>
                <a:gd name="connsiteY0" fmla="*/ 468305 h 588561"/>
                <a:gd name="connsiteX1" fmla="*/ 430531 w 430530"/>
                <a:gd name="connsiteY1" fmla="*/ 468305 h 588561"/>
                <a:gd name="connsiteX2" fmla="*/ 287162 w 430530"/>
                <a:gd name="connsiteY2" fmla="*/ 510093 h 588561"/>
                <a:gd name="connsiteX3" fmla="*/ 123873 w 430530"/>
                <a:gd name="connsiteY3" fmla="*/ 574813 h 588561"/>
                <a:gd name="connsiteX4" fmla="*/ 67577 w 430530"/>
                <a:gd name="connsiteY4" fmla="*/ 587465 h 588561"/>
                <a:gd name="connsiteX5" fmla="*/ 3162 w 430530"/>
                <a:gd name="connsiteY5" fmla="*/ 563742 h 588561"/>
                <a:gd name="connsiteX6" fmla="*/ 62711 w 430530"/>
                <a:gd name="connsiteY6" fmla="*/ 216209 h 588561"/>
                <a:gd name="connsiteX7" fmla="*/ 62042 w 430530"/>
                <a:gd name="connsiteY7" fmla="*/ 213167 h 588561"/>
                <a:gd name="connsiteX8" fmla="*/ 60704 w 430530"/>
                <a:gd name="connsiteY8" fmla="*/ 178952 h 588561"/>
                <a:gd name="connsiteX9" fmla="*/ 143094 w 430530"/>
                <a:gd name="connsiteY9" fmla="*/ 0 h 588561"/>
                <a:gd name="connsiteX10" fmla="*/ 326334 w 430530"/>
                <a:gd name="connsiteY10" fmla="*/ 279408 h 588561"/>
                <a:gd name="connsiteX11" fmla="*/ 430531 w 430530"/>
                <a:gd name="connsiteY11" fmla="*/ 468305 h 588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0530" h="588561">
                  <a:moveTo>
                    <a:pt x="430531" y="468305"/>
                  </a:moveTo>
                  <a:lnTo>
                    <a:pt x="430531" y="468305"/>
                  </a:lnTo>
                  <a:cubicBezTo>
                    <a:pt x="398475" y="496103"/>
                    <a:pt x="387952" y="466420"/>
                    <a:pt x="287162" y="510093"/>
                  </a:cubicBezTo>
                  <a:cubicBezTo>
                    <a:pt x="239170" y="530926"/>
                    <a:pt x="177674" y="558511"/>
                    <a:pt x="123873" y="574813"/>
                  </a:cubicBezTo>
                  <a:cubicBezTo>
                    <a:pt x="96501" y="579588"/>
                    <a:pt x="75941" y="583937"/>
                    <a:pt x="67577" y="587465"/>
                  </a:cubicBezTo>
                  <a:cubicBezTo>
                    <a:pt x="35218" y="591266"/>
                    <a:pt x="11039" y="585610"/>
                    <a:pt x="3162" y="563742"/>
                  </a:cubicBezTo>
                  <a:cubicBezTo>
                    <a:pt x="-19739" y="500178"/>
                    <a:pt x="90205" y="331384"/>
                    <a:pt x="62711" y="216209"/>
                  </a:cubicBezTo>
                  <a:cubicBezTo>
                    <a:pt x="62468" y="215235"/>
                    <a:pt x="62255" y="214202"/>
                    <a:pt x="62042" y="213167"/>
                  </a:cubicBezTo>
                  <a:cubicBezTo>
                    <a:pt x="59771" y="201907"/>
                    <a:pt x="59319" y="190356"/>
                    <a:pt x="60704" y="178952"/>
                  </a:cubicBezTo>
                  <a:cubicBezTo>
                    <a:pt x="66513" y="130139"/>
                    <a:pt x="102431" y="77159"/>
                    <a:pt x="143094" y="0"/>
                  </a:cubicBezTo>
                  <a:cubicBezTo>
                    <a:pt x="170466" y="28741"/>
                    <a:pt x="374661" y="-4592"/>
                    <a:pt x="326334" y="279408"/>
                  </a:cubicBezTo>
                  <a:cubicBezTo>
                    <a:pt x="311523" y="366420"/>
                    <a:pt x="417818" y="400757"/>
                    <a:pt x="430531" y="468305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5" name="任意多边形: 形状 3434"/>
            <p:cNvSpPr/>
            <p:nvPr/>
          </p:nvSpPr>
          <p:spPr>
            <a:xfrm>
              <a:off x="3069991" y="5732614"/>
              <a:ext cx="95650" cy="72798"/>
            </a:xfrm>
            <a:custGeom>
              <a:avLst/>
              <a:gdLst>
                <a:gd name="connsiteX0" fmla="*/ 11618 w 95650"/>
                <a:gd name="connsiteY0" fmla="*/ 56447 h 72798"/>
                <a:gd name="connsiteX1" fmla="*/ 11618 w 95650"/>
                <a:gd name="connsiteY1" fmla="*/ 56447 h 72798"/>
                <a:gd name="connsiteX2" fmla="*/ 79300 w 95650"/>
                <a:gd name="connsiteY2" fmla="*/ 60906 h 72798"/>
                <a:gd name="connsiteX3" fmla="*/ 95650 w 95650"/>
                <a:gd name="connsiteY3" fmla="*/ 24787 h 72798"/>
                <a:gd name="connsiteX4" fmla="*/ 95650 w 95650"/>
                <a:gd name="connsiteY4" fmla="*/ 6083 h 72798"/>
                <a:gd name="connsiteX5" fmla="*/ 95255 w 95650"/>
                <a:gd name="connsiteY5" fmla="*/ 0 h 72798"/>
                <a:gd name="connsiteX6" fmla="*/ 0 w 95650"/>
                <a:gd name="connsiteY6" fmla="*/ 0 h 72798"/>
                <a:gd name="connsiteX7" fmla="*/ 2129 w 95650"/>
                <a:gd name="connsiteY7" fmla="*/ 35553 h 72798"/>
                <a:gd name="connsiteX8" fmla="*/ 11618 w 95650"/>
                <a:gd name="connsiteY8" fmla="*/ 56447 h 7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650" h="72798">
                  <a:moveTo>
                    <a:pt x="11618" y="56447"/>
                  </a:moveTo>
                  <a:lnTo>
                    <a:pt x="11618" y="56447"/>
                  </a:lnTo>
                  <a:cubicBezTo>
                    <a:pt x="29076" y="76368"/>
                    <a:pt x="59378" y="78365"/>
                    <a:pt x="79300" y="60906"/>
                  </a:cubicBezTo>
                  <a:cubicBezTo>
                    <a:pt x="89704" y="51788"/>
                    <a:pt x="95664" y="38621"/>
                    <a:pt x="95650" y="24787"/>
                  </a:cubicBezTo>
                  <a:lnTo>
                    <a:pt x="95650" y="6083"/>
                  </a:lnTo>
                  <a:cubicBezTo>
                    <a:pt x="95644" y="4049"/>
                    <a:pt x="95512" y="2017"/>
                    <a:pt x="95255" y="0"/>
                  </a:cubicBezTo>
                  <a:lnTo>
                    <a:pt x="0" y="0"/>
                  </a:lnTo>
                  <a:cubicBezTo>
                    <a:pt x="74" y="11881"/>
                    <a:pt x="785" y="23749"/>
                    <a:pt x="2129" y="35553"/>
                  </a:cubicBezTo>
                  <a:cubicBezTo>
                    <a:pt x="3390" y="43234"/>
                    <a:pt x="6664" y="50443"/>
                    <a:pt x="11618" y="56447"/>
                  </a:cubicBez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6" name="任意多边形: 形状 3435"/>
            <p:cNvSpPr/>
            <p:nvPr/>
          </p:nvSpPr>
          <p:spPr>
            <a:xfrm>
              <a:off x="3103385" y="5732796"/>
              <a:ext cx="54440" cy="72809"/>
            </a:xfrm>
            <a:custGeom>
              <a:avLst/>
              <a:gdLst>
                <a:gd name="connsiteX0" fmla="*/ 54044 w 54440"/>
                <a:gd name="connsiteY0" fmla="*/ 0 h 72809"/>
                <a:gd name="connsiteX1" fmla="*/ 41149 w 54440"/>
                <a:gd name="connsiteY1" fmla="*/ 0 h 72809"/>
                <a:gd name="connsiteX2" fmla="*/ 41545 w 54440"/>
                <a:gd name="connsiteY2" fmla="*/ 6083 h 72809"/>
                <a:gd name="connsiteX3" fmla="*/ 41545 w 54440"/>
                <a:gd name="connsiteY3" fmla="*/ 24787 h 72809"/>
                <a:gd name="connsiteX4" fmla="*/ 0 w 54440"/>
                <a:gd name="connsiteY4" fmla="*/ 72354 h 72809"/>
                <a:gd name="connsiteX5" fmla="*/ 6448 w 54440"/>
                <a:gd name="connsiteY5" fmla="*/ 72810 h 72809"/>
                <a:gd name="connsiteX6" fmla="*/ 54440 w 54440"/>
                <a:gd name="connsiteY6" fmla="*/ 24787 h 72809"/>
                <a:gd name="connsiteX7" fmla="*/ 54440 w 54440"/>
                <a:gd name="connsiteY7" fmla="*/ 6083 h 72809"/>
                <a:gd name="connsiteX8" fmla="*/ 54044 w 54440"/>
                <a:gd name="connsiteY8" fmla="*/ 0 h 72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40" h="72809">
                  <a:moveTo>
                    <a:pt x="54044" y="0"/>
                  </a:moveTo>
                  <a:lnTo>
                    <a:pt x="41149" y="0"/>
                  </a:lnTo>
                  <a:cubicBezTo>
                    <a:pt x="41407" y="2017"/>
                    <a:pt x="41539" y="4049"/>
                    <a:pt x="41545" y="6083"/>
                  </a:cubicBezTo>
                  <a:lnTo>
                    <a:pt x="41545" y="24787"/>
                  </a:lnTo>
                  <a:cubicBezTo>
                    <a:pt x="41470" y="48774"/>
                    <a:pt x="23759" y="69052"/>
                    <a:pt x="0" y="72354"/>
                  </a:cubicBezTo>
                  <a:cubicBezTo>
                    <a:pt x="2135" y="72660"/>
                    <a:pt x="4290" y="72812"/>
                    <a:pt x="6448" y="72810"/>
                  </a:cubicBezTo>
                  <a:cubicBezTo>
                    <a:pt x="32930" y="72726"/>
                    <a:pt x="54373" y="51270"/>
                    <a:pt x="54440" y="24787"/>
                  </a:cubicBezTo>
                  <a:lnTo>
                    <a:pt x="54440" y="6083"/>
                  </a:lnTo>
                  <a:cubicBezTo>
                    <a:pt x="54450" y="4048"/>
                    <a:pt x="54317" y="2016"/>
                    <a:pt x="54044" y="0"/>
                  </a:cubicBez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7" name="任意多边形: 形状 3436"/>
            <p:cNvSpPr/>
            <p:nvPr/>
          </p:nvSpPr>
          <p:spPr>
            <a:xfrm rot="10800000">
              <a:off x="3098032" y="5801348"/>
              <a:ext cx="39202" cy="5869"/>
            </a:xfrm>
            <a:custGeom>
              <a:avLst/>
              <a:gdLst>
                <a:gd name="connsiteX0" fmla="*/ -181 w 39202"/>
                <a:gd name="connsiteY0" fmla="*/ -254 h 5869"/>
                <a:gd name="connsiteX1" fmla="*/ 39022 w 39202"/>
                <a:gd name="connsiteY1" fmla="*/ -254 h 5869"/>
                <a:gd name="connsiteX2" fmla="*/ 39022 w 39202"/>
                <a:gd name="connsiteY2" fmla="*/ 5615 h 5869"/>
                <a:gd name="connsiteX3" fmla="*/ -181 w 39202"/>
                <a:gd name="connsiteY3" fmla="*/ 5615 h 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02" h="5869">
                  <a:moveTo>
                    <a:pt x="-181" y="-254"/>
                  </a:moveTo>
                  <a:lnTo>
                    <a:pt x="39022" y="-254"/>
                  </a:lnTo>
                  <a:lnTo>
                    <a:pt x="39022" y="5615"/>
                  </a:lnTo>
                  <a:lnTo>
                    <a:pt x="-181" y="5615"/>
                  </a:ln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8" name="任意多边形: 形状 3437"/>
            <p:cNvSpPr/>
            <p:nvPr/>
          </p:nvSpPr>
          <p:spPr>
            <a:xfrm>
              <a:off x="2705857" y="5926230"/>
              <a:ext cx="143578" cy="56654"/>
            </a:xfrm>
            <a:custGeom>
              <a:avLst/>
              <a:gdLst>
                <a:gd name="connsiteX0" fmla="*/ 19642 w 143578"/>
                <a:gd name="connsiteY0" fmla="*/ 5500 h 56654"/>
                <a:gd name="connsiteX1" fmla="*/ 85304 w 143578"/>
                <a:gd name="connsiteY1" fmla="*/ 3219 h 56654"/>
                <a:gd name="connsiteX2" fmla="*/ 143333 w 143578"/>
                <a:gd name="connsiteY2" fmla="*/ 44429 h 56654"/>
                <a:gd name="connsiteX3" fmla="*/ 70037 w 143578"/>
                <a:gd name="connsiteY3" fmla="*/ 50512 h 56654"/>
                <a:gd name="connsiteX4" fmla="*/ 8966 w 143578"/>
                <a:gd name="connsiteY4" fmla="*/ 45159 h 56654"/>
                <a:gd name="connsiteX5" fmla="*/ 19642 w 143578"/>
                <a:gd name="connsiteY5" fmla="*/ 5500 h 5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578" h="56654">
                  <a:moveTo>
                    <a:pt x="19642" y="5500"/>
                  </a:moveTo>
                  <a:cubicBezTo>
                    <a:pt x="19642" y="5500"/>
                    <a:pt x="64684" y="-5175"/>
                    <a:pt x="85304" y="3219"/>
                  </a:cubicBezTo>
                  <a:cubicBezTo>
                    <a:pt x="105924" y="11613"/>
                    <a:pt x="147134" y="32994"/>
                    <a:pt x="143333" y="44429"/>
                  </a:cubicBezTo>
                  <a:cubicBezTo>
                    <a:pt x="139531" y="55865"/>
                    <a:pt x="90657" y="62008"/>
                    <a:pt x="70037" y="50512"/>
                  </a:cubicBezTo>
                  <a:cubicBezTo>
                    <a:pt x="49416" y="39016"/>
                    <a:pt x="34149" y="53553"/>
                    <a:pt x="8966" y="45159"/>
                  </a:cubicBezTo>
                  <a:cubicBezTo>
                    <a:pt x="-16216" y="36765"/>
                    <a:pt x="19642" y="5500"/>
                    <a:pt x="19642" y="5500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9" name="任意多边形: 形状 3438"/>
            <p:cNvSpPr/>
            <p:nvPr/>
          </p:nvSpPr>
          <p:spPr>
            <a:xfrm>
              <a:off x="2339058" y="5233621"/>
              <a:ext cx="402158" cy="733114"/>
            </a:xfrm>
            <a:custGeom>
              <a:avLst/>
              <a:gdLst>
                <a:gd name="connsiteX0" fmla="*/ 213267 w 402158"/>
                <a:gd name="connsiteY0" fmla="*/ 0 h 733114"/>
                <a:gd name="connsiteX1" fmla="*/ 17344 w 402158"/>
                <a:gd name="connsiteY1" fmla="*/ 82390 h 733114"/>
                <a:gd name="connsiteX2" fmla="*/ 40245 w 402158"/>
                <a:gd name="connsiteY2" fmla="*/ 529010 h 733114"/>
                <a:gd name="connsiteX3" fmla="*/ 358612 w 402158"/>
                <a:gd name="connsiteY3" fmla="*/ 732780 h 733114"/>
                <a:gd name="connsiteX4" fmla="*/ 402103 w 402158"/>
                <a:gd name="connsiteY4" fmla="*/ 690414 h 733114"/>
                <a:gd name="connsiteX5" fmla="*/ 143316 w 402158"/>
                <a:gd name="connsiteY5" fmla="*/ 454558 h 733114"/>
                <a:gd name="connsiteX6" fmla="*/ 213267 w 402158"/>
                <a:gd name="connsiteY6" fmla="*/ 0 h 73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158" h="733114">
                  <a:moveTo>
                    <a:pt x="213267" y="0"/>
                  </a:moveTo>
                  <a:cubicBezTo>
                    <a:pt x="213267" y="0"/>
                    <a:pt x="47119" y="2220"/>
                    <a:pt x="17344" y="82390"/>
                  </a:cubicBezTo>
                  <a:cubicBezTo>
                    <a:pt x="-12431" y="162560"/>
                    <a:pt x="-3276" y="444309"/>
                    <a:pt x="40245" y="529010"/>
                  </a:cubicBezTo>
                  <a:cubicBezTo>
                    <a:pt x="83767" y="613711"/>
                    <a:pt x="331119" y="728279"/>
                    <a:pt x="358612" y="732780"/>
                  </a:cubicBezTo>
                  <a:cubicBezTo>
                    <a:pt x="386106" y="737281"/>
                    <a:pt x="403259" y="695006"/>
                    <a:pt x="402103" y="690414"/>
                  </a:cubicBezTo>
                  <a:cubicBezTo>
                    <a:pt x="400948" y="685822"/>
                    <a:pt x="142160" y="476365"/>
                    <a:pt x="143316" y="454558"/>
                  </a:cubicBezTo>
                  <a:cubicBezTo>
                    <a:pt x="144472" y="432752"/>
                    <a:pt x="213267" y="0"/>
                    <a:pt x="213267" y="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0" name="任意多边形: 形状 3439"/>
            <p:cNvSpPr/>
            <p:nvPr/>
          </p:nvSpPr>
          <p:spPr>
            <a:xfrm>
              <a:off x="3656712" y="5493926"/>
              <a:ext cx="150420" cy="111963"/>
            </a:xfrm>
            <a:custGeom>
              <a:avLst/>
              <a:gdLst>
                <a:gd name="connsiteX0" fmla="*/ 149982 w 150420"/>
                <a:gd name="connsiteY0" fmla="*/ 72387 h 111963"/>
                <a:gd name="connsiteX1" fmla="*/ 98279 w 150420"/>
                <a:gd name="connsiteY1" fmla="*/ 14876 h 111963"/>
                <a:gd name="connsiteX2" fmla="*/ 46759 w 150420"/>
                <a:gd name="connsiteY2" fmla="*/ 277 h 111963"/>
                <a:gd name="connsiteX3" fmla="*/ 49344 w 150420"/>
                <a:gd name="connsiteY3" fmla="*/ 9918 h 111963"/>
                <a:gd name="connsiteX4" fmla="*/ 70633 w 150420"/>
                <a:gd name="connsiteY4" fmla="*/ 26615 h 111963"/>
                <a:gd name="connsiteX5" fmla="*/ 2507 w 150420"/>
                <a:gd name="connsiteY5" fmla="*/ 8975 h 111963"/>
                <a:gd name="connsiteX6" fmla="*/ 29210 w 150420"/>
                <a:gd name="connsiteY6" fmla="*/ 77040 h 111963"/>
                <a:gd name="connsiteX7" fmla="*/ 121180 w 150420"/>
                <a:gd name="connsiteY7" fmla="*/ 106724 h 111963"/>
                <a:gd name="connsiteX8" fmla="*/ 149982 w 150420"/>
                <a:gd name="connsiteY8" fmla="*/ 72387 h 11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420" h="111963">
                  <a:moveTo>
                    <a:pt x="149982" y="72387"/>
                  </a:moveTo>
                  <a:cubicBezTo>
                    <a:pt x="149982" y="72387"/>
                    <a:pt x="107403" y="20958"/>
                    <a:pt x="98279" y="14876"/>
                  </a:cubicBezTo>
                  <a:cubicBezTo>
                    <a:pt x="89155" y="8793"/>
                    <a:pt x="49070" y="-1852"/>
                    <a:pt x="46759" y="277"/>
                  </a:cubicBezTo>
                  <a:cubicBezTo>
                    <a:pt x="44447" y="2406"/>
                    <a:pt x="44387" y="5539"/>
                    <a:pt x="49344" y="9918"/>
                  </a:cubicBezTo>
                  <a:cubicBezTo>
                    <a:pt x="54301" y="14298"/>
                    <a:pt x="73249" y="25368"/>
                    <a:pt x="70633" y="26615"/>
                  </a:cubicBezTo>
                  <a:cubicBezTo>
                    <a:pt x="68018" y="27862"/>
                    <a:pt x="10749" y="-757"/>
                    <a:pt x="2507" y="8975"/>
                  </a:cubicBezTo>
                  <a:cubicBezTo>
                    <a:pt x="-5735" y="18708"/>
                    <a:pt x="7161" y="58093"/>
                    <a:pt x="29210" y="77040"/>
                  </a:cubicBezTo>
                  <a:cubicBezTo>
                    <a:pt x="51260" y="95988"/>
                    <a:pt x="117044" y="104078"/>
                    <a:pt x="121180" y="106724"/>
                  </a:cubicBezTo>
                  <a:cubicBezTo>
                    <a:pt x="156277" y="129139"/>
                    <a:pt x="149982" y="72387"/>
                    <a:pt x="149982" y="72387"/>
                  </a:cubicBezTo>
                  <a:close/>
                </a:path>
              </a:pathLst>
            </a:custGeom>
            <a:solidFill>
              <a:srgbClr val="ED975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1" name="任意多边形: 形状 3440"/>
            <p:cNvSpPr/>
            <p:nvPr/>
          </p:nvSpPr>
          <p:spPr>
            <a:xfrm>
              <a:off x="3962189" y="6600368"/>
              <a:ext cx="242313" cy="237599"/>
            </a:xfrm>
            <a:custGeom>
              <a:avLst/>
              <a:gdLst>
                <a:gd name="connsiteX0" fmla="*/ 242312 w 242313"/>
                <a:gd name="connsiteY0" fmla="*/ 199390 h 237599"/>
                <a:gd name="connsiteX1" fmla="*/ 230481 w 242313"/>
                <a:gd name="connsiteY1" fmla="*/ 217881 h 237599"/>
                <a:gd name="connsiteX2" fmla="*/ 230482 w 242313"/>
                <a:gd name="connsiteY2" fmla="*/ 217881 h 237599"/>
                <a:gd name="connsiteX3" fmla="*/ 166249 w 242313"/>
                <a:gd name="connsiteY3" fmla="*/ 224876 h 237599"/>
                <a:gd name="connsiteX4" fmla="*/ 157125 w 242313"/>
                <a:gd name="connsiteY4" fmla="*/ 224633 h 237599"/>
                <a:gd name="connsiteX5" fmla="*/ 153384 w 242313"/>
                <a:gd name="connsiteY5" fmla="*/ 224633 h 237599"/>
                <a:gd name="connsiteX6" fmla="*/ 80665 w 242313"/>
                <a:gd name="connsiteY6" fmla="*/ 236798 h 237599"/>
                <a:gd name="connsiteX7" fmla="*/ 222 w 242313"/>
                <a:gd name="connsiteY7" fmla="*/ 217152 h 237599"/>
                <a:gd name="connsiteX8" fmla="*/ 48640 w 242313"/>
                <a:gd name="connsiteY8" fmla="*/ 195011 h 237599"/>
                <a:gd name="connsiteX9" fmla="*/ 52564 w 242313"/>
                <a:gd name="connsiteY9" fmla="*/ 193794 h 237599"/>
                <a:gd name="connsiteX10" fmla="*/ 63390 w 242313"/>
                <a:gd name="connsiteY10" fmla="*/ 190388 h 237599"/>
                <a:gd name="connsiteX11" fmla="*/ 135136 w 242313"/>
                <a:gd name="connsiteY11" fmla="*/ 136191 h 237599"/>
                <a:gd name="connsiteX12" fmla="*/ 118348 w 242313"/>
                <a:gd name="connsiteY12" fmla="*/ 9337 h 237599"/>
                <a:gd name="connsiteX13" fmla="*/ 207672 w 242313"/>
                <a:gd name="connsiteY13" fmla="*/ 0 h 237599"/>
                <a:gd name="connsiteX14" fmla="*/ 221874 w 242313"/>
                <a:gd name="connsiteY14" fmla="*/ 128040 h 237599"/>
                <a:gd name="connsiteX15" fmla="*/ 237081 w 242313"/>
                <a:gd name="connsiteY15" fmla="*/ 171106 h 237599"/>
                <a:gd name="connsiteX16" fmla="*/ 237963 w 242313"/>
                <a:gd name="connsiteY16" fmla="*/ 174147 h 237599"/>
                <a:gd name="connsiteX17" fmla="*/ 242313 w 242313"/>
                <a:gd name="connsiteY17" fmla="*/ 199390 h 23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2313" h="237599">
                  <a:moveTo>
                    <a:pt x="242312" y="199390"/>
                  </a:moveTo>
                  <a:cubicBezTo>
                    <a:pt x="242387" y="207355"/>
                    <a:pt x="237745" y="214611"/>
                    <a:pt x="230481" y="217881"/>
                  </a:cubicBezTo>
                  <a:lnTo>
                    <a:pt x="230482" y="217881"/>
                  </a:lnTo>
                  <a:cubicBezTo>
                    <a:pt x="216704" y="225241"/>
                    <a:pt x="192556" y="225971"/>
                    <a:pt x="166249" y="224876"/>
                  </a:cubicBezTo>
                  <a:cubicBezTo>
                    <a:pt x="162903" y="224876"/>
                    <a:pt x="159862" y="224633"/>
                    <a:pt x="157125" y="224633"/>
                  </a:cubicBezTo>
                  <a:lnTo>
                    <a:pt x="153384" y="224633"/>
                  </a:lnTo>
                  <a:cubicBezTo>
                    <a:pt x="127380" y="225241"/>
                    <a:pt x="130118" y="232784"/>
                    <a:pt x="80665" y="236798"/>
                  </a:cubicBezTo>
                  <a:cubicBezTo>
                    <a:pt x="24309" y="241452"/>
                    <a:pt x="3537" y="224633"/>
                    <a:pt x="222" y="217152"/>
                  </a:cubicBezTo>
                  <a:cubicBezTo>
                    <a:pt x="-2576" y="210673"/>
                    <a:pt x="21511" y="203374"/>
                    <a:pt x="48640" y="195011"/>
                  </a:cubicBezTo>
                  <a:lnTo>
                    <a:pt x="52564" y="193794"/>
                  </a:lnTo>
                  <a:lnTo>
                    <a:pt x="63390" y="190388"/>
                  </a:lnTo>
                  <a:cubicBezTo>
                    <a:pt x="95568" y="180017"/>
                    <a:pt x="127259" y="167730"/>
                    <a:pt x="135136" y="136191"/>
                  </a:cubicBezTo>
                  <a:cubicBezTo>
                    <a:pt x="143530" y="102736"/>
                    <a:pt x="118348" y="9337"/>
                    <a:pt x="118348" y="9337"/>
                  </a:cubicBezTo>
                  <a:lnTo>
                    <a:pt x="207672" y="0"/>
                  </a:lnTo>
                  <a:cubicBezTo>
                    <a:pt x="207672" y="0"/>
                    <a:pt x="216279" y="97627"/>
                    <a:pt x="221874" y="128040"/>
                  </a:cubicBezTo>
                  <a:cubicBezTo>
                    <a:pt x="224916" y="144281"/>
                    <a:pt x="232519" y="157207"/>
                    <a:pt x="237081" y="171106"/>
                  </a:cubicBezTo>
                  <a:cubicBezTo>
                    <a:pt x="237385" y="172079"/>
                    <a:pt x="237690" y="173052"/>
                    <a:pt x="237963" y="174147"/>
                  </a:cubicBezTo>
                  <a:cubicBezTo>
                    <a:pt x="240569" y="182321"/>
                    <a:pt x="242032" y="190816"/>
                    <a:pt x="242313" y="199390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2" name="任意多边形: 形状 3441"/>
            <p:cNvSpPr/>
            <p:nvPr/>
          </p:nvSpPr>
          <p:spPr>
            <a:xfrm>
              <a:off x="3962249" y="6771534"/>
              <a:ext cx="242252" cy="66493"/>
            </a:xfrm>
            <a:custGeom>
              <a:avLst/>
              <a:gdLst>
                <a:gd name="connsiteX0" fmla="*/ 242251 w 242252"/>
                <a:gd name="connsiteY0" fmla="*/ 28223 h 66493"/>
                <a:gd name="connsiteX1" fmla="*/ 230421 w 242252"/>
                <a:gd name="connsiteY1" fmla="*/ 46715 h 66493"/>
                <a:gd name="connsiteX2" fmla="*/ 230421 w 242252"/>
                <a:gd name="connsiteY2" fmla="*/ 46715 h 66493"/>
                <a:gd name="connsiteX3" fmla="*/ 166248 w 242252"/>
                <a:gd name="connsiteY3" fmla="*/ 53527 h 66493"/>
                <a:gd name="connsiteX4" fmla="*/ 157124 w 242252"/>
                <a:gd name="connsiteY4" fmla="*/ 53527 h 66493"/>
                <a:gd name="connsiteX5" fmla="*/ 153384 w 242252"/>
                <a:gd name="connsiteY5" fmla="*/ 53527 h 66493"/>
                <a:gd name="connsiteX6" fmla="*/ 80665 w 242252"/>
                <a:gd name="connsiteY6" fmla="*/ 65693 h 66493"/>
                <a:gd name="connsiteX7" fmla="*/ 222 w 242252"/>
                <a:gd name="connsiteY7" fmla="*/ 46046 h 66493"/>
                <a:gd name="connsiteX8" fmla="*/ 48640 w 242252"/>
                <a:gd name="connsiteY8" fmla="*/ 23905 h 66493"/>
                <a:gd name="connsiteX9" fmla="*/ 135105 w 242252"/>
                <a:gd name="connsiteY9" fmla="*/ 31052 h 66493"/>
                <a:gd name="connsiteX10" fmla="*/ 236959 w 242252"/>
                <a:gd name="connsiteY10" fmla="*/ 0 h 66493"/>
                <a:gd name="connsiteX11" fmla="*/ 237842 w 242252"/>
                <a:gd name="connsiteY11" fmla="*/ 3041 h 66493"/>
                <a:gd name="connsiteX12" fmla="*/ 242251 w 242252"/>
                <a:gd name="connsiteY12" fmla="*/ 28224 h 6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2252" h="66493">
                  <a:moveTo>
                    <a:pt x="242251" y="28223"/>
                  </a:moveTo>
                  <a:cubicBezTo>
                    <a:pt x="242326" y="36189"/>
                    <a:pt x="237684" y="43444"/>
                    <a:pt x="230421" y="46715"/>
                  </a:cubicBezTo>
                  <a:lnTo>
                    <a:pt x="230421" y="46715"/>
                  </a:lnTo>
                  <a:cubicBezTo>
                    <a:pt x="215761" y="53284"/>
                    <a:pt x="191978" y="54257"/>
                    <a:pt x="166248" y="53527"/>
                  </a:cubicBezTo>
                  <a:cubicBezTo>
                    <a:pt x="162873" y="53527"/>
                    <a:pt x="159862" y="53527"/>
                    <a:pt x="157124" y="53527"/>
                  </a:cubicBezTo>
                  <a:lnTo>
                    <a:pt x="153384" y="53527"/>
                  </a:lnTo>
                  <a:cubicBezTo>
                    <a:pt x="127380" y="54136"/>
                    <a:pt x="130117" y="61678"/>
                    <a:pt x="80665" y="65693"/>
                  </a:cubicBezTo>
                  <a:cubicBezTo>
                    <a:pt x="24309" y="70346"/>
                    <a:pt x="3537" y="53527"/>
                    <a:pt x="222" y="46046"/>
                  </a:cubicBezTo>
                  <a:cubicBezTo>
                    <a:pt x="-2576" y="39568"/>
                    <a:pt x="21511" y="32269"/>
                    <a:pt x="48640" y="23905"/>
                  </a:cubicBezTo>
                  <a:cubicBezTo>
                    <a:pt x="76380" y="33627"/>
                    <a:pt x="106146" y="36087"/>
                    <a:pt x="135105" y="31052"/>
                  </a:cubicBezTo>
                  <a:cubicBezTo>
                    <a:pt x="172726" y="24178"/>
                    <a:pt x="210074" y="6052"/>
                    <a:pt x="236959" y="0"/>
                  </a:cubicBezTo>
                  <a:cubicBezTo>
                    <a:pt x="237264" y="973"/>
                    <a:pt x="237568" y="1947"/>
                    <a:pt x="237842" y="3041"/>
                  </a:cubicBezTo>
                  <a:cubicBezTo>
                    <a:pt x="240462" y="11193"/>
                    <a:pt x="241946" y="19667"/>
                    <a:pt x="242251" y="28224"/>
                  </a:cubicBez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3" name="任意多边形: 形状 3442"/>
            <p:cNvSpPr/>
            <p:nvPr/>
          </p:nvSpPr>
          <p:spPr>
            <a:xfrm>
              <a:off x="3383676" y="6518951"/>
              <a:ext cx="305470" cy="191778"/>
            </a:xfrm>
            <a:custGeom>
              <a:avLst/>
              <a:gdLst>
                <a:gd name="connsiteX0" fmla="*/ 241207 w 305470"/>
                <a:gd name="connsiteY0" fmla="*/ 173204 h 191778"/>
                <a:gd name="connsiteX1" fmla="*/ 161372 w 305470"/>
                <a:gd name="connsiteY1" fmla="*/ 184244 h 191778"/>
                <a:gd name="connsiteX2" fmla="*/ 75029 w 305470"/>
                <a:gd name="connsiteY2" fmla="*/ 179834 h 191778"/>
                <a:gd name="connsiteX3" fmla="*/ 60 w 305470"/>
                <a:gd name="connsiteY3" fmla="*/ 144281 h 191778"/>
                <a:gd name="connsiteX4" fmla="*/ 56112 w 305470"/>
                <a:gd name="connsiteY4" fmla="*/ 130808 h 191778"/>
                <a:gd name="connsiteX5" fmla="*/ 67395 w 305470"/>
                <a:gd name="connsiteY5" fmla="*/ 129470 h 191778"/>
                <a:gd name="connsiteX6" fmla="*/ 156232 w 305470"/>
                <a:gd name="connsiteY6" fmla="*/ 85705 h 191778"/>
                <a:gd name="connsiteX7" fmla="*/ 228373 w 305470"/>
                <a:gd name="connsiteY7" fmla="*/ 0 h 191778"/>
                <a:gd name="connsiteX8" fmla="*/ 305471 w 305470"/>
                <a:gd name="connsiteY8" fmla="*/ 6083 h 191778"/>
                <a:gd name="connsiteX9" fmla="*/ 249358 w 305470"/>
                <a:gd name="connsiteY9" fmla="*/ 94281 h 191778"/>
                <a:gd name="connsiteX10" fmla="*/ 241816 w 305470"/>
                <a:gd name="connsiteY10" fmla="*/ 146836 h 191778"/>
                <a:gd name="connsiteX11" fmla="*/ 241207 w 305470"/>
                <a:gd name="connsiteY11" fmla="*/ 173204 h 19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5470" h="191778">
                  <a:moveTo>
                    <a:pt x="241207" y="173204"/>
                  </a:moveTo>
                  <a:cubicBezTo>
                    <a:pt x="236250" y="198021"/>
                    <a:pt x="200879" y="193885"/>
                    <a:pt x="161372" y="184244"/>
                  </a:cubicBezTo>
                  <a:cubicBezTo>
                    <a:pt x="121865" y="174603"/>
                    <a:pt x="131263" y="186069"/>
                    <a:pt x="75029" y="179834"/>
                  </a:cubicBezTo>
                  <a:cubicBezTo>
                    <a:pt x="18794" y="173599"/>
                    <a:pt x="1763" y="152645"/>
                    <a:pt x="60" y="144281"/>
                  </a:cubicBezTo>
                  <a:cubicBezTo>
                    <a:pt x="-1461" y="136860"/>
                    <a:pt x="26306" y="134245"/>
                    <a:pt x="56112" y="130808"/>
                  </a:cubicBezTo>
                  <a:lnTo>
                    <a:pt x="67395" y="129470"/>
                  </a:lnTo>
                  <a:cubicBezTo>
                    <a:pt x="101032" y="125242"/>
                    <a:pt x="125667" y="103527"/>
                    <a:pt x="156232" y="85705"/>
                  </a:cubicBezTo>
                  <a:cubicBezTo>
                    <a:pt x="185186" y="68825"/>
                    <a:pt x="228373" y="0"/>
                    <a:pt x="228373" y="0"/>
                  </a:cubicBezTo>
                  <a:lnTo>
                    <a:pt x="305471" y="6083"/>
                  </a:lnTo>
                  <a:cubicBezTo>
                    <a:pt x="305471" y="6083"/>
                    <a:pt x="265021" y="67548"/>
                    <a:pt x="249358" y="94281"/>
                  </a:cubicBezTo>
                  <a:cubicBezTo>
                    <a:pt x="240234" y="110005"/>
                    <a:pt x="240660" y="130777"/>
                    <a:pt x="241816" y="146836"/>
                  </a:cubicBezTo>
                  <a:cubicBezTo>
                    <a:pt x="242784" y="155613"/>
                    <a:pt x="242579" y="164481"/>
                    <a:pt x="241207" y="173204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4" name="任意多边形: 形状 3443"/>
            <p:cNvSpPr/>
            <p:nvPr/>
          </p:nvSpPr>
          <p:spPr>
            <a:xfrm>
              <a:off x="3383676" y="6649759"/>
              <a:ext cx="242415" cy="60970"/>
            </a:xfrm>
            <a:custGeom>
              <a:avLst/>
              <a:gdLst>
                <a:gd name="connsiteX0" fmla="*/ 161372 w 242415"/>
                <a:gd name="connsiteY0" fmla="*/ 53436 h 60970"/>
                <a:gd name="connsiteX1" fmla="*/ 75029 w 242415"/>
                <a:gd name="connsiteY1" fmla="*/ 49026 h 60970"/>
                <a:gd name="connsiteX2" fmla="*/ 60 w 242415"/>
                <a:gd name="connsiteY2" fmla="*/ 13473 h 60970"/>
                <a:gd name="connsiteX3" fmla="*/ 56112 w 242415"/>
                <a:gd name="connsiteY3" fmla="*/ 0 h 60970"/>
                <a:gd name="connsiteX4" fmla="*/ 56385 w 242415"/>
                <a:gd name="connsiteY4" fmla="*/ 578 h 60970"/>
                <a:gd name="connsiteX5" fmla="*/ 136920 w 242415"/>
                <a:gd name="connsiteY5" fmla="*/ 25608 h 60970"/>
                <a:gd name="connsiteX6" fmla="*/ 241816 w 242415"/>
                <a:gd name="connsiteY6" fmla="*/ 16028 h 60970"/>
                <a:gd name="connsiteX7" fmla="*/ 241207 w 242415"/>
                <a:gd name="connsiteY7" fmla="*/ 42396 h 60970"/>
                <a:gd name="connsiteX8" fmla="*/ 161372 w 242415"/>
                <a:gd name="connsiteY8" fmla="*/ 53436 h 6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415" h="60970">
                  <a:moveTo>
                    <a:pt x="161372" y="53436"/>
                  </a:moveTo>
                  <a:cubicBezTo>
                    <a:pt x="121835" y="43765"/>
                    <a:pt x="131263" y="55261"/>
                    <a:pt x="75029" y="49026"/>
                  </a:cubicBezTo>
                  <a:cubicBezTo>
                    <a:pt x="18794" y="42791"/>
                    <a:pt x="1763" y="21837"/>
                    <a:pt x="60" y="13473"/>
                  </a:cubicBezTo>
                  <a:cubicBezTo>
                    <a:pt x="-1461" y="6052"/>
                    <a:pt x="26306" y="3437"/>
                    <a:pt x="56112" y="0"/>
                  </a:cubicBezTo>
                  <a:lnTo>
                    <a:pt x="56385" y="578"/>
                  </a:lnTo>
                  <a:cubicBezTo>
                    <a:pt x="80479" y="16036"/>
                    <a:pt x="108308" y="24685"/>
                    <a:pt x="136920" y="25608"/>
                  </a:cubicBezTo>
                  <a:cubicBezTo>
                    <a:pt x="175058" y="26520"/>
                    <a:pt x="215447" y="15602"/>
                    <a:pt x="241816" y="16028"/>
                  </a:cubicBezTo>
                  <a:cubicBezTo>
                    <a:pt x="242784" y="24806"/>
                    <a:pt x="242579" y="33673"/>
                    <a:pt x="241207" y="42396"/>
                  </a:cubicBezTo>
                  <a:cubicBezTo>
                    <a:pt x="236250" y="67213"/>
                    <a:pt x="200879" y="63077"/>
                    <a:pt x="161372" y="53436"/>
                  </a:cubicBez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5" name="任意多边形: 形状 3444"/>
            <p:cNvSpPr/>
            <p:nvPr/>
          </p:nvSpPr>
          <p:spPr>
            <a:xfrm>
              <a:off x="3920379" y="6075508"/>
              <a:ext cx="264535" cy="571263"/>
            </a:xfrm>
            <a:custGeom>
              <a:avLst/>
              <a:gdLst>
                <a:gd name="connsiteX0" fmla="*/ 0 w 264535"/>
                <a:gd name="connsiteY0" fmla="*/ 123616 h 571263"/>
                <a:gd name="connsiteX1" fmla="*/ 166179 w 264535"/>
                <a:gd name="connsiteY1" fmla="*/ 570845 h 571263"/>
                <a:gd name="connsiteX2" fmla="*/ 216209 w 264535"/>
                <a:gd name="connsiteY2" fmla="*/ 566253 h 571263"/>
                <a:gd name="connsiteX3" fmla="*/ 264535 w 264535"/>
                <a:gd name="connsiteY3" fmla="*/ 542713 h 571263"/>
                <a:gd name="connsiteX4" fmla="*/ 147718 w 264535"/>
                <a:gd name="connsiteY4" fmla="*/ 23982 h 571263"/>
                <a:gd name="connsiteX5" fmla="*/ 0 w 264535"/>
                <a:gd name="connsiteY5" fmla="*/ 123616 h 57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535" h="571263">
                  <a:moveTo>
                    <a:pt x="0" y="123616"/>
                  </a:moveTo>
                  <a:lnTo>
                    <a:pt x="166179" y="570845"/>
                  </a:lnTo>
                  <a:cubicBezTo>
                    <a:pt x="182994" y="572093"/>
                    <a:pt x="199901" y="570541"/>
                    <a:pt x="216209" y="566253"/>
                  </a:cubicBezTo>
                  <a:cubicBezTo>
                    <a:pt x="238714" y="559775"/>
                    <a:pt x="264535" y="542713"/>
                    <a:pt x="264535" y="542713"/>
                  </a:cubicBezTo>
                  <a:cubicBezTo>
                    <a:pt x="264535" y="542713"/>
                    <a:pt x="223295" y="113306"/>
                    <a:pt x="147718" y="23982"/>
                  </a:cubicBezTo>
                  <a:cubicBezTo>
                    <a:pt x="72140" y="-65342"/>
                    <a:pt x="0" y="123616"/>
                    <a:pt x="0" y="123616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6" name="任意多边形: 形状 3445"/>
            <p:cNvSpPr/>
            <p:nvPr/>
          </p:nvSpPr>
          <p:spPr>
            <a:xfrm>
              <a:off x="3567432" y="5886276"/>
              <a:ext cx="1102215" cy="698709"/>
            </a:xfrm>
            <a:custGeom>
              <a:avLst/>
              <a:gdLst>
                <a:gd name="connsiteX0" fmla="*/ 1010241 w 1102215"/>
                <a:gd name="connsiteY0" fmla="*/ 131920 h 698709"/>
                <a:gd name="connsiteX1" fmla="*/ 426304 w 1102215"/>
                <a:gd name="connsiteY1" fmla="*/ 4792 h 698709"/>
                <a:gd name="connsiteX2" fmla="*/ 0 w 1102215"/>
                <a:gd name="connsiteY2" fmla="*/ 675285 h 698709"/>
                <a:gd name="connsiteX3" fmla="*/ 26916 w 1102215"/>
                <a:gd name="connsiteY3" fmla="*/ 692286 h 698709"/>
                <a:gd name="connsiteX4" fmla="*/ 89567 w 1102215"/>
                <a:gd name="connsiteY4" fmla="*/ 698703 h 698709"/>
                <a:gd name="connsiteX5" fmla="*/ 412497 w 1102215"/>
                <a:gd name="connsiteY5" fmla="*/ 379363 h 698709"/>
                <a:gd name="connsiteX6" fmla="*/ 494947 w 1102215"/>
                <a:gd name="connsiteY6" fmla="*/ 245361 h 698709"/>
                <a:gd name="connsiteX7" fmla="*/ 1030861 w 1102215"/>
                <a:gd name="connsiteY7" fmla="*/ 317502 h 698709"/>
                <a:gd name="connsiteX8" fmla="*/ 1099352 w 1102215"/>
                <a:gd name="connsiteY8" fmla="*/ 96336 h 69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2215" h="698709">
                  <a:moveTo>
                    <a:pt x="1010241" y="131920"/>
                  </a:moveTo>
                  <a:cubicBezTo>
                    <a:pt x="1010241" y="131920"/>
                    <a:pt x="532751" y="-29545"/>
                    <a:pt x="426304" y="4792"/>
                  </a:cubicBezTo>
                  <a:cubicBezTo>
                    <a:pt x="319858" y="39128"/>
                    <a:pt x="0" y="675285"/>
                    <a:pt x="0" y="675285"/>
                  </a:cubicBezTo>
                  <a:cubicBezTo>
                    <a:pt x="0" y="675285"/>
                    <a:pt x="7208" y="684896"/>
                    <a:pt x="26916" y="692286"/>
                  </a:cubicBezTo>
                  <a:cubicBezTo>
                    <a:pt x="45164" y="699159"/>
                    <a:pt x="89567" y="698703"/>
                    <a:pt x="89567" y="698703"/>
                  </a:cubicBezTo>
                  <a:cubicBezTo>
                    <a:pt x="89567" y="698703"/>
                    <a:pt x="378130" y="451351"/>
                    <a:pt x="412497" y="379363"/>
                  </a:cubicBezTo>
                  <a:cubicBezTo>
                    <a:pt x="446864" y="307374"/>
                    <a:pt x="460580" y="238488"/>
                    <a:pt x="494947" y="245361"/>
                  </a:cubicBezTo>
                  <a:cubicBezTo>
                    <a:pt x="529314" y="252235"/>
                    <a:pt x="938101" y="413699"/>
                    <a:pt x="1030861" y="317502"/>
                  </a:cubicBezTo>
                  <a:cubicBezTo>
                    <a:pt x="1123622" y="221304"/>
                    <a:pt x="1099352" y="96336"/>
                    <a:pt x="1099352" y="96336"/>
                  </a:cubicBezTo>
                  <a:close/>
                </a:path>
              </a:pathLst>
            </a:custGeom>
            <a:solidFill>
              <a:srgbClr val="466AA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7" name="任意多边形: 形状 3446"/>
            <p:cNvSpPr/>
            <p:nvPr/>
          </p:nvSpPr>
          <p:spPr>
            <a:xfrm>
              <a:off x="4240585" y="4860938"/>
              <a:ext cx="461250" cy="740137"/>
            </a:xfrm>
            <a:custGeom>
              <a:avLst/>
              <a:gdLst>
                <a:gd name="connsiteX0" fmla="*/ 45302 w 461250"/>
                <a:gd name="connsiteY0" fmla="*/ 406107 h 740137"/>
                <a:gd name="connsiteX1" fmla="*/ 24955 w 461250"/>
                <a:gd name="connsiteY1" fmla="*/ 312556 h 740137"/>
                <a:gd name="connsiteX2" fmla="*/ 58410 w 461250"/>
                <a:gd name="connsiteY2" fmla="*/ 415961 h 740137"/>
                <a:gd name="connsiteX3" fmla="*/ 344296 w 461250"/>
                <a:gd name="connsiteY3" fmla="*/ 740137 h 740137"/>
                <a:gd name="connsiteX4" fmla="*/ 412483 w 461250"/>
                <a:gd name="connsiteY4" fmla="*/ 625722 h 740137"/>
                <a:gd name="connsiteX5" fmla="*/ 389581 w 461250"/>
                <a:gd name="connsiteY5" fmla="*/ 378370 h 740137"/>
                <a:gd name="connsiteX6" fmla="*/ 318566 w 461250"/>
                <a:gd name="connsiteY6" fmla="*/ 222776 h 740137"/>
                <a:gd name="connsiteX7" fmla="*/ 149012 w 461250"/>
                <a:gd name="connsiteY7" fmla="*/ 9487 h 740137"/>
                <a:gd name="connsiteX8" fmla="*/ 114340 w 461250"/>
                <a:gd name="connsiteY8" fmla="*/ 363 h 740137"/>
                <a:gd name="connsiteX9" fmla="*/ 127570 w 461250"/>
                <a:gd name="connsiteY9" fmla="*/ 6628 h 740137"/>
                <a:gd name="connsiteX10" fmla="*/ 64888 w 461250"/>
                <a:gd name="connsiteY10" fmla="*/ 18611 h 740137"/>
                <a:gd name="connsiteX11" fmla="*/ 45302 w 461250"/>
                <a:gd name="connsiteY11" fmla="*/ 406107 h 7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1250" h="740137">
                  <a:moveTo>
                    <a:pt x="45302" y="406107"/>
                  </a:moveTo>
                  <a:cubicBezTo>
                    <a:pt x="37668" y="390353"/>
                    <a:pt x="29122" y="362403"/>
                    <a:pt x="24955" y="312556"/>
                  </a:cubicBezTo>
                  <a:cubicBezTo>
                    <a:pt x="25594" y="317483"/>
                    <a:pt x="34079" y="380378"/>
                    <a:pt x="58410" y="415961"/>
                  </a:cubicBezTo>
                  <a:cubicBezTo>
                    <a:pt x="157710" y="481167"/>
                    <a:pt x="348067" y="698806"/>
                    <a:pt x="344296" y="740137"/>
                  </a:cubicBezTo>
                  <a:cubicBezTo>
                    <a:pt x="344296" y="740137"/>
                    <a:pt x="411205" y="626391"/>
                    <a:pt x="412483" y="625722"/>
                  </a:cubicBezTo>
                  <a:cubicBezTo>
                    <a:pt x="412483" y="625722"/>
                    <a:pt x="536173" y="468455"/>
                    <a:pt x="389581" y="378370"/>
                  </a:cubicBezTo>
                  <a:cubicBezTo>
                    <a:pt x="315099" y="332568"/>
                    <a:pt x="315464" y="273809"/>
                    <a:pt x="318566" y="222776"/>
                  </a:cubicBezTo>
                  <a:cubicBezTo>
                    <a:pt x="321668" y="171742"/>
                    <a:pt x="298250" y="-47903"/>
                    <a:pt x="149012" y="9487"/>
                  </a:cubicBezTo>
                  <a:cubicBezTo>
                    <a:pt x="149012" y="9487"/>
                    <a:pt x="125076" y="-1158"/>
                    <a:pt x="114340" y="363"/>
                  </a:cubicBezTo>
                  <a:cubicBezTo>
                    <a:pt x="119209" y="1297"/>
                    <a:pt x="123762" y="3453"/>
                    <a:pt x="127570" y="6628"/>
                  </a:cubicBezTo>
                  <a:cubicBezTo>
                    <a:pt x="110265" y="5594"/>
                    <a:pt x="85539" y="6871"/>
                    <a:pt x="64888" y="18611"/>
                  </a:cubicBezTo>
                  <a:cubicBezTo>
                    <a:pt x="10144" y="49784"/>
                    <a:pt x="-38943" y="328705"/>
                    <a:pt x="45302" y="406107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8" name="任意多边形: 形状 3447"/>
            <p:cNvSpPr/>
            <p:nvPr/>
          </p:nvSpPr>
          <p:spPr>
            <a:xfrm>
              <a:off x="4304831" y="5133105"/>
              <a:ext cx="140611" cy="164776"/>
            </a:xfrm>
            <a:custGeom>
              <a:avLst/>
              <a:gdLst>
                <a:gd name="connsiteX0" fmla="*/ 4 w 140611"/>
                <a:gd name="connsiteY0" fmla="*/ 147049 h 164776"/>
                <a:gd name="connsiteX1" fmla="*/ 84401 w 140611"/>
                <a:gd name="connsiteY1" fmla="*/ 162438 h 164776"/>
                <a:gd name="connsiteX2" fmla="*/ 140605 w 140611"/>
                <a:gd name="connsiteY2" fmla="*/ 108545 h 164776"/>
                <a:gd name="connsiteX3" fmla="*/ 122204 w 140611"/>
                <a:gd name="connsiteY3" fmla="*/ 0 h 164776"/>
                <a:gd name="connsiteX4" fmla="*/ 115635 w 140611"/>
                <a:gd name="connsiteY4" fmla="*/ 1308 h 164776"/>
                <a:gd name="connsiteX5" fmla="*/ 5296 w 140611"/>
                <a:gd name="connsiteY5" fmla="*/ 23145 h 164776"/>
                <a:gd name="connsiteX6" fmla="*/ 7881 w 140611"/>
                <a:gd name="connsiteY6" fmla="*/ 90601 h 164776"/>
                <a:gd name="connsiteX7" fmla="*/ 4 w 140611"/>
                <a:gd name="connsiteY7" fmla="*/ 147049 h 16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611" h="164776">
                  <a:moveTo>
                    <a:pt x="4" y="147049"/>
                  </a:moveTo>
                  <a:cubicBezTo>
                    <a:pt x="-483" y="147261"/>
                    <a:pt x="47965" y="172413"/>
                    <a:pt x="84401" y="162438"/>
                  </a:cubicBezTo>
                  <a:cubicBezTo>
                    <a:pt x="118676" y="153101"/>
                    <a:pt x="141061" y="108667"/>
                    <a:pt x="140605" y="108545"/>
                  </a:cubicBezTo>
                  <a:cubicBezTo>
                    <a:pt x="126067" y="105686"/>
                    <a:pt x="121900" y="85735"/>
                    <a:pt x="122204" y="0"/>
                  </a:cubicBezTo>
                  <a:lnTo>
                    <a:pt x="115635" y="1308"/>
                  </a:lnTo>
                  <a:lnTo>
                    <a:pt x="5296" y="23145"/>
                  </a:lnTo>
                  <a:cubicBezTo>
                    <a:pt x="5296" y="23145"/>
                    <a:pt x="7820" y="57877"/>
                    <a:pt x="7881" y="90601"/>
                  </a:cubicBezTo>
                  <a:cubicBezTo>
                    <a:pt x="7972" y="118065"/>
                    <a:pt x="6299" y="144099"/>
                    <a:pt x="4" y="147049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9" name="任意多边形: 形状 3448"/>
            <p:cNvSpPr/>
            <p:nvPr/>
          </p:nvSpPr>
          <p:spPr>
            <a:xfrm>
              <a:off x="4310127" y="5134413"/>
              <a:ext cx="110339" cy="89293"/>
            </a:xfrm>
            <a:custGeom>
              <a:avLst/>
              <a:gdLst>
                <a:gd name="connsiteX0" fmla="*/ 0 w 110339"/>
                <a:gd name="connsiteY0" fmla="*/ 21837 h 89293"/>
                <a:gd name="connsiteX1" fmla="*/ 2585 w 110339"/>
                <a:gd name="connsiteY1" fmla="*/ 89294 h 89293"/>
                <a:gd name="connsiteX2" fmla="*/ 110339 w 110339"/>
                <a:gd name="connsiteY2" fmla="*/ 0 h 8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39" h="89293">
                  <a:moveTo>
                    <a:pt x="0" y="21837"/>
                  </a:moveTo>
                  <a:cubicBezTo>
                    <a:pt x="0" y="21837"/>
                    <a:pt x="2524" y="56569"/>
                    <a:pt x="2585" y="89294"/>
                  </a:cubicBezTo>
                  <a:cubicBezTo>
                    <a:pt x="64324" y="87530"/>
                    <a:pt x="96867" y="31204"/>
                    <a:pt x="110339" y="0"/>
                  </a:cubicBezTo>
                  <a:close/>
                </a:path>
              </a:pathLst>
            </a:custGeom>
            <a:solidFill>
              <a:srgbClr val="D68D5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0" name="任意多边形: 形状 3449"/>
            <p:cNvSpPr/>
            <p:nvPr/>
          </p:nvSpPr>
          <p:spPr>
            <a:xfrm>
              <a:off x="4240645" y="4895678"/>
              <a:ext cx="232286" cy="226722"/>
            </a:xfrm>
            <a:custGeom>
              <a:avLst/>
              <a:gdLst>
                <a:gd name="connsiteX0" fmla="*/ 191227 w 232286"/>
                <a:gd name="connsiteY0" fmla="*/ 226722 h 226722"/>
                <a:gd name="connsiteX1" fmla="*/ 231342 w 232286"/>
                <a:gd name="connsiteY1" fmla="*/ 131863 h 226722"/>
                <a:gd name="connsiteX2" fmla="*/ 104731 w 232286"/>
                <a:gd name="connsiteY2" fmla="*/ 1633 h 226722"/>
                <a:gd name="connsiteX3" fmla="*/ 39221 w 232286"/>
                <a:gd name="connsiteY3" fmla="*/ 26389 h 226722"/>
                <a:gd name="connsiteX4" fmla="*/ 18296 w 232286"/>
                <a:gd name="connsiteY4" fmla="*/ 181193 h 226722"/>
                <a:gd name="connsiteX5" fmla="*/ 28880 w 232286"/>
                <a:gd name="connsiteY5" fmla="*/ 215317 h 22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86" h="226722">
                  <a:moveTo>
                    <a:pt x="191227" y="226722"/>
                  </a:moveTo>
                  <a:cubicBezTo>
                    <a:pt x="191227" y="226722"/>
                    <a:pt x="223587" y="175597"/>
                    <a:pt x="231342" y="131863"/>
                  </a:cubicBezTo>
                  <a:cubicBezTo>
                    <a:pt x="236877" y="100659"/>
                    <a:pt x="221001" y="-15034"/>
                    <a:pt x="104731" y="1633"/>
                  </a:cubicBezTo>
                  <a:cubicBezTo>
                    <a:pt x="81316" y="4876"/>
                    <a:pt x="58929" y="13336"/>
                    <a:pt x="39221" y="26389"/>
                  </a:cubicBezTo>
                  <a:cubicBezTo>
                    <a:pt x="13978" y="43451"/>
                    <a:pt x="-22427" y="80251"/>
                    <a:pt x="18296" y="181193"/>
                  </a:cubicBezTo>
                  <a:lnTo>
                    <a:pt x="28880" y="215317"/>
                  </a:ln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1" name="任意多边形: 形状 3450"/>
            <p:cNvSpPr/>
            <p:nvPr/>
          </p:nvSpPr>
          <p:spPr>
            <a:xfrm>
              <a:off x="4240862" y="4940748"/>
              <a:ext cx="196529" cy="246498"/>
            </a:xfrm>
            <a:custGeom>
              <a:avLst/>
              <a:gdLst>
                <a:gd name="connsiteX0" fmla="*/ 48644 w 196529"/>
                <a:gd name="connsiteY0" fmla="*/ 246493 h 246498"/>
                <a:gd name="connsiteX1" fmla="*/ 194841 w 196529"/>
                <a:gd name="connsiteY1" fmla="*/ 157899 h 246498"/>
                <a:gd name="connsiteX2" fmla="*/ 120603 w 196529"/>
                <a:gd name="connsiteY2" fmla="*/ 540 h 246498"/>
                <a:gd name="connsiteX3" fmla="*/ 1747 w 196529"/>
                <a:gd name="connsiteY3" fmla="*/ 60211 h 246498"/>
                <a:gd name="connsiteX4" fmla="*/ 48644 w 196529"/>
                <a:gd name="connsiteY4" fmla="*/ 246493 h 246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529" h="246498">
                  <a:moveTo>
                    <a:pt x="48644" y="246493"/>
                  </a:moveTo>
                  <a:cubicBezTo>
                    <a:pt x="48644" y="246493"/>
                    <a:pt x="194629" y="248896"/>
                    <a:pt x="194841" y="157899"/>
                  </a:cubicBezTo>
                  <a:cubicBezTo>
                    <a:pt x="195054" y="66902"/>
                    <a:pt x="213850" y="5832"/>
                    <a:pt x="120603" y="540"/>
                  </a:cubicBezTo>
                  <a:cubicBezTo>
                    <a:pt x="27355" y="-4752"/>
                    <a:pt x="9168" y="29859"/>
                    <a:pt x="1747" y="60211"/>
                  </a:cubicBezTo>
                  <a:cubicBezTo>
                    <a:pt x="-5674" y="90564"/>
                    <a:pt x="10658" y="243512"/>
                    <a:pt x="48644" y="246493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2" name="任意多边形: 形状 3451"/>
            <p:cNvSpPr/>
            <p:nvPr/>
          </p:nvSpPr>
          <p:spPr>
            <a:xfrm>
              <a:off x="4294920" y="4920553"/>
              <a:ext cx="189383" cy="147896"/>
            </a:xfrm>
            <a:custGeom>
              <a:avLst/>
              <a:gdLst>
                <a:gd name="connsiteX0" fmla="*/ 0 w 189383"/>
                <a:gd name="connsiteY0" fmla="*/ 18485 h 147896"/>
                <a:gd name="connsiteX1" fmla="*/ 101368 w 189383"/>
                <a:gd name="connsiteY1" fmla="*/ 141051 h 147896"/>
                <a:gd name="connsiteX2" fmla="*/ 189384 w 189383"/>
                <a:gd name="connsiteY2" fmla="*/ 140382 h 147896"/>
                <a:gd name="connsiteX3" fmla="*/ 132541 w 189383"/>
                <a:gd name="connsiteY3" fmla="*/ 37676 h 147896"/>
                <a:gd name="connsiteX4" fmla="*/ 0 w 189383"/>
                <a:gd name="connsiteY4" fmla="*/ 18485 h 1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83" h="147896">
                  <a:moveTo>
                    <a:pt x="0" y="18485"/>
                  </a:moveTo>
                  <a:cubicBezTo>
                    <a:pt x="0" y="18485"/>
                    <a:pt x="39993" y="125266"/>
                    <a:pt x="101368" y="141051"/>
                  </a:cubicBezTo>
                  <a:cubicBezTo>
                    <a:pt x="162742" y="156835"/>
                    <a:pt x="189384" y="140382"/>
                    <a:pt x="189384" y="140382"/>
                  </a:cubicBezTo>
                  <a:cubicBezTo>
                    <a:pt x="159099" y="113774"/>
                    <a:pt x="139005" y="77467"/>
                    <a:pt x="132541" y="37676"/>
                  </a:cubicBezTo>
                  <a:cubicBezTo>
                    <a:pt x="132541" y="37676"/>
                    <a:pt x="30170" y="-32305"/>
                    <a:pt x="0" y="18485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3" name="任意多边形: 形状 3452"/>
            <p:cNvSpPr/>
            <p:nvPr/>
          </p:nvSpPr>
          <p:spPr>
            <a:xfrm>
              <a:off x="4230987" y="4930306"/>
              <a:ext cx="73848" cy="133710"/>
            </a:xfrm>
            <a:custGeom>
              <a:avLst/>
              <a:gdLst>
                <a:gd name="connsiteX0" fmla="*/ 73848 w 73848"/>
                <a:gd name="connsiteY0" fmla="*/ 17399 h 133710"/>
                <a:gd name="connsiteX1" fmla="*/ 36683 w 73848"/>
                <a:gd name="connsiteY1" fmla="*/ 64418 h 133710"/>
                <a:gd name="connsiteX2" fmla="*/ 12352 w 73848"/>
                <a:gd name="connsiteY2" fmla="*/ 133670 h 133710"/>
                <a:gd name="connsiteX3" fmla="*/ 16093 w 73848"/>
                <a:gd name="connsiteY3" fmla="*/ 20076 h 133710"/>
                <a:gd name="connsiteX4" fmla="*/ 73848 w 73848"/>
                <a:gd name="connsiteY4" fmla="*/ 17399 h 1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848" h="133710">
                  <a:moveTo>
                    <a:pt x="73848" y="17399"/>
                  </a:moveTo>
                  <a:cubicBezTo>
                    <a:pt x="73848" y="17399"/>
                    <a:pt x="43982" y="41243"/>
                    <a:pt x="36683" y="64418"/>
                  </a:cubicBezTo>
                  <a:cubicBezTo>
                    <a:pt x="29384" y="87593"/>
                    <a:pt x="26129" y="135312"/>
                    <a:pt x="12352" y="133670"/>
                  </a:cubicBezTo>
                  <a:cubicBezTo>
                    <a:pt x="12352" y="133670"/>
                    <a:pt x="-17787" y="61103"/>
                    <a:pt x="16093" y="20076"/>
                  </a:cubicBezTo>
                  <a:cubicBezTo>
                    <a:pt x="51859" y="-23476"/>
                    <a:pt x="73848" y="17399"/>
                    <a:pt x="73848" y="17399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4" name="任意多边形: 形状 3453"/>
            <p:cNvSpPr/>
            <p:nvPr/>
          </p:nvSpPr>
          <p:spPr>
            <a:xfrm>
              <a:off x="3765065" y="5241584"/>
              <a:ext cx="927783" cy="803804"/>
            </a:xfrm>
            <a:custGeom>
              <a:avLst/>
              <a:gdLst>
                <a:gd name="connsiteX0" fmla="*/ 865071 w 927783"/>
                <a:gd name="connsiteY0" fmla="*/ 431571 h 803804"/>
                <a:gd name="connsiteX1" fmla="*/ 779305 w 927783"/>
                <a:gd name="connsiteY1" fmla="*/ 156847 h 803804"/>
                <a:gd name="connsiteX2" fmla="*/ 680371 w 927783"/>
                <a:gd name="connsiteY2" fmla="*/ 67 h 803804"/>
                <a:gd name="connsiteX3" fmla="*/ 546856 w 927783"/>
                <a:gd name="connsiteY3" fmla="*/ 12232 h 803804"/>
                <a:gd name="connsiteX4" fmla="*/ 404157 w 927783"/>
                <a:gd name="connsiteY4" fmla="*/ 81240 h 803804"/>
                <a:gd name="connsiteX5" fmla="*/ 266536 w 927783"/>
                <a:gd name="connsiteY5" fmla="*/ 377831 h 803804"/>
                <a:gd name="connsiteX6" fmla="*/ 29859 w 927783"/>
                <a:gd name="connsiteY6" fmla="*/ 295380 h 803804"/>
                <a:gd name="connsiteX7" fmla="*/ 875 w 927783"/>
                <a:gd name="connsiteY7" fmla="*/ 370197 h 803804"/>
                <a:gd name="connsiteX8" fmla="*/ 197042 w 927783"/>
                <a:gd name="connsiteY8" fmla="*/ 486802 h 803804"/>
                <a:gd name="connsiteX9" fmla="*/ 307777 w 927783"/>
                <a:gd name="connsiteY9" fmla="*/ 522872 h 803804"/>
                <a:gd name="connsiteX10" fmla="*/ 447253 w 927783"/>
                <a:gd name="connsiteY10" fmla="*/ 362411 h 803804"/>
                <a:gd name="connsiteX11" fmla="*/ 447496 w 927783"/>
                <a:gd name="connsiteY11" fmla="*/ 362047 h 803804"/>
                <a:gd name="connsiteX12" fmla="*/ 461972 w 927783"/>
                <a:gd name="connsiteY12" fmla="*/ 694951 h 803804"/>
                <a:gd name="connsiteX13" fmla="*/ 640621 w 927783"/>
                <a:gd name="connsiteY13" fmla="*/ 725365 h 803804"/>
                <a:gd name="connsiteX14" fmla="*/ 860205 w 927783"/>
                <a:gd name="connsiteY14" fmla="*/ 802706 h 803804"/>
                <a:gd name="connsiteX15" fmla="*/ 924621 w 927783"/>
                <a:gd name="connsiteY15" fmla="*/ 779014 h 803804"/>
                <a:gd name="connsiteX16" fmla="*/ 865071 w 927783"/>
                <a:gd name="connsiteY16" fmla="*/ 431571 h 80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27783" h="803804">
                  <a:moveTo>
                    <a:pt x="865071" y="431571"/>
                  </a:moveTo>
                  <a:cubicBezTo>
                    <a:pt x="879487" y="371171"/>
                    <a:pt x="830461" y="253927"/>
                    <a:pt x="779305" y="156847"/>
                  </a:cubicBezTo>
                  <a:cubicBezTo>
                    <a:pt x="732895" y="68892"/>
                    <a:pt x="684690" y="-2488"/>
                    <a:pt x="680371" y="67"/>
                  </a:cubicBezTo>
                  <a:cubicBezTo>
                    <a:pt x="557927" y="72754"/>
                    <a:pt x="546856" y="12232"/>
                    <a:pt x="546856" y="12232"/>
                  </a:cubicBezTo>
                  <a:cubicBezTo>
                    <a:pt x="546856" y="12232"/>
                    <a:pt x="435634" y="27013"/>
                    <a:pt x="404157" y="81240"/>
                  </a:cubicBezTo>
                  <a:cubicBezTo>
                    <a:pt x="360574" y="156209"/>
                    <a:pt x="313160" y="381146"/>
                    <a:pt x="266536" y="377831"/>
                  </a:cubicBezTo>
                  <a:cubicBezTo>
                    <a:pt x="245247" y="376280"/>
                    <a:pt x="29859" y="295380"/>
                    <a:pt x="29859" y="295380"/>
                  </a:cubicBezTo>
                  <a:cubicBezTo>
                    <a:pt x="29859" y="295380"/>
                    <a:pt x="-5998" y="328987"/>
                    <a:pt x="875" y="370197"/>
                  </a:cubicBezTo>
                  <a:cubicBezTo>
                    <a:pt x="875" y="370197"/>
                    <a:pt x="107322" y="441395"/>
                    <a:pt x="197042" y="486802"/>
                  </a:cubicBezTo>
                  <a:cubicBezTo>
                    <a:pt x="244608" y="510829"/>
                    <a:pt x="287582" y="527647"/>
                    <a:pt x="307777" y="522872"/>
                  </a:cubicBezTo>
                  <a:cubicBezTo>
                    <a:pt x="348713" y="513231"/>
                    <a:pt x="412703" y="418311"/>
                    <a:pt x="447253" y="362411"/>
                  </a:cubicBezTo>
                  <a:lnTo>
                    <a:pt x="447496" y="362047"/>
                  </a:lnTo>
                  <a:cubicBezTo>
                    <a:pt x="491595" y="611740"/>
                    <a:pt x="431620" y="668613"/>
                    <a:pt x="461972" y="694951"/>
                  </a:cubicBezTo>
                  <a:cubicBezTo>
                    <a:pt x="494059" y="722749"/>
                    <a:pt x="539861" y="681721"/>
                    <a:pt x="640621" y="725365"/>
                  </a:cubicBezTo>
                  <a:cubicBezTo>
                    <a:pt x="706739" y="754044"/>
                    <a:pt x="798466" y="795498"/>
                    <a:pt x="860205" y="802706"/>
                  </a:cubicBezTo>
                  <a:cubicBezTo>
                    <a:pt x="892595" y="806507"/>
                    <a:pt x="916744" y="800881"/>
                    <a:pt x="924621" y="779014"/>
                  </a:cubicBezTo>
                  <a:cubicBezTo>
                    <a:pt x="947522" y="715572"/>
                    <a:pt x="837608" y="546777"/>
                    <a:pt x="865071" y="431571"/>
                  </a:cubicBezTo>
                  <a:close/>
                </a:path>
              </a:pathLst>
            </a:custGeom>
            <a:solidFill>
              <a:srgbClr val="699DE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5" name="任意多边形: 形状 3454"/>
            <p:cNvSpPr/>
            <p:nvPr/>
          </p:nvSpPr>
          <p:spPr>
            <a:xfrm>
              <a:off x="4267076" y="5124695"/>
              <a:ext cx="54912" cy="17388"/>
            </a:xfrm>
            <a:custGeom>
              <a:avLst/>
              <a:gdLst>
                <a:gd name="connsiteX0" fmla="*/ 54912 w 54912"/>
                <a:gd name="connsiteY0" fmla="*/ 7437 h 17388"/>
                <a:gd name="connsiteX1" fmla="*/ 23434 w 54912"/>
                <a:gd name="connsiteY1" fmla="*/ 17200 h 17388"/>
                <a:gd name="connsiteX2" fmla="*/ 16 w 54912"/>
                <a:gd name="connsiteY2" fmla="*/ 3027 h 17388"/>
                <a:gd name="connsiteX3" fmla="*/ 54912 w 54912"/>
                <a:gd name="connsiteY3" fmla="*/ 7437 h 1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12" h="17388">
                  <a:moveTo>
                    <a:pt x="54912" y="7437"/>
                  </a:moveTo>
                  <a:cubicBezTo>
                    <a:pt x="54912" y="7437"/>
                    <a:pt x="52175" y="18994"/>
                    <a:pt x="23434" y="17200"/>
                  </a:cubicBezTo>
                  <a:cubicBezTo>
                    <a:pt x="23434" y="17200"/>
                    <a:pt x="-714" y="15709"/>
                    <a:pt x="16" y="3027"/>
                  </a:cubicBezTo>
                  <a:cubicBezTo>
                    <a:pt x="16" y="2966"/>
                    <a:pt x="23434" y="-6097"/>
                    <a:pt x="54912" y="7437"/>
                  </a:cubicBezTo>
                  <a:close/>
                </a:path>
              </a:pathLst>
            </a:custGeom>
            <a:solidFill>
              <a:srgbClr val="FFFFF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6" name="任意多边形: 形状 3455"/>
            <p:cNvSpPr/>
            <p:nvPr/>
          </p:nvSpPr>
          <p:spPr>
            <a:xfrm>
              <a:off x="4399950" y="5511082"/>
              <a:ext cx="292897" cy="534382"/>
            </a:xfrm>
            <a:custGeom>
              <a:avLst/>
              <a:gdLst>
                <a:gd name="connsiteX0" fmla="*/ 289735 w 292897"/>
                <a:gd name="connsiteY0" fmla="*/ 509637 h 534382"/>
                <a:gd name="connsiteX1" fmla="*/ 225320 w 292897"/>
                <a:gd name="connsiteY1" fmla="*/ 533329 h 534382"/>
                <a:gd name="connsiteX2" fmla="*/ 17 w 292897"/>
                <a:gd name="connsiteY2" fmla="*/ 394705 h 534382"/>
                <a:gd name="connsiteX3" fmla="*/ 12608 w 292897"/>
                <a:gd name="connsiteY3" fmla="*/ 232115 h 534382"/>
                <a:gd name="connsiteX4" fmla="*/ 192047 w 292897"/>
                <a:gd name="connsiteY4" fmla="*/ 0 h 534382"/>
                <a:gd name="connsiteX5" fmla="*/ 230216 w 292897"/>
                <a:gd name="connsiteY5" fmla="*/ 162073 h 534382"/>
                <a:gd name="connsiteX6" fmla="*/ 289735 w 292897"/>
                <a:gd name="connsiteY6" fmla="*/ 509637 h 53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2897" h="534382">
                  <a:moveTo>
                    <a:pt x="289735" y="509637"/>
                  </a:moveTo>
                  <a:cubicBezTo>
                    <a:pt x="281858" y="531504"/>
                    <a:pt x="257710" y="537009"/>
                    <a:pt x="225320" y="533329"/>
                  </a:cubicBezTo>
                  <a:cubicBezTo>
                    <a:pt x="182741" y="514716"/>
                    <a:pt x="-2051" y="443184"/>
                    <a:pt x="17" y="394705"/>
                  </a:cubicBezTo>
                  <a:cubicBezTo>
                    <a:pt x="3059" y="322960"/>
                    <a:pt x="35510" y="320679"/>
                    <a:pt x="12608" y="232115"/>
                  </a:cubicBezTo>
                  <a:cubicBezTo>
                    <a:pt x="-5640" y="160978"/>
                    <a:pt x="164827" y="28741"/>
                    <a:pt x="192047" y="0"/>
                  </a:cubicBezTo>
                  <a:cubicBezTo>
                    <a:pt x="243233" y="97080"/>
                    <a:pt x="244632" y="101672"/>
                    <a:pt x="230216" y="162073"/>
                  </a:cubicBezTo>
                  <a:cubicBezTo>
                    <a:pt x="202722" y="277279"/>
                    <a:pt x="312636" y="446073"/>
                    <a:pt x="289735" y="509637"/>
                  </a:cubicBezTo>
                  <a:close/>
                </a:path>
              </a:pathLst>
            </a:custGeom>
            <a:solidFill>
              <a:srgbClr val="3B76CA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7" name="任意多边形: 形状 3456"/>
            <p:cNvSpPr/>
            <p:nvPr/>
          </p:nvSpPr>
          <p:spPr>
            <a:xfrm>
              <a:off x="3962106" y="5591743"/>
              <a:ext cx="250210" cy="173613"/>
            </a:xfrm>
            <a:custGeom>
              <a:avLst/>
              <a:gdLst>
                <a:gd name="connsiteX0" fmla="*/ 250211 w 250210"/>
                <a:gd name="connsiteY0" fmla="*/ 12344 h 173613"/>
                <a:gd name="connsiteX1" fmla="*/ 110735 w 250210"/>
                <a:gd name="connsiteY1" fmla="*/ 172805 h 173613"/>
                <a:gd name="connsiteX2" fmla="*/ 0 w 250210"/>
                <a:gd name="connsiteY2" fmla="*/ 136735 h 173613"/>
                <a:gd name="connsiteX3" fmla="*/ 101185 w 250210"/>
                <a:gd name="connsiteY3" fmla="*/ 142270 h 173613"/>
                <a:gd name="connsiteX4" fmla="*/ 203101 w 250210"/>
                <a:gd name="connsiteY4" fmla="*/ 30045 h 173613"/>
                <a:gd name="connsiteX5" fmla="*/ 250211 w 250210"/>
                <a:gd name="connsiteY5" fmla="*/ 12344 h 17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210" h="173613">
                  <a:moveTo>
                    <a:pt x="250211" y="12344"/>
                  </a:moveTo>
                  <a:cubicBezTo>
                    <a:pt x="215661" y="68244"/>
                    <a:pt x="151671" y="163164"/>
                    <a:pt x="110735" y="172805"/>
                  </a:cubicBezTo>
                  <a:cubicBezTo>
                    <a:pt x="90541" y="177580"/>
                    <a:pt x="47567" y="160640"/>
                    <a:pt x="0" y="136735"/>
                  </a:cubicBezTo>
                  <a:cubicBezTo>
                    <a:pt x="34702" y="145676"/>
                    <a:pt x="68430" y="145433"/>
                    <a:pt x="101185" y="142270"/>
                  </a:cubicBezTo>
                  <a:cubicBezTo>
                    <a:pt x="136678" y="138833"/>
                    <a:pt x="146988" y="95312"/>
                    <a:pt x="203101" y="30045"/>
                  </a:cubicBezTo>
                  <a:cubicBezTo>
                    <a:pt x="239536" y="-12291"/>
                    <a:pt x="248417" y="-1616"/>
                    <a:pt x="250211" y="12344"/>
                  </a:cubicBezTo>
                  <a:close/>
                </a:path>
              </a:pathLst>
            </a:custGeom>
            <a:solidFill>
              <a:srgbClr val="3B76CA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8" name="任意多边形: 形状 3457"/>
            <p:cNvSpPr/>
            <p:nvPr/>
          </p:nvSpPr>
          <p:spPr>
            <a:xfrm>
              <a:off x="4215510" y="5720600"/>
              <a:ext cx="120322" cy="72611"/>
            </a:xfrm>
            <a:custGeom>
              <a:avLst/>
              <a:gdLst>
                <a:gd name="connsiteX0" fmla="*/ 115632 w 120322"/>
                <a:gd name="connsiteY0" fmla="*/ 15572 h 72611"/>
                <a:gd name="connsiteX1" fmla="*/ 96016 w 120322"/>
                <a:gd name="connsiteY1" fmla="*/ 15207 h 72611"/>
                <a:gd name="connsiteX2" fmla="*/ 96016 w 120322"/>
                <a:gd name="connsiteY2" fmla="*/ 6083 h 72611"/>
                <a:gd name="connsiteX3" fmla="*/ 95620 w 120322"/>
                <a:gd name="connsiteY3" fmla="*/ 0 h 72611"/>
                <a:gd name="connsiteX4" fmla="*/ 396 w 120322"/>
                <a:gd name="connsiteY4" fmla="*/ 0 h 72611"/>
                <a:gd name="connsiteX5" fmla="*/ 0 w 120322"/>
                <a:gd name="connsiteY5" fmla="*/ 6083 h 72611"/>
                <a:gd name="connsiteX6" fmla="*/ 1 w 120322"/>
                <a:gd name="connsiteY6" fmla="*/ 24757 h 72611"/>
                <a:gd name="connsiteX7" fmla="*/ 48070 w 120322"/>
                <a:gd name="connsiteY7" fmla="*/ 72611 h 72611"/>
                <a:gd name="connsiteX8" fmla="*/ 84003 w 120322"/>
                <a:gd name="connsiteY8" fmla="*/ 56295 h 72611"/>
                <a:gd name="connsiteX9" fmla="*/ 84003 w 120322"/>
                <a:gd name="connsiteY9" fmla="*/ 56295 h 72611"/>
                <a:gd name="connsiteX10" fmla="*/ 113777 w 120322"/>
                <a:gd name="connsiteY10" fmla="*/ 42275 h 72611"/>
                <a:gd name="connsiteX11" fmla="*/ 115632 w 120322"/>
                <a:gd name="connsiteY11" fmla="*/ 15572 h 72611"/>
                <a:gd name="connsiteX12" fmla="*/ 110614 w 120322"/>
                <a:gd name="connsiteY12" fmla="*/ 32846 h 72611"/>
                <a:gd name="connsiteX13" fmla="*/ 92062 w 120322"/>
                <a:gd name="connsiteY13" fmla="*/ 43704 h 72611"/>
                <a:gd name="connsiteX14" fmla="*/ 95894 w 120322"/>
                <a:gd name="connsiteY14" fmla="*/ 27919 h 72611"/>
                <a:gd name="connsiteX15" fmla="*/ 108211 w 120322"/>
                <a:gd name="connsiteY15" fmla="*/ 21472 h 72611"/>
                <a:gd name="connsiteX16" fmla="*/ 110614 w 120322"/>
                <a:gd name="connsiteY16" fmla="*/ 32846 h 7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0322" h="72611">
                  <a:moveTo>
                    <a:pt x="115632" y="15572"/>
                  </a:moveTo>
                  <a:cubicBezTo>
                    <a:pt x="111131" y="12774"/>
                    <a:pt x="102372" y="13868"/>
                    <a:pt x="96016" y="15207"/>
                  </a:cubicBezTo>
                  <a:lnTo>
                    <a:pt x="96016" y="6083"/>
                  </a:lnTo>
                  <a:cubicBezTo>
                    <a:pt x="96025" y="4048"/>
                    <a:pt x="95893" y="2016"/>
                    <a:pt x="95620" y="0"/>
                  </a:cubicBezTo>
                  <a:lnTo>
                    <a:pt x="396" y="0"/>
                  </a:lnTo>
                  <a:cubicBezTo>
                    <a:pt x="123" y="2016"/>
                    <a:pt x="-9" y="4048"/>
                    <a:pt x="0" y="6083"/>
                  </a:cubicBezTo>
                  <a:lnTo>
                    <a:pt x="1" y="24757"/>
                  </a:lnTo>
                  <a:cubicBezTo>
                    <a:pt x="60" y="51245"/>
                    <a:pt x="21581" y="72670"/>
                    <a:pt x="48070" y="72611"/>
                  </a:cubicBezTo>
                  <a:cubicBezTo>
                    <a:pt x="61834" y="72580"/>
                    <a:pt x="74921" y="66638"/>
                    <a:pt x="84003" y="56295"/>
                  </a:cubicBezTo>
                  <a:lnTo>
                    <a:pt x="84003" y="56295"/>
                  </a:lnTo>
                  <a:cubicBezTo>
                    <a:pt x="84003" y="56295"/>
                    <a:pt x="106660" y="50699"/>
                    <a:pt x="113777" y="42275"/>
                  </a:cubicBezTo>
                  <a:cubicBezTo>
                    <a:pt x="120894" y="33850"/>
                    <a:pt x="123205" y="20225"/>
                    <a:pt x="115632" y="15572"/>
                  </a:cubicBezTo>
                  <a:close/>
                  <a:moveTo>
                    <a:pt x="110614" y="32846"/>
                  </a:moveTo>
                  <a:cubicBezTo>
                    <a:pt x="108211" y="38929"/>
                    <a:pt x="97415" y="42396"/>
                    <a:pt x="92062" y="43704"/>
                  </a:cubicBezTo>
                  <a:cubicBezTo>
                    <a:pt x="94253" y="38707"/>
                    <a:pt x="95550" y="33365"/>
                    <a:pt x="95894" y="27919"/>
                  </a:cubicBezTo>
                  <a:cubicBezTo>
                    <a:pt x="99209" y="23388"/>
                    <a:pt x="104379" y="20772"/>
                    <a:pt x="108211" y="21472"/>
                  </a:cubicBezTo>
                  <a:cubicBezTo>
                    <a:pt x="111587" y="22080"/>
                    <a:pt x="113656" y="25000"/>
                    <a:pt x="110614" y="32846"/>
                  </a:cubicBez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9" name="任意多边形: 形状 3458"/>
            <p:cNvSpPr/>
            <p:nvPr/>
          </p:nvSpPr>
          <p:spPr>
            <a:xfrm>
              <a:off x="4223296" y="5720509"/>
              <a:ext cx="54470" cy="72809"/>
            </a:xfrm>
            <a:custGeom>
              <a:avLst/>
              <a:gdLst>
                <a:gd name="connsiteX0" fmla="*/ 0 w 54470"/>
                <a:gd name="connsiteY0" fmla="*/ 6083 h 72809"/>
                <a:gd name="connsiteX1" fmla="*/ 0 w 54470"/>
                <a:gd name="connsiteY1" fmla="*/ 24787 h 72809"/>
                <a:gd name="connsiteX2" fmla="*/ 48023 w 54470"/>
                <a:gd name="connsiteY2" fmla="*/ 72809 h 72809"/>
                <a:gd name="connsiteX3" fmla="*/ 54470 w 54470"/>
                <a:gd name="connsiteY3" fmla="*/ 72353 h 72809"/>
                <a:gd name="connsiteX4" fmla="*/ 12926 w 54470"/>
                <a:gd name="connsiteY4" fmla="*/ 24787 h 72809"/>
                <a:gd name="connsiteX5" fmla="*/ 12926 w 54470"/>
                <a:gd name="connsiteY5" fmla="*/ 6083 h 72809"/>
                <a:gd name="connsiteX6" fmla="*/ 13291 w 54470"/>
                <a:gd name="connsiteY6" fmla="*/ 0 h 72809"/>
                <a:gd name="connsiteX7" fmla="*/ 395 w 54470"/>
                <a:gd name="connsiteY7" fmla="*/ 0 h 72809"/>
                <a:gd name="connsiteX8" fmla="*/ 0 w 54470"/>
                <a:gd name="connsiteY8" fmla="*/ 6083 h 72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70" h="72809">
                  <a:moveTo>
                    <a:pt x="0" y="6083"/>
                  </a:moveTo>
                  <a:lnTo>
                    <a:pt x="0" y="24787"/>
                  </a:lnTo>
                  <a:cubicBezTo>
                    <a:pt x="84" y="51274"/>
                    <a:pt x="21535" y="72726"/>
                    <a:pt x="48023" y="72809"/>
                  </a:cubicBezTo>
                  <a:cubicBezTo>
                    <a:pt x="50180" y="72811"/>
                    <a:pt x="52335" y="72659"/>
                    <a:pt x="54470" y="72353"/>
                  </a:cubicBezTo>
                  <a:cubicBezTo>
                    <a:pt x="30704" y="69064"/>
                    <a:pt x="12987" y="48779"/>
                    <a:pt x="12926" y="24787"/>
                  </a:cubicBezTo>
                  <a:lnTo>
                    <a:pt x="12926" y="6083"/>
                  </a:lnTo>
                  <a:cubicBezTo>
                    <a:pt x="12921" y="4049"/>
                    <a:pt x="13043" y="2018"/>
                    <a:pt x="13291" y="0"/>
                  </a:cubicBezTo>
                  <a:lnTo>
                    <a:pt x="395" y="0"/>
                  </a:lnTo>
                  <a:cubicBezTo>
                    <a:pt x="138" y="2017"/>
                    <a:pt x="6" y="4049"/>
                    <a:pt x="0" y="6083"/>
                  </a:cubicBez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0" name="任意多边形: 形状 3459"/>
            <p:cNvSpPr/>
            <p:nvPr/>
          </p:nvSpPr>
          <p:spPr>
            <a:xfrm>
              <a:off x="4243886" y="5789122"/>
              <a:ext cx="39202" cy="5869"/>
            </a:xfrm>
            <a:custGeom>
              <a:avLst/>
              <a:gdLst>
                <a:gd name="connsiteX0" fmla="*/ 0 w 39202"/>
                <a:gd name="connsiteY0" fmla="*/ 0 h 5869"/>
                <a:gd name="connsiteX1" fmla="*/ 39203 w 39202"/>
                <a:gd name="connsiteY1" fmla="*/ 0 h 5869"/>
                <a:gd name="connsiteX2" fmla="*/ 39203 w 39202"/>
                <a:gd name="connsiteY2" fmla="*/ 5870 h 5869"/>
                <a:gd name="connsiteX3" fmla="*/ 0 w 39202"/>
                <a:gd name="connsiteY3" fmla="*/ 5870 h 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02" h="5869">
                  <a:moveTo>
                    <a:pt x="0" y="0"/>
                  </a:moveTo>
                  <a:lnTo>
                    <a:pt x="39203" y="0"/>
                  </a:lnTo>
                  <a:lnTo>
                    <a:pt x="39203" y="5870"/>
                  </a:lnTo>
                  <a:lnTo>
                    <a:pt x="0" y="5870"/>
                  </a:ln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1" name="任意多边形: 形状 3460"/>
            <p:cNvSpPr/>
            <p:nvPr/>
          </p:nvSpPr>
          <p:spPr>
            <a:xfrm>
              <a:off x="4280804" y="5722311"/>
              <a:ext cx="124880" cy="73273"/>
            </a:xfrm>
            <a:custGeom>
              <a:avLst/>
              <a:gdLst>
                <a:gd name="connsiteX0" fmla="*/ 102558 w 124880"/>
                <a:gd name="connsiteY0" fmla="*/ 19153 h 73273"/>
                <a:gd name="connsiteX1" fmla="*/ 42430 w 124880"/>
                <a:gd name="connsiteY1" fmla="*/ 905 h 73273"/>
                <a:gd name="connsiteX2" fmla="*/ 65 w 124880"/>
                <a:gd name="connsiteY2" fmla="*/ 35820 h 73273"/>
                <a:gd name="connsiteX3" fmla="*/ 38994 w 124880"/>
                <a:gd name="connsiteY3" fmla="*/ 73046 h 73273"/>
                <a:gd name="connsiteX4" fmla="*/ 124881 w 124880"/>
                <a:gd name="connsiteY4" fmla="*/ 59299 h 73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880" h="73273">
                  <a:moveTo>
                    <a:pt x="102558" y="19153"/>
                  </a:moveTo>
                  <a:cubicBezTo>
                    <a:pt x="102558" y="19153"/>
                    <a:pt x="71627" y="-4904"/>
                    <a:pt x="42430" y="905"/>
                  </a:cubicBezTo>
                  <a:cubicBezTo>
                    <a:pt x="13234" y="6714"/>
                    <a:pt x="-1091" y="26665"/>
                    <a:pt x="65" y="35820"/>
                  </a:cubicBezTo>
                  <a:cubicBezTo>
                    <a:pt x="1220" y="44974"/>
                    <a:pt x="16670" y="70734"/>
                    <a:pt x="38994" y="73046"/>
                  </a:cubicBezTo>
                  <a:cubicBezTo>
                    <a:pt x="61317" y="75357"/>
                    <a:pt x="124881" y="59299"/>
                    <a:pt x="124881" y="59299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2" name="任意多边形: 形状 3461"/>
            <p:cNvSpPr/>
            <p:nvPr/>
          </p:nvSpPr>
          <p:spPr>
            <a:xfrm>
              <a:off x="4371722" y="5241620"/>
              <a:ext cx="369965" cy="563620"/>
            </a:xfrm>
            <a:custGeom>
              <a:avLst/>
              <a:gdLst>
                <a:gd name="connsiteX0" fmla="*/ 73714 w 369965"/>
                <a:gd name="connsiteY0" fmla="*/ 0 h 563620"/>
                <a:gd name="connsiteX1" fmla="*/ 233992 w 369965"/>
                <a:gd name="connsiteY1" fmla="*/ 64841 h 563620"/>
                <a:gd name="connsiteX2" fmla="*/ 365317 w 369965"/>
                <a:gd name="connsiteY2" fmla="*/ 551729 h 563620"/>
                <a:gd name="connsiteX3" fmla="*/ 171554 w 369965"/>
                <a:gd name="connsiteY3" fmla="*/ 563621 h 563620"/>
                <a:gd name="connsiteX4" fmla="*/ 3064 w 369965"/>
                <a:gd name="connsiteY4" fmla="*/ 550208 h 563620"/>
                <a:gd name="connsiteX5" fmla="*/ 6470 w 369965"/>
                <a:gd name="connsiteY5" fmla="*/ 489381 h 563620"/>
                <a:gd name="connsiteX6" fmla="*/ 226358 w 369965"/>
                <a:gd name="connsiteY6" fmla="*/ 428312 h 563620"/>
                <a:gd name="connsiteX7" fmla="*/ 111852 w 369965"/>
                <a:gd name="connsiteY7" fmla="*/ 222018 h 563620"/>
                <a:gd name="connsiteX8" fmla="*/ 73714 w 369965"/>
                <a:gd name="connsiteY8" fmla="*/ 0 h 56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965" h="563620">
                  <a:moveTo>
                    <a:pt x="73714" y="0"/>
                  </a:moveTo>
                  <a:cubicBezTo>
                    <a:pt x="73714" y="0"/>
                    <a:pt x="192782" y="7360"/>
                    <a:pt x="233992" y="64841"/>
                  </a:cubicBezTo>
                  <a:cubicBezTo>
                    <a:pt x="292021" y="145771"/>
                    <a:pt x="392780" y="476152"/>
                    <a:pt x="365317" y="551729"/>
                  </a:cubicBezTo>
                  <a:cubicBezTo>
                    <a:pt x="365317" y="551729"/>
                    <a:pt x="252301" y="563621"/>
                    <a:pt x="171554" y="563621"/>
                  </a:cubicBezTo>
                  <a:cubicBezTo>
                    <a:pt x="129431" y="563621"/>
                    <a:pt x="3064" y="550208"/>
                    <a:pt x="3064" y="550208"/>
                  </a:cubicBezTo>
                  <a:cubicBezTo>
                    <a:pt x="3064" y="550208"/>
                    <a:pt x="-5726" y="509181"/>
                    <a:pt x="6470" y="489381"/>
                  </a:cubicBezTo>
                  <a:cubicBezTo>
                    <a:pt x="18666" y="469583"/>
                    <a:pt x="217204" y="437466"/>
                    <a:pt x="226358" y="428312"/>
                  </a:cubicBezTo>
                  <a:cubicBezTo>
                    <a:pt x="235513" y="419157"/>
                    <a:pt x="111852" y="249633"/>
                    <a:pt x="111852" y="222018"/>
                  </a:cubicBezTo>
                  <a:cubicBezTo>
                    <a:pt x="111852" y="194402"/>
                    <a:pt x="73714" y="0"/>
                    <a:pt x="73714" y="0"/>
                  </a:cubicBezTo>
                  <a:close/>
                </a:path>
              </a:pathLst>
            </a:custGeom>
            <a:solidFill>
              <a:srgbClr val="699DE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3" name="任意多边形: 形状 3462"/>
            <p:cNvSpPr/>
            <p:nvPr/>
          </p:nvSpPr>
          <p:spPr>
            <a:xfrm>
              <a:off x="2746180" y="5802017"/>
              <a:ext cx="1682589" cy="1014407"/>
            </a:xfrm>
            <a:custGeom>
              <a:avLst/>
              <a:gdLst>
                <a:gd name="connsiteX0" fmla="*/ 1651172 w 1682589"/>
                <a:gd name="connsiteY0" fmla="*/ 0 h 1014407"/>
                <a:gd name="connsiteX1" fmla="*/ 31417 w 1682589"/>
                <a:gd name="connsiteY1" fmla="*/ 0 h 1014407"/>
                <a:gd name="connsiteX2" fmla="*/ 0 w 1682589"/>
                <a:gd name="connsiteY2" fmla="*/ 31417 h 1014407"/>
                <a:gd name="connsiteX3" fmla="*/ 0 w 1682589"/>
                <a:gd name="connsiteY3" fmla="*/ 72384 h 1014407"/>
                <a:gd name="connsiteX4" fmla="*/ 31417 w 1682589"/>
                <a:gd name="connsiteY4" fmla="*/ 103801 h 1014407"/>
                <a:gd name="connsiteX5" fmla="*/ 814075 w 1682589"/>
                <a:gd name="connsiteY5" fmla="*/ 103801 h 1014407"/>
                <a:gd name="connsiteX6" fmla="*/ 814075 w 1682589"/>
                <a:gd name="connsiteY6" fmla="*/ 897407 h 1014407"/>
                <a:gd name="connsiteX7" fmla="*/ 511279 w 1682589"/>
                <a:gd name="connsiteY7" fmla="*/ 1014408 h 1014407"/>
                <a:gd name="connsiteX8" fmla="*/ 1169181 w 1682589"/>
                <a:gd name="connsiteY8" fmla="*/ 1014408 h 1014407"/>
                <a:gd name="connsiteX9" fmla="*/ 868515 w 1682589"/>
                <a:gd name="connsiteY9" fmla="*/ 897407 h 1014407"/>
                <a:gd name="connsiteX10" fmla="*/ 868515 w 1682589"/>
                <a:gd name="connsiteY10" fmla="*/ 103801 h 1014407"/>
                <a:gd name="connsiteX11" fmla="*/ 1651172 w 1682589"/>
                <a:gd name="connsiteY11" fmla="*/ 103801 h 1014407"/>
                <a:gd name="connsiteX12" fmla="*/ 1682589 w 1682589"/>
                <a:gd name="connsiteY12" fmla="*/ 72384 h 1014407"/>
                <a:gd name="connsiteX13" fmla="*/ 1682589 w 1682589"/>
                <a:gd name="connsiteY13" fmla="*/ 31417 h 1014407"/>
                <a:gd name="connsiteX14" fmla="*/ 1651172 w 1682589"/>
                <a:gd name="connsiteY14" fmla="*/ 0 h 101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2589" h="1014407">
                  <a:moveTo>
                    <a:pt x="1651172" y="0"/>
                  </a:moveTo>
                  <a:lnTo>
                    <a:pt x="31417" y="0"/>
                  </a:lnTo>
                  <a:cubicBezTo>
                    <a:pt x="14087" y="50"/>
                    <a:pt x="50" y="14087"/>
                    <a:pt x="0" y="31417"/>
                  </a:cubicBezTo>
                  <a:lnTo>
                    <a:pt x="0" y="72384"/>
                  </a:lnTo>
                  <a:cubicBezTo>
                    <a:pt x="50" y="89714"/>
                    <a:pt x="14087" y="103751"/>
                    <a:pt x="31417" y="103801"/>
                  </a:cubicBezTo>
                  <a:lnTo>
                    <a:pt x="814075" y="103801"/>
                  </a:lnTo>
                  <a:lnTo>
                    <a:pt x="814075" y="897407"/>
                  </a:lnTo>
                  <a:cubicBezTo>
                    <a:pt x="676363" y="902912"/>
                    <a:pt x="559119" y="950144"/>
                    <a:pt x="511279" y="1014408"/>
                  </a:cubicBezTo>
                  <a:lnTo>
                    <a:pt x="1169181" y="1014408"/>
                  </a:lnTo>
                  <a:cubicBezTo>
                    <a:pt x="1121706" y="949901"/>
                    <a:pt x="1006226" y="902973"/>
                    <a:pt x="868515" y="897407"/>
                  </a:cubicBezTo>
                  <a:lnTo>
                    <a:pt x="868515" y="103801"/>
                  </a:lnTo>
                  <a:lnTo>
                    <a:pt x="1651172" y="103801"/>
                  </a:lnTo>
                  <a:cubicBezTo>
                    <a:pt x="1668502" y="103751"/>
                    <a:pt x="1682539" y="89714"/>
                    <a:pt x="1682589" y="72384"/>
                  </a:cubicBezTo>
                  <a:lnTo>
                    <a:pt x="1682589" y="31417"/>
                  </a:lnTo>
                  <a:cubicBezTo>
                    <a:pt x="1682539" y="14087"/>
                    <a:pt x="1668503" y="50"/>
                    <a:pt x="1651172" y="0"/>
                  </a:cubicBezTo>
                  <a:close/>
                </a:path>
              </a:pathLst>
            </a:custGeom>
            <a:solidFill>
              <a:srgbClr val="2B478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4" name="任意多边形: 形状 3463"/>
            <p:cNvSpPr/>
            <p:nvPr/>
          </p:nvSpPr>
          <p:spPr>
            <a:xfrm>
              <a:off x="5659263" y="5951407"/>
              <a:ext cx="1130525" cy="886732"/>
            </a:xfrm>
            <a:custGeom>
              <a:avLst/>
              <a:gdLst>
                <a:gd name="connsiteX0" fmla="*/ 1106438 w 1130525"/>
                <a:gd name="connsiteY0" fmla="*/ 0 h 886732"/>
                <a:gd name="connsiteX1" fmla="*/ 24088 w 1130525"/>
                <a:gd name="connsiteY1" fmla="*/ 0 h 886732"/>
                <a:gd name="connsiteX2" fmla="*/ 0 w 1130525"/>
                <a:gd name="connsiteY2" fmla="*/ 24057 h 886732"/>
                <a:gd name="connsiteX3" fmla="*/ 0 w 1130525"/>
                <a:gd name="connsiteY3" fmla="*/ 66636 h 886732"/>
                <a:gd name="connsiteX4" fmla="*/ 24088 w 1130525"/>
                <a:gd name="connsiteY4" fmla="*/ 90693 h 886732"/>
                <a:gd name="connsiteX5" fmla="*/ 541450 w 1130525"/>
                <a:gd name="connsiteY5" fmla="*/ 90693 h 886732"/>
                <a:gd name="connsiteX6" fmla="*/ 541450 w 1130525"/>
                <a:gd name="connsiteY6" fmla="*/ 784422 h 886732"/>
                <a:gd name="connsiteX7" fmla="*/ 278648 w 1130525"/>
                <a:gd name="connsiteY7" fmla="*/ 886154 h 886732"/>
                <a:gd name="connsiteX8" fmla="*/ 851879 w 1130525"/>
                <a:gd name="connsiteY8" fmla="*/ 886732 h 886732"/>
                <a:gd name="connsiteX9" fmla="*/ 589077 w 1130525"/>
                <a:gd name="connsiteY9" fmla="*/ 784452 h 886732"/>
                <a:gd name="connsiteX10" fmla="*/ 589077 w 1130525"/>
                <a:gd name="connsiteY10" fmla="*/ 90723 h 886732"/>
                <a:gd name="connsiteX11" fmla="*/ 1106438 w 1130525"/>
                <a:gd name="connsiteY11" fmla="*/ 90723 h 886732"/>
                <a:gd name="connsiteX12" fmla="*/ 1130526 w 1130525"/>
                <a:gd name="connsiteY12" fmla="*/ 66666 h 886732"/>
                <a:gd name="connsiteX13" fmla="*/ 1130526 w 1130525"/>
                <a:gd name="connsiteY13" fmla="*/ 24087 h 886732"/>
                <a:gd name="connsiteX14" fmla="*/ 1106438 w 1130525"/>
                <a:gd name="connsiteY14" fmla="*/ 0 h 88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0525" h="886732">
                  <a:moveTo>
                    <a:pt x="1106438" y="0"/>
                  </a:moveTo>
                  <a:lnTo>
                    <a:pt x="24088" y="0"/>
                  </a:lnTo>
                  <a:cubicBezTo>
                    <a:pt x="10810" y="33"/>
                    <a:pt x="50" y="10780"/>
                    <a:pt x="0" y="24057"/>
                  </a:cubicBezTo>
                  <a:lnTo>
                    <a:pt x="0" y="66636"/>
                  </a:lnTo>
                  <a:cubicBezTo>
                    <a:pt x="50" y="79913"/>
                    <a:pt x="10810" y="90659"/>
                    <a:pt x="24088" y="90693"/>
                  </a:cubicBezTo>
                  <a:lnTo>
                    <a:pt x="541450" y="90693"/>
                  </a:lnTo>
                  <a:lnTo>
                    <a:pt x="541450" y="784422"/>
                  </a:lnTo>
                  <a:cubicBezTo>
                    <a:pt x="421286" y="789197"/>
                    <a:pt x="320436" y="830042"/>
                    <a:pt x="278648" y="886154"/>
                  </a:cubicBezTo>
                  <a:lnTo>
                    <a:pt x="851879" y="886732"/>
                  </a:lnTo>
                  <a:cubicBezTo>
                    <a:pt x="810395" y="830346"/>
                    <a:pt x="709453" y="789409"/>
                    <a:pt x="589077" y="784452"/>
                  </a:cubicBezTo>
                  <a:lnTo>
                    <a:pt x="589077" y="90723"/>
                  </a:lnTo>
                  <a:lnTo>
                    <a:pt x="1106438" y="90723"/>
                  </a:lnTo>
                  <a:cubicBezTo>
                    <a:pt x="1119716" y="90690"/>
                    <a:pt x="1130476" y="79944"/>
                    <a:pt x="1130526" y="66666"/>
                  </a:cubicBezTo>
                  <a:lnTo>
                    <a:pt x="1130526" y="24087"/>
                  </a:lnTo>
                  <a:cubicBezTo>
                    <a:pt x="1130493" y="10798"/>
                    <a:pt x="1119728" y="33"/>
                    <a:pt x="1106438" y="0"/>
                  </a:cubicBezTo>
                  <a:close/>
                </a:path>
              </a:pathLst>
            </a:custGeom>
            <a:solidFill>
              <a:srgbClr val="2B478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5" name="任意多边形: 形状 3464"/>
            <p:cNvSpPr/>
            <p:nvPr/>
          </p:nvSpPr>
          <p:spPr>
            <a:xfrm>
              <a:off x="1340658" y="5269211"/>
              <a:ext cx="799860" cy="880273"/>
            </a:xfrm>
            <a:custGeom>
              <a:avLst/>
              <a:gdLst>
                <a:gd name="connsiteX0" fmla="*/ 716842 w 799860"/>
                <a:gd name="connsiteY0" fmla="*/ 380921 h 880273"/>
                <a:gd name="connsiteX1" fmla="*/ 415750 w 799860"/>
                <a:gd name="connsiteY1" fmla="*/ 422527 h 880273"/>
                <a:gd name="connsiteX2" fmla="*/ 702730 w 799860"/>
                <a:gd name="connsiteY2" fmla="*/ 481285 h 880273"/>
                <a:gd name="connsiteX3" fmla="*/ 446863 w 799860"/>
                <a:gd name="connsiteY3" fmla="*/ 740590 h 880273"/>
                <a:gd name="connsiteX4" fmla="*/ 166816 w 799860"/>
                <a:gd name="connsiteY4" fmla="*/ 629976 h 880273"/>
                <a:gd name="connsiteX5" fmla="*/ 56233 w 799860"/>
                <a:gd name="connsiteY5" fmla="*/ 671430 h 880273"/>
                <a:gd name="connsiteX6" fmla="*/ 325878 w 799860"/>
                <a:gd name="connsiteY6" fmla="*/ 741076 h 880273"/>
                <a:gd name="connsiteX7" fmla="*/ 322442 w 799860"/>
                <a:gd name="connsiteY7" fmla="*/ 868509 h 880273"/>
                <a:gd name="connsiteX8" fmla="*/ 24664 w 799860"/>
                <a:gd name="connsiteY8" fmla="*/ 859658 h 880273"/>
                <a:gd name="connsiteX9" fmla="*/ 2371 w 799860"/>
                <a:gd name="connsiteY9" fmla="*/ 536212 h 880273"/>
                <a:gd name="connsiteX10" fmla="*/ 6994 w 799860"/>
                <a:gd name="connsiteY10" fmla="*/ 485209 h 880273"/>
                <a:gd name="connsiteX11" fmla="*/ 178860 w 799860"/>
                <a:gd name="connsiteY11" fmla="*/ 53065 h 880273"/>
                <a:gd name="connsiteX12" fmla="*/ 329346 w 799860"/>
                <a:gd name="connsiteY12" fmla="*/ 24933 h 880273"/>
                <a:gd name="connsiteX13" fmla="*/ 215265 w 799860"/>
                <a:gd name="connsiteY13" fmla="*/ 305009 h 880273"/>
                <a:gd name="connsiteX14" fmla="*/ 460701 w 799860"/>
                <a:gd name="connsiteY14" fmla="*/ 7628 h 880273"/>
                <a:gd name="connsiteX15" fmla="*/ 785668 w 799860"/>
                <a:gd name="connsiteY15" fmla="*/ 121738 h 880273"/>
                <a:gd name="connsiteX16" fmla="*/ 716842 w 799860"/>
                <a:gd name="connsiteY16" fmla="*/ 380921 h 88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860" h="880273">
                  <a:moveTo>
                    <a:pt x="716842" y="380921"/>
                  </a:moveTo>
                  <a:cubicBezTo>
                    <a:pt x="675176" y="391323"/>
                    <a:pt x="408998" y="387855"/>
                    <a:pt x="415750" y="422527"/>
                  </a:cubicBezTo>
                  <a:cubicBezTo>
                    <a:pt x="422502" y="457198"/>
                    <a:pt x="602488" y="512429"/>
                    <a:pt x="702730" y="481285"/>
                  </a:cubicBezTo>
                  <a:cubicBezTo>
                    <a:pt x="702730" y="481285"/>
                    <a:pt x="592087" y="754397"/>
                    <a:pt x="446863" y="740590"/>
                  </a:cubicBezTo>
                  <a:cubicBezTo>
                    <a:pt x="301639" y="726782"/>
                    <a:pt x="256749" y="636911"/>
                    <a:pt x="166816" y="629976"/>
                  </a:cubicBezTo>
                  <a:cubicBezTo>
                    <a:pt x="76884" y="623042"/>
                    <a:pt x="11283" y="647251"/>
                    <a:pt x="56233" y="671430"/>
                  </a:cubicBezTo>
                  <a:cubicBezTo>
                    <a:pt x="101184" y="695608"/>
                    <a:pt x="253282" y="679398"/>
                    <a:pt x="325878" y="741076"/>
                  </a:cubicBezTo>
                  <a:cubicBezTo>
                    <a:pt x="398475" y="802755"/>
                    <a:pt x="457234" y="840863"/>
                    <a:pt x="322442" y="868509"/>
                  </a:cubicBezTo>
                  <a:cubicBezTo>
                    <a:pt x="240326" y="885357"/>
                    <a:pt x="118338" y="885540"/>
                    <a:pt x="24664" y="859658"/>
                  </a:cubicBezTo>
                  <a:cubicBezTo>
                    <a:pt x="4896" y="755006"/>
                    <a:pt x="-4837" y="645548"/>
                    <a:pt x="2371" y="536212"/>
                  </a:cubicBezTo>
                  <a:cubicBezTo>
                    <a:pt x="3507" y="519201"/>
                    <a:pt x="5048" y="502200"/>
                    <a:pt x="6994" y="485209"/>
                  </a:cubicBezTo>
                  <a:cubicBezTo>
                    <a:pt x="24330" y="335119"/>
                    <a:pt x="75698" y="186762"/>
                    <a:pt x="178860" y="53065"/>
                  </a:cubicBezTo>
                  <a:cubicBezTo>
                    <a:pt x="236646" y="34422"/>
                    <a:pt x="292697" y="21405"/>
                    <a:pt x="329346" y="24933"/>
                  </a:cubicBezTo>
                  <a:cubicBezTo>
                    <a:pt x="329346" y="24933"/>
                    <a:pt x="159913" y="311913"/>
                    <a:pt x="215265" y="305009"/>
                  </a:cubicBezTo>
                  <a:cubicBezTo>
                    <a:pt x="270617" y="298106"/>
                    <a:pt x="460701" y="7628"/>
                    <a:pt x="460701" y="7628"/>
                  </a:cubicBezTo>
                  <a:cubicBezTo>
                    <a:pt x="460701" y="7628"/>
                    <a:pt x="740747" y="-44075"/>
                    <a:pt x="785668" y="121738"/>
                  </a:cubicBezTo>
                  <a:cubicBezTo>
                    <a:pt x="830588" y="287552"/>
                    <a:pt x="758174" y="370581"/>
                    <a:pt x="716842" y="380921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6" name="任意多边形: 形状 3465"/>
            <p:cNvSpPr/>
            <p:nvPr/>
          </p:nvSpPr>
          <p:spPr>
            <a:xfrm>
              <a:off x="1343151" y="5442987"/>
              <a:ext cx="654556" cy="362344"/>
            </a:xfrm>
            <a:custGeom>
              <a:avLst/>
              <a:gdLst>
                <a:gd name="connsiteX0" fmla="*/ 654557 w 654556"/>
                <a:gd name="connsiteY0" fmla="*/ 0 h 362344"/>
                <a:gd name="connsiteX1" fmla="*/ 0 w 654556"/>
                <a:gd name="connsiteY1" fmla="*/ 362345 h 362344"/>
                <a:gd name="connsiteX2" fmla="*/ 4623 w 654556"/>
                <a:gd name="connsiteY2" fmla="*/ 311342 h 362344"/>
                <a:gd name="connsiteX3" fmla="*/ 654557 w 654556"/>
                <a:gd name="connsiteY3" fmla="*/ 0 h 3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556" h="362344">
                  <a:moveTo>
                    <a:pt x="654557" y="0"/>
                  </a:moveTo>
                  <a:cubicBezTo>
                    <a:pt x="298872" y="144007"/>
                    <a:pt x="104531" y="266360"/>
                    <a:pt x="0" y="362345"/>
                  </a:cubicBezTo>
                  <a:cubicBezTo>
                    <a:pt x="1135" y="345334"/>
                    <a:pt x="2676" y="328333"/>
                    <a:pt x="4623" y="311342"/>
                  </a:cubicBezTo>
                  <a:cubicBezTo>
                    <a:pt x="237042" y="137833"/>
                    <a:pt x="633906" y="6752"/>
                    <a:pt x="654557" y="0"/>
                  </a:cubicBezTo>
                  <a:close/>
                </a:path>
              </a:pathLst>
            </a:custGeom>
            <a:solidFill>
              <a:schemeClr val="bg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7" name="任意多边形: 形状 3466"/>
            <p:cNvSpPr/>
            <p:nvPr/>
          </p:nvSpPr>
          <p:spPr>
            <a:xfrm>
              <a:off x="1384969" y="6215517"/>
              <a:ext cx="150242" cy="119798"/>
            </a:xfrm>
            <a:custGeom>
              <a:avLst/>
              <a:gdLst>
                <a:gd name="connsiteX0" fmla="*/ 33029 w 150242"/>
                <a:gd name="connsiteY0" fmla="*/ 119798 h 119798"/>
                <a:gd name="connsiteX1" fmla="*/ 0 w 150242"/>
                <a:gd name="connsiteY1" fmla="*/ 2707 h 119798"/>
                <a:gd name="connsiteX2" fmla="*/ 2494 w 150242"/>
                <a:gd name="connsiteY2" fmla="*/ 0 h 119798"/>
                <a:gd name="connsiteX3" fmla="*/ 150242 w 150242"/>
                <a:gd name="connsiteY3" fmla="*/ 78132 h 119798"/>
                <a:gd name="connsiteX4" fmla="*/ 33029 w 150242"/>
                <a:gd name="connsiteY4" fmla="*/ 119798 h 11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242" h="119798">
                  <a:moveTo>
                    <a:pt x="33029" y="119798"/>
                  </a:moveTo>
                  <a:cubicBezTo>
                    <a:pt x="21016" y="81964"/>
                    <a:pt x="9884" y="42822"/>
                    <a:pt x="0" y="2707"/>
                  </a:cubicBezTo>
                  <a:lnTo>
                    <a:pt x="2494" y="0"/>
                  </a:lnTo>
                  <a:cubicBezTo>
                    <a:pt x="2494" y="0"/>
                    <a:pt x="121897" y="43065"/>
                    <a:pt x="150242" y="78132"/>
                  </a:cubicBezTo>
                  <a:cubicBezTo>
                    <a:pt x="150242" y="78132"/>
                    <a:pt x="47323" y="103649"/>
                    <a:pt x="33029" y="119798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8" name="任意多边形: 形状 3467"/>
            <p:cNvSpPr/>
            <p:nvPr/>
          </p:nvSpPr>
          <p:spPr>
            <a:xfrm>
              <a:off x="1420492" y="6327925"/>
              <a:ext cx="227836" cy="189947"/>
            </a:xfrm>
            <a:custGeom>
              <a:avLst/>
              <a:gdLst>
                <a:gd name="connsiteX0" fmla="*/ 219706 w 227836"/>
                <a:gd name="connsiteY0" fmla="*/ 130473 h 189947"/>
                <a:gd name="connsiteX1" fmla="*/ 121958 w 227836"/>
                <a:gd name="connsiteY1" fmla="*/ 185947 h 189947"/>
                <a:gd name="connsiteX2" fmla="*/ 33272 w 227836"/>
                <a:gd name="connsiteY2" fmla="*/ 110583 h 189947"/>
                <a:gd name="connsiteX3" fmla="*/ 10888 w 227836"/>
                <a:gd name="connsiteY3" fmla="*/ 48144 h 189947"/>
                <a:gd name="connsiteX4" fmla="*/ 7603 w 227836"/>
                <a:gd name="connsiteY4" fmla="*/ 38412 h 189947"/>
                <a:gd name="connsiteX5" fmla="*/ 0 w 227836"/>
                <a:gd name="connsiteY5" fmla="*/ 15207 h 189947"/>
                <a:gd name="connsiteX6" fmla="*/ 158454 w 227836"/>
                <a:gd name="connsiteY6" fmla="*/ 0 h 189947"/>
                <a:gd name="connsiteX7" fmla="*/ 219706 w 227836"/>
                <a:gd name="connsiteY7" fmla="*/ 130473 h 18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836" h="189947">
                  <a:moveTo>
                    <a:pt x="219706" y="130473"/>
                  </a:moveTo>
                  <a:cubicBezTo>
                    <a:pt x="183210" y="192608"/>
                    <a:pt x="137195" y="195254"/>
                    <a:pt x="121958" y="185947"/>
                  </a:cubicBezTo>
                  <a:cubicBezTo>
                    <a:pt x="109792" y="178435"/>
                    <a:pt x="57633" y="125120"/>
                    <a:pt x="33272" y="110583"/>
                  </a:cubicBezTo>
                  <a:cubicBezTo>
                    <a:pt x="25628" y="90307"/>
                    <a:pt x="18167" y="69494"/>
                    <a:pt x="10888" y="48144"/>
                  </a:cubicBezTo>
                  <a:cubicBezTo>
                    <a:pt x="9793" y="45103"/>
                    <a:pt x="8698" y="41697"/>
                    <a:pt x="7603" y="38412"/>
                  </a:cubicBezTo>
                  <a:cubicBezTo>
                    <a:pt x="5049" y="30748"/>
                    <a:pt x="2514" y="23013"/>
                    <a:pt x="0" y="15207"/>
                  </a:cubicBezTo>
                  <a:cubicBezTo>
                    <a:pt x="25912" y="26307"/>
                    <a:pt x="158454" y="0"/>
                    <a:pt x="158454" y="0"/>
                  </a:cubicBezTo>
                  <a:cubicBezTo>
                    <a:pt x="158454" y="0"/>
                    <a:pt x="256111" y="68369"/>
                    <a:pt x="219706" y="130473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9" name="任意多边形: 形状 3468"/>
            <p:cNvSpPr/>
            <p:nvPr/>
          </p:nvSpPr>
          <p:spPr>
            <a:xfrm>
              <a:off x="1428095" y="6366307"/>
              <a:ext cx="158575" cy="68825"/>
            </a:xfrm>
            <a:custGeom>
              <a:avLst/>
              <a:gdLst>
                <a:gd name="connsiteX0" fmla="*/ 158575 w 158575"/>
                <a:gd name="connsiteY0" fmla="*/ 68825 h 68825"/>
                <a:gd name="connsiteX1" fmla="*/ 3285 w 158575"/>
                <a:gd name="connsiteY1" fmla="*/ 9732 h 68825"/>
                <a:gd name="connsiteX2" fmla="*/ 0 w 158575"/>
                <a:gd name="connsiteY2" fmla="*/ 0 h 68825"/>
                <a:gd name="connsiteX3" fmla="*/ 158575 w 158575"/>
                <a:gd name="connsiteY3" fmla="*/ 68825 h 6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575" h="68825">
                  <a:moveTo>
                    <a:pt x="158575" y="68825"/>
                  </a:moveTo>
                  <a:cubicBezTo>
                    <a:pt x="107862" y="46472"/>
                    <a:pt x="56029" y="26749"/>
                    <a:pt x="3285" y="9732"/>
                  </a:cubicBezTo>
                  <a:cubicBezTo>
                    <a:pt x="2190" y="6691"/>
                    <a:pt x="1095" y="3285"/>
                    <a:pt x="0" y="0"/>
                  </a:cubicBezTo>
                  <a:cubicBezTo>
                    <a:pt x="54186" y="19752"/>
                    <a:pt x="107140" y="42735"/>
                    <a:pt x="158575" y="68825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0" name="任意多边形: 形状 3469"/>
            <p:cNvSpPr/>
            <p:nvPr/>
          </p:nvSpPr>
          <p:spPr>
            <a:xfrm>
              <a:off x="5923796" y="6702283"/>
              <a:ext cx="271990" cy="135461"/>
            </a:xfrm>
            <a:custGeom>
              <a:avLst/>
              <a:gdLst>
                <a:gd name="connsiteX0" fmla="*/ 99242 w 271990"/>
                <a:gd name="connsiteY0" fmla="*/ 0 h 135461"/>
                <a:gd name="connsiteX1" fmla="*/ 179625 w 271990"/>
                <a:gd name="connsiteY1" fmla="*/ 80109 h 135461"/>
                <a:gd name="connsiteX2" fmla="*/ 271990 w 271990"/>
                <a:gd name="connsiteY2" fmla="*/ 135461 h 135461"/>
                <a:gd name="connsiteX3" fmla="*/ 108731 w 271990"/>
                <a:gd name="connsiteY3" fmla="*/ 135461 h 135461"/>
                <a:gd name="connsiteX4" fmla="*/ 5326 w 271990"/>
                <a:gd name="connsiteY4" fmla="*/ 107359 h 135461"/>
                <a:gd name="connsiteX5" fmla="*/ 5326 w 271990"/>
                <a:gd name="connsiteY5" fmla="*/ 45681 h 135461"/>
                <a:gd name="connsiteX6" fmla="*/ 21718 w 271990"/>
                <a:gd name="connsiteY6" fmla="*/ 61 h 135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990" h="135461">
                  <a:moveTo>
                    <a:pt x="99242" y="0"/>
                  </a:moveTo>
                  <a:cubicBezTo>
                    <a:pt x="99242" y="0"/>
                    <a:pt x="163658" y="64355"/>
                    <a:pt x="179625" y="80109"/>
                  </a:cubicBezTo>
                  <a:cubicBezTo>
                    <a:pt x="195592" y="95863"/>
                    <a:pt x="255658" y="88959"/>
                    <a:pt x="271990" y="135461"/>
                  </a:cubicBezTo>
                  <a:lnTo>
                    <a:pt x="108731" y="135461"/>
                  </a:lnTo>
                  <a:cubicBezTo>
                    <a:pt x="108731" y="135461"/>
                    <a:pt x="68281" y="105930"/>
                    <a:pt x="5326" y="107359"/>
                  </a:cubicBezTo>
                  <a:cubicBezTo>
                    <a:pt x="5326" y="107359"/>
                    <a:pt x="-6657" y="62895"/>
                    <a:pt x="5326" y="45681"/>
                  </a:cubicBezTo>
                  <a:cubicBezTo>
                    <a:pt x="17308" y="28467"/>
                    <a:pt x="21718" y="61"/>
                    <a:pt x="21718" y="61"/>
                  </a:cubicBezTo>
                  <a:close/>
                </a:path>
              </a:pathLst>
            </a:custGeom>
            <a:solidFill>
              <a:srgbClr val="A5393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1" name="任意多边形: 形状 3470"/>
            <p:cNvSpPr/>
            <p:nvPr/>
          </p:nvSpPr>
          <p:spPr>
            <a:xfrm>
              <a:off x="5929121" y="6808012"/>
              <a:ext cx="66027" cy="29732"/>
            </a:xfrm>
            <a:custGeom>
              <a:avLst/>
              <a:gdLst>
                <a:gd name="connsiteX0" fmla="*/ 0 w 66027"/>
                <a:gd name="connsiteY0" fmla="*/ 1630 h 29732"/>
                <a:gd name="connsiteX1" fmla="*/ 8242 w 66027"/>
                <a:gd name="connsiteY1" fmla="*/ 29732 h 29732"/>
                <a:gd name="connsiteX2" fmla="*/ 66027 w 66027"/>
                <a:gd name="connsiteY2" fmla="*/ 29732 h 29732"/>
                <a:gd name="connsiteX3" fmla="*/ 66027 w 66027"/>
                <a:gd name="connsiteY3" fmla="*/ 5979 h 29732"/>
                <a:gd name="connsiteX4" fmla="*/ 0 w 66027"/>
                <a:gd name="connsiteY4" fmla="*/ 1630 h 2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27" h="29732">
                  <a:moveTo>
                    <a:pt x="0" y="1630"/>
                  </a:moveTo>
                  <a:lnTo>
                    <a:pt x="8242" y="29732"/>
                  </a:lnTo>
                  <a:lnTo>
                    <a:pt x="66027" y="29732"/>
                  </a:lnTo>
                  <a:lnTo>
                    <a:pt x="66027" y="5979"/>
                  </a:lnTo>
                  <a:cubicBezTo>
                    <a:pt x="44563" y="-67"/>
                    <a:pt x="22071" y="-1549"/>
                    <a:pt x="0" y="1630"/>
                  </a:cubicBezTo>
                  <a:close/>
                </a:path>
              </a:pathLst>
            </a:custGeom>
            <a:solidFill>
              <a:srgbClr val="A5393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2" name="任意多边形: 形状 3471"/>
            <p:cNvSpPr/>
            <p:nvPr/>
          </p:nvSpPr>
          <p:spPr>
            <a:xfrm>
              <a:off x="5923711" y="6227013"/>
              <a:ext cx="154070" cy="475421"/>
            </a:xfrm>
            <a:custGeom>
              <a:avLst/>
              <a:gdLst>
                <a:gd name="connsiteX0" fmla="*/ 118 w 154070"/>
                <a:gd name="connsiteY0" fmla="*/ 0 h 475421"/>
                <a:gd name="connsiteX1" fmla="*/ 21834 w 154070"/>
                <a:gd name="connsiteY1" fmla="*/ 475422 h 475421"/>
                <a:gd name="connsiteX2" fmla="*/ 99327 w 154070"/>
                <a:gd name="connsiteY2" fmla="*/ 475422 h 475421"/>
                <a:gd name="connsiteX3" fmla="*/ 154071 w 154070"/>
                <a:gd name="connsiteY3" fmla="*/ 153892 h 475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0" h="475421">
                  <a:moveTo>
                    <a:pt x="118" y="0"/>
                  </a:moveTo>
                  <a:cubicBezTo>
                    <a:pt x="118" y="0"/>
                    <a:pt x="-2923" y="305137"/>
                    <a:pt x="21834" y="475422"/>
                  </a:cubicBezTo>
                  <a:lnTo>
                    <a:pt x="99327" y="475422"/>
                  </a:lnTo>
                  <a:lnTo>
                    <a:pt x="154071" y="153892"/>
                  </a:lnTo>
                  <a:close/>
                </a:path>
              </a:pathLst>
            </a:custGeom>
            <a:solidFill>
              <a:srgbClr val="23386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3" name="任意多边形: 形状 3472"/>
            <p:cNvSpPr/>
            <p:nvPr/>
          </p:nvSpPr>
          <p:spPr>
            <a:xfrm>
              <a:off x="5275004" y="6077988"/>
              <a:ext cx="977502" cy="624295"/>
            </a:xfrm>
            <a:custGeom>
              <a:avLst/>
              <a:gdLst>
                <a:gd name="connsiteX0" fmla="*/ 977503 w 977502"/>
                <a:gd name="connsiteY0" fmla="*/ 624295 h 624295"/>
                <a:gd name="connsiteX1" fmla="*/ 899949 w 977502"/>
                <a:gd name="connsiteY1" fmla="*/ 624295 h 624295"/>
                <a:gd name="connsiteX2" fmla="*/ 621545 w 977502"/>
                <a:gd name="connsiteY2" fmla="*/ 219402 h 624295"/>
                <a:gd name="connsiteX3" fmla="*/ 572610 w 977502"/>
                <a:gd name="connsiteY3" fmla="*/ 218581 h 624295"/>
                <a:gd name="connsiteX4" fmla="*/ 548523 w 977502"/>
                <a:gd name="connsiteY4" fmla="*/ 220558 h 624295"/>
                <a:gd name="connsiteX5" fmla="*/ 16775 w 977502"/>
                <a:gd name="connsiteY5" fmla="*/ 217516 h 624295"/>
                <a:gd name="connsiteX6" fmla="*/ 1964 w 977502"/>
                <a:gd name="connsiteY6" fmla="*/ 50486 h 624295"/>
                <a:gd name="connsiteX7" fmla="*/ 48284 w 977502"/>
                <a:gd name="connsiteY7" fmla="*/ 25943 h 624295"/>
                <a:gd name="connsiteX8" fmla="*/ 97219 w 977502"/>
                <a:gd name="connsiteY8" fmla="*/ 0 h 624295"/>
                <a:gd name="connsiteX9" fmla="*/ 697153 w 977502"/>
                <a:gd name="connsiteY9" fmla="*/ 51246 h 624295"/>
                <a:gd name="connsiteX10" fmla="*/ 977503 w 977502"/>
                <a:gd name="connsiteY10" fmla="*/ 624295 h 62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7502" h="624295">
                  <a:moveTo>
                    <a:pt x="977503" y="624295"/>
                  </a:moveTo>
                  <a:lnTo>
                    <a:pt x="899949" y="624295"/>
                  </a:lnTo>
                  <a:cubicBezTo>
                    <a:pt x="896238" y="620433"/>
                    <a:pt x="658619" y="374145"/>
                    <a:pt x="621545" y="219402"/>
                  </a:cubicBezTo>
                  <a:cubicBezTo>
                    <a:pt x="605264" y="218165"/>
                    <a:pt x="588924" y="217891"/>
                    <a:pt x="572610" y="218581"/>
                  </a:cubicBezTo>
                  <a:cubicBezTo>
                    <a:pt x="564855" y="218946"/>
                    <a:pt x="556673" y="219554"/>
                    <a:pt x="548523" y="220558"/>
                  </a:cubicBezTo>
                  <a:cubicBezTo>
                    <a:pt x="512574" y="225059"/>
                    <a:pt x="41501" y="242303"/>
                    <a:pt x="16775" y="217516"/>
                  </a:cubicBezTo>
                  <a:cubicBezTo>
                    <a:pt x="-7951" y="192730"/>
                    <a:pt x="1964" y="50486"/>
                    <a:pt x="1964" y="50486"/>
                  </a:cubicBezTo>
                  <a:lnTo>
                    <a:pt x="48284" y="25943"/>
                  </a:lnTo>
                  <a:lnTo>
                    <a:pt x="97219" y="0"/>
                  </a:lnTo>
                  <a:cubicBezTo>
                    <a:pt x="97219" y="0"/>
                    <a:pt x="640523" y="8546"/>
                    <a:pt x="697153" y="51246"/>
                  </a:cubicBezTo>
                  <a:cubicBezTo>
                    <a:pt x="753782" y="93947"/>
                    <a:pt x="886506" y="378221"/>
                    <a:pt x="977503" y="624295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4" name="任意多边形: 形状 3473"/>
            <p:cNvSpPr/>
            <p:nvPr/>
          </p:nvSpPr>
          <p:spPr>
            <a:xfrm>
              <a:off x="6153234" y="6702283"/>
              <a:ext cx="272020" cy="135886"/>
            </a:xfrm>
            <a:custGeom>
              <a:avLst/>
              <a:gdLst>
                <a:gd name="connsiteX0" fmla="*/ 99273 w 272020"/>
                <a:gd name="connsiteY0" fmla="*/ 0 h 135886"/>
                <a:gd name="connsiteX1" fmla="*/ 179655 w 272020"/>
                <a:gd name="connsiteY1" fmla="*/ 80382 h 135886"/>
                <a:gd name="connsiteX2" fmla="*/ 272021 w 272020"/>
                <a:gd name="connsiteY2" fmla="*/ 135887 h 135886"/>
                <a:gd name="connsiteX3" fmla="*/ 108731 w 272020"/>
                <a:gd name="connsiteY3" fmla="*/ 135887 h 135886"/>
                <a:gd name="connsiteX4" fmla="*/ 5326 w 272020"/>
                <a:gd name="connsiteY4" fmla="*/ 107694 h 135886"/>
                <a:gd name="connsiteX5" fmla="*/ 5326 w 272020"/>
                <a:gd name="connsiteY5" fmla="*/ 45833 h 135886"/>
                <a:gd name="connsiteX6" fmla="*/ 21718 w 272020"/>
                <a:gd name="connsiteY6" fmla="*/ 0 h 135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020" h="135886">
                  <a:moveTo>
                    <a:pt x="99273" y="0"/>
                  </a:moveTo>
                  <a:cubicBezTo>
                    <a:pt x="99273" y="0"/>
                    <a:pt x="163688" y="64537"/>
                    <a:pt x="179655" y="80382"/>
                  </a:cubicBezTo>
                  <a:cubicBezTo>
                    <a:pt x="195622" y="96228"/>
                    <a:pt x="255689" y="89233"/>
                    <a:pt x="272021" y="135887"/>
                  </a:cubicBezTo>
                  <a:lnTo>
                    <a:pt x="108731" y="135887"/>
                  </a:lnTo>
                  <a:cubicBezTo>
                    <a:pt x="108731" y="135887"/>
                    <a:pt x="68312" y="106264"/>
                    <a:pt x="5326" y="107694"/>
                  </a:cubicBezTo>
                  <a:cubicBezTo>
                    <a:pt x="5326" y="107694"/>
                    <a:pt x="-6657" y="63108"/>
                    <a:pt x="5326" y="45833"/>
                  </a:cubicBezTo>
                  <a:cubicBezTo>
                    <a:pt x="17309" y="28558"/>
                    <a:pt x="21718" y="0"/>
                    <a:pt x="21718" y="0"/>
                  </a:cubicBezTo>
                  <a:close/>
                </a:path>
              </a:pathLst>
            </a:custGeom>
            <a:solidFill>
              <a:srgbClr val="B64C4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5" name="任意多边形: 形状 3474"/>
            <p:cNvSpPr/>
            <p:nvPr/>
          </p:nvSpPr>
          <p:spPr>
            <a:xfrm>
              <a:off x="6158621" y="6808012"/>
              <a:ext cx="66027" cy="29732"/>
            </a:xfrm>
            <a:custGeom>
              <a:avLst/>
              <a:gdLst>
                <a:gd name="connsiteX0" fmla="*/ 0 w 66027"/>
                <a:gd name="connsiteY0" fmla="*/ 1630 h 29732"/>
                <a:gd name="connsiteX1" fmla="*/ 8242 w 66027"/>
                <a:gd name="connsiteY1" fmla="*/ 29732 h 29732"/>
                <a:gd name="connsiteX2" fmla="*/ 66028 w 66027"/>
                <a:gd name="connsiteY2" fmla="*/ 29732 h 29732"/>
                <a:gd name="connsiteX3" fmla="*/ 66028 w 66027"/>
                <a:gd name="connsiteY3" fmla="*/ 5979 h 29732"/>
                <a:gd name="connsiteX4" fmla="*/ 0 w 66027"/>
                <a:gd name="connsiteY4" fmla="*/ 1630 h 2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27" h="29732">
                  <a:moveTo>
                    <a:pt x="0" y="1630"/>
                  </a:moveTo>
                  <a:lnTo>
                    <a:pt x="8242" y="29732"/>
                  </a:lnTo>
                  <a:lnTo>
                    <a:pt x="66028" y="29732"/>
                  </a:lnTo>
                  <a:lnTo>
                    <a:pt x="66028" y="5979"/>
                  </a:lnTo>
                  <a:cubicBezTo>
                    <a:pt x="44564" y="-67"/>
                    <a:pt x="22072" y="-1549"/>
                    <a:pt x="0" y="1630"/>
                  </a:cubicBezTo>
                  <a:close/>
                </a:path>
              </a:pathLst>
            </a:custGeom>
            <a:solidFill>
              <a:srgbClr val="B64C4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6" name="任意多边形: 形状 3475"/>
            <p:cNvSpPr/>
            <p:nvPr/>
          </p:nvSpPr>
          <p:spPr>
            <a:xfrm>
              <a:off x="5275004" y="6103900"/>
              <a:ext cx="572609" cy="204648"/>
            </a:xfrm>
            <a:custGeom>
              <a:avLst/>
              <a:gdLst>
                <a:gd name="connsiteX0" fmla="*/ 572610 w 572609"/>
                <a:gd name="connsiteY0" fmla="*/ 192638 h 204648"/>
                <a:gd name="connsiteX1" fmla="*/ 548523 w 572609"/>
                <a:gd name="connsiteY1" fmla="*/ 194615 h 204648"/>
                <a:gd name="connsiteX2" fmla="*/ 16775 w 572609"/>
                <a:gd name="connsiteY2" fmla="*/ 191574 h 204648"/>
                <a:gd name="connsiteX3" fmla="*/ 1964 w 572609"/>
                <a:gd name="connsiteY3" fmla="*/ 24544 h 204648"/>
                <a:gd name="connsiteX4" fmla="*/ 48284 w 572609"/>
                <a:gd name="connsiteY4" fmla="*/ 0 h 204648"/>
                <a:gd name="connsiteX5" fmla="*/ 126111 w 572609"/>
                <a:gd name="connsiteY5" fmla="*/ 32998 h 204648"/>
                <a:gd name="connsiteX6" fmla="*/ 572610 w 572609"/>
                <a:gd name="connsiteY6" fmla="*/ 192638 h 204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2609" h="204648">
                  <a:moveTo>
                    <a:pt x="572610" y="192638"/>
                  </a:moveTo>
                  <a:cubicBezTo>
                    <a:pt x="564855" y="193003"/>
                    <a:pt x="556673" y="193612"/>
                    <a:pt x="548523" y="194615"/>
                  </a:cubicBezTo>
                  <a:cubicBezTo>
                    <a:pt x="512574" y="199116"/>
                    <a:pt x="41501" y="216361"/>
                    <a:pt x="16775" y="191574"/>
                  </a:cubicBezTo>
                  <a:cubicBezTo>
                    <a:pt x="-7951" y="166787"/>
                    <a:pt x="1964" y="24544"/>
                    <a:pt x="1964" y="24544"/>
                  </a:cubicBezTo>
                  <a:lnTo>
                    <a:pt x="48284" y="0"/>
                  </a:lnTo>
                  <a:lnTo>
                    <a:pt x="126111" y="32998"/>
                  </a:lnTo>
                  <a:cubicBezTo>
                    <a:pt x="126111" y="32998"/>
                    <a:pt x="114585" y="179956"/>
                    <a:pt x="572610" y="192638"/>
                  </a:cubicBezTo>
                  <a:close/>
                </a:path>
              </a:pathLst>
            </a:custGeom>
            <a:solidFill>
              <a:srgbClr val="2D427C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7" name="任意多边形: 形状 3476"/>
            <p:cNvSpPr/>
            <p:nvPr/>
          </p:nvSpPr>
          <p:spPr>
            <a:xfrm>
              <a:off x="5341453" y="5555983"/>
              <a:ext cx="512148" cy="355850"/>
            </a:xfrm>
            <a:custGeom>
              <a:avLst/>
              <a:gdLst>
                <a:gd name="connsiteX0" fmla="*/ 512122 w 512148"/>
                <a:gd name="connsiteY0" fmla="*/ 339859 h 355850"/>
                <a:gd name="connsiteX1" fmla="*/ 474044 w 512148"/>
                <a:gd name="connsiteY1" fmla="*/ 308320 h 355850"/>
                <a:gd name="connsiteX2" fmla="*/ 427907 w 512148"/>
                <a:gd name="connsiteY2" fmla="*/ 312031 h 355850"/>
                <a:gd name="connsiteX3" fmla="*/ 376478 w 512148"/>
                <a:gd name="connsiteY3" fmla="*/ 306495 h 355850"/>
                <a:gd name="connsiteX4" fmla="*/ 231193 w 512148"/>
                <a:gd name="connsiteY4" fmla="*/ 248406 h 355850"/>
                <a:gd name="connsiteX5" fmla="*/ 28975 w 512148"/>
                <a:gd name="connsiteY5" fmla="*/ 2453 h 355850"/>
                <a:gd name="connsiteX6" fmla="*/ 7686 w 512148"/>
                <a:gd name="connsiteY6" fmla="*/ 123072 h 355850"/>
                <a:gd name="connsiteX7" fmla="*/ 197434 w 512148"/>
                <a:gd name="connsiteY7" fmla="*/ 321276 h 355850"/>
                <a:gd name="connsiteX8" fmla="*/ 378546 w 512148"/>
                <a:gd name="connsiteY8" fmla="*/ 341319 h 355850"/>
                <a:gd name="connsiteX9" fmla="*/ 432226 w 512148"/>
                <a:gd name="connsiteY9" fmla="*/ 355826 h 355850"/>
                <a:gd name="connsiteX10" fmla="*/ 470060 w 512148"/>
                <a:gd name="connsiteY10" fmla="*/ 346428 h 355850"/>
                <a:gd name="connsiteX11" fmla="*/ 512122 w 512148"/>
                <a:gd name="connsiteY11" fmla="*/ 339859 h 3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2148" h="355850">
                  <a:moveTo>
                    <a:pt x="512122" y="339859"/>
                  </a:moveTo>
                  <a:cubicBezTo>
                    <a:pt x="506983" y="322607"/>
                    <a:pt x="491950" y="310156"/>
                    <a:pt x="474044" y="308320"/>
                  </a:cubicBezTo>
                  <a:cubicBezTo>
                    <a:pt x="474044" y="308320"/>
                    <a:pt x="447219" y="306374"/>
                    <a:pt x="427907" y="312031"/>
                  </a:cubicBezTo>
                  <a:cubicBezTo>
                    <a:pt x="408594" y="317687"/>
                    <a:pt x="376478" y="306495"/>
                    <a:pt x="376478" y="306495"/>
                  </a:cubicBezTo>
                  <a:cubicBezTo>
                    <a:pt x="376478" y="306495"/>
                    <a:pt x="258717" y="265559"/>
                    <a:pt x="231193" y="248406"/>
                  </a:cubicBezTo>
                  <a:cubicBezTo>
                    <a:pt x="172130" y="211666"/>
                    <a:pt x="65349" y="-26622"/>
                    <a:pt x="28975" y="2453"/>
                  </a:cubicBezTo>
                  <a:cubicBezTo>
                    <a:pt x="28975" y="2453"/>
                    <a:pt x="-18014" y="46795"/>
                    <a:pt x="7686" y="123072"/>
                  </a:cubicBezTo>
                  <a:cubicBezTo>
                    <a:pt x="33385" y="199349"/>
                    <a:pt x="135422" y="304336"/>
                    <a:pt x="197434" y="321276"/>
                  </a:cubicBezTo>
                  <a:cubicBezTo>
                    <a:pt x="243054" y="333806"/>
                    <a:pt x="362701" y="340467"/>
                    <a:pt x="378546" y="341319"/>
                  </a:cubicBezTo>
                  <a:cubicBezTo>
                    <a:pt x="398284" y="343843"/>
                    <a:pt x="425079" y="355278"/>
                    <a:pt x="432226" y="355826"/>
                  </a:cubicBezTo>
                  <a:cubicBezTo>
                    <a:pt x="440163" y="356464"/>
                    <a:pt x="457834" y="344695"/>
                    <a:pt x="470060" y="346428"/>
                  </a:cubicBezTo>
                  <a:cubicBezTo>
                    <a:pt x="514676" y="352724"/>
                    <a:pt x="512122" y="339859"/>
                    <a:pt x="512122" y="339859"/>
                  </a:cubicBezTo>
                  <a:close/>
                </a:path>
              </a:pathLst>
            </a:custGeom>
            <a:solidFill>
              <a:srgbClr val="EA8E5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8" name="任意多边形: 形状 3477"/>
            <p:cNvSpPr/>
            <p:nvPr/>
          </p:nvSpPr>
          <p:spPr>
            <a:xfrm>
              <a:off x="5242479" y="5438577"/>
              <a:ext cx="149025" cy="122691"/>
            </a:xfrm>
            <a:custGeom>
              <a:avLst/>
              <a:gdLst>
                <a:gd name="connsiteX0" fmla="*/ 149026 w 149025"/>
                <a:gd name="connsiteY0" fmla="*/ 122627 h 122691"/>
                <a:gd name="connsiteX1" fmla="*/ 0 w 149025"/>
                <a:gd name="connsiteY1" fmla="*/ 112134 h 122691"/>
                <a:gd name="connsiteX2" fmla="*/ 21533 w 149025"/>
                <a:gd name="connsiteY2" fmla="*/ 213 h 122691"/>
                <a:gd name="connsiteX3" fmla="*/ 21533 w 149025"/>
                <a:gd name="connsiteY3" fmla="*/ 0 h 122691"/>
                <a:gd name="connsiteX4" fmla="*/ 38747 w 149025"/>
                <a:gd name="connsiteY4" fmla="*/ 912 h 122691"/>
                <a:gd name="connsiteX5" fmla="*/ 120072 w 149025"/>
                <a:gd name="connsiteY5" fmla="*/ 5261 h 122691"/>
                <a:gd name="connsiteX6" fmla="*/ 119829 w 149025"/>
                <a:gd name="connsiteY6" fmla="*/ 8516 h 122691"/>
                <a:gd name="connsiteX7" fmla="*/ 117031 w 149025"/>
                <a:gd name="connsiteY7" fmla="*/ 75608 h 122691"/>
                <a:gd name="connsiteX8" fmla="*/ 122475 w 149025"/>
                <a:gd name="connsiteY8" fmla="*/ 100972 h 122691"/>
                <a:gd name="connsiteX9" fmla="*/ 149026 w 149025"/>
                <a:gd name="connsiteY9" fmla="*/ 122627 h 12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025" h="122691">
                  <a:moveTo>
                    <a:pt x="149026" y="122627"/>
                  </a:moveTo>
                  <a:cubicBezTo>
                    <a:pt x="100364" y="123326"/>
                    <a:pt x="46168" y="118247"/>
                    <a:pt x="0" y="112134"/>
                  </a:cubicBezTo>
                  <a:cubicBezTo>
                    <a:pt x="8516" y="97870"/>
                    <a:pt x="18674" y="56843"/>
                    <a:pt x="21533" y="213"/>
                  </a:cubicBezTo>
                  <a:lnTo>
                    <a:pt x="21533" y="0"/>
                  </a:lnTo>
                  <a:lnTo>
                    <a:pt x="38747" y="912"/>
                  </a:lnTo>
                  <a:lnTo>
                    <a:pt x="120072" y="5261"/>
                  </a:lnTo>
                  <a:cubicBezTo>
                    <a:pt x="120072" y="5261"/>
                    <a:pt x="120072" y="6448"/>
                    <a:pt x="119829" y="8516"/>
                  </a:cubicBezTo>
                  <a:cubicBezTo>
                    <a:pt x="119068" y="19495"/>
                    <a:pt x="116787" y="55383"/>
                    <a:pt x="117031" y="75608"/>
                  </a:cubicBezTo>
                  <a:cubicBezTo>
                    <a:pt x="117213" y="83393"/>
                    <a:pt x="121258" y="100182"/>
                    <a:pt x="122475" y="100972"/>
                  </a:cubicBezTo>
                  <a:cubicBezTo>
                    <a:pt x="131295" y="108606"/>
                    <a:pt x="140206" y="115692"/>
                    <a:pt x="149026" y="122627"/>
                  </a:cubicBezTo>
                  <a:close/>
                </a:path>
              </a:pathLst>
            </a:custGeom>
            <a:solidFill>
              <a:srgbClr val="FFB07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9" name="任意多边形: 形状 3478"/>
            <p:cNvSpPr/>
            <p:nvPr/>
          </p:nvSpPr>
          <p:spPr>
            <a:xfrm>
              <a:off x="5130163" y="5174801"/>
              <a:ext cx="261615" cy="272048"/>
            </a:xfrm>
            <a:custGeom>
              <a:avLst/>
              <a:gdLst>
                <a:gd name="connsiteX0" fmla="*/ 116817 w 261615"/>
                <a:gd name="connsiteY0" fmla="*/ 42823 h 272048"/>
                <a:gd name="connsiteX1" fmla="*/ 22749 w 261615"/>
                <a:gd name="connsiteY1" fmla="*/ 2647 h 272048"/>
                <a:gd name="connsiteX2" fmla="*/ 72079 w 261615"/>
                <a:gd name="connsiteY2" fmla="*/ 14022 h 272048"/>
                <a:gd name="connsiteX3" fmla="*/ 21958 w 261615"/>
                <a:gd name="connsiteY3" fmla="*/ 10433 h 272048"/>
                <a:gd name="connsiteX4" fmla="*/ 669 w 261615"/>
                <a:gd name="connsiteY4" fmla="*/ 73663 h 272048"/>
                <a:gd name="connsiteX5" fmla="*/ 37773 w 261615"/>
                <a:gd name="connsiteY5" fmla="*/ 122810 h 272048"/>
                <a:gd name="connsiteX6" fmla="*/ 54013 w 261615"/>
                <a:gd name="connsiteY6" fmla="*/ 119222 h 272048"/>
                <a:gd name="connsiteX7" fmla="*/ 47718 w 261615"/>
                <a:gd name="connsiteY7" fmla="*/ 140085 h 272048"/>
                <a:gd name="connsiteX8" fmla="*/ 101094 w 261615"/>
                <a:gd name="connsiteY8" fmla="*/ 252615 h 272048"/>
                <a:gd name="connsiteX9" fmla="*/ 127948 w 261615"/>
                <a:gd name="connsiteY9" fmla="*/ 272049 h 272048"/>
                <a:gd name="connsiteX10" fmla="*/ 261615 w 261615"/>
                <a:gd name="connsiteY10" fmla="*/ 104106 h 272048"/>
                <a:gd name="connsiteX11" fmla="*/ 116817 w 261615"/>
                <a:gd name="connsiteY11" fmla="*/ 42823 h 27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615" h="272048">
                  <a:moveTo>
                    <a:pt x="116817" y="42823"/>
                  </a:moveTo>
                  <a:cubicBezTo>
                    <a:pt x="115601" y="38170"/>
                    <a:pt x="100698" y="-11921"/>
                    <a:pt x="22749" y="2647"/>
                  </a:cubicBezTo>
                  <a:cubicBezTo>
                    <a:pt x="22749" y="2647"/>
                    <a:pt x="61799" y="-1246"/>
                    <a:pt x="72079" y="14022"/>
                  </a:cubicBezTo>
                  <a:cubicBezTo>
                    <a:pt x="72079" y="14022"/>
                    <a:pt x="41666" y="-881"/>
                    <a:pt x="21958" y="10433"/>
                  </a:cubicBezTo>
                  <a:cubicBezTo>
                    <a:pt x="2250" y="21747"/>
                    <a:pt x="-1856" y="61467"/>
                    <a:pt x="669" y="73663"/>
                  </a:cubicBezTo>
                  <a:cubicBezTo>
                    <a:pt x="3193" y="85858"/>
                    <a:pt x="23661" y="122324"/>
                    <a:pt x="37773" y="122810"/>
                  </a:cubicBezTo>
                  <a:cubicBezTo>
                    <a:pt x="43372" y="122710"/>
                    <a:pt x="48894" y="121490"/>
                    <a:pt x="54013" y="119222"/>
                  </a:cubicBezTo>
                  <a:cubicBezTo>
                    <a:pt x="51507" y="126047"/>
                    <a:pt x="49405" y="133013"/>
                    <a:pt x="47718" y="140085"/>
                  </a:cubicBezTo>
                  <a:cubicBezTo>
                    <a:pt x="30899" y="210310"/>
                    <a:pt x="76458" y="265175"/>
                    <a:pt x="101094" y="252615"/>
                  </a:cubicBezTo>
                  <a:cubicBezTo>
                    <a:pt x="116878" y="244494"/>
                    <a:pt x="127948" y="272049"/>
                    <a:pt x="127948" y="272049"/>
                  </a:cubicBezTo>
                  <a:lnTo>
                    <a:pt x="261615" y="104106"/>
                  </a:lnTo>
                  <a:cubicBezTo>
                    <a:pt x="261615" y="104106"/>
                    <a:pt x="174390" y="-6477"/>
                    <a:pt x="116817" y="42823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0" name="任意多边形: 形状 3479"/>
            <p:cNvSpPr/>
            <p:nvPr/>
          </p:nvSpPr>
          <p:spPr>
            <a:xfrm>
              <a:off x="5263403" y="5437817"/>
              <a:ext cx="98843" cy="76367"/>
            </a:xfrm>
            <a:custGeom>
              <a:avLst/>
              <a:gdLst>
                <a:gd name="connsiteX0" fmla="*/ 96045 w 98843"/>
                <a:gd name="connsiteY0" fmla="*/ 76368 h 76367"/>
                <a:gd name="connsiteX1" fmla="*/ 548 w 98843"/>
                <a:gd name="connsiteY1" fmla="*/ 943 h 76367"/>
                <a:gd name="connsiteX2" fmla="*/ 0 w 98843"/>
                <a:gd name="connsiteY2" fmla="*/ 0 h 76367"/>
                <a:gd name="connsiteX3" fmla="*/ 17731 w 98843"/>
                <a:gd name="connsiteY3" fmla="*/ 1673 h 76367"/>
                <a:gd name="connsiteX4" fmla="*/ 98843 w 98843"/>
                <a:gd name="connsiteY4" fmla="*/ 9276 h 76367"/>
                <a:gd name="connsiteX5" fmla="*/ 96045 w 98843"/>
                <a:gd name="connsiteY5" fmla="*/ 76368 h 7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843" h="76367">
                  <a:moveTo>
                    <a:pt x="96045" y="76368"/>
                  </a:moveTo>
                  <a:cubicBezTo>
                    <a:pt x="46745" y="70529"/>
                    <a:pt x="15268" y="27220"/>
                    <a:pt x="548" y="943"/>
                  </a:cubicBezTo>
                  <a:lnTo>
                    <a:pt x="0" y="0"/>
                  </a:lnTo>
                  <a:lnTo>
                    <a:pt x="17731" y="1673"/>
                  </a:lnTo>
                  <a:lnTo>
                    <a:pt x="98843" y="9276"/>
                  </a:lnTo>
                  <a:cubicBezTo>
                    <a:pt x="98053" y="20225"/>
                    <a:pt x="95650" y="56234"/>
                    <a:pt x="96045" y="76368"/>
                  </a:cubicBezTo>
                  <a:close/>
                </a:path>
              </a:pathLst>
            </a:custGeom>
            <a:solidFill>
              <a:srgbClr val="EA8E5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1" name="任意多边形: 形状 3480"/>
            <p:cNvSpPr/>
            <p:nvPr/>
          </p:nvSpPr>
          <p:spPr>
            <a:xfrm>
              <a:off x="5252860" y="5280532"/>
              <a:ext cx="155416" cy="195818"/>
            </a:xfrm>
            <a:custGeom>
              <a:avLst/>
              <a:gdLst>
                <a:gd name="connsiteX0" fmla="*/ 113614 w 155416"/>
                <a:gd name="connsiteY0" fmla="*/ 195818 h 195818"/>
                <a:gd name="connsiteX1" fmla="*/ 20 w 155416"/>
                <a:gd name="connsiteY1" fmla="*/ 122826 h 195818"/>
                <a:gd name="connsiteX2" fmla="*/ 61820 w 155416"/>
                <a:gd name="connsiteY2" fmla="*/ 139 h 195818"/>
                <a:gd name="connsiteX3" fmla="*/ 154429 w 155416"/>
                <a:gd name="connsiteY3" fmla="*/ 49652 h 195818"/>
                <a:gd name="connsiteX4" fmla="*/ 113614 w 155416"/>
                <a:gd name="connsiteY4" fmla="*/ 195818 h 19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16" h="195818">
                  <a:moveTo>
                    <a:pt x="113614" y="195818"/>
                  </a:moveTo>
                  <a:cubicBezTo>
                    <a:pt x="113614" y="195818"/>
                    <a:pt x="-1744" y="194754"/>
                    <a:pt x="20" y="122826"/>
                  </a:cubicBezTo>
                  <a:cubicBezTo>
                    <a:pt x="1784" y="50899"/>
                    <a:pt x="-11902" y="2481"/>
                    <a:pt x="61820" y="139"/>
                  </a:cubicBezTo>
                  <a:cubicBezTo>
                    <a:pt x="135542" y="-2203"/>
                    <a:pt x="149167" y="25534"/>
                    <a:pt x="154429" y="49652"/>
                  </a:cubicBezTo>
                  <a:cubicBezTo>
                    <a:pt x="159690" y="73769"/>
                    <a:pt x="143632" y="194237"/>
                    <a:pt x="113614" y="195818"/>
                  </a:cubicBezTo>
                  <a:close/>
                </a:path>
              </a:pathLst>
            </a:custGeom>
            <a:solidFill>
              <a:srgbClr val="FFB07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2" name="任意多边形: 形状 3481"/>
            <p:cNvSpPr/>
            <p:nvPr/>
          </p:nvSpPr>
          <p:spPr>
            <a:xfrm>
              <a:off x="5215259" y="5265753"/>
              <a:ext cx="201270" cy="138578"/>
            </a:xfrm>
            <a:custGeom>
              <a:avLst/>
              <a:gdLst>
                <a:gd name="connsiteX0" fmla="*/ 189597 w 201270"/>
                <a:gd name="connsiteY0" fmla="*/ 24528 h 138578"/>
                <a:gd name="connsiteX1" fmla="*/ 151033 w 201270"/>
                <a:gd name="connsiteY1" fmla="*/ 13154 h 138578"/>
                <a:gd name="connsiteX2" fmla="*/ 46958 w 201270"/>
                <a:gd name="connsiteY2" fmla="*/ 27083 h 138578"/>
                <a:gd name="connsiteX3" fmla="*/ 0 w 201270"/>
                <a:gd name="connsiteY3" fmla="*/ 106979 h 138578"/>
                <a:gd name="connsiteX4" fmla="*/ 69434 w 201270"/>
                <a:gd name="connsiteY4" fmla="*/ 109290 h 138578"/>
                <a:gd name="connsiteX5" fmla="*/ 109397 w 201270"/>
                <a:gd name="connsiteY5" fmla="*/ 83226 h 138578"/>
                <a:gd name="connsiteX6" fmla="*/ 61618 w 201270"/>
                <a:gd name="connsiteY6" fmla="*/ 138578 h 138578"/>
                <a:gd name="connsiteX7" fmla="*/ 148052 w 201270"/>
                <a:gd name="connsiteY7" fmla="*/ 24954 h 138578"/>
                <a:gd name="connsiteX8" fmla="*/ 172383 w 201270"/>
                <a:gd name="connsiteY8" fmla="*/ 59139 h 138578"/>
                <a:gd name="connsiteX9" fmla="*/ 190296 w 201270"/>
                <a:gd name="connsiteY9" fmla="*/ 114278 h 138578"/>
                <a:gd name="connsiteX10" fmla="*/ 189597 w 201270"/>
                <a:gd name="connsiteY10" fmla="*/ 24528 h 13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1270" h="138578">
                  <a:moveTo>
                    <a:pt x="189597" y="24528"/>
                  </a:moveTo>
                  <a:cubicBezTo>
                    <a:pt x="172322" y="2479"/>
                    <a:pt x="158727" y="6858"/>
                    <a:pt x="151033" y="13154"/>
                  </a:cubicBezTo>
                  <a:cubicBezTo>
                    <a:pt x="88898" y="-23099"/>
                    <a:pt x="46958" y="27083"/>
                    <a:pt x="46958" y="27083"/>
                  </a:cubicBezTo>
                  <a:cubicBezTo>
                    <a:pt x="41046" y="58355"/>
                    <a:pt x="24446" y="86600"/>
                    <a:pt x="0" y="106979"/>
                  </a:cubicBezTo>
                  <a:cubicBezTo>
                    <a:pt x="0" y="106979"/>
                    <a:pt x="20681" y="120482"/>
                    <a:pt x="69434" y="109290"/>
                  </a:cubicBezTo>
                  <a:cubicBezTo>
                    <a:pt x="84336" y="105854"/>
                    <a:pt x="97840" y="95696"/>
                    <a:pt x="109397" y="83226"/>
                  </a:cubicBezTo>
                  <a:cubicBezTo>
                    <a:pt x="96062" y="103764"/>
                    <a:pt x="79987" y="122386"/>
                    <a:pt x="61618" y="138578"/>
                  </a:cubicBezTo>
                  <a:cubicBezTo>
                    <a:pt x="120194" y="113305"/>
                    <a:pt x="145528" y="33409"/>
                    <a:pt x="148052" y="24954"/>
                  </a:cubicBezTo>
                  <a:cubicBezTo>
                    <a:pt x="154926" y="31463"/>
                    <a:pt x="168429" y="45574"/>
                    <a:pt x="172383" y="59139"/>
                  </a:cubicBezTo>
                  <a:cubicBezTo>
                    <a:pt x="177675" y="77569"/>
                    <a:pt x="179287" y="115282"/>
                    <a:pt x="190296" y="114278"/>
                  </a:cubicBezTo>
                  <a:cubicBezTo>
                    <a:pt x="190235" y="114248"/>
                    <a:pt x="215479" y="57588"/>
                    <a:pt x="189597" y="24528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3" name="任意多边形: 形状 3482"/>
            <p:cNvSpPr/>
            <p:nvPr/>
          </p:nvSpPr>
          <p:spPr>
            <a:xfrm>
              <a:off x="5453818" y="5694353"/>
              <a:ext cx="127206" cy="209684"/>
            </a:xfrm>
            <a:custGeom>
              <a:avLst/>
              <a:gdLst>
                <a:gd name="connsiteX0" fmla="*/ 26220 w 127206"/>
                <a:gd name="connsiteY0" fmla="*/ 0 h 209684"/>
                <a:gd name="connsiteX1" fmla="*/ 117247 w 127206"/>
                <a:gd name="connsiteY1" fmla="*/ 97323 h 209684"/>
                <a:gd name="connsiteX2" fmla="*/ 117247 w 127206"/>
                <a:gd name="connsiteY2" fmla="*/ 179044 h 209684"/>
                <a:gd name="connsiteX3" fmla="*/ 13659 w 127206"/>
                <a:gd name="connsiteY3" fmla="*/ 192790 h 209684"/>
                <a:gd name="connsiteX4" fmla="*/ 26220 w 127206"/>
                <a:gd name="connsiteY4" fmla="*/ 0 h 209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06" h="209684">
                  <a:moveTo>
                    <a:pt x="26220" y="0"/>
                  </a:moveTo>
                  <a:cubicBezTo>
                    <a:pt x="26220" y="0"/>
                    <a:pt x="100367" y="95833"/>
                    <a:pt x="117247" y="97323"/>
                  </a:cubicBezTo>
                  <a:cubicBezTo>
                    <a:pt x="134126" y="98813"/>
                    <a:pt x="126371" y="162620"/>
                    <a:pt x="117247" y="179044"/>
                  </a:cubicBezTo>
                  <a:cubicBezTo>
                    <a:pt x="108123" y="195467"/>
                    <a:pt x="50520" y="230594"/>
                    <a:pt x="13659" y="192790"/>
                  </a:cubicBezTo>
                  <a:cubicBezTo>
                    <a:pt x="-23202" y="154987"/>
                    <a:pt x="26220" y="0"/>
                    <a:pt x="26220" y="0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4" name="任意多边形: 形状 3483"/>
            <p:cNvSpPr/>
            <p:nvPr/>
          </p:nvSpPr>
          <p:spPr>
            <a:xfrm>
              <a:off x="5166667" y="5505043"/>
              <a:ext cx="425725" cy="647130"/>
            </a:xfrm>
            <a:custGeom>
              <a:avLst/>
              <a:gdLst>
                <a:gd name="connsiteX0" fmla="*/ 404398 w 425725"/>
                <a:gd name="connsiteY0" fmla="*/ 586996 h 647130"/>
                <a:gd name="connsiteX1" fmla="*/ 234448 w 425725"/>
                <a:gd name="connsiteY1" fmla="*/ 631917 h 647130"/>
                <a:gd name="connsiteX2" fmla="*/ 86183 w 425725"/>
                <a:gd name="connsiteY2" fmla="*/ 621820 h 647130"/>
                <a:gd name="connsiteX3" fmla="*/ 90927 w 425725"/>
                <a:gd name="connsiteY3" fmla="*/ 421091 h 647130"/>
                <a:gd name="connsiteX4" fmla="*/ 17084 w 425725"/>
                <a:gd name="connsiteY4" fmla="*/ 229943 h 647130"/>
                <a:gd name="connsiteX5" fmla="*/ 4310 w 425725"/>
                <a:gd name="connsiteY5" fmla="*/ 187881 h 647130"/>
                <a:gd name="connsiteX6" fmla="*/ 43178 w 425725"/>
                <a:gd name="connsiteY6" fmla="*/ 58351 h 647130"/>
                <a:gd name="connsiteX7" fmla="*/ 72953 w 425725"/>
                <a:gd name="connsiteY7" fmla="*/ 36818 h 647130"/>
                <a:gd name="connsiteX8" fmla="*/ 73622 w 425725"/>
                <a:gd name="connsiteY8" fmla="*/ 26873 h 647130"/>
                <a:gd name="connsiteX9" fmla="*/ 73622 w 425725"/>
                <a:gd name="connsiteY9" fmla="*/ 26873 h 647130"/>
                <a:gd name="connsiteX10" fmla="*/ 86183 w 425725"/>
                <a:gd name="connsiteY10" fmla="*/ 900 h 647130"/>
                <a:gd name="connsiteX11" fmla="*/ 149230 w 425725"/>
                <a:gd name="connsiteY11" fmla="*/ 22585 h 647130"/>
                <a:gd name="connsiteX12" fmla="*/ 206285 w 425725"/>
                <a:gd name="connsiteY12" fmla="*/ 16502 h 647130"/>
                <a:gd name="connsiteX13" fmla="*/ 206285 w 425725"/>
                <a:gd name="connsiteY13" fmla="*/ 41137 h 647130"/>
                <a:gd name="connsiteX14" fmla="*/ 322373 w 425725"/>
                <a:gd name="connsiteY14" fmla="*/ 171276 h 647130"/>
                <a:gd name="connsiteX15" fmla="*/ 343358 w 425725"/>
                <a:gd name="connsiteY15" fmla="*/ 269450 h 647130"/>
                <a:gd name="connsiteX16" fmla="*/ 343358 w 425725"/>
                <a:gd name="connsiteY16" fmla="*/ 279973 h 647130"/>
                <a:gd name="connsiteX17" fmla="*/ 342993 w 425725"/>
                <a:gd name="connsiteY17" fmla="*/ 359656 h 647130"/>
                <a:gd name="connsiteX18" fmla="*/ 343480 w 425725"/>
                <a:gd name="connsiteY18" fmla="*/ 363580 h 647130"/>
                <a:gd name="connsiteX19" fmla="*/ 356892 w 425725"/>
                <a:gd name="connsiteY19" fmla="*/ 447004 h 647130"/>
                <a:gd name="connsiteX20" fmla="*/ 370791 w 425725"/>
                <a:gd name="connsiteY20" fmla="*/ 490069 h 647130"/>
                <a:gd name="connsiteX21" fmla="*/ 404398 w 425725"/>
                <a:gd name="connsiteY21" fmla="*/ 586996 h 64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5725" h="647130">
                  <a:moveTo>
                    <a:pt x="404398" y="586996"/>
                  </a:moveTo>
                  <a:cubicBezTo>
                    <a:pt x="349350" y="594843"/>
                    <a:pt x="253243" y="601595"/>
                    <a:pt x="234448" y="631917"/>
                  </a:cubicBezTo>
                  <a:cubicBezTo>
                    <a:pt x="215652" y="662239"/>
                    <a:pt x="96006" y="641041"/>
                    <a:pt x="86183" y="621820"/>
                  </a:cubicBezTo>
                  <a:cubicBezTo>
                    <a:pt x="76359" y="602598"/>
                    <a:pt x="106681" y="447460"/>
                    <a:pt x="90927" y="421091"/>
                  </a:cubicBezTo>
                  <a:cubicBezTo>
                    <a:pt x="79127" y="401353"/>
                    <a:pt x="38251" y="292564"/>
                    <a:pt x="17084" y="229943"/>
                  </a:cubicBezTo>
                  <a:cubicBezTo>
                    <a:pt x="12082" y="216159"/>
                    <a:pt x="7819" y="202119"/>
                    <a:pt x="4310" y="187881"/>
                  </a:cubicBezTo>
                  <a:cubicBezTo>
                    <a:pt x="569" y="164950"/>
                    <a:pt x="-13573" y="82530"/>
                    <a:pt x="43178" y="58351"/>
                  </a:cubicBezTo>
                  <a:cubicBezTo>
                    <a:pt x="43178" y="58351"/>
                    <a:pt x="70550" y="46551"/>
                    <a:pt x="72953" y="36818"/>
                  </a:cubicBezTo>
                  <a:cubicBezTo>
                    <a:pt x="73481" y="33531"/>
                    <a:pt x="73705" y="30202"/>
                    <a:pt x="73622" y="26873"/>
                  </a:cubicBezTo>
                  <a:lnTo>
                    <a:pt x="73622" y="26873"/>
                  </a:lnTo>
                  <a:cubicBezTo>
                    <a:pt x="73622" y="13735"/>
                    <a:pt x="73379" y="-4240"/>
                    <a:pt x="86183" y="900"/>
                  </a:cubicBezTo>
                  <a:cubicBezTo>
                    <a:pt x="102910" y="7622"/>
                    <a:pt x="120611" y="24106"/>
                    <a:pt x="149230" y="22585"/>
                  </a:cubicBezTo>
                  <a:cubicBezTo>
                    <a:pt x="177849" y="21064"/>
                    <a:pt x="202544" y="8382"/>
                    <a:pt x="206285" y="16502"/>
                  </a:cubicBezTo>
                  <a:cubicBezTo>
                    <a:pt x="210026" y="24623"/>
                    <a:pt x="199624" y="35723"/>
                    <a:pt x="206285" y="41137"/>
                  </a:cubicBezTo>
                  <a:cubicBezTo>
                    <a:pt x="212945" y="46551"/>
                    <a:pt x="296522" y="97250"/>
                    <a:pt x="322373" y="171276"/>
                  </a:cubicBezTo>
                  <a:cubicBezTo>
                    <a:pt x="322373" y="171276"/>
                    <a:pt x="343358" y="224712"/>
                    <a:pt x="343358" y="269450"/>
                  </a:cubicBezTo>
                  <a:cubicBezTo>
                    <a:pt x="343358" y="272917"/>
                    <a:pt x="343358" y="276415"/>
                    <a:pt x="343358" y="279973"/>
                  </a:cubicBezTo>
                  <a:cubicBezTo>
                    <a:pt x="342750" y="306676"/>
                    <a:pt x="340317" y="335082"/>
                    <a:pt x="342993" y="359656"/>
                  </a:cubicBezTo>
                  <a:cubicBezTo>
                    <a:pt x="342993" y="360964"/>
                    <a:pt x="343297" y="362272"/>
                    <a:pt x="343480" y="363580"/>
                  </a:cubicBezTo>
                  <a:cubicBezTo>
                    <a:pt x="347646" y="394753"/>
                    <a:pt x="352208" y="424224"/>
                    <a:pt x="356892" y="447004"/>
                  </a:cubicBezTo>
                  <a:cubicBezTo>
                    <a:pt x="361576" y="469783"/>
                    <a:pt x="366229" y="485446"/>
                    <a:pt x="370791" y="490069"/>
                  </a:cubicBezTo>
                  <a:cubicBezTo>
                    <a:pt x="393145" y="512848"/>
                    <a:pt x="459446" y="579028"/>
                    <a:pt x="404398" y="586996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5" name="任意多边形: 形状 3484"/>
            <p:cNvSpPr/>
            <p:nvPr/>
          </p:nvSpPr>
          <p:spPr>
            <a:xfrm>
              <a:off x="5179841" y="5599913"/>
              <a:ext cx="686287" cy="344420"/>
            </a:xfrm>
            <a:custGeom>
              <a:avLst/>
              <a:gdLst>
                <a:gd name="connsiteX0" fmla="*/ 686112 w 686287"/>
                <a:gd name="connsiteY0" fmla="*/ 297754 h 344420"/>
                <a:gd name="connsiteX1" fmla="*/ 676988 w 686287"/>
                <a:gd name="connsiteY1" fmla="*/ 279780 h 344420"/>
                <a:gd name="connsiteX2" fmla="*/ 633558 w 686287"/>
                <a:gd name="connsiteY2" fmla="*/ 240850 h 344420"/>
                <a:gd name="connsiteX3" fmla="*/ 567318 w 686287"/>
                <a:gd name="connsiteY3" fmla="*/ 253198 h 344420"/>
                <a:gd name="connsiteX4" fmla="*/ 316407 w 686287"/>
                <a:gd name="connsiteY4" fmla="*/ 234950 h 344420"/>
                <a:gd name="connsiteX5" fmla="*/ 86361 w 686287"/>
                <a:gd name="connsiteY5" fmla="*/ 34617 h 344420"/>
                <a:gd name="connsiteX6" fmla="*/ 10875 w 686287"/>
                <a:gd name="connsiteY6" fmla="*/ 4751 h 344420"/>
                <a:gd name="connsiteX7" fmla="*/ 18387 w 686287"/>
                <a:gd name="connsiteY7" fmla="*/ 101101 h 344420"/>
                <a:gd name="connsiteX8" fmla="*/ 25108 w 686287"/>
                <a:gd name="connsiteY8" fmla="*/ 112992 h 344420"/>
                <a:gd name="connsiteX9" fmla="*/ 321790 w 686287"/>
                <a:gd name="connsiteY9" fmla="*/ 344134 h 344420"/>
                <a:gd name="connsiteX10" fmla="*/ 575407 w 686287"/>
                <a:gd name="connsiteY10" fmla="*/ 288113 h 344420"/>
                <a:gd name="connsiteX11" fmla="*/ 604087 w 686287"/>
                <a:gd name="connsiteY11" fmla="*/ 290424 h 344420"/>
                <a:gd name="connsiteX12" fmla="*/ 656794 w 686287"/>
                <a:gd name="connsiteY12" fmla="*/ 301647 h 344420"/>
                <a:gd name="connsiteX13" fmla="*/ 686112 w 686287"/>
                <a:gd name="connsiteY13" fmla="*/ 297754 h 34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6287" h="344420">
                  <a:moveTo>
                    <a:pt x="686112" y="297754"/>
                  </a:moveTo>
                  <a:cubicBezTo>
                    <a:pt x="683541" y="291535"/>
                    <a:pt x="680491" y="285525"/>
                    <a:pt x="676988" y="279780"/>
                  </a:cubicBezTo>
                  <a:cubicBezTo>
                    <a:pt x="673247" y="273028"/>
                    <a:pt x="644811" y="243831"/>
                    <a:pt x="633558" y="240850"/>
                  </a:cubicBezTo>
                  <a:cubicBezTo>
                    <a:pt x="622305" y="237870"/>
                    <a:pt x="567318" y="253198"/>
                    <a:pt x="567318" y="253198"/>
                  </a:cubicBezTo>
                  <a:cubicBezTo>
                    <a:pt x="567318" y="253198"/>
                    <a:pt x="350927" y="256057"/>
                    <a:pt x="316407" y="234950"/>
                  </a:cubicBezTo>
                  <a:cubicBezTo>
                    <a:pt x="271487" y="207304"/>
                    <a:pt x="162303" y="92950"/>
                    <a:pt x="86361" y="34617"/>
                  </a:cubicBezTo>
                  <a:cubicBezTo>
                    <a:pt x="50169" y="6789"/>
                    <a:pt x="21489" y="-8296"/>
                    <a:pt x="10875" y="4751"/>
                  </a:cubicBezTo>
                  <a:cubicBezTo>
                    <a:pt x="10875" y="4751"/>
                    <a:pt x="-18018" y="32519"/>
                    <a:pt x="18387" y="101101"/>
                  </a:cubicBezTo>
                  <a:cubicBezTo>
                    <a:pt x="20394" y="104933"/>
                    <a:pt x="22614" y="108887"/>
                    <a:pt x="25108" y="112992"/>
                  </a:cubicBezTo>
                  <a:cubicBezTo>
                    <a:pt x="71549" y="190273"/>
                    <a:pt x="250167" y="339177"/>
                    <a:pt x="321790" y="344134"/>
                  </a:cubicBezTo>
                  <a:cubicBezTo>
                    <a:pt x="393414" y="349092"/>
                    <a:pt x="575407" y="288113"/>
                    <a:pt x="575407" y="288113"/>
                  </a:cubicBezTo>
                  <a:cubicBezTo>
                    <a:pt x="575407" y="288113"/>
                    <a:pt x="594355" y="282942"/>
                    <a:pt x="604087" y="290424"/>
                  </a:cubicBezTo>
                  <a:cubicBezTo>
                    <a:pt x="613820" y="297906"/>
                    <a:pt x="651410" y="296507"/>
                    <a:pt x="656794" y="301647"/>
                  </a:cubicBezTo>
                  <a:cubicBezTo>
                    <a:pt x="666739" y="311105"/>
                    <a:pt x="688454" y="305235"/>
                    <a:pt x="686112" y="297754"/>
                  </a:cubicBezTo>
                  <a:close/>
                </a:path>
              </a:pathLst>
            </a:custGeom>
            <a:solidFill>
              <a:srgbClr val="FFB07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6" name="任意多边形: 形状 3485"/>
            <p:cNvSpPr/>
            <p:nvPr/>
          </p:nvSpPr>
          <p:spPr>
            <a:xfrm>
              <a:off x="5183751" y="5726078"/>
              <a:ext cx="353585" cy="426135"/>
            </a:xfrm>
            <a:custGeom>
              <a:avLst/>
              <a:gdLst>
                <a:gd name="connsiteX0" fmla="*/ 217364 w 353585"/>
                <a:gd name="connsiteY0" fmla="*/ 410882 h 426135"/>
                <a:gd name="connsiteX1" fmla="*/ 69099 w 353585"/>
                <a:gd name="connsiteY1" fmla="*/ 400784 h 426135"/>
                <a:gd name="connsiteX2" fmla="*/ 73843 w 353585"/>
                <a:gd name="connsiteY2" fmla="*/ 200056 h 426135"/>
                <a:gd name="connsiteX3" fmla="*/ 0 w 353585"/>
                <a:gd name="connsiteY3" fmla="*/ 8908 h 426135"/>
                <a:gd name="connsiteX4" fmla="*/ 15450 w 353585"/>
                <a:gd name="connsiteY4" fmla="*/ 544 h 426135"/>
                <a:gd name="connsiteX5" fmla="*/ 339687 w 353585"/>
                <a:gd name="connsiteY5" fmla="*/ 226060 h 426135"/>
                <a:gd name="connsiteX6" fmla="*/ 353586 w 353585"/>
                <a:gd name="connsiteY6" fmla="*/ 269125 h 426135"/>
                <a:gd name="connsiteX7" fmla="*/ 217364 w 353585"/>
                <a:gd name="connsiteY7" fmla="*/ 410882 h 42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585" h="426135">
                  <a:moveTo>
                    <a:pt x="217364" y="410882"/>
                  </a:moveTo>
                  <a:cubicBezTo>
                    <a:pt x="198569" y="441295"/>
                    <a:pt x="78923" y="420006"/>
                    <a:pt x="69099" y="400784"/>
                  </a:cubicBezTo>
                  <a:cubicBezTo>
                    <a:pt x="59276" y="381563"/>
                    <a:pt x="89598" y="226425"/>
                    <a:pt x="73843" y="200056"/>
                  </a:cubicBezTo>
                  <a:cubicBezTo>
                    <a:pt x="62043" y="180318"/>
                    <a:pt x="21168" y="71529"/>
                    <a:pt x="0" y="8908"/>
                  </a:cubicBezTo>
                  <a:cubicBezTo>
                    <a:pt x="3497" y="1852"/>
                    <a:pt x="8516" y="-1371"/>
                    <a:pt x="15450" y="544"/>
                  </a:cubicBezTo>
                  <a:cubicBezTo>
                    <a:pt x="63838" y="13835"/>
                    <a:pt x="293185" y="190050"/>
                    <a:pt x="339687" y="226060"/>
                  </a:cubicBezTo>
                  <a:cubicBezTo>
                    <a:pt x="344310" y="248566"/>
                    <a:pt x="349024" y="264502"/>
                    <a:pt x="353586" y="269125"/>
                  </a:cubicBezTo>
                  <a:cubicBezTo>
                    <a:pt x="353586" y="269186"/>
                    <a:pt x="210339" y="326637"/>
                    <a:pt x="217364" y="410882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7" name="任意多边形: 形状 3486"/>
            <p:cNvSpPr/>
            <p:nvPr/>
          </p:nvSpPr>
          <p:spPr>
            <a:xfrm>
              <a:off x="5261974" y="5661614"/>
              <a:ext cx="247443" cy="203236"/>
            </a:xfrm>
            <a:custGeom>
              <a:avLst/>
              <a:gdLst>
                <a:gd name="connsiteX0" fmla="*/ 247443 w 247443"/>
                <a:gd name="connsiteY0" fmla="*/ 203237 h 203236"/>
                <a:gd name="connsiteX1" fmla="*/ 0 w 247443"/>
                <a:gd name="connsiteY1" fmla="*/ 1627 h 203236"/>
                <a:gd name="connsiteX2" fmla="*/ 194646 w 247443"/>
                <a:gd name="connsiteY2" fmla="*/ 101352 h 203236"/>
                <a:gd name="connsiteX3" fmla="*/ 237832 w 247443"/>
                <a:gd name="connsiteY3" fmla="*/ 157434 h 203236"/>
                <a:gd name="connsiteX4" fmla="*/ 247443 w 247443"/>
                <a:gd name="connsiteY4" fmla="*/ 203237 h 20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443" h="203236">
                  <a:moveTo>
                    <a:pt x="247443" y="203237"/>
                  </a:moveTo>
                  <a:cubicBezTo>
                    <a:pt x="177097" y="173310"/>
                    <a:pt x="2524" y="4060"/>
                    <a:pt x="0" y="1627"/>
                  </a:cubicBezTo>
                  <a:cubicBezTo>
                    <a:pt x="2007" y="2326"/>
                    <a:pt x="58333" y="-22704"/>
                    <a:pt x="194646" y="101352"/>
                  </a:cubicBezTo>
                  <a:cubicBezTo>
                    <a:pt x="210430" y="115738"/>
                    <a:pt x="232693" y="144813"/>
                    <a:pt x="237832" y="157434"/>
                  </a:cubicBezTo>
                  <a:cubicBezTo>
                    <a:pt x="244219" y="172610"/>
                    <a:pt x="246287" y="191497"/>
                    <a:pt x="247443" y="203237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8" name="任意多边形: 形状 3487"/>
            <p:cNvSpPr/>
            <p:nvPr/>
          </p:nvSpPr>
          <p:spPr>
            <a:xfrm>
              <a:off x="5172535" y="5598761"/>
              <a:ext cx="419975" cy="385734"/>
            </a:xfrm>
            <a:custGeom>
              <a:avLst/>
              <a:gdLst>
                <a:gd name="connsiteX0" fmla="*/ 33387 w 419975"/>
                <a:gd name="connsiteY0" fmla="*/ 1068 h 385734"/>
                <a:gd name="connsiteX1" fmla="*/ 101543 w 419975"/>
                <a:gd name="connsiteY1" fmla="*/ 32150 h 385734"/>
                <a:gd name="connsiteX2" fmla="*/ 331772 w 419975"/>
                <a:gd name="connsiteY2" fmla="*/ 229837 h 385734"/>
                <a:gd name="connsiteX3" fmla="*/ 419971 w 419975"/>
                <a:gd name="connsiteY3" fmla="*/ 251127 h 385734"/>
                <a:gd name="connsiteX4" fmla="*/ 387763 w 419975"/>
                <a:gd name="connsiteY4" fmla="*/ 371472 h 385734"/>
                <a:gd name="connsiteX5" fmla="*/ 233476 w 419975"/>
                <a:gd name="connsiteY5" fmla="*/ 368431 h 385734"/>
                <a:gd name="connsiteX6" fmla="*/ 571 w 419975"/>
                <a:gd name="connsiteY6" fmla="*/ 42643 h 385734"/>
                <a:gd name="connsiteX7" fmla="*/ 33387 w 419975"/>
                <a:gd name="connsiteY7" fmla="*/ 1068 h 38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975" h="385734">
                  <a:moveTo>
                    <a:pt x="33387" y="1068"/>
                  </a:moveTo>
                  <a:cubicBezTo>
                    <a:pt x="58239" y="5909"/>
                    <a:pt x="81594" y="16559"/>
                    <a:pt x="101543" y="32150"/>
                  </a:cubicBezTo>
                  <a:cubicBezTo>
                    <a:pt x="135241" y="58367"/>
                    <a:pt x="303610" y="222812"/>
                    <a:pt x="331772" y="229837"/>
                  </a:cubicBezTo>
                  <a:cubicBezTo>
                    <a:pt x="359935" y="236863"/>
                    <a:pt x="420579" y="233487"/>
                    <a:pt x="419971" y="251127"/>
                  </a:cubicBezTo>
                  <a:cubicBezTo>
                    <a:pt x="419363" y="268766"/>
                    <a:pt x="405768" y="355749"/>
                    <a:pt x="387763" y="371472"/>
                  </a:cubicBezTo>
                  <a:cubicBezTo>
                    <a:pt x="369759" y="387196"/>
                    <a:pt x="274687" y="394678"/>
                    <a:pt x="233476" y="368431"/>
                  </a:cubicBezTo>
                  <a:cubicBezTo>
                    <a:pt x="192266" y="342184"/>
                    <a:pt x="-12173" y="95806"/>
                    <a:pt x="571" y="42643"/>
                  </a:cubicBezTo>
                  <a:cubicBezTo>
                    <a:pt x="13314" y="-10520"/>
                    <a:pt x="33387" y="1068"/>
                    <a:pt x="33387" y="1068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9" name="任意多边形: 形状 3488"/>
            <p:cNvSpPr/>
            <p:nvPr/>
          </p:nvSpPr>
          <p:spPr>
            <a:xfrm>
              <a:off x="5209845" y="5531976"/>
              <a:ext cx="86487" cy="32253"/>
            </a:xfrm>
            <a:custGeom>
              <a:avLst/>
              <a:gdLst>
                <a:gd name="connsiteX0" fmla="*/ 75273 w 86487"/>
                <a:gd name="connsiteY0" fmla="*/ 31478 h 32253"/>
                <a:gd name="connsiteX1" fmla="*/ 0 w 86487"/>
                <a:gd name="connsiteY1" fmla="*/ 31478 h 32253"/>
                <a:gd name="connsiteX2" fmla="*/ 29775 w 86487"/>
                <a:gd name="connsiteY2" fmla="*/ 9945 h 32253"/>
                <a:gd name="connsiteX3" fmla="*/ 30444 w 86487"/>
                <a:gd name="connsiteY3" fmla="*/ 0 h 32253"/>
                <a:gd name="connsiteX4" fmla="*/ 65723 w 86487"/>
                <a:gd name="connsiteY4" fmla="*/ 18552 h 32253"/>
                <a:gd name="connsiteX5" fmla="*/ 75273 w 86487"/>
                <a:gd name="connsiteY5" fmla="*/ 31478 h 3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487" h="32253">
                  <a:moveTo>
                    <a:pt x="75273" y="31478"/>
                  </a:moveTo>
                  <a:cubicBezTo>
                    <a:pt x="57299" y="27007"/>
                    <a:pt x="0" y="31478"/>
                    <a:pt x="0" y="31478"/>
                  </a:cubicBezTo>
                  <a:cubicBezTo>
                    <a:pt x="0" y="31478"/>
                    <a:pt x="27372" y="19678"/>
                    <a:pt x="29775" y="9945"/>
                  </a:cubicBezTo>
                  <a:cubicBezTo>
                    <a:pt x="30302" y="6658"/>
                    <a:pt x="30527" y="3329"/>
                    <a:pt x="30444" y="0"/>
                  </a:cubicBezTo>
                  <a:cubicBezTo>
                    <a:pt x="33485" y="11831"/>
                    <a:pt x="42153" y="17427"/>
                    <a:pt x="65723" y="18552"/>
                  </a:cubicBezTo>
                  <a:cubicBezTo>
                    <a:pt x="89294" y="19678"/>
                    <a:pt x="93247" y="35949"/>
                    <a:pt x="75273" y="31478"/>
                  </a:cubicBezTo>
                  <a:close/>
                </a:path>
              </a:pathLst>
            </a:custGeom>
            <a:solidFill>
              <a:srgbClr val="A5393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0" name="任意多边形: 形状 3489"/>
            <p:cNvSpPr/>
            <p:nvPr/>
          </p:nvSpPr>
          <p:spPr>
            <a:xfrm>
              <a:off x="5896610" y="6294648"/>
              <a:ext cx="278403" cy="407634"/>
            </a:xfrm>
            <a:custGeom>
              <a:avLst/>
              <a:gdLst>
                <a:gd name="connsiteX0" fmla="*/ 278404 w 278403"/>
                <a:gd name="connsiteY0" fmla="*/ 407635 h 407634"/>
                <a:gd name="connsiteX1" fmla="*/ 278404 w 278403"/>
                <a:gd name="connsiteY1" fmla="*/ 407635 h 407634"/>
                <a:gd name="connsiteX2" fmla="*/ 0 w 278403"/>
                <a:gd name="connsiteY2" fmla="*/ 2742 h 407634"/>
                <a:gd name="connsiteX3" fmla="*/ 93551 w 278403"/>
                <a:gd name="connsiteY3" fmla="*/ 32942 h 407634"/>
                <a:gd name="connsiteX4" fmla="*/ 278404 w 278403"/>
                <a:gd name="connsiteY4" fmla="*/ 407635 h 40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403" h="407634">
                  <a:moveTo>
                    <a:pt x="278404" y="407635"/>
                  </a:moveTo>
                  <a:lnTo>
                    <a:pt x="278404" y="407635"/>
                  </a:lnTo>
                  <a:cubicBezTo>
                    <a:pt x="274693" y="403772"/>
                    <a:pt x="37074" y="157485"/>
                    <a:pt x="0" y="2742"/>
                  </a:cubicBezTo>
                  <a:cubicBezTo>
                    <a:pt x="0" y="2742"/>
                    <a:pt x="58333" y="-13468"/>
                    <a:pt x="93551" y="32942"/>
                  </a:cubicBezTo>
                  <a:cubicBezTo>
                    <a:pt x="128770" y="79353"/>
                    <a:pt x="278404" y="407635"/>
                    <a:pt x="278404" y="407635"/>
                  </a:cubicBezTo>
                  <a:close/>
                </a:path>
              </a:pathLst>
            </a:custGeom>
            <a:solidFill>
              <a:srgbClr val="2D427C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1" name="任意多边形: 形状 3490"/>
            <p:cNvSpPr/>
            <p:nvPr/>
          </p:nvSpPr>
          <p:spPr>
            <a:xfrm>
              <a:off x="8665943" y="5409212"/>
              <a:ext cx="148798" cy="232647"/>
            </a:xfrm>
            <a:custGeom>
              <a:avLst/>
              <a:gdLst>
                <a:gd name="connsiteX0" fmla="*/ 115769 w 148798"/>
                <a:gd name="connsiteY0" fmla="*/ 111572 h 232647"/>
                <a:gd name="connsiteX1" fmla="*/ 118020 w 148798"/>
                <a:gd name="connsiteY1" fmla="*/ 98525 h 232647"/>
                <a:gd name="connsiteX2" fmla="*/ 75441 w 148798"/>
                <a:gd name="connsiteY2" fmla="*/ 746 h 232647"/>
                <a:gd name="connsiteX3" fmla="*/ 1537 w 148798"/>
                <a:gd name="connsiteY3" fmla="*/ 35204 h 232647"/>
                <a:gd name="connsiteX4" fmla="*/ 26962 w 148798"/>
                <a:gd name="connsiteY4" fmla="*/ 150228 h 232647"/>
                <a:gd name="connsiteX5" fmla="*/ 45210 w 148798"/>
                <a:gd name="connsiteY5" fmla="*/ 149711 h 232647"/>
                <a:gd name="connsiteX6" fmla="*/ 47552 w 148798"/>
                <a:gd name="connsiteY6" fmla="*/ 178147 h 232647"/>
                <a:gd name="connsiteX7" fmla="*/ 52236 w 148798"/>
                <a:gd name="connsiteY7" fmla="*/ 232648 h 232647"/>
                <a:gd name="connsiteX8" fmla="*/ 115344 w 148798"/>
                <a:gd name="connsiteY8" fmla="*/ 229606 h 232647"/>
                <a:gd name="connsiteX9" fmla="*/ 148799 w 148798"/>
                <a:gd name="connsiteY9" fmla="*/ 188062 h 232647"/>
                <a:gd name="connsiteX10" fmla="*/ 115769 w 148798"/>
                <a:gd name="connsiteY10" fmla="*/ 111572 h 23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798" h="232647">
                  <a:moveTo>
                    <a:pt x="115769" y="111572"/>
                  </a:moveTo>
                  <a:cubicBezTo>
                    <a:pt x="117146" y="107355"/>
                    <a:pt x="117904" y="102960"/>
                    <a:pt x="118020" y="98525"/>
                  </a:cubicBezTo>
                  <a:cubicBezTo>
                    <a:pt x="119723" y="42777"/>
                    <a:pt x="132405" y="5734"/>
                    <a:pt x="75441" y="746"/>
                  </a:cubicBezTo>
                  <a:cubicBezTo>
                    <a:pt x="18477" y="-4242"/>
                    <a:pt x="6616" y="16743"/>
                    <a:pt x="1537" y="35204"/>
                  </a:cubicBezTo>
                  <a:cubicBezTo>
                    <a:pt x="-3542" y="53665"/>
                    <a:pt x="3727" y="147734"/>
                    <a:pt x="26962" y="150228"/>
                  </a:cubicBezTo>
                  <a:cubicBezTo>
                    <a:pt x="33050" y="150401"/>
                    <a:pt x="39143" y="150228"/>
                    <a:pt x="45210" y="149711"/>
                  </a:cubicBezTo>
                  <a:cubicBezTo>
                    <a:pt x="45727" y="155793"/>
                    <a:pt x="46579" y="166438"/>
                    <a:pt x="47552" y="178147"/>
                  </a:cubicBezTo>
                  <a:cubicBezTo>
                    <a:pt x="49408" y="200471"/>
                    <a:pt x="51598" y="226626"/>
                    <a:pt x="52236" y="232648"/>
                  </a:cubicBezTo>
                  <a:lnTo>
                    <a:pt x="115344" y="229606"/>
                  </a:lnTo>
                  <a:lnTo>
                    <a:pt x="148799" y="188062"/>
                  </a:lnTo>
                  <a:cubicBezTo>
                    <a:pt x="148799" y="188062"/>
                    <a:pt x="125076" y="159869"/>
                    <a:pt x="115769" y="111572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2" name="任意多边形: 形状 3491"/>
            <p:cNvSpPr/>
            <p:nvPr/>
          </p:nvSpPr>
          <p:spPr>
            <a:xfrm>
              <a:off x="8476788" y="6062476"/>
              <a:ext cx="482004" cy="716479"/>
            </a:xfrm>
            <a:custGeom>
              <a:avLst/>
              <a:gdLst>
                <a:gd name="connsiteX0" fmla="*/ 427734 w 482004"/>
                <a:gd name="connsiteY0" fmla="*/ 177432 h 716479"/>
                <a:gd name="connsiteX1" fmla="*/ 386190 w 482004"/>
                <a:gd name="connsiteY1" fmla="*/ 236860 h 716479"/>
                <a:gd name="connsiteX2" fmla="*/ 282084 w 482004"/>
                <a:gd name="connsiteY2" fmla="*/ 387072 h 716479"/>
                <a:gd name="connsiteX3" fmla="*/ 274055 w 482004"/>
                <a:gd name="connsiteY3" fmla="*/ 415873 h 716479"/>
                <a:gd name="connsiteX4" fmla="*/ 260795 w 482004"/>
                <a:gd name="connsiteY4" fmla="*/ 448203 h 716479"/>
                <a:gd name="connsiteX5" fmla="*/ 183454 w 482004"/>
                <a:gd name="connsiteY5" fmla="*/ 580410 h 716479"/>
                <a:gd name="connsiteX6" fmla="*/ 86314 w 482004"/>
                <a:gd name="connsiteY6" fmla="*/ 716479 h 716479"/>
                <a:gd name="connsiteX7" fmla="*/ 0 w 482004"/>
                <a:gd name="connsiteY7" fmla="*/ 712799 h 716479"/>
                <a:gd name="connsiteX8" fmla="*/ 91484 w 482004"/>
                <a:gd name="connsiteY8" fmla="*/ 476578 h 716479"/>
                <a:gd name="connsiteX9" fmla="*/ 154652 w 482004"/>
                <a:gd name="connsiteY9" fmla="*/ 319615 h 716479"/>
                <a:gd name="connsiteX10" fmla="*/ 163016 w 482004"/>
                <a:gd name="connsiteY10" fmla="*/ 298873 h 716479"/>
                <a:gd name="connsiteX11" fmla="*/ 181903 w 482004"/>
                <a:gd name="connsiteY11" fmla="*/ 251915 h 716479"/>
                <a:gd name="connsiteX12" fmla="*/ 266847 w 482004"/>
                <a:gd name="connsiteY12" fmla="*/ 40846 h 716479"/>
                <a:gd name="connsiteX13" fmla="*/ 475483 w 482004"/>
                <a:gd name="connsiteY13" fmla="*/ 15633 h 716479"/>
                <a:gd name="connsiteX14" fmla="*/ 427734 w 482004"/>
                <a:gd name="connsiteY14" fmla="*/ 177432 h 716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2004" h="716479">
                  <a:moveTo>
                    <a:pt x="427734" y="177432"/>
                  </a:moveTo>
                  <a:cubicBezTo>
                    <a:pt x="415256" y="198165"/>
                    <a:pt x="401376" y="218021"/>
                    <a:pt x="386190" y="236860"/>
                  </a:cubicBezTo>
                  <a:cubicBezTo>
                    <a:pt x="340569" y="294646"/>
                    <a:pt x="290752" y="342121"/>
                    <a:pt x="282084" y="387072"/>
                  </a:cubicBezTo>
                  <a:cubicBezTo>
                    <a:pt x="280116" y="396856"/>
                    <a:pt x="277432" y="406482"/>
                    <a:pt x="274055" y="415873"/>
                  </a:cubicBezTo>
                  <a:cubicBezTo>
                    <a:pt x="270436" y="426153"/>
                    <a:pt x="265965" y="436980"/>
                    <a:pt x="260795" y="448203"/>
                  </a:cubicBezTo>
                  <a:cubicBezTo>
                    <a:pt x="241391" y="490325"/>
                    <a:pt x="212407" y="537496"/>
                    <a:pt x="183454" y="580410"/>
                  </a:cubicBezTo>
                  <a:cubicBezTo>
                    <a:pt x="133393" y="654588"/>
                    <a:pt x="86314" y="716479"/>
                    <a:pt x="86314" y="716479"/>
                  </a:cubicBezTo>
                  <a:lnTo>
                    <a:pt x="0" y="712799"/>
                  </a:lnTo>
                  <a:cubicBezTo>
                    <a:pt x="3468" y="704131"/>
                    <a:pt x="41119" y="601729"/>
                    <a:pt x="91484" y="476578"/>
                  </a:cubicBezTo>
                  <a:lnTo>
                    <a:pt x="154652" y="319615"/>
                  </a:lnTo>
                  <a:lnTo>
                    <a:pt x="163016" y="298873"/>
                  </a:lnTo>
                  <a:cubicBezTo>
                    <a:pt x="169433" y="282906"/>
                    <a:pt x="175729" y="267213"/>
                    <a:pt x="181903" y="251915"/>
                  </a:cubicBezTo>
                  <a:lnTo>
                    <a:pt x="266847" y="40846"/>
                  </a:lnTo>
                  <a:cubicBezTo>
                    <a:pt x="266847" y="40846"/>
                    <a:pt x="455866" y="-30747"/>
                    <a:pt x="475483" y="15633"/>
                  </a:cubicBezTo>
                  <a:cubicBezTo>
                    <a:pt x="491663" y="53893"/>
                    <a:pt x="478463" y="91363"/>
                    <a:pt x="427734" y="177432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3" name="任意多边形: 形状 3492"/>
            <p:cNvSpPr/>
            <p:nvPr/>
          </p:nvSpPr>
          <p:spPr>
            <a:xfrm>
              <a:off x="8385366" y="6742802"/>
              <a:ext cx="175058" cy="95216"/>
            </a:xfrm>
            <a:custGeom>
              <a:avLst/>
              <a:gdLst>
                <a:gd name="connsiteX0" fmla="*/ 175059 w 175058"/>
                <a:gd name="connsiteY0" fmla="*/ 22984 h 95216"/>
                <a:gd name="connsiteX1" fmla="*/ 156811 w 175058"/>
                <a:gd name="connsiteY1" fmla="*/ 95216 h 95216"/>
                <a:gd name="connsiteX2" fmla="*/ 86860 w 175058"/>
                <a:gd name="connsiteY2" fmla="*/ 95216 h 95216"/>
                <a:gd name="connsiteX3" fmla="*/ 0 w 175058"/>
                <a:gd name="connsiteY3" fmla="*/ 94699 h 95216"/>
                <a:gd name="connsiteX4" fmla="*/ 25942 w 175058"/>
                <a:gd name="connsiteY4" fmla="*/ 69334 h 95216"/>
                <a:gd name="connsiteX5" fmla="*/ 109245 w 175058"/>
                <a:gd name="connsiteY5" fmla="*/ 13495 h 95216"/>
                <a:gd name="connsiteX6" fmla="*/ 175059 w 175058"/>
                <a:gd name="connsiteY6" fmla="*/ 22984 h 9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058" h="95216">
                  <a:moveTo>
                    <a:pt x="175059" y="22984"/>
                  </a:moveTo>
                  <a:cubicBezTo>
                    <a:pt x="175059" y="22984"/>
                    <a:pt x="170649" y="94212"/>
                    <a:pt x="156811" y="95216"/>
                  </a:cubicBezTo>
                  <a:cubicBezTo>
                    <a:pt x="154956" y="95216"/>
                    <a:pt x="86860" y="95216"/>
                    <a:pt x="86860" y="95216"/>
                  </a:cubicBezTo>
                  <a:lnTo>
                    <a:pt x="0" y="94699"/>
                  </a:lnTo>
                  <a:cubicBezTo>
                    <a:pt x="0" y="94699"/>
                    <a:pt x="547" y="73775"/>
                    <a:pt x="25942" y="69334"/>
                  </a:cubicBezTo>
                  <a:cubicBezTo>
                    <a:pt x="51337" y="64894"/>
                    <a:pt x="93855" y="47072"/>
                    <a:pt x="109245" y="13495"/>
                  </a:cubicBezTo>
                  <a:cubicBezTo>
                    <a:pt x="125515" y="-21663"/>
                    <a:pt x="175059" y="22984"/>
                    <a:pt x="175059" y="22984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4" name="任意多边形: 形状 3493"/>
            <p:cNvSpPr/>
            <p:nvPr/>
          </p:nvSpPr>
          <p:spPr>
            <a:xfrm>
              <a:off x="8715098" y="6559766"/>
              <a:ext cx="99800" cy="187833"/>
            </a:xfrm>
            <a:custGeom>
              <a:avLst/>
              <a:gdLst>
                <a:gd name="connsiteX0" fmla="*/ 45204 w 99800"/>
                <a:gd name="connsiteY0" fmla="*/ 0 h 187833"/>
                <a:gd name="connsiteX1" fmla="*/ 99401 w 99800"/>
                <a:gd name="connsiteY1" fmla="*/ 51125 h 187833"/>
                <a:gd name="connsiteX2" fmla="*/ 65459 w 99800"/>
                <a:gd name="connsiteY2" fmla="*/ 112195 h 187833"/>
                <a:gd name="connsiteX3" fmla="*/ 22668 w 99800"/>
                <a:gd name="connsiteY3" fmla="*/ 187833 h 187833"/>
                <a:gd name="connsiteX4" fmla="*/ 13179 w 99800"/>
                <a:gd name="connsiteY4" fmla="*/ 152797 h 187833"/>
                <a:gd name="connsiteX5" fmla="*/ 5028 w 99800"/>
                <a:gd name="connsiteY5" fmla="*/ 52858 h 187833"/>
                <a:gd name="connsiteX6" fmla="*/ 45204 w 99800"/>
                <a:gd name="connsiteY6" fmla="*/ 0 h 18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800" h="187833">
                  <a:moveTo>
                    <a:pt x="45204" y="0"/>
                  </a:moveTo>
                  <a:cubicBezTo>
                    <a:pt x="45204" y="0"/>
                    <a:pt x="105240" y="38594"/>
                    <a:pt x="99401" y="51125"/>
                  </a:cubicBezTo>
                  <a:cubicBezTo>
                    <a:pt x="98640" y="52767"/>
                    <a:pt x="65459" y="112195"/>
                    <a:pt x="65459" y="112195"/>
                  </a:cubicBezTo>
                  <a:lnTo>
                    <a:pt x="22668" y="187833"/>
                  </a:lnTo>
                  <a:cubicBezTo>
                    <a:pt x="22668" y="187833"/>
                    <a:pt x="4663" y="177127"/>
                    <a:pt x="13179" y="152797"/>
                  </a:cubicBezTo>
                  <a:cubicBezTo>
                    <a:pt x="21694" y="128466"/>
                    <a:pt x="26835" y="82633"/>
                    <a:pt x="5028" y="52858"/>
                  </a:cubicBezTo>
                  <a:cubicBezTo>
                    <a:pt x="-17934" y="21502"/>
                    <a:pt x="45204" y="0"/>
                    <a:pt x="45204" y="0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5" name="任意多边形: 形状 3494"/>
            <p:cNvSpPr/>
            <p:nvPr/>
          </p:nvSpPr>
          <p:spPr>
            <a:xfrm>
              <a:off x="8674263" y="5564245"/>
              <a:ext cx="136860" cy="45011"/>
            </a:xfrm>
            <a:custGeom>
              <a:avLst/>
              <a:gdLst>
                <a:gd name="connsiteX0" fmla="*/ 29349 w 136860"/>
                <a:gd name="connsiteY0" fmla="*/ 17549 h 45011"/>
                <a:gd name="connsiteX1" fmla="*/ 123630 w 136860"/>
                <a:gd name="connsiteY1" fmla="*/ 396 h 45011"/>
                <a:gd name="connsiteX2" fmla="*/ 136860 w 136860"/>
                <a:gd name="connsiteY2" fmla="*/ 21472 h 45011"/>
                <a:gd name="connsiteX3" fmla="*/ 0 w 136860"/>
                <a:gd name="connsiteY3" fmla="*/ 45012 h 45011"/>
                <a:gd name="connsiteX4" fmla="*/ 29349 w 136860"/>
                <a:gd name="connsiteY4" fmla="*/ 17549 h 4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60" h="45011">
                  <a:moveTo>
                    <a:pt x="29349" y="17549"/>
                  </a:moveTo>
                  <a:cubicBezTo>
                    <a:pt x="30747" y="17032"/>
                    <a:pt x="114689" y="-3041"/>
                    <a:pt x="123630" y="396"/>
                  </a:cubicBezTo>
                  <a:cubicBezTo>
                    <a:pt x="132571" y="3832"/>
                    <a:pt x="136860" y="21472"/>
                    <a:pt x="136860" y="21472"/>
                  </a:cubicBezTo>
                  <a:lnTo>
                    <a:pt x="0" y="45012"/>
                  </a:lnTo>
                  <a:cubicBezTo>
                    <a:pt x="0" y="45012"/>
                    <a:pt x="11709" y="24088"/>
                    <a:pt x="29349" y="17549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6" name="任意多边形: 形状 3495"/>
            <p:cNvSpPr/>
            <p:nvPr/>
          </p:nvSpPr>
          <p:spPr>
            <a:xfrm>
              <a:off x="8661275" y="5375645"/>
              <a:ext cx="167639" cy="167935"/>
            </a:xfrm>
            <a:custGeom>
              <a:avLst/>
              <a:gdLst>
                <a:gd name="connsiteX0" fmla="*/ 14599 w 167639"/>
                <a:gd name="connsiteY0" fmla="*/ 63875 h 167935"/>
                <a:gd name="connsiteX1" fmla="*/ 49057 w 167639"/>
                <a:gd name="connsiteY1" fmla="*/ 119410 h 167935"/>
                <a:gd name="connsiteX2" fmla="*/ 75791 w 167639"/>
                <a:gd name="connsiteY2" fmla="*/ 127652 h 167935"/>
                <a:gd name="connsiteX3" fmla="*/ 107694 w 167639"/>
                <a:gd name="connsiteY3" fmla="*/ 166733 h 167935"/>
                <a:gd name="connsiteX4" fmla="*/ 163229 w 167639"/>
                <a:gd name="connsiteY4" fmla="*/ 23790 h 167935"/>
                <a:gd name="connsiteX5" fmla="*/ 14599 w 167639"/>
                <a:gd name="connsiteY5" fmla="*/ 63875 h 16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39" h="167935">
                  <a:moveTo>
                    <a:pt x="14599" y="63875"/>
                  </a:moveTo>
                  <a:cubicBezTo>
                    <a:pt x="14599" y="63875"/>
                    <a:pt x="36709" y="125583"/>
                    <a:pt x="49057" y="119410"/>
                  </a:cubicBezTo>
                  <a:cubicBezTo>
                    <a:pt x="61405" y="113236"/>
                    <a:pt x="72719" y="108096"/>
                    <a:pt x="75791" y="127652"/>
                  </a:cubicBezTo>
                  <a:cubicBezTo>
                    <a:pt x="78863" y="147207"/>
                    <a:pt x="66667" y="173941"/>
                    <a:pt x="107694" y="166733"/>
                  </a:cubicBezTo>
                  <a:cubicBezTo>
                    <a:pt x="148722" y="159525"/>
                    <a:pt x="179440" y="40517"/>
                    <a:pt x="163229" y="23790"/>
                  </a:cubicBezTo>
                  <a:cubicBezTo>
                    <a:pt x="116423" y="-24537"/>
                    <a:pt x="-49695" y="6789"/>
                    <a:pt x="14599" y="63875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7" name="任意多边形: 形状 3496"/>
            <p:cNvSpPr/>
            <p:nvPr/>
          </p:nvSpPr>
          <p:spPr>
            <a:xfrm>
              <a:off x="8614599" y="5582907"/>
              <a:ext cx="348931" cy="513915"/>
            </a:xfrm>
            <a:custGeom>
              <a:avLst/>
              <a:gdLst>
                <a:gd name="connsiteX0" fmla="*/ 342082 w 348931"/>
                <a:gd name="connsiteY0" fmla="*/ 496693 h 513915"/>
                <a:gd name="connsiteX1" fmla="*/ 71038 w 348931"/>
                <a:gd name="connsiteY1" fmla="*/ 493895 h 513915"/>
                <a:gd name="connsiteX2" fmla="*/ 61154 w 348931"/>
                <a:gd name="connsiteY2" fmla="*/ 488572 h 513915"/>
                <a:gd name="connsiteX3" fmla="*/ 19214 w 348931"/>
                <a:gd name="connsiteY3" fmla="*/ 236963 h 513915"/>
                <a:gd name="connsiteX4" fmla="*/ 19214 w 348931"/>
                <a:gd name="connsiteY4" fmla="*/ 236659 h 513915"/>
                <a:gd name="connsiteX5" fmla="*/ 60089 w 348931"/>
                <a:gd name="connsiteY5" fmla="*/ 21819 h 513915"/>
                <a:gd name="connsiteX6" fmla="*/ 241443 w 348931"/>
                <a:gd name="connsiteY6" fmla="*/ 6004 h 513915"/>
                <a:gd name="connsiteX7" fmla="*/ 342082 w 348931"/>
                <a:gd name="connsiteY7" fmla="*/ 496693 h 51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31" h="513915">
                  <a:moveTo>
                    <a:pt x="342082" y="496693"/>
                  </a:moveTo>
                  <a:cubicBezTo>
                    <a:pt x="319515" y="523365"/>
                    <a:pt x="127364" y="516401"/>
                    <a:pt x="71038" y="493895"/>
                  </a:cubicBezTo>
                  <a:cubicBezTo>
                    <a:pt x="67515" y="492582"/>
                    <a:pt x="64189" y="490791"/>
                    <a:pt x="61154" y="488572"/>
                  </a:cubicBezTo>
                  <a:cubicBezTo>
                    <a:pt x="28033" y="462082"/>
                    <a:pt x="102759" y="438816"/>
                    <a:pt x="19214" y="236963"/>
                  </a:cubicBezTo>
                  <a:cubicBezTo>
                    <a:pt x="19208" y="236861"/>
                    <a:pt x="19208" y="236760"/>
                    <a:pt x="19214" y="236659"/>
                  </a:cubicBezTo>
                  <a:cubicBezTo>
                    <a:pt x="-33280" y="87238"/>
                    <a:pt x="35819" y="43868"/>
                    <a:pt x="60089" y="21819"/>
                  </a:cubicBezTo>
                  <a:cubicBezTo>
                    <a:pt x="60089" y="21819"/>
                    <a:pt x="177424" y="-13826"/>
                    <a:pt x="241443" y="6004"/>
                  </a:cubicBezTo>
                  <a:cubicBezTo>
                    <a:pt x="324442" y="31733"/>
                    <a:pt x="366382" y="467983"/>
                    <a:pt x="342082" y="496693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8" name="任意多边形: 形状 3497"/>
            <p:cNvSpPr/>
            <p:nvPr/>
          </p:nvSpPr>
          <p:spPr>
            <a:xfrm>
              <a:off x="8633687" y="5807261"/>
              <a:ext cx="121060" cy="269692"/>
            </a:xfrm>
            <a:custGeom>
              <a:avLst/>
              <a:gdLst>
                <a:gd name="connsiteX0" fmla="*/ 120836 w 121060"/>
                <a:gd name="connsiteY0" fmla="*/ 173404 h 269692"/>
                <a:gd name="connsiteX1" fmla="*/ 51828 w 121060"/>
                <a:gd name="connsiteY1" fmla="*/ 269693 h 269692"/>
                <a:gd name="connsiteX2" fmla="*/ 41944 w 121060"/>
                <a:gd name="connsiteY2" fmla="*/ 264370 h 269692"/>
                <a:gd name="connsiteX3" fmla="*/ 4 w 121060"/>
                <a:gd name="connsiteY3" fmla="*/ 12761 h 269692"/>
                <a:gd name="connsiteX4" fmla="*/ 4 w 121060"/>
                <a:gd name="connsiteY4" fmla="*/ 12457 h 269692"/>
                <a:gd name="connsiteX5" fmla="*/ 51311 w 121060"/>
                <a:gd name="connsiteY5" fmla="*/ 8624 h 269692"/>
                <a:gd name="connsiteX6" fmla="*/ 120836 w 121060"/>
                <a:gd name="connsiteY6" fmla="*/ 173404 h 269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060" h="269692">
                  <a:moveTo>
                    <a:pt x="120836" y="173404"/>
                  </a:moveTo>
                  <a:cubicBezTo>
                    <a:pt x="117034" y="200776"/>
                    <a:pt x="94924" y="268689"/>
                    <a:pt x="51828" y="269693"/>
                  </a:cubicBezTo>
                  <a:cubicBezTo>
                    <a:pt x="48305" y="268380"/>
                    <a:pt x="44979" y="266589"/>
                    <a:pt x="41944" y="264370"/>
                  </a:cubicBezTo>
                  <a:cubicBezTo>
                    <a:pt x="8823" y="237880"/>
                    <a:pt x="83549" y="214614"/>
                    <a:pt x="4" y="12761"/>
                  </a:cubicBezTo>
                  <a:cubicBezTo>
                    <a:pt x="-1" y="12659"/>
                    <a:pt x="-1" y="12558"/>
                    <a:pt x="4" y="12457"/>
                  </a:cubicBezTo>
                  <a:cubicBezTo>
                    <a:pt x="13964" y="2876"/>
                    <a:pt x="36500" y="-8012"/>
                    <a:pt x="51311" y="8624"/>
                  </a:cubicBezTo>
                  <a:cubicBezTo>
                    <a:pt x="73878" y="33959"/>
                    <a:pt x="124851" y="144815"/>
                    <a:pt x="120836" y="173404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9" name="任意多边形: 形状 3498"/>
            <p:cNvSpPr/>
            <p:nvPr/>
          </p:nvSpPr>
          <p:spPr>
            <a:xfrm>
              <a:off x="8413894" y="6071449"/>
              <a:ext cx="545267" cy="556138"/>
            </a:xfrm>
            <a:custGeom>
              <a:avLst/>
              <a:gdLst>
                <a:gd name="connsiteX0" fmla="*/ 261859 w 545267"/>
                <a:gd name="connsiteY0" fmla="*/ 0 h 556138"/>
                <a:gd name="connsiteX1" fmla="*/ 1460 w 545267"/>
                <a:gd name="connsiteY1" fmla="*/ 244980 h 556138"/>
                <a:gd name="connsiteX2" fmla="*/ 317029 w 545267"/>
                <a:gd name="connsiteY2" fmla="*/ 556139 h 556138"/>
                <a:gd name="connsiteX3" fmla="*/ 361159 w 545267"/>
                <a:gd name="connsiteY3" fmla="*/ 498749 h 556138"/>
                <a:gd name="connsiteX4" fmla="*/ 173021 w 545267"/>
                <a:gd name="connsiteY4" fmla="*/ 271987 h 556138"/>
                <a:gd name="connsiteX5" fmla="*/ 517301 w 545267"/>
                <a:gd name="connsiteY5" fmla="*/ 121927 h 556138"/>
                <a:gd name="connsiteX6" fmla="*/ 542787 w 545267"/>
                <a:gd name="connsiteY6" fmla="*/ 8151 h 55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5267" h="556138">
                  <a:moveTo>
                    <a:pt x="261859" y="0"/>
                  </a:moveTo>
                  <a:cubicBezTo>
                    <a:pt x="261859" y="0"/>
                    <a:pt x="27919" y="145650"/>
                    <a:pt x="1460" y="244980"/>
                  </a:cubicBezTo>
                  <a:cubicBezTo>
                    <a:pt x="-25000" y="344310"/>
                    <a:pt x="317029" y="556139"/>
                    <a:pt x="317029" y="556139"/>
                  </a:cubicBezTo>
                  <a:cubicBezTo>
                    <a:pt x="317029" y="556139"/>
                    <a:pt x="354559" y="523019"/>
                    <a:pt x="361159" y="498749"/>
                  </a:cubicBezTo>
                  <a:cubicBezTo>
                    <a:pt x="361159" y="498749"/>
                    <a:pt x="206537" y="313501"/>
                    <a:pt x="173021" y="271987"/>
                  </a:cubicBezTo>
                  <a:cubicBezTo>
                    <a:pt x="152402" y="246501"/>
                    <a:pt x="477581" y="183788"/>
                    <a:pt x="517301" y="121927"/>
                  </a:cubicBezTo>
                  <a:cubicBezTo>
                    <a:pt x="557020" y="60066"/>
                    <a:pt x="542787" y="8151"/>
                    <a:pt x="542787" y="8151"/>
                  </a:cubicBezTo>
                  <a:close/>
                </a:path>
              </a:pathLst>
            </a:custGeom>
            <a:solidFill>
              <a:srgbClr val="1C468A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0" name="任意多边形: 形状 3499"/>
            <p:cNvSpPr/>
            <p:nvPr/>
          </p:nvSpPr>
          <p:spPr>
            <a:xfrm>
              <a:off x="8280372" y="5939224"/>
              <a:ext cx="84388" cy="56340"/>
            </a:xfrm>
            <a:custGeom>
              <a:avLst/>
              <a:gdLst>
                <a:gd name="connsiteX0" fmla="*/ 83522 w 84388"/>
                <a:gd name="connsiteY0" fmla="*/ 10055 h 56340"/>
                <a:gd name="connsiteX1" fmla="*/ 35894 w 84388"/>
                <a:gd name="connsiteY1" fmla="*/ 1965 h 56340"/>
                <a:gd name="connsiteX2" fmla="*/ 1527 w 84388"/>
                <a:gd name="connsiteY2" fmla="*/ 42354 h 56340"/>
                <a:gd name="connsiteX3" fmla="*/ 9556 w 84388"/>
                <a:gd name="connsiteY3" fmla="*/ 56070 h 56340"/>
                <a:gd name="connsiteX4" fmla="*/ 21539 w 84388"/>
                <a:gd name="connsiteY4" fmla="*/ 54154 h 56340"/>
                <a:gd name="connsiteX5" fmla="*/ 45170 w 84388"/>
                <a:gd name="connsiteY5" fmla="*/ 38947 h 56340"/>
                <a:gd name="connsiteX6" fmla="*/ 78291 w 84388"/>
                <a:gd name="connsiteY6" fmla="*/ 37062 h 56340"/>
                <a:gd name="connsiteX7" fmla="*/ 83522 w 84388"/>
                <a:gd name="connsiteY7" fmla="*/ 10055 h 56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88" h="56340">
                  <a:moveTo>
                    <a:pt x="83522" y="10055"/>
                  </a:moveTo>
                  <a:cubicBezTo>
                    <a:pt x="83522" y="10055"/>
                    <a:pt x="47664" y="-5335"/>
                    <a:pt x="35894" y="1965"/>
                  </a:cubicBezTo>
                  <a:cubicBezTo>
                    <a:pt x="24124" y="9264"/>
                    <a:pt x="3960" y="35936"/>
                    <a:pt x="1527" y="42354"/>
                  </a:cubicBezTo>
                  <a:cubicBezTo>
                    <a:pt x="-906" y="48771"/>
                    <a:pt x="-1788" y="58047"/>
                    <a:pt x="9556" y="56070"/>
                  </a:cubicBezTo>
                  <a:cubicBezTo>
                    <a:pt x="20900" y="54093"/>
                    <a:pt x="21539" y="54154"/>
                    <a:pt x="21539" y="54154"/>
                  </a:cubicBezTo>
                  <a:cubicBezTo>
                    <a:pt x="21539" y="54154"/>
                    <a:pt x="40639" y="38947"/>
                    <a:pt x="45170" y="38947"/>
                  </a:cubicBezTo>
                  <a:cubicBezTo>
                    <a:pt x="49702" y="38947"/>
                    <a:pt x="69045" y="47645"/>
                    <a:pt x="78291" y="37062"/>
                  </a:cubicBezTo>
                  <a:cubicBezTo>
                    <a:pt x="87536" y="26478"/>
                    <a:pt x="83522" y="10055"/>
                    <a:pt x="83522" y="10055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1" name="任意多边形: 形状 3500"/>
            <p:cNvSpPr/>
            <p:nvPr/>
          </p:nvSpPr>
          <p:spPr>
            <a:xfrm>
              <a:off x="8345654" y="5609257"/>
              <a:ext cx="380488" cy="382750"/>
            </a:xfrm>
            <a:custGeom>
              <a:avLst/>
              <a:gdLst>
                <a:gd name="connsiteX0" fmla="*/ 328547 w 380488"/>
                <a:gd name="connsiteY0" fmla="*/ 0 h 382750"/>
                <a:gd name="connsiteX1" fmla="*/ 268967 w 380488"/>
                <a:gd name="connsiteY1" fmla="*/ 79440 h 382750"/>
                <a:gd name="connsiteX2" fmla="*/ 199838 w 380488"/>
                <a:gd name="connsiteY2" fmla="*/ 289292 h 382750"/>
                <a:gd name="connsiteX3" fmla="*/ 7595 w 380488"/>
                <a:gd name="connsiteY3" fmla="*/ 333969 h 382750"/>
                <a:gd name="connsiteX4" fmla="*/ 6713 w 380488"/>
                <a:gd name="connsiteY4" fmla="*/ 375696 h 382750"/>
                <a:gd name="connsiteX5" fmla="*/ 222404 w 380488"/>
                <a:gd name="connsiteY5" fmla="*/ 378221 h 382750"/>
                <a:gd name="connsiteX6" fmla="*/ 379094 w 380488"/>
                <a:gd name="connsiteY6" fmla="*/ 136739 h 382750"/>
                <a:gd name="connsiteX7" fmla="*/ 328547 w 380488"/>
                <a:gd name="connsiteY7" fmla="*/ 0 h 38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488" h="382750">
                  <a:moveTo>
                    <a:pt x="328547" y="0"/>
                  </a:moveTo>
                  <a:cubicBezTo>
                    <a:pt x="328547" y="0"/>
                    <a:pt x="293633" y="18613"/>
                    <a:pt x="268967" y="79440"/>
                  </a:cubicBezTo>
                  <a:cubicBezTo>
                    <a:pt x="243299" y="142274"/>
                    <a:pt x="209205" y="283209"/>
                    <a:pt x="199838" y="289292"/>
                  </a:cubicBezTo>
                  <a:cubicBezTo>
                    <a:pt x="190470" y="295375"/>
                    <a:pt x="49566" y="317637"/>
                    <a:pt x="7595" y="333969"/>
                  </a:cubicBezTo>
                  <a:cubicBezTo>
                    <a:pt x="7595" y="333969"/>
                    <a:pt x="-8890" y="363501"/>
                    <a:pt x="6713" y="375696"/>
                  </a:cubicBezTo>
                  <a:cubicBezTo>
                    <a:pt x="22315" y="387892"/>
                    <a:pt x="210969" y="381201"/>
                    <a:pt x="222404" y="378221"/>
                  </a:cubicBezTo>
                  <a:cubicBezTo>
                    <a:pt x="317659" y="353555"/>
                    <a:pt x="367719" y="165601"/>
                    <a:pt x="379094" y="136739"/>
                  </a:cubicBezTo>
                  <a:cubicBezTo>
                    <a:pt x="390469" y="107876"/>
                    <a:pt x="328547" y="0"/>
                    <a:pt x="328547" y="0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2" name="任意多边形: 形状 3501"/>
            <p:cNvSpPr/>
            <p:nvPr/>
          </p:nvSpPr>
          <p:spPr>
            <a:xfrm>
              <a:off x="8698532" y="6286958"/>
              <a:ext cx="366936" cy="551211"/>
            </a:xfrm>
            <a:custGeom>
              <a:avLst/>
              <a:gdLst>
                <a:gd name="connsiteX0" fmla="*/ 214901 w 366936"/>
                <a:gd name="connsiteY0" fmla="*/ 480683 h 551211"/>
                <a:gd name="connsiteX1" fmla="*/ 214901 w 366936"/>
                <a:gd name="connsiteY1" fmla="*/ 381049 h 551211"/>
                <a:gd name="connsiteX2" fmla="*/ 316511 w 366936"/>
                <a:gd name="connsiteY2" fmla="*/ 381049 h 551211"/>
                <a:gd name="connsiteX3" fmla="*/ 323720 w 366936"/>
                <a:gd name="connsiteY3" fmla="*/ 373841 h 551211"/>
                <a:gd name="connsiteX4" fmla="*/ 323720 w 366936"/>
                <a:gd name="connsiteY4" fmla="*/ 346773 h 551211"/>
                <a:gd name="connsiteX5" fmla="*/ 316511 w 366936"/>
                <a:gd name="connsiteY5" fmla="*/ 339565 h 551211"/>
                <a:gd name="connsiteX6" fmla="*/ 214901 w 366936"/>
                <a:gd name="connsiteY6" fmla="*/ 339565 h 551211"/>
                <a:gd name="connsiteX7" fmla="*/ 214901 w 366936"/>
                <a:gd name="connsiteY7" fmla="*/ 19130 h 551211"/>
                <a:gd name="connsiteX8" fmla="*/ 195740 w 366936"/>
                <a:gd name="connsiteY8" fmla="*/ 0 h 551211"/>
                <a:gd name="connsiteX9" fmla="*/ 175211 w 366936"/>
                <a:gd name="connsiteY9" fmla="*/ 0 h 551211"/>
                <a:gd name="connsiteX10" fmla="*/ 156081 w 366936"/>
                <a:gd name="connsiteY10" fmla="*/ 19130 h 551211"/>
                <a:gd name="connsiteX11" fmla="*/ 156081 w 366936"/>
                <a:gd name="connsiteY11" fmla="*/ 339687 h 551211"/>
                <a:gd name="connsiteX12" fmla="*/ 54470 w 366936"/>
                <a:gd name="connsiteY12" fmla="*/ 339687 h 551211"/>
                <a:gd name="connsiteX13" fmla="*/ 47262 w 366936"/>
                <a:gd name="connsiteY13" fmla="*/ 346895 h 551211"/>
                <a:gd name="connsiteX14" fmla="*/ 47262 w 366936"/>
                <a:gd name="connsiteY14" fmla="*/ 373963 h 551211"/>
                <a:gd name="connsiteX15" fmla="*/ 54470 w 366936"/>
                <a:gd name="connsiteY15" fmla="*/ 381171 h 551211"/>
                <a:gd name="connsiteX16" fmla="*/ 156081 w 366936"/>
                <a:gd name="connsiteY16" fmla="*/ 381171 h 551211"/>
                <a:gd name="connsiteX17" fmla="*/ 156081 w 366936"/>
                <a:gd name="connsiteY17" fmla="*/ 480683 h 551211"/>
                <a:gd name="connsiteX18" fmla="*/ 0 w 366936"/>
                <a:gd name="connsiteY18" fmla="*/ 551212 h 551211"/>
                <a:gd name="connsiteX19" fmla="*/ 366937 w 366936"/>
                <a:gd name="connsiteY19" fmla="*/ 551212 h 551211"/>
                <a:gd name="connsiteX20" fmla="*/ 214901 w 366936"/>
                <a:gd name="connsiteY20" fmla="*/ 480683 h 55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6936" h="551211">
                  <a:moveTo>
                    <a:pt x="214901" y="480683"/>
                  </a:moveTo>
                  <a:lnTo>
                    <a:pt x="214901" y="381049"/>
                  </a:lnTo>
                  <a:lnTo>
                    <a:pt x="316511" y="381049"/>
                  </a:lnTo>
                  <a:cubicBezTo>
                    <a:pt x="320485" y="381033"/>
                    <a:pt x="323703" y="377815"/>
                    <a:pt x="323720" y="373841"/>
                  </a:cubicBezTo>
                  <a:lnTo>
                    <a:pt x="323720" y="346773"/>
                  </a:lnTo>
                  <a:cubicBezTo>
                    <a:pt x="323703" y="342799"/>
                    <a:pt x="320485" y="339582"/>
                    <a:pt x="316511" y="339565"/>
                  </a:cubicBezTo>
                  <a:lnTo>
                    <a:pt x="214901" y="339565"/>
                  </a:lnTo>
                  <a:lnTo>
                    <a:pt x="214901" y="19130"/>
                  </a:lnTo>
                  <a:cubicBezTo>
                    <a:pt x="214851" y="8574"/>
                    <a:pt x="206296" y="33"/>
                    <a:pt x="195740" y="0"/>
                  </a:cubicBezTo>
                  <a:lnTo>
                    <a:pt x="175211" y="0"/>
                  </a:lnTo>
                  <a:cubicBezTo>
                    <a:pt x="164660" y="33"/>
                    <a:pt x="156114" y="8579"/>
                    <a:pt x="156081" y="19130"/>
                  </a:cubicBezTo>
                  <a:lnTo>
                    <a:pt x="156081" y="339687"/>
                  </a:lnTo>
                  <a:lnTo>
                    <a:pt x="54470" y="339687"/>
                  </a:lnTo>
                  <a:cubicBezTo>
                    <a:pt x="50496" y="339704"/>
                    <a:pt x="47279" y="342921"/>
                    <a:pt x="47262" y="346895"/>
                  </a:cubicBezTo>
                  <a:lnTo>
                    <a:pt x="47262" y="373963"/>
                  </a:lnTo>
                  <a:cubicBezTo>
                    <a:pt x="47278" y="377937"/>
                    <a:pt x="50496" y="381154"/>
                    <a:pt x="54470" y="381171"/>
                  </a:cubicBezTo>
                  <a:lnTo>
                    <a:pt x="156081" y="381171"/>
                  </a:lnTo>
                  <a:lnTo>
                    <a:pt x="156081" y="480683"/>
                  </a:lnTo>
                  <a:cubicBezTo>
                    <a:pt x="81021" y="486340"/>
                    <a:pt x="16879" y="516297"/>
                    <a:pt x="0" y="551212"/>
                  </a:cubicBezTo>
                  <a:lnTo>
                    <a:pt x="366937" y="551212"/>
                  </a:lnTo>
                  <a:cubicBezTo>
                    <a:pt x="350088" y="516297"/>
                    <a:pt x="289930" y="486340"/>
                    <a:pt x="214901" y="480683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3" name="任意多边形: 形状 3502"/>
            <p:cNvSpPr/>
            <p:nvPr/>
          </p:nvSpPr>
          <p:spPr>
            <a:xfrm>
              <a:off x="8623594" y="6259099"/>
              <a:ext cx="520828" cy="132419"/>
            </a:xfrm>
            <a:custGeom>
              <a:avLst/>
              <a:gdLst>
                <a:gd name="connsiteX0" fmla="*/ 503189 w 520828"/>
                <a:gd name="connsiteY0" fmla="*/ 0 h 132419"/>
                <a:gd name="connsiteX1" fmla="*/ 520829 w 520828"/>
                <a:gd name="connsiteY1" fmla="*/ 0 h 132419"/>
                <a:gd name="connsiteX2" fmla="*/ 520829 w 520828"/>
                <a:gd name="connsiteY2" fmla="*/ 132420 h 132419"/>
                <a:gd name="connsiteX3" fmla="*/ 503189 w 520828"/>
                <a:gd name="connsiteY3" fmla="*/ 132420 h 132419"/>
                <a:gd name="connsiteX4" fmla="*/ 17640 w 520828"/>
                <a:gd name="connsiteY4" fmla="*/ 132420 h 132419"/>
                <a:gd name="connsiteX5" fmla="*/ 17640 w 520828"/>
                <a:gd name="connsiteY5" fmla="*/ 0 h 132419"/>
                <a:gd name="connsiteX6" fmla="*/ 0 w 520828"/>
                <a:gd name="connsiteY6" fmla="*/ 0 h 132419"/>
                <a:gd name="connsiteX7" fmla="*/ 17640 w 520828"/>
                <a:gd name="connsiteY7" fmla="*/ 0 h 13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828" h="132419">
                  <a:moveTo>
                    <a:pt x="503189" y="0"/>
                  </a:moveTo>
                  <a:cubicBezTo>
                    <a:pt x="512932" y="0"/>
                    <a:pt x="520829" y="0"/>
                    <a:pt x="520829" y="0"/>
                  </a:cubicBezTo>
                  <a:lnTo>
                    <a:pt x="520829" y="132420"/>
                  </a:lnTo>
                  <a:cubicBezTo>
                    <a:pt x="520829" y="132420"/>
                    <a:pt x="512932" y="132420"/>
                    <a:pt x="503189" y="132420"/>
                  </a:cubicBezTo>
                  <a:lnTo>
                    <a:pt x="17640" y="132420"/>
                  </a:lnTo>
                  <a:lnTo>
                    <a:pt x="17640" y="0"/>
                  </a:lnTo>
                  <a:cubicBezTo>
                    <a:pt x="7898" y="0"/>
                    <a:pt x="0" y="0"/>
                    <a:pt x="0" y="0"/>
                  </a:cubicBezTo>
                  <a:cubicBezTo>
                    <a:pt x="0" y="0"/>
                    <a:pt x="7898" y="0"/>
                    <a:pt x="17640" y="0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4" name="任意多边形: 形状 3503"/>
            <p:cNvSpPr/>
            <p:nvPr/>
          </p:nvSpPr>
          <p:spPr>
            <a:xfrm>
              <a:off x="3432306" y="5706184"/>
              <a:ext cx="89567" cy="117760"/>
            </a:xfrm>
            <a:custGeom>
              <a:avLst/>
              <a:gdLst>
                <a:gd name="connsiteX0" fmla="*/ 89567 w 89567"/>
                <a:gd name="connsiteY0" fmla="*/ 0 h 117760"/>
                <a:gd name="connsiteX1" fmla="*/ 88290 w 89567"/>
                <a:gd name="connsiteY1" fmla="*/ 29045 h 117760"/>
                <a:gd name="connsiteX2" fmla="*/ 85644 w 89567"/>
                <a:gd name="connsiteY2" fmla="*/ 89780 h 117760"/>
                <a:gd name="connsiteX3" fmla="*/ 84428 w 89567"/>
                <a:gd name="connsiteY3" fmla="*/ 117760 h 117760"/>
                <a:gd name="connsiteX4" fmla="*/ 7330 w 89567"/>
                <a:gd name="connsiteY4" fmla="*/ 117760 h 117760"/>
                <a:gd name="connsiteX5" fmla="*/ 5566 w 89567"/>
                <a:gd name="connsiteY5" fmla="*/ 89780 h 117760"/>
                <a:gd name="connsiteX6" fmla="*/ 1794 w 89567"/>
                <a:gd name="connsiteY6" fmla="*/ 29045 h 117760"/>
                <a:gd name="connsiteX7" fmla="*/ 0 w 89567"/>
                <a:gd name="connsiteY7" fmla="*/ 0 h 117760"/>
                <a:gd name="connsiteX8" fmla="*/ 89567 w 89567"/>
                <a:gd name="connsiteY8" fmla="*/ 0 h 1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567" h="117760">
                  <a:moveTo>
                    <a:pt x="89567" y="0"/>
                  </a:moveTo>
                  <a:lnTo>
                    <a:pt x="88290" y="29045"/>
                  </a:lnTo>
                  <a:lnTo>
                    <a:pt x="85644" y="89780"/>
                  </a:lnTo>
                  <a:lnTo>
                    <a:pt x="84428" y="117760"/>
                  </a:lnTo>
                  <a:lnTo>
                    <a:pt x="7330" y="117760"/>
                  </a:lnTo>
                  <a:lnTo>
                    <a:pt x="5566" y="89780"/>
                  </a:lnTo>
                  <a:lnTo>
                    <a:pt x="1794" y="29045"/>
                  </a:lnTo>
                  <a:lnTo>
                    <a:pt x="0" y="0"/>
                  </a:lnTo>
                  <a:lnTo>
                    <a:pt x="89567" y="0"/>
                  </a:ln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5" name="任意多边形: 形状 3504"/>
            <p:cNvSpPr/>
            <p:nvPr/>
          </p:nvSpPr>
          <p:spPr>
            <a:xfrm>
              <a:off x="3428261" y="5686568"/>
              <a:ext cx="97626" cy="19616"/>
            </a:xfrm>
            <a:custGeom>
              <a:avLst/>
              <a:gdLst>
                <a:gd name="connsiteX0" fmla="*/ 95072 w 97626"/>
                <a:gd name="connsiteY0" fmla="*/ 0 h 19616"/>
                <a:gd name="connsiteX1" fmla="*/ 3771 w 97626"/>
                <a:gd name="connsiteY1" fmla="*/ 0 h 19616"/>
                <a:gd name="connsiteX2" fmla="*/ 0 w 97626"/>
                <a:gd name="connsiteY2" fmla="*/ 19617 h 19616"/>
                <a:gd name="connsiteX3" fmla="*/ 97627 w 97626"/>
                <a:gd name="connsiteY3" fmla="*/ 19617 h 19616"/>
                <a:gd name="connsiteX4" fmla="*/ 95072 w 97626"/>
                <a:gd name="connsiteY4" fmla="*/ 0 h 1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626" h="19616">
                  <a:moveTo>
                    <a:pt x="95072" y="0"/>
                  </a:moveTo>
                  <a:lnTo>
                    <a:pt x="3771" y="0"/>
                  </a:lnTo>
                  <a:lnTo>
                    <a:pt x="0" y="19617"/>
                  </a:lnTo>
                  <a:lnTo>
                    <a:pt x="97627" y="19617"/>
                  </a:lnTo>
                  <a:lnTo>
                    <a:pt x="95072" y="0"/>
                  </a:lnTo>
                  <a:close/>
                </a:path>
              </a:pathLst>
            </a:custGeom>
            <a:solidFill>
              <a:srgbClr val="DDE3F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6" name="任意多边形: 形状 3505"/>
            <p:cNvSpPr/>
            <p:nvPr/>
          </p:nvSpPr>
          <p:spPr>
            <a:xfrm>
              <a:off x="3434100" y="5735229"/>
              <a:ext cx="86495" cy="60735"/>
            </a:xfrm>
            <a:custGeom>
              <a:avLst/>
              <a:gdLst>
                <a:gd name="connsiteX0" fmla="*/ 86496 w 86495"/>
                <a:gd name="connsiteY0" fmla="*/ 0 h 60735"/>
                <a:gd name="connsiteX1" fmla="*/ 83850 w 86495"/>
                <a:gd name="connsiteY1" fmla="*/ 60735 h 60735"/>
                <a:gd name="connsiteX2" fmla="*/ 3771 w 86495"/>
                <a:gd name="connsiteY2" fmla="*/ 60735 h 60735"/>
                <a:gd name="connsiteX3" fmla="*/ 0 w 86495"/>
                <a:gd name="connsiteY3" fmla="*/ 0 h 60735"/>
                <a:gd name="connsiteX4" fmla="*/ 86496 w 86495"/>
                <a:gd name="connsiteY4" fmla="*/ 0 h 6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95" h="60735">
                  <a:moveTo>
                    <a:pt x="86496" y="0"/>
                  </a:moveTo>
                  <a:lnTo>
                    <a:pt x="83850" y="60735"/>
                  </a:lnTo>
                  <a:lnTo>
                    <a:pt x="3771" y="60735"/>
                  </a:lnTo>
                  <a:lnTo>
                    <a:pt x="0" y="0"/>
                  </a:lnTo>
                  <a:lnTo>
                    <a:pt x="86496" y="0"/>
                  </a:ln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7" name="任意多边形: 形状 3506"/>
            <p:cNvSpPr/>
            <p:nvPr/>
          </p:nvSpPr>
          <p:spPr>
            <a:xfrm>
              <a:off x="3573606" y="5709308"/>
              <a:ext cx="88807" cy="114637"/>
            </a:xfrm>
            <a:custGeom>
              <a:avLst/>
              <a:gdLst>
                <a:gd name="connsiteX0" fmla="*/ 88807 w 88807"/>
                <a:gd name="connsiteY0" fmla="*/ 5210 h 114637"/>
                <a:gd name="connsiteX1" fmla="*/ 88290 w 88807"/>
                <a:gd name="connsiteY1" fmla="*/ 17132 h 114637"/>
                <a:gd name="connsiteX2" fmla="*/ 87895 w 88807"/>
                <a:gd name="connsiteY2" fmla="*/ 25922 h 114637"/>
                <a:gd name="connsiteX3" fmla="*/ 85461 w 88807"/>
                <a:gd name="connsiteY3" fmla="*/ 81882 h 114637"/>
                <a:gd name="connsiteX4" fmla="*/ 85249 w 88807"/>
                <a:gd name="connsiteY4" fmla="*/ 86657 h 114637"/>
                <a:gd name="connsiteX5" fmla="*/ 84032 w 88807"/>
                <a:gd name="connsiteY5" fmla="*/ 114637 h 114637"/>
                <a:gd name="connsiteX6" fmla="*/ 6934 w 88807"/>
                <a:gd name="connsiteY6" fmla="*/ 114637 h 114637"/>
                <a:gd name="connsiteX7" fmla="*/ 5170 w 88807"/>
                <a:gd name="connsiteY7" fmla="*/ 86657 h 114637"/>
                <a:gd name="connsiteX8" fmla="*/ 4897 w 88807"/>
                <a:gd name="connsiteY8" fmla="*/ 81882 h 114637"/>
                <a:gd name="connsiteX9" fmla="*/ 1521 w 88807"/>
                <a:gd name="connsiteY9" fmla="*/ 25922 h 114637"/>
                <a:gd name="connsiteX10" fmla="*/ 973 w 88807"/>
                <a:gd name="connsiteY10" fmla="*/ 17132 h 114637"/>
                <a:gd name="connsiteX11" fmla="*/ 0 w 88807"/>
                <a:gd name="connsiteY11" fmla="*/ 1287 h 114637"/>
                <a:gd name="connsiteX12" fmla="*/ 213 w 88807"/>
                <a:gd name="connsiteY12" fmla="*/ 770 h 114637"/>
                <a:gd name="connsiteX13" fmla="*/ 28954 w 88807"/>
                <a:gd name="connsiteY13" fmla="*/ 4389 h 114637"/>
                <a:gd name="connsiteX14" fmla="*/ 61344 w 88807"/>
                <a:gd name="connsiteY14" fmla="*/ 1773 h 114637"/>
                <a:gd name="connsiteX15" fmla="*/ 79592 w 88807"/>
                <a:gd name="connsiteY15" fmla="*/ 7339 h 114637"/>
                <a:gd name="connsiteX16" fmla="*/ 88807 w 88807"/>
                <a:gd name="connsiteY16" fmla="*/ 5210 h 11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8807" h="114637">
                  <a:moveTo>
                    <a:pt x="88807" y="5210"/>
                  </a:moveTo>
                  <a:lnTo>
                    <a:pt x="88290" y="17132"/>
                  </a:lnTo>
                  <a:lnTo>
                    <a:pt x="87895" y="25922"/>
                  </a:lnTo>
                  <a:lnTo>
                    <a:pt x="85461" y="81882"/>
                  </a:lnTo>
                  <a:lnTo>
                    <a:pt x="85249" y="86657"/>
                  </a:lnTo>
                  <a:lnTo>
                    <a:pt x="84032" y="114637"/>
                  </a:lnTo>
                  <a:lnTo>
                    <a:pt x="6934" y="114637"/>
                  </a:lnTo>
                  <a:lnTo>
                    <a:pt x="5170" y="86657"/>
                  </a:lnTo>
                  <a:lnTo>
                    <a:pt x="4897" y="81882"/>
                  </a:lnTo>
                  <a:lnTo>
                    <a:pt x="1521" y="25922"/>
                  </a:lnTo>
                  <a:lnTo>
                    <a:pt x="973" y="17132"/>
                  </a:lnTo>
                  <a:lnTo>
                    <a:pt x="0" y="1287"/>
                  </a:lnTo>
                  <a:lnTo>
                    <a:pt x="213" y="770"/>
                  </a:lnTo>
                  <a:cubicBezTo>
                    <a:pt x="213" y="770"/>
                    <a:pt x="18157" y="-2484"/>
                    <a:pt x="28954" y="4389"/>
                  </a:cubicBezTo>
                  <a:cubicBezTo>
                    <a:pt x="39750" y="11262"/>
                    <a:pt x="51520" y="-2150"/>
                    <a:pt x="61344" y="1773"/>
                  </a:cubicBezTo>
                  <a:cubicBezTo>
                    <a:pt x="71167" y="5697"/>
                    <a:pt x="71806" y="10593"/>
                    <a:pt x="79592" y="7339"/>
                  </a:cubicBezTo>
                  <a:cubicBezTo>
                    <a:pt x="82564" y="6253"/>
                    <a:pt x="85659" y="5537"/>
                    <a:pt x="88807" y="5210"/>
                  </a:cubicBez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8" name="任意多边形: 形状 3507"/>
            <p:cNvSpPr/>
            <p:nvPr/>
          </p:nvSpPr>
          <p:spPr>
            <a:xfrm>
              <a:off x="3573211" y="5706184"/>
              <a:ext cx="89567" cy="117760"/>
            </a:xfrm>
            <a:custGeom>
              <a:avLst/>
              <a:gdLst>
                <a:gd name="connsiteX0" fmla="*/ 89567 w 89567"/>
                <a:gd name="connsiteY0" fmla="*/ 0 h 117760"/>
                <a:gd name="connsiteX1" fmla="*/ 89202 w 89567"/>
                <a:gd name="connsiteY1" fmla="*/ 8303 h 117760"/>
                <a:gd name="connsiteX2" fmla="*/ 88685 w 89567"/>
                <a:gd name="connsiteY2" fmla="*/ 20255 h 117760"/>
                <a:gd name="connsiteX3" fmla="*/ 88290 w 89567"/>
                <a:gd name="connsiteY3" fmla="*/ 29045 h 117760"/>
                <a:gd name="connsiteX4" fmla="*/ 85857 w 89567"/>
                <a:gd name="connsiteY4" fmla="*/ 85005 h 117760"/>
                <a:gd name="connsiteX5" fmla="*/ 85644 w 89567"/>
                <a:gd name="connsiteY5" fmla="*/ 89780 h 117760"/>
                <a:gd name="connsiteX6" fmla="*/ 84428 w 89567"/>
                <a:gd name="connsiteY6" fmla="*/ 117760 h 117760"/>
                <a:gd name="connsiteX7" fmla="*/ 7330 w 89567"/>
                <a:gd name="connsiteY7" fmla="*/ 117760 h 117760"/>
                <a:gd name="connsiteX8" fmla="*/ 5596 w 89567"/>
                <a:gd name="connsiteY8" fmla="*/ 89780 h 117760"/>
                <a:gd name="connsiteX9" fmla="*/ 5292 w 89567"/>
                <a:gd name="connsiteY9" fmla="*/ 85005 h 117760"/>
                <a:gd name="connsiteX10" fmla="*/ 1794 w 89567"/>
                <a:gd name="connsiteY10" fmla="*/ 29045 h 117760"/>
                <a:gd name="connsiteX11" fmla="*/ 1247 w 89567"/>
                <a:gd name="connsiteY11" fmla="*/ 20255 h 117760"/>
                <a:gd name="connsiteX12" fmla="*/ 274 w 89567"/>
                <a:gd name="connsiteY12" fmla="*/ 4410 h 117760"/>
                <a:gd name="connsiteX13" fmla="*/ 0 w 89567"/>
                <a:gd name="connsiteY13" fmla="*/ 0 h 117760"/>
                <a:gd name="connsiteX14" fmla="*/ 89567 w 89567"/>
                <a:gd name="connsiteY14" fmla="*/ 0 h 1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567" h="117760">
                  <a:moveTo>
                    <a:pt x="89567" y="0"/>
                  </a:moveTo>
                  <a:lnTo>
                    <a:pt x="89202" y="8303"/>
                  </a:lnTo>
                  <a:lnTo>
                    <a:pt x="88685" y="20255"/>
                  </a:lnTo>
                  <a:lnTo>
                    <a:pt x="88290" y="29045"/>
                  </a:lnTo>
                  <a:lnTo>
                    <a:pt x="85857" y="85005"/>
                  </a:lnTo>
                  <a:lnTo>
                    <a:pt x="85644" y="89780"/>
                  </a:lnTo>
                  <a:lnTo>
                    <a:pt x="84428" y="117760"/>
                  </a:lnTo>
                  <a:lnTo>
                    <a:pt x="7330" y="117760"/>
                  </a:lnTo>
                  <a:lnTo>
                    <a:pt x="5596" y="89780"/>
                  </a:lnTo>
                  <a:lnTo>
                    <a:pt x="5292" y="85005"/>
                  </a:lnTo>
                  <a:lnTo>
                    <a:pt x="1794" y="29045"/>
                  </a:lnTo>
                  <a:lnTo>
                    <a:pt x="1247" y="20255"/>
                  </a:lnTo>
                  <a:lnTo>
                    <a:pt x="274" y="4410"/>
                  </a:lnTo>
                  <a:lnTo>
                    <a:pt x="0" y="0"/>
                  </a:lnTo>
                  <a:lnTo>
                    <a:pt x="89567" y="0"/>
                  </a:lnTo>
                  <a:close/>
                </a:path>
              </a:pathLst>
            </a:custGeom>
            <a:solidFill>
              <a:srgbClr val="E37970">
                <a:alpha val="2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9" name="任意多边形: 形状 3508"/>
            <p:cNvSpPr/>
            <p:nvPr/>
          </p:nvSpPr>
          <p:spPr>
            <a:xfrm>
              <a:off x="3573576" y="5661063"/>
              <a:ext cx="89749" cy="45121"/>
            </a:xfrm>
            <a:custGeom>
              <a:avLst/>
              <a:gdLst>
                <a:gd name="connsiteX0" fmla="*/ 89750 w 89749"/>
                <a:gd name="connsiteY0" fmla="*/ 45121 h 45121"/>
                <a:gd name="connsiteX1" fmla="*/ 89750 w 89749"/>
                <a:gd name="connsiteY1" fmla="*/ 43722 h 45121"/>
                <a:gd name="connsiteX2" fmla="*/ 43707 w 89749"/>
                <a:gd name="connsiteY2" fmla="*/ 16 h 45121"/>
                <a:gd name="connsiteX3" fmla="*/ 0 w 89749"/>
                <a:gd name="connsiteY3" fmla="*/ 43722 h 45121"/>
                <a:gd name="connsiteX4" fmla="*/ 0 w 89749"/>
                <a:gd name="connsiteY4" fmla="*/ 45121 h 4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49" h="45121">
                  <a:moveTo>
                    <a:pt x="89750" y="45121"/>
                  </a:moveTo>
                  <a:cubicBezTo>
                    <a:pt x="89750" y="44665"/>
                    <a:pt x="89750" y="44209"/>
                    <a:pt x="89750" y="43722"/>
                  </a:cubicBezTo>
                  <a:cubicBezTo>
                    <a:pt x="89105" y="18938"/>
                    <a:pt x="68490" y="-630"/>
                    <a:pt x="43707" y="16"/>
                  </a:cubicBezTo>
                  <a:cubicBezTo>
                    <a:pt x="19830" y="637"/>
                    <a:pt x="622" y="19846"/>
                    <a:pt x="0" y="43722"/>
                  </a:cubicBezTo>
                  <a:cubicBezTo>
                    <a:pt x="0" y="44209"/>
                    <a:pt x="0" y="44665"/>
                    <a:pt x="0" y="45121"/>
                  </a:cubicBezTo>
                  <a:close/>
                </a:path>
              </a:pathLst>
            </a:custGeom>
            <a:solidFill>
              <a:srgbClr val="E37970">
                <a:alpha val="2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0" name="任意多边形: 形状 3509"/>
            <p:cNvSpPr/>
            <p:nvPr/>
          </p:nvSpPr>
          <p:spPr>
            <a:xfrm>
              <a:off x="3606696" y="5609622"/>
              <a:ext cx="92882" cy="207206"/>
            </a:xfrm>
            <a:custGeom>
              <a:avLst/>
              <a:gdLst>
                <a:gd name="connsiteX0" fmla="*/ 3923 w 92882"/>
                <a:gd name="connsiteY0" fmla="*/ 207206 h 207206"/>
                <a:gd name="connsiteX1" fmla="*/ 0 w 92882"/>
                <a:gd name="connsiteY1" fmla="*/ 206720 h 207206"/>
                <a:gd name="connsiteX2" fmla="*/ 14750 w 92882"/>
                <a:gd name="connsiteY2" fmla="*/ 27281 h 207206"/>
                <a:gd name="connsiteX3" fmla="*/ 29197 w 92882"/>
                <a:gd name="connsiteY3" fmla="*/ 11344 h 207206"/>
                <a:gd name="connsiteX4" fmla="*/ 29410 w 92882"/>
                <a:gd name="connsiteY4" fmla="*/ 11344 h 207206"/>
                <a:gd name="connsiteX5" fmla="*/ 92183 w 92882"/>
                <a:gd name="connsiteY5" fmla="*/ 0 h 207206"/>
                <a:gd name="connsiteX6" fmla="*/ 92882 w 92882"/>
                <a:gd name="connsiteY6" fmla="*/ 3863 h 207206"/>
                <a:gd name="connsiteX7" fmla="*/ 30231 w 92882"/>
                <a:gd name="connsiteY7" fmla="*/ 15207 h 207206"/>
                <a:gd name="connsiteX8" fmla="*/ 18613 w 92882"/>
                <a:gd name="connsiteY8" fmla="*/ 28041 h 207206"/>
                <a:gd name="connsiteX9" fmla="*/ 3923 w 92882"/>
                <a:gd name="connsiteY9" fmla="*/ 207206 h 207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882" h="207206">
                  <a:moveTo>
                    <a:pt x="3923" y="207206"/>
                  </a:moveTo>
                  <a:lnTo>
                    <a:pt x="0" y="206720"/>
                  </a:lnTo>
                  <a:cubicBezTo>
                    <a:pt x="243" y="204287"/>
                    <a:pt x="12804" y="38291"/>
                    <a:pt x="14750" y="27281"/>
                  </a:cubicBezTo>
                  <a:cubicBezTo>
                    <a:pt x="16331" y="19748"/>
                    <a:pt x="21854" y="13654"/>
                    <a:pt x="29197" y="11344"/>
                  </a:cubicBezTo>
                  <a:lnTo>
                    <a:pt x="29410" y="11344"/>
                  </a:lnTo>
                  <a:lnTo>
                    <a:pt x="92183" y="0"/>
                  </a:lnTo>
                  <a:lnTo>
                    <a:pt x="92882" y="3863"/>
                  </a:lnTo>
                  <a:lnTo>
                    <a:pt x="30231" y="15207"/>
                  </a:lnTo>
                  <a:cubicBezTo>
                    <a:pt x="24346" y="17107"/>
                    <a:pt x="19919" y="21997"/>
                    <a:pt x="18613" y="28041"/>
                  </a:cubicBezTo>
                  <a:cubicBezTo>
                    <a:pt x="16697" y="38807"/>
                    <a:pt x="3984" y="206628"/>
                    <a:pt x="3923" y="207206"/>
                  </a:cubicBez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1" name="任意多边形: 形状 3510"/>
            <p:cNvSpPr/>
            <p:nvPr/>
          </p:nvSpPr>
          <p:spPr>
            <a:xfrm>
              <a:off x="3574458" y="5726440"/>
              <a:ext cx="87438" cy="64749"/>
            </a:xfrm>
            <a:custGeom>
              <a:avLst/>
              <a:gdLst>
                <a:gd name="connsiteX0" fmla="*/ 87438 w 87438"/>
                <a:gd name="connsiteY0" fmla="*/ 0 h 64749"/>
                <a:gd name="connsiteX1" fmla="*/ 87043 w 87438"/>
                <a:gd name="connsiteY1" fmla="*/ 8790 h 64749"/>
                <a:gd name="connsiteX2" fmla="*/ 84610 w 87438"/>
                <a:gd name="connsiteY2" fmla="*/ 64750 h 64749"/>
                <a:gd name="connsiteX3" fmla="*/ 4045 w 87438"/>
                <a:gd name="connsiteY3" fmla="*/ 64750 h 64749"/>
                <a:gd name="connsiteX4" fmla="*/ 548 w 87438"/>
                <a:gd name="connsiteY4" fmla="*/ 8790 h 64749"/>
                <a:gd name="connsiteX5" fmla="*/ 0 w 87438"/>
                <a:gd name="connsiteY5" fmla="*/ 0 h 64749"/>
                <a:gd name="connsiteX6" fmla="*/ 87438 w 87438"/>
                <a:gd name="connsiteY6" fmla="*/ 0 h 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38" h="64749">
                  <a:moveTo>
                    <a:pt x="87438" y="0"/>
                  </a:moveTo>
                  <a:lnTo>
                    <a:pt x="87043" y="8790"/>
                  </a:lnTo>
                  <a:lnTo>
                    <a:pt x="84610" y="64750"/>
                  </a:lnTo>
                  <a:lnTo>
                    <a:pt x="4045" y="64750"/>
                  </a:lnTo>
                  <a:lnTo>
                    <a:pt x="548" y="8790"/>
                  </a:lnTo>
                  <a:lnTo>
                    <a:pt x="0" y="0"/>
                  </a:lnTo>
                  <a:lnTo>
                    <a:pt x="87438" y="0"/>
                  </a:ln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2" name="任意多边形: 形状 3511"/>
            <p:cNvSpPr/>
            <p:nvPr/>
          </p:nvSpPr>
          <p:spPr>
            <a:xfrm>
              <a:off x="3299034" y="5749888"/>
              <a:ext cx="63941" cy="42517"/>
            </a:xfrm>
            <a:custGeom>
              <a:avLst/>
              <a:gdLst>
                <a:gd name="connsiteX0" fmla="*/ 0 w 63941"/>
                <a:gd name="connsiteY0" fmla="*/ 34245 h 42517"/>
                <a:gd name="connsiteX1" fmla="*/ 22019 w 63941"/>
                <a:gd name="connsiteY1" fmla="*/ 15724 h 42517"/>
                <a:gd name="connsiteX2" fmla="*/ 37409 w 63941"/>
                <a:gd name="connsiteY2" fmla="*/ 0 h 42517"/>
                <a:gd name="connsiteX3" fmla="*/ 63108 w 63941"/>
                <a:gd name="connsiteY3" fmla="*/ 34245 h 42517"/>
                <a:gd name="connsiteX4" fmla="*/ 0 w 63941"/>
                <a:gd name="connsiteY4" fmla="*/ 34245 h 42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41" h="42517">
                  <a:moveTo>
                    <a:pt x="0" y="34245"/>
                  </a:moveTo>
                  <a:cubicBezTo>
                    <a:pt x="243" y="33485"/>
                    <a:pt x="0" y="20438"/>
                    <a:pt x="22019" y="15724"/>
                  </a:cubicBezTo>
                  <a:cubicBezTo>
                    <a:pt x="44039" y="11010"/>
                    <a:pt x="37409" y="0"/>
                    <a:pt x="37409" y="0"/>
                  </a:cubicBezTo>
                  <a:cubicBezTo>
                    <a:pt x="37409" y="0"/>
                    <a:pt x="69464" y="15633"/>
                    <a:pt x="63108" y="34245"/>
                  </a:cubicBezTo>
                  <a:cubicBezTo>
                    <a:pt x="56751" y="52858"/>
                    <a:pt x="0" y="34245"/>
                    <a:pt x="0" y="34245"/>
                  </a:cubicBezTo>
                  <a:close/>
                </a:path>
              </a:pathLst>
            </a:custGeom>
            <a:solidFill>
              <a:srgbClr val="DDE3F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3" name="任意多边形: 形状 3512"/>
            <p:cNvSpPr/>
            <p:nvPr/>
          </p:nvSpPr>
          <p:spPr>
            <a:xfrm>
              <a:off x="3286960" y="5777200"/>
              <a:ext cx="85339" cy="46745"/>
            </a:xfrm>
            <a:custGeom>
              <a:avLst/>
              <a:gdLst>
                <a:gd name="connsiteX0" fmla="*/ 75699 w 85339"/>
                <a:gd name="connsiteY0" fmla="*/ 46745 h 46745"/>
                <a:gd name="connsiteX1" fmla="*/ 11071 w 85339"/>
                <a:gd name="connsiteY1" fmla="*/ 46745 h 46745"/>
                <a:gd name="connsiteX2" fmla="*/ 0 w 85339"/>
                <a:gd name="connsiteY2" fmla="*/ 0 h 46745"/>
                <a:gd name="connsiteX3" fmla="*/ 85340 w 85339"/>
                <a:gd name="connsiteY3" fmla="*/ 0 h 46745"/>
                <a:gd name="connsiteX4" fmla="*/ 75699 w 85339"/>
                <a:gd name="connsiteY4" fmla="*/ 46745 h 4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39" h="46745">
                  <a:moveTo>
                    <a:pt x="75699" y="46745"/>
                  </a:moveTo>
                  <a:lnTo>
                    <a:pt x="11071" y="46745"/>
                  </a:lnTo>
                  <a:lnTo>
                    <a:pt x="0" y="0"/>
                  </a:lnTo>
                  <a:lnTo>
                    <a:pt x="85340" y="0"/>
                  </a:lnTo>
                  <a:lnTo>
                    <a:pt x="75699" y="46745"/>
                  </a:ln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4" name="任意多边形: 形状 3513"/>
            <p:cNvSpPr/>
            <p:nvPr/>
          </p:nvSpPr>
          <p:spPr>
            <a:xfrm>
              <a:off x="6308041" y="5814030"/>
              <a:ext cx="97657" cy="137377"/>
            </a:xfrm>
            <a:custGeom>
              <a:avLst/>
              <a:gdLst>
                <a:gd name="connsiteX0" fmla="*/ 95072 w 97657"/>
                <a:gd name="connsiteY0" fmla="*/ 0 h 137377"/>
                <a:gd name="connsiteX1" fmla="*/ 3771 w 97657"/>
                <a:gd name="connsiteY1" fmla="*/ 0 h 137377"/>
                <a:gd name="connsiteX2" fmla="*/ 0 w 97657"/>
                <a:gd name="connsiteY2" fmla="*/ 19617 h 137377"/>
                <a:gd name="connsiteX3" fmla="*/ 4045 w 97657"/>
                <a:gd name="connsiteY3" fmla="*/ 19617 h 137377"/>
                <a:gd name="connsiteX4" fmla="*/ 5840 w 97657"/>
                <a:gd name="connsiteY4" fmla="*/ 48661 h 137377"/>
                <a:gd name="connsiteX5" fmla="*/ 9641 w 97657"/>
                <a:gd name="connsiteY5" fmla="*/ 109397 h 137377"/>
                <a:gd name="connsiteX6" fmla="*/ 11375 w 97657"/>
                <a:gd name="connsiteY6" fmla="*/ 137377 h 137377"/>
                <a:gd name="connsiteX7" fmla="*/ 88473 w 97657"/>
                <a:gd name="connsiteY7" fmla="*/ 137377 h 137377"/>
                <a:gd name="connsiteX8" fmla="*/ 89689 w 97657"/>
                <a:gd name="connsiteY8" fmla="*/ 109397 h 137377"/>
                <a:gd name="connsiteX9" fmla="*/ 92335 w 97657"/>
                <a:gd name="connsiteY9" fmla="*/ 48661 h 137377"/>
                <a:gd name="connsiteX10" fmla="*/ 93612 w 97657"/>
                <a:gd name="connsiteY10" fmla="*/ 19617 h 137377"/>
                <a:gd name="connsiteX11" fmla="*/ 97657 w 97657"/>
                <a:gd name="connsiteY11" fmla="*/ 19617 h 137377"/>
                <a:gd name="connsiteX12" fmla="*/ 95072 w 97657"/>
                <a:gd name="connsiteY12" fmla="*/ 0 h 13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657" h="137377">
                  <a:moveTo>
                    <a:pt x="95072" y="0"/>
                  </a:moveTo>
                  <a:lnTo>
                    <a:pt x="3771" y="0"/>
                  </a:lnTo>
                  <a:lnTo>
                    <a:pt x="0" y="19617"/>
                  </a:lnTo>
                  <a:lnTo>
                    <a:pt x="4045" y="19617"/>
                  </a:lnTo>
                  <a:lnTo>
                    <a:pt x="5840" y="48661"/>
                  </a:lnTo>
                  <a:lnTo>
                    <a:pt x="9641" y="109397"/>
                  </a:lnTo>
                  <a:lnTo>
                    <a:pt x="11375" y="137377"/>
                  </a:lnTo>
                  <a:lnTo>
                    <a:pt x="88473" y="137377"/>
                  </a:lnTo>
                  <a:lnTo>
                    <a:pt x="89689" y="109397"/>
                  </a:lnTo>
                  <a:lnTo>
                    <a:pt x="92335" y="48661"/>
                  </a:lnTo>
                  <a:lnTo>
                    <a:pt x="93612" y="19617"/>
                  </a:lnTo>
                  <a:lnTo>
                    <a:pt x="97657" y="19617"/>
                  </a:lnTo>
                  <a:lnTo>
                    <a:pt x="95072" y="0"/>
                  </a:ln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5" name="任意多边形: 形状 3514"/>
            <p:cNvSpPr/>
            <p:nvPr/>
          </p:nvSpPr>
          <p:spPr>
            <a:xfrm>
              <a:off x="6166741" y="5877260"/>
              <a:ext cx="85279" cy="74056"/>
            </a:xfrm>
            <a:custGeom>
              <a:avLst/>
              <a:gdLst>
                <a:gd name="connsiteX0" fmla="*/ 49513 w 85279"/>
                <a:gd name="connsiteY0" fmla="*/ 0 h 74056"/>
                <a:gd name="connsiteX1" fmla="*/ 34093 w 85279"/>
                <a:gd name="connsiteY1" fmla="*/ 15724 h 74056"/>
                <a:gd name="connsiteX2" fmla="*/ 14416 w 85279"/>
                <a:gd name="connsiteY2" fmla="*/ 27311 h 74056"/>
                <a:gd name="connsiteX3" fmla="*/ 0 w 85279"/>
                <a:gd name="connsiteY3" fmla="*/ 27311 h 74056"/>
                <a:gd name="connsiteX4" fmla="*/ 11071 w 85279"/>
                <a:gd name="connsiteY4" fmla="*/ 74056 h 74056"/>
                <a:gd name="connsiteX5" fmla="*/ 75638 w 85279"/>
                <a:gd name="connsiteY5" fmla="*/ 74056 h 74056"/>
                <a:gd name="connsiteX6" fmla="*/ 85279 w 85279"/>
                <a:gd name="connsiteY6" fmla="*/ 27311 h 74056"/>
                <a:gd name="connsiteX7" fmla="*/ 75821 w 85279"/>
                <a:gd name="connsiteY7" fmla="*/ 27311 h 74056"/>
                <a:gd name="connsiteX8" fmla="*/ 49513 w 85279"/>
                <a:gd name="connsiteY8" fmla="*/ 0 h 7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279" h="74056">
                  <a:moveTo>
                    <a:pt x="49513" y="0"/>
                  </a:moveTo>
                  <a:cubicBezTo>
                    <a:pt x="49513" y="0"/>
                    <a:pt x="56113" y="11010"/>
                    <a:pt x="34093" y="15724"/>
                  </a:cubicBezTo>
                  <a:cubicBezTo>
                    <a:pt x="22293" y="18248"/>
                    <a:pt x="16940" y="23175"/>
                    <a:pt x="14416" y="27311"/>
                  </a:cubicBezTo>
                  <a:lnTo>
                    <a:pt x="0" y="27311"/>
                  </a:lnTo>
                  <a:lnTo>
                    <a:pt x="11071" y="74056"/>
                  </a:lnTo>
                  <a:lnTo>
                    <a:pt x="75638" y="74056"/>
                  </a:lnTo>
                  <a:lnTo>
                    <a:pt x="85279" y="27311"/>
                  </a:lnTo>
                  <a:lnTo>
                    <a:pt x="75821" y="27311"/>
                  </a:lnTo>
                  <a:cubicBezTo>
                    <a:pt x="73905" y="12165"/>
                    <a:pt x="49513" y="0"/>
                    <a:pt x="49513" y="0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6" name="任意多边形: 形状 3515"/>
            <p:cNvSpPr/>
            <p:nvPr/>
          </p:nvSpPr>
          <p:spPr>
            <a:xfrm>
              <a:off x="5748610" y="5737988"/>
              <a:ext cx="298872" cy="213465"/>
            </a:xfrm>
            <a:custGeom>
              <a:avLst/>
              <a:gdLst>
                <a:gd name="connsiteX0" fmla="*/ 294257 w 298872"/>
                <a:gd name="connsiteY0" fmla="*/ 435 h 213465"/>
                <a:gd name="connsiteX1" fmla="*/ 285133 w 298872"/>
                <a:gd name="connsiteY1" fmla="*/ 4662 h 213465"/>
                <a:gd name="connsiteX2" fmla="*/ 214361 w 298872"/>
                <a:gd name="connsiteY2" fmla="*/ 199308 h 213465"/>
                <a:gd name="connsiteX3" fmla="*/ 7550 w 298872"/>
                <a:gd name="connsiteY3" fmla="*/ 199308 h 213465"/>
                <a:gd name="connsiteX4" fmla="*/ 15 w 298872"/>
                <a:gd name="connsiteY4" fmla="*/ 205915 h 213465"/>
                <a:gd name="connsiteX5" fmla="*/ 6623 w 298872"/>
                <a:gd name="connsiteY5" fmla="*/ 213450 h 213465"/>
                <a:gd name="connsiteX6" fmla="*/ 7551 w 298872"/>
                <a:gd name="connsiteY6" fmla="*/ 213450 h 213465"/>
                <a:gd name="connsiteX7" fmla="*/ 219714 w 298872"/>
                <a:gd name="connsiteY7" fmla="*/ 213450 h 213465"/>
                <a:gd name="connsiteX8" fmla="*/ 226588 w 298872"/>
                <a:gd name="connsiteY8" fmla="*/ 207155 h 213465"/>
                <a:gd name="connsiteX9" fmla="*/ 298454 w 298872"/>
                <a:gd name="connsiteY9" fmla="*/ 9468 h 213465"/>
                <a:gd name="connsiteX10" fmla="*/ 294257 w 298872"/>
                <a:gd name="connsiteY10" fmla="*/ 435 h 21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872" h="213465">
                  <a:moveTo>
                    <a:pt x="294257" y="435"/>
                  </a:moveTo>
                  <a:cubicBezTo>
                    <a:pt x="290571" y="-913"/>
                    <a:pt x="286488" y="978"/>
                    <a:pt x="285133" y="4662"/>
                  </a:cubicBezTo>
                  <a:lnTo>
                    <a:pt x="214361" y="199308"/>
                  </a:lnTo>
                  <a:lnTo>
                    <a:pt x="7550" y="199308"/>
                  </a:lnTo>
                  <a:cubicBezTo>
                    <a:pt x="3645" y="199052"/>
                    <a:pt x="272" y="202010"/>
                    <a:pt x="15" y="205915"/>
                  </a:cubicBezTo>
                  <a:cubicBezTo>
                    <a:pt x="-241" y="209820"/>
                    <a:pt x="2717" y="213194"/>
                    <a:pt x="6623" y="213450"/>
                  </a:cubicBezTo>
                  <a:cubicBezTo>
                    <a:pt x="6932" y="213470"/>
                    <a:pt x="7242" y="213470"/>
                    <a:pt x="7551" y="213450"/>
                  </a:cubicBezTo>
                  <a:lnTo>
                    <a:pt x="219714" y="213450"/>
                  </a:lnTo>
                  <a:cubicBezTo>
                    <a:pt x="223257" y="213366"/>
                    <a:pt x="226193" y="210677"/>
                    <a:pt x="226588" y="207155"/>
                  </a:cubicBezTo>
                  <a:lnTo>
                    <a:pt x="298454" y="9468"/>
                  </a:lnTo>
                  <a:cubicBezTo>
                    <a:pt x="299764" y="5816"/>
                    <a:pt x="297893" y="1789"/>
                    <a:pt x="294257" y="435"/>
                  </a:cubicBezTo>
                  <a:close/>
                </a:path>
              </a:pathLst>
            </a:custGeom>
            <a:solidFill>
              <a:srgbClr val="A5393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7" name="任意多边形: 形状 3516"/>
            <p:cNvSpPr/>
            <p:nvPr/>
          </p:nvSpPr>
          <p:spPr>
            <a:xfrm>
              <a:off x="10127094" y="6095102"/>
              <a:ext cx="535941" cy="420536"/>
            </a:xfrm>
            <a:custGeom>
              <a:avLst/>
              <a:gdLst>
                <a:gd name="connsiteX0" fmla="*/ 81432 w 535941"/>
                <a:gd name="connsiteY0" fmla="*/ 320779 h 420536"/>
                <a:gd name="connsiteX1" fmla="*/ 15374 w 535941"/>
                <a:gd name="connsiteY1" fmla="*/ 157246 h 420536"/>
                <a:gd name="connsiteX2" fmla="*/ 111176 w 535941"/>
                <a:gd name="connsiteY2" fmla="*/ 84558 h 420536"/>
                <a:gd name="connsiteX3" fmla="*/ 111176 w 535941"/>
                <a:gd name="connsiteY3" fmla="*/ 228261 h 420536"/>
                <a:gd name="connsiteX4" fmla="*/ 129424 w 535941"/>
                <a:gd name="connsiteY4" fmla="*/ 69686 h 420536"/>
                <a:gd name="connsiteX5" fmla="*/ 311144 w 535941"/>
                <a:gd name="connsiteY5" fmla="*/ 11900 h 420536"/>
                <a:gd name="connsiteX6" fmla="*/ 256643 w 535941"/>
                <a:gd name="connsiteY6" fmla="*/ 145719 h 420536"/>
                <a:gd name="connsiteX7" fmla="*/ 373917 w 535941"/>
                <a:gd name="connsiteY7" fmla="*/ 3658 h 420536"/>
                <a:gd name="connsiteX8" fmla="*/ 529177 w 535941"/>
                <a:gd name="connsiteY8" fmla="*/ 58190 h 420536"/>
                <a:gd name="connsiteX9" fmla="*/ 496148 w 535941"/>
                <a:gd name="connsiteY9" fmla="*/ 182063 h 420536"/>
                <a:gd name="connsiteX10" fmla="*/ 352445 w 535941"/>
                <a:gd name="connsiteY10" fmla="*/ 201893 h 420536"/>
                <a:gd name="connsiteX11" fmla="*/ 489549 w 535941"/>
                <a:gd name="connsiteY11" fmla="*/ 229964 h 420536"/>
                <a:gd name="connsiteX12" fmla="*/ 367318 w 535941"/>
                <a:gd name="connsiteY12" fmla="*/ 353868 h 420536"/>
                <a:gd name="connsiteX13" fmla="*/ 233499 w 535941"/>
                <a:gd name="connsiteY13" fmla="*/ 301010 h 420536"/>
                <a:gd name="connsiteX14" fmla="*/ 180640 w 535941"/>
                <a:gd name="connsiteY14" fmla="*/ 320839 h 420536"/>
                <a:gd name="connsiteX15" fmla="*/ 309502 w 535941"/>
                <a:gd name="connsiteY15" fmla="*/ 354112 h 420536"/>
                <a:gd name="connsiteX16" fmla="*/ 307829 w 535941"/>
                <a:gd name="connsiteY16" fmla="*/ 414939 h 420536"/>
                <a:gd name="connsiteX17" fmla="*/ 104667 w 535941"/>
                <a:gd name="connsiteY17" fmla="*/ 370322 h 42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5941" h="420536">
                  <a:moveTo>
                    <a:pt x="81432" y="320779"/>
                  </a:moveTo>
                  <a:cubicBezTo>
                    <a:pt x="81432" y="320779"/>
                    <a:pt x="-42442" y="251406"/>
                    <a:pt x="15374" y="157246"/>
                  </a:cubicBezTo>
                  <a:cubicBezTo>
                    <a:pt x="15374" y="157246"/>
                    <a:pt x="61602" y="99460"/>
                    <a:pt x="111176" y="84558"/>
                  </a:cubicBezTo>
                  <a:cubicBezTo>
                    <a:pt x="111176" y="84558"/>
                    <a:pt x="84746" y="224946"/>
                    <a:pt x="111176" y="228261"/>
                  </a:cubicBezTo>
                  <a:cubicBezTo>
                    <a:pt x="137605" y="231576"/>
                    <a:pt x="129424" y="69686"/>
                    <a:pt x="129424" y="69686"/>
                  </a:cubicBezTo>
                  <a:cubicBezTo>
                    <a:pt x="129424" y="69686"/>
                    <a:pt x="259928" y="6913"/>
                    <a:pt x="311144" y="11900"/>
                  </a:cubicBezTo>
                  <a:cubicBezTo>
                    <a:pt x="311144" y="11900"/>
                    <a:pt x="230183" y="149004"/>
                    <a:pt x="256643" y="145719"/>
                  </a:cubicBezTo>
                  <a:cubicBezTo>
                    <a:pt x="283102" y="142434"/>
                    <a:pt x="373917" y="3658"/>
                    <a:pt x="373917" y="3658"/>
                  </a:cubicBezTo>
                  <a:cubicBezTo>
                    <a:pt x="373917" y="3658"/>
                    <a:pt x="507736" y="-21098"/>
                    <a:pt x="529177" y="58190"/>
                  </a:cubicBezTo>
                  <a:cubicBezTo>
                    <a:pt x="550619" y="137477"/>
                    <a:pt x="515978" y="177106"/>
                    <a:pt x="496148" y="182063"/>
                  </a:cubicBezTo>
                  <a:cubicBezTo>
                    <a:pt x="476319" y="187021"/>
                    <a:pt x="349130" y="185378"/>
                    <a:pt x="352445" y="201893"/>
                  </a:cubicBezTo>
                  <a:cubicBezTo>
                    <a:pt x="355760" y="218407"/>
                    <a:pt x="441648" y="244836"/>
                    <a:pt x="489549" y="229964"/>
                  </a:cubicBezTo>
                  <a:cubicBezTo>
                    <a:pt x="489549" y="229964"/>
                    <a:pt x="436690" y="360468"/>
                    <a:pt x="367318" y="353868"/>
                  </a:cubicBezTo>
                  <a:cubicBezTo>
                    <a:pt x="297944" y="347269"/>
                    <a:pt x="276442" y="304325"/>
                    <a:pt x="233499" y="301010"/>
                  </a:cubicBezTo>
                  <a:cubicBezTo>
                    <a:pt x="190555" y="297695"/>
                    <a:pt x="159168" y="309252"/>
                    <a:pt x="180640" y="320839"/>
                  </a:cubicBezTo>
                  <a:cubicBezTo>
                    <a:pt x="202112" y="332427"/>
                    <a:pt x="274921" y="324611"/>
                    <a:pt x="309502" y="354112"/>
                  </a:cubicBezTo>
                  <a:cubicBezTo>
                    <a:pt x="344081" y="383613"/>
                    <a:pt x="372275" y="401769"/>
                    <a:pt x="307829" y="414939"/>
                  </a:cubicBezTo>
                  <a:cubicBezTo>
                    <a:pt x="243383" y="428107"/>
                    <a:pt x="127782" y="419896"/>
                    <a:pt x="104667" y="370322"/>
                  </a:cubicBezTo>
                  <a:close/>
                </a:path>
              </a:pathLst>
            </a:custGeom>
            <a:solidFill>
              <a:srgbClr val="466AA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8" name="任意多边形: 形状 3517"/>
            <p:cNvSpPr/>
            <p:nvPr/>
          </p:nvSpPr>
          <p:spPr>
            <a:xfrm>
              <a:off x="10143197" y="6177987"/>
              <a:ext cx="451882" cy="469703"/>
            </a:xfrm>
            <a:custGeom>
              <a:avLst/>
              <a:gdLst>
                <a:gd name="connsiteX0" fmla="*/ 451882 w 451882"/>
                <a:gd name="connsiteY0" fmla="*/ 0 h 469703"/>
                <a:gd name="connsiteX1" fmla="*/ 65329 w 451882"/>
                <a:gd name="connsiteY1" fmla="*/ 237893 h 469703"/>
                <a:gd name="connsiteX2" fmla="*/ 32299 w 451882"/>
                <a:gd name="connsiteY2" fmla="*/ 358482 h 469703"/>
                <a:gd name="connsiteX3" fmla="*/ 32299 w 451882"/>
                <a:gd name="connsiteY3" fmla="*/ 358482 h 469703"/>
                <a:gd name="connsiteX4" fmla="*/ 0 w 451882"/>
                <a:gd name="connsiteY4" fmla="*/ 469704 h 469703"/>
                <a:gd name="connsiteX5" fmla="*/ 19921 w 451882"/>
                <a:gd name="connsiteY5" fmla="*/ 469704 h 469703"/>
                <a:gd name="connsiteX6" fmla="*/ 33516 w 451882"/>
                <a:gd name="connsiteY6" fmla="*/ 380502 h 469703"/>
                <a:gd name="connsiteX7" fmla="*/ 33516 w 451882"/>
                <a:gd name="connsiteY7" fmla="*/ 380502 h 469703"/>
                <a:gd name="connsiteX8" fmla="*/ 33820 w 451882"/>
                <a:gd name="connsiteY8" fmla="*/ 379802 h 469703"/>
                <a:gd name="connsiteX9" fmla="*/ 37774 w 451882"/>
                <a:gd name="connsiteY9" fmla="*/ 371043 h 469703"/>
                <a:gd name="connsiteX10" fmla="*/ 37774 w 451882"/>
                <a:gd name="connsiteY10" fmla="*/ 370860 h 469703"/>
                <a:gd name="connsiteX11" fmla="*/ 46290 w 451882"/>
                <a:gd name="connsiteY11" fmla="*/ 352856 h 469703"/>
                <a:gd name="connsiteX12" fmla="*/ 46290 w 451882"/>
                <a:gd name="connsiteY12" fmla="*/ 352856 h 469703"/>
                <a:gd name="connsiteX13" fmla="*/ 46290 w 451882"/>
                <a:gd name="connsiteY13" fmla="*/ 352704 h 469703"/>
                <a:gd name="connsiteX14" fmla="*/ 88290 w 451882"/>
                <a:gd name="connsiteY14" fmla="*/ 287498 h 469703"/>
                <a:gd name="connsiteX15" fmla="*/ 451882 w 451882"/>
                <a:gd name="connsiteY15" fmla="*/ 0 h 469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1882" h="469703">
                  <a:moveTo>
                    <a:pt x="451882" y="0"/>
                  </a:moveTo>
                  <a:cubicBezTo>
                    <a:pt x="451882" y="0"/>
                    <a:pt x="104988" y="112347"/>
                    <a:pt x="65329" y="237893"/>
                  </a:cubicBezTo>
                  <a:cubicBezTo>
                    <a:pt x="65329" y="237893"/>
                    <a:pt x="67001" y="294037"/>
                    <a:pt x="32299" y="358482"/>
                  </a:cubicBezTo>
                  <a:lnTo>
                    <a:pt x="32299" y="358482"/>
                  </a:lnTo>
                  <a:cubicBezTo>
                    <a:pt x="12330" y="392241"/>
                    <a:pt x="1220" y="430500"/>
                    <a:pt x="0" y="469704"/>
                  </a:cubicBezTo>
                  <a:lnTo>
                    <a:pt x="19921" y="469704"/>
                  </a:lnTo>
                  <a:cubicBezTo>
                    <a:pt x="20286" y="440173"/>
                    <a:pt x="23388" y="406201"/>
                    <a:pt x="33516" y="380502"/>
                  </a:cubicBezTo>
                  <a:lnTo>
                    <a:pt x="33516" y="380502"/>
                  </a:lnTo>
                  <a:cubicBezTo>
                    <a:pt x="33516" y="380258"/>
                    <a:pt x="33729" y="380045"/>
                    <a:pt x="33820" y="379802"/>
                  </a:cubicBezTo>
                  <a:cubicBezTo>
                    <a:pt x="34763" y="377673"/>
                    <a:pt x="36101" y="374662"/>
                    <a:pt x="37774" y="371043"/>
                  </a:cubicBezTo>
                  <a:cubicBezTo>
                    <a:pt x="37787" y="370983"/>
                    <a:pt x="37787" y="370921"/>
                    <a:pt x="37774" y="370860"/>
                  </a:cubicBezTo>
                  <a:cubicBezTo>
                    <a:pt x="41819" y="362984"/>
                    <a:pt x="44556" y="357114"/>
                    <a:pt x="46290" y="352856"/>
                  </a:cubicBezTo>
                  <a:lnTo>
                    <a:pt x="46290" y="352856"/>
                  </a:lnTo>
                  <a:lnTo>
                    <a:pt x="46290" y="352704"/>
                  </a:lnTo>
                  <a:cubicBezTo>
                    <a:pt x="58637" y="327370"/>
                    <a:pt x="76429" y="294432"/>
                    <a:pt x="88290" y="287498"/>
                  </a:cubicBezTo>
                  <a:cubicBezTo>
                    <a:pt x="88473" y="287437"/>
                    <a:pt x="10827" y="178405"/>
                    <a:pt x="451882" y="0"/>
                  </a:cubicBezTo>
                  <a:close/>
                </a:path>
              </a:pathLst>
            </a:custGeom>
            <a:solidFill>
              <a:srgbClr val="32538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9" name="任意多边形: 形状 3518"/>
            <p:cNvSpPr/>
            <p:nvPr/>
          </p:nvSpPr>
          <p:spPr>
            <a:xfrm>
              <a:off x="9741005" y="6279890"/>
              <a:ext cx="406523" cy="319054"/>
            </a:xfrm>
            <a:custGeom>
              <a:avLst/>
              <a:gdLst>
                <a:gd name="connsiteX0" fmla="*/ 344742 w 406523"/>
                <a:gd name="connsiteY0" fmla="*/ 243380 h 319054"/>
                <a:gd name="connsiteX1" fmla="*/ 394863 w 406523"/>
                <a:gd name="connsiteY1" fmla="*/ 119324 h 319054"/>
                <a:gd name="connsiteX2" fmla="*/ 322175 w 406523"/>
                <a:gd name="connsiteY2" fmla="*/ 64184 h 319054"/>
                <a:gd name="connsiteX3" fmla="*/ 322175 w 406523"/>
                <a:gd name="connsiteY3" fmla="*/ 173216 h 319054"/>
                <a:gd name="connsiteX4" fmla="*/ 308398 w 406523"/>
                <a:gd name="connsiteY4" fmla="*/ 52901 h 319054"/>
                <a:gd name="connsiteX5" fmla="*/ 170564 w 406523"/>
                <a:gd name="connsiteY5" fmla="*/ 9045 h 319054"/>
                <a:gd name="connsiteX6" fmla="*/ 211927 w 406523"/>
                <a:gd name="connsiteY6" fmla="*/ 110565 h 319054"/>
                <a:gd name="connsiteX7" fmla="*/ 122937 w 406523"/>
                <a:gd name="connsiteY7" fmla="*/ 2780 h 319054"/>
                <a:gd name="connsiteX8" fmla="*/ 5146 w 406523"/>
                <a:gd name="connsiteY8" fmla="*/ 44142 h 319054"/>
                <a:gd name="connsiteX9" fmla="*/ 30207 w 406523"/>
                <a:gd name="connsiteY9" fmla="*/ 138119 h 319054"/>
                <a:gd name="connsiteX10" fmla="*/ 139239 w 406523"/>
                <a:gd name="connsiteY10" fmla="*/ 153143 h 319054"/>
                <a:gd name="connsiteX11" fmla="*/ 35225 w 406523"/>
                <a:gd name="connsiteY11" fmla="*/ 174433 h 319054"/>
                <a:gd name="connsiteX12" fmla="*/ 127955 w 406523"/>
                <a:gd name="connsiteY12" fmla="*/ 268410 h 319054"/>
                <a:gd name="connsiteX13" fmla="*/ 229445 w 406523"/>
                <a:gd name="connsiteY13" fmla="*/ 228325 h 319054"/>
                <a:gd name="connsiteX14" fmla="*/ 269560 w 406523"/>
                <a:gd name="connsiteY14" fmla="*/ 243349 h 319054"/>
                <a:gd name="connsiteX15" fmla="*/ 171812 w 406523"/>
                <a:gd name="connsiteY15" fmla="*/ 268592 h 319054"/>
                <a:gd name="connsiteX16" fmla="*/ 173059 w 406523"/>
                <a:gd name="connsiteY16" fmla="*/ 314790 h 319054"/>
                <a:gd name="connsiteX17" fmla="*/ 327193 w 406523"/>
                <a:gd name="connsiteY17" fmla="*/ 280940 h 31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6523" h="319054">
                  <a:moveTo>
                    <a:pt x="344742" y="243380"/>
                  </a:moveTo>
                  <a:cubicBezTo>
                    <a:pt x="344742" y="243380"/>
                    <a:pt x="438720" y="190765"/>
                    <a:pt x="394863" y="119324"/>
                  </a:cubicBezTo>
                  <a:cubicBezTo>
                    <a:pt x="394863" y="119324"/>
                    <a:pt x="359796" y="75467"/>
                    <a:pt x="322175" y="64184"/>
                  </a:cubicBezTo>
                  <a:cubicBezTo>
                    <a:pt x="322175" y="64184"/>
                    <a:pt x="342248" y="170631"/>
                    <a:pt x="322175" y="173216"/>
                  </a:cubicBezTo>
                  <a:cubicBezTo>
                    <a:pt x="302102" y="175801"/>
                    <a:pt x="308398" y="52901"/>
                    <a:pt x="308398" y="52901"/>
                  </a:cubicBezTo>
                  <a:cubicBezTo>
                    <a:pt x="308398" y="52901"/>
                    <a:pt x="209402" y="5273"/>
                    <a:pt x="170564" y="9045"/>
                  </a:cubicBezTo>
                  <a:cubicBezTo>
                    <a:pt x="170564" y="9045"/>
                    <a:pt x="231969" y="113059"/>
                    <a:pt x="211927" y="110565"/>
                  </a:cubicBezTo>
                  <a:cubicBezTo>
                    <a:pt x="191884" y="108071"/>
                    <a:pt x="122937" y="2780"/>
                    <a:pt x="122937" y="2780"/>
                  </a:cubicBezTo>
                  <a:cubicBezTo>
                    <a:pt x="122937" y="2780"/>
                    <a:pt x="21448" y="-16016"/>
                    <a:pt x="5146" y="44142"/>
                  </a:cubicBezTo>
                  <a:cubicBezTo>
                    <a:pt x="-11155" y="104300"/>
                    <a:pt x="15153" y="134348"/>
                    <a:pt x="30207" y="138119"/>
                  </a:cubicBezTo>
                  <a:cubicBezTo>
                    <a:pt x="45262" y="141890"/>
                    <a:pt x="141733" y="140643"/>
                    <a:pt x="139239" y="153143"/>
                  </a:cubicBezTo>
                  <a:cubicBezTo>
                    <a:pt x="136745" y="165643"/>
                    <a:pt x="71569" y="185746"/>
                    <a:pt x="35225" y="174433"/>
                  </a:cubicBezTo>
                  <a:cubicBezTo>
                    <a:pt x="35225" y="174433"/>
                    <a:pt x="75310" y="273428"/>
                    <a:pt x="127955" y="268410"/>
                  </a:cubicBezTo>
                  <a:cubicBezTo>
                    <a:pt x="180601" y="263392"/>
                    <a:pt x="196872" y="230819"/>
                    <a:pt x="229445" y="228325"/>
                  </a:cubicBezTo>
                  <a:cubicBezTo>
                    <a:pt x="262018" y="225831"/>
                    <a:pt x="285832" y="234590"/>
                    <a:pt x="269560" y="243349"/>
                  </a:cubicBezTo>
                  <a:cubicBezTo>
                    <a:pt x="253289" y="252109"/>
                    <a:pt x="198119" y="246239"/>
                    <a:pt x="171812" y="268592"/>
                  </a:cubicBezTo>
                  <a:cubicBezTo>
                    <a:pt x="145504" y="290946"/>
                    <a:pt x="124184" y="304754"/>
                    <a:pt x="173059" y="314790"/>
                  </a:cubicBezTo>
                  <a:cubicBezTo>
                    <a:pt x="221933" y="324827"/>
                    <a:pt x="309645" y="318531"/>
                    <a:pt x="327193" y="280940"/>
                  </a:cubicBezTo>
                  <a:close/>
                </a:path>
              </a:pathLst>
            </a:custGeom>
            <a:solidFill>
              <a:srgbClr val="466AA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0" name="任意多边形: 形状 3519"/>
            <p:cNvSpPr/>
            <p:nvPr/>
          </p:nvSpPr>
          <p:spPr>
            <a:xfrm>
              <a:off x="9792410" y="6342827"/>
              <a:ext cx="333512" cy="304863"/>
            </a:xfrm>
            <a:custGeom>
              <a:avLst/>
              <a:gdLst>
                <a:gd name="connsiteX0" fmla="*/ 322412 w 333512"/>
                <a:gd name="connsiteY0" fmla="*/ 304864 h 304863"/>
                <a:gd name="connsiteX1" fmla="*/ 333513 w 333512"/>
                <a:gd name="connsiteY1" fmla="*/ 304864 h 304863"/>
                <a:gd name="connsiteX2" fmla="*/ 318306 w 333512"/>
                <a:gd name="connsiteY2" fmla="*/ 271926 h 304863"/>
                <a:gd name="connsiteX3" fmla="*/ 293245 w 333512"/>
                <a:gd name="connsiteY3" fmla="*/ 180443 h 304863"/>
                <a:gd name="connsiteX4" fmla="*/ 0 w 333512"/>
                <a:gd name="connsiteY4" fmla="*/ 0 h 304863"/>
                <a:gd name="connsiteX5" fmla="*/ 275697 w 333512"/>
                <a:gd name="connsiteY5" fmla="*/ 218034 h 304863"/>
                <a:gd name="connsiteX6" fmla="*/ 307540 w 333512"/>
                <a:gd name="connsiteY6" fmla="*/ 267455 h 304863"/>
                <a:gd name="connsiteX7" fmla="*/ 307540 w 333512"/>
                <a:gd name="connsiteY7" fmla="*/ 267455 h 304863"/>
                <a:gd name="connsiteX8" fmla="*/ 307540 w 333512"/>
                <a:gd name="connsiteY8" fmla="*/ 267455 h 304863"/>
                <a:gd name="connsiteX9" fmla="*/ 314109 w 333512"/>
                <a:gd name="connsiteY9" fmla="*/ 281415 h 304863"/>
                <a:gd name="connsiteX10" fmla="*/ 314109 w 333512"/>
                <a:gd name="connsiteY10" fmla="*/ 281415 h 304863"/>
                <a:gd name="connsiteX11" fmla="*/ 316907 w 333512"/>
                <a:gd name="connsiteY11" fmla="*/ 287680 h 304863"/>
                <a:gd name="connsiteX12" fmla="*/ 322412 w 333512"/>
                <a:gd name="connsiteY12" fmla="*/ 304864 h 30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12" h="304863">
                  <a:moveTo>
                    <a:pt x="322412" y="304864"/>
                  </a:moveTo>
                  <a:lnTo>
                    <a:pt x="333513" y="304864"/>
                  </a:lnTo>
                  <a:cubicBezTo>
                    <a:pt x="329743" y="293330"/>
                    <a:pt x="324640" y="282276"/>
                    <a:pt x="318306" y="271926"/>
                  </a:cubicBezTo>
                  <a:cubicBezTo>
                    <a:pt x="291999" y="223052"/>
                    <a:pt x="293245" y="180443"/>
                    <a:pt x="293245" y="180443"/>
                  </a:cubicBezTo>
                  <a:cubicBezTo>
                    <a:pt x="263167" y="85218"/>
                    <a:pt x="0" y="0"/>
                    <a:pt x="0" y="0"/>
                  </a:cubicBezTo>
                  <a:cubicBezTo>
                    <a:pt x="334547" y="135340"/>
                    <a:pt x="275697" y="218034"/>
                    <a:pt x="275697" y="218034"/>
                  </a:cubicBezTo>
                  <a:cubicBezTo>
                    <a:pt x="284821" y="223295"/>
                    <a:pt x="298173" y="248234"/>
                    <a:pt x="307540" y="267455"/>
                  </a:cubicBezTo>
                  <a:lnTo>
                    <a:pt x="307540" y="267455"/>
                  </a:lnTo>
                  <a:lnTo>
                    <a:pt x="307540" y="267455"/>
                  </a:lnTo>
                  <a:cubicBezTo>
                    <a:pt x="308878" y="270709"/>
                    <a:pt x="311007" y="275241"/>
                    <a:pt x="314109" y="281415"/>
                  </a:cubicBezTo>
                  <a:lnTo>
                    <a:pt x="314109" y="281415"/>
                  </a:lnTo>
                  <a:cubicBezTo>
                    <a:pt x="315265" y="283970"/>
                    <a:pt x="316238" y="286129"/>
                    <a:pt x="316907" y="287680"/>
                  </a:cubicBezTo>
                  <a:cubicBezTo>
                    <a:pt x="319193" y="293254"/>
                    <a:pt x="321033" y="299000"/>
                    <a:pt x="322412" y="304864"/>
                  </a:cubicBezTo>
                  <a:close/>
                </a:path>
              </a:pathLst>
            </a:custGeom>
            <a:solidFill>
              <a:srgbClr val="32538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1" name="任意多边形: 形状 3520"/>
            <p:cNvSpPr/>
            <p:nvPr/>
          </p:nvSpPr>
          <p:spPr>
            <a:xfrm>
              <a:off x="9941740" y="6625368"/>
              <a:ext cx="404953" cy="202492"/>
            </a:xfrm>
            <a:custGeom>
              <a:avLst/>
              <a:gdLst>
                <a:gd name="connsiteX0" fmla="*/ 202492 w 404953"/>
                <a:gd name="connsiteY0" fmla="*/ 202492 h 202492"/>
                <a:gd name="connsiteX1" fmla="*/ 404954 w 404953"/>
                <a:gd name="connsiteY1" fmla="*/ 31 h 202492"/>
                <a:gd name="connsiteX2" fmla="*/ 404954 w 404953"/>
                <a:gd name="connsiteY2" fmla="*/ 0 h 202492"/>
                <a:gd name="connsiteX3" fmla="*/ 0 w 404953"/>
                <a:gd name="connsiteY3" fmla="*/ 0 h 202492"/>
                <a:gd name="connsiteX4" fmla="*/ 202492 w 404953"/>
                <a:gd name="connsiteY4" fmla="*/ 202492 h 20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953" h="202492">
                  <a:moveTo>
                    <a:pt x="202492" y="202492"/>
                  </a:moveTo>
                  <a:cubicBezTo>
                    <a:pt x="314308" y="202492"/>
                    <a:pt x="404954" y="111847"/>
                    <a:pt x="404954" y="31"/>
                  </a:cubicBezTo>
                  <a:cubicBezTo>
                    <a:pt x="404954" y="21"/>
                    <a:pt x="404954" y="10"/>
                    <a:pt x="404954" y="0"/>
                  </a:cubicBezTo>
                  <a:lnTo>
                    <a:pt x="0" y="0"/>
                  </a:lnTo>
                  <a:cubicBezTo>
                    <a:pt x="0" y="111833"/>
                    <a:pt x="90659" y="202492"/>
                    <a:pt x="202492" y="202492"/>
                  </a:cubicBezTo>
                  <a:close/>
                </a:path>
              </a:pathLst>
            </a:custGeom>
            <a:solidFill>
              <a:srgbClr val="77A4E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2" name="任意多边形: 形状 3521"/>
            <p:cNvSpPr/>
            <p:nvPr/>
          </p:nvSpPr>
          <p:spPr>
            <a:xfrm>
              <a:off x="9966405" y="6625368"/>
              <a:ext cx="227643" cy="202514"/>
            </a:xfrm>
            <a:custGeom>
              <a:avLst/>
              <a:gdLst>
                <a:gd name="connsiteX0" fmla="*/ 227644 w 227643"/>
                <a:gd name="connsiteY0" fmla="*/ 200941 h 202514"/>
                <a:gd name="connsiteX1" fmla="*/ 1552 w 227643"/>
                <a:gd name="connsiteY1" fmla="*/ 24910 h 202514"/>
                <a:gd name="connsiteX2" fmla="*/ 0 w 227643"/>
                <a:gd name="connsiteY2" fmla="*/ 0 h 202514"/>
                <a:gd name="connsiteX3" fmla="*/ 50273 w 227643"/>
                <a:gd name="connsiteY3" fmla="*/ 0 h 202514"/>
                <a:gd name="connsiteX4" fmla="*/ 227644 w 227643"/>
                <a:gd name="connsiteY4" fmla="*/ 200941 h 20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643" h="202514">
                  <a:moveTo>
                    <a:pt x="227644" y="200941"/>
                  </a:moveTo>
                  <a:cubicBezTo>
                    <a:pt x="116600" y="214765"/>
                    <a:pt x="15375" y="135953"/>
                    <a:pt x="1552" y="24910"/>
                  </a:cubicBezTo>
                  <a:cubicBezTo>
                    <a:pt x="523" y="16646"/>
                    <a:pt x="5" y="8328"/>
                    <a:pt x="0" y="0"/>
                  </a:cubicBezTo>
                  <a:lnTo>
                    <a:pt x="50273" y="0"/>
                  </a:lnTo>
                  <a:cubicBezTo>
                    <a:pt x="50279" y="102119"/>
                    <a:pt x="126315" y="188258"/>
                    <a:pt x="227644" y="200941"/>
                  </a:cubicBezTo>
                  <a:close/>
                </a:path>
              </a:pathLst>
            </a:custGeom>
            <a:solidFill>
              <a:srgbClr val="7CACE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3" name="任意多边形: 形状 3522"/>
            <p:cNvSpPr/>
            <p:nvPr/>
          </p:nvSpPr>
          <p:spPr>
            <a:xfrm>
              <a:off x="9937908" y="6813322"/>
              <a:ext cx="410580" cy="24999"/>
            </a:xfrm>
            <a:custGeom>
              <a:avLst/>
              <a:gdLst>
                <a:gd name="connsiteX0" fmla="*/ 410580 w 410580"/>
                <a:gd name="connsiteY0" fmla="*/ 25000 h 24999"/>
                <a:gd name="connsiteX1" fmla="*/ 0 w 410580"/>
                <a:gd name="connsiteY1" fmla="*/ 25000 h 24999"/>
                <a:gd name="connsiteX2" fmla="*/ 24969 w 410580"/>
                <a:gd name="connsiteY2" fmla="*/ 0 h 24999"/>
                <a:gd name="connsiteX3" fmla="*/ 385580 w 410580"/>
                <a:gd name="connsiteY3" fmla="*/ 0 h 24999"/>
                <a:gd name="connsiteX4" fmla="*/ 410580 w 410580"/>
                <a:gd name="connsiteY4" fmla="*/ 25000 h 2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580" h="24999">
                  <a:moveTo>
                    <a:pt x="410580" y="25000"/>
                  </a:moveTo>
                  <a:lnTo>
                    <a:pt x="0" y="25000"/>
                  </a:lnTo>
                  <a:cubicBezTo>
                    <a:pt x="0" y="11205"/>
                    <a:pt x="11174" y="17"/>
                    <a:pt x="24969" y="0"/>
                  </a:cubicBezTo>
                  <a:lnTo>
                    <a:pt x="385580" y="0"/>
                  </a:lnTo>
                  <a:cubicBezTo>
                    <a:pt x="399387" y="0"/>
                    <a:pt x="410580" y="11193"/>
                    <a:pt x="410580" y="25000"/>
                  </a:cubicBezTo>
                  <a:close/>
                </a:path>
              </a:pathLst>
            </a:custGeom>
            <a:solidFill>
              <a:srgbClr val="77A4E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4" name="任意多边形: 形状 3523"/>
            <p:cNvSpPr/>
            <p:nvPr/>
          </p:nvSpPr>
          <p:spPr>
            <a:xfrm>
              <a:off x="9935079" y="6625368"/>
              <a:ext cx="416237" cy="6204"/>
            </a:xfrm>
            <a:custGeom>
              <a:avLst/>
              <a:gdLst>
                <a:gd name="connsiteX0" fmla="*/ 0 w 416237"/>
                <a:gd name="connsiteY0" fmla="*/ 0 h 6204"/>
                <a:gd name="connsiteX1" fmla="*/ 416238 w 416237"/>
                <a:gd name="connsiteY1" fmla="*/ 0 h 6204"/>
                <a:gd name="connsiteX2" fmla="*/ 416238 w 416237"/>
                <a:gd name="connsiteY2" fmla="*/ 6204 h 6204"/>
                <a:gd name="connsiteX3" fmla="*/ 0 w 416237"/>
                <a:gd name="connsiteY3" fmla="*/ 6204 h 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237" h="6204">
                  <a:moveTo>
                    <a:pt x="0" y="0"/>
                  </a:moveTo>
                  <a:lnTo>
                    <a:pt x="416238" y="0"/>
                  </a:lnTo>
                  <a:lnTo>
                    <a:pt x="416238" y="6204"/>
                  </a:lnTo>
                  <a:lnTo>
                    <a:pt x="0" y="6204"/>
                  </a:lnTo>
                  <a:close/>
                </a:path>
              </a:pathLst>
            </a:custGeom>
            <a:solidFill>
              <a:srgbClr val="466AA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6" name="组合 3525"/>
          <p:cNvGrpSpPr/>
          <p:nvPr/>
        </p:nvGrpSpPr>
        <p:grpSpPr>
          <a:xfrm>
            <a:off x="3043242" y="2385861"/>
            <a:ext cx="6128875" cy="1733977"/>
            <a:chOff x="555393" y="2418671"/>
            <a:chExt cx="6128875" cy="1733977"/>
          </a:xfrm>
        </p:grpSpPr>
        <p:sp>
          <p:nvSpPr>
            <p:cNvPr id="518" name="TextBox 41"/>
            <p:cNvSpPr txBox="1"/>
            <p:nvPr/>
          </p:nvSpPr>
          <p:spPr>
            <a:xfrm>
              <a:off x="2313125" y="2418671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贵宾接待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0" name="矩形 519"/>
            <p:cNvSpPr/>
            <p:nvPr/>
          </p:nvSpPr>
          <p:spPr>
            <a:xfrm>
              <a:off x="555393" y="3365125"/>
              <a:ext cx="6128875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本模板封面、目录、过渡章节页面各种元素均能移动，所有图形都能编辑动画，颜色，大小等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25" name="任意多边形: 形状 524"/>
          <p:cNvSpPr/>
          <p:nvPr/>
        </p:nvSpPr>
        <p:spPr>
          <a:xfrm rot="10800000">
            <a:off x="10930443" y="1"/>
            <a:ext cx="1261556" cy="1001081"/>
          </a:xfrm>
          <a:custGeom>
            <a:avLst/>
            <a:gdLst>
              <a:gd name="connsiteX0" fmla="*/ 260475 w 1261556"/>
              <a:gd name="connsiteY0" fmla="*/ 0 h 1001081"/>
              <a:gd name="connsiteX1" fmla="*/ 1261556 w 1261556"/>
              <a:gd name="connsiteY1" fmla="*/ 1001081 h 1001081"/>
              <a:gd name="connsiteX2" fmla="*/ 761017 w 1261556"/>
              <a:gd name="connsiteY2" fmla="*/ 1001081 h 1001081"/>
              <a:gd name="connsiteX3" fmla="*/ 260476 w 1261556"/>
              <a:gd name="connsiteY3" fmla="*/ 500540 h 1001081"/>
              <a:gd name="connsiteX4" fmla="*/ 65643 w 1261556"/>
              <a:gd name="connsiteY4" fmla="*/ 539875 h 1001081"/>
              <a:gd name="connsiteX5" fmla="*/ 0 w 1261556"/>
              <a:gd name="connsiteY5" fmla="*/ 575505 h 1001081"/>
              <a:gd name="connsiteX6" fmla="*/ 0 w 1261556"/>
              <a:gd name="connsiteY6" fmla="*/ 35438 h 1001081"/>
              <a:gd name="connsiteX7" fmla="*/ 58722 w 1261556"/>
              <a:gd name="connsiteY7" fmla="*/ 20339 h 1001081"/>
              <a:gd name="connsiteX8" fmla="*/ 260475 w 1261556"/>
              <a:gd name="connsiteY8" fmla="*/ 0 h 1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1556" h="1001081">
                <a:moveTo>
                  <a:pt x="260475" y="0"/>
                </a:moveTo>
                <a:cubicBezTo>
                  <a:pt x="813357" y="0"/>
                  <a:pt x="1261556" y="448199"/>
                  <a:pt x="1261556" y="1001081"/>
                </a:cubicBezTo>
                <a:lnTo>
                  <a:pt x="761017" y="1001081"/>
                </a:lnTo>
                <a:cubicBezTo>
                  <a:pt x="761017" y="724640"/>
                  <a:pt x="536917" y="500540"/>
                  <a:pt x="260476" y="500540"/>
                </a:cubicBezTo>
                <a:cubicBezTo>
                  <a:pt x="191366" y="500540"/>
                  <a:pt x="125527" y="514547"/>
                  <a:pt x="65643" y="539875"/>
                </a:cubicBezTo>
                <a:lnTo>
                  <a:pt x="0" y="575505"/>
                </a:lnTo>
                <a:lnTo>
                  <a:pt x="0" y="35438"/>
                </a:lnTo>
                <a:lnTo>
                  <a:pt x="58722" y="20339"/>
                </a:lnTo>
                <a:cubicBezTo>
                  <a:pt x="123890" y="7003"/>
                  <a:pt x="191365" y="0"/>
                  <a:pt x="260475" y="0"/>
                </a:cubicBezTo>
                <a:close/>
              </a:path>
            </a:pathLst>
          </a:cu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6" name="任意多边形: 形状 525"/>
          <p:cNvSpPr/>
          <p:nvPr/>
        </p:nvSpPr>
        <p:spPr>
          <a:xfrm>
            <a:off x="0" y="5856920"/>
            <a:ext cx="1261556" cy="1001081"/>
          </a:xfrm>
          <a:custGeom>
            <a:avLst/>
            <a:gdLst>
              <a:gd name="connsiteX0" fmla="*/ 260475 w 1261556"/>
              <a:gd name="connsiteY0" fmla="*/ 0 h 1001081"/>
              <a:gd name="connsiteX1" fmla="*/ 1261556 w 1261556"/>
              <a:gd name="connsiteY1" fmla="*/ 1001081 h 1001081"/>
              <a:gd name="connsiteX2" fmla="*/ 761017 w 1261556"/>
              <a:gd name="connsiteY2" fmla="*/ 1001081 h 1001081"/>
              <a:gd name="connsiteX3" fmla="*/ 260476 w 1261556"/>
              <a:gd name="connsiteY3" fmla="*/ 500540 h 1001081"/>
              <a:gd name="connsiteX4" fmla="*/ 65643 w 1261556"/>
              <a:gd name="connsiteY4" fmla="*/ 539875 h 1001081"/>
              <a:gd name="connsiteX5" fmla="*/ 0 w 1261556"/>
              <a:gd name="connsiteY5" fmla="*/ 575505 h 1001081"/>
              <a:gd name="connsiteX6" fmla="*/ 0 w 1261556"/>
              <a:gd name="connsiteY6" fmla="*/ 35438 h 1001081"/>
              <a:gd name="connsiteX7" fmla="*/ 58722 w 1261556"/>
              <a:gd name="connsiteY7" fmla="*/ 20339 h 1001081"/>
              <a:gd name="connsiteX8" fmla="*/ 260475 w 1261556"/>
              <a:gd name="connsiteY8" fmla="*/ 0 h 1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1556" h="1001081">
                <a:moveTo>
                  <a:pt x="260475" y="0"/>
                </a:moveTo>
                <a:cubicBezTo>
                  <a:pt x="813357" y="0"/>
                  <a:pt x="1261556" y="448199"/>
                  <a:pt x="1261556" y="1001081"/>
                </a:cubicBezTo>
                <a:lnTo>
                  <a:pt x="761017" y="1001081"/>
                </a:lnTo>
                <a:cubicBezTo>
                  <a:pt x="761017" y="724640"/>
                  <a:pt x="536917" y="500540"/>
                  <a:pt x="260476" y="500540"/>
                </a:cubicBezTo>
                <a:cubicBezTo>
                  <a:pt x="191366" y="500540"/>
                  <a:pt x="125527" y="514547"/>
                  <a:pt x="65643" y="539875"/>
                </a:cubicBezTo>
                <a:lnTo>
                  <a:pt x="0" y="575505"/>
                </a:lnTo>
                <a:lnTo>
                  <a:pt x="0" y="35438"/>
                </a:lnTo>
                <a:lnTo>
                  <a:pt x="58722" y="20339"/>
                </a:lnTo>
                <a:cubicBezTo>
                  <a:pt x="123890" y="7003"/>
                  <a:pt x="191365" y="0"/>
                  <a:pt x="260475" y="0"/>
                </a:cubicBezTo>
                <a:close/>
              </a:path>
            </a:pathLst>
          </a:cu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27" name="组合 526"/>
          <p:cNvGrpSpPr/>
          <p:nvPr/>
        </p:nvGrpSpPr>
        <p:grpSpPr>
          <a:xfrm>
            <a:off x="-258428" y="1827333"/>
            <a:ext cx="1261556" cy="699711"/>
            <a:chOff x="4237702" y="5358360"/>
            <a:chExt cx="1823463" cy="1011368"/>
          </a:xfrm>
          <a:solidFill>
            <a:srgbClr val="3A4ACE"/>
          </a:solidFill>
        </p:grpSpPr>
        <p:grpSp>
          <p:nvGrpSpPr>
            <p:cNvPr id="528" name="组合 527"/>
            <p:cNvGrpSpPr/>
            <p:nvPr/>
          </p:nvGrpSpPr>
          <p:grpSpPr>
            <a:xfrm>
              <a:off x="4237702" y="5358360"/>
              <a:ext cx="1823463" cy="81023"/>
              <a:chOff x="4237702" y="5358360"/>
              <a:chExt cx="1823463" cy="81023"/>
            </a:xfrm>
            <a:grpFill/>
          </p:grpSpPr>
          <p:sp>
            <p:nvSpPr>
              <p:cNvPr id="565" name="椭圆 564"/>
              <p:cNvSpPr/>
              <p:nvPr/>
            </p:nvSpPr>
            <p:spPr>
              <a:xfrm>
                <a:off x="42377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6" name="椭圆 565"/>
              <p:cNvSpPr/>
              <p:nvPr/>
            </p:nvSpPr>
            <p:spPr>
              <a:xfrm>
                <a:off x="44866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7" name="椭圆 566"/>
              <p:cNvSpPr/>
              <p:nvPr/>
            </p:nvSpPr>
            <p:spPr>
              <a:xfrm>
                <a:off x="47355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8" name="椭圆 567"/>
              <p:cNvSpPr/>
              <p:nvPr/>
            </p:nvSpPr>
            <p:spPr>
              <a:xfrm>
                <a:off x="498446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9" name="椭圆 568"/>
              <p:cNvSpPr/>
              <p:nvPr/>
            </p:nvSpPr>
            <p:spPr>
              <a:xfrm>
                <a:off x="523338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0" name="椭圆 569"/>
              <p:cNvSpPr/>
              <p:nvPr/>
            </p:nvSpPr>
            <p:spPr>
              <a:xfrm>
                <a:off x="54823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1" name="椭圆 570"/>
              <p:cNvSpPr/>
              <p:nvPr/>
            </p:nvSpPr>
            <p:spPr>
              <a:xfrm>
                <a:off x="57312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2" name="椭圆 571"/>
              <p:cNvSpPr/>
              <p:nvPr/>
            </p:nvSpPr>
            <p:spPr>
              <a:xfrm>
                <a:off x="59801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29" name="组合 528"/>
            <p:cNvGrpSpPr/>
            <p:nvPr/>
          </p:nvGrpSpPr>
          <p:grpSpPr>
            <a:xfrm>
              <a:off x="4237702" y="5590946"/>
              <a:ext cx="1823463" cy="81023"/>
              <a:chOff x="4237702" y="5590947"/>
              <a:chExt cx="1823463" cy="81023"/>
            </a:xfrm>
            <a:grpFill/>
          </p:grpSpPr>
          <p:sp>
            <p:nvSpPr>
              <p:cNvPr id="557" name="椭圆 556"/>
              <p:cNvSpPr/>
              <p:nvPr/>
            </p:nvSpPr>
            <p:spPr>
              <a:xfrm>
                <a:off x="42377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8" name="椭圆 557"/>
              <p:cNvSpPr/>
              <p:nvPr/>
            </p:nvSpPr>
            <p:spPr>
              <a:xfrm>
                <a:off x="44866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9" name="椭圆 558"/>
              <p:cNvSpPr/>
              <p:nvPr/>
            </p:nvSpPr>
            <p:spPr>
              <a:xfrm>
                <a:off x="47355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0" name="椭圆 559"/>
              <p:cNvSpPr/>
              <p:nvPr/>
            </p:nvSpPr>
            <p:spPr>
              <a:xfrm>
                <a:off x="498446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1" name="椭圆 560"/>
              <p:cNvSpPr/>
              <p:nvPr/>
            </p:nvSpPr>
            <p:spPr>
              <a:xfrm>
                <a:off x="523338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2" name="椭圆 561"/>
              <p:cNvSpPr/>
              <p:nvPr/>
            </p:nvSpPr>
            <p:spPr>
              <a:xfrm>
                <a:off x="54823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3" name="椭圆 562"/>
              <p:cNvSpPr/>
              <p:nvPr/>
            </p:nvSpPr>
            <p:spPr>
              <a:xfrm>
                <a:off x="57312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4" name="椭圆 563"/>
              <p:cNvSpPr/>
              <p:nvPr/>
            </p:nvSpPr>
            <p:spPr>
              <a:xfrm>
                <a:off x="59801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30" name="组合 529"/>
            <p:cNvGrpSpPr/>
            <p:nvPr/>
          </p:nvGrpSpPr>
          <p:grpSpPr>
            <a:xfrm>
              <a:off x="4237702" y="5823532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549" name="椭圆 548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0" name="椭圆 549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1" name="椭圆 550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2" name="椭圆 551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3" name="椭圆 552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4" name="椭圆 553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5" name="椭圆 554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6" name="椭圆 555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31" name="组合 530"/>
            <p:cNvGrpSpPr/>
            <p:nvPr/>
          </p:nvGrpSpPr>
          <p:grpSpPr>
            <a:xfrm>
              <a:off x="4237702" y="6056118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541" name="椭圆 540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2" name="椭圆 541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3" name="椭圆 542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4" name="椭圆 543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5" name="椭圆 544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6" name="椭圆 545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7" name="椭圆 546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8" name="椭圆 547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32" name="组合 531"/>
            <p:cNvGrpSpPr/>
            <p:nvPr/>
          </p:nvGrpSpPr>
          <p:grpSpPr>
            <a:xfrm>
              <a:off x="4237702" y="6288705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533" name="椭圆 532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4" name="椭圆 533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5" name="椭圆 534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6" name="椭圆 535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7" name="椭圆 536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8" name="椭圆 537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9" name="椭圆 538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0" name="椭圆 539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573" name="任意多边形: 形状 572"/>
          <p:cNvSpPr/>
          <p:nvPr/>
        </p:nvSpPr>
        <p:spPr>
          <a:xfrm flipH="1">
            <a:off x="9988113" y="3749757"/>
            <a:ext cx="357221" cy="358957"/>
          </a:xfrm>
          <a:custGeom>
            <a:avLst/>
            <a:gdLst>
              <a:gd name="connsiteX0" fmla="*/ 286301 w 357221"/>
              <a:gd name="connsiteY0" fmla="*/ 221010 h 358957"/>
              <a:gd name="connsiteX1" fmla="*/ 225889 w 357221"/>
              <a:gd name="connsiteY1" fmla="*/ 227319 h 358957"/>
              <a:gd name="connsiteX2" fmla="*/ 220986 w 357221"/>
              <a:gd name="connsiteY2" fmla="*/ 286941 h 358957"/>
              <a:gd name="connsiteX3" fmla="*/ 220986 w 357221"/>
              <a:gd name="connsiteY3" fmla="*/ 300655 h 358957"/>
              <a:gd name="connsiteX4" fmla="*/ 215123 w 357221"/>
              <a:gd name="connsiteY4" fmla="*/ 352427 h 358957"/>
              <a:gd name="connsiteX5" fmla="*/ 148232 w 357221"/>
              <a:gd name="connsiteY5" fmla="*/ 356335 h 358957"/>
              <a:gd name="connsiteX6" fmla="*/ 136438 w 357221"/>
              <a:gd name="connsiteY6" fmla="*/ 339192 h 358957"/>
              <a:gd name="connsiteX7" fmla="*/ 136438 w 357221"/>
              <a:gd name="connsiteY7" fmla="*/ 250050 h 358957"/>
              <a:gd name="connsiteX8" fmla="*/ 107946 w 357221"/>
              <a:gd name="connsiteY8" fmla="*/ 221113 h 358957"/>
              <a:gd name="connsiteX9" fmla="*/ 22232 w 357221"/>
              <a:gd name="connsiteY9" fmla="*/ 221113 h 358957"/>
              <a:gd name="connsiteX10" fmla="*/ 15 w 357221"/>
              <a:gd name="connsiteY10" fmla="*/ 199273 h 358957"/>
              <a:gd name="connsiteX11" fmla="*/ 59226 w 357221"/>
              <a:gd name="connsiteY11" fmla="*/ 136050 h 358957"/>
              <a:gd name="connsiteX12" fmla="*/ 131431 w 357221"/>
              <a:gd name="connsiteY12" fmla="*/ 130084 h 358957"/>
              <a:gd name="connsiteX13" fmla="*/ 136369 w 357221"/>
              <a:gd name="connsiteY13" fmla="*/ 57227 h 358957"/>
              <a:gd name="connsiteX14" fmla="*/ 136541 w 357221"/>
              <a:gd name="connsiteY14" fmla="*/ 16084 h 358957"/>
              <a:gd name="connsiteX15" fmla="*/ 153306 w 357221"/>
              <a:gd name="connsiteY15" fmla="*/ 38 h 358957"/>
              <a:gd name="connsiteX16" fmla="*/ 201306 w 357221"/>
              <a:gd name="connsiteY16" fmla="*/ 38 h 358957"/>
              <a:gd name="connsiteX17" fmla="*/ 221226 w 357221"/>
              <a:gd name="connsiteY17" fmla="*/ 20610 h 358957"/>
              <a:gd name="connsiteX18" fmla="*/ 221226 w 357221"/>
              <a:gd name="connsiteY18" fmla="*/ 109753 h 358957"/>
              <a:gd name="connsiteX19" fmla="*/ 248655 w 357221"/>
              <a:gd name="connsiteY19" fmla="*/ 136427 h 358957"/>
              <a:gd name="connsiteX20" fmla="*/ 334369 w 357221"/>
              <a:gd name="connsiteY20" fmla="*/ 136427 h 358957"/>
              <a:gd name="connsiteX21" fmla="*/ 357100 w 357221"/>
              <a:gd name="connsiteY21" fmla="*/ 157170 h 358957"/>
              <a:gd name="connsiteX22" fmla="*/ 356826 w 357221"/>
              <a:gd name="connsiteY22" fmla="*/ 205170 h 358957"/>
              <a:gd name="connsiteX23" fmla="*/ 340095 w 357221"/>
              <a:gd name="connsiteY23" fmla="*/ 221284 h 358957"/>
              <a:gd name="connsiteX24" fmla="*/ 286301 w 357221"/>
              <a:gd name="connsiteY24" fmla="*/ 221010 h 35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57221" h="358957">
                <a:moveTo>
                  <a:pt x="286301" y="221010"/>
                </a:moveTo>
                <a:cubicBezTo>
                  <a:pt x="267237" y="224438"/>
                  <a:pt x="240975" y="211375"/>
                  <a:pt x="225889" y="227319"/>
                </a:cubicBezTo>
                <a:cubicBezTo>
                  <a:pt x="212415" y="241581"/>
                  <a:pt x="222460" y="266713"/>
                  <a:pt x="220986" y="286941"/>
                </a:cubicBezTo>
                <a:cubicBezTo>
                  <a:pt x="220609" y="291501"/>
                  <a:pt x="221329" y="296130"/>
                  <a:pt x="220986" y="300655"/>
                </a:cubicBezTo>
                <a:cubicBezTo>
                  <a:pt x="219032" y="318347"/>
                  <a:pt x="229729" y="342690"/>
                  <a:pt x="215123" y="352427"/>
                </a:cubicBezTo>
                <a:cubicBezTo>
                  <a:pt x="196746" y="364667"/>
                  <a:pt x="170860" y="355856"/>
                  <a:pt x="148232" y="356335"/>
                </a:cubicBezTo>
                <a:cubicBezTo>
                  <a:pt x="137192" y="356335"/>
                  <a:pt x="136472" y="347730"/>
                  <a:pt x="136438" y="339192"/>
                </a:cubicBezTo>
                <a:cubicBezTo>
                  <a:pt x="136438" y="309501"/>
                  <a:pt x="136438" y="279776"/>
                  <a:pt x="136438" y="250050"/>
                </a:cubicBezTo>
                <a:cubicBezTo>
                  <a:pt x="136129" y="221867"/>
                  <a:pt x="135923" y="221524"/>
                  <a:pt x="107946" y="221113"/>
                </a:cubicBezTo>
                <a:cubicBezTo>
                  <a:pt x="79386" y="220667"/>
                  <a:pt x="50826" y="220530"/>
                  <a:pt x="22232" y="221113"/>
                </a:cubicBezTo>
                <a:cubicBezTo>
                  <a:pt x="6460" y="221456"/>
                  <a:pt x="-363" y="216038"/>
                  <a:pt x="15" y="199273"/>
                </a:cubicBezTo>
                <a:cubicBezTo>
                  <a:pt x="1798" y="121512"/>
                  <a:pt x="-10031" y="138724"/>
                  <a:pt x="59226" y="136050"/>
                </a:cubicBezTo>
                <a:cubicBezTo>
                  <a:pt x="83912" y="135089"/>
                  <a:pt x="115763" y="147124"/>
                  <a:pt x="131431" y="130084"/>
                </a:cubicBezTo>
                <a:cubicBezTo>
                  <a:pt x="147100" y="113044"/>
                  <a:pt x="135135" y="82084"/>
                  <a:pt x="136369" y="57227"/>
                </a:cubicBezTo>
                <a:cubicBezTo>
                  <a:pt x="137020" y="43512"/>
                  <a:pt x="136814" y="29798"/>
                  <a:pt x="136541" y="16084"/>
                </a:cubicBezTo>
                <a:cubicBezTo>
                  <a:pt x="136335" y="4358"/>
                  <a:pt x="142026" y="-168"/>
                  <a:pt x="153306" y="38"/>
                </a:cubicBezTo>
                <a:cubicBezTo>
                  <a:pt x="169317" y="347"/>
                  <a:pt x="185329" y="621"/>
                  <a:pt x="201306" y="38"/>
                </a:cubicBezTo>
                <a:cubicBezTo>
                  <a:pt x="216221" y="-579"/>
                  <a:pt x="221466" y="6244"/>
                  <a:pt x="221226" y="20610"/>
                </a:cubicBezTo>
                <a:cubicBezTo>
                  <a:pt x="220769" y="50324"/>
                  <a:pt x="220769" y="80038"/>
                  <a:pt x="221226" y="109753"/>
                </a:cubicBezTo>
                <a:cubicBezTo>
                  <a:pt x="221706" y="135810"/>
                  <a:pt x="222118" y="136084"/>
                  <a:pt x="248655" y="136427"/>
                </a:cubicBezTo>
                <a:cubicBezTo>
                  <a:pt x="277214" y="136804"/>
                  <a:pt x="305775" y="137078"/>
                  <a:pt x="334369" y="136427"/>
                </a:cubicBezTo>
                <a:cubicBezTo>
                  <a:pt x="349626" y="136015"/>
                  <a:pt x="358369" y="139856"/>
                  <a:pt x="357100" y="157170"/>
                </a:cubicBezTo>
                <a:cubicBezTo>
                  <a:pt x="356037" y="173078"/>
                  <a:pt x="356586" y="189124"/>
                  <a:pt x="356826" y="205170"/>
                </a:cubicBezTo>
                <a:cubicBezTo>
                  <a:pt x="356997" y="216793"/>
                  <a:pt x="351306" y="221421"/>
                  <a:pt x="340095" y="221284"/>
                </a:cubicBezTo>
                <a:cubicBezTo>
                  <a:pt x="322643" y="220838"/>
                  <a:pt x="305500" y="221010"/>
                  <a:pt x="286301" y="221010"/>
                </a:cubicBezTo>
                <a:close/>
              </a:path>
            </a:pathLst>
          </a:custGeom>
          <a:solidFill>
            <a:srgbClr val="F2564B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4" name="任意多边形: 形状 573"/>
          <p:cNvSpPr/>
          <p:nvPr/>
        </p:nvSpPr>
        <p:spPr>
          <a:xfrm flipH="1">
            <a:off x="3212439" y="779365"/>
            <a:ext cx="484390" cy="484425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8FB4F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527" name="组合 3526"/>
          <p:cNvGrpSpPr/>
          <p:nvPr/>
        </p:nvGrpSpPr>
        <p:grpSpPr>
          <a:xfrm>
            <a:off x="5617249" y="1263790"/>
            <a:ext cx="957502" cy="957571"/>
            <a:chOff x="7241984" y="1720778"/>
            <a:chExt cx="957502" cy="957571"/>
          </a:xfrm>
        </p:grpSpPr>
        <p:sp>
          <p:nvSpPr>
            <p:cNvPr id="643" name="任意多边形: 形状 642"/>
            <p:cNvSpPr/>
            <p:nvPr/>
          </p:nvSpPr>
          <p:spPr>
            <a:xfrm flipH="1">
              <a:off x="7241984" y="1720778"/>
              <a:ext cx="957502" cy="95757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4" name="文本框 643"/>
            <p:cNvSpPr txBox="1"/>
            <p:nvPr/>
          </p:nvSpPr>
          <p:spPr>
            <a:xfrm>
              <a:off x="7409592" y="1907176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2" r="22772"/>
          <a:stretch>
            <a:fillRect/>
          </a:stretch>
        </p:blipFill>
        <p:spPr/>
      </p:pic>
      <p:sp>
        <p:nvSpPr>
          <p:cNvPr id="12" name="任意多边形: 形状 11"/>
          <p:cNvSpPr/>
          <p:nvPr/>
        </p:nvSpPr>
        <p:spPr>
          <a:xfrm>
            <a:off x="0" y="0"/>
            <a:ext cx="5598160" cy="6858000"/>
          </a:xfrm>
          <a:custGeom>
            <a:avLst/>
            <a:gdLst>
              <a:gd name="connsiteX0" fmla="*/ 0 w 5598160"/>
              <a:gd name="connsiteY0" fmla="*/ 0 h 6858000"/>
              <a:gd name="connsiteX1" fmla="*/ 5598160 w 5598160"/>
              <a:gd name="connsiteY1" fmla="*/ 0 h 6858000"/>
              <a:gd name="connsiteX2" fmla="*/ 3672639 w 5598160"/>
              <a:gd name="connsiteY2" fmla="*/ 6858000 h 6858000"/>
              <a:gd name="connsiteX3" fmla="*/ 0 w 55981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8160" h="6858000">
                <a:moveTo>
                  <a:pt x="0" y="0"/>
                </a:moveTo>
                <a:lnTo>
                  <a:pt x="5598160" y="0"/>
                </a:lnTo>
                <a:lnTo>
                  <a:pt x="367263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2564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254973" y="1660650"/>
            <a:ext cx="47844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了解来宾的基本情况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任意多边形: 形状 35"/>
          <p:cNvSpPr/>
          <p:nvPr/>
        </p:nvSpPr>
        <p:spPr>
          <a:xfrm flipH="1">
            <a:off x="6541244" y="1538936"/>
            <a:ext cx="612716" cy="612761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F2564B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42257" y="1645364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Bahnschrift" panose="020B0502040204020203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54973" y="2431139"/>
            <a:ext cx="5115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初步拟出接待计划和日程安排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任意多边形: 形状 32"/>
          <p:cNvSpPr/>
          <p:nvPr/>
        </p:nvSpPr>
        <p:spPr>
          <a:xfrm flipH="1">
            <a:off x="6541244" y="2309425"/>
            <a:ext cx="612716" cy="612761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F2564B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18212" y="2419497"/>
            <a:ext cx="4587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Bahnschrift" panose="020B0502040204020203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254973" y="3231348"/>
            <a:ext cx="5115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接待地点选定及安排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: 形状 29"/>
          <p:cNvSpPr/>
          <p:nvPr/>
        </p:nvSpPr>
        <p:spPr>
          <a:xfrm flipH="1">
            <a:off x="6541244" y="3109634"/>
            <a:ext cx="612716" cy="612761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F2564B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16609" y="3219706"/>
            <a:ext cx="4619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Bahnschrift" panose="020B0502040204020203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254973" y="4031557"/>
            <a:ext cx="5115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安排来宾用车、用餐、住宿等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: 形状 26"/>
          <p:cNvSpPr/>
          <p:nvPr/>
        </p:nvSpPr>
        <p:spPr>
          <a:xfrm flipH="1">
            <a:off x="6541244" y="3909843"/>
            <a:ext cx="612716" cy="612761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F2564B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11800" y="4019915"/>
            <a:ext cx="4716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Bahnschrift" panose="020B0502040204020203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54973" y="4828018"/>
            <a:ext cx="5115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做好其他相应的安排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: 形状 23"/>
          <p:cNvSpPr/>
          <p:nvPr/>
        </p:nvSpPr>
        <p:spPr>
          <a:xfrm flipH="1">
            <a:off x="6541244" y="4706304"/>
            <a:ext cx="612716" cy="612761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F2564B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15006" y="4816376"/>
            <a:ext cx="465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Bahnschrift" panose="020B0502040204020203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41518" y="3013501"/>
            <a:ext cx="3859957" cy="985893"/>
            <a:chOff x="441518" y="3013501"/>
            <a:chExt cx="3859957" cy="985893"/>
          </a:xfrm>
        </p:grpSpPr>
        <p:sp>
          <p:nvSpPr>
            <p:cNvPr id="13" name="文本框 12"/>
            <p:cNvSpPr txBox="1"/>
            <p:nvPr/>
          </p:nvSpPr>
          <p:spPr>
            <a:xfrm>
              <a:off x="441518" y="3013501"/>
              <a:ext cx="38599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接待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准备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930427" y="3722395"/>
              <a:ext cx="288213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PREPARATION BEFORE RECEPTION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065212" y="1"/>
            <a:ext cx="1126788" cy="1126683"/>
            <a:chOff x="11065212" y="1"/>
            <a:chExt cx="1126788" cy="1126683"/>
          </a:xfrm>
        </p:grpSpPr>
        <p:sp>
          <p:nvSpPr>
            <p:cNvPr id="43" name="任意多边形: 形状 42"/>
            <p:cNvSpPr/>
            <p:nvPr/>
          </p:nvSpPr>
          <p:spPr>
            <a:xfrm flipH="1">
              <a:off x="11065212" y="1"/>
              <a:ext cx="1126788" cy="1126683"/>
            </a:xfrm>
            <a:custGeom>
              <a:avLst/>
              <a:gdLst>
                <a:gd name="connsiteX0" fmla="*/ 1126398 w 1126788"/>
                <a:gd name="connsiteY0" fmla="*/ 0 h 1126683"/>
                <a:gd name="connsiteX1" fmla="*/ 0 w 1126788"/>
                <a:gd name="connsiteY1" fmla="*/ 0 h 1126683"/>
                <a:gd name="connsiteX2" fmla="*/ 0 w 1126788"/>
                <a:gd name="connsiteY2" fmla="*/ 1126683 h 1126683"/>
                <a:gd name="connsiteX3" fmla="*/ 109998 w 1126788"/>
                <a:gd name="connsiteY3" fmla="*/ 1121360 h 1126683"/>
                <a:gd name="connsiteX4" fmla="*/ 1126788 w 1126788"/>
                <a:gd name="connsiteY4" fmla="*/ 3911 h 112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88" h="1126683">
                  <a:moveTo>
                    <a:pt x="1126398" y="0"/>
                  </a:moveTo>
                  <a:lnTo>
                    <a:pt x="0" y="0"/>
                  </a:lnTo>
                  <a:lnTo>
                    <a:pt x="0" y="1126683"/>
                  </a:lnTo>
                  <a:lnTo>
                    <a:pt x="109998" y="1121360"/>
                  </a:lnTo>
                  <a:cubicBezTo>
                    <a:pt x="673014" y="1064753"/>
                    <a:pt x="1124847" y="580246"/>
                    <a:pt x="1126788" y="3911"/>
                  </a:cubicBezTo>
                  <a:close/>
                </a:path>
              </a:pathLst>
            </a:custGeom>
            <a:solidFill>
              <a:srgbClr val="8FB4FA"/>
            </a:solidFill>
            <a:ln w="34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265848" y="145290"/>
              <a:ext cx="885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r="17607"/>
          <a:stretch>
            <a:fillRect/>
          </a:stretch>
        </p:blipFill>
        <p:spPr/>
      </p:pic>
      <p:grpSp>
        <p:nvGrpSpPr>
          <p:cNvPr id="14" name="组合 13"/>
          <p:cNvGrpSpPr/>
          <p:nvPr/>
        </p:nvGrpSpPr>
        <p:grpSpPr>
          <a:xfrm flipH="1">
            <a:off x="6593840" y="0"/>
            <a:ext cx="5598160" cy="6858000"/>
            <a:chOff x="0" y="0"/>
            <a:chExt cx="5598160" cy="6858000"/>
          </a:xfrm>
        </p:grpSpPr>
        <p:sp>
          <p:nvSpPr>
            <p:cNvPr id="10" name="任意多边形: 形状 9"/>
            <p:cNvSpPr/>
            <p:nvPr/>
          </p:nvSpPr>
          <p:spPr>
            <a:xfrm>
              <a:off x="0" y="0"/>
              <a:ext cx="5598160" cy="6858000"/>
            </a:xfrm>
            <a:custGeom>
              <a:avLst/>
              <a:gdLst>
                <a:gd name="connsiteX0" fmla="*/ 0 w 5598160"/>
                <a:gd name="connsiteY0" fmla="*/ 0 h 6858000"/>
                <a:gd name="connsiteX1" fmla="*/ 5598160 w 5598160"/>
                <a:gd name="connsiteY1" fmla="*/ 0 h 6858000"/>
                <a:gd name="connsiteX2" fmla="*/ 3672639 w 5598160"/>
                <a:gd name="connsiteY2" fmla="*/ 6858000 h 6858000"/>
                <a:gd name="connsiteX3" fmla="*/ 0 w 559816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98160" h="6858000">
                  <a:moveTo>
                    <a:pt x="0" y="0"/>
                  </a:moveTo>
                  <a:lnTo>
                    <a:pt x="5598160" y="0"/>
                  </a:lnTo>
                  <a:lnTo>
                    <a:pt x="3672639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2564B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41518" y="3013501"/>
              <a:ext cx="3859957" cy="985893"/>
              <a:chOff x="441518" y="3013501"/>
              <a:chExt cx="3859957" cy="985893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441518" y="3013501"/>
                <a:ext cx="385995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车 </a:t>
                </a:r>
                <a:r>
                  <a:rPr lang="zh-CN" altLang="en-US" sz="4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辆</a:t>
                </a:r>
                <a:r>
                  <a:rPr lang="zh-CN" altLang="en-US" sz="4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安 排</a:t>
                </a:r>
                <a:endPara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335218" y="3722395"/>
                <a:ext cx="207255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VEHICLE ARRANGEMENT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 flipH="1">
            <a:off x="0" y="1"/>
            <a:ext cx="1126788" cy="1126683"/>
            <a:chOff x="11065212" y="1"/>
            <a:chExt cx="1126788" cy="1126683"/>
          </a:xfrm>
        </p:grpSpPr>
        <p:sp>
          <p:nvSpPr>
            <p:cNvPr id="16" name="任意多边形: 形状 15"/>
            <p:cNvSpPr/>
            <p:nvPr/>
          </p:nvSpPr>
          <p:spPr>
            <a:xfrm flipH="1">
              <a:off x="11065212" y="1"/>
              <a:ext cx="1126788" cy="1126683"/>
            </a:xfrm>
            <a:custGeom>
              <a:avLst/>
              <a:gdLst>
                <a:gd name="connsiteX0" fmla="*/ 1126398 w 1126788"/>
                <a:gd name="connsiteY0" fmla="*/ 0 h 1126683"/>
                <a:gd name="connsiteX1" fmla="*/ 0 w 1126788"/>
                <a:gd name="connsiteY1" fmla="*/ 0 h 1126683"/>
                <a:gd name="connsiteX2" fmla="*/ 0 w 1126788"/>
                <a:gd name="connsiteY2" fmla="*/ 1126683 h 1126683"/>
                <a:gd name="connsiteX3" fmla="*/ 109998 w 1126788"/>
                <a:gd name="connsiteY3" fmla="*/ 1121360 h 1126683"/>
                <a:gd name="connsiteX4" fmla="*/ 1126788 w 1126788"/>
                <a:gd name="connsiteY4" fmla="*/ 3911 h 112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88" h="1126683">
                  <a:moveTo>
                    <a:pt x="1126398" y="0"/>
                  </a:moveTo>
                  <a:lnTo>
                    <a:pt x="0" y="0"/>
                  </a:lnTo>
                  <a:lnTo>
                    <a:pt x="0" y="1126683"/>
                  </a:lnTo>
                  <a:lnTo>
                    <a:pt x="109998" y="1121360"/>
                  </a:lnTo>
                  <a:cubicBezTo>
                    <a:pt x="673014" y="1064753"/>
                    <a:pt x="1124847" y="580246"/>
                    <a:pt x="1126788" y="3911"/>
                  </a:cubicBezTo>
                  <a:close/>
                </a:path>
              </a:pathLst>
            </a:custGeom>
            <a:solidFill>
              <a:srgbClr val="8FB4FA"/>
            </a:solidFill>
            <a:ln w="34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265848" y="145290"/>
              <a:ext cx="885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29157" y="1877702"/>
            <a:ext cx="4548685" cy="3523256"/>
            <a:chOff x="996136" y="1725302"/>
            <a:chExt cx="4548685" cy="3523256"/>
          </a:xfrm>
        </p:grpSpPr>
        <p:grpSp>
          <p:nvGrpSpPr>
            <p:cNvPr id="31" name="组合 30"/>
            <p:cNvGrpSpPr/>
            <p:nvPr/>
          </p:nvGrpSpPr>
          <p:grpSpPr>
            <a:xfrm>
              <a:off x="996136" y="1725302"/>
              <a:ext cx="4548685" cy="944738"/>
              <a:chOff x="1049476" y="2449202"/>
              <a:chExt cx="4548685" cy="944738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49476" y="3055386"/>
                <a:ext cx="454868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明确来访人员身份、人数、性别、航班、车次。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1126787" y="2449202"/>
                <a:ext cx="1363295" cy="564299"/>
                <a:chOff x="2229104" y="2080260"/>
                <a:chExt cx="1363295" cy="564299"/>
              </a:xfrm>
            </p:grpSpPr>
            <p:sp>
              <p:nvSpPr>
                <p:cNvPr id="28" name="矩形: 圆角 27"/>
                <p:cNvSpPr/>
                <p:nvPr/>
              </p:nvSpPr>
              <p:spPr>
                <a:xfrm>
                  <a:off x="2229104" y="2080260"/>
                  <a:ext cx="1363295" cy="5642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564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2486596" y="2162354"/>
                  <a:ext cx="84831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派  出</a:t>
                  </a:r>
                  <a:endPara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53" name="组合 52"/>
            <p:cNvGrpSpPr/>
            <p:nvPr/>
          </p:nvGrpSpPr>
          <p:grpSpPr>
            <a:xfrm>
              <a:off x="996136" y="3127363"/>
              <a:ext cx="3720331" cy="2121195"/>
              <a:chOff x="970454" y="2939939"/>
              <a:chExt cx="3720331" cy="2121195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048930" y="2939939"/>
                <a:ext cx="1387813" cy="564299"/>
                <a:chOff x="2204588" y="2080260"/>
                <a:chExt cx="1387813" cy="564299"/>
              </a:xfrm>
            </p:grpSpPr>
            <p:sp>
              <p:nvSpPr>
                <p:cNvPr id="35" name="矩形: 圆角 34"/>
                <p:cNvSpPr/>
                <p:nvPr/>
              </p:nvSpPr>
              <p:spPr>
                <a:xfrm>
                  <a:off x="2204588" y="2080260"/>
                  <a:ext cx="1387813" cy="5642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564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2293200" y="2162354"/>
                  <a:ext cx="121058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座次礼仪</a:t>
                  </a:r>
                  <a:endPara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1073447" y="4075594"/>
                <a:ext cx="3617338" cy="985540"/>
                <a:chOff x="1137543" y="4257304"/>
                <a:chExt cx="3617338" cy="985540"/>
              </a:xfrm>
            </p:grpSpPr>
            <p:pic>
              <p:nvPicPr>
                <p:cNvPr id="38" name="Picture 24" descr="8149122334491942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37543" y="4257304"/>
                  <a:ext cx="1720403" cy="9855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9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2305039" y="4339243"/>
                  <a:ext cx="350740" cy="411320"/>
                </a:xfrm>
                <a:prstGeom prst="rect">
                  <a:avLst/>
                </a:prstGeom>
                <a:solidFill>
                  <a:srgbClr val="F2564B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2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司机</a:t>
                  </a:r>
                  <a:endParaRPr lang="zh-CN" altLang="en-US" sz="12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208000" y="4768377"/>
                  <a:ext cx="248537" cy="144000"/>
                </a:xfrm>
                <a:prstGeom prst="rect">
                  <a:avLst/>
                </a:prstGeom>
                <a:solidFill>
                  <a:srgbClr val="F2564B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05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</a:t>
                  </a:r>
                  <a:endParaRPr lang="en-US" altLang="zh-CN" sz="105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1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417050" y="4592739"/>
                  <a:ext cx="248537" cy="144000"/>
                </a:xfrm>
                <a:prstGeom prst="rect">
                  <a:avLst/>
                </a:prstGeom>
                <a:solidFill>
                  <a:srgbClr val="F2564B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05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C</a:t>
                  </a:r>
                  <a:endParaRPr lang="en-US" altLang="zh-CN" sz="105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626100" y="4417102"/>
                  <a:ext cx="248537" cy="144000"/>
                </a:xfrm>
                <a:prstGeom prst="rect">
                  <a:avLst/>
                </a:prstGeom>
                <a:solidFill>
                  <a:srgbClr val="F2564B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05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B</a:t>
                  </a:r>
                  <a:endParaRPr lang="en-US" altLang="zh-CN" sz="105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2086010" y="4847924"/>
                  <a:ext cx="248537" cy="144000"/>
                </a:xfrm>
                <a:prstGeom prst="rect">
                  <a:avLst/>
                </a:prstGeom>
                <a:solidFill>
                  <a:srgbClr val="F2564B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05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D</a:t>
                  </a:r>
                  <a:endParaRPr lang="en-US" altLang="zh-CN" sz="105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pic>
              <p:nvPicPr>
                <p:cNvPr id="44" name="Picture 25" descr="8149122334491942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34478" y="4257304"/>
                  <a:ext cx="1720403" cy="9855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5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4228385" y="4333036"/>
                  <a:ext cx="350740" cy="423735"/>
                </a:xfrm>
                <a:prstGeom prst="rect">
                  <a:avLst/>
                </a:prstGeom>
                <a:solidFill>
                  <a:srgbClr val="F2564B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200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主人</a:t>
                  </a:r>
                  <a:endParaRPr lang="zh-CN" altLang="en-US" sz="1200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3982171" y="4847924"/>
                  <a:ext cx="248537" cy="144000"/>
                </a:xfrm>
                <a:prstGeom prst="rect">
                  <a:avLst/>
                </a:prstGeom>
                <a:solidFill>
                  <a:srgbClr val="F2564B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05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</a:t>
                  </a:r>
                  <a:endParaRPr lang="en-US" altLang="zh-CN" sz="105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3104161" y="4768377"/>
                  <a:ext cx="248537" cy="144000"/>
                </a:xfrm>
                <a:prstGeom prst="rect">
                  <a:avLst/>
                </a:prstGeom>
                <a:solidFill>
                  <a:srgbClr val="F2564B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05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B</a:t>
                  </a:r>
                  <a:endParaRPr lang="en-US" altLang="zh-CN" sz="105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3279918" y="4592739"/>
                  <a:ext cx="248537" cy="144000"/>
                </a:xfrm>
                <a:prstGeom prst="rect">
                  <a:avLst/>
                </a:prstGeom>
                <a:solidFill>
                  <a:srgbClr val="F2564B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05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D</a:t>
                  </a:r>
                  <a:endParaRPr lang="en-US" altLang="zh-CN" sz="105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3455674" y="4417102"/>
                  <a:ext cx="248537" cy="144000"/>
                </a:xfrm>
                <a:prstGeom prst="rect">
                  <a:avLst/>
                </a:prstGeom>
                <a:solidFill>
                  <a:srgbClr val="F2564B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>
                  <a:lvl1pPr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bg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05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C</a:t>
                  </a:r>
                  <a:endParaRPr lang="en-US" altLang="zh-CN" sz="105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2" name="矩形 51"/>
              <p:cNvSpPr/>
              <p:nvPr/>
            </p:nvSpPr>
            <p:spPr>
              <a:xfrm>
                <a:off x="970454" y="3593737"/>
                <a:ext cx="346761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明确车辆数及车牌号、预留停车位。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51" y="3241548"/>
            <a:ext cx="1656687" cy="2221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桌子上有一些食物和餐具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3" r="22793"/>
          <a:stretch>
            <a:fillRect/>
          </a:stretch>
        </p:blipFill>
        <p:spPr/>
      </p:pic>
      <p:sp>
        <p:nvSpPr>
          <p:cNvPr id="12" name="任意多边形: 形状 11"/>
          <p:cNvSpPr/>
          <p:nvPr/>
        </p:nvSpPr>
        <p:spPr>
          <a:xfrm>
            <a:off x="0" y="0"/>
            <a:ext cx="5598160" cy="6858000"/>
          </a:xfrm>
          <a:custGeom>
            <a:avLst/>
            <a:gdLst>
              <a:gd name="connsiteX0" fmla="*/ 0 w 5598160"/>
              <a:gd name="connsiteY0" fmla="*/ 0 h 6858000"/>
              <a:gd name="connsiteX1" fmla="*/ 5598160 w 5598160"/>
              <a:gd name="connsiteY1" fmla="*/ 0 h 6858000"/>
              <a:gd name="connsiteX2" fmla="*/ 3672639 w 5598160"/>
              <a:gd name="connsiteY2" fmla="*/ 6858000 h 6858000"/>
              <a:gd name="connsiteX3" fmla="*/ 0 w 55981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8160" h="6858000">
                <a:moveTo>
                  <a:pt x="0" y="0"/>
                </a:moveTo>
                <a:lnTo>
                  <a:pt x="5598160" y="0"/>
                </a:lnTo>
                <a:lnTo>
                  <a:pt x="367263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2564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41518" y="3013501"/>
            <a:ext cx="3859957" cy="985893"/>
            <a:chOff x="441518" y="3013501"/>
            <a:chExt cx="3859957" cy="985893"/>
          </a:xfrm>
        </p:grpSpPr>
        <p:sp>
          <p:nvSpPr>
            <p:cNvPr id="13" name="文本框 12"/>
            <p:cNvSpPr txBox="1"/>
            <p:nvPr/>
          </p:nvSpPr>
          <p:spPr>
            <a:xfrm>
              <a:off x="441518" y="3013501"/>
              <a:ext cx="38599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住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宿</a:t>
              </a:r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餐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饮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安排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03452" y="3722395"/>
              <a:ext cx="373608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ACCOMMODATION/CATERING ARRANGEMENTS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065212" y="1"/>
            <a:ext cx="1126788" cy="1126683"/>
            <a:chOff x="11065212" y="1"/>
            <a:chExt cx="1126788" cy="1126683"/>
          </a:xfrm>
        </p:grpSpPr>
        <p:sp>
          <p:nvSpPr>
            <p:cNvPr id="43" name="任意多边形: 形状 42"/>
            <p:cNvSpPr/>
            <p:nvPr/>
          </p:nvSpPr>
          <p:spPr>
            <a:xfrm flipH="1">
              <a:off x="11065212" y="1"/>
              <a:ext cx="1126788" cy="1126683"/>
            </a:xfrm>
            <a:custGeom>
              <a:avLst/>
              <a:gdLst>
                <a:gd name="connsiteX0" fmla="*/ 1126398 w 1126788"/>
                <a:gd name="connsiteY0" fmla="*/ 0 h 1126683"/>
                <a:gd name="connsiteX1" fmla="*/ 0 w 1126788"/>
                <a:gd name="connsiteY1" fmla="*/ 0 h 1126683"/>
                <a:gd name="connsiteX2" fmla="*/ 0 w 1126788"/>
                <a:gd name="connsiteY2" fmla="*/ 1126683 h 1126683"/>
                <a:gd name="connsiteX3" fmla="*/ 109998 w 1126788"/>
                <a:gd name="connsiteY3" fmla="*/ 1121360 h 1126683"/>
                <a:gd name="connsiteX4" fmla="*/ 1126788 w 1126788"/>
                <a:gd name="connsiteY4" fmla="*/ 3911 h 112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88" h="1126683">
                  <a:moveTo>
                    <a:pt x="1126398" y="0"/>
                  </a:moveTo>
                  <a:lnTo>
                    <a:pt x="0" y="0"/>
                  </a:lnTo>
                  <a:lnTo>
                    <a:pt x="0" y="1126683"/>
                  </a:lnTo>
                  <a:lnTo>
                    <a:pt x="109998" y="1121360"/>
                  </a:lnTo>
                  <a:cubicBezTo>
                    <a:pt x="673014" y="1064753"/>
                    <a:pt x="1124847" y="580246"/>
                    <a:pt x="1126788" y="3911"/>
                  </a:cubicBezTo>
                  <a:close/>
                </a:path>
              </a:pathLst>
            </a:custGeom>
            <a:solidFill>
              <a:srgbClr val="8FB4FA"/>
            </a:solidFill>
            <a:ln w="34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265848" y="145290"/>
              <a:ext cx="885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44573" y="1247782"/>
            <a:ext cx="4548685" cy="944738"/>
            <a:chOff x="1029157" y="1877702"/>
            <a:chExt cx="4548685" cy="944738"/>
          </a:xfrm>
        </p:grpSpPr>
        <p:sp>
          <p:nvSpPr>
            <p:cNvPr id="42" name="矩形 41"/>
            <p:cNvSpPr/>
            <p:nvPr/>
          </p:nvSpPr>
          <p:spPr>
            <a:xfrm>
              <a:off x="1029157" y="2483886"/>
              <a:ext cx="454868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明确人数、性别、做好预算、预定工作等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: 圆角 45"/>
            <p:cNvSpPr/>
            <p:nvPr/>
          </p:nvSpPr>
          <p:spPr>
            <a:xfrm>
              <a:off x="1106468" y="1877702"/>
              <a:ext cx="1363295" cy="564299"/>
            </a:xfrm>
            <a:prstGeom prst="roundRect">
              <a:avLst>
                <a:gd name="adj" fmla="val 50000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401630" y="1959796"/>
              <a:ext cx="77296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住 宿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39678" y="2722626"/>
            <a:ext cx="5116002" cy="1471706"/>
            <a:chOff x="6039678" y="2527688"/>
            <a:chExt cx="5116002" cy="1471706"/>
          </a:xfrm>
        </p:grpSpPr>
        <p:grpSp>
          <p:nvGrpSpPr>
            <p:cNvPr id="11" name="组合 10"/>
            <p:cNvGrpSpPr/>
            <p:nvPr/>
          </p:nvGrpSpPr>
          <p:grpSpPr>
            <a:xfrm>
              <a:off x="6116989" y="2527688"/>
              <a:ext cx="1363295" cy="564299"/>
              <a:chOff x="6116989" y="2527688"/>
              <a:chExt cx="1363295" cy="564299"/>
            </a:xfrm>
          </p:grpSpPr>
          <p:sp>
            <p:nvSpPr>
              <p:cNvPr id="50" name="矩形: 圆角 49"/>
              <p:cNvSpPr/>
              <p:nvPr/>
            </p:nvSpPr>
            <p:spPr>
              <a:xfrm>
                <a:off x="6116989" y="2527688"/>
                <a:ext cx="1363295" cy="564299"/>
              </a:xfrm>
              <a:prstGeom prst="roundRect">
                <a:avLst>
                  <a:gd name="adj" fmla="val 50000"/>
                </a:avLst>
              </a:prstGeom>
              <a:solidFill>
                <a:srgbClr val="F256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6156472" y="2609782"/>
                <a:ext cx="12843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餐 饮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-5M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6039678" y="3168397"/>
              <a:ext cx="511600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Meeting——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宴请的人         </a:t>
              </a: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Media  ——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环境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Money  ——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预算                </a:t>
              </a: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Menu   ——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菜单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Manner ——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举止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44572" y="4552948"/>
            <a:ext cx="4548685" cy="944738"/>
            <a:chOff x="1029157" y="1877702"/>
            <a:chExt cx="4548685" cy="944738"/>
          </a:xfrm>
        </p:grpSpPr>
        <p:sp>
          <p:nvSpPr>
            <p:cNvPr id="54" name="矩形 53"/>
            <p:cNvSpPr/>
            <p:nvPr/>
          </p:nvSpPr>
          <p:spPr>
            <a:xfrm>
              <a:off x="1029157" y="2483886"/>
              <a:ext cx="454868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面门为上、居中为上、座东为上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: 圆角 54"/>
            <p:cNvSpPr/>
            <p:nvPr/>
          </p:nvSpPr>
          <p:spPr>
            <a:xfrm>
              <a:off x="1106468" y="1877702"/>
              <a:ext cx="1363295" cy="564299"/>
            </a:xfrm>
            <a:prstGeom prst="roundRect">
              <a:avLst>
                <a:gd name="adj" fmla="val 50000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182820" y="195979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座次原则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3" r="22793"/>
          <a:stretch>
            <a:fillRect/>
          </a:stretch>
        </p:blipFill>
        <p:spPr/>
      </p:pic>
      <p:sp>
        <p:nvSpPr>
          <p:cNvPr id="10" name="任意多边形: 形状 9"/>
          <p:cNvSpPr/>
          <p:nvPr/>
        </p:nvSpPr>
        <p:spPr>
          <a:xfrm flipH="1">
            <a:off x="6593840" y="0"/>
            <a:ext cx="5598160" cy="6858000"/>
          </a:xfrm>
          <a:custGeom>
            <a:avLst/>
            <a:gdLst>
              <a:gd name="connsiteX0" fmla="*/ 0 w 5598160"/>
              <a:gd name="connsiteY0" fmla="*/ 0 h 6858000"/>
              <a:gd name="connsiteX1" fmla="*/ 5598160 w 5598160"/>
              <a:gd name="connsiteY1" fmla="*/ 0 h 6858000"/>
              <a:gd name="connsiteX2" fmla="*/ 3672639 w 5598160"/>
              <a:gd name="connsiteY2" fmla="*/ 6858000 h 6858000"/>
              <a:gd name="connsiteX3" fmla="*/ 0 w 55981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8160" h="6858000">
                <a:moveTo>
                  <a:pt x="0" y="0"/>
                </a:moveTo>
                <a:lnTo>
                  <a:pt x="5598160" y="0"/>
                </a:lnTo>
                <a:lnTo>
                  <a:pt x="367263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2564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7890525" y="3013501"/>
            <a:ext cx="3859957" cy="985893"/>
            <a:chOff x="441518" y="3013501"/>
            <a:chExt cx="3859957" cy="985893"/>
          </a:xfrm>
        </p:grpSpPr>
        <p:sp>
          <p:nvSpPr>
            <p:cNvPr id="12" name="文本框 11"/>
            <p:cNvSpPr txBox="1"/>
            <p:nvPr/>
          </p:nvSpPr>
          <p:spPr>
            <a:xfrm>
              <a:off x="441518" y="3013501"/>
              <a:ext cx="38599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宴请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座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次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礼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仪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00025" y="3722395"/>
              <a:ext cx="25429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BANQUET SEATING ETIQUETTE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0" y="1"/>
            <a:ext cx="1126788" cy="1126683"/>
            <a:chOff x="11065212" y="1"/>
            <a:chExt cx="1126788" cy="1126683"/>
          </a:xfrm>
        </p:grpSpPr>
        <p:sp>
          <p:nvSpPr>
            <p:cNvPr id="16" name="任意多边形: 形状 15"/>
            <p:cNvSpPr/>
            <p:nvPr/>
          </p:nvSpPr>
          <p:spPr>
            <a:xfrm flipH="1">
              <a:off x="11065212" y="1"/>
              <a:ext cx="1126788" cy="1126683"/>
            </a:xfrm>
            <a:custGeom>
              <a:avLst/>
              <a:gdLst>
                <a:gd name="connsiteX0" fmla="*/ 1126398 w 1126788"/>
                <a:gd name="connsiteY0" fmla="*/ 0 h 1126683"/>
                <a:gd name="connsiteX1" fmla="*/ 0 w 1126788"/>
                <a:gd name="connsiteY1" fmla="*/ 0 h 1126683"/>
                <a:gd name="connsiteX2" fmla="*/ 0 w 1126788"/>
                <a:gd name="connsiteY2" fmla="*/ 1126683 h 1126683"/>
                <a:gd name="connsiteX3" fmla="*/ 109998 w 1126788"/>
                <a:gd name="connsiteY3" fmla="*/ 1121360 h 1126683"/>
                <a:gd name="connsiteX4" fmla="*/ 1126788 w 1126788"/>
                <a:gd name="connsiteY4" fmla="*/ 3911 h 112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88" h="1126683">
                  <a:moveTo>
                    <a:pt x="1126398" y="0"/>
                  </a:moveTo>
                  <a:lnTo>
                    <a:pt x="0" y="0"/>
                  </a:lnTo>
                  <a:lnTo>
                    <a:pt x="0" y="1126683"/>
                  </a:lnTo>
                  <a:lnTo>
                    <a:pt x="109998" y="1121360"/>
                  </a:lnTo>
                  <a:cubicBezTo>
                    <a:pt x="673014" y="1064753"/>
                    <a:pt x="1124847" y="580246"/>
                    <a:pt x="1126788" y="3911"/>
                  </a:cubicBezTo>
                  <a:close/>
                </a:path>
              </a:pathLst>
            </a:custGeom>
            <a:solidFill>
              <a:srgbClr val="8FB4FA"/>
            </a:solidFill>
            <a:ln w="34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265848" y="145290"/>
              <a:ext cx="885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26788" y="1958977"/>
            <a:ext cx="5508724" cy="3526836"/>
            <a:chOff x="1126788" y="1958977"/>
            <a:chExt cx="5508724" cy="3526836"/>
          </a:xfrm>
        </p:grpSpPr>
        <p:pic>
          <p:nvPicPr>
            <p:cNvPr id="56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6788" y="1958978"/>
              <a:ext cx="2567015" cy="3526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0201" y="1958977"/>
              <a:ext cx="2565311" cy="3526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3" r="22793"/>
          <a:stretch>
            <a:fillRect/>
          </a:stretch>
        </p:blipFill>
        <p:spPr/>
      </p:pic>
      <p:sp>
        <p:nvSpPr>
          <p:cNvPr id="10" name="任意多边形: 形状 9"/>
          <p:cNvSpPr/>
          <p:nvPr/>
        </p:nvSpPr>
        <p:spPr>
          <a:xfrm flipH="1">
            <a:off x="6593840" y="0"/>
            <a:ext cx="5598160" cy="6858000"/>
          </a:xfrm>
          <a:custGeom>
            <a:avLst/>
            <a:gdLst>
              <a:gd name="connsiteX0" fmla="*/ 0 w 5598160"/>
              <a:gd name="connsiteY0" fmla="*/ 0 h 6858000"/>
              <a:gd name="connsiteX1" fmla="*/ 5598160 w 5598160"/>
              <a:gd name="connsiteY1" fmla="*/ 0 h 6858000"/>
              <a:gd name="connsiteX2" fmla="*/ 3672639 w 5598160"/>
              <a:gd name="connsiteY2" fmla="*/ 6858000 h 6858000"/>
              <a:gd name="connsiteX3" fmla="*/ 0 w 55981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8160" h="6858000">
                <a:moveTo>
                  <a:pt x="0" y="0"/>
                </a:moveTo>
                <a:lnTo>
                  <a:pt x="5598160" y="0"/>
                </a:lnTo>
                <a:lnTo>
                  <a:pt x="367263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2564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7890525" y="3013501"/>
            <a:ext cx="3859957" cy="985893"/>
            <a:chOff x="441518" y="3013501"/>
            <a:chExt cx="3859957" cy="985893"/>
          </a:xfrm>
        </p:grpSpPr>
        <p:sp>
          <p:nvSpPr>
            <p:cNvPr id="12" name="文本框 11"/>
            <p:cNvSpPr txBox="1"/>
            <p:nvPr/>
          </p:nvSpPr>
          <p:spPr>
            <a:xfrm>
              <a:off x="441518" y="3013501"/>
              <a:ext cx="38599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宴请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座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次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礼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仪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00025" y="3722395"/>
              <a:ext cx="25429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BANQUET SEATING ETIQUETTE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0" y="1"/>
            <a:ext cx="1126788" cy="1126683"/>
            <a:chOff x="11065212" y="1"/>
            <a:chExt cx="1126788" cy="1126683"/>
          </a:xfrm>
        </p:grpSpPr>
        <p:sp>
          <p:nvSpPr>
            <p:cNvPr id="16" name="任意多边形: 形状 15"/>
            <p:cNvSpPr/>
            <p:nvPr/>
          </p:nvSpPr>
          <p:spPr>
            <a:xfrm flipH="1">
              <a:off x="11065212" y="1"/>
              <a:ext cx="1126788" cy="1126683"/>
            </a:xfrm>
            <a:custGeom>
              <a:avLst/>
              <a:gdLst>
                <a:gd name="connsiteX0" fmla="*/ 1126398 w 1126788"/>
                <a:gd name="connsiteY0" fmla="*/ 0 h 1126683"/>
                <a:gd name="connsiteX1" fmla="*/ 0 w 1126788"/>
                <a:gd name="connsiteY1" fmla="*/ 0 h 1126683"/>
                <a:gd name="connsiteX2" fmla="*/ 0 w 1126788"/>
                <a:gd name="connsiteY2" fmla="*/ 1126683 h 1126683"/>
                <a:gd name="connsiteX3" fmla="*/ 109998 w 1126788"/>
                <a:gd name="connsiteY3" fmla="*/ 1121360 h 1126683"/>
                <a:gd name="connsiteX4" fmla="*/ 1126788 w 1126788"/>
                <a:gd name="connsiteY4" fmla="*/ 3911 h 112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88" h="1126683">
                  <a:moveTo>
                    <a:pt x="1126398" y="0"/>
                  </a:moveTo>
                  <a:lnTo>
                    <a:pt x="0" y="0"/>
                  </a:lnTo>
                  <a:lnTo>
                    <a:pt x="0" y="1126683"/>
                  </a:lnTo>
                  <a:lnTo>
                    <a:pt x="109998" y="1121360"/>
                  </a:lnTo>
                  <a:cubicBezTo>
                    <a:pt x="673014" y="1064753"/>
                    <a:pt x="1124847" y="580246"/>
                    <a:pt x="1126788" y="3911"/>
                  </a:cubicBezTo>
                  <a:close/>
                </a:path>
              </a:pathLst>
            </a:custGeom>
            <a:solidFill>
              <a:srgbClr val="8FB4FA"/>
            </a:solidFill>
            <a:ln w="34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265848" y="145290"/>
              <a:ext cx="885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6028" y="2110112"/>
            <a:ext cx="6246900" cy="3012622"/>
            <a:chOff x="720430" y="2138995"/>
            <a:chExt cx="6363743" cy="3068971"/>
          </a:xfrm>
        </p:grpSpPr>
        <p:pic>
          <p:nvPicPr>
            <p:cNvPr id="18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430" y="2138995"/>
              <a:ext cx="2103118" cy="2961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2732" y="2459905"/>
              <a:ext cx="2213638" cy="2646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7827" y="2236823"/>
              <a:ext cx="1976346" cy="2971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3" r="22793"/>
          <a:stretch>
            <a:fillRect/>
          </a:stretch>
        </p:blipFill>
        <p:spPr/>
      </p:pic>
      <p:sp>
        <p:nvSpPr>
          <p:cNvPr id="12" name="任意多边形: 形状 11"/>
          <p:cNvSpPr/>
          <p:nvPr/>
        </p:nvSpPr>
        <p:spPr>
          <a:xfrm>
            <a:off x="0" y="0"/>
            <a:ext cx="5598160" cy="6858000"/>
          </a:xfrm>
          <a:custGeom>
            <a:avLst/>
            <a:gdLst>
              <a:gd name="connsiteX0" fmla="*/ 0 w 5598160"/>
              <a:gd name="connsiteY0" fmla="*/ 0 h 6858000"/>
              <a:gd name="connsiteX1" fmla="*/ 5598160 w 5598160"/>
              <a:gd name="connsiteY1" fmla="*/ 0 h 6858000"/>
              <a:gd name="connsiteX2" fmla="*/ 3672639 w 5598160"/>
              <a:gd name="connsiteY2" fmla="*/ 6858000 h 6858000"/>
              <a:gd name="connsiteX3" fmla="*/ 0 w 55981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8160" h="6858000">
                <a:moveTo>
                  <a:pt x="0" y="0"/>
                </a:moveTo>
                <a:lnTo>
                  <a:pt x="5598160" y="0"/>
                </a:lnTo>
                <a:lnTo>
                  <a:pt x="367263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2564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41518" y="3013501"/>
            <a:ext cx="3859957" cy="985893"/>
            <a:chOff x="441518" y="3013501"/>
            <a:chExt cx="3859957" cy="985893"/>
          </a:xfrm>
        </p:grpSpPr>
        <p:sp>
          <p:nvSpPr>
            <p:cNvPr id="13" name="文本框 12"/>
            <p:cNvSpPr txBox="1"/>
            <p:nvPr/>
          </p:nvSpPr>
          <p:spPr>
            <a:xfrm>
              <a:off x="441518" y="3013501"/>
              <a:ext cx="38599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待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安排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03452" y="3722395"/>
              <a:ext cx="373608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ACCOMMODATION/CATERING ARRANGEMENTS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065212" y="1"/>
            <a:ext cx="1126788" cy="1126683"/>
            <a:chOff x="11065212" y="1"/>
            <a:chExt cx="1126788" cy="1126683"/>
          </a:xfrm>
        </p:grpSpPr>
        <p:sp>
          <p:nvSpPr>
            <p:cNvPr id="43" name="任意多边形: 形状 42"/>
            <p:cNvSpPr/>
            <p:nvPr/>
          </p:nvSpPr>
          <p:spPr>
            <a:xfrm flipH="1">
              <a:off x="11065212" y="1"/>
              <a:ext cx="1126788" cy="1126683"/>
            </a:xfrm>
            <a:custGeom>
              <a:avLst/>
              <a:gdLst>
                <a:gd name="connsiteX0" fmla="*/ 1126398 w 1126788"/>
                <a:gd name="connsiteY0" fmla="*/ 0 h 1126683"/>
                <a:gd name="connsiteX1" fmla="*/ 0 w 1126788"/>
                <a:gd name="connsiteY1" fmla="*/ 0 h 1126683"/>
                <a:gd name="connsiteX2" fmla="*/ 0 w 1126788"/>
                <a:gd name="connsiteY2" fmla="*/ 1126683 h 1126683"/>
                <a:gd name="connsiteX3" fmla="*/ 109998 w 1126788"/>
                <a:gd name="connsiteY3" fmla="*/ 1121360 h 1126683"/>
                <a:gd name="connsiteX4" fmla="*/ 1126788 w 1126788"/>
                <a:gd name="connsiteY4" fmla="*/ 3911 h 112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88" h="1126683">
                  <a:moveTo>
                    <a:pt x="1126398" y="0"/>
                  </a:moveTo>
                  <a:lnTo>
                    <a:pt x="0" y="0"/>
                  </a:lnTo>
                  <a:lnTo>
                    <a:pt x="0" y="1126683"/>
                  </a:lnTo>
                  <a:lnTo>
                    <a:pt x="109998" y="1121360"/>
                  </a:lnTo>
                  <a:cubicBezTo>
                    <a:pt x="673014" y="1064753"/>
                    <a:pt x="1124847" y="580246"/>
                    <a:pt x="1126788" y="3911"/>
                  </a:cubicBezTo>
                  <a:close/>
                </a:path>
              </a:pathLst>
            </a:custGeom>
            <a:solidFill>
              <a:srgbClr val="8FB4FA"/>
            </a:solidFill>
            <a:ln w="34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265848" y="145290"/>
              <a:ext cx="885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伍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97217" y="2152243"/>
            <a:ext cx="5463209" cy="944738"/>
            <a:chOff x="1029157" y="1877702"/>
            <a:chExt cx="5463209" cy="944738"/>
          </a:xfrm>
        </p:grpSpPr>
        <p:sp>
          <p:nvSpPr>
            <p:cNvPr id="28" name="矩形 27"/>
            <p:cNvSpPr/>
            <p:nvPr/>
          </p:nvSpPr>
          <p:spPr>
            <a:xfrm>
              <a:off x="1029157" y="2483886"/>
              <a:ext cx="54632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椅子数量及摆放位置、窗帘是否整齐；室内采光、温度。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1106468" y="1877702"/>
              <a:ext cx="1363295" cy="564299"/>
            </a:xfrm>
            <a:prstGeom prst="roundRect">
              <a:avLst>
                <a:gd name="adj" fmla="val 50000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182821" y="195979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环境检查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897217" y="3662760"/>
            <a:ext cx="5463209" cy="944738"/>
            <a:chOff x="1029157" y="1877702"/>
            <a:chExt cx="5463209" cy="944738"/>
          </a:xfrm>
        </p:grpSpPr>
        <p:sp>
          <p:nvSpPr>
            <p:cNvPr id="32" name="矩形 31"/>
            <p:cNvSpPr/>
            <p:nvPr/>
          </p:nvSpPr>
          <p:spPr>
            <a:xfrm>
              <a:off x="1029157" y="2483886"/>
              <a:ext cx="54632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资料、笔、本、瓶装水、茶（杯）、鲜花、果盘、 纸巾等。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>
              <a:off x="1106468" y="1877702"/>
              <a:ext cx="1363295" cy="564299"/>
            </a:xfrm>
            <a:prstGeom prst="roundRect">
              <a:avLst>
                <a:gd name="adj" fmla="val 50000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182821" y="195979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物品准备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3" r="22793"/>
          <a:stretch>
            <a:fillRect/>
          </a:stretch>
        </p:blipFill>
        <p:spPr/>
      </p:pic>
      <p:sp>
        <p:nvSpPr>
          <p:cNvPr id="10" name="任意多边形: 形状 9"/>
          <p:cNvSpPr/>
          <p:nvPr/>
        </p:nvSpPr>
        <p:spPr>
          <a:xfrm flipH="1">
            <a:off x="6593840" y="0"/>
            <a:ext cx="5598160" cy="6858000"/>
          </a:xfrm>
          <a:custGeom>
            <a:avLst/>
            <a:gdLst>
              <a:gd name="connsiteX0" fmla="*/ 0 w 5598160"/>
              <a:gd name="connsiteY0" fmla="*/ 0 h 6858000"/>
              <a:gd name="connsiteX1" fmla="*/ 5598160 w 5598160"/>
              <a:gd name="connsiteY1" fmla="*/ 0 h 6858000"/>
              <a:gd name="connsiteX2" fmla="*/ 3672639 w 5598160"/>
              <a:gd name="connsiteY2" fmla="*/ 6858000 h 6858000"/>
              <a:gd name="connsiteX3" fmla="*/ 0 w 55981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8160" h="6858000">
                <a:moveTo>
                  <a:pt x="0" y="0"/>
                </a:moveTo>
                <a:lnTo>
                  <a:pt x="5598160" y="0"/>
                </a:lnTo>
                <a:lnTo>
                  <a:pt x="367263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2564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7890525" y="3013501"/>
            <a:ext cx="3859957" cy="985893"/>
            <a:chOff x="441518" y="3013501"/>
            <a:chExt cx="3859957" cy="985893"/>
          </a:xfrm>
        </p:grpSpPr>
        <p:sp>
          <p:nvSpPr>
            <p:cNvPr id="12" name="文本框 11"/>
            <p:cNvSpPr txBox="1"/>
            <p:nvPr/>
          </p:nvSpPr>
          <p:spPr>
            <a:xfrm>
              <a:off x="441518" y="3013501"/>
              <a:ext cx="38599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摆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细节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00025" y="3722395"/>
              <a:ext cx="254294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BANQUET SEATING ETIQUETTE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0" y="1"/>
            <a:ext cx="1126788" cy="1126683"/>
            <a:chOff x="11065212" y="1"/>
            <a:chExt cx="1126788" cy="1126683"/>
          </a:xfrm>
        </p:grpSpPr>
        <p:sp>
          <p:nvSpPr>
            <p:cNvPr id="16" name="任意多边形: 形状 15"/>
            <p:cNvSpPr/>
            <p:nvPr/>
          </p:nvSpPr>
          <p:spPr>
            <a:xfrm flipH="1">
              <a:off x="11065212" y="1"/>
              <a:ext cx="1126788" cy="1126683"/>
            </a:xfrm>
            <a:custGeom>
              <a:avLst/>
              <a:gdLst>
                <a:gd name="connsiteX0" fmla="*/ 1126398 w 1126788"/>
                <a:gd name="connsiteY0" fmla="*/ 0 h 1126683"/>
                <a:gd name="connsiteX1" fmla="*/ 0 w 1126788"/>
                <a:gd name="connsiteY1" fmla="*/ 0 h 1126683"/>
                <a:gd name="connsiteX2" fmla="*/ 0 w 1126788"/>
                <a:gd name="connsiteY2" fmla="*/ 1126683 h 1126683"/>
                <a:gd name="connsiteX3" fmla="*/ 109998 w 1126788"/>
                <a:gd name="connsiteY3" fmla="*/ 1121360 h 1126683"/>
                <a:gd name="connsiteX4" fmla="*/ 1126788 w 1126788"/>
                <a:gd name="connsiteY4" fmla="*/ 3911 h 112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88" h="1126683">
                  <a:moveTo>
                    <a:pt x="1126398" y="0"/>
                  </a:moveTo>
                  <a:lnTo>
                    <a:pt x="0" y="0"/>
                  </a:lnTo>
                  <a:lnTo>
                    <a:pt x="0" y="1126683"/>
                  </a:lnTo>
                  <a:lnTo>
                    <a:pt x="109998" y="1121360"/>
                  </a:lnTo>
                  <a:cubicBezTo>
                    <a:pt x="673014" y="1064753"/>
                    <a:pt x="1124847" y="580246"/>
                    <a:pt x="1126788" y="3911"/>
                  </a:cubicBezTo>
                  <a:close/>
                </a:path>
              </a:pathLst>
            </a:custGeom>
            <a:solidFill>
              <a:srgbClr val="8FB4FA"/>
            </a:solidFill>
            <a:ln w="34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265848" y="145290"/>
              <a:ext cx="885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陆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30232" y="1386931"/>
            <a:ext cx="5463209" cy="4314666"/>
            <a:chOff x="926150" y="1476383"/>
            <a:chExt cx="5463209" cy="4314666"/>
          </a:xfrm>
        </p:grpSpPr>
        <p:grpSp>
          <p:nvGrpSpPr>
            <p:cNvPr id="14" name="组合 13"/>
            <p:cNvGrpSpPr/>
            <p:nvPr/>
          </p:nvGrpSpPr>
          <p:grpSpPr>
            <a:xfrm>
              <a:off x="926150" y="1476383"/>
              <a:ext cx="5463209" cy="1190959"/>
              <a:chOff x="1029157" y="1877702"/>
              <a:chExt cx="5463209" cy="119095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029157" y="2483886"/>
                <a:ext cx="546320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标签统一朝向与会人员，距离桌边的距离相同，并且水与水间距相同、与对面水瓶刚好相对。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>
                <a:off x="1080524" y="1877702"/>
                <a:ext cx="1686168" cy="564299"/>
              </a:xfrm>
              <a:prstGeom prst="roundRect">
                <a:avLst>
                  <a:gd name="adj" fmla="val 50000"/>
                </a:avLst>
              </a:prstGeom>
              <a:solidFill>
                <a:srgbClr val="F256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190074" y="1959796"/>
                <a:ext cx="146706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瓶装矿泉水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926150" y="2915125"/>
              <a:ext cx="5463209" cy="1190959"/>
              <a:chOff x="1029157" y="1877702"/>
              <a:chExt cx="5463209" cy="1190959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29157" y="2483886"/>
                <a:ext cx="546320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水果新鲜并洗净，不得有水迹，种类不宜少于三种，注意颜色搭配，需配有果叉或牙签。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: 圆角 25"/>
              <p:cNvSpPr/>
              <p:nvPr/>
            </p:nvSpPr>
            <p:spPr>
              <a:xfrm>
                <a:off x="1080524" y="1877702"/>
                <a:ext cx="1686168" cy="564299"/>
              </a:xfrm>
              <a:prstGeom prst="roundRect">
                <a:avLst>
                  <a:gd name="adj" fmla="val 50000"/>
                </a:avLst>
              </a:prstGeom>
              <a:solidFill>
                <a:srgbClr val="F256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537123" y="1959796"/>
                <a:ext cx="77296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果 盘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26150" y="4353868"/>
              <a:ext cx="5463209" cy="1437181"/>
              <a:chOff x="1029157" y="1877702"/>
              <a:chExt cx="5463209" cy="1437181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029157" y="2483886"/>
                <a:ext cx="546320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鲜花新鲜无脱瓣、无不良气味，每组鲜花不得少于</a:t>
                </a: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枝，高度不超过 </a:t>
                </a: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35cm</a:t>
                </a: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，以不挡住客人视线为宜，根据台形确定插花的摆放位置。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矩形: 圆角 29"/>
              <p:cNvSpPr/>
              <p:nvPr/>
            </p:nvSpPr>
            <p:spPr>
              <a:xfrm>
                <a:off x="1080524" y="1877702"/>
                <a:ext cx="1686168" cy="564299"/>
              </a:xfrm>
              <a:prstGeom prst="roundRect">
                <a:avLst>
                  <a:gd name="adj" fmla="val 50000"/>
                </a:avLst>
              </a:prstGeom>
              <a:solidFill>
                <a:srgbClr val="F256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537123" y="1959796"/>
                <a:ext cx="77296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鲜 花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接待流程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2007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RECEPTION PROCESS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40315" y="414539"/>
            <a:ext cx="47695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3629533"/>
            <a:ext cx="1219200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/>
          <p:cNvSpPr/>
          <p:nvPr/>
        </p:nvSpPr>
        <p:spPr>
          <a:xfrm rot="2700000">
            <a:off x="4035275" y="2950556"/>
            <a:ext cx="1357953" cy="1357953"/>
          </a:xfrm>
          <a:prstGeom prst="roundRect">
            <a:avLst>
              <a:gd name="adj" fmla="val 21814"/>
            </a:avLst>
          </a:pr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: 圆角 12"/>
          <p:cNvSpPr/>
          <p:nvPr/>
        </p:nvSpPr>
        <p:spPr>
          <a:xfrm rot="2700000">
            <a:off x="6793723" y="2950556"/>
            <a:ext cx="1357953" cy="1357953"/>
          </a:xfrm>
          <a:prstGeom prst="roundRect">
            <a:avLst>
              <a:gd name="adj" fmla="val 21814"/>
            </a:avLst>
          </a:pr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: 圆角 13"/>
          <p:cNvSpPr/>
          <p:nvPr/>
        </p:nvSpPr>
        <p:spPr>
          <a:xfrm rot="2700000">
            <a:off x="9552172" y="2950556"/>
            <a:ext cx="1357953" cy="1357953"/>
          </a:xfrm>
          <a:prstGeom prst="roundRect">
            <a:avLst>
              <a:gd name="adj" fmla="val 21814"/>
            </a:avLst>
          </a:pr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 rot="5400000" flipH="1">
            <a:off x="3290445" y="3584950"/>
            <a:ext cx="89165" cy="8916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5400000" flipH="1">
            <a:off x="6048893" y="3578587"/>
            <a:ext cx="89165" cy="8916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5400000" flipH="1">
            <a:off x="8807341" y="3584949"/>
            <a:ext cx="89165" cy="8916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 rot="2700000">
            <a:off x="1276827" y="2950556"/>
            <a:ext cx="1357953" cy="1357953"/>
          </a:xfrm>
          <a:prstGeom prst="roundRect">
            <a:avLst>
              <a:gd name="adj" fmla="val 21814"/>
            </a:avLst>
          </a:pr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88218" y="1996901"/>
            <a:ext cx="93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47917" y="339870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恭候迎接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60679" y="3398700"/>
            <a:ext cx="1507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敬茶介绍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64813" y="339870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安排活动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523262" y="339870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送客告别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46666" y="1996901"/>
            <a:ext cx="93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05114" y="1996901"/>
            <a:ext cx="93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763562" y="1996901"/>
            <a:ext cx="935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第四步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81764" y="4740576"/>
            <a:ext cx="10243837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本模板封面、目录、过渡章节页面各种元素均能移动，所有图形都能编辑动画，颜色，大小等，不一定每个图形都能用上，但是表达方式、配色、版式都是可以借鉴的。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接待流程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2007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RECEPTION PROCESS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40315" y="414539"/>
            <a:ext cx="47695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9" name="组合 48"/>
          <p:cNvGrpSpPr/>
          <p:nvPr/>
        </p:nvGrpSpPr>
        <p:grpSpPr>
          <a:xfrm>
            <a:off x="1530534" y="2260039"/>
            <a:ext cx="2726929" cy="2726929"/>
            <a:chOff x="1381447" y="2266068"/>
            <a:chExt cx="2726929" cy="2726929"/>
          </a:xfrm>
        </p:grpSpPr>
        <p:sp>
          <p:nvSpPr>
            <p:cNvPr id="28" name="矩形: 圆角 27"/>
            <p:cNvSpPr/>
            <p:nvPr/>
          </p:nvSpPr>
          <p:spPr>
            <a:xfrm rot="2700000">
              <a:off x="1381447" y="2266068"/>
              <a:ext cx="2726929" cy="2726929"/>
            </a:xfrm>
            <a:prstGeom prst="roundRect">
              <a:avLst>
                <a:gd name="adj" fmla="val 21814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484740" y="3244812"/>
              <a:ext cx="252034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恭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候</a:t>
              </a: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迎</a:t>
              </a:r>
              <a:r>
                <a:rPr lang="zh-CN" alt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</a:t>
              </a:r>
              <a:endPara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98914" y="1320275"/>
            <a:ext cx="612716" cy="612761"/>
            <a:chOff x="5789642" y="1320275"/>
            <a:chExt cx="612716" cy="612761"/>
          </a:xfrm>
        </p:grpSpPr>
        <p:sp>
          <p:nvSpPr>
            <p:cNvPr id="30" name="任意多边形: 形状 29"/>
            <p:cNvSpPr/>
            <p:nvPr/>
          </p:nvSpPr>
          <p:spPr>
            <a:xfrm flipH="1">
              <a:off x="5789642" y="1320275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890655" y="1426703"/>
              <a:ext cx="4106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98914" y="2081203"/>
            <a:ext cx="612716" cy="612761"/>
            <a:chOff x="5789642" y="2090764"/>
            <a:chExt cx="612716" cy="612761"/>
          </a:xfrm>
        </p:grpSpPr>
        <p:sp>
          <p:nvSpPr>
            <p:cNvPr id="36" name="任意多边形: 形状 35"/>
            <p:cNvSpPr/>
            <p:nvPr/>
          </p:nvSpPr>
          <p:spPr>
            <a:xfrm flipH="1">
              <a:off x="5789642" y="2090764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866610" y="2200836"/>
              <a:ext cx="4587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798914" y="2842131"/>
            <a:ext cx="612716" cy="612761"/>
            <a:chOff x="5789642" y="2890973"/>
            <a:chExt cx="612716" cy="612761"/>
          </a:xfrm>
        </p:grpSpPr>
        <p:sp>
          <p:nvSpPr>
            <p:cNvPr id="38" name="任意多边形: 形状 37"/>
            <p:cNvSpPr/>
            <p:nvPr/>
          </p:nvSpPr>
          <p:spPr>
            <a:xfrm flipH="1">
              <a:off x="5789642" y="2890973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865007" y="3001045"/>
              <a:ext cx="4619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98914" y="3603059"/>
            <a:ext cx="612716" cy="612761"/>
            <a:chOff x="5789642" y="3691182"/>
            <a:chExt cx="612716" cy="612761"/>
          </a:xfrm>
        </p:grpSpPr>
        <p:sp>
          <p:nvSpPr>
            <p:cNvPr id="40" name="任意多边形: 形状 39"/>
            <p:cNvSpPr/>
            <p:nvPr/>
          </p:nvSpPr>
          <p:spPr>
            <a:xfrm flipH="1">
              <a:off x="5789642" y="3691182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860198" y="3801254"/>
              <a:ext cx="4716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98914" y="4363987"/>
            <a:ext cx="612716" cy="612761"/>
            <a:chOff x="5789642" y="4487643"/>
            <a:chExt cx="612716" cy="612761"/>
          </a:xfrm>
        </p:grpSpPr>
        <p:sp>
          <p:nvSpPr>
            <p:cNvPr id="42" name="任意多边形: 形状 41"/>
            <p:cNvSpPr/>
            <p:nvPr/>
          </p:nvSpPr>
          <p:spPr>
            <a:xfrm flipH="1">
              <a:off x="5789642" y="4487643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863404" y="4597715"/>
              <a:ext cx="4651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798914" y="5124916"/>
            <a:ext cx="612716" cy="612761"/>
            <a:chOff x="5789642" y="4487643"/>
            <a:chExt cx="612716" cy="612761"/>
          </a:xfrm>
        </p:grpSpPr>
        <p:sp>
          <p:nvSpPr>
            <p:cNvPr id="45" name="任意多边形: 形状 44"/>
            <p:cNvSpPr/>
            <p:nvPr/>
          </p:nvSpPr>
          <p:spPr>
            <a:xfrm flipH="1">
              <a:off x="5789642" y="4487643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863404" y="4597715"/>
              <a:ext cx="4651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603257" y="144198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确定迎接人员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510606" y="2066078"/>
            <a:ext cx="821114" cy="821114"/>
            <a:chOff x="1510606" y="2066078"/>
            <a:chExt cx="821114" cy="821114"/>
          </a:xfrm>
        </p:grpSpPr>
        <p:sp>
          <p:nvSpPr>
            <p:cNvPr id="50" name="椭圆 49"/>
            <p:cNvSpPr/>
            <p:nvPr/>
          </p:nvSpPr>
          <p:spPr>
            <a:xfrm>
              <a:off x="1510606" y="2066078"/>
              <a:ext cx="821114" cy="821114"/>
            </a:xfrm>
            <a:prstGeom prst="ellipse">
              <a:avLst/>
            </a:prstGeom>
            <a:solidFill>
              <a:srgbClr val="8FB4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652588" y="2184248"/>
              <a:ext cx="537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6603257" y="221282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提前等待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603257" y="296384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电梯礼仪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03257" y="3713131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宾客引导：内侧为高、居中为上、前排为上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603257" y="4485701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走廊：迎客主人在前，并排走客人在内侧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603257" y="5234988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楼梯：上楼客人在前，口头引导，下楼客人在后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/>
          <p:cNvGrpSpPr/>
          <p:nvPr/>
        </p:nvGrpSpPr>
        <p:grpSpPr>
          <a:xfrm>
            <a:off x="2188924" y="4877632"/>
            <a:ext cx="7814153" cy="1980368"/>
            <a:chOff x="275978" y="3354073"/>
            <a:chExt cx="12193252" cy="3090178"/>
          </a:xfrm>
        </p:grpSpPr>
        <p:sp>
          <p:nvSpPr>
            <p:cNvPr id="6" name="任意多边形: 形状 5"/>
            <p:cNvSpPr/>
            <p:nvPr/>
          </p:nvSpPr>
          <p:spPr>
            <a:xfrm>
              <a:off x="482696" y="3409969"/>
              <a:ext cx="11986534" cy="3006662"/>
            </a:xfrm>
            <a:custGeom>
              <a:avLst/>
              <a:gdLst>
                <a:gd name="connsiteX0" fmla="*/ 285887 w 11986534"/>
                <a:gd name="connsiteY0" fmla="*/ 3469630 h 3469630"/>
                <a:gd name="connsiteX1" fmla="*/ 285887 w 11986534"/>
                <a:gd name="connsiteY1" fmla="*/ 1120955 h 3469630"/>
                <a:gd name="connsiteX2" fmla="*/ 2913677 w 11986534"/>
                <a:gd name="connsiteY2" fmla="*/ 557977 h 3469630"/>
                <a:gd name="connsiteX3" fmla="*/ 6020526 w 11986534"/>
                <a:gd name="connsiteY3" fmla="*/ 9381 h 3469630"/>
                <a:gd name="connsiteX4" fmla="*/ 8949421 w 11986534"/>
                <a:gd name="connsiteY4" fmla="*/ 630153 h 3469630"/>
                <a:gd name="connsiteX5" fmla="*/ 11864637 w 11986534"/>
                <a:gd name="connsiteY5" fmla="*/ 1544992 h 3469630"/>
                <a:gd name="connsiteX6" fmla="*/ 11645647 w 11986534"/>
                <a:gd name="connsiteY6" fmla="*/ 3469586 h 346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86534" h="3469630">
                  <a:moveTo>
                    <a:pt x="285887" y="3469630"/>
                  </a:moveTo>
                  <a:cubicBezTo>
                    <a:pt x="285887" y="3469630"/>
                    <a:pt x="-357359" y="2261426"/>
                    <a:pt x="285887" y="1120955"/>
                  </a:cubicBezTo>
                  <a:cubicBezTo>
                    <a:pt x="929134" y="-19516"/>
                    <a:pt x="2229394" y="225820"/>
                    <a:pt x="2913677" y="557977"/>
                  </a:cubicBezTo>
                  <a:cubicBezTo>
                    <a:pt x="3597960" y="890134"/>
                    <a:pt x="4514999" y="-106162"/>
                    <a:pt x="6020526" y="9381"/>
                  </a:cubicBezTo>
                  <a:cubicBezTo>
                    <a:pt x="7526053" y="124923"/>
                    <a:pt x="7485150" y="817871"/>
                    <a:pt x="8949421" y="630153"/>
                  </a:cubicBezTo>
                  <a:cubicBezTo>
                    <a:pt x="10413692" y="442434"/>
                    <a:pt x="11495094" y="554546"/>
                    <a:pt x="11864637" y="1544992"/>
                  </a:cubicBezTo>
                  <a:cubicBezTo>
                    <a:pt x="12234180" y="2535438"/>
                    <a:pt x="11645647" y="3469586"/>
                    <a:pt x="11645647" y="3469586"/>
                  </a:cubicBezTo>
                  <a:close/>
                </a:path>
              </a:pathLst>
            </a:custGeom>
            <a:solidFill>
              <a:srgbClr val="D9E9FE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" name="图形 3"/>
            <p:cNvGrpSpPr/>
            <p:nvPr/>
          </p:nvGrpSpPr>
          <p:grpSpPr>
            <a:xfrm>
              <a:off x="3680506" y="4144716"/>
              <a:ext cx="671302" cy="823609"/>
              <a:chOff x="3680506" y="4144716"/>
              <a:chExt cx="671302" cy="823609"/>
            </a:xfrm>
            <a:solidFill>
              <a:srgbClr val="AEC3FF">
                <a:alpha val="50000"/>
              </a:srgbClr>
            </a:solidFill>
          </p:grpSpPr>
          <p:sp>
            <p:nvSpPr>
              <p:cNvPr id="8" name="任意多边形: 形状 7"/>
              <p:cNvSpPr/>
              <p:nvPr/>
            </p:nvSpPr>
            <p:spPr>
              <a:xfrm>
                <a:off x="3970248" y="4144716"/>
                <a:ext cx="354863" cy="700942"/>
              </a:xfrm>
              <a:custGeom>
                <a:avLst/>
                <a:gdLst>
                  <a:gd name="connsiteX0" fmla="*/ 354864 w 354863"/>
                  <a:gd name="connsiteY0" fmla="*/ 700942 h 700942"/>
                  <a:gd name="connsiteX1" fmla="*/ 84106 w 354863"/>
                  <a:gd name="connsiteY1" fmla="*/ 16659 h 700942"/>
                  <a:gd name="connsiteX2" fmla="*/ 11 w 354863"/>
                  <a:gd name="connsiteY2" fmla="*/ 49118 h 700942"/>
                  <a:gd name="connsiteX3" fmla="*/ 11 w 354863"/>
                  <a:gd name="connsiteY3" fmla="*/ 51362 h 700942"/>
                  <a:gd name="connsiteX4" fmla="*/ 354864 w 354863"/>
                  <a:gd name="connsiteY4" fmla="*/ 700942 h 70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863" h="700942">
                    <a:moveTo>
                      <a:pt x="354864" y="700942"/>
                    </a:moveTo>
                    <a:cubicBezTo>
                      <a:pt x="354864" y="700942"/>
                      <a:pt x="303712" y="272419"/>
                      <a:pt x="84106" y="16659"/>
                    </a:cubicBezTo>
                    <a:cubicBezTo>
                      <a:pt x="54946" y="-17339"/>
                      <a:pt x="-912" y="4300"/>
                      <a:pt x="11" y="49118"/>
                    </a:cubicBezTo>
                    <a:cubicBezTo>
                      <a:pt x="11" y="49866"/>
                      <a:pt x="11" y="50614"/>
                      <a:pt x="11" y="51362"/>
                    </a:cubicBezTo>
                    <a:cubicBezTo>
                      <a:pt x="2958" y="127803"/>
                      <a:pt x="248777" y="450285"/>
                      <a:pt x="354864" y="700942"/>
                    </a:cubicBezTo>
                    <a:close/>
                  </a:path>
                </a:pathLst>
              </a:custGeom>
              <a:solidFill>
                <a:srgbClr val="AEC3FF">
                  <a:alpha val="50000"/>
                </a:srgbClr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3680506" y="4187704"/>
                <a:ext cx="671302" cy="780621"/>
              </a:xfrm>
              <a:custGeom>
                <a:avLst/>
                <a:gdLst>
                  <a:gd name="connsiteX0" fmla="*/ 671303 w 671302"/>
                  <a:gd name="connsiteY0" fmla="*/ 780621 h 780621"/>
                  <a:gd name="connsiteX1" fmla="*/ 78724 w 671302"/>
                  <a:gd name="connsiteY1" fmla="*/ 8110 h 780621"/>
                  <a:gd name="connsiteX2" fmla="*/ 9803 w 671302"/>
                  <a:gd name="connsiteY2" fmla="*/ 21305 h 780621"/>
                  <a:gd name="connsiteX3" fmla="*/ 6548 w 671302"/>
                  <a:gd name="connsiteY3" fmla="*/ 93744 h 780621"/>
                  <a:gd name="connsiteX4" fmla="*/ 671303 w 671302"/>
                  <a:gd name="connsiteY4" fmla="*/ 780621 h 780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302" h="780621">
                    <a:moveTo>
                      <a:pt x="671303" y="780621"/>
                    </a:moveTo>
                    <a:cubicBezTo>
                      <a:pt x="671303" y="780621"/>
                      <a:pt x="452489" y="245000"/>
                      <a:pt x="78724" y="8110"/>
                    </a:cubicBezTo>
                    <a:cubicBezTo>
                      <a:pt x="55910" y="-6591"/>
                      <a:pt x="25573" y="-783"/>
                      <a:pt x="9803" y="21305"/>
                    </a:cubicBezTo>
                    <a:cubicBezTo>
                      <a:pt x="-137" y="35819"/>
                      <a:pt x="-4623" y="58426"/>
                      <a:pt x="6548" y="93744"/>
                    </a:cubicBezTo>
                    <a:cubicBezTo>
                      <a:pt x="36149" y="187779"/>
                      <a:pt x="453148" y="504894"/>
                      <a:pt x="671303" y="780621"/>
                    </a:cubicBezTo>
                    <a:close/>
                  </a:path>
                </a:pathLst>
              </a:custGeom>
              <a:solidFill>
                <a:srgbClr val="AEC3FF">
                  <a:alpha val="50000"/>
                </a:srgbClr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3"/>
            <p:cNvGrpSpPr/>
            <p:nvPr/>
          </p:nvGrpSpPr>
          <p:grpSpPr>
            <a:xfrm>
              <a:off x="1004588" y="5808156"/>
              <a:ext cx="992563" cy="439009"/>
              <a:chOff x="1004588" y="5808156"/>
              <a:chExt cx="992563" cy="439009"/>
            </a:xfrm>
            <a:solidFill>
              <a:srgbClr val="AEC3FF">
                <a:alpha val="50000"/>
              </a:srgbClr>
            </a:solidFill>
          </p:grpSpPr>
          <p:sp>
            <p:nvSpPr>
              <p:cNvPr id="11" name="任意多边形: 形状 10"/>
              <p:cNvSpPr/>
              <p:nvPr/>
            </p:nvSpPr>
            <p:spPr>
              <a:xfrm>
                <a:off x="1200834" y="5808156"/>
                <a:ext cx="698192" cy="360676"/>
              </a:xfrm>
              <a:custGeom>
                <a:avLst/>
                <a:gdLst>
                  <a:gd name="connsiteX0" fmla="*/ 698192 w 698192"/>
                  <a:gd name="connsiteY0" fmla="*/ 360676 h 360676"/>
                  <a:gd name="connsiteX1" fmla="*/ 56265 w 698192"/>
                  <a:gd name="connsiteY1" fmla="*/ 810 h 360676"/>
                  <a:gd name="connsiteX2" fmla="*/ 11535 w 698192"/>
                  <a:gd name="connsiteY2" fmla="*/ 79055 h 360676"/>
                  <a:gd name="connsiteX3" fmla="*/ 12986 w 698192"/>
                  <a:gd name="connsiteY3" fmla="*/ 80771 h 360676"/>
                  <a:gd name="connsiteX4" fmla="*/ 698192 w 698192"/>
                  <a:gd name="connsiteY4" fmla="*/ 360676 h 360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192" h="360676">
                    <a:moveTo>
                      <a:pt x="698192" y="360676"/>
                    </a:moveTo>
                    <a:cubicBezTo>
                      <a:pt x="698192" y="360676"/>
                      <a:pt x="388027" y="60583"/>
                      <a:pt x="56265" y="810"/>
                    </a:cubicBezTo>
                    <a:cubicBezTo>
                      <a:pt x="12283" y="-7107"/>
                      <a:pt x="-17494" y="44793"/>
                      <a:pt x="11535" y="79055"/>
                    </a:cubicBezTo>
                    <a:lnTo>
                      <a:pt x="12986" y="80771"/>
                    </a:lnTo>
                    <a:cubicBezTo>
                      <a:pt x="63478" y="138256"/>
                      <a:pt x="457695" y="233215"/>
                      <a:pt x="698192" y="360676"/>
                    </a:cubicBezTo>
                    <a:close/>
                  </a:path>
                </a:pathLst>
              </a:custGeom>
              <a:solidFill>
                <a:srgbClr val="AEC3FF">
                  <a:alpha val="50000"/>
                </a:srgbClr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1004588" y="6015442"/>
                <a:ext cx="992563" cy="231723"/>
              </a:xfrm>
              <a:custGeom>
                <a:avLst/>
                <a:gdLst>
                  <a:gd name="connsiteX0" fmla="*/ 992563 w 992563"/>
                  <a:gd name="connsiteY0" fmla="*/ 231724 h 231723"/>
                  <a:gd name="connsiteX1" fmla="*/ 45352 w 992563"/>
                  <a:gd name="connsiteY1" fmla="*/ 6533 h 231723"/>
                  <a:gd name="connsiteX2" fmla="*/ 94 w 992563"/>
                  <a:gd name="connsiteY2" fmla="*/ 60147 h 231723"/>
                  <a:gd name="connsiteX3" fmla="*/ 43285 w 992563"/>
                  <a:gd name="connsiteY3" fmla="*/ 118381 h 231723"/>
                  <a:gd name="connsiteX4" fmla="*/ 992563 w 992563"/>
                  <a:gd name="connsiteY4" fmla="*/ 231724 h 23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2563" h="231723">
                    <a:moveTo>
                      <a:pt x="992563" y="231724"/>
                    </a:moveTo>
                    <a:cubicBezTo>
                      <a:pt x="992563" y="231724"/>
                      <a:pt x="484739" y="-45631"/>
                      <a:pt x="45352" y="6533"/>
                    </a:cubicBezTo>
                    <a:cubicBezTo>
                      <a:pt x="18376" y="9464"/>
                      <a:pt x="-1543" y="33063"/>
                      <a:pt x="94" y="60147"/>
                    </a:cubicBezTo>
                    <a:cubicBezTo>
                      <a:pt x="1546" y="77741"/>
                      <a:pt x="12321" y="98017"/>
                      <a:pt x="43285" y="118381"/>
                    </a:cubicBezTo>
                    <a:cubicBezTo>
                      <a:pt x="125885" y="172655"/>
                      <a:pt x="649279" y="155546"/>
                      <a:pt x="992563" y="231724"/>
                    </a:cubicBezTo>
                    <a:close/>
                  </a:path>
                </a:pathLst>
              </a:custGeom>
              <a:solidFill>
                <a:srgbClr val="AEC3FF">
                  <a:alpha val="50000"/>
                </a:srgbClr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" name="任意多边形: 形状 12"/>
            <p:cNvSpPr/>
            <p:nvPr/>
          </p:nvSpPr>
          <p:spPr>
            <a:xfrm>
              <a:off x="892041" y="4175389"/>
              <a:ext cx="1529240" cy="2123412"/>
            </a:xfrm>
            <a:custGeom>
              <a:avLst/>
              <a:gdLst>
                <a:gd name="connsiteX0" fmla="*/ 1278578 w 1529240"/>
                <a:gd name="connsiteY0" fmla="*/ 478724 h 2123412"/>
                <a:gd name="connsiteX1" fmla="*/ 1180013 w 1529240"/>
                <a:gd name="connsiteY1" fmla="*/ 903157 h 2123412"/>
                <a:gd name="connsiteX2" fmla="*/ 1235124 w 1529240"/>
                <a:gd name="connsiteY2" fmla="*/ 422338 h 2123412"/>
                <a:gd name="connsiteX3" fmla="*/ 738119 w 1529240"/>
                <a:gd name="connsiteY3" fmla="*/ 126951 h 2123412"/>
                <a:gd name="connsiteX4" fmla="*/ 807348 w 1529240"/>
                <a:gd name="connsiteY4" fmla="*/ 559520 h 2123412"/>
                <a:gd name="connsiteX5" fmla="*/ 558406 w 1529240"/>
                <a:gd name="connsiteY5" fmla="*/ 59481 h 2123412"/>
                <a:gd name="connsiteX6" fmla="*/ 62369 w 1529240"/>
                <a:gd name="connsiteY6" fmla="*/ 113976 h 2123412"/>
                <a:gd name="connsiteX7" fmla="*/ 74992 w 1529240"/>
                <a:gd name="connsiteY7" fmla="*/ 502563 h 2123412"/>
                <a:gd name="connsiteX8" fmla="*/ 485835 w 1529240"/>
                <a:gd name="connsiteY8" fmla="*/ 659713 h 2123412"/>
                <a:gd name="connsiteX9" fmla="*/ 61621 w 1529240"/>
                <a:gd name="connsiteY9" fmla="*/ 648585 h 2123412"/>
                <a:gd name="connsiteX10" fmla="*/ 337701 w 1529240"/>
                <a:gd name="connsiteY10" fmla="*/ 1098352 h 2123412"/>
                <a:gd name="connsiteX11" fmla="*/ 769171 w 1529240"/>
                <a:gd name="connsiteY11" fmla="*/ 1034006 h 2123412"/>
                <a:gd name="connsiteX12" fmla="*/ 911675 w 1529240"/>
                <a:gd name="connsiteY12" fmla="*/ 1128832 h 2123412"/>
                <a:gd name="connsiteX13" fmla="*/ 508310 w 1529240"/>
                <a:gd name="connsiteY13" fmla="*/ 1138729 h 2123412"/>
                <a:gd name="connsiteX14" fmla="*/ 471408 w 1529240"/>
                <a:gd name="connsiteY14" fmla="*/ 1319673 h 2123412"/>
                <a:gd name="connsiteX15" fmla="*/ 1102120 w 1529240"/>
                <a:gd name="connsiteY15" fmla="*/ 1327282 h 2123412"/>
                <a:gd name="connsiteX16" fmla="*/ 1114919 w 1529240"/>
                <a:gd name="connsiteY16" fmla="*/ 1310964 h 2123412"/>
                <a:gd name="connsiteX17" fmla="*/ 1102120 w 1529240"/>
                <a:gd name="connsiteY17" fmla="*/ 1327282 h 2123412"/>
                <a:gd name="connsiteX18" fmla="*/ 1181553 w 1529240"/>
                <a:gd name="connsiteY18" fmla="*/ 1549219 h 2123412"/>
                <a:gd name="connsiteX19" fmla="*/ 1194747 w 1529240"/>
                <a:gd name="connsiteY19" fmla="*/ 1609519 h 2123412"/>
                <a:gd name="connsiteX20" fmla="*/ 1194747 w 1529240"/>
                <a:gd name="connsiteY20" fmla="*/ 1609519 h 2123412"/>
                <a:gd name="connsiteX21" fmla="*/ 1200421 w 1529240"/>
                <a:gd name="connsiteY21" fmla="*/ 1638108 h 2123412"/>
                <a:gd name="connsiteX22" fmla="*/ 1125651 w 1529240"/>
                <a:gd name="connsiteY22" fmla="*/ 2103049 h 2123412"/>
                <a:gd name="connsiteX23" fmla="*/ 1163740 w 1529240"/>
                <a:gd name="connsiteY23" fmla="*/ 2123412 h 2123412"/>
                <a:gd name="connsiteX24" fmla="*/ 1219378 w 1529240"/>
                <a:gd name="connsiteY24" fmla="*/ 1575608 h 2123412"/>
                <a:gd name="connsiteX25" fmla="*/ 1204512 w 1529240"/>
                <a:gd name="connsiteY25" fmla="*/ 1196786 h 2123412"/>
                <a:gd name="connsiteX26" fmla="*/ 1511819 w 1529240"/>
                <a:gd name="connsiteY26" fmla="*/ 759114 h 2123412"/>
                <a:gd name="connsiteX27" fmla="*/ 1278578 w 1529240"/>
                <a:gd name="connsiteY27" fmla="*/ 478724 h 212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529240" h="2123412">
                  <a:moveTo>
                    <a:pt x="1278578" y="478724"/>
                  </a:moveTo>
                  <a:cubicBezTo>
                    <a:pt x="1278578" y="478724"/>
                    <a:pt x="1260326" y="911558"/>
                    <a:pt x="1180013" y="903157"/>
                  </a:cubicBezTo>
                  <a:cubicBezTo>
                    <a:pt x="1099701" y="894756"/>
                    <a:pt x="1235124" y="422338"/>
                    <a:pt x="1235124" y="422338"/>
                  </a:cubicBezTo>
                  <a:cubicBezTo>
                    <a:pt x="1235124" y="422338"/>
                    <a:pt x="892718" y="147447"/>
                    <a:pt x="738119" y="126951"/>
                  </a:cubicBezTo>
                  <a:cubicBezTo>
                    <a:pt x="738119" y="126951"/>
                    <a:pt x="883262" y="587405"/>
                    <a:pt x="807348" y="559520"/>
                  </a:cubicBezTo>
                  <a:cubicBezTo>
                    <a:pt x="731434" y="531635"/>
                    <a:pt x="558406" y="59481"/>
                    <a:pt x="558406" y="59481"/>
                  </a:cubicBezTo>
                  <a:cubicBezTo>
                    <a:pt x="558406" y="59481"/>
                    <a:pt x="180155" y="-105454"/>
                    <a:pt x="62369" y="113976"/>
                  </a:cubicBezTo>
                  <a:cubicBezTo>
                    <a:pt x="-55416" y="333406"/>
                    <a:pt x="19838" y="474326"/>
                    <a:pt x="74992" y="502563"/>
                  </a:cubicBezTo>
                  <a:cubicBezTo>
                    <a:pt x="130147" y="530800"/>
                    <a:pt x="506946" y="613179"/>
                    <a:pt x="485835" y="659713"/>
                  </a:cubicBezTo>
                  <a:cubicBezTo>
                    <a:pt x="464723" y="706247"/>
                    <a:pt x="192954" y="725379"/>
                    <a:pt x="61621" y="648585"/>
                  </a:cubicBezTo>
                  <a:cubicBezTo>
                    <a:pt x="61621" y="648585"/>
                    <a:pt x="128255" y="1070291"/>
                    <a:pt x="337701" y="1098352"/>
                  </a:cubicBezTo>
                  <a:cubicBezTo>
                    <a:pt x="547146" y="1126413"/>
                    <a:pt x="640038" y="1014301"/>
                    <a:pt x="769171" y="1034006"/>
                  </a:cubicBezTo>
                  <a:cubicBezTo>
                    <a:pt x="898304" y="1053710"/>
                    <a:pt x="983059" y="1109392"/>
                    <a:pt x="911675" y="1128832"/>
                  </a:cubicBezTo>
                  <a:cubicBezTo>
                    <a:pt x="840291" y="1148272"/>
                    <a:pt x="630977" y="1075437"/>
                    <a:pt x="508310" y="1138729"/>
                  </a:cubicBezTo>
                  <a:cubicBezTo>
                    <a:pt x="385642" y="1202019"/>
                    <a:pt x="290199" y="1236458"/>
                    <a:pt x="471408" y="1319673"/>
                  </a:cubicBezTo>
                  <a:cubicBezTo>
                    <a:pt x="652617" y="1402888"/>
                    <a:pt x="999816" y="1457823"/>
                    <a:pt x="1102120" y="1327282"/>
                  </a:cubicBezTo>
                  <a:cubicBezTo>
                    <a:pt x="1106518" y="1321608"/>
                    <a:pt x="1110916" y="1316199"/>
                    <a:pt x="1114919" y="1310964"/>
                  </a:cubicBezTo>
                  <a:cubicBezTo>
                    <a:pt x="1111378" y="1316936"/>
                    <a:pt x="1107076" y="1322421"/>
                    <a:pt x="1102120" y="1327282"/>
                  </a:cubicBezTo>
                  <a:cubicBezTo>
                    <a:pt x="1132468" y="1355915"/>
                    <a:pt x="1162420" y="1465784"/>
                    <a:pt x="1181553" y="1549219"/>
                  </a:cubicBezTo>
                  <a:cubicBezTo>
                    <a:pt x="1183796" y="1563161"/>
                    <a:pt x="1187974" y="1582734"/>
                    <a:pt x="1194747" y="1609519"/>
                  </a:cubicBezTo>
                  <a:lnTo>
                    <a:pt x="1194747" y="1609519"/>
                  </a:lnTo>
                  <a:cubicBezTo>
                    <a:pt x="1197210" y="1621482"/>
                    <a:pt x="1199146" y="1631291"/>
                    <a:pt x="1200421" y="1638108"/>
                  </a:cubicBezTo>
                  <a:cubicBezTo>
                    <a:pt x="1228526" y="1821516"/>
                    <a:pt x="1125651" y="2103049"/>
                    <a:pt x="1125651" y="2103049"/>
                  </a:cubicBezTo>
                  <a:lnTo>
                    <a:pt x="1163740" y="2123412"/>
                  </a:lnTo>
                  <a:cubicBezTo>
                    <a:pt x="1321681" y="1852259"/>
                    <a:pt x="1219378" y="1575608"/>
                    <a:pt x="1219378" y="1575608"/>
                  </a:cubicBezTo>
                  <a:cubicBezTo>
                    <a:pt x="1161101" y="1361544"/>
                    <a:pt x="1204512" y="1196786"/>
                    <a:pt x="1204512" y="1196786"/>
                  </a:cubicBezTo>
                  <a:cubicBezTo>
                    <a:pt x="1204512" y="1196786"/>
                    <a:pt x="1617949" y="1076845"/>
                    <a:pt x="1511819" y="759114"/>
                  </a:cubicBezTo>
                  <a:cubicBezTo>
                    <a:pt x="1511687" y="759290"/>
                    <a:pt x="1414749" y="556793"/>
                    <a:pt x="1278578" y="478724"/>
                  </a:cubicBezTo>
                  <a:close/>
                </a:path>
              </a:pathLst>
            </a:custGeom>
            <a:solidFill>
              <a:srgbClr val="AEC3FF">
                <a:alpha val="50000"/>
              </a:srgbClr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7847006" y="4121195"/>
              <a:ext cx="1751826" cy="1551600"/>
            </a:xfrm>
            <a:custGeom>
              <a:avLst/>
              <a:gdLst>
                <a:gd name="connsiteX0" fmla="*/ 1729374 w 1751826"/>
                <a:gd name="connsiteY0" fmla="*/ 189545 h 1551600"/>
                <a:gd name="connsiteX1" fmla="*/ 1221154 w 1751826"/>
                <a:gd name="connsiteY1" fmla="*/ 12295 h 1551600"/>
                <a:gd name="connsiteX2" fmla="*/ 838504 w 1751826"/>
                <a:gd name="connsiteY2" fmla="*/ 477720 h 1551600"/>
                <a:gd name="connsiteX3" fmla="*/ 1015931 w 1751826"/>
                <a:gd name="connsiteY3" fmla="*/ 39696 h 1551600"/>
                <a:gd name="connsiteX4" fmla="*/ 422164 w 1751826"/>
                <a:gd name="connsiteY4" fmla="*/ 230053 h 1551600"/>
                <a:gd name="connsiteX5" fmla="*/ 363799 w 1751826"/>
                <a:gd name="connsiteY5" fmla="*/ 749049 h 1551600"/>
                <a:gd name="connsiteX6" fmla="*/ 362831 w 1751826"/>
                <a:gd name="connsiteY6" fmla="*/ 278962 h 1551600"/>
                <a:gd name="connsiteX7" fmla="*/ 49939 w 1751826"/>
                <a:gd name="connsiteY7" fmla="*/ 517348 h 1551600"/>
                <a:gd name="connsiteX8" fmla="*/ 267169 w 1751826"/>
                <a:gd name="connsiteY8" fmla="*/ 1051825 h 1551600"/>
                <a:gd name="connsiteX9" fmla="*/ 159895 w 1751826"/>
                <a:gd name="connsiteY9" fmla="*/ 1446438 h 1551600"/>
                <a:gd name="connsiteX10" fmla="*/ 159895 w 1751826"/>
                <a:gd name="connsiteY10" fmla="*/ 1446438 h 1551600"/>
                <a:gd name="connsiteX11" fmla="*/ 108480 w 1751826"/>
                <a:gd name="connsiteY11" fmla="*/ 1551601 h 1551600"/>
                <a:gd name="connsiteX12" fmla="*/ 152462 w 1751826"/>
                <a:gd name="connsiteY12" fmla="*/ 1551601 h 1551600"/>
                <a:gd name="connsiteX13" fmla="*/ 164382 w 1751826"/>
                <a:gd name="connsiteY13" fmla="*/ 1517250 h 1551600"/>
                <a:gd name="connsiteX14" fmla="*/ 164382 w 1751826"/>
                <a:gd name="connsiteY14" fmla="*/ 1517250 h 1551600"/>
                <a:gd name="connsiteX15" fmla="*/ 164382 w 1751826"/>
                <a:gd name="connsiteY15" fmla="*/ 1516766 h 1551600"/>
                <a:gd name="connsiteX16" fmla="*/ 177137 w 1751826"/>
                <a:gd name="connsiteY16" fmla="*/ 1488353 h 1551600"/>
                <a:gd name="connsiteX17" fmla="*/ 177137 w 1751826"/>
                <a:gd name="connsiteY17" fmla="*/ 1488353 h 1551600"/>
                <a:gd name="connsiteX18" fmla="*/ 205418 w 1751826"/>
                <a:gd name="connsiteY18" fmla="*/ 1428229 h 1551600"/>
                <a:gd name="connsiteX19" fmla="*/ 205418 w 1751826"/>
                <a:gd name="connsiteY19" fmla="*/ 1428229 h 1551600"/>
                <a:gd name="connsiteX20" fmla="*/ 342555 w 1751826"/>
                <a:gd name="connsiteY20" fmla="*/ 1214210 h 1551600"/>
                <a:gd name="connsiteX21" fmla="*/ 333055 w 1751826"/>
                <a:gd name="connsiteY21" fmla="*/ 1193978 h 1551600"/>
                <a:gd name="connsiteX22" fmla="*/ 342555 w 1751826"/>
                <a:gd name="connsiteY22" fmla="*/ 1214210 h 1551600"/>
                <a:gd name="connsiteX23" fmla="*/ 1007441 w 1751826"/>
                <a:gd name="connsiteY23" fmla="*/ 1358737 h 1551600"/>
                <a:gd name="connsiteX24" fmla="*/ 1012456 w 1751826"/>
                <a:gd name="connsiteY24" fmla="*/ 1159627 h 1551600"/>
                <a:gd name="connsiteX25" fmla="*/ 590794 w 1751826"/>
                <a:gd name="connsiteY25" fmla="*/ 1051606 h 1551600"/>
                <a:gd name="connsiteX26" fmla="*/ 763558 w 1751826"/>
                <a:gd name="connsiteY26" fmla="*/ 986423 h 1551600"/>
                <a:gd name="connsiteX27" fmla="*/ 1201538 w 1751826"/>
                <a:gd name="connsiteY27" fmla="*/ 1158439 h 1551600"/>
                <a:gd name="connsiteX28" fmla="*/ 1600548 w 1751826"/>
                <a:gd name="connsiteY28" fmla="*/ 752391 h 1551600"/>
                <a:gd name="connsiteX29" fmla="*/ 1151925 w 1751826"/>
                <a:gd name="connsiteY29" fmla="*/ 661435 h 1551600"/>
                <a:gd name="connsiteX30" fmla="*/ 1621836 w 1751826"/>
                <a:gd name="connsiteY30" fmla="*/ 595461 h 1551600"/>
                <a:gd name="connsiteX31" fmla="*/ 1729374 w 1751826"/>
                <a:gd name="connsiteY31" fmla="*/ 189545 h 155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751826" h="1551600">
                  <a:moveTo>
                    <a:pt x="1729374" y="189545"/>
                  </a:moveTo>
                  <a:cubicBezTo>
                    <a:pt x="1658605" y="-69645"/>
                    <a:pt x="1221154" y="12295"/>
                    <a:pt x="1221154" y="12295"/>
                  </a:cubicBezTo>
                  <a:cubicBezTo>
                    <a:pt x="1221154" y="12295"/>
                    <a:pt x="924887" y="466768"/>
                    <a:pt x="838504" y="477720"/>
                  </a:cubicBezTo>
                  <a:cubicBezTo>
                    <a:pt x="752122" y="488671"/>
                    <a:pt x="1015931" y="39696"/>
                    <a:pt x="1015931" y="39696"/>
                  </a:cubicBezTo>
                  <a:cubicBezTo>
                    <a:pt x="848400" y="23862"/>
                    <a:pt x="422164" y="230053"/>
                    <a:pt x="422164" y="230053"/>
                  </a:cubicBezTo>
                  <a:cubicBezTo>
                    <a:pt x="422164" y="230053"/>
                    <a:pt x="450269" y="759473"/>
                    <a:pt x="363799" y="749049"/>
                  </a:cubicBezTo>
                  <a:cubicBezTo>
                    <a:pt x="277329" y="738625"/>
                    <a:pt x="362831" y="278962"/>
                    <a:pt x="362831" y="278962"/>
                  </a:cubicBezTo>
                  <a:cubicBezTo>
                    <a:pt x="200843" y="327915"/>
                    <a:pt x="49939" y="517348"/>
                    <a:pt x="49939" y="517348"/>
                  </a:cubicBezTo>
                  <a:cubicBezTo>
                    <a:pt x="-138527" y="825710"/>
                    <a:pt x="267169" y="1051825"/>
                    <a:pt x="267169" y="1051825"/>
                  </a:cubicBezTo>
                  <a:cubicBezTo>
                    <a:pt x="267169" y="1051825"/>
                    <a:pt x="272931" y="1235497"/>
                    <a:pt x="159895" y="1446438"/>
                  </a:cubicBezTo>
                  <a:lnTo>
                    <a:pt x="159895" y="1446438"/>
                  </a:lnTo>
                  <a:cubicBezTo>
                    <a:pt x="139513" y="1479811"/>
                    <a:pt x="122300" y="1515019"/>
                    <a:pt x="108480" y="1551601"/>
                  </a:cubicBezTo>
                  <a:lnTo>
                    <a:pt x="152462" y="1551601"/>
                  </a:lnTo>
                  <a:cubicBezTo>
                    <a:pt x="156010" y="1539872"/>
                    <a:pt x="159983" y="1528422"/>
                    <a:pt x="164382" y="1517250"/>
                  </a:cubicBezTo>
                  <a:lnTo>
                    <a:pt x="164382" y="1517250"/>
                  </a:lnTo>
                  <a:lnTo>
                    <a:pt x="164382" y="1516766"/>
                  </a:lnTo>
                  <a:cubicBezTo>
                    <a:pt x="167417" y="1509949"/>
                    <a:pt x="171727" y="1500229"/>
                    <a:pt x="177137" y="1488353"/>
                  </a:cubicBezTo>
                  <a:lnTo>
                    <a:pt x="177137" y="1488353"/>
                  </a:lnTo>
                  <a:cubicBezTo>
                    <a:pt x="190596" y="1461964"/>
                    <a:pt x="199656" y="1442348"/>
                    <a:pt x="205418" y="1428229"/>
                  </a:cubicBezTo>
                  <a:lnTo>
                    <a:pt x="205418" y="1428229"/>
                  </a:lnTo>
                  <a:cubicBezTo>
                    <a:pt x="245705" y="1345190"/>
                    <a:pt x="303763" y="1236992"/>
                    <a:pt x="342555" y="1214210"/>
                  </a:cubicBezTo>
                  <a:cubicBezTo>
                    <a:pt x="338528" y="1207904"/>
                    <a:pt x="335334" y="1201104"/>
                    <a:pt x="333055" y="1193978"/>
                  </a:cubicBezTo>
                  <a:lnTo>
                    <a:pt x="342555" y="1214210"/>
                  </a:lnTo>
                  <a:cubicBezTo>
                    <a:pt x="418558" y="1376154"/>
                    <a:pt x="796809" y="1402411"/>
                    <a:pt x="1007441" y="1358737"/>
                  </a:cubicBezTo>
                  <a:cubicBezTo>
                    <a:pt x="1218075" y="1315062"/>
                    <a:pt x="1126195" y="1255861"/>
                    <a:pt x="1012456" y="1159627"/>
                  </a:cubicBezTo>
                  <a:cubicBezTo>
                    <a:pt x="898716" y="1063393"/>
                    <a:pt x="661122" y="1089255"/>
                    <a:pt x="590794" y="1051606"/>
                  </a:cubicBezTo>
                  <a:cubicBezTo>
                    <a:pt x="520466" y="1013956"/>
                    <a:pt x="623033" y="975911"/>
                    <a:pt x="763558" y="986423"/>
                  </a:cubicBezTo>
                  <a:cubicBezTo>
                    <a:pt x="904082" y="996935"/>
                    <a:pt x="974674" y="1137284"/>
                    <a:pt x="1201538" y="1158439"/>
                  </a:cubicBezTo>
                  <a:cubicBezTo>
                    <a:pt x="1428401" y="1179595"/>
                    <a:pt x="1600548" y="752391"/>
                    <a:pt x="1600548" y="752391"/>
                  </a:cubicBezTo>
                  <a:cubicBezTo>
                    <a:pt x="1443970" y="801344"/>
                    <a:pt x="1162833" y="715446"/>
                    <a:pt x="1151925" y="661435"/>
                  </a:cubicBezTo>
                  <a:cubicBezTo>
                    <a:pt x="1141017" y="607424"/>
                    <a:pt x="1557050" y="611999"/>
                    <a:pt x="1621836" y="595461"/>
                  </a:cubicBezTo>
                  <a:cubicBezTo>
                    <a:pt x="1686623" y="578923"/>
                    <a:pt x="1800185" y="448735"/>
                    <a:pt x="1729374" y="189545"/>
                  </a:cubicBezTo>
                  <a:close/>
                </a:path>
              </a:pathLst>
            </a:custGeom>
            <a:solidFill>
              <a:srgbClr val="AEC3FF">
                <a:alpha val="50000"/>
              </a:srgbClr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2761502" y="4691631"/>
              <a:ext cx="364942" cy="426025"/>
            </a:xfrm>
            <a:custGeom>
              <a:avLst/>
              <a:gdLst>
                <a:gd name="connsiteX0" fmla="*/ 42776 w 364942"/>
                <a:gd name="connsiteY0" fmla="*/ 425796 h 426025"/>
                <a:gd name="connsiteX1" fmla="*/ 183520 w 364942"/>
                <a:gd name="connsiteY1" fmla="*/ 395888 h 426025"/>
                <a:gd name="connsiteX2" fmla="*/ 328091 w 364942"/>
                <a:gd name="connsiteY2" fmla="*/ 203947 h 426025"/>
                <a:gd name="connsiteX3" fmla="*/ 332754 w 364942"/>
                <a:gd name="connsiteY3" fmla="*/ 164363 h 426025"/>
                <a:gd name="connsiteX4" fmla="*/ 364729 w 364942"/>
                <a:gd name="connsiteY4" fmla="*/ 119940 h 426025"/>
                <a:gd name="connsiteX5" fmla="*/ 359627 w 364942"/>
                <a:gd name="connsiteY5" fmla="*/ 72439 h 426025"/>
                <a:gd name="connsiteX6" fmla="*/ 338120 w 364942"/>
                <a:gd name="connsiteY6" fmla="*/ 29468 h 426025"/>
                <a:gd name="connsiteX7" fmla="*/ 334073 w 364942"/>
                <a:gd name="connsiteY7" fmla="*/ 24542 h 426025"/>
                <a:gd name="connsiteX8" fmla="*/ 306496 w 364942"/>
                <a:gd name="connsiteY8" fmla="*/ 1011 h 426025"/>
                <a:gd name="connsiteX9" fmla="*/ 284109 w 364942"/>
                <a:gd name="connsiteY9" fmla="*/ 9808 h 426025"/>
                <a:gd name="connsiteX10" fmla="*/ 284109 w 364942"/>
                <a:gd name="connsiteY10" fmla="*/ 10071 h 426025"/>
                <a:gd name="connsiteX11" fmla="*/ 264097 w 364942"/>
                <a:gd name="connsiteY11" fmla="*/ 39716 h 426025"/>
                <a:gd name="connsiteX12" fmla="*/ 263481 w 364942"/>
                <a:gd name="connsiteY12" fmla="*/ 40551 h 426025"/>
                <a:gd name="connsiteX13" fmla="*/ 259083 w 364942"/>
                <a:gd name="connsiteY13" fmla="*/ 49348 h 426025"/>
                <a:gd name="connsiteX14" fmla="*/ 257895 w 364942"/>
                <a:gd name="connsiteY14" fmla="*/ 51415 h 426025"/>
                <a:gd name="connsiteX15" fmla="*/ 248307 w 364942"/>
                <a:gd name="connsiteY15" fmla="*/ 72307 h 426025"/>
                <a:gd name="connsiteX16" fmla="*/ 154052 w 364942"/>
                <a:gd name="connsiteY16" fmla="*/ 314212 h 426025"/>
                <a:gd name="connsiteX17" fmla="*/ 17134 w 364942"/>
                <a:gd name="connsiteY17" fmla="*/ 370201 h 426025"/>
                <a:gd name="connsiteX18" fmla="*/ 42776 w 364942"/>
                <a:gd name="connsiteY18" fmla="*/ 425796 h 42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4942" h="426025">
                  <a:moveTo>
                    <a:pt x="42776" y="425796"/>
                  </a:moveTo>
                  <a:cubicBezTo>
                    <a:pt x="95555" y="420562"/>
                    <a:pt x="158362" y="411282"/>
                    <a:pt x="183520" y="395888"/>
                  </a:cubicBezTo>
                  <a:cubicBezTo>
                    <a:pt x="221565" y="372665"/>
                    <a:pt x="287451" y="275111"/>
                    <a:pt x="328091" y="203947"/>
                  </a:cubicBezTo>
                  <a:cubicBezTo>
                    <a:pt x="329235" y="202188"/>
                    <a:pt x="331874" y="166166"/>
                    <a:pt x="332754" y="164363"/>
                  </a:cubicBezTo>
                  <a:cubicBezTo>
                    <a:pt x="353953" y="126625"/>
                    <a:pt x="363541" y="149848"/>
                    <a:pt x="364729" y="119940"/>
                  </a:cubicBezTo>
                  <a:cubicBezTo>
                    <a:pt x="365585" y="103936"/>
                    <a:pt x="363862" y="87897"/>
                    <a:pt x="359627" y="72439"/>
                  </a:cubicBezTo>
                  <a:cubicBezTo>
                    <a:pt x="355406" y="56820"/>
                    <a:pt x="348093" y="42208"/>
                    <a:pt x="338120" y="29468"/>
                  </a:cubicBezTo>
                  <a:cubicBezTo>
                    <a:pt x="337025" y="27633"/>
                    <a:pt x="335661" y="25972"/>
                    <a:pt x="334073" y="24542"/>
                  </a:cubicBezTo>
                  <a:cubicBezTo>
                    <a:pt x="326393" y="15082"/>
                    <a:pt x="317047" y="7107"/>
                    <a:pt x="306496" y="1011"/>
                  </a:cubicBezTo>
                  <a:cubicBezTo>
                    <a:pt x="299503" y="-1892"/>
                    <a:pt x="291938" y="1583"/>
                    <a:pt x="284109" y="9808"/>
                  </a:cubicBezTo>
                  <a:lnTo>
                    <a:pt x="284109" y="10071"/>
                  </a:lnTo>
                  <a:cubicBezTo>
                    <a:pt x="276126" y="19000"/>
                    <a:pt x="269394" y="28973"/>
                    <a:pt x="264097" y="39716"/>
                  </a:cubicBezTo>
                  <a:cubicBezTo>
                    <a:pt x="263789" y="39980"/>
                    <a:pt x="263481" y="40287"/>
                    <a:pt x="263481" y="40551"/>
                  </a:cubicBezTo>
                  <a:cubicBezTo>
                    <a:pt x="262029" y="43190"/>
                    <a:pt x="260578" y="46093"/>
                    <a:pt x="259083" y="49348"/>
                  </a:cubicBezTo>
                  <a:cubicBezTo>
                    <a:pt x="258582" y="49972"/>
                    <a:pt x="258182" y="50669"/>
                    <a:pt x="257895" y="51415"/>
                  </a:cubicBezTo>
                  <a:cubicBezTo>
                    <a:pt x="254728" y="58101"/>
                    <a:pt x="251532" y="65065"/>
                    <a:pt x="248307" y="72307"/>
                  </a:cubicBezTo>
                  <a:cubicBezTo>
                    <a:pt x="212593" y="150157"/>
                    <a:pt x="185719" y="279025"/>
                    <a:pt x="154052" y="314212"/>
                  </a:cubicBezTo>
                  <a:cubicBezTo>
                    <a:pt x="140417" y="329298"/>
                    <a:pt x="66790" y="348123"/>
                    <a:pt x="17134" y="370201"/>
                  </a:cubicBezTo>
                  <a:cubicBezTo>
                    <a:pt x="-18800" y="385727"/>
                    <a:pt x="7634" y="429578"/>
                    <a:pt x="42776" y="425796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3009281" y="4697755"/>
              <a:ext cx="53395" cy="93892"/>
            </a:xfrm>
            <a:custGeom>
              <a:avLst/>
              <a:gdLst>
                <a:gd name="connsiteX0" fmla="*/ 33735 w 53395"/>
                <a:gd name="connsiteY0" fmla="*/ 1836 h 93892"/>
                <a:gd name="connsiteX1" fmla="*/ 0 w 53395"/>
                <a:gd name="connsiteY1" fmla="*/ 66095 h 93892"/>
                <a:gd name="connsiteX2" fmla="*/ 53395 w 53395"/>
                <a:gd name="connsiteY2" fmla="*/ 93892 h 93892"/>
                <a:gd name="connsiteX3" fmla="*/ 33735 w 53395"/>
                <a:gd name="connsiteY3" fmla="*/ 1836 h 9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95" h="93892">
                  <a:moveTo>
                    <a:pt x="33735" y="1836"/>
                  </a:moveTo>
                  <a:cubicBezTo>
                    <a:pt x="20012" y="13712"/>
                    <a:pt x="4398" y="52944"/>
                    <a:pt x="0" y="66095"/>
                  </a:cubicBezTo>
                  <a:cubicBezTo>
                    <a:pt x="0" y="66095"/>
                    <a:pt x="38045" y="64644"/>
                    <a:pt x="53395" y="93892"/>
                  </a:cubicBezTo>
                  <a:cubicBezTo>
                    <a:pt x="53395" y="93892"/>
                    <a:pt x="53483" y="-15361"/>
                    <a:pt x="33735" y="1836"/>
                  </a:cubicBezTo>
                  <a:close/>
                </a:path>
              </a:pathLst>
            </a:custGeom>
            <a:solidFill>
              <a:srgbClr val="2B478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1248523" y="4666033"/>
              <a:ext cx="1741582" cy="1747695"/>
            </a:xfrm>
            <a:custGeom>
              <a:avLst/>
              <a:gdLst>
                <a:gd name="connsiteX0" fmla="*/ 443565 w 1741582"/>
                <a:gd name="connsiteY0" fmla="*/ 1747695 h 1747695"/>
                <a:gd name="connsiteX1" fmla="*/ 0 w 1741582"/>
                <a:gd name="connsiteY1" fmla="*/ 121172 h 1747695"/>
                <a:gd name="connsiteX2" fmla="*/ 387707 w 1741582"/>
                <a:gd name="connsiteY2" fmla="*/ 94211 h 1747695"/>
                <a:gd name="connsiteX3" fmla="*/ 531355 w 1741582"/>
                <a:gd name="connsiteY3" fmla="*/ 890297 h 1747695"/>
                <a:gd name="connsiteX4" fmla="*/ 570280 w 1741582"/>
                <a:gd name="connsiteY4" fmla="*/ 1109287 h 1747695"/>
                <a:gd name="connsiteX5" fmla="*/ 595218 w 1741582"/>
                <a:gd name="connsiteY5" fmla="*/ 1266833 h 1747695"/>
                <a:gd name="connsiteX6" fmla="*/ 599132 w 1741582"/>
                <a:gd name="connsiteY6" fmla="*/ 1067460 h 1747695"/>
                <a:gd name="connsiteX7" fmla="*/ 610480 w 1741582"/>
                <a:gd name="connsiteY7" fmla="*/ 882732 h 1747695"/>
                <a:gd name="connsiteX8" fmla="*/ 678037 w 1741582"/>
                <a:gd name="connsiteY8" fmla="*/ 73979 h 1747695"/>
                <a:gd name="connsiteX9" fmla="*/ 1065788 w 1741582"/>
                <a:gd name="connsiteY9" fmla="*/ 47017 h 1747695"/>
                <a:gd name="connsiteX10" fmla="*/ 1240268 w 1741582"/>
                <a:gd name="connsiteY10" fmla="*/ 837738 h 1747695"/>
                <a:gd name="connsiteX11" fmla="*/ 1282535 w 1741582"/>
                <a:gd name="connsiteY11" fmla="*/ 1058663 h 1747695"/>
                <a:gd name="connsiteX12" fmla="*/ 1312971 w 1741582"/>
                <a:gd name="connsiteY12" fmla="*/ 1217968 h 1747695"/>
                <a:gd name="connsiteX13" fmla="*/ 1316534 w 1741582"/>
                <a:gd name="connsiteY13" fmla="*/ 983101 h 1747695"/>
                <a:gd name="connsiteX14" fmla="*/ 1321196 w 1741582"/>
                <a:gd name="connsiteY14" fmla="*/ 840729 h 1747695"/>
                <a:gd name="connsiteX15" fmla="*/ 1352819 w 1741582"/>
                <a:gd name="connsiteY15" fmla="*/ 27049 h 1747695"/>
                <a:gd name="connsiteX16" fmla="*/ 1741582 w 1741582"/>
                <a:gd name="connsiteY16" fmla="*/ 0 h 1747695"/>
                <a:gd name="connsiteX17" fmla="*/ 1529674 w 1741582"/>
                <a:gd name="connsiteY17" fmla="*/ 1672090 h 1747695"/>
                <a:gd name="connsiteX18" fmla="*/ 1113070 w 1741582"/>
                <a:gd name="connsiteY18" fmla="*/ 1701118 h 1747695"/>
                <a:gd name="connsiteX19" fmla="*/ 975624 w 1741582"/>
                <a:gd name="connsiteY19" fmla="*/ 1025104 h 1747695"/>
                <a:gd name="connsiteX20" fmla="*/ 941581 w 1741582"/>
                <a:gd name="connsiteY20" fmla="*/ 837518 h 1747695"/>
                <a:gd name="connsiteX21" fmla="*/ 910793 w 1741582"/>
                <a:gd name="connsiteY21" fmla="*/ 633570 h 1747695"/>
                <a:gd name="connsiteX22" fmla="*/ 908243 w 1741582"/>
                <a:gd name="connsiteY22" fmla="*/ 852252 h 1747695"/>
                <a:gd name="connsiteX23" fmla="*/ 900897 w 1741582"/>
                <a:gd name="connsiteY23" fmla="*/ 1032581 h 1747695"/>
                <a:gd name="connsiteX24" fmla="*/ 862545 w 1741582"/>
                <a:gd name="connsiteY24" fmla="*/ 1718711 h 174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41582" h="1747695">
                  <a:moveTo>
                    <a:pt x="443565" y="1747695"/>
                  </a:moveTo>
                  <a:lnTo>
                    <a:pt x="0" y="121172"/>
                  </a:lnTo>
                  <a:lnTo>
                    <a:pt x="387707" y="94211"/>
                  </a:lnTo>
                  <a:lnTo>
                    <a:pt x="531355" y="890297"/>
                  </a:lnTo>
                  <a:cubicBezTo>
                    <a:pt x="547453" y="977412"/>
                    <a:pt x="560427" y="1050409"/>
                    <a:pt x="570280" y="1109287"/>
                  </a:cubicBezTo>
                  <a:cubicBezTo>
                    <a:pt x="580132" y="1168165"/>
                    <a:pt x="588444" y="1220681"/>
                    <a:pt x="595218" y="1266833"/>
                  </a:cubicBezTo>
                  <a:cubicBezTo>
                    <a:pt x="595423" y="1197897"/>
                    <a:pt x="596728" y="1131440"/>
                    <a:pt x="599132" y="1067460"/>
                  </a:cubicBezTo>
                  <a:cubicBezTo>
                    <a:pt x="601537" y="1003480"/>
                    <a:pt x="605319" y="941903"/>
                    <a:pt x="610480" y="882732"/>
                  </a:cubicBezTo>
                  <a:lnTo>
                    <a:pt x="678037" y="73979"/>
                  </a:lnTo>
                  <a:lnTo>
                    <a:pt x="1065788" y="47017"/>
                  </a:lnTo>
                  <a:lnTo>
                    <a:pt x="1240268" y="837738"/>
                  </a:lnTo>
                  <a:cubicBezTo>
                    <a:pt x="1247481" y="869552"/>
                    <a:pt x="1261570" y="943194"/>
                    <a:pt x="1282535" y="1058663"/>
                  </a:cubicBezTo>
                  <a:cubicBezTo>
                    <a:pt x="1295114" y="1126103"/>
                    <a:pt x="1305260" y="1179205"/>
                    <a:pt x="1312971" y="1217968"/>
                  </a:cubicBezTo>
                  <a:cubicBezTo>
                    <a:pt x="1313939" y="1118274"/>
                    <a:pt x="1315126" y="1039985"/>
                    <a:pt x="1316534" y="983101"/>
                  </a:cubicBezTo>
                  <a:cubicBezTo>
                    <a:pt x="1317941" y="926216"/>
                    <a:pt x="1319495" y="878759"/>
                    <a:pt x="1321196" y="840729"/>
                  </a:cubicBezTo>
                  <a:lnTo>
                    <a:pt x="1352819" y="27049"/>
                  </a:lnTo>
                  <a:lnTo>
                    <a:pt x="1741582" y="0"/>
                  </a:lnTo>
                  <a:lnTo>
                    <a:pt x="1529674" y="1672090"/>
                  </a:lnTo>
                  <a:lnTo>
                    <a:pt x="1113070" y="1701118"/>
                  </a:lnTo>
                  <a:lnTo>
                    <a:pt x="975624" y="1025104"/>
                  </a:lnTo>
                  <a:cubicBezTo>
                    <a:pt x="963573" y="965669"/>
                    <a:pt x="952225" y="903140"/>
                    <a:pt x="941581" y="837518"/>
                  </a:cubicBezTo>
                  <a:cubicBezTo>
                    <a:pt x="930938" y="771896"/>
                    <a:pt x="920675" y="703913"/>
                    <a:pt x="910793" y="633570"/>
                  </a:cubicBezTo>
                  <a:cubicBezTo>
                    <a:pt x="910793" y="715378"/>
                    <a:pt x="909943" y="788272"/>
                    <a:pt x="908243" y="852252"/>
                  </a:cubicBezTo>
                  <a:cubicBezTo>
                    <a:pt x="906542" y="916232"/>
                    <a:pt x="904093" y="976342"/>
                    <a:pt x="900897" y="1032581"/>
                  </a:cubicBezTo>
                  <a:lnTo>
                    <a:pt x="862545" y="1718711"/>
                  </a:lnTo>
                  <a:close/>
                </a:path>
              </a:pathLst>
            </a:custGeom>
            <a:solidFill>
              <a:srgbClr val="F2564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3018210" y="4218817"/>
              <a:ext cx="268779" cy="309462"/>
            </a:xfrm>
            <a:custGeom>
              <a:avLst/>
              <a:gdLst>
                <a:gd name="connsiteX0" fmla="*/ 138765 w 268779"/>
                <a:gd name="connsiteY0" fmla="*/ 64523 h 309462"/>
                <a:gd name="connsiteX1" fmla="*/ 228842 w 268779"/>
                <a:gd name="connsiteY1" fmla="*/ 0 h 309462"/>
                <a:gd name="connsiteX2" fmla="*/ 179361 w 268779"/>
                <a:gd name="connsiteY2" fmla="*/ 23575 h 309462"/>
                <a:gd name="connsiteX3" fmla="*/ 231481 w 268779"/>
                <a:gd name="connsiteY3" fmla="*/ 8049 h 309462"/>
                <a:gd name="connsiteX4" fmla="*/ 268778 w 268779"/>
                <a:gd name="connsiteY4" fmla="*/ 69888 h 309462"/>
                <a:gd name="connsiteX5" fmla="*/ 241069 w 268779"/>
                <a:gd name="connsiteY5" fmla="*/ 130584 h 309462"/>
                <a:gd name="connsiteX6" fmla="*/ 223080 w 268779"/>
                <a:gd name="connsiteY6" fmla="*/ 130584 h 309462"/>
                <a:gd name="connsiteX7" fmla="*/ 234603 w 268779"/>
                <a:gd name="connsiteY7" fmla="*/ 151168 h 309462"/>
                <a:gd name="connsiteX8" fmla="*/ 204519 w 268779"/>
                <a:gd name="connsiteY8" fmla="*/ 282589 h 309462"/>
                <a:gd name="connsiteX9" fmla="*/ 180681 w 268779"/>
                <a:gd name="connsiteY9" fmla="*/ 309462 h 309462"/>
                <a:gd name="connsiteX10" fmla="*/ 0 w 268779"/>
                <a:gd name="connsiteY10" fmla="*/ 163176 h 309462"/>
                <a:gd name="connsiteX11" fmla="*/ 138765 w 268779"/>
                <a:gd name="connsiteY11" fmla="*/ 64523 h 30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779" h="309462">
                  <a:moveTo>
                    <a:pt x="138765" y="64523"/>
                  </a:moveTo>
                  <a:cubicBezTo>
                    <a:pt x="138765" y="59289"/>
                    <a:pt x="143164" y="2947"/>
                    <a:pt x="228842" y="0"/>
                  </a:cubicBezTo>
                  <a:cubicBezTo>
                    <a:pt x="228842" y="0"/>
                    <a:pt x="186619" y="5014"/>
                    <a:pt x="179361" y="23575"/>
                  </a:cubicBezTo>
                  <a:cubicBezTo>
                    <a:pt x="179361" y="23575"/>
                    <a:pt x="208082" y="660"/>
                    <a:pt x="231481" y="8049"/>
                  </a:cubicBezTo>
                  <a:cubicBezTo>
                    <a:pt x="254880" y="15438"/>
                    <a:pt x="268646" y="56430"/>
                    <a:pt x="268778" y="69888"/>
                  </a:cubicBezTo>
                  <a:cubicBezTo>
                    <a:pt x="268910" y="83347"/>
                    <a:pt x="255935" y="127066"/>
                    <a:pt x="241069" y="130584"/>
                  </a:cubicBezTo>
                  <a:cubicBezTo>
                    <a:pt x="235132" y="131771"/>
                    <a:pt x="229018" y="131771"/>
                    <a:pt x="223080" y="130584"/>
                  </a:cubicBezTo>
                  <a:cubicBezTo>
                    <a:pt x="227328" y="137210"/>
                    <a:pt x="231176" y="144083"/>
                    <a:pt x="234603" y="151168"/>
                  </a:cubicBezTo>
                  <a:cubicBezTo>
                    <a:pt x="268866" y="221541"/>
                    <a:pt x="233504" y="290198"/>
                    <a:pt x="204519" y="282589"/>
                  </a:cubicBezTo>
                  <a:cubicBezTo>
                    <a:pt x="185915" y="277706"/>
                    <a:pt x="180681" y="309462"/>
                    <a:pt x="180681" y="309462"/>
                  </a:cubicBezTo>
                  <a:lnTo>
                    <a:pt x="0" y="163176"/>
                  </a:lnTo>
                  <a:cubicBezTo>
                    <a:pt x="0" y="163176"/>
                    <a:pt x="66370" y="25862"/>
                    <a:pt x="138765" y="64523"/>
                  </a:cubicBezTo>
                  <a:close/>
                </a:path>
              </a:pathLst>
            </a:custGeom>
            <a:solidFill>
              <a:srgbClr val="2C3A64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3094080" y="5162113"/>
              <a:ext cx="315443" cy="1206840"/>
            </a:xfrm>
            <a:custGeom>
              <a:avLst/>
              <a:gdLst>
                <a:gd name="connsiteX0" fmla="*/ 0 w 315443"/>
                <a:gd name="connsiteY0" fmla="*/ 1192546 h 1206840"/>
                <a:gd name="connsiteX1" fmla="*/ 38353 w 315443"/>
                <a:gd name="connsiteY1" fmla="*/ 1206841 h 1206840"/>
                <a:gd name="connsiteX2" fmla="*/ 225587 w 315443"/>
                <a:gd name="connsiteY2" fmla="*/ 772248 h 1206840"/>
                <a:gd name="connsiteX3" fmla="*/ 220089 w 315443"/>
                <a:gd name="connsiteY3" fmla="*/ 668273 h 1206840"/>
                <a:gd name="connsiteX4" fmla="*/ 224488 w 315443"/>
                <a:gd name="connsiteY4" fmla="*/ 642499 h 1206840"/>
                <a:gd name="connsiteX5" fmla="*/ 229282 w 315443"/>
                <a:gd name="connsiteY5" fmla="*/ 615010 h 1206840"/>
                <a:gd name="connsiteX6" fmla="*/ 250701 w 315443"/>
                <a:gd name="connsiteY6" fmla="*/ 493090 h 1206840"/>
                <a:gd name="connsiteX7" fmla="*/ 315444 w 315443"/>
                <a:gd name="connsiteY7" fmla="*/ 134851 h 1206840"/>
                <a:gd name="connsiteX8" fmla="*/ 305108 w 315443"/>
                <a:gd name="connsiteY8" fmla="*/ 131508 h 1206840"/>
                <a:gd name="connsiteX9" fmla="*/ 193216 w 315443"/>
                <a:gd name="connsiteY9" fmla="*/ 95442 h 1206840"/>
                <a:gd name="connsiteX10" fmla="*/ 170081 w 315443"/>
                <a:gd name="connsiteY10" fmla="*/ 21991 h 1206840"/>
                <a:gd name="connsiteX11" fmla="*/ 86778 w 315443"/>
                <a:gd name="connsiteY11" fmla="*/ 0 h 1206840"/>
                <a:gd name="connsiteX12" fmla="*/ 51592 w 315443"/>
                <a:gd name="connsiteY12" fmla="*/ 208390 h 1206840"/>
                <a:gd name="connsiteX13" fmla="*/ 43631 w 315443"/>
                <a:gd name="connsiteY13" fmla="*/ 282809 h 1206840"/>
                <a:gd name="connsiteX14" fmla="*/ 51548 w 315443"/>
                <a:gd name="connsiteY14" fmla="*/ 584046 h 1206840"/>
                <a:gd name="connsiteX15" fmla="*/ 66194 w 315443"/>
                <a:gd name="connsiteY15" fmla="*/ 676410 h 1206840"/>
                <a:gd name="connsiteX16" fmla="*/ 69405 w 315443"/>
                <a:gd name="connsiteY16" fmla="*/ 767718 h 1206840"/>
                <a:gd name="connsiteX17" fmla="*/ 0 w 315443"/>
                <a:gd name="connsiteY17" fmla="*/ 1192546 h 120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5443" h="1206840">
                  <a:moveTo>
                    <a:pt x="0" y="1192546"/>
                  </a:moveTo>
                  <a:lnTo>
                    <a:pt x="38353" y="1206841"/>
                  </a:lnTo>
                  <a:cubicBezTo>
                    <a:pt x="38353" y="1206841"/>
                    <a:pt x="205047" y="975624"/>
                    <a:pt x="225587" y="772248"/>
                  </a:cubicBezTo>
                  <a:cubicBezTo>
                    <a:pt x="229641" y="737528"/>
                    <a:pt x="227782" y="702372"/>
                    <a:pt x="220089" y="668273"/>
                  </a:cubicBezTo>
                  <a:lnTo>
                    <a:pt x="224488" y="642499"/>
                  </a:lnTo>
                  <a:cubicBezTo>
                    <a:pt x="225807" y="634802"/>
                    <a:pt x="227434" y="625566"/>
                    <a:pt x="229282" y="615010"/>
                  </a:cubicBezTo>
                  <a:cubicBezTo>
                    <a:pt x="234692" y="583958"/>
                    <a:pt x="242169" y="541471"/>
                    <a:pt x="250701" y="493090"/>
                  </a:cubicBezTo>
                  <a:cubicBezTo>
                    <a:pt x="270317" y="381770"/>
                    <a:pt x="295696" y="239441"/>
                    <a:pt x="315444" y="134851"/>
                  </a:cubicBezTo>
                  <a:lnTo>
                    <a:pt x="305108" y="131508"/>
                  </a:lnTo>
                  <a:lnTo>
                    <a:pt x="193216" y="95442"/>
                  </a:lnTo>
                  <a:lnTo>
                    <a:pt x="170081" y="21991"/>
                  </a:lnTo>
                  <a:lnTo>
                    <a:pt x="86778" y="0"/>
                  </a:lnTo>
                  <a:cubicBezTo>
                    <a:pt x="86778" y="0"/>
                    <a:pt x="68173" y="36418"/>
                    <a:pt x="51592" y="208390"/>
                  </a:cubicBezTo>
                  <a:cubicBezTo>
                    <a:pt x="48513" y="230953"/>
                    <a:pt x="45742" y="255847"/>
                    <a:pt x="43631" y="282809"/>
                  </a:cubicBezTo>
                  <a:cubicBezTo>
                    <a:pt x="35979" y="383228"/>
                    <a:pt x="38632" y="484168"/>
                    <a:pt x="51548" y="584046"/>
                  </a:cubicBezTo>
                  <a:cubicBezTo>
                    <a:pt x="55360" y="613954"/>
                    <a:pt x="60242" y="644742"/>
                    <a:pt x="66194" y="676410"/>
                  </a:cubicBezTo>
                  <a:cubicBezTo>
                    <a:pt x="70592" y="699676"/>
                    <a:pt x="71252" y="731344"/>
                    <a:pt x="69405" y="767718"/>
                  </a:cubicBezTo>
                  <a:cubicBezTo>
                    <a:pt x="61048" y="934148"/>
                    <a:pt x="0" y="1192546"/>
                    <a:pt x="0" y="1192546"/>
                  </a:cubicBezTo>
                  <a:close/>
                </a:path>
              </a:pathLst>
            </a:custGeom>
            <a:solidFill>
              <a:srgbClr val="739AF0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3137755" y="5154108"/>
              <a:ext cx="271856" cy="650503"/>
            </a:xfrm>
            <a:custGeom>
              <a:avLst/>
              <a:gdLst>
                <a:gd name="connsiteX0" fmla="*/ 0 w 271856"/>
                <a:gd name="connsiteY0" fmla="*/ 290857 h 650503"/>
                <a:gd name="connsiteX1" fmla="*/ 180901 w 271856"/>
                <a:gd name="connsiteY1" fmla="*/ 650503 h 650503"/>
                <a:gd name="connsiteX2" fmla="*/ 185695 w 271856"/>
                <a:gd name="connsiteY2" fmla="*/ 623014 h 650503"/>
                <a:gd name="connsiteX3" fmla="*/ 207114 w 271856"/>
                <a:gd name="connsiteY3" fmla="*/ 501094 h 650503"/>
                <a:gd name="connsiteX4" fmla="*/ 271857 w 271856"/>
                <a:gd name="connsiteY4" fmla="*/ 142856 h 650503"/>
                <a:gd name="connsiteX5" fmla="*/ 261521 w 271856"/>
                <a:gd name="connsiteY5" fmla="*/ 139513 h 650503"/>
                <a:gd name="connsiteX6" fmla="*/ 149629 w 271856"/>
                <a:gd name="connsiteY6" fmla="*/ 103447 h 650503"/>
                <a:gd name="connsiteX7" fmla="*/ 126494 w 271856"/>
                <a:gd name="connsiteY7" fmla="*/ 29996 h 650503"/>
                <a:gd name="connsiteX8" fmla="*/ 12535 w 271856"/>
                <a:gd name="connsiteY8" fmla="*/ 0 h 650503"/>
                <a:gd name="connsiteX9" fmla="*/ 0 w 271856"/>
                <a:gd name="connsiteY9" fmla="*/ 290857 h 650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1856" h="650503">
                  <a:moveTo>
                    <a:pt x="0" y="290857"/>
                  </a:moveTo>
                  <a:lnTo>
                    <a:pt x="180901" y="650503"/>
                  </a:lnTo>
                  <a:cubicBezTo>
                    <a:pt x="182220" y="642806"/>
                    <a:pt x="183848" y="633570"/>
                    <a:pt x="185695" y="623014"/>
                  </a:cubicBezTo>
                  <a:cubicBezTo>
                    <a:pt x="191105" y="591963"/>
                    <a:pt x="198582" y="549475"/>
                    <a:pt x="207114" y="501094"/>
                  </a:cubicBezTo>
                  <a:cubicBezTo>
                    <a:pt x="226731" y="389774"/>
                    <a:pt x="252109" y="247446"/>
                    <a:pt x="271857" y="142856"/>
                  </a:cubicBezTo>
                  <a:lnTo>
                    <a:pt x="261521" y="139513"/>
                  </a:lnTo>
                  <a:lnTo>
                    <a:pt x="149629" y="103447"/>
                  </a:lnTo>
                  <a:lnTo>
                    <a:pt x="126494" y="29996"/>
                  </a:lnTo>
                  <a:lnTo>
                    <a:pt x="12535" y="0"/>
                  </a:lnTo>
                  <a:cubicBezTo>
                    <a:pt x="12535" y="0"/>
                    <a:pt x="0" y="222244"/>
                    <a:pt x="0" y="290857"/>
                  </a:cubicBezTo>
                  <a:close/>
                </a:path>
              </a:pathLst>
            </a:custGeom>
            <a:solidFill>
              <a:srgbClr val="6385D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3217319" y="5120286"/>
              <a:ext cx="359801" cy="1278708"/>
            </a:xfrm>
            <a:custGeom>
              <a:avLst/>
              <a:gdLst>
                <a:gd name="connsiteX0" fmla="*/ 0 w 359801"/>
                <a:gd name="connsiteY0" fmla="*/ 88009 h 1278708"/>
                <a:gd name="connsiteX1" fmla="*/ 4398 w 359801"/>
                <a:gd name="connsiteY1" fmla="*/ 52075 h 1278708"/>
                <a:gd name="connsiteX2" fmla="*/ 262005 w 359801"/>
                <a:gd name="connsiteY2" fmla="*/ 0 h 1278708"/>
                <a:gd name="connsiteX3" fmla="*/ 321074 w 359801"/>
                <a:gd name="connsiteY3" fmla="*/ 202980 h 1278708"/>
                <a:gd name="connsiteX4" fmla="*/ 300446 w 359801"/>
                <a:gd name="connsiteY4" fmla="*/ 657805 h 1278708"/>
                <a:gd name="connsiteX5" fmla="*/ 293717 w 359801"/>
                <a:gd name="connsiteY5" fmla="*/ 721404 h 1278708"/>
                <a:gd name="connsiteX6" fmla="*/ 293717 w 359801"/>
                <a:gd name="connsiteY6" fmla="*/ 721404 h 1278708"/>
                <a:gd name="connsiteX7" fmla="*/ 295740 w 359801"/>
                <a:gd name="connsiteY7" fmla="*/ 729189 h 1278708"/>
                <a:gd name="connsiteX8" fmla="*/ 326528 w 359801"/>
                <a:gd name="connsiteY8" fmla="*/ 793712 h 1278708"/>
                <a:gd name="connsiteX9" fmla="*/ 313992 w 359801"/>
                <a:gd name="connsiteY9" fmla="*/ 1278708 h 1278708"/>
                <a:gd name="connsiteX10" fmla="*/ 289538 w 359801"/>
                <a:gd name="connsiteY10" fmla="*/ 1268856 h 1278708"/>
                <a:gd name="connsiteX11" fmla="*/ 192468 w 359801"/>
                <a:gd name="connsiteY11" fmla="*/ 839365 h 1278708"/>
                <a:gd name="connsiteX12" fmla="*/ 171488 w 359801"/>
                <a:gd name="connsiteY12" fmla="*/ 789049 h 1278708"/>
                <a:gd name="connsiteX13" fmla="*/ 119105 w 359801"/>
                <a:gd name="connsiteY13" fmla="*/ 649228 h 1278708"/>
                <a:gd name="connsiteX14" fmla="*/ 48733 w 359801"/>
                <a:gd name="connsiteY14" fmla="*/ 278367 h 1278708"/>
                <a:gd name="connsiteX15" fmla="*/ 0 w 359801"/>
                <a:gd name="connsiteY15" fmla="*/ 88009 h 1278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9801" h="1278708">
                  <a:moveTo>
                    <a:pt x="0" y="88009"/>
                  </a:moveTo>
                  <a:lnTo>
                    <a:pt x="4398" y="52075"/>
                  </a:lnTo>
                  <a:cubicBezTo>
                    <a:pt x="74771" y="70724"/>
                    <a:pt x="262005" y="0"/>
                    <a:pt x="262005" y="0"/>
                  </a:cubicBezTo>
                  <a:cubicBezTo>
                    <a:pt x="262005" y="0"/>
                    <a:pt x="329958" y="59772"/>
                    <a:pt x="321074" y="202980"/>
                  </a:cubicBezTo>
                  <a:cubicBezTo>
                    <a:pt x="316675" y="272869"/>
                    <a:pt x="308759" y="569927"/>
                    <a:pt x="300446" y="657805"/>
                  </a:cubicBezTo>
                  <a:cubicBezTo>
                    <a:pt x="297411" y="689693"/>
                    <a:pt x="294816" y="712343"/>
                    <a:pt x="293717" y="721404"/>
                  </a:cubicBezTo>
                  <a:lnTo>
                    <a:pt x="293717" y="721404"/>
                  </a:lnTo>
                  <a:cubicBezTo>
                    <a:pt x="293504" y="724152"/>
                    <a:pt x="294216" y="726892"/>
                    <a:pt x="295740" y="729189"/>
                  </a:cubicBezTo>
                  <a:cubicBezTo>
                    <a:pt x="307846" y="749767"/>
                    <a:pt x="318147" y="771355"/>
                    <a:pt x="326528" y="793712"/>
                  </a:cubicBezTo>
                  <a:cubicBezTo>
                    <a:pt x="408116" y="1011030"/>
                    <a:pt x="313992" y="1278708"/>
                    <a:pt x="313992" y="1278708"/>
                  </a:cubicBezTo>
                  <a:lnTo>
                    <a:pt x="289538" y="1268856"/>
                  </a:lnTo>
                  <a:cubicBezTo>
                    <a:pt x="289538" y="1268856"/>
                    <a:pt x="236011" y="970962"/>
                    <a:pt x="192468" y="839365"/>
                  </a:cubicBezTo>
                  <a:cubicBezTo>
                    <a:pt x="187264" y="821902"/>
                    <a:pt x="180231" y="805037"/>
                    <a:pt x="171488" y="789049"/>
                  </a:cubicBezTo>
                  <a:cubicBezTo>
                    <a:pt x="152576" y="758262"/>
                    <a:pt x="135027" y="708605"/>
                    <a:pt x="119105" y="649228"/>
                  </a:cubicBezTo>
                  <a:cubicBezTo>
                    <a:pt x="88977" y="537028"/>
                    <a:pt x="64699" y="391050"/>
                    <a:pt x="48733" y="278367"/>
                  </a:cubicBezTo>
                  <a:cubicBezTo>
                    <a:pt x="46050" y="278630"/>
                    <a:pt x="0" y="88009"/>
                    <a:pt x="0" y="88009"/>
                  </a:cubicBezTo>
                  <a:close/>
                </a:path>
              </a:pathLst>
            </a:custGeom>
            <a:solidFill>
              <a:srgbClr val="739AF0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3083304" y="4511697"/>
              <a:ext cx="233768" cy="280376"/>
            </a:xfrm>
            <a:custGeom>
              <a:avLst/>
              <a:gdLst>
                <a:gd name="connsiteX0" fmla="*/ 0 w 233768"/>
                <a:gd name="connsiteY0" fmla="*/ 261169 h 280376"/>
                <a:gd name="connsiteX1" fmla="*/ 80796 w 233768"/>
                <a:gd name="connsiteY1" fmla="*/ 280082 h 280376"/>
                <a:gd name="connsiteX2" fmla="*/ 233768 w 233768"/>
                <a:gd name="connsiteY2" fmla="*/ 110748 h 280376"/>
                <a:gd name="connsiteX3" fmla="*/ 192380 w 233768"/>
                <a:gd name="connsiteY3" fmla="*/ 105514 h 280376"/>
                <a:gd name="connsiteX4" fmla="*/ 182528 w 233768"/>
                <a:gd name="connsiteY4" fmla="*/ 106218 h 280376"/>
                <a:gd name="connsiteX5" fmla="*/ 151476 w 233768"/>
                <a:gd name="connsiteY5" fmla="*/ 92672 h 280376"/>
                <a:gd name="connsiteX6" fmla="*/ 110968 w 233768"/>
                <a:gd name="connsiteY6" fmla="*/ 0 h 280376"/>
                <a:gd name="connsiteX7" fmla="*/ 105778 w 233768"/>
                <a:gd name="connsiteY7" fmla="*/ 2419 h 280376"/>
                <a:gd name="connsiteX8" fmla="*/ 18737 w 233768"/>
                <a:gd name="connsiteY8" fmla="*/ 43323 h 280376"/>
                <a:gd name="connsiteX9" fmla="*/ 34790 w 233768"/>
                <a:gd name="connsiteY9" fmla="*/ 98785 h 280376"/>
                <a:gd name="connsiteX10" fmla="*/ 41344 w 233768"/>
                <a:gd name="connsiteY10" fmla="*/ 130893 h 280376"/>
                <a:gd name="connsiteX11" fmla="*/ 29776 w 233768"/>
                <a:gd name="connsiteY11" fmla="*/ 150729 h 280376"/>
                <a:gd name="connsiteX12" fmla="*/ 29776 w 233768"/>
                <a:gd name="connsiteY12" fmla="*/ 150729 h 280376"/>
                <a:gd name="connsiteX13" fmla="*/ 29776 w 233768"/>
                <a:gd name="connsiteY13" fmla="*/ 150729 h 280376"/>
                <a:gd name="connsiteX14" fmla="*/ 0 w 233768"/>
                <a:gd name="connsiteY14" fmla="*/ 261169 h 28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3768" h="280376">
                  <a:moveTo>
                    <a:pt x="0" y="261169"/>
                  </a:moveTo>
                  <a:cubicBezTo>
                    <a:pt x="25478" y="272572"/>
                    <a:pt x="52904" y="278992"/>
                    <a:pt x="80796" y="280082"/>
                  </a:cubicBezTo>
                  <a:cubicBezTo>
                    <a:pt x="201441" y="286679"/>
                    <a:pt x="228798" y="180945"/>
                    <a:pt x="233768" y="110748"/>
                  </a:cubicBezTo>
                  <a:cubicBezTo>
                    <a:pt x="220481" y="106165"/>
                    <a:pt x="206390" y="104383"/>
                    <a:pt x="192380" y="105514"/>
                  </a:cubicBezTo>
                  <a:lnTo>
                    <a:pt x="182528" y="106218"/>
                  </a:lnTo>
                  <a:cubicBezTo>
                    <a:pt x="170557" y="107220"/>
                    <a:pt x="158885" y="102128"/>
                    <a:pt x="151476" y="92672"/>
                  </a:cubicBezTo>
                  <a:cubicBezTo>
                    <a:pt x="137710" y="75078"/>
                    <a:pt x="121656" y="43631"/>
                    <a:pt x="110968" y="0"/>
                  </a:cubicBezTo>
                  <a:lnTo>
                    <a:pt x="105778" y="2419"/>
                  </a:lnTo>
                  <a:lnTo>
                    <a:pt x="18737" y="43323"/>
                  </a:lnTo>
                  <a:cubicBezTo>
                    <a:pt x="18737" y="43323"/>
                    <a:pt x="27973" y="71648"/>
                    <a:pt x="34790" y="98785"/>
                  </a:cubicBezTo>
                  <a:cubicBezTo>
                    <a:pt x="37587" y="109353"/>
                    <a:pt x="39775" y="120074"/>
                    <a:pt x="41344" y="130893"/>
                  </a:cubicBezTo>
                  <a:cubicBezTo>
                    <a:pt x="42340" y="139344"/>
                    <a:pt x="37623" y="147434"/>
                    <a:pt x="29776" y="150729"/>
                  </a:cubicBezTo>
                  <a:lnTo>
                    <a:pt x="29776" y="150729"/>
                  </a:lnTo>
                  <a:lnTo>
                    <a:pt x="29776" y="150729"/>
                  </a:lnTo>
                  <a:cubicBezTo>
                    <a:pt x="16314" y="186496"/>
                    <a:pt x="6342" y="223482"/>
                    <a:pt x="0" y="261169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3043192" y="4615013"/>
              <a:ext cx="471372" cy="602727"/>
            </a:xfrm>
            <a:custGeom>
              <a:avLst/>
              <a:gdLst>
                <a:gd name="connsiteX0" fmla="*/ 9940 w 471372"/>
                <a:gd name="connsiteY0" fmla="*/ 237022 h 602727"/>
                <a:gd name="connsiteX1" fmla="*/ 12931 w 471372"/>
                <a:gd name="connsiteY1" fmla="*/ 244191 h 602727"/>
                <a:gd name="connsiteX2" fmla="*/ 100061 w 471372"/>
                <a:gd name="connsiteY2" fmla="*/ 582550 h 602727"/>
                <a:gd name="connsiteX3" fmla="*/ 469515 w 471372"/>
                <a:gd name="connsiteY3" fmla="*/ 528319 h 602727"/>
                <a:gd name="connsiteX4" fmla="*/ 388499 w 471372"/>
                <a:gd name="connsiteY4" fmla="*/ 366859 h 602727"/>
                <a:gd name="connsiteX5" fmla="*/ 377064 w 471372"/>
                <a:gd name="connsiteY5" fmla="*/ 351509 h 602727"/>
                <a:gd name="connsiteX6" fmla="*/ 361670 w 471372"/>
                <a:gd name="connsiteY6" fmla="*/ 306515 h 602727"/>
                <a:gd name="connsiteX7" fmla="*/ 356963 w 471372"/>
                <a:gd name="connsiteY7" fmla="*/ 148177 h 602727"/>
                <a:gd name="connsiteX8" fmla="*/ 356963 w 471372"/>
                <a:gd name="connsiteY8" fmla="*/ 148177 h 602727"/>
                <a:gd name="connsiteX9" fmla="*/ 337919 w 471372"/>
                <a:gd name="connsiteY9" fmla="*/ 134411 h 602727"/>
                <a:gd name="connsiteX10" fmla="*/ 314740 w 471372"/>
                <a:gd name="connsiteY10" fmla="*/ 115146 h 602727"/>
                <a:gd name="connsiteX11" fmla="*/ 303612 w 471372"/>
                <a:gd name="connsiteY11" fmla="*/ 93155 h 602727"/>
                <a:gd name="connsiteX12" fmla="*/ 304052 w 471372"/>
                <a:gd name="connsiteY12" fmla="*/ 74814 h 602727"/>
                <a:gd name="connsiteX13" fmla="*/ 305152 w 471372"/>
                <a:gd name="connsiteY13" fmla="*/ 66017 h 602727"/>
                <a:gd name="connsiteX14" fmla="*/ 322745 w 471372"/>
                <a:gd name="connsiteY14" fmla="*/ 7652 h 602727"/>
                <a:gd name="connsiteX15" fmla="*/ 232800 w 471372"/>
                <a:gd name="connsiteY15" fmla="*/ 2331 h 602727"/>
                <a:gd name="connsiteX16" fmla="*/ 232800 w 471372"/>
                <a:gd name="connsiteY16" fmla="*/ 10775 h 602727"/>
                <a:gd name="connsiteX17" fmla="*/ 195547 w 471372"/>
                <a:gd name="connsiteY17" fmla="*/ 102391 h 602727"/>
                <a:gd name="connsiteX18" fmla="*/ 72791 w 471372"/>
                <a:gd name="connsiteY18" fmla="*/ 112595 h 602727"/>
                <a:gd name="connsiteX19" fmla="*/ 70064 w 471372"/>
                <a:gd name="connsiteY19" fmla="*/ 47677 h 602727"/>
                <a:gd name="connsiteX20" fmla="*/ 70064 w 471372"/>
                <a:gd name="connsiteY20" fmla="*/ 47677 h 602727"/>
                <a:gd name="connsiteX21" fmla="*/ 0 w 471372"/>
                <a:gd name="connsiteY21" fmla="*/ 84974 h 602727"/>
                <a:gd name="connsiteX22" fmla="*/ 9940 w 471372"/>
                <a:gd name="connsiteY22" fmla="*/ 237022 h 602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1372" h="602727">
                  <a:moveTo>
                    <a:pt x="9940" y="237022"/>
                  </a:moveTo>
                  <a:cubicBezTo>
                    <a:pt x="10864" y="239441"/>
                    <a:pt x="11831" y="241772"/>
                    <a:pt x="12931" y="244191"/>
                  </a:cubicBezTo>
                  <a:cubicBezTo>
                    <a:pt x="43499" y="310165"/>
                    <a:pt x="100061" y="582550"/>
                    <a:pt x="100061" y="582550"/>
                  </a:cubicBezTo>
                  <a:cubicBezTo>
                    <a:pt x="117390" y="635330"/>
                    <a:pt x="468328" y="572918"/>
                    <a:pt x="469515" y="528319"/>
                  </a:cubicBezTo>
                  <a:cubicBezTo>
                    <a:pt x="482710" y="480994"/>
                    <a:pt x="422454" y="405168"/>
                    <a:pt x="388499" y="366859"/>
                  </a:cubicBezTo>
                  <a:cubicBezTo>
                    <a:pt x="384250" y="362083"/>
                    <a:pt x="380424" y="356947"/>
                    <a:pt x="377064" y="351509"/>
                  </a:cubicBezTo>
                  <a:cubicBezTo>
                    <a:pt x="368609" y="337862"/>
                    <a:pt x="363347" y="322481"/>
                    <a:pt x="361670" y="306515"/>
                  </a:cubicBezTo>
                  <a:cubicBezTo>
                    <a:pt x="354984" y="243268"/>
                    <a:pt x="357535" y="184023"/>
                    <a:pt x="356963" y="148177"/>
                  </a:cubicBezTo>
                  <a:lnTo>
                    <a:pt x="356963" y="148177"/>
                  </a:lnTo>
                  <a:cubicBezTo>
                    <a:pt x="350322" y="143251"/>
                    <a:pt x="343769" y="138721"/>
                    <a:pt x="337919" y="134411"/>
                  </a:cubicBezTo>
                  <a:cubicBezTo>
                    <a:pt x="329636" y="128690"/>
                    <a:pt x="321879" y="122244"/>
                    <a:pt x="314740" y="115146"/>
                  </a:cubicBezTo>
                  <a:cubicBezTo>
                    <a:pt x="308501" y="109397"/>
                    <a:pt x="304549" y="101587"/>
                    <a:pt x="303612" y="93155"/>
                  </a:cubicBezTo>
                  <a:cubicBezTo>
                    <a:pt x="303277" y="87039"/>
                    <a:pt x="303424" y="80907"/>
                    <a:pt x="304052" y="74814"/>
                  </a:cubicBezTo>
                  <a:cubicBezTo>
                    <a:pt x="304360" y="71867"/>
                    <a:pt x="304712" y="68964"/>
                    <a:pt x="305152" y="66017"/>
                  </a:cubicBezTo>
                  <a:cubicBezTo>
                    <a:pt x="308600" y="45914"/>
                    <a:pt x="314509" y="26312"/>
                    <a:pt x="322745" y="7652"/>
                  </a:cubicBezTo>
                  <a:cubicBezTo>
                    <a:pt x="290374" y="-5542"/>
                    <a:pt x="232800" y="2331"/>
                    <a:pt x="232800" y="2331"/>
                  </a:cubicBezTo>
                  <a:cubicBezTo>
                    <a:pt x="232800" y="2331"/>
                    <a:pt x="232800" y="5541"/>
                    <a:pt x="232800" y="10775"/>
                  </a:cubicBezTo>
                  <a:cubicBezTo>
                    <a:pt x="232800" y="31799"/>
                    <a:pt x="215647" y="72351"/>
                    <a:pt x="195547" y="102391"/>
                  </a:cubicBezTo>
                  <a:cubicBezTo>
                    <a:pt x="174040" y="134674"/>
                    <a:pt x="97554" y="161064"/>
                    <a:pt x="72791" y="112595"/>
                  </a:cubicBezTo>
                  <a:cubicBezTo>
                    <a:pt x="64259" y="95882"/>
                    <a:pt x="69229" y="50668"/>
                    <a:pt x="70064" y="47677"/>
                  </a:cubicBezTo>
                  <a:lnTo>
                    <a:pt x="70064" y="47677"/>
                  </a:lnTo>
                  <a:cubicBezTo>
                    <a:pt x="18429" y="67953"/>
                    <a:pt x="0" y="84974"/>
                    <a:pt x="0" y="84974"/>
                  </a:cubicBezTo>
                  <a:cubicBezTo>
                    <a:pt x="30920" y="104766"/>
                    <a:pt x="-14119" y="173027"/>
                    <a:pt x="9940" y="237022"/>
                  </a:cubicBezTo>
                  <a:close/>
                </a:path>
              </a:pathLst>
            </a:custGeom>
            <a:solidFill>
              <a:srgbClr val="2B478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3102041" y="4514028"/>
              <a:ext cx="87041" cy="96321"/>
            </a:xfrm>
            <a:custGeom>
              <a:avLst/>
              <a:gdLst>
                <a:gd name="connsiteX0" fmla="*/ 0 w 87041"/>
                <a:gd name="connsiteY0" fmla="*/ 40904 h 96321"/>
                <a:gd name="connsiteX1" fmla="*/ 16054 w 87041"/>
                <a:gd name="connsiteY1" fmla="*/ 96322 h 96321"/>
                <a:gd name="connsiteX2" fmla="*/ 87042 w 87041"/>
                <a:gd name="connsiteY2" fmla="*/ 0 h 9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041" h="96321">
                  <a:moveTo>
                    <a:pt x="0" y="40904"/>
                  </a:moveTo>
                  <a:cubicBezTo>
                    <a:pt x="0" y="40904"/>
                    <a:pt x="9236" y="69185"/>
                    <a:pt x="16054" y="96322"/>
                  </a:cubicBezTo>
                  <a:cubicBezTo>
                    <a:pt x="66942" y="82116"/>
                    <a:pt x="82379" y="28632"/>
                    <a:pt x="87042" y="0"/>
                  </a:cubicBezTo>
                  <a:close/>
                </a:path>
              </a:pathLst>
            </a:custGeom>
            <a:solidFill>
              <a:srgbClr val="ED985F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3013942" y="4363511"/>
              <a:ext cx="182334" cy="221543"/>
            </a:xfrm>
            <a:custGeom>
              <a:avLst/>
              <a:gdLst>
                <a:gd name="connsiteX0" fmla="*/ 77367 w 182334"/>
                <a:gd name="connsiteY0" fmla="*/ 221374 h 221543"/>
                <a:gd name="connsiteX1" fmla="*/ 180375 w 182334"/>
                <a:gd name="connsiteY1" fmla="*/ 117663 h 221543"/>
                <a:gd name="connsiteX2" fmla="*/ 86296 w 182334"/>
                <a:gd name="connsiteY2" fmla="*/ 2428 h 221543"/>
                <a:gd name="connsiteX3" fmla="*/ 2 w 182334"/>
                <a:gd name="connsiteY3" fmla="*/ 76495 h 221543"/>
                <a:gd name="connsiteX4" fmla="*/ 77367 w 182334"/>
                <a:gd name="connsiteY4" fmla="*/ 221374 h 22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334" h="221543">
                  <a:moveTo>
                    <a:pt x="77367" y="221374"/>
                  </a:moveTo>
                  <a:cubicBezTo>
                    <a:pt x="77367" y="221374"/>
                    <a:pt x="199111" y="193225"/>
                    <a:pt x="180375" y="117663"/>
                  </a:cubicBezTo>
                  <a:cubicBezTo>
                    <a:pt x="161638" y="42100"/>
                    <a:pt x="164805" y="-12350"/>
                    <a:pt x="86296" y="2428"/>
                  </a:cubicBezTo>
                  <a:cubicBezTo>
                    <a:pt x="7787" y="17206"/>
                    <a:pt x="-130" y="49797"/>
                    <a:pt x="2" y="76495"/>
                  </a:cubicBezTo>
                  <a:cubicBezTo>
                    <a:pt x="134" y="103192"/>
                    <a:pt x="45216" y="226740"/>
                    <a:pt x="77367" y="221374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3001667" y="4349796"/>
              <a:ext cx="225196" cy="142372"/>
            </a:xfrm>
            <a:custGeom>
              <a:avLst/>
              <a:gdLst>
                <a:gd name="connsiteX0" fmla="*/ 5415 w 225196"/>
                <a:gd name="connsiteY0" fmla="*/ 47326 h 142372"/>
                <a:gd name="connsiteX1" fmla="*/ 43549 w 225196"/>
                <a:gd name="connsiteY1" fmla="*/ 26259 h 142372"/>
                <a:gd name="connsiteX2" fmla="*/ 156848 w 225196"/>
                <a:gd name="connsiteY2" fmla="*/ 16582 h 142372"/>
                <a:gd name="connsiteX3" fmla="*/ 225197 w 225196"/>
                <a:gd name="connsiteY3" fmla="*/ 90077 h 142372"/>
                <a:gd name="connsiteX4" fmla="*/ 152318 w 225196"/>
                <a:gd name="connsiteY4" fmla="*/ 108770 h 142372"/>
                <a:gd name="connsiteX5" fmla="*/ 103937 w 225196"/>
                <a:gd name="connsiteY5" fmla="*/ 90605 h 142372"/>
                <a:gd name="connsiteX6" fmla="*/ 167404 w 225196"/>
                <a:gd name="connsiteY6" fmla="*/ 137930 h 142372"/>
                <a:gd name="connsiteX7" fmla="*/ 49398 w 225196"/>
                <a:gd name="connsiteY7" fmla="*/ 38046 h 142372"/>
                <a:gd name="connsiteX8" fmla="*/ 31805 w 225196"/>
                <a:gd name="connsiteY8" fmla="*/ 79873 h 142372"/>
                <a:gd name="connsiteX9" fmla="*/ 25824 w 225196"/>
                <a:gd name="connsiteY9" fmla="*/ 142373 h 142372"/>
                <a:gd name="connsiteX10" fmla="*/ 5415 w 225196"/>
                <a:gd name="connsiteY10" fmla="*/ 47326 h 14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5196" h="142372">
                  <a:moveTo>
                    <a:pt x="5415" y="47326"/>
                  </a:moveTo>
                  <a:cubicBezTo>
                    <a:pt x="18610" y="19969"/>
                    <a:pt x="33916" y="21420"/>
                    <a:pt x="43549" y="26259"/>
                  </a:cubicBezTo>
                  <a:cubicBezTo>
                    <a:pt x="100726" y="-26521"/>
                    <a:pt x="156848" y="16582"/>
                    <a:pt x="156848" y="16582"/>
                  </a:cubicBezTo>
                  <a:cubicBezTo>
                    <a:pt x="170416" y="48267"/>
                    <a:pt x="194579" y="74249"/>
                    <a:pt x="225197" y="90077"/>
                  </a:cubicBezTo>
                  <a:cubicBezTo>
                    <a:pt x="225197" y="90077"/>
                    <a:pt x="206504" y="109210"/>
                    <a:pt x="152318" y="108770"/>
                  </a:cubicBezTo>
                  <a:cubicBezTo>
                    <a:pt x="135780" y="108770"/>
                    <a:pt x="119111" y="101073"/>
                    <a:pt x="103937" y="90605"/>
                  </a:cubicBezTo>
                  <a:cubicBezTo>
                    <a:pt x="122837" y="109198"/>
                    <a:pt x="144191" y="125121"/>
                    <a:pt x="167404" y="137930"/>
                  </a:cubicBezTo>
                  <a:cubicBezTo>
                    <a:pt x="99539" y="124955"/>
                    <a:pt x="54060" y="46402"/>
                    <a:pt x="49398" y="38046"/>
                  </a:cubicBezTo>
                  <a:cubicBezTo>
                    <a:pt x="43636" y="46534"/>
                    <a:pt x="32685" y="64435"/>
                    <a:pt x="31805" y="79873"/>
                  </a:cubicBezTo>
                  <a:cubicBezTo>
                    <a:pt x="30574" y="100589"/>
                    <a:pt x="37699" y="140877"/>
                    <a:pt x="25824" y="142373"/>
                  </a:cubicBezTo>
                  <a:cubicBezTo>
                    <a:pt x="25779" y="142373"/>
                    <a:pt x="-14201" y="88406"/>
                    <a:pt x="5415" y="47326"/>
                  </a:cubicBezTo>
                  <a:close/>
                </a:path>
              </a:pathLst>
            </a:custGeom>
            <a:solidFill>
              <a:srgbClr val="2C3A64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3388984" y="6310105"/>
              <a:ext cx="194497" cy="108989"/>
            </a:xfrm>
            <a:custGeom>
              <a:avLst/>
              <a:gdLst>
                <a:gd name="connsiteX0" fmla="*/ 0 w 194497"/>
                <a:gd name="connsiteY0" fmla="*/ 108989 h 108989"/>
                <a:gd name="connsiteX1" fmla="*/ 193524 w 194497"/>
                <a:gd name="connsiteY1" fmla="*/ 108989 h 108989"/>
                <a:gd name="connsiteX2" fmla="*/ 188026 w 194497"/>
                <a:gd name="connsiteY2" fmla="*/ 57177 h 108989"/>
                <a:gd name="connsiteX3" fmla="*/ 166826 w 194497"/>
                <a:gd name="connsiteY3" fmla="*/ 0 h 108989"/>
                <a:gd name="connsiteX4" fmla="*/ 106614 w 194497"/>
                <a:gd name="connsiteY4" fmla="*/ 23047 h 108989"/>
                <a:gd name="connsiteX5" fmla="*/ 73055 w 194497"/>
                <a:gd name="connsiteY5" fmla="*/ 66502 h 108989"/>
                <a:gd name="connsiteX6" fmla="*/ 0 w 194497"/>
                <a:gd name="connsiteY6" fmla="*/ 108989 h 108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497" h="108989">
                  <a:moveTo>
                    <a:pt x="0" y="108989"/>
                  </a:moveTo>
                  <a:lnTo>
                    <a:pt x="193524" y="108989"/>
                  </a:lnTo>
                  <a:cubicBezTo>
                    <a:pt x="193524" y="108989"/>
                    <a:pt x="197922" y="79520"/>
                    <a:pt x="188026" y="57177"/>
                  </a:cubicBezTo>
                  <a:cubicBezTo>
                    <a:pt x="178350" y="35714"/>
                    <a:pt x="163220" y="25994"/>
                    <a:pt x="166826" y="0"/>
                  </a:cubicBezTo>
                  <a:cubicBezTo>
                    <a:pt x="154555" y="12623"/>
                    <a:pt x="134543" y="26785"/>
                    <a:pt x="106614" y="23047"/>
                  </a:cubicBezTo>
                  <a:cubicBezTo>
                    <a:pt x="103183" y="28589"/>
                    <a:pt x="84623" y="58233"/>
                    <a:pt x="73055" y="66502"/>
                  </a:cubicBezTo>
                  <a:cubicBezTo>
                    <a:pt x="60212" y="75650"/>
                    <a:pt x="3915" y="72527"/>
                    <a:pt x="0" y="108989"/>
                  </a:cubicBezTo>
                  <a:close/>
                </a:path>
              </a:pathLst>
            </a:custGeom>
            <a:solidFill>
              <a:srgbClr val="304B77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2973963" y="6318814"/>
              <a:ext cx="195568" cy="100280"/>
            </a:xfrm>
            <a:custGeom>
              <a:avLst/>
              <a:gdLst>
                <a:gd name="connsiteX0" fmla="*/ 0 w 195568"/>
                <a:gd name="connsiteY0" fmla="*/ 100281 h 100280"/>
                <a:gd name="connsiteX1" fmla="*/ 193524 w 195568"/>
                <a:gd name="connsiteY1" fmla="*/ 100281 h 100280"/>
                <a:gd name="connsiteX2" fmla="*/ 188070 w 195568"/>
                <a:gd name="connsiteY2" fmla="*/ 48469 h 100280"/>
                <a:gd name="connsiteX3" fmla="*/ 189433 w 195568"/>
                <a:gd name="connsiteY3" fmla="*/ 3959 h 100280"/>
                <a:gd name="connsiteX4" fmla="*/ 156886 w 195568"/>
                <a:gd name="connsiteY4" fmla="*/ 10116 h 100280"/>
                <a:gd name="connsiteX5" fmla="*/ 128165 w 195568"/>
                <a:gd name="connsiteY5" fmla="*/ 0 h 100280"/>
                <a:gd name="connsiteX6" fmla="*/ 73099 w 195568"/>
                <a:gd name="connsiteY6" fmla="*/ 57837 h 100280"/>
                <a:gd name="connsiteX7" fmla="*/ 0 w 195568"/>
                <a:gd name="connsiteY7" fmla="*/ 100281 h 10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568" h="100280">
                  <a:moveTo>
                    <a:pt x="0" y="100281"/>
                  </a:moveTo>
                  <a:lnTo>
                    <a:pt x="193524" y="100281"/>
                  </a:lnTo>
                  <a:cubicBezTo>
                    <a:pt x="193524" y="100281"/>
                    <a:pt x="200737" y="69493"/>
                    <a:pt x="188070" y="48469"/>
                  </a:cubicBezTo>
                  <a:cubicBezTo>
                    <a:pt x="176810" y="29908"/>
                    <a:pt x="181121" y="19308"/>
                    <a:pt x="189433" y="3959"/>
                  </a:cubicBezTo>
                  <a:cubicBezTo>
                    <a:pt x="179181" y="8419"/>
                    <a:pt x="168059" y="10523"/>
                    <a:pt x="156886" y="10116"/>
                  </a:cubicBezTo>
                  <a:cubicBezTo>
                    <a:pt x="146672" y="8953"/>
                    <a:pt x="136854" y="5495"/>
                    <a:pt x="128165" y="0"/>
                  </a:cubicBezTo>
                  <a:cubicBezTo>
                    <a:pt x="119853" y="9456"/>
                    <a:pt x="84183" y="49832"/>
                    <a:pt x="73099" y="57837"/>
                  </a:cubicBezTo>
                  <a:cubicBezTo>
                    <a:pt x="60212" y="66942"/>
                    <a:pt x="3782" y="63819"/>
                    <a:pt x="0" y="100281"/>
                  </a:cubicBezTo>
                  <a:close/>
                </a:path>
              </a:pathLst>
            </a:custGeom>
            <a:solidFill>
              <a:srgbClr val="304B77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2948453" y="4681188"/>
              <a:ext cx="459733" cy="506655"/>
            </a:xfrm>
            <a:custGeom>
              <a:avLst/>
              <a:gdLst>
                <a:gd name="connsiteX0" fmla="*/ 459311 w 459733"/>
                <a:gd name="connsiteY0" fmla="*/ 51743 h 506655"/>
                <a:gd name="connsiteX1" fmla="*/ 451482 w 459733"/>
                <a:gd name="connsiteY1" fmla="*/ 104302 h 506655"/>
                <a:gd name="connsiteX2" fmla="*/ 418363 w 459733"/>
                <a:gd name="connsiteY2" fmla="*/ 214654 h 506655"/>
                <a:gd name="connsiteX3" fmla="*/ 405872 w 459733"/>
                <a:gd name="connsiteY3" fmla="*/ 246586 h 506655"/>
                <a:gd name="connsiteX4" fmla="*/ 300314 w 459733"/>
                <a:gd name="connsiteY4" fmla="*/ 421725 h 506655"/>
                <a:gd name="connsiteX5" fmla="*/ 296267 w 459733"/>
                <a:gd name="connsiteY5" fmla="*/ 424628 h 506655"/>
                <a:gd name="connsiteX6" fmla="*/ 237023 w 459733"/>
                <a:gd name="connsiteY6" fmla="*/ 451018 h 506655"/>
                <a:gd name="connsiteX7" fmla="*/ 125790 w 459733"/>
                <a:gd name="connsiteY7" fmla="*/ 481805 h 506655"/>
                <a:gd name="connsiteX8" fmla="*/ 125482 w 459733"/>
                <a:gd name="connsiteY8" fmla="*/ 481805 h 506655"/>
                <a:gd name="connsiteX9" fmla="*/ 7741 w 459733"/>
                <a:gd name="connsiteY9" fmla="*/ 506655 h 506655"/>
                <a:gd name="connsiteX10" fmla="*/ 0 w 459733"/>
                <a:gd name="connsiteY10" fmla="*/ 476659 h 506655"/>
                <a:gd name="connsiteX11" fmla="*/ 209402 w 459733"/>
                <a:gd name="connsiteY11" fmla="*/ 350253 h 506655"/>
                <a:gd name="connsiteX12" fmla="*/ 245159 w 459733"/>
                <a:gd name="connsiteY12" fmla="*/ 318014 h 506655"/>
                <a:gd name="connsiteX13" fmla="*/ 269570 w 459733"/>
                <a:gd name="connsiteY13" fmla="*/ 261364 h 506655"/>
                <a:gd name="connsiteX14" fmla="*/ 284084 w 459733"/>
                <a:gd name="connsiteY14" fmla="*/ 219844 h 506655"/>
                <a:gd name="connsiteX15" fmla="*/ 310474 w 459733"/>
                <a:gd name="connsiteY15" fmla="*/ 142611 h 506655"/>
                <a:gd name="connsiteX16" fmla="*/ 360746 w 459733"/>
                <a:gd name="connsiteY16" fmla="*/ 8376 h 506655"/>
                <a:gd name="connsiteX17" fmla="*/ 360746 w 459733"/>
                <a:gd name="connsiteY17" fmla="*/ 8376 h 506655"/>
                <a:gd name="connsiteX18" fmla="*/ 376756 w 459733"/>
                <a:gd name="connsiteY18" fmla="*/ 327 h 506655"/>
                <a:gd name="connsiteX19" fmla="*/ 458739 w 459733"/>
                <a:gd name="connsiteY19" fmla="*/ 17524 h 506655"/>
                <a:gd name="connsiteX20" fmla="*/ 459663 w 459733"/>
                <a:gd name="connsiteY20" fmla="*/ 36965 h 506655"/>
                <a:gd name="connsiteX21" fmla="*/ 459311 w 459733"/>
                <a:gd name="connsiteY21" fmla="*/ 51743 h 506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9733" h="506655">
                  <a:moveTo>
                    <a:pt x="459311" y="51743"/>
                  </a:moveTo>
                  <a:cubicBezTo>
                    <a:pt x="458206" y="69454"/>
                    <a:pt x="455587" y="87038"/>
                    <a:pt x="451482" y="104302"/>
                  </a:cubicBezTo>
                  <a:cubicBezTo>
                    <a:pt x="443107" y="141834"/>
                    <a:pt x="432039" y="178713"/>
                    <a:pt x="418363" y="214654"/>
                  </a:cubicBezTo>
                  <a:cubicBezTo>
                    <a:pt x="414317" y="225078"/>
                    <a:pt x="410226" y="235854"/>
                    <a:pt x="405872" y="246586"/>
                  </a:cubicBezTo>
                  <a:cubicBezTo>
                    <a:pt x="374512" y="324435"/>
                    <a:pt x="334136" y="397007"/>
                    <a:pt x="300314" y="421725"/>
                  </a:cubicBezTo>
                  <a:cubicBezTo>
                    <a:pt x="299037" y="422789"/>
                    <a:pt x="297684" y="423759"/>
                    <a:pt x="296267" y="424628"/>
                  </a:cubicBezTo>
                  <a:cubicBezTo>
                    <a:pt x="277520" y="435518"/>
                    <a:pt x="257658" y="444365"/>
                    <a:pt x="237023" y="451018"/>
                  </a:cubicBezTo>
                  <a:cubicBezTo>
                    <a:pt x="202760" y="462629"/>
                    <a:pt x="162252" y="473008"/>
                    <a:pt x="125790" y="481805"/>
                  </a:cubicBezTo>
                  <a:lnTo>
                    <a:pt x="125482" y="481805"/>
                  </a:lnTo>
                  <a:cubicBezTo>
                    <a:pt x="104327" y="486467"/>
                    <a:pt x="7741" y="506655"/>
                    <a:pt x="7741" y="506655"/>
                  </a:cubicBezTo>
                  <a:lnTo>
                    <a:pt x="0" y="476659"/>
                  </a:lnTo>
                  <a:cubicBezTo>
                    <a:pt x="0" y="476659"/>
                    <a:pt x="178658" y="372596"/>
                    <a:pt x="209402" y="350253"/>
                  </a:cubicBezTo>
                  <a:cubicBezTo>
                    <a:pt x="226995" y="337454"/>
                    <a:pt x="240541" y="326107"/>
                    <a:pt x="245159" y="318014"/>
                  </a:cubicBezTo>
                  <a:cubicBezTo>
                    <a:pt x="254729" y="299780"/>
                    <a:pt x="262890" y="280842"/>
                    <a:pt x="269570" y="261364"/>
                  </a:cubicBezTo>
                  <a:cubicBezTo>
                    <a:pt x="274232" y="248565"/>
                    <a:pt x="279114" y="234667"/>
                    <a:pt x="284084" y="219844"/>
                  </a:cubicBezTo>
                  <a:cubicBezTo>
                    <a:pt x="292881" y="195434"/>
                    <a:pt x="301677" y="169000"/>
                    <a:pt x="310474" y="142611"/>
                  </a:cubicBezTo>
                  <a:cubicBezTo>
                    <a:pt x="326791" y="94230"/>
                    <a:pt x="344165" y="45849"/>
                    <a:pt x="360746" y="8376"/>
                  </a:cubicBezTo>
                  <a:lnTo>
                    <a:pt x="360746" y="8376"/>
                  </a:lnTo>
                  <a:cubicBezTo>
                    <a:pt x="363517" y="2253"/>
                    <a:pt x="370189" y="-1101"/>
                    <a:pt x="376756" y="327"/>
                  </a:cubicBezTo>
                  <a:lnTo>
                    <a:pt x="458739" y="17524"/>
                  </a:lnTo>
                  <a:cubicBezTo>
                    <a:pt x="459267" y="23506"/>
                    <a:pt x="459619" y="29971"/>
                    <a:pt x="459663" y="36965"/>
                  </a:cubicBezTo>
                  <a:cubicBezTo>
                    <a:pt x="459825" y="41893"/>
                    <a:pt x="459707" y="46827"/>
                    <a:pt x="459311" y="51743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3276080" y="4620686"/>
              <a:ext cx="131948" cy="109912"/>
            </a:xfrm>
            <a:custGeom>
              <a:avLst/>
              <a:gdLst>
                <a:gd name="connsiteX0" fmla="*/ 1 w 131948"/>
                <a:gd name="connsiteY0" fmla="*/ 109913 h 109912"/>
                <a:gd name="connsiteX1" fmla="*/ 131949 w 131948"/>
                <a:gd name="connsiteY1" fmla="*/ 97334 h 109912"/>
                <a:gd name="connsiteX2" fmla="*/ 89417 w 131948"/>
                <a:gd name="connsiteY2" fmla="*/ 1715 h 109912"/>
                <a:gd name="connsiteX3" fmla="*/ 1 w 131948"/>
                <a:gd name="connsiteY3" fmla="*/ 109913 h 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948" h="109912">
                  <a:moveTo>
                    <a:pt x="1" y="109913"/>
                  </a:moveTo>
                  <a:cubicBezTo>
                    <a:pt x="41132" y="90319"/>
                    <a:pt x="87857" y="85865"/>
                    <a:pt x="131949" y="97334"/>
                  </a:cubicBezTo>
                  <a:cubicBezTo>
                    <a:pt x="131245" y="13239"/>
                    <a:pt x="89417" y="1715"/>
                    <a:pt x="89417" y="1715"/>
                  </a:cubicBezTo>
                  <a:cubicBezTo>
                    <a:pt x="72704" y="-5234"/>
                    <a:pt x="-263" y="4838"/>
                    <a:pt x="1" y="109913"/>
                  </a:cubicBezTo>
                  <a:close/>
                </a:path>
              </a:pathLst>
            </a:custGeom>
            <a:solidFill>
              <a:srgbClr val="2B478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2877201" y="5147027"/>
              <a:ext cx="131552" cy="141700"/>
            </a:xfrm>
            <a:custGeom>
              <a:avLst/>
              <a:gdLst>
                <a:gd name="connsiteX0" fmla="*/ 89725 w 131552"/>
                <a:gd name="connsiteY0" fmla="*/ 0 h 141700"/>
                <a:gd name="connsiteX1" fmla="*/ 31052 w 131552"/>
                <a:gd name="connsiteY1" fmla="*/ 26390 h 141700"/>
                <a:gd name="connsiteX2" fmla="*/ 0 w 131552"/>
                <a:gd name="connsiteY2" fmla="*/ 71032 h 141700"/>
                <a:gd name="connsiteX3" fmla="*/ 5058 w 131552"/>
                <a:gd name="connsiteY3" fmla="*/ 76310 h 141700"/>
                <a:gd name="connsiteX4" fmla="*/ 29028 w 131552"/>
                <a:gd name="connsiteY4" fmla="*/ 60476 h 141700"/>
                <a:gd name="connsiteX5" fmla="*/ 36286 w 131552"/>
                <a:gd name="connsiteY5" fmla="*/ 93156 h 141700"/>
                <a:gd name="connsiteX6" fmla="*/ 32635 w 131552"/>
                <a:gd name="connsiteY6" fmla="*/ 140657 h 141700"/>
                <a:gd name="connsiteX7" fmla="*/ 71076 w 131552"/>
                <a:gd name="connsiteY7" fmla="*/ 97070 h 141700"/>
                <a:gd name="connsiteX8" fmla="*/ 76266 w 131552"/>
                <a:gd name="connsiteY8" fmla="*/ 46710 h 141700"/>
                <a:gd name="connsiteX9" fmla="*/ 131552 w 131552"/>
                <a:gd name="connsiteY9" fmla="*/ 16538 h 14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552" h="141700">
                  <a:moveTo>
                    <a:pt x="89725" y="0"/>
                  </a:moveTo>
                  <a:cubicBezTo>
                    <a:pt x="89725" y="0"/>
                    <a:pt x="40596" y="19133"/>
                    <a:pt x="31052" y="26390"/>
                  </a:cubicBezTo>
                  <a:cubicBezTo>
                    <a:pt x="21508" y="33647"/>
                    <a:pt x="3255" y="58190"/>
                    <a:pt x="0" y="71032"/>
                  </a:cubicBezTo>
                  <a:cubicBezTo>
                    <a:pt x="0" y="71032"/>
                    <a:pt x="0" y="76310"/>
                    <a:pt x="5058" y="76310"/>
                  </a:cubicBezTo>
                  <a:cubicBezTo>
                    <a:pt x="10116" y="76310"/>
                    <a:pt x="20980" y="57486"/>
                    <a:pt x="29028" y="60476"/>
                  </a:cubicBezTo>
                  <a:cubicBezTo>
                    <a:pt x="29028" y="60476"/>
                    <a:pt x="36286" y="80577"/>
                    <a:pt x="36286" y="93156"/>
                  </a:cubicBezTo>
                  <a:cubicBezTo>
                    <a:pt x="36286" y="101688"/>
                    <a:pt x="31404" y="133796"/>
                    <a:pt x="32635" y="140657"/>
                  </a:cubicBezTo>
                  <a:cubicBezTo>
                    <a:pt x="33867" y="147518"/>
                    <a:pt x="64874" y="119105"/>
                    <a:pt x="71076" y="97070"/>
                  </a:cubicBezTo>
                  <a:cubicBezTo>
                    <a:pt x="76090" y="79477"/>
                    <a:pt x="73407" y="68525"/>
                    <a:pt x="76266" y="46710"/>
                  </a:cubicBezTo>
                  <a:cubicBezTo>
                    <a:pt x="78773" y="27621"/>
                    <a:pt x="131552" y="16538"/>
                    <a:pt x="131552" y="16538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3719426" y="4761123"/>
              <a:ext cx="899709" cy="1653353"/>
            </a:xfrm>
            <a:custGeom>
              <a:avLst/>
              <a:gdLst>
                <a:gd name="connsiteX0" fmla="*/ 0 w 899709"/>
                <a:gd name="connsiteY0" fmla="*/ 1653353 h 1653353"/>
                <a:gd name="connsiteX1" fmla="*/ 0 w 899709"/>
                <a:gd name="connsiteY1" fmla="*/ 0 h 1653353"/>
                <a:gd name="connsiteX2" fmla="*/ 899710 w 899709"/>
                <a:gd name="connsiteY2" fmla="*/ 0 h 1653353"/>
                <a:gd name="connsiteX3" fmla="*/ 899710 w 899709"/>
                <a:gd name="connsiteY3" fmla="*/ 321074 h 1653353"/>
                <a:gd name="connsiteX4" fmla="*/ 384277 w 899709"/>
                <a:gd name="connsiteY4" fmla="*/ 321074 h 1653353"/>
                <a:gd name="connsiteX5" fmla="*/ 384277 w 899709"/>
                <a:gd name="connsiteY5" fmla="*/ 624906 h 1653353"/>
                <a:gd name="connsiteX6" fmla="*/ 859906 w 899709"/>
                <a:gd name="connsiteY6" fmla="*/ 624906 h 1653353"/>
                <a:gd name="connsiteX7" fmla="*/ 859906 w 899709"/>
                <a:gd name="connsiteY7" fmla="*/ 956667 h 1653353"/>
                <a:gd name="connsiteX8" fmla="*/ 384277 w 899709"/>
                <a:gd name="connsiteY8" fmla="*/ 956667 h 1653353"/>
                <a:gd name="connsiteX9" fmla="*/ 384277 w 899709"/>
                <a:gd name="connsiteY9" fmla="*/ 1317325 h 1653353"/>
                <a:gd name="connsiteX10" fmla="*/ 899622 w 899709"/>
                <a:gd name="connsiteY10" fmla="*/ 1317325 h 1653353"/>
                <a:gd name="connsiteX11" fmla="*/ 899622 w 899709"/>
                <a:gd name="connsiteY11" fmla="*/ 1653353 h 165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9709" h="1653353">
                  <a:moveTo>
                    <a:pt x="0" y="1653353"/>
                  </a:moveTo>
                  <a:lnTo>
                    <a:pt x="0" y="0"/>
                  </a:lnTo>
                  <a:lnTo>
                    <a:pt x="899710" y="0"/>
                  </a:lnTo>
                  <a:lnTo>
                    <a:pt x="899710" y="321074"/>
                  </a:lnTo>
                  <a:lnTo>
                    <a:pt x="384277" y="321074"/>
                  </a:lnTo>
                  <a:lnTo>
                    <a:pt x="384277" y="624906"/>
                  </a:lnTo>
                  <a:lnTo>
                    <a:pt x="859906" y="624906"/>
                  </a:lnTo>
                  <a:lnTo>
                    <a:pt x="859906" y="956667"/>
                  </a:lnTo>
                  <a:lnTo>
                    <a:pt x="384277" y="956667"/>
                  </a:lnTo>
                  <a:lnTo>
                    <a:pt x="384277" y="1317325"/>
                  </a:lnTo>
                  <a:lnTo>
                    <a:pt x="899622" y="1317325"/>
                  </a:lnTo>
                  <a:lnTo>
                    <a:pt x="899622" y="1653353"/>
                  </a:lnTo>
                  <a:close/>
                </a:path>
              </a:pathLst>
            </a:custGeom>
            <a:solidFill>
              <a:srgbClr val="F2564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4815474" y="4761123"/>
              <a:ext cx="851373" cy="1653353"/>
            </a:xfrm>
            <a:custGeom>
              <a:avLst/>
              <a:gdLst>
                <a:gd name="connsiteX0" fmla="*/ 851373 w 851373"/>
                <a:gd name="connsiteY0" fmla="*/ 1653353 h 1653353"/>
                <a:gd name="connsiteX1" fmla="*/ 0 w 851373"/>
                <a:gd name="connsiteY1" fmla="*/ 1653353 h 1653353"/>
                <a:gd name="connsiteX2" fmla="*/ 0 w 851373"/>
                <a:gd name="connsiteY2" fmla="*/ 0 h 1653353"/>
                <a:gd name="connsiteX3" fmla="*/ 386520 w 851373"/>
                <a:gd name="connsiteY3" fmla="*/ 0 h 1653353"/>
                <a:gd name="connsiteX4" fmla="*/ 386520 w 851373"/>
                <a:gd name="connsiteY4" fmla="*/ 1319480 h 1653353"/>
                <a:gd name="connsiteX5" fmla="*/ 851373 w 851373"/>
                <a:gd name="connsiteY5" fmla="*/ 1319480 h 165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1373" h="1653353">
                  <a:moveTo>
                    <a:pt x="851373" y="1653353"/>
                  </a:moveTo>
                  <a:lnTo>
                    <a:pt x="0" y="1653353"/>
                  </a:lnTo>
                  <a:lnTo>
                    <a:pt x="0" y="0"/>
                  </a:lnTo>
                  <a:lnTo>
                    <a:pt x="386520" y="0"/>
                  </a:lnTo>
                  <a:lnTo>
                    <a:pt x="386520" y="1319480"/>
                  </a:lnTo>
                  <a:lnTo>
                    <a:pt x="851373" y="1319480"/>
                  </a:lnTo>
                  <a:close/>
                </a:path>
              </a:pathLst>
            </a:custGeom>
            <a:solidFill>
              <a:srgbClr val="F2564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5782697" y="4681646"/>
              <a:ext cx="1092969" cy="1732829"/>
            </a:xfrm>
            <a:custGeom>
              <a:avLst/>
              <a:gdLst>
                <a:gd name="connsiteX0" fmla="*/ 710760 w 1092969"/>
                <a:gd name="connsiteY0" fmla="*/ 1053253 h 1732829"/>
                <a:gd name="connsiteX1" fmla="*/ 1090815 w 1092969"/>
                <a:gd name="connsiteY1" fmla="*/ 1053253 h 1732829"/>
                <a:gd name="connsiteX2" fmla="*/ 1092398 w 1092969"/>
                <a:gd name="connsiteY2" fmla="*/ 1085449 h 1732829"/>
                <a:gd name="connsiteX3" fmla="*/ 1092970 w 1092969"/>
                <a:gd name="connsiteY3" fmla="*/ 1136996 h 1732829"/>
                <a:gd name="connsiteX4" fmla="*/ 960362 w 1092969"/>
                <a:gd name="connsiteY4" fmla="*/ 1586280 h 1732829"/>
                <a:gd name="connsiteX5" fmla="*/ 554006 w 1092969"/>
                <a:gd name="connsiteY5" fmla="*/ 1732830 h 1732829"/>
                <a:gd name="connsiteX6" fmla="*/ 278059 w 1092969"/>
                <a:gd name="connsiteY6" fmla="*/ 1679171 h 1732829"/>
                <a:gd name="connsiteX7" fmla="*/ 92320 w 1092969"/>
                <a:gd name="connsiteY7" fmla="*/ 1517051 h 1732829"/>
                <a:gd name="connsiteX8" fmla="*/ 21464 w 1092969"/>
                <a:gd name="connsiteY8" fmla="*/ 1302327 h 1732829"/>
                <a:gd name="connsiteX9" fmla="*/ 0 w 1092969"/>
                <a:gd name="connsiteY9" fmla="*/ 866415 h 1732829"/>
                <a:gd name="connsiteX10" fmla="*/ 21464 w 1092969"/>
                <a:gd name="connsiteY10" fmla="*/ 430547 h 1732829"/>
                <a:gd name="connsiteX11" fmla="*/ 92320 w 1092969"/>
                <a:gd name="connsiteY11" fmla="*/ 215823 h 1732829"/>
                <a:gd name="connsiteX12" fmla="*/ 275947 w 1092969"/>
                <a:gd name="connsiteY12" fmla="*/ 54230 h 1732829"/>
                <a:gd name="connsiteX13" fmla="*/ 547541 w 1092969"/>
                <a:gd name="connsiteY13" fmla="*/ 0 h 1732829"/>
                <a:gd name="connsiteX14" fmla="*/ 954996 w 1092969"/>
                <a:gd name="connsiteY14" fmla="*/ 150861 h 1732829"/>
                <a:gd name="connsiteX15" fmla="*/ 1090815 w 1092969"/>
                <a:gd name="connsiteY15" fmla="*/ 602299 h 1732829"/>
                <a:gd name="connsiteX16" fmla="*/ 1090815 w 1092969"/>
                <a:gd name="connsiteY16" fmla="*/ 618440 h 1732829"/>
                <a:gd name="connsiteX17" fmla="*/ 715027 w 1092969"/>
                <a:gd name="connsiteY17" fmla="*/ 617341 h 1732829"/>
                <a:gd name="connsiteX18" fmla="*/ 676366 w 1092969"/>
                <a:gd name="connsiteY18" fmla="*/ 380626 h 1732829"/>
                <a:gd name="connsiteX19" fmla="*/ 554006 w 1092969"/>
                <a:gd name="connsiteY19" fmla="*/ 312453 h 1732829"/>
                <a:gd name="connsiteX20" fmla="*/ 426456 w 1092969"/>
                <a:gd name="connsiteY20" fmla="*/ 395624 h 1732829"/>
                <a:gd name="connsiteX21" fmla="*/ 392106 w 1092969"/>
                <a:gd name="connsiteY21" fmla="*/ 835451 h 1732829"/>
                <a:gd name="connsiteX22" fmla="*/ 392106 w 1092969"/>
                <a:gd name="connsiteY22" fmla="*/ 866591 h 1732829"/>
                <a:gd name="connsiteX23" fmla="*/ 426456 w 1092969"/>
                <a:gd name="connsiteY23" fmla="*/ 1336326 h 1732829"/>
                <a:gd name="connsiteX24" fmla="*/ 554006 w 1092969"/>
                <a:gd name="connsiteY24" fmla="*/ 1422752 h 1732829"/>
                <a:gd name="connsiteX25" fmla="*/ 675838 w 1092969"/>
                <a:gd name="connsiteY25" fmla="*/ 1359944 h 1732829"/>
                <a:gd name="connsiteX26" fmla="*/ 710760 w 1092969"/>
                <a:gd name="connsiteY26" fmla="*/ 1126440 h 173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92969" h="1732829">
                  <a:moveTo>
                    <a:pt x="710760" y="1053253"/>
                  </a:moveTo>
                  <a:lnTo>
                    <a:pt x="1090815" y="1053253"/>
                  </a:lnTo>
                  <a:cubicBezTo>
                    <a:pt x="1091519" y="1063281"/>
                    <a:pt x="1092046" y="1074013"/>
                    <a:pt x="1092398" y="1085449"/>
                  </a:cubicBezTo>
                  <a:cubicBezTo>
                    <a:pt x="1092750" y="1096884"/>
                    <a:pt x="1092970" y="1114082"/>
                    <a:pt x="1092970" y="1136996"/>
                  </a:cubicBezTo>
                  <a:cubicBezTo>
                    <a:pt x="1092970" y="1338847"/>
                    <a:pt x="1048767" y="1488609"/>
                    <a:pt x="960362" y="1586280"/>
                  </a:cubicBezTo>
                  <a:cubicBezTo>
                    <a:pt x="871957" y="1683950"/>
                    <a:pt x="736505" y="1732800"/>
                    <a:pt x="554006" y="1732830"/>
                  </a:cubicBezTo>
                  <a:cubicBezTo>
                    <a:pt x="446629" y="1732830"/>
                    <a:pt x="354647" y="1714943"/>
                    <a:pt x="278059" y="1679171"/>
                  </a:cubicBezTo>
                  <a:cubicBezTo>
                    <a:pt x="202014" y="1643854"/>
                    <a:pt x="137591" y="1587624"/>
                    <a:pt x="92320" y="1517051"/>
                  </a:cubicBezTo>
                  <a:cubicBezTo>
                    <a:pt x="59421" y="1465503"/>
                    <a:pt x="35802" y="1393928"/>
                    <a:pt x="21464" y="1302327"/>
                  </a:cubicBezTo>
                  <a:cubicBezTo>
                    <a:pt x="7125" y="1210726"/>
                    <a:pt x="-29" y="1065422"/>
                    <a:pt x="0" y="866415"/>
                  </a:cubicBezTo>
                  <a:cubicBezTo>
                    <a:pt x="0" y="667437"/>
                    <a:pt x="7155" y="522148"/>
                    <a:pt x="21464" y="430547"/>
                  </a:cubicBezTo>
                  <a:cubicBezTo>
                    <a:pt x="35773" y="338945"/>
                    <a:pt x="59391" y="267371"/>
                    <a:pt x="92320" y="215823"/>
                  </a:cubicBezTo>
                  <a:cubicBezTo>
                    <a:pt x="137121" y="145768"/>
                    <a:pt x="200765" y="89761"/>
                    <a:pt x="275947" y="54230"/>
                  </a:cubicBezTo>
                  <a:cubicBezTo>
                    <a:pt x="351774" y="18135"/>
                    <a:pt x="442305" y="59"/>
                    <a:pt x="547541" y="0"/>
                  </a:cubicBezTo>
                  <a:cubicBezTo>
                    <a:pt x="728632" y="0"/>
                    <a:pt x="864450" y="50287"/>
                    <a:pt x="954996" y="150861"/>
                  </a:cubicBezTo>
                  <a:cubicBezTo>
                    <a:pt x="1045542" y="251434"/>
                    <a:pt x="1090815" y="401914"/>
                    <a:pt x="1090815" y="602299"/>
                  </a:cubicBezTo>
                  <a:lnTo>
                    <a:pt x="1090815" y="618440"/>
                  </a:lnTo>
                  <a:lnTo>
                    <a:pt x="715027" y="617341"/>
                  </a:lnTo>
                  <a:cubicBezTo>
                    <a:pt x="713590" y="505009"/>
                    <a:pt x="700703" y="426104"/>
                    <a:pt x="676366" y="380626"/>
                  </a:cubicBezTo>
                  <a:cubicBezTo>
                    <a:pt x="652029" y="335148"/>
                    <a:pt x="611242" y="312424"/>
                    <a:pt x="554006" y="312453"/>
                  </a:cubicBezTo>
                  <a:cubicBezTo>
                    <a:pt x="491727" y="312453"/>
                    <a:pt x="449210" y="340177"/>
                    <a:pt x="426456" y="395624"/>
                  </a:cubicBezTo>
                  <a:cubicBezTo>
                    <a:pt x="403702" y="451072"/>
                    <a:pt x="392252" y="597681"/>
                    <a:pt x="392106" y="835451"/>
                  </a:cubicBezTo>
                  <a:lnTo>
                    <a:pt x="392106" y="866591"/>
                  </a:lnTo>
                  <a:cubicBezTo>
                    <a:pt x="392106" y="1122130"/>
                    <a:pt x="403556" y="1278708"/>
                    <a:pt x="426456" y="1336326"/>
                  </a:cubicBezTo>
                  <a:cubicBezTo>
                    <a:pt x="449356" y="1393943"/>
                    <a:pt x="491873" y="1422752"/>
                    <a:pt x="554006" y="1422752"/>
                  </a:cubicBezTo>
                  <a:cubicBezTo>
                    <a:pt x="611975" y="1422752"/>
                    <a:pt x="652586" y="1401816"/>
                    <a:pt x="675838" y="1359944"/>
                  </a:cubicBezTo>
                  <a:cubicBezTo>
                    <a:pt x="699090" y="1318073"/>
                    <a:pt x="710731" y="1240238"/>
                    <a:pt x="710760" y="1126440"/>
                  </a:cubicBezTo>
                  <a:close/>
                </a:path>
              </a:pathLst>
            </a:custGeom>
            <a:solidFill>
              <a:srgbClr val="F2564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7064397" y="4681558"/>
              <a:ext cx="1107967" cy="1732917"/>
            </a:xfrm>
            <a:custGeom>
              <a:avLst/>
              <a:gdLst>
                <a:gd name="connsiteX0" fmla="*/ 0 w 1107967"/>
                <a:gd name="connsiteY0" fmla="*/ 866503 h 1732917"/>
                <a:gd name="connsiteX1" fmla="*/ 21464 w 1107967"/>
                <a:gd name="connsiteY1" fmla="*/ 430635 h 1732917"/>
                <a:gd name="connsiteX2" fmla="*/ 92320 w 1107967"/>
                <a:gd name="connsiteY2" fmla="*/ 215911 h 1732917"/>
                <a:gd name="connsiteX3" fmla="*/ 278058 w 1107967"/>
                <a:gd name="connsiteY3" fmla="*/ 53175 h 1732917"/>
                <a:gd name="connsiteX4" fmla="*/ 553962 w 1107967"/>
                <a:gd name="connsiteY4" fmla="*/ 0 h 1732917"/>
                <a:gd name="connsiteX5" fmla="*/ 829381 w 1107967"/>
                <a:gd name="connsiteY5" fmla="*/ 53175 h 1732917"/>
                <a:gd name="connsiteX6" fmla="*/ 1013493 w 1107967"/>
                <a:gd name="connsiteY6" fmla="*/ 215911 h 1732917"/>
                <a:gd name="connsiteX7" fmla="*/ 1086504 w 1107967"/>
                <a:gd name="connsiteY7" fmla="*/ 431690 h 1732917"/>
                <a:gd name="connsiteX8" fmla="*/ 1107968 w 1107967"/>
                <a:gd name="connsiteY8" fmla="*/ 866503 h 1732917"/>
                <a:gd name="connsiteX9" fmla="*/ 1086504 w 1107967"/>
                <a:gd name="connsiteY9" fmla="*/ 1300788 h 1732917"/>
                <a:gd name="connsiteX10" fmla="*/ 1013493 w 1107967"/>
                <a:gd name="connsiteY10" fmla="*/ 1517139 h 1732917"/>
                <a:gd name="connsiteX11" fmla="*/ 829381 w 1107967"/>
                <a:gd name="connsiteY11" fmla="*/ 1679259 h 1732917"/>
                <a:gd name="connsiteX12" fmla="*/ 553962 w 1107967"/>
                <a:gd name="connsiteY12" fmla="*/ 1732918 h 1732917"/>
                <a:gd name="connsiteX13" fmla="*/ 278058 w 1107967"/>
                <a:gd name="connsiteY13" fmla="*/ 1679259 h 1732917"/>
                <a:gd name="connsiteX14" fmla="*/ 92320 w 1107967"/>
                <a:gd name="connsiteY14" fmla="*/ 1517139 h 1732917"/>
                <a:gd name="connsiteX15" fmla="*/ 21464 w 1107967"/>
                <a:gd name="connsiteY15" fmla="*/ 1302415 h 1732917"/>
                <a:gd name="connsiteX16" fmla="*/ 0 w 1107967"/>
                <a:gd name="connsiteY16" fmla="*/ 866503 h 1732917"/>
                <a:gd name="connsiteX17" fmla="*/ 712871 w 1107967"/>
                <a:gd name="connsiteY17" fmla="*/ 1015736 h 1732917"/>
                <a:gd name="connsiteX18" fmla="*/ 712871 w 1107967"/>
                <a:gd name="connsiteY18" fmla="*/ 717269 h 1732917"/>
                <a:gd name="connsiteX19" fmla="*/ 677993 w 1107967"/>
                <a:gd name="connsiteY19" fmla="*/ 377460 h 1732917"/>
                <a:gd name="connsiteX20" fmla="*/ 551807 w 1107967"/>
                <a:gd name="connsiteY20" fmla="*/ 312541 h 1732917"/>
                <a:gd name="connsiteX21" fmla="*/ 428347 w 1107967"/>
                <a:gd name="connsiteY21" fmla="*/ 379087 h 1732917"/>
                <a:gd name="connsiteX22" fmla="*/ 393997 w 1107967"/>
                <a:gd name="connsiteY22" fmla="*/ 717269 h 1732917"/>
                <a:gd name="connsiteX23" fmla="*/ 393997 w 1107967"/>
                <a:gd name="connsiteY23" fmla="*/ 1015736 h 1732917"/>
                <a:gd name="connsiteX24" fmla="*/ 428347 w 1107967"/>
                <a:gd name="connsiteY24" fmla="*/ 1352335 h 1732917"/>
                <a:gd name="connsiteX25" fmla="*/ 553962 w 1107967"/>
                <a:gd name="connsiteY25" fmla="*/ 1420509 h 1732917"/>
                <a:gd name="connsiteX26" fmla="*/ 678521 w 1107967"/>
                <a:gd name="connsiteY26" fmla="*/ 1353963 h 1732917"/>
                <a:gd name="connsiteX27" fmla="*/ 712871 w 1107967"/>
                <a:gd name="connsiteY27" fmla="*/ 1015736 h 173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07967" h="1732917">
                  <a:moveTo>
                    <a:pt x="0" y="866503"/>
                  </a:moveTo>
                  <a:cubicBezTo>
                    <a:pt x="0" y="667525"/>
                    <a:pt x="7154" y="522236"/>
                    <a:pt x="21464" y="430635"/>
                  </a:cubicBezTo>
                  <a:cubicBezTo>
                    <a:pt x="35772" y="339033"/>
                    <a:pt x="59391" y="267459"/>
                    <a:pt x="92320" y="215911"/>
                  </a:cubicBezTo>
                  <a:cubicBezTo>
                    <a:pt x="137231" y="144878"/>
                    <a:pt x="201738" y="88359"/>
                    <a:pt x="278058" y="53175"/>
                  </a:cubicBezTo>
                  <a:cubicBezTo>
                    <a:pt x="354647" y="17725"/>
                    <a:pt x="446615" y="0"/>
                    <a:pt x="553962" y="0"/>
                  </a:cubicBezTo>
                  <a:cubicBezTo>
                    <a:pt x="662042" y="0"/>
                    <a:pt x="753848" y="17725"/>
                    <a:pt x="829381" y="53175"/>
                  </a:cubicBezTo>
                  <a:cubicBezTo>
                    <a:pt x="904914" y="88625"/>
                    <a:pt x="966285" y="142871"/>
                    <a:pt x="1013493" y="215911"/>
                  </a:cubicBezTo>
                  <a:cubicBezTo>
                    <a:pt x="1047858" y="268162"/>
                    <a:pt x="1072195" y="340089"/>
                    <a:pt x="1086504" y="431690"/>
                  </a:cubicBezTo>
                  <a:cubicBezTo>
                    <a:pt x="1100813" y="523291"/>
                    <a:pt x="1107968" y="668229"/>
                    <a:pt x="1107968" y="866503"/>
                  </a:cubicBezTo>
                  <a:cubicBezTo>
                    <a:pt x="1107968" y="1064073"/>
                    <a:pt x="1100813" y="1208835"/>
                    <a:pt x="1086504" y="1300788"/>
                  </a:cubicBezTo>
                  <a:cubicBezTo>
                    <a:pt x="1072195" y="1392741"/>
                    <a:pt x="1047858" y="1464858"/>
                    <a:pt x="1013493" y="1517139"/>
                  </a:cubicBezTo>
                  <a:cubicBezTo>
                    <a:pt x="968928" y="1587707"/>
                    <a:pt x="905021" y="1643981"/>
                    <a:pt x="829381" y="1679259"/>
                  </a:cubicBezTo>
                  <a:cubicBezTo>
                    <a:pt x="753144" y="1715031"/>
                    <a:pt x="661338" y="1732918"/>
                    <a:pt x="553962" y="1732918"/>
                  </a:cubicBezTo>
                  <a:cubicBezTo>
                    <a:pt x="446585" y="1732918"/>
                    <a:pt x="354617" y="1715031"/>
                    <a:pt x="278058" y="1679259"/>
                  </a:cubicBezTo>
                  <a:cubicBezTo>
                    <a:pt x="202014" y="1643942"/>
                    <a:pt x="137591" y="1587712"/>
                    <a:pt x="92320" y="1517139"/>
                  </a:cubicBezTo>
                  <a:cubicBezTo>
                    <a:pt x="59391" y="1465591"/>
                    <a:pt x="35772" y="1394016"/>
                    <a:pt x="21464" y="1302415"/>
                  </a:cubicBezTo>
                  <a:cubicBezTo>
                    <a:pt x="7155" y="1210814"/>
                    <a:pt x="0" y="1065510"/>
                    <a:pt x="0" y="866503"/>
                  </a:cubicBezTo>
                  <a:close/>
                  <a:moveTo>
                    <a:pt x="712871" y="1015736"/>
                  </a:moveTo>
                  <a:lnTo>
                    <a:pt x="712871" y="717269"/>
                  </a:lnTo>
                  <a:cubicBezTo>
                    <a:pt x="712871" y="534096"/>
                    <a:pt x="701245" y="420827"/>
                    <a:pt x="677993" y="377460"/>
                  </a:cubicBezTo>
                  <a:cubicBezTo>
                    <a:pt x="654741" y="334093"/>
                    <a:pt x="612678" y="312453"/>
                    <a:pt x="551807" y="312541"/>
                  </a:cubicBezTo>
                  <a:cubicBezTo>
                    <a:pt x="492430" y="312541"/>
                    <a:pt x="451277" y="334723"/>
                    <a:pt x="428347" y="379087"/>
                  </a:cubicBezTo>
                  <a:cubicBezTo>
                    <a:pt x="405418" y="423451"/>
                    <a:pt x="393968" y="536178"/>
                    <a:pt x="393997" y="717269"/>
                  </a:cubicBezTo>
                  <a:lnTo>
                    <a:pt x="393997" y="1015736"/>
                  </a:lnTo>
                  <a:cubicBezTo>
                    <a:pt x="393997" y="1194599"/>
                    <a:pt x="405447" y="1306799"/>
                    <a:pt x="428347" y="1352335"/>
                  </a:cubicBezTo>
                  <a:cubicBezTo>
                    <a:pt x="451248" y="1397872"/>
                    <a:pt x="493119" y="1420597"/>
                    <a:pt x="553962" y="1420509"/>
                  </a:cubicBezTo>
                  <a:cubicBezTo>
                    <a:pt x="614101" y="1420509"/>
                    <a:pt x="655621" y="1398327"/>
                    <a:pt x="678521" y="1353963"/>
                  </a:cubicBezTo>
                  <a:cubicBezTo>
                    <a:pt x="701421" y="1309599"/>
                    <a:pt x="712871" y="1196857"/>
                    <a:pt x="712871" y="1015736"/>
                  </a:cubicBezTo>
                  <a:close/>
                </a:path>
              </a:pathLst>
            </a:custGeom>
            <a:solidFill>
              <a:srgbClr val="F2564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8396412" y="4761123"/>
              <a:ext cx="1481337" cy="1653485"/>
            </a:xfrm>
            <a:custGeom>
              <a:avLst/>
              <a:gdLst>
                <a:gd name="connsiteX0" fmla="*/ 0 w 1481337"/>
                <a:gd name="connsiteY0" fmla="*/ 1653353 h 1653485"/>
                <a:gd name="connsiteX1" fmla="*/ 0 w 1481337"/>
                <a:gd name="connsiteY1" fmla="*/ 0 h 1653485"/>
                <a:gd name="connsiteX2" fmla="*/ 540987 w 1481337"/>
                <a:gd name="connsiteY2" fmla="*/ 0 h 1653485"/>
                <a:gd name="connsiteX3" fmla="*/ 688065 w 1481337"/>
                <a:gd name="connsiteY3" fmla="*/ 703195 h 1653485"/>
                <a:gd name="connsiteX4" fmla="*/ 705658 w 1481337"/>
                <a:gd name="connsiteY4" fmla="*/ 835803 h 1653485"/>
                <a:gd name="connsiteX5" fmla="*/ 740537 w 1481337"/>
                <a:gd name="connsiteY5" fmla="*/ 1090903 h 1653485"/>
                <a:gd name="connsiteX6" fmla="*/ 775459 w 1481337"/>
                <a:gd name="connsiteY6" fmla="*/ 854188 h 1653485"/>
                <a:gd name="connsiteX7" fmla="*/ 799605 w 1481337"/>
                <a:gd name="connsiteY7" fmla="*/ 697961 h 1653485"/>
                <a:gd name="connsiteX8" fmla="*/ 945628 w 1481337"/>
                <a:gd name="connsiteY8" fmla="*/ 132 h 1653485"/>
                <a:gd name="connsiteX9" fmla="*/ 1481337 w 1481337"/>
                <a:gd name="connsiteY9" fmla="*/ 132 h 1653485"/>
                <a:gd name="connsiteX10" fmla="*/ 1481337 w 1481337"/>
                <a:gd name="connsiteY10" fmla="*/ 1653485 h 1653485"/>
                <a:gd name="connsiteX11" fmla="*/ 1116281 w 1481337"/>
                <a:gd name="connsiteY11" fmla="*/ 1653485 h 1653485"/>
                <a:gd name="connsiteX12" fmla="*/ 1149576 w 1481337"/>
                <a:gd name="connsiteY12" fmla="*/ 375876 h 1653485"/>
                <a:gd name="connsiteX13" fmla="*/ 887615 w 1481337"/>
                <a:gd name="connsiteY13" fmla="*/ 1653485 h 1653485"/>
                <a:gd name="connsiteX14" fmla="*/ 593766 w 1481337"/>
                <a:gd name="connsiteY14" fmla="*/ 1653485 h 1653485"/>
                <a:gd name="connsiteX15" fmla="*/ 331805 w 1481337"/>
                <a:gd name="connsiteY15" fmla="*/ 375876 h 1653485"/>
                <a:gd name="connsiteX16" fmla="*/ 365100 w 1481337"/>
                <a:gd name="connsiteY16" fmla="*/ 1653485 h 165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81337" h="1653485">
                  <a:moveTo>
                    <a:pt x="0" y="1653353"/>
                  </a:moveTo>
                  <a:lnTo>
                    <a:pt x="0" y="0"/>
                  </a:lnTo>
                  <a:lnTo>
                    <a:pt x="540987" y="0"/>
                  </a:lnTo>
                  <a:lnTo>
                    <a:pt x="688065" y="703195"/>
                  </a:lnTo>
                  <a:cubicBezTo>
                    <a:pt x="688769" y="706802"/>
                    <a:pt x="694633" y="751004"/>
                    <a:pt x="705658" y="835803"/>
                  </a:cubicBezTo>
                  <a:cubicBezTo>
                    <a:pt x="716683" y="920602"/>
                    <a:pt x="728310" y="1005635"/>
                    <a:pt x="740537" y="1090903"/>
                  </a:cubicBezTo>
                  <a:cubicBezTo>
                    <a:pt x="749861" y="1027216"/>
                    <a:pt x="761502" y="948311"/>
                    <a:pt x="775459" y="854188"/>
                  </a:cubicBezTo>
                  <a:cubicBezTo>
                    <a:pt x="789416" y="760065"/>
                    <a:pt x="797464" y="707990"/>
                    <a:pt x="799605" y="697961"/>
                  </a:cubicBezTo>
                  <a:lnTo>
                    <a:pt x="945628" y="132"/>
                  </a:lnTo>
                  <a:lnTo>
                    <a:pt x="1481337" y="132"/>
                  </a:lnTo>
                  <a:lnTo>
                    <a:pt x="1481337" y="1653485"/>
                  </a:lnTo>
                  <a:lnTo>
                    <a:pt x="1116281" y="1653485"/>
                  </a:lnTo>
                  <a:lnTo>
                    <a:pt x="1149576" y="375876"/>
                  </a:lnTo>
                  <a:lnTo>
                    <a:pt x="887615" y="1653485"/>
                  </a:lnTo>
                  <a:lnTo>
                    <a:pt x="593766" y="1653485"/>
                  </a:lnTo>
                  <a:lnTo>
                    <a:pt x="331805" y="375876"/>
                  </a:lnTo>
                  <a:lnTo>
                    <a:pt x="365100" y="1653485"/>
                  </a:lnTo>
                  <a:close/>
                </a:path>
              </a:pathLst>
            </a:custGeom>
            <a:solidFill>
              <a:srgbClr val="F2564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1432929" y="3757369"/>
              <a:ext cx="1539348" cy="332515"/>
            </a:xfrm>
            <a:custGeom>
              <a:avLst/>
              <a:gdLst>
                <a:gd name="connsiteX0" fmla="*/ 0 w 1539349"/>
                <a:gd name="connsiteY0" fmla="*/ 312150 h 332514"/>
                <a:gd name="connsiteX1" fmla="*/ 261037 w 1539349"/>
                <a:gd name="connsiteY1" fmla="*/ 148930 h 332514"/>
                <a:gd name="connsiteX2" fmla="*/ 813196 w 1539349"/>
                <a:gd name="connsiteY2" fmla="*/ 108159 h 332514"/>
                <a:gd name="connsiteX3" fmla="*/ 1340372 w 1539349"/>
                <a:gd name="connsiteY3" fmla="*/ 165028 h 332514"/>
                <a:gd name="connsiteX4" fmla="*/ 1539350 w 1539349"/>
                <a:gd name="connsiteY4" fmla="*/ 332514 h 33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349" h="332514">
                  <a:moveTo>
                    <a:pt x="0" y="312150"/>
                  </a:moveTo>
                  <a:cubicBezTo>
                    <a:pt x="0" y="312150"/>
                    <a:pt x="76970" y="128566"/>
                    <a:pt x="261037" y="148930"/>
                  </a:cubicBezTo>
                  <a:cubicBezTo>
                    <a:pt x="261037" y="148930"/>
                    <a:pt x="528232" y="-157057"/>
                    <a:pt x="813196" y="108159"/>
                  </a:cubicBezTo>
                  <a:cubicBezTo>
                    <a:pt x="813196" y="108159"/>
                    <a:pt x="1116061" y="42448"/>
                    <a:pt x="1340372" y="165028"/>
                  </a:cubicBezTo>
                  <a:cubicBezTo>
                    <a:pt x="1489913" y="246792"/>
                    <a:pt x="1539350" y="332514"/>
                    <a:pt x="1539350" y="332514"/>
                  </a:cubicBezTo>
                  <a:close/>
                </a:path>
              </a:pathLst>
            </a:custGeom>
            <a:solidFill>
              <a:srgbClr val="F8FCFF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4391992" y="3869516"/>
              <a:ext cx="2035299" cy="319540"/>
            </a:xfrm>
            <a:custGeom>
              <a:avLst/>
              <a:gdLst>
                <a:gd name="connsiteX0" fmla="*/ 0 w 2035298"/>
                <a:gd name="connsiteY0" fmla="*/ 299924 h 319540"/>
                <a:gd name="connsiteX1" fmla="*/ 345089 w 2035298"/>
                <a:gd name="connsiteY1" fmla="*/ 143126 h 319540"/>
                <a:gd name="connsiteX2" fmla="*/ 1075201 w 2035298"/>
                <a:gd name="connsiteY2" fmla="*/ 103894 h 319540"/>
                <a:gd name="connsiteX3" fmla="*/ 1772239 w 2035298"/>
                <a:gd name="connsiteY3" fmla="*/ 158564 h 319540"/>
                <a:gd name="connsiteX4" fmla="*/ 2035299 w 2035298"/>
                <a:gd name="connsiteY4" fmla="*/ 319541 h 31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5298" h="319540">
                  <a:moveTo>
                    <a:pt x="0" y="299924"/>
                  </a:moveTo>
                  <a:cubicBezTo>
                    <a:pt x="0" y="299924"/>
                    <a:pt x="101732" y="123510"/>
                    <a:pt x="345089" y="143126"/>
                  </a:cubicBezTo>
                  <a:cubicBezTo>
                    <a:pt x="345089" y="143126"/>
                    <a:pt x="698357" y="-150898"/>
                    <a:pt x="1075201" y="103894"/>
                  </a:cubicBezTo>
                  <a:cubicBezTo>
                    <a:pt x="1075201" y="103894"/>
                    <a:pt x="1475444" y="40779"/>
                    <a:pt x="1772239" y="158564"/>
                  </a:cubicBezTo>
                  <a:cubicBezTo>
                    <a:pt x="1970161" y="237117"/>
                    <a:pt x="2035299" y="319541"/>
                    <a:pt x="2035299" y="319541"/>
                  </a:cubicBezTo>
                  <a:close/>
                </a:path>
              </a:pathLst>
            </a:custGeom>
            <a:solidFill>
              <a:srgbClr val="F8FCFF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6280361" y="3593294"/>
              <a:ext cx="1443202" cy="242028"/>
            </a:xfrm>
            <a:custGeom>
              <a:avLst/>
              <a:gdLst>
                <a:gd name="connsiteX0" fmla="*/ 0 w 1443203"/>
                <a:gd name="connsiteY0" fmla="*/ 227163 h 242029"/>
                <a:gd name="connsiteX1" fmla="*/ 244720 w 1443203"/>
                <a:gd name="connsiteY1" fmla="*/ 108410 h 242029"/>
                <a:gd name="connsiteX2" fmla="*/ 762396 w 1443203"/>
                <a:gd name="connsiteY2" fmla="*/ 78722 h 242029"/>
                <a:gd name="connsiteX3" fmla="*/ 1256674 w 1443203"/>
                <a:gd name="connsiteY3" fmla="*/ 120109 h 242029"/>
                <a:gd name="connsiteX4" fmla="*/ 1443204 w 1443203"/>
                <a:gd name="connsiteY4" fmla="*/ 242029 h 242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203" h="242029">
                  <a:moveTo>
                    <a:pt x="0" y="227163"/>
                  </a:moveTo>
                  <a:cubicBezTo>
                    <a:pt x="0" y="227163"/>
                    <a:pt x="72176" y="93500"/>
                    <a:pt x="244720" y="108410"/>
                  </a:cubicBezTo>
                  <a:cubicBezTo>
                    <a:pt x="244720" y="108410"/>
                    <a:pt x="495421" y="-114318"/>
                    <a:pt x="762396" y="78722"/>
                  </a:cubicBezTo>
                  <a:cubicBezTo>
                    <a:pt x="762396" y="78722"/>
                    <a:pt x="1046348" y="30868"/>
                    <a:pt x="1256674" y="120109"/>
                  </a:cubicBezTo>
                  <a:cubicBezTo>
                    <a:pt x="1396890" y="179618"/>
                    <a:pt x="1443204" y="242029"/>
                    <a:pt x="1443204" y="242029"/>
                  </a:cubicBezTo>
                  <a:close/>
                </a:path>
              </a:pathLst>
            </a:custGeom>
            <a:solidFill>
              <a:srgbClr val="F8FCFF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9878189" y="4033827"/>
              <a:ext cx="1041994" cy="174653"/>
            </a:xfrm>
            <a:custGeom>
              <a:avLst/>
              <a:gdLst>
                <a:gd name="connsiteX0" fmla="*/ 0 w 1041994"/>
                <a:gd name="connsiteY0" fmla="*/ 164009 h 174653"/>
                <a:gd name="connsiteX1" fmla="*/ 176679 w 1041994"/>
                <a:gd name="connsiteY1" fmla="*/ 78243 h 174653"/>
                <a:gd name="connsiteX2" fmla="*/ 550532 w 1041994"/>
                <a:gd name="connsiteY2" fmla="*/ 56824 h 174653"/>
                <a:gd name="connsiteX3" fmla="*/ 907319 w 1041994"/>
                <a:gd name="connsiteY3" fmla="*/ 86688 h 174653"/>
                <a:gd name="connsiteX4" fmla="*/ 1041994 w 1041994"/>
                <a:gd name="connsiteY4" fmla="*/ 174653 h 17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994" h="174653">
                  <a:moveTo>
                    <a:pt x="0" y="164009"/>
                  </a:moveTo>
                  <a:cubicBezTo>
                    <a:pt x="0" y="164009"/>
                    <a:pt x="52120" y="67511"/>
                    <a:pt x="176679" y="78243"/>
                  </a:cubicBezTo>
                  <a:cubicBezTo>
                    <a:pt x="176679" y="78243"/>
                    <a:pt x="357491" y="-82513"/>
                    <a:pt x="550532" y="56824"/>
                  </a:cubicBezTo>
                  <a:cubicBezTo>
                    <a:pt x="550532" y="56824"/>
                    <a:pt x="755491" y="22297"/>
                    <a:pt x="907319" y="86688"/>
                  </a:cubicBezTo>
                  <a:cubicBezTo>
                    <a:pt x="1008479" y="129659"/>
                    <a:pt x="1041994" y="174653"/>
                    <a:pt x="1041994" y="174653"/>
                  </a:cubicBezTo>
                  <a:close/>
                </a:path>
              </a:pathLst>
            </a:custGeom>
            <a:solidFill>
              <a:srgbClr val="F8FCFF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10984661" y="4667924"/>
              <a:ext cx="432717" cy="432120"/>
            </a:xfrm>
            <a:custGeom>
              <a:avLst/>
              <a:gdLst>
                <a:gd name="connsiteX0" fmla="*/ 402574 w 432717"/>
                <a:gd name="connsiteY0" fmla="*/ 215603 h 432120"/>
                <a:gd name="connsiteX1" fmla="*/ 314080 w 432717"/>
                <a:gd name="connsiteY1" fmla="*/ 347551 h 432120"/>
                <a:gd name="connsiteX2" fmla="*/ 314080 w 432717"/>
                <a:gd name="connsiteY2" fmla="*/ 347551 h 432120"/>
                <a:gd name="connsiteX3" fmla="*/ 217318 w 432717"/>
                <a:gd name="connsiteY3" fmla="*/ 428479 h 432120"/>
                <a:gd name="connsiteX4" fmla="*/ 217099 w 432717"/>
                <a:gd name="connsiteY4" fmla="*/ 428479 h 432120"/>
                <a:gd name="connsiteX5" fmla="*/ 212701 w 432717"/>
                <a:gd name="connsiteY5" fmla="*/ 429931 h 432120"/>
                <a:gd name="connsiteX6" fmla="*/ 212481 w 432717"/>
                <a:gd name="connsiteY6" fmla="*/ 429931 h 432120"/>
                <a:gd name="connsiteX7" fmla="*/ 195591 w 432717"/>
                <a:gd name="connsiteY7" fmla="*/ 432086 h 432120"/>
                <a:gd name="connsiteX8" fmla="*/ 0 w 432717"/>
                <a:gd name="connsiteY8" fmla="*/ 223564 h 432120"/>
                <a:gd name="connsiteX9" fmla="*/ 21156 w 432717"/>
                <a:gd name="connsiteY9" fmla="*/ 182220 h 432120"/>
                <a:gd name="connsiteX10" fmla="*/ 49745 w 432717"/>
                <a:gd name="connsiteY10" fmla="*/ 163395 h 432120"/>
                <a:gd name="connsiteX11" fmla="*/ 177294 w 432717"/>
                <a:gd name="connsiteY11" fmla="*/ 276299 h 432120"/>
                <a:gd name="connsiteX12" fmla="*/ 243489 w 432717"/>
                <a:gd name="connsiteY12" fmla="*/ 115146 h 432120"/>
                <a:gd name="connsiteX13" fmla="*/ 377504 w 432717"/>
                <a:gd name="connsiteY13" fmla="*/ 0 h 432120"/>
                <a:gd name="connsiteX14" fmla="*/ 402574 w 432717"/>
                <a:gd name="connsiteY14" fmla="*/ 215603 h 43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2717" h="432120">
                  <a:moveTo>
                    <a:pt x="402574" y="215603"/>
                  </a:moveTo>
                  <a:cubicBezTo>
                    <a:pt x="377465" y="262376"/>
                    <a:pt x="347825" y="306570"/>
                    <a:pt x="314080" y="347551"/>
                  </a:cubicBezTo>
                  <a:lnTo>
                    <a:pt x="314080" y="347551"/>
                  </a:lnTo>
                  <a:cubicBezTo>
                    <a:pt x="280478" y="387663"/>
                    <a:pt x="246083" y="417924"/>
                    <a:pt x="217318" y="428479"/>
                  </a:cubicBezTo>
                  <a:lnTo>
                    <a:pt x="217099" y="428479"/>
                  </a:lnTo>
                  <a:lnTo>
                    <a:pt x="212701" y="429931"/>
                  </a:lnTo>
                  <a:lnTo>
                    <a:pt x="212481" y="429931"/>
                  </a:lnTo>
                  <a:cubicBezTo>
                    <a:pt x="207006" y="431564"/>
                    <a:pt x="201301" y="432293"/>
                    <a:pt x="195591" y="432086"/>
                  </a:cubicBezTo>
                  <a:cubicBezTo>
                    <a:pt x="100369" y="427688"/>
                    <a:pt x="0" y="223564"/>
                    <a:pt x="0" y="223564"/>
                  </a:cubicBezTo>
                  <a:cubicBezTo>
                    <a:pt x="2327" y="207835"/>
                    <a:pt x="9760" y="193308"/>
                    <a:pt x="21156" y="182220"/>
                  </a:cubicBezTo>
                  <a:cubicBezTo>
                    <a:pt x="29321" y="174085"/>
                    <a:pt x="39045" y="167682"/>
                    <a:pt x="49745" y="163395"/>
                  </a:cubicBezTo>
                  <a:cubicBezTo>
                    <a:pt x="49745" y="163396"/>
                    <a:pt x="152313" y="268954"/>
                    <a:pt x="177294" y="276299"/>
                  </a:cubicBezTo>
                  <a:cubicBezTo>
                    <a:pt x="193085" y="281049"/>
                    <a:pt x="213800" y="207510"/>
                    <a:pt x="243489" y="115146"/>
                  </a:cubicBezTo>
                  <a:cubicBezTo>
                    <a:pt x="273177" y="22783"/>
                    <a:pt x="377504" y="0"/>
                    <a:pt x="377504" y="0"/>
                  </a:cubicBezTo>
                  <a:cubicBezTo>
                    <a:pt x="377504" y="0"/>
                    <a:pt x="482798" y="66942"/>
                    <a:pt x="402574" y="215603"/>
                  </a:cubicBezTo>
                  <a:close/>
                </a:path>
              </a:pathLst>
            </a:custGeom>
            <a:solidFill>
              <a:srgbClr val="739AF0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11197186" y="4943405"/>
              <a:ext cx="114942" cy="154493"/>
            </a:xfrm>
            <a:custGeom>
              <a:avLst/>
              <a:gdLst>
                <a:gd name="connsiteX0" fmla="*/ 101599 w 114942"/>
                <a:gd name="connsiteY0" fmla="*/ 72114 h 154493"/>
                <a:gd name="connsiteX1" fmla="*/ 101599 w 114942"/>
                <a:gd name="connsiteY1" fmla="*/ 72114 h 154493"/>
                <a:gd name="connsiteX2" fmla="*/ 4837 w 114942"/>
                <a:gd name="connsiteY2" fmla="*/ 153042 h 154493"/>
                <a:gd name="connsiteX3" fmla="*/ 4618 w 114942"/>
                <a:gd name="connsiteY3" fmla="*/ 153042 h 154493"/>
                <a:gd name="connsiteX4" fmla="*/ 220 w 114942"/>
                <a:gd name="connsiteY4" fmla="*/ 154494 h 154493"/>
                <a:gd name="connsiteX5" fmla="*/ 0 w 114942"/>
                <a:gd name="connsiteY5" fmla="*/ 154494 h 154493"/>
                <a:gd name="connsiteX6" fmla="*/ 36989 w 114942"/>
                <a:gd name="connsiteY6" fmla="*/ 107784 h 154493"/>
                <a:gd name="connsiteX7" fmla="*/ 90868 w 114942"/>
                <a:gd name="connsiteY7" fmla="*/ 4997 h 154493"/>
                <a:gd name="connsiteX8" fmla="*/ 101599 w 114942"/>
                <a:gd name="connsiteY8" fmla="*/ 72114 h 154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42" h="154493">
                  <a:moveTo>
                    <a:pt x="101599" y="72114"/>
                  </a:moveTo>
                  <a:lnTo>
                    <a:pt x="101599" y="72114"/>
                  </a:lnTo>
                  <a:cubicBezTo>
                    <a:pt x="67997" y="112226"/>
                    <a:pt x="33602" y="142487"/>
                    <a:pt x="4837" y="153042"/>
                  </a:cubicBezTo>
                  <a:lnTo>
                    <a:pt x="4618" y="153042"/>
                  </a:lnTo>
                  <a:lnTo>
                    <a:pt x="220" y="154494"/>
                  </a:lnTo>
                  <a:lnTo>
                    <a:pt x="0" y="154494"/>
                  </a:lnTo>
                  <a:cubicBezTo>
                    <a:pt x="1056" y="153790"/>
                    <a:pt x="32108" y="137692"/>
                    <a:pt x="36989" y="107784"/>
                  </a:cubicBezTo>
                  <a:cubicBezTo>
                    <a:pt x="41960" y="76996"/>
                    <a:pt x="9632" y="52234"/>
                    <a:pt x="90868" y="4997"/>
                  </a:cubicBezTo>
                  <a:cubicBezTo>
                    <a:pt x="137841" y="-22449"/>
                    <a:pt x="101599" y="72114"/>
                    <a:pt x="101599" y="72114"/>
                  </a:cubicBezTo>
                  <a:close/>
                </a:path>
              </a:pathLst>
            </a:custGeom>
            <a:solidFill>
              <a:srgbClr val="6385D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11224499" y="6294078"/>
              <a:ext cx="229298" cy="122553"/>
            </a:xfrm>
            <a:custGeom>
              <a:avLst/>
              <a:gdLst>
                <a:gd name="connsiteX0" fmla="*/ 0 w 229298"/>
                <a:gd name="connsiteY0" fmla="*/ 122553 h 122553"/>
                <a:gd name="connsiteX1" fmla="*/ 223168 w 229298"/>
                <a:gd name="connsiteY1" fmla="*/ 122553 h 122553"/>
                <a:gd name="connsiteX2" fmla="*/ 218770 w 229298"/>
                <a:gd name="connsiteY2" fmla="*/ 5691 h 122553"/>
                <a:gd name="connsiteX3" fmla="*/ 147342 w 229298"/>
                <a:gd name="connsiteY3" fmla="*/ 29574 h 122553"/>
                <a:gd name="connsiteX4" fmla="*/ 34263 w 229298"/>
                <a:gd name="connsiteY4" fmla="*/ 97219 h 122553"/>
                <a:gd name="connsiteX5" fmla="*/ 0 w 229298"/>
                <a:gd name="connsiteY5" fmla="*/ 122553 h 12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298" h="122553">
                  <a:moveTo>
                    <a:pt x="0" y="122553"/>
                  </a:moveTo>
                  <a:lnTo>
                    <a:pt x="223168" y="122553"/>
                  </a:lnTo>
                  <a:cubicBezTo>
                    <a:pt x="239177" y="111734"/>
                    <a:pt x="218770" y="5691"/>
                    <a:pt x="218770" y="5691"/>
                  </a:cubicBezTo>
                  <a:cubicBezTo>
                    <a:pt x="218770" y="5691"/>
                    <a:pt x="157853" y="-17444"/>
                    <a:pt x="147342" y="29574"/>
                  </a:cubicBezTo>
                  <a:cubicBezTo>
                    <a:pt x="136831" y="76591"/>
                    <a:pt x="69757" y="91502"/>
                    <a:pt x="34263" y="97219"/>
                  </a:cubicBezTo>
                  <a:cubicBezTo>
                    <a:pt x="10028" y="101178"/>
                    <a:pt x="2375" y="114505"/>
                    <a:pt x="0" y="122553"/>
                  </a:cubicBezTo>
                  <a:close/>
                </a:path>
              </a:pathLst>
            </a:custGeom>
            <a:solidFill>
              <a:srgbClr val="24406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11284316" y="5241106"/>
              <a:ext cx="280477" cy="1095505"/>
            </a:xfrm>
            <a:custGeom>
              <a:avLst/>
              <a:gdLst>
                <a:gd name="connsiteX0" fmla="*/ 280478 w 280477"/>
                <a:gd name="connsiteY0" fmla="*/ 76486 h 1095505"/>
                <a:gd name="connsiteX1" fmla="*/ 264643 w 280477"/>
                <a:gd name="connsiteY1" fmla="*/ 357579 h 1095505"/>
                <a:gd name="connsiteX2" fmla="*/ 244895 w 280477"/>
                <a:gd name="connsiteY2" fmla="*/ 673595 h 1095505"/>
                <a:gd name="connsiteX3" fmla="*/ 242520 w 280477"/>
                <a:gd name="connsiteY3" fmla="*/ 707330 h 1095505"/>
                <a:gd name="connsiteX4" fmla="*/ 241773 w 280477"/>
                <a:gd name="connsiteY4" fmla="*/ 717226 h 1095505"/>
                <a:gd name="connsiteX5" fmla="*/ 172368 w 280477"/>
                <a:gd name="connsiteY5" fmla="*/ 1091562 h 1095505"/>
                <a:gd name="connsiteX6" fmla="*/ 81236 w 280477"/>
                <a:gd name="connsiteY6" fmla="*/ 1080611 h 1095505"/>
                <a:gd name="connsiteX7" fmla="*/ 21991 w 280477"/>
                <a:gd name="connsiteY7" fmla="*/ 369455 h 1095505"/>
                <a:gd name="connsiteX8" fmla="*/ 0 w 280477"/>
                <a:gd name="connsiteY8" fmla="*/ 0 h 109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477" h="1095505">
                  <a:moveTo>
                    <a:pt x="280478" y="76486"/>
                  </a:moveTo>
                  <a:cubicBezTo>
                    <a:pt x="280478" y="76486"/>
                    <a:pt x="273440" y="206719"/>
                    <a:pt x="264643" y="357579"/>
                  </a:cubicBezTo>
                  <a:cubicBezTo>
                    <a:pt x="258310" y="465777"/>
                    <a:pt x="251096" y="584618"/>
                    <a:pt x="244895" y="673595"/>
                  </a:cubicBezTo>
                  <a:cubicBezTo>
                    <a:pt x="244104" y="685382"/>
                    <a:pt x="243267" y="696686"/>
                    <a:pt x="242520" y="707330"/>
                  </a:cubicBezTo>
                  <a:cubicBezTo>
                    <a:pt x="242520" y="710673"/>
                    <a:pt x="242036" y="713927"/>
                    <a:pt x="241773" y="717226"/>
                  </a:cubicBezTo>
                  <a:cubicBezTo>
                    <a:pt x="230702" y="843942"/>
                    <a:pt x="207461" y="969299"/>
                    <a:pt x="172368" y="1091562"/>
                  </a:cubicBezTo>
                  <a:cubicBezTo>
                    <a:pt x="109605" y="1104757"/>
                    <a:pt x="81236" y="1080611"/>
                    <a:pt x="81236" y="1080611"/>
                  </a:cubicBezTo>
                  <a:cubicBezTo>
                    <a:pt x="81236" y="1080611"/>
                    <a:pt x="38001" y="573842"/>
                    <a:pt x="21991" y="369455"/>
                  </a:cubicBezTo>
                  <a:cubicBezTo>
                    <a:pt x="10203" y="2190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514C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11404388" y="5440743"/>
              <a:ext cx="144571" cy="473957"/>
            </a:xfrm>
            <a:custGeom>
              <a:avLst/>
              <a:gdLst>
                <a:gd name="connsiteX0" fmla="*/ 144572 w 144571"/>
                <a:gd name="connsiteY0" fmla="*/ 157942 h 473957"/>
                <a:gd name="connsiteX1" fmla="*/ 124823 w 144571"/>
                <a:gd name="connsiteY1" fmla="*/ 473957 h 473957"/>
                <a:gd name="connsiteX2" fmla="*/ 0 w 144571"/>
                <a:gd name="connsiteY2" fmla="*/ 0 h 473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571" h="473957">
                  <a:moveTo>
                    <a:pt x="144572" y="157942"/>
                  </a:moveTo>
                  <a:cubicBezTo>
                    <a:pt x="138238" y="266139"/>
                    <a:pt x="131025" y="384981"/>
                    <a:pt x="124823" y="473957"/>
                  </a:cubicBezTo>
                  <a:cubicBezTo>
                    <a:pt x="83831" y="37719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9453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11555469" y="6294078"/>
              <a:ext cx="229323" cy="122553"/>
            </a:xfrm>
            <a:custGeom>
              <a:avLst/>
              <a:gdLst>
                <a:gd name="connsiteX0" fmla="*/ 0 w 229323"/>
                <a:gd name="connsiteY0" fmla="*/ 122553 h 122553"/>
                <a:gd name="connsiteX1" fmla="*/ 223212 w 229323"/>
                <a:gd name="connsiteY1" fmla="*/ 122553 h 122553"/>
                <a:gd name="connsiteX2" fmla="*/ 218814 w 229323"/>
                <a:gd name="connsiteY2" fmla="*/ 5691 h 122553"/>
                <a:gd name="connsiteX3" fmla="*/ 147386 w 229323"/>
                <a:gd name="connsiteY3" fmla="*/ 29574 h 122553"/>
                <a:gd name="connsiteX4" fmla="*/ 34307 w 229323"/>
                <a:gd name="connsiteY4" fmla="*/ 97219 h 122553"/>
                <a:gd name="connsiteX5" fmla="*/ 0 w 229323"/>
                <a:gd name="connsiteY5" fmla="*/ 122553 h 12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323" h="122553">
                  <a:moveTo>
                    <a:pt x="0" y="122553"/>
                  </a:moveTo>
                  <a:lnTo>
                    <a:pt x="223212" y="122553"/>
                  </a:lnTo>
                  <a:cubicBezTo>
                    <a:pt x="239177" y="111734"/>
                    <a:pt x="218814" y="5691"/>
                    <a:pt x="218814" y="5691"/>
                  </a:cubicBezTo>
                  <a:cubicBezTo>
                    <a:pt x="218814" y="5691"/>
                    <a:pt x="157897" y="-17444"/>
                    <a:pt x="147386" y="29574"/>
                  </a:cubicBezTo>
                  <a:cubicBezTo>
                    <a:pt x="136875" y="76591"/>
                    <a:pt x="69757" y="91502"/>
                    <a:pt x="34307" y="97219"/>
                  </a:cubicBezTo>
                  <a:cubicBezTo>
                    <a:pt x="10116" y="101178"/>
                    <a:pt x="2419" y="114505"/>
                    <a:pt x="0" y="122553"/>
                  </a:cubicBezTo>
                  <a:close/>
                </a:path>
              </a:pathLst>
            </a:custGeom>
            <a:solidFill>
              <a:srgbClr val="24406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11345099" y="5215230"/>
              <a:ext cx="440372" cy="1110255"/>
            </a:xfrm>
            <a:custGeom>
              <a:avLst/>
              <a:gdLst>
                <a:gd name="connsiteX0" fmla="*/ 0 w 440372"/>
                <a:gd name="connsiteY0" fmla="*/ 76632 h 1110255"/>
                <a:gd name="connsiteX1" fmla="*/ 210370 w 440372"/>
                <a:gd name="connsiteY1" fmla="*/ 623821 h 1110255"/>
                <a:gd name="connsiteX2" fmla="*/ 349047 w 440372"/>
                <a:gd name="connsiteY2" fmla="*/ 1106750 h 1110255"/>
                <a:gd name="connsiteX3" fmla="*/ 430942 w 440372"/>
                <a:gd name="connsiteY3" fmla="*/ 1094127 h 1110255"/>
                <a:gd name="connsiteX4" fmla="*/ 392106 w 440372"/>
                <a:gd name="connsiteY4" fmla="*/ 601873 h 1110255"/>
                <a:gd name="connsiteX5" fmla="*/ 216483 w 440372"/>
                <a:gd name="connsiteY5" fmla="*/ 190 h 1110255"/>
                <a:gd name="connsiteX6" fmla="*/ 0 w 440372"/>
                <a:gd name="connsiteY6" fmla="*/ 76632 h 111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372" h="1110255">
                  <a:moveTo>
                    <a:pt x="0" y="76632"/>
                  </a:moveTo>
                  <a:cubicBezTo>
                    <a:pt x="0" y="76632"/>
                    <a:pt x="159437" y="473400"/>
                    <a:pt x="210370" y="623821"/>
                  </a:cubicBezTo>
                  <a:cubicBezTo>
                    <a:pt x="246655" y="730918"/>
                    <a:pt x="349047" y="1106750"/>
                    <a:pt x="349047" y="1106750"/>
                  </a:cubicBezTo>
                  <a:cubicBezTo>
                    <a:pt x="349047" y="1106750"/>
                    <a:pt x="393557" y="1120297"/>
                    <a:pt x="430942" y="1094127"/>
                  </a:cubicBezTo>
                  <a:cubicBezTo>
                    <a:pt x="430942" y="1094127"/>
                    <a:pt x="469032" y="710159"/>
                    <a:pt x="392106" y="601873"/>
                  </a:cubicBezTo>
                  <a:cubicBezTo>
                    <a:pt x="351290" y="544432"/>
                    <a:pt x="381990" y="4809"/>
                    <a:pt x="216483" y="190"/>
                  </a:cubicBezTo>
                  <a:cubicBezTo>
                    <a:pt x="50976" y="-4428"/>
                    <a:pt x="0" y="76632"/>
                    <a:pt x="0" y="76632"/>
                  </a:cubicBezTo>
                  <a:close/>
                </a:path>
              </a:pathLst>
            </a:custGeom>
            <a:solidFill>
              <a:srgbClr val="C1514C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11260770" y="4647189"/>
              <a:ext cx="412199" cy="689666"/>
            </a:xfrm>
            <a:custGeom>
              <a:avLst/>
              <a:gdLst>
                <a:gd name="connsiteX0" fmla="*/ 410724 w 412199"/>
                <a:gd name="connsiteY0" fmla="*/ 517123 h 689666"/>
                <a:gd name="connsiteX1" fmla="*/ 409582 w 412199"/>
                <a:gd name="connsiteY1" fmla="*/ 625408 h 689666"/>
                <a:gd name="connsiteX2" fmla="*/ 365599 w 412199"/>
                <a:gd name="connsiteY2" fmla="*/ 672469 h 689666"/>
                <a:gd name="connsiteX3" fmla="*/ 318581 w 412199"/>
                <a:gd name="connsiteY3" fmla="*/ 681266 h 689666"/>
                <a:gd name="connsiteX4" fmla="*/ 240071 w 412199"/>
                <a:gd name="connsiteY4" fmla="*/ 689667 h 689666"/>
                <a:gd name="connsiteX5" fmla="*/ 34452 w 412199"/>
                <a:gd name="connsiteY5" fmla="*/ 655844 h 689666"/>
                <a:gd name="connsiteX6" fmla="*/ 367 w 412199"/>
                <a:gd name="connsiteY6" fmla="*/ 577775 h 689666"/>
                <a:gd name="connsiteX7" fmla="*/ 8723 w 412199"/>
                <a:gd name="connsiteY7" fmla="*/ 163370 h 689666"/>
                <a:gd name="connsiteX8" fmla="*/ 48307 w 412199"/>
                <a:gd name="connsiteY8" fmla="*/ 50159 h 689666"/>
                <a:gd name="connsiteX9" fmla="*/ 398586 w 412199"/>
                <a:gd name="connsiteY9" fmla="*/ 37448 h 689666"/>
                <a:gd name="connsiteX10" fmla="*/ 412176 w 412199"/>
                <a:gd name="connsiteY10" fmla="*/ 287357 h 689666"/>
                <a:gd name="connsiteX11" fmla="*/ 410724 w 412199"/>
                <a:gd name="connsiteY11" fmla="*/ 517123 h 68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199" h="689666">
                  <a:moveTo>
                    <a:pt x="410724" y="517123"/>
                  </a:moveTo>
                  <a:cubicBezTo>
                    <a:pt x="410065" y="573552"/>
                    <a:pt x="409450" y="614940"/>
                    <a:pt x="409582" y="625408"/>
                  </a:cubicBezTo>
                  <a:cubicBezTo>
                    <a:pt x="410021" y="659583"/>
                    <a:pt x="388206" y="667280"/>
                    <a:pt x="365599" y="672469"/>
                  </a:cubicBezTo>
                  <a:cubicBezTo>
                    <a:pt x="365599" y="672469"/>
                    <a:pt x="344838" y="676868"/>
                    <a:pt x="318581" y="681266"/>
                  </a:cubicBezTo>
                  <a:cubicBezTo>
                    <a:pt x="292663" y="686059"/>
                    <a:pt x="266417" y="688867"/>
                    <a:pt x="240071" y="689667"/>
                  </a:cubicBezTo>
                  <a:cubicBezTo>
                    <a:pt x="170239" y="688588"/>
                    <a:pt x="100950" y="677190"/>
                    <a:pt x="34452" y="655844"/>
                  </a:cubicBezTo>
                  <a:cubicBezTo>
                    <a:pt x="13429" y="655844"/>
                    <a:pt x="3665" y="623253"/>
                    <a:pt x="367" y="577775"/>
                  </a:cubicBezTo>
                  <a:cubicBezTo>
                    <a:pt x="-1965" y="546987"/>
                    <a:pt x="7535" y="240032"/>
                    <a:pt x="8723" y="163370"/>
                  </a:cubicBezTo>
                  <a:cubicBezTo>
                    <a:pt x="9514" y="108392"/>
                    <a:pt x="39731" y="57811"/>
                    <a:pt x="48307" y="50159"/>
                  </a:cubicBezTo>
                  <a:cubicBezTo>
                    <a:pt x="126465" y="-18938"/>
                    <a:pt x="357110" y="-10230"/>
                    <a:pt x="398586" y="37448"/>
                  </a:cubicBezTo>
                  <a:cubicBezTo>
                    <a:pt x="408877" y="49191"/>
                    <a:pt x="411781" y="162886"/>
                    <a:pt x="412176" y="287357"/>
                  </a:cubicBezTo>
                  <a:cubicBezTo>
                    <a:pt x="412352" y="367582"/>
                    <a:pt x="411517" y="452072"/>
                    <a:pt x="410724" y="517123"/>
                  </a:cubicBezTo>
                  <a:close/>
                </a:path>
              </a:pathLst>
            </a:custGeom>
            <a:solidFill>
              <a:srgbClr val="739AF0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11407578" y="4550855"/>
              <a:ext cx="127828" cy="128445"/>
            </a:xfrm>
            <a:custGeom>
              <a:avLst/>
              <a:gdLst>
                <a:gd name="connsiteX0" fmla="*/ 125459 w 127828"/>
                <a:gd name="connsiteY0" fmla="*/ 106337 h 128445"/>
                <a:gd name="connsiteX1" fmla="*/ 64 w 127828"/>
                <a:gd name="connsiteY1" fmla="*/ 105634 h 128445"/>
                <a:gd name="connsiteX2" fmla="*/ 1428 w 127828"/>
                <a:gd name="connsiteY2" fmla="*/ 78672 h 128445"/>
                <a:gd name="connsiteX3" fmla="*/ 2133 w 127828"/>
                <a:gd name="connsiteY3" fmla="*/ 71327 h 128445"/>
                <a:gd name="connsiteX4" fmla="*/ 3803 w 127828"/>
                <a:gd name="connsiteY4" fmla="*/ 53118 h 128445"/>
                <a:gd name="connsiteX5" fmla="*/ 5518 w 127828"/>
                <a:gd name="connsiteY5" fmla="*/ 29588 h 128445"/>
                <a:gd name="connsiteX6" fmla="*/ 5518 w 127828"/>
                <a:gd name="connsiteY6" fmla="*/ 29588 h 128445"/>
                <a:gd name="connsiteX7" fmla="*/ 103556 w 127828"/>
                <a:gd name="connsiteY7" fmla="*/ 3198 h 128445"/>
                <a:gd name="connsiteX8" fmla="*/ 121149 w 127828"/>
                <a:gd name="connsiteY8" fmla="*/ 295 h 128445"/>
                <a:gd name="connsiteX9" fmla="*/ 125459 w 127828"/>
                <a:gd name="connsiteY9" fmla="*/ 106337 h 12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828" h="128445">
                  <a:moveTo>
                    <a:pt x="125459" y="106337"/>
                  </a:moveTo>
                  <a:cubicBezTo>
                    <a:pt x="96035" y="138225"/>
                    <a:pt x="-2882" y="133519"/>
                    <a:pt x="64" y="105634"/>
                  </a:cubicBezTo>
                  <a:cubicBezTo>
                    <a:pt x="461" y="102203"/>
                    <a:pt x="1120" y="81839"/>
                    <a:pt x="1428" y="78672"/>
                  </a:cubicBezTo>
                  <a:cubicBezTo>
                    <a:pt x="1736" y="75506"/>
                    <a:pt x="1912" y="73658"/>
                    <a:pt x="2133" y="71327"/>
                  </a:cubicBezTo>
                  <a:cubicBezTo>
                    <a:pt x="2792" y="64466"/>
                    <a:pt x="3363" y="58396"/>
                    <a:pt x="3803" y="53118"/>
                  </a:cubicBezTo>
                  <a:cubicBezTo>
                    <a:pt x="5123" y="37856"/>
                    <a:pt x="5518" y="29588"/>
                    <a:pt x="5518" y="29588"/>
                  </a:cubicBezTo>
                  <a:lnTo>
                    <a:pt x="5518" y="29588"/>
                  </a:lnTo>
                  <a:cubicBezTo>
                    <a:pt x="8334" y="28796"/>
                    <a:pt x="71933" y="10763"/>
                    <a:pt x="103556" y="3198"/>
                  </a:cubicBezTo>
                  <a:cubicBezTo>
                    <a:pt x="114156" y="691"/>
                    <a:pt x="121149" y="-628"/>
                    <a:pt x="121149" y="295"/>
                  </a:cubicBezTo>
                  <a:cubicBezTo>
                    <a:pt x="111605" y="71371"/>
                    <a:pt x="135092" y="95870"/>
                    <a:pt x="125459" y="106337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11411558" y="4553920"/>
              <a:ext cx="103227" cy="49920"/>
            </a:xfrm>
            <a:custGeom>
              <a:avLst/>
              <a:gdLst>
                <a:gd name="connsiteX0" fmla="*/ 103227 w 103227"/>
                <a:gd name="connsiteY0" fmla="*/ 21024 h 49920"/>
                <a:gd name="connsiteX1" fmla="*/ 0 w 103227"/>
                <a:gd name="connsiteY1" fmla="*/ 49921 h 49920"/>
                <a:gd name="connsiteX2" fmla="*/ 1715 w 103227"/>
                <a:gd name="connsiteY2" fmla="*/ 26390 h 49920"/>
                <a:gd name="connsiteX3" fmla="*/ 1715 w 103227"/>
                <a:gd name="connsiteY3" fmla="*/ 26390 h 49920"/>
                <a:gd name="connsiteX4" fmla="*/ 99752 w 103227"/>
                <a:gd name="connsiteY4" fmla="*/ 0 h 49920"/>
                <a:gd name="connsiteX5" fmla="*/ 103227 w 103227"/>
                <a:gd name="connsiteY5" fmla="*/ 21024 h 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227" h="49920">
                  <a:moveTo>
                    <a:pt x="103227" y="21024"/>
                  </a:moveTo>
                  <a:cubicBezTo>
                    <a:pt x="103227" y="21024"/>
                    <a:pt x="76838" y="47985"/>
                    <a:pt x="0" y="49921"/>
                  </a:cubicBezTo>
                  <a:cubicBezTo>
                    <a:pt x="1320" y="34658"/>
                    <a:pt x="1715" y="26390"/>
                    <a:pt x="1715" y="26390"/>
                  </a:cubicBezTo>
                  <a:lnTo>
                    <a:pt x="1715" y="26390"/>
                  </a:lnTo>
                  <a:cubicBezTo>
                    <a:pt x="4530" y="25598"/>
                    <a:pt x="68129" y="7565"/>
                    <a:pt x="99752" y="0"/>
                  </a:cubicBezTo>
                  <a:cubicBezTo>
                    <a:pt x="105250" y="2463"/>
                    <a:pt x="97861" y="17329"/>
                    <a:pt x="103227" y="21024"/>
                  </a:cubicBezTo>
                  <a:close/>
                </a:path>
              </a:pathLst>
            </a:custGeom>
            <a:solidFill>
              <a:srgbClr val="ED975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11380586" y="4382803"/>
              <a:ext cx="185009" cy="205894"/>
            </a:xfrm>
            <a:custGeom>
              <a:avLst/>
              <a:gdLst>
                <a:gd name="connsiteX0" fmla="*/ 13070 w 185009"/>
                <a:gd name="connsiteY0" fmla="*/ 193857 h 205894"/>
                <a:gd name="connsiteX1" fmla="*/ 57273 w 185009"/>
                <a:gd name="connsiteY1" fmla="*/ 204149 h 205894"/>
                <a:gd name="connsiteX2" fmla="*/ 156014 w 185009"/>
                <a:gd name="connsiteY2" fmla="*/ 162365 h 205894"/>
                <a:gd name="connsiteX3" fmla="*/ 139256 w 185009"/>
                <a:gd name="connsiteY3" fmla="*/ 14363 h 205894"/>
                <a:gd name="connsiteX4" fmla="*/ 56965 w 185009"/>
                <a:gd name="connsiteY4" fmla="*/ 3544 h 205894"/>
                <a:gd name="connsiteX5" fmla="*/ 26441 w 185009"/>
                <a:gd name="connsiteY5" fmla="*/ 29933 h 205894"/>
                <a:gd name="connsiteX6" fmla="*/ 13070 w 185009"/>
                <a:gd name="connsiteY6" fmla="*/ 193857 h 20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009" h="205894">
                  <a:moveTo>
                    <a:pt x="13070" y="193857"/>
                  </a:moveTo>
                  <a:cubicBezTo>
                    <a:pt x="27443" y="198687"/>
                    <a:pt x="42244" y="202133"/>
                    <a:pt x="57273" y="204149"/>
                  </a:cubicBezTo>
                  <a:cubicBezTo>
                    <a:pt x="93471" y="209031"/>
                    <a:pt x="140840" y="206172"/>
                    <a:pt x="156014" y="162365"/>
                  </a:cubicBezTo>
                  <a:cubicBezTo>
                    <a:pt x="181172" y="88650"/>
                    <a:pt x="213191" y="44447"/>
                    <a:pt x="139256" y="14363"/>
                  </a:cubicBezTo>
                  <a:cubicBezTo>
                    <a:pt x="99672" y="-1778"/>
                    <a:pt x="74207" y="-2614"/>
                    <a:pt x="56965" y="3544"/>
                  </a:cubicBezTo>
                  <a:cubicBezTo>
                    <a:pt x="44038" y="8536"/>
                    <a:pt x="33249" y="17865"/>
                    <a:pt x="26441" y="29933"/>
                  </a:cubicBezTo>
                  <a:cubicBezTo>
                    <a:pt x="12059" y="52496"/>
                    <a:pt x="-16882" y="180970"/>
                    <a:pt x="13070" y="193857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11397228" y="4332688"/>
              <a:ext cx="228782" cy="231624"/>
            </a:xfrm>
            <a:custGeom>
              <a:avLst/>
              <a:gdLst>
                <a:gd name="connsiteX0" fmla="*/ 15385 w 228782"/>
                <a:gd name="connsiteY0" fmla="*/ 23003 h 231624"/>
                <a:gd name="connsiteX1" fmla="*/ 6106 w 228782"/>
                <a:gd name="connsiteY1" fmla="*/ 71891 h 231624"/>
                <a:gd name="connsiteX2" fmla="*/ 28580 w 228782"/>
                <a:gd name="connsiteY2" fmla="*/ 86646 h 231624"/>
                <a:gd name="connsiteX3" fmla="*/ 72034 w 228782"/>
                <a:gd name="connsiteY3" fmla="*/ 94607 h 231624"/>
                <a:gd name="connsiteX4" fmla="*/ 101942 w 228782"/>
                <a:gd name="connsiteY4" fmla="*/ 140085 h 231624"/>
                <a:gd name="connsiteX5" fmla="*/ 120767 w 228782"/>
                <a:gd name="connsiteY5" fmla="*/ 155743 h 231624"/>
                <a:gd name="connsiteX6" fmla="*/ 129872 w 228782"/>
                <a:gd name="connsiteY6" fmla="*/ 156315 h 231624"/>
                <a:gd name="connsiteX7" fmla="*/ 122966 w 228782"/>
                <a:gd name="connsiteY7" fmla="*/ 198802 h 231624"/>
                <a:gd name="connsiteX8" fmla="*/ 130004 w 228782"/>
                <a:gd name="connsiteY8" fmla="*/ 230601 h 231624"/>
                <a:gd name="connsiteX9" fmla="*/ 217133 w 228782"/>
                <a:gd name="connsiteY9" fmla="*/ 150201 h 231624"/>
                <a:gd name="connsiteX10" fmla="*/ 221047 w 228782"/>
                <a:gd name="connsiteY10" fmla="*/ 71384 h 231624"/>
                <a:gd name="connsiteX11" fmla="*/ 88396 w 228782"/>
                <a:gd name="connsiteY11" fmla="*/ 0 h 231624"/>
                <a:gd name="connsiteX12" fmla="*/ 15385 w 228782"/>
                <a:gd name="connsiteY12" fmla="*/ 23003 h 23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782" h="231624">
                  <a:moveTo>
                    <a:pt x="15385" y="23003"/>
                  </a:moveTo>
                  <a:cubicBezTo>
                    <a:pt x="-677" y="33941"/>
                    <a:pt x="-4832" y="55829"/>
                    <a:pt x="6106" y="71891"/>
                  </a:cubicBezTo>
                  <a:cubicBezTo>
                    <a:pt x="11348" y="79590"/>
                    <a:pt x="19431" y="84896"/>
                    <a:pt x="28580" y="86646"/>
                  </a:cubicBezTo>
                  <a:cubicBezTo>
                    <a:pt x="47272" y="89901"/>
                    <a:pt x="62974" y="90560"/>
                    <a:pt x="72034" y="94607"/>
                  </a:cubicBezTo>
                  <a:cubicBezTo>
                    <a:pt x="90463" y="102788"/>
                    <a:pt x="106297" y="111496"/>
                    <a:pt x="101942" y="140085"/>
                  </a:cubicBezTo>
                  <a:cubicBezTo>
                    <a:pt x="100492" y="149805"/>
                    <a:pt x="95741" y="161636"/>
                    <a:pt x="120767" y="155743"/>
                  </a:cubicBezTo>
                  <a:cubicBezTo>
                    <a:pt x="123763" y="154761"/>
                    <a:pt x="127022" y="154966"/>
                    <a:pt x="129872" y="156315"/>
                  </a:cubicBezTo>
                  <a:cubicBezTo>
                    <a:pt x="140251" y="162472"/>
                    <a:pt x="126968" y="192336"/>
                    <a:pt x="122966" y="198802"/>
                  </a:cubicBezTo>
                  <a:cubicBezTo>
                    <a:pt x="122966" y="198802"/>
                    <a:pt x="117204" y="220177"/>
                    <a:pt x="130004" y="230601"/>
                  </a:cubicBezTo>
                  <a:cubicBezTo>
                    <a:pt x="131543" y="231833"/>
                    <a:pt x="156657" y="242828"/>
                    <a:pt x="217133" y="150201"/>
                  </a:cubicBezTo>
                  <a:cubicBezTo>
                    <a:pt x="231143" y="126118"/>
                    <a:pt x="232602" y="96736"/>
                    <a:pt x="221047" y="71384"/>
                  </a:cubicBezTo>
                  <a:cubicBezTo>
                    <a:pt x="206401" y="39892"/>
                    <a:pt x="165453" y="0"/>
                    <a:pt x="88396" y="0"/>
                  </a:cubicBezTo>
                  <a:cubicBezTo>
                    <a:pt x="62456" y="1089"/>
                    <a:pt x="37265" y="9025"/>
                    <a:pt x="15385" y="23003"/>
                  </a:cubicBezTo>
                  <a:close/>
                </a:path>
              </a:pathLst>
            </a:custGeom>
            <a:solidFill>
              <a:srgbClr val="233862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11393104" y="4529065"/>
              <a:ext cx="42643" cy="19222"/>
            </a:xfrm>
            <a:custGeom>
              <a:avLst/>
              <a:gdLst>
                <a:gd name="connsiteX0" fmla="*/ 25 w 42643"/>
                <a:gd name="connsiteY0" fmla="*/ 5 h 19222"/>
                <a:gd name="connsiteX1" fmla="*/ 20652 w 42643"/>
                <a:gd name="connsiteY1" fmla="*/ 17158 h 19222"/>
                <a:gd name="connsiteX2" fmla="*/ 42644 w 42643"/>
                <a:gd name="connsiteY2" fmla="*/ 13772 h 19222"/>
                <a:gd name="connsiteX3" fmla="*/ 25 w 42643"/>
                <a:gd name="connsiteY3" fmla="*/ 5 h 19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43" h="19222">
                  <a:moveTo>
                    <a:pt x="25" y="5"/>
                  </a:moveTo>
                  <a:cubicBezTo>
                    <a:pt x="25" y="5"/>
                    <a:pt x="-1559" y="9549"/>
                    <a:pt x="20652" y="17158"/>
                  </a:cubicBezTo>
                  <a:cubicBezTo>
                    <a:pt x="20652" y="17158"/>
                    <a:pt x="39257" y="23580"/>
                    <a:pt x="42644" y="13772"/>
                  </a:cubicBezTo>
                  <a:cubicBezTo>
                    <a:pt x="42512" y="13772"/>
                    <a:pt x="27865" y="-303"/>
                    <a:pt x="25" y="5"/>
                  </a:cubicBezTo>
                  <a:close/>
                </a:path>
              </a:pathLst>
            </a:custGeom>
            <a:solidFill>
              <a:srgbClr val="FFFFFF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11597190" y="4902769"/>
              <a:ext cx="75717" cy="320095"/>
            </a:xfrm>
            <a:custGeom>
              <a:avLst/>
              <a:gdLst>
                <a:gd name="connsiteX0" fmla="*/ 74304 w 75717"/>
                <a:gd name="connsiteY0" fmla="*/ 261544 h 320095"/>
                <a:gd name="connsiteX1" fmla="*/ 34457 w 75717"/>
                <a:gd name="connsiteY1" fmla="*/ 312475 h 320095"/>
                <a:gd name="connsiteX2" fmla="*/ 14444 w 75717"/>
                <a:gd name="connsiteY2" fmla="*/ 166937 h 320095"/>
                <a:gd name="connsiteX3" fmla="*/ 14444 w 75717"/>
                <a:gd name="connsiteY3" fmla="*/ 10314 h 320095"/>
                <a:gd name="connsiteX4" fmla="*/ 75668 w 75717"/>
                <a:gd name="connsiteY4" fmla="*/ 31910 h 320095"/>
                <a:gd name="connsiteX5" fmla="*/ 74304 w 75717"/>
                <a:gd name="connsiteY5" fmla="*/ 261544 h 32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717" h="320095">
                  <a:moveTo>
                    <a:pt x="74304" y="261544"/>
                  </a:moveTo>
                  <a:cubicBezTo>
                    <a:pt x="63046" y="313883"/>
                    <a:pt x="44748" y="331916"/>
                    <a:pt x="34457" y="312475"/>
                  </a:cubicBezTo>
                  <a:cubicBezTo>
                    <a:pt x="-1609" y="244127"/>
                    <a:pt x="-1170" y="215450"/>
                    <a:pt x="14444" y="166937"/>
                  </a:cubicBezTo>
                  <a:cubicBezTo>
                    <a:pt x="30059" y="118424"/>
                    <a:pt x="-24788" y="42642"/>
                    <a:pt x="14444" y="10314"/>
                  </a:cubicBezTo>
                  <a:cubicBezTo>
                    <a:pt x="52841" y="-21309"/>
                    <a:pt x="74745" y="29667"/>
                    <a:pt x="75668" y="31910"/>
                  </a:cubicBezTo>
                  <a:cubicBezTo>
                    <a:pt x="75932" y="112002"/>
                    <a:pt x="75097" y="196493"/>
                    <a:pt x="74304" y="261544"/>
                  </a:cubicBezTo>
                  <a:close/>
                </a:path>
              </a:pathLst>
            </a:custGeom>
            <a:solidFill>
              <a:srgbClr val="6385D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11541043" y="5157363"/>
              <a:ext cx="159877" cy="105824"/>
            </a:xfrm>
            <a:custGeom>
              <a:avLst/>
              <a:gdLst>
                <a:gd name="connsiteX0" fmla="*/ 128737 w 159877"/>
                <a:gd name="connsiteY0" fmla="*/ 0 h 105824"/>
                <a:gd name="connsiteX1" fmla="*/ 84754 w 159877"/>
                <a:gd name="connsiteY1" fmla="*/ 41828 h 105824"/>
                <a:gd name="connsiteX2" fmla="*/ 30348 w 159877"/>
                <a:gd name="connsiteY2" fmla="*/ 46754 h 105824"/>
                <a:gd name="connsiteX3" fmla="*/ 1055 w 159877"/>
                <a:gd name="connsiteY3" fmla="*/ 101952 h 105824"/>
                <a:gd name="connsiteX4" fmla="*/ 49436 w 159877"/>
                <a:gd name="connsiteY4" fmla="*/ 93155 h 105824"/>
                <a:gd name="connsiteX5" fmla="*/ 109604 w 159877"/>
                <a:gd name="connsiteY5" fmla="*/ 86910 h 105824"/>
                <a:gd name="connsiteX6" fmla="*/ 159877 w 159877"/>
                <a:gd name="connsiteY6" fmla="*/ 31975 h 10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877" h="105824">
                  <a:moveTo>
                    <a:pt x="128737" y="0"/>
                  </a:moveTo>
                  <a:cubicBezTo>
                    <a:pt x="128737" y="0"/>
                    <a:pt x="102347" y="43367"/>
                    <a:pt x="84754" y="41828"/>
                  </a:cubicBezTo>
                  <a:cubicBezTo>
                    <a:pt x="67161" y="40288"/>
                    <a:pt x="43894" y="33822"/>
                    <a:pt x="30348" y="46754"/>
                  </a:cubicBezTo>
                  <a:cubicBezTo>
                    <a:pt x="16801" y="59684"/>
                    <a:pt x="-5058" y="93067"/>
                    <a:pt x="1055" y="101952"/>
                  </a:cubicBezTo>
                  <a:cubicBezTo>
                    <a:pt x="7169" y="110836"/>
                    <a:pt x="31843" y="102963"/>
                    <a:pt x="49436" y="93155"/>
                  </a:cubicBezTo>
                  <a:cubicBezTo>
                    <a:pt x="67029" y="83347"/>
                    <a:pt x="94827" y="97949"/>
                    <a:pt x="109604" y="86910"/>
                  </a:cubicBezTo>
                  <a:cubicBezTo>
                    <a:pt x="124383" y="75870"/>
                    <a:pt x="159877" y="31975"/>
                    <a:pt x="159877" y="31975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11611674" y="4684549"/>
              <a:ext cx="241750" cy="546572"/>
            </a:xfrm>
            <a:custGeom>
              <a:avLst/>
              <a:gdLst>
                <a:gd name="connsiteX0" fmla="*/ 47595 w 241750"/>
                <a:gd name="connsiteY0" fmla="*/ 0 h 546572"/>
                <a:gd name="connsiteX1" fmla="*/ 239182 w 241750"/>
                <a:gd name="connsiteY1" fmla="*/ 345000 h 546572"/>
                <a:gd name="connsiteX2" fmla="*/ 77986 w 241750"/>
                <a:gd name="connsiteY2" fmla="*/ 546573 h 546572"/>
                <a:gd name="connsiteX3" fmla="*/ 15838 w 241750"/>
                <a:gd name="connsiteY3" fmla="*/ 482754 h 546572"/>
                <a:gd name="connsiteX4" fmla="*/ 109874 w 241750"/>
                <a:gd name="connsiteY4" fmla="*/ 321558 h 546572"/>
                <a:gd name="connsiteX5" fmla="*/ 14520 w 241750"/>
                <a:gd name="connsiteY5" fmla="*/ 209665 h 546572"/>
                <a:gd name="connsiteX6" fmla="*/ 47595 w 241750"/>
                <a:gd name="connsiteY6" fmla="*/ 0 h 54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750" h="546572">
                  <a:moveTo>
                    <a:pt x="47595" y="0"/>
                  </a:moveTo>
                  <a:cubicBezTo>
                    <a:pt x="47595" y="0"/>
                    <a:pt x="267815" y="207159"/>
                    <a:pt x="239182" y="345000"/>
                  </a:cubicBezTo>
                  <a:cubicBezTo>
                    <a:pt x="225988" y="407808"/>
                    <a:pt x="185744" y="460806"/>
                    <a:pt x="77986" y="546573"/>
                  </a:cubicBezTo>
                  <a:cubicBezTo>
                    <a:pt x="77986" y="546573"/>
                    <a:pt x="27010" y="511386"/>
                    <a:pt x="15838" y="482754"/>
                  </a:cubicBezTo>
                  <a:cubicBezTo>
                    <a:pt x="15838" y="482754"/>
                    <a:pt x="113657" y="345000"/>
                    <a:pt x="109874" y="321558"/>
                  </a:cubicBezTo>
                  <a:cubicBezTo>
                    <a:pt x="105211" y="292837"/>
                    <a:pt x="38446" y="220837"/>
                    <a:pt x="14520" y="209665"/>
                  </a:cubicBezTo>
                  <a:cubicBezTo>
                    <a:pt x="-9408" y="198494"/>
                    <a:pt x="-7253" y="24015"/>
                    <a:pt x="47595" y="0"/>
                  </a:cubicBezTo>
                  <a:close/>
                </a:path>
              </a:pathLst>
            </a:custGeom>
            <a:solidFill>
              <a:srgbClr val="739AF0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11589554" y="5183341"/>
              <a:ext cx="36286" cy="19877"/>
            </a:xfrm>
            <a:custGeom>
              <a:avLst/>
              <a:gdLst>
                <a:gd name="connsiteX0" fmla="*/ 36287 w 36286"/>
                <a:gd name="connsiteY0" fmla="*/ 15849 h 19877"/>
                <a:gd name="connsiteX1" fmla="*/ 5499 w 36286"/>
                <a:gd name="connsiteY1" fmla="*/ 1379 h 19877"/>
                <a:gd name="connsiteX2" fmla="*/ 1980 w 36286"/>
                <a:gd name="connsiteY2" fmla="*/ 7581 h 19877"/>
                <a:gd name="connsiteX3" fmla="*/ 19573 w 36286"/>
                <a:gd name="connsiteY3" fmla="*/ 19808 h 19877"/>
                <a:gd name="connsiteX4" fmla="*/ 36287 w 36286"/>
                <a:gd name="connsiteY4" fmla="*/ 15849 h 1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86" h="19877">
                  <a:moveTo>
                    <a:pt x="36287" y="15849"/>
                  </a:moveTo>
                  <a:cubicBezTo>
                    <a:pt x="36287" y="15849"/>
                    <a:pt x="13108" y="5733"/>
                    <a:pt x="5499" y="1379"/>
                  </a:cubicBezTo>
                  <a:cubicBezTo>
                    <a:pt x="-2110" y="-2975"/>
                    <a:pt x="-307" y="4062"/>
                    <a:pt x="1980" y="7581"/>
                  </a:cubicBezTo>
                  <a:cubicBezTo>
                    <a:pt x="5792" y="14016"/>
                    <a:pt x="12212" y="18478"/>
                    <a:pt x="19573" y="19808"/>
                  </a:cubicBezTo>
                  <a:cubicBezTo>
                    <a:pt x="25417" y="20213"/>
                    <a:pt x="31246" y="18832"/>
                    <a:pt x="36287" y="15849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8" name="图形 3"/>
            <p:cNvGrpSpPr/>
            <p:nvPr/>
          </p:nvGrpSpPr>
          <p:grpSpPr>
            <a:xfrm>
              <a:off x="7606966" y="5235590"/>
              <a:ext cx="959043" cy="1199139"/>
              <a:chOff x="7606966" y="5235590"/>
              <a:chExt cx="959043" cy="1199139"/>
            </a:xfrm>
            <a:solidFill>
              <a:schemeClr val="accent1"/>
            </a:solidFill>
          </p:grpSpPr>
          <p:sp>
            <p:nvSpPr>
              <p:cNvPr id="59" name="任意多边形: 形状 58"/>
              <p:cNvSpPr/>
              <p:nvPr/>
            </p:nvSpPr>
            <p:spPr>
              <a:xfrm>
                <a:off x="7624364" y="5235590"/>
                <a:ext cx="415620" cy="427042"/>
              </a:xfrm>
              <a:custGeom>
                <a:avLst/>
                <a:gdLst>
                  <a:gd name="connsiteX0" fmla="*/ 203529 w 415620"/>
                  <a:gd name="connsiteY0" fmla="*/ 3493 h 427042"/>
                  <a:gd name="connsiteX1" fmla="*/ 349815 w 415620"/>
                  <a:gd name="connsiteY1" fmla="*/ 45276 h 427042"/>
                  <a:gd name="connsiteX2" fmla="*/ 403122 w 415620"/>
                  <a:gd name="connsiteY2" fmla="*/ 106236 h 427042"/>
                  <a:gd name="connsiteX3" fmla="*/ 374798 w 415620"/>
                  <a:gd name="connsiteY3" fmla="*/ 245618 h 427042"/>
                  <a:gd name="connsiteX4" fmla="*/ 399956 w 415620"/>
                  <a:gd name="connsiteY4" fmla="*/ 324259 h 427042"/>
                  <a:gd name="connsiteX5" fmla="*/ 292110 w 415620"/>
                  <a:gd name="connsiteY5" fmla="*/ 424011 h 427042"/>
                  <a:gd name="connsiteX6" fmla="*/ 26850 w 415620"/>
                  <a:gd name="connsiteY6" fmla="*/ 244122 h 427042"/>
                  <a:gd name="connsiteX7" fmla="*/ 140018 w 415620"/>
                  <a:gd name="connsiteY7" fmla="*/ 28035 h 427042"/>
                  <a:gd name="connsiteX8" fmla="*/ 203529 w 415620"/>
                  <a:gd name="connsiteY8" fmla="*/ 3493 h 427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5620" h="427042">
                    <a:moveTo>
                      <a:pt x="203529" y="3493"/>
                    </a:moveTo>
                    <a:cubicBezTo>
                      <a:pt x="256199" y="-7586"/>
                      <a:pt x="310942" y="8051"/>
                      <a:pt x="349815" y="45276"/>
                    </a:cubicBezTo>
                    <a:cubicBezTo>
                      <a:pt x="369465" y="63871"/>
                      <a:pt x="387314" y="84282"/>
                      <a:pt x="403122" y="106236"/>
                    </a:cubicBezTo>
                    <a:cubicBezTo>
                      <a:pt x="446005" y="166096"/>
                      <a:pt x="363889" y="225341"/>
                      <a:pt x="374798" y="245618"/>
                    </a:cubicBezTo>
                    <a:cubicBezTo>
                      <a:pt x="385705" y="265893"/>
                      <a:pt x="411039" y="281903"/>
                      <a:pt x="399956" y="324259"/>
                    </a:cubicBezTo>
                    <a:cubicBezTo>
                      <a:pt x="388872" y="366614"/>
                      <a:pt x="315905" y="421548"/>
                      <a:pt x="292110" y="424011"/>
                    </a:cubicBezTo>
                    <a:cubicBezTo>
                      <a:pt x="50909" y="448773"/>
                      <a:pt x="-53814" y="315814"/>
                      <a:pt x="26850" y="244122"/>
                    </a:cubicBezTo>
                    <a:cubicBezTo>
                      <a:pt x="107515" y="172430"/>
                      <a:pt x="74572" y="68455"/>
                      <a:pt x="140018" y="28035"/>
                    </a:cubicBezTo>
                    <a:cubicBezTo>
                      <a:pt x="159650" y="16325"/>
                      <a:pt x="181124" y="8027"/>
                      <a:pt x="203529" y="3493"/>
                    </a:cubicBezTo>
                    <a:close/>
                  </a:path>
                </a:pathLst>
              </a:custGeom>
              <a:solidFill>
                <a:srgbClr val="233862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7904440" y="5613859"/>
                <a:ext cx="609758" cy="178986"/>
              </a:xfrm>
              <a:custGeom>
                <a:avLst/>
                <a:gdLst>
                  <a:gd name="connsiteX0" fmla="*/ 47747 w 609758"/>
                  <a:gd name="connsiteY0" fmla="*/ 0 h 178986"/>
                  <a:gd name="connsiteX1" fmla="*/ 314458 w 609758"/>
                  <a:gd name="connsiteY1" fmla="*/ 93068 h 178986"/>
                  <a:gd name="connsiteX2" fmla="*/ 609758 w 609758"/>
                  <a:gd name="connsiteY2" fmla="*/ 15658 h 178986"/>
                  <a:gd name="connsiteX3" fmla="*/ 603293 w 609758"/>
                  <a:gd name="connsiteY3" fmla="*/ 59377 h 178986"/>
                  <a:gd name="connsiteX4" fmla="*/ 338649 w 609758"/>
                  <a:gd name="connsiteY4" fmla="*/ 178570 h 178986"/>
                  <a:gd name="connsiteX5" fmla="*/ 18103 w 609758"/>
                  <a:gd name="connsiteY5" fmla="*/ 103800 h 178986"/>
                  <a:gd name="connsiteX6" fmla="*/ 47747 w 609758"/>
                  <a:gd name="connsiteY6" fmla="*/ 0 h 178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758" h="178986">
                    <a:moveTo>
                      <a:pt x="47747" y="0"/>
                    </a:moveTo>
                    <a:cubicBezTo>
                      <a:pt x="47747" y="0"/>
                      <a:pt x="273203" y="94871"/>
                      <a:pt x="314458" y="93068"/>
                    </a:cubicBezTo>
                    <a:cubicBezTo>
                      <a:pt x="355714" y="91264"/>
                      <a:pt x="609758" y="15658"/>
                      <a:pt x="609758" y="15658"/>
                    </a:cubicBezTo>
                    <a:lnTo>
                      <a:pt x="603293" y="59377"/>
                    </a:lnTo>
                    <a:cubicBezTo>
                      <a:pt x="603293" y="59377"/>
                      <a:pt x="407218" y="172148"/>
                      <a:pt x="338649" y="178570"/>
                    </a:cubicBezTo>
                    <a:cubicBezTo>
                      <a:pt x="271180" y="184859"/>
                      <a:pt x="40402" y="117962"/>
                      <a:pt x="18103" y="103800"/>
                    </a:cubicBezTo>
                    <a:cubicBezTo>
                      <a:pt x="-4197" y="89637"/>
                      <a:pt x="-16907" y="14294"/>
                      <a:pt x="47747" y="0"/>
                    </a:cubicBezTo>
                    <a:close/>
                  </a:path>
                </a:pathLst>
              </a:custGeom>
              <a:solidFill>
                <a:srgbClr val="EF9F6A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7722070" y="5479404"/>
                <a:ext cx="256111" cy="275525"/>
              </a:xfrm>
              <a:custGeom>
                <a:avLst/>
                <a:gdLst>
                  <a:gd name="connsiteX0" fmla="*/ 256111 w 256111"/>
                  <a:gd name="connsiteY0" fmla="*/ 238430 h 275525"/>
                  <a:gd name="connsiteX1" fmla="*/ 179757 w 256111"/>
                  <a:gd name="connsiteY1" fmla="*/ 270933 h 275525"/>
                  <a:gd name="connsiteX2" fmla="*/ 0 w 256111"/>
                  <a:gd name="connsiteY2" fmla="*/ 130189 h 275525"/>
                  <a:gd name="connsiteX3" fmla="*/ 39849 w 256111"/>
                  <a:gd name="connsiteY3" fmla="*/ 117917 h 275525"/>
                  <a:gd name="connsiteX4" fmla="*/ 64742 w 256111"/>
                  <a:gd name="connsiteY4" fmla="*/ 115894 h 275525"/>
                  <a:gd name="connsiteX5" fmla="*/ 101996 w 256111"/>
                  <a:gd name="connsiteY5" fmla="*/ 0 h 275525"/>
                  <a:gd name="connsiteX6" fmla="*/ 107537 w 256111"/>
                  <a:gd name="connsiteY6" fmla="*/ 1495 h 275525"/>
                  <a:gd name="connsiteX7" fmla="*/ 200297 w 256111"/>
                  <a:gd name="connsiteY7" fmla="*/ 26873 h 275525"/>
                  <a:gd name="connsiteX8" fmla="*/ 193964 w 256111"/>
                  <a:gd name="connsiteY8" fmla="*/ 84051 h 275525"/>
                  <a:gd name="connsiteX9" fmla="*/ 196251 w 256111"/>
                  <a:gd name="connsiteY9" fmla="*/ 131816 h 275525"/>
                  <a:gd name="connsiteX10" fmla="*/ 207818 w 256111"/>
                  <a:gd name="connsiteY10" fmla="*/ 134411 h 275525"/>
                  <a:gd name="connsiteX11" fmla="*/ 207818 w 256111"/>
                  <a:gd name="connsiteY11" fmla="*/ 134411 h 275525"/>
                  <a:gd name="connsiteX12" fmla="*/ 256111 w 256111"/>
                  <a:gd name="connsiteY12" fmla="*/ 238430 h 27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6111" h="275525">
                    <a:moveTo>
                      <a:pt x="256111" y="238430"/>
                    </a:moveTo>
                    <a:cubicBezTo>
                      <a:pt x="232975" y="254051"/>
                      <a:pt x="207054" y="265085"/>
                      <a:pt x="179757" y="270933"/>
                    </a:cubicBezTo>
                    <a:cubicBezTo>
                      <a:pt x="62060" y="298115"/>
                      <a:pt x="17021" y="198626"/>
                      <a:pt x="0" y="130189"/>
                    </a:cubicBezTo>
                    <a:cubicBezTo>
                      <a:pt x="12286" y="123375"/>
                      <a:pt x="25858" y="119196"/>
                      <a:pt x="39849" y="117917"/>
                    </a:cubicBezTo>
                    <a:cubicBezTo>
                      <a:pt x="48381" y="116906"/>
                      <a:pt x="57441" y="116246"/>
                      <a:pt x="64742" y="115894"/>
                    </a:cubicBezTo>
                    <a:cubicBezTo>
                      <a:pt x="77937" y="105778"/>
                      <a:pt x="97641" y="64347"/>
                      <a:pt x="101996" y="0"/>
                    </a:cubicBezTo>
                    <a:lnTo>
                      <a:pt x="107537" y="1495"/>
                    </a:lnTo>
                    <a:lnTo>
                      <a:pt x="200297" y="26873"/>
                    </a:lnTo>
                    <a:cubicBezTo>
                      <a:pt x="200297" y="26873"/>
                      <a:pt x="195899" y="56342"/>
                      <a:pt x="193964" y="84051"/>
                    </a:cubicBezTo>
                    <a:cubicBezTo>
                      <a:pt x="192380" y="106042"/>
                      <a:pt x="192116" y="126714"/>
                      <a:pt x="196251" y="131816"/>
                    </a:cubicBezTo>
                    <a:cubicBezTo>
                      <a:pt x="203507" y="133399"/>
                      <a:pt x="207818" y="134411"/>
                      <a:pt x="207818" y="134411"/>
                    </a:cubicBezTo>
                    <a:lnTo>
                      <a:pt x="207818" y="134411"/>
                    </a:lnTo>
                    <a:cubicBezTo>
                      <a:pt x="227244" y="167440"/>
                      <a:pt x="243417" y="202276"/>
                      <a:pt x="256111" y="238430"/>
                    </a:cubicBezTo>
                    <a:close/>
                  </a:path>
                </a:pathLst>
              </a:custGeom>
              <a:solidFill>
                <a:srgbClr val="FFB27D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7829608" y="5480899"/>
                <a:ext cx="92759" cy="82731"/>
              </a:xfrm>
              <a:custGeom>
                <a:avLst/>
                <a:gdLst>
                  <a:gd name="connsiteX0" fmla="*/ 92759 w 92759"/>
                  <a:gd name="connsiteY0" fmla="*/ 25554 h 82731"/>
                  <a:gd name="connsiteX1" fmla="*/ 86470 w 92759"/>
                  <a:gd name="connsiteY1" fmla="*/ 82732 h 82731"/>
                  <a:gd name="connsiteX2" fmla="*/ 0 w 92759"/>
                  <a:gd name="connsiteY2" fmla="*/ 0 h 8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759" h="82731">
                    <a:moveTo>
                      <a:pt x="92759" y="25554"/>
                    </a:moveTo>
                    <a:cubicBezTo>
                      <a:pt x="92759" y="25554"/>
                      <a:pt x="88361" y="55022"/>
                      <a:pt x="86470" y="82732"/>
                    </a:cubicBezTo>
                    <a:cubicBezTo>
                      <a:pt x="33691" y="77497"/>
                      <a:pt x="9500" y="27445"/>
                      <a:pt x="0" y="0"/>
                    </a:cubicBezTo>
                    <a:close/>
                  </a:path>
                </a:pathLst>
              </a:custGeom>
              <a:solidFill>
                <a:srgbClr val="ED985F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7818614" y="5319950"/>
                <a:ext cx="171423" cy="214212"/>
              </a:xfrm>
              <a:custGeom>
                <a:avLst/>
                <a:gdLst>
                  <a:gd name="connsiteX0" fmla="*/ 119455 w 171423"/>
                  <a:gd name="connsiteY0" fmla="*/ 214212 h 214212"/>
                  <a:gd name="connsiteX1" fmla="*/ 174 w 171423"/>
                  <a:gd name="connsiteY1" fmla="*/ 129678 h 214212"/>
                  <a:gd name="connsiteX2" fmla="*/ 73141 w 171423"/>
                  <a:gd name="connsiteY2" fmla="*/ 17 h 214212"/>
                  <a:gd name="connsiteX3" fmla="*/ 170870 w 171423"/>
                  <a:gd name="connsiteY3" fmla="*/ 58206 h 214212"/>
                  <a:gd name="connsiteX4" fmla="*/ 119455 w 171423"/>
                  <a:gd name="connsiteY4" fmla="*/ 214212 h 214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23" h="214212">
                    <a:moveTo>
                      <a:pt x="119455" y="214212"/>
                    </a:moveTo>
                    <a:cubicBezTo>
                      <a:pt x="119455" y="214212"/>
                      <a:pt x="-5280" y="207307"/>
                      <a:pt x="174" y="129678"/>
                    </a:cubicBezTo>
                    <a:cubicBezTo>
                      <a:pt x="5628" y="52048"/>
                      <a:pt x="-6732" y="-1083"/>
                      <a:pt x="73141" y="17"/>
                    </a:cubicBezTo>
                    <a:cubicBezTo>
                      <a:pt x="153014" y="1116"/>
                      <a:pt x="166384" y="31816"/>
                      <a:pt x="170870" y="58206"/>
                    </a:cubicBezTo>
                    <a:cubicBezTo>
                      <a:pt x="175357" y="84595"/>
                      <a:pt x="152046" y="213816"/>
                      <a:pt x="119455" y="214212"/>
                    </a:cubicBezTo>
                    <a:close/>
                  </a:path>
                </a:pathLst>
              </a:custGeom>
              <a:solidFill>
                <a:srgbClr val="FFB27D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7779643" y="5303952"/>
                <a:ext cx="220236" cy="123112"/>
              </a:xfrm>
              <a:custGeom>
                <a:avLst/>
                <a:gdLst>
                  <a:gd name="connsiteX0" fmla="*/ 209225 w 220236"/>
                  <a:gd name="connsiteY0" fmla="*/ 30749 h 123112"/>
                  <a:gd name="connsiteX1" fmla="*/ 168058 w 220236"/>
                  <a:gd name="connsiteY1" fmla="*/ 16543 h 123112"/>
                  <a:gd name="connsiteX2" fmla="*/ 54802 w 220236"/>
                  <a:gd name="connsiteY2" fmla="*/ 26439 h 123112"/>
                  <a:gd name="connsiteX3" fmla="*/ 0 w 220236"/>
                  <a:gd name="connsiteY3" fmla="*/ 110534 h 123112"/>
                  <a:gd name="connsiteX4" fmla="*/ 75034 w 220236"/>
                  <a:gd name="connsiteY4" fmla="*/ 116515 h 123112"/>
                  <a:gd name="connsiteX5" fmla="*/ 169157 w 220236"/>
                  <a:gd name="connsiteY5" fmla="*/ 33784 h 123112"/>
                  <a:gd name="connsiteX6" fmla="*/ 192512 w 220236"/>
                  <a:gd name="connsiteY6" fmla="*/ 61845 h 123112"/>
                  <a:gd name="connsiteX7" fmla="*/ 206279 w 220236"/>
                  <a:gd name="connsiteY7" fmla="*/ 123113 h 123112"/>
                  <a:gd name="connsiteX8" fmla="*/ 209225 w 220236"/>
                  <a:gd name="connsiteY8" fmla="*/ 30749 h 123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236" h="123112">
                    <a:moveTo>
                      <a:pt x="209225" y="30749"/>
                    </a:moveTo>
                    <a:cubicBezTo>
                      <a:pt x="191632" y="6031"/>
                      <a:pt x="176722" y="10121"/>
                      <a:pt x="168058" y="16543"/>
                    </a:cubicBezTo>
                    <a:cubicBezTo>
                      <a:pt x="102655" y="-25769"/>
                      <a:pt x="54802" y="26439"/>
                      <a:pt x="54802" y="26439"/>
                    </a:cubicBezTo>
                    <a:cubicBezTo>
                      <a:pt x="46840" y="59978"/>
                      <a:pt x="27467" y="89706"/>
                      <a:pt x="0" y="110534"/>
                    </a:cubicBezTo>
                    <a:cubicBezTo>
                      <a:pt x="0" y="110534"/>
                      <a:pt x="21991" y="128127"/>
                      <a:pt x="75034" y="116515"/>
                    </a:cubicBezTo>
                    <a:cubicBezTo>
                      <a:pt x="142724" y="101473"/>
                      <a:pt x="165991" y="42800"/>
                      <a:pt x="169157" y="33784"/>
                    </a:cubicBezTo>
                    <a:cubicBezTo>
                      <a:pt x="176282" y="41129"/>
                      <a:pt x="185475" y="45835"/>
                      <a:pt x="192512" y="61845"/>
                    </a:cubicBezTo>
                    <a:cubicBezTo>
                      <a:pt x="200869" y="80845"/>
                      <a:pt x="206147" y="91885"/>
                      <a:pt x="206279" y="123113"/>
                    </a:cubicBezTo>
                    <a:cubicBezTo>
                      <a:pt x="206279" y="123113"/>
                      <a:pt x="235615" y="67871"/>
                      <a:pt x="209225" y="30749"/>
                    </a:cubicBezTo>
                    <a:close/>
                  </a:path>
                </a:pathLst>
              </a:custGeom>
              <a:solidFill>
                <a:srgbClr val="233862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7617552" y="5582405"/>
                <a:ext cx="436763" cy="736374"/>
              </a:xfrm>
              <a:custGeom>
                <a:avLst/>
                <a:gdLst>
                  <a:gd name="connsiteX0" fmla="*/ 68980 w 436763"/>
                  <a:gd name="connsiteY0" fmla="*/ 389078 h 736374"/>
                  <a:gd name="connsiteX1" fmla="*/ 57721 w 436763"/>
                  <a:gd name="connsiteY1" fmla="*/ 27364 h 736374"/>
                  <a:gd name="connsiteX2" fmla="*/ 179464 w 436763"/>
                  <a:gd name="connsiteY2" fmla="*/ 666 h 736374"/>
                  <a:gd name="connsiteX3" fmla="*/ 292148 w 436763"/>
                  <a:gd name="connsiteY3" fmla="*/ 49839 h 736374"/>
                  <a:gd name="connsiteX4" fmla="*/ 293687 w 436763"/>
                  <a:gd name="connsiteY4" fmla="*/ 49444 h 736374"/>
                  <a:gd name="connsiteX5" fmla="*/ 300769 w 436763"/>
                  <a:gd name="connsiteY5" fmla="*/ 29167 h 736374"/>
                  <a:gd name="connsiteX6" fmla="*/ 363840 w 436763"/>
                  <a:gd name="connsiteY6" fmla="*/ 33038 h 736374"/>
                  <a:gd name="connsiteX7" fmla="*/ 436763 w 436763"/>
                  <a:gd name="connsiteY7" fmla="*/ 64266 h 736374"/>
                  <a:gd name="connsiteX8" fmla="*/ 370481 w 436763"/>
                  <a:gd name="connsiteY8" fmla="*/ 129404 h 736374"/>
                  <a:gd name="connsiteX9" fmla="*/ 304815 w 436763"/>
                  <a:gd name="connsiteY9" fmla="*/ 354903 h 736374"/>
                  <a:gd name="connsiteX10" fmla="*/ 311940 w 436763"/>
                  <a:gd name="connsiteY10" fmla="*/ 577895 h 736374"/>
                  <a:gd name="connsiteX11" fmla="*/ 15 w 436763"/>
                  <a:gd name="connsiteY11" fmla="*/ 700343 h 736374"/>
                  <a:gd name="connsiteX12" fmla="*/ 68980 w 436763"/>
                  <a:gd name="connsiteY12" fmla="*/ 389078 h 736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6763" h="736374">
                    <a:moveTo>
                      <a:pt x="68980" y="389078"/>
                    </a:moveTo>
                    <a:cubicBezTo>
                      <a:pt x="57721" y="331505"/>
                      <a:pt x="20951" y="101387"/>
                      <a:pt x="57721" y="27364"/>
                    </a:cubicBezTo>
                    <a:cubicBezTo>
                      <a:pt x="70915" y="975"/>
                      <a:pt x="122639" y="-1664"/>
                      <a:pt x="179464" y="666"/>
                    </a:cubicBezTo>
                    <a:cubicBezTo>
                      <a:pt x="197057" y="12102"/>
                      <a:pt x="264483" y="55205"/>
                      <a:pt x="292148" y="49839"/>
                    </a:cubicBezTo>
                    <a:lnTo>
                      <a:pt x="293687" y="49444"/>
                    </a:lnTo>
                    <a:cubicBezTo>
                      <a:pt x="306882" y="46189"/>
                      <a:pt x="311632" y="37040"/>
                      <a:pt x="300769" y="29167"/>
                    </a:cubicBezTo>
                    <a:cubicBezTo>
                      <a:pt x="321872" y="27764"/>
                      <a:pt x="343067" y="29065"/>
                      <a:pt x="363840" y="33038"/>
                    </a:cubicBezTo>
                    <a:cubicBezTo>
                      <a:pt x="383544" y="36733"/>
                      <a:pt x="436763" y="64266"/>
                      <a:pt x="436763" y="64266"/>
                    </a:cubicBezTo>
                    <a:cubicBezTo>
                      <a:pt x="436763" y="64266"/>
                      <a:pt x="409978" y="112647"/>
                      <a:pt x="370481" y="129404"/>
                    </a:cubicBezTo>
                    <a:cubicBezTo>
                      <a:pt x="377167" y="189528"/>
                      <a:pt x="367183" y="216050"/>
                      <a:pt x="304815" y="354903"/>
                    </a:cubicBezTo>
                    <a:cubicBezTo>
                      <a:pt x="252036" y="472249"/>
                      <a:pt x="311940" y="577895"/>
                      <a:pt x="311940" y="577895"/>
                    </a:cubicBezTo>
                    <a:cubicBezTo>
                      <a:pt x="311940" y="577895"/>
                      <a:pt x="1731" y="827321"/>
                      <a:pt x="15" y="700343"/>
                    </a:cubicBezTo>
                    <a:cubicBezTo>
                      <a:pt x="-1304" y="604725"/>
                      <a:pt x="83362" y="462705"/>
                      <a:pt x="68980" y="389078"/>
                    </a:cubicBezTo>
                    <a:close/>
                  </a:path>
                </a:pathLst>
              </a:custGeom>
              <a:solidFill>
                <a:srgbClr val="739AF0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7754642" y="5749290"/>
                <a:ext cx="480426" cy="685373"/>
              </a:xfrm>
              <a:custGeom>
                <a:avLst/>
                <a:gdLst>
                  <a:gd name="connsiteX0" fmla="*/ 190200 w 480426"/>
                  <a:gd name="connsiteY0" fmla="*/ 682207 h 685373"/>
                  <a:gd name="connsiteX1" fmla="*/ 231720 w 480426"/>
                  <a:gd name="connsiteY1" fmla="*/ 656961 h 685373"/>
                  <a:gd name="connsiteX2" fmla="*/ 236514 w 480426"/>
                  <a:gd name="connsiteY2" fmla="*/ 649748 h 685373"/>
                  <a:gd name="connsiteX3" fmla="*/ 364987 w 480426"/>
                  <a:gd name="connsiteY3" fmla="*/ 258302 h 685373"/>
                  <a:gd name="connsiteX4" fmla="*/ 472701 w 480426"/>
                  <a:gd name="connsiteY4" fmla="*/ 160177 h 685373"/>
                  <a:gd name="connsiteX5" fmla="*/ 383504 w 480426"/>
                  <a:gd name="connsiteY5" fmla="*/ 36 h 685373"/>
                  <a:gd name="connsiteX6" fmla="*/ 16161 w 480426"/>
                  <a:gd name="connsiteY6" fmla="*/ 478743 h 685373"/>
                  <a:gd name="connsiteX7" fmla="*/ 190200 w 480426"/>
                  <a:gd name="connsiteY7" fmla="*/ 682207 h 68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0426" h="685373">
                    <a:moveTo>
                      <a:pt x="190200" y="682207"/>
                    </a:moveTo>
                    <a:cubicBezTo>
                      <a:pt x="207081" y="680313"/>
                      <a:pt x="222271" y="671077"/>
                      <a:pt x="231720" y="656961"/>
                    </a:cubicBezTo>
                    <a:lnTo>
                      <a:pt x="236514" y="649748"/>
                    </a:lnTo>
                    <a:cubicBezTo>
                      <a:pt x="271700" y="596309"/>
                      <a:pt x="285555" y="432605"/>
                      <a:pt x="364987" y="258302"/>
                    </a:cubicBezTo>
                    <a:cubicBezTo>
                      <a:pt x="384340" y="215814"/>
                      <a:pt x="453789" y="208205"/>
                      <a:pt x="472701" y="160177"/>
                    </a:cubicBezTo>
                    <a:cubicBezTo>
                      <a:pt x="472701" y="160177"/>
                      <a:pt x="519323" y="4610"/>
                      <a:pt x="383504" y="36"/>
                    </a:cubicBezTo>
                    <a:cubicBezTo>
                      <a:pt x="247686" y="-4539"/>
                      <a:pt x="19767" y="432869"/>
                      <a:pt x="16161" y="478743"/>
                    </a:cubicBezTo>
                    <a:cubicBezTo>
                      <a:pt x="12818" y="523121"/>
                      <a:pt x="-73608" y="711983"/>
                      <a:pt x="190200" y="682207"/>
                    </a:cubicBezTo>
                    <a:close/>
                  </a:path>
                </a:pathLst>
              </a:custGeom>
              <a:solidFill>
                <a:srgbClr val="233862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8289080" y="6327654"/>
                <a:ext cx="195562" cy="100280"/>
              </a:xfrm>
              <a:custGeom>
                <a:avLst/>
                <a:gdLst>
                  <a:gd name="connsiteX0" fmla="*/ 195562 w 195562"/>
                  <a:gd name="connsiteY0" fmla="*/ 100281 h 100280"/>
                  <a:gd name="connsiteX1" fmla="*/ 2038 w 195562"/>
                  <a:gd name="connsiteY1" fmla="*/ 100281 h 100280"/>
                  <a:gd name="connsiteX2" fmla="*/ 7536 w 195562"/>
                  <a:gd name="connsiteY2" fmla="*/ 48469 h 100280"/>
                  <a:gd name="connsiteX3" fmla="*/ 6129 w 195562"/>
                  <a:gd name="connsiteY3" fmla="*/ 3959 h 100280"/>
                  <a:gd name="connsiteX4" fmla="*/ 38676 w 195562"/>
                  <a:gd name="connsiteY4" fmla="*/ 10116 h 100280"/>
                  <a:gd name="connsiteX5" fmla="*/ 67441 w 195562"/>
                  <a:gd name="connsiteY5" fmla="*/ 0 h 100280"/>
                  <a:gd name="connsiteX6" fmla="*/ 122507 w 195562"/>
                  <a:gd name="connsiteY6" fmla="*/ 57837 h 100280"/>
                  <a:gd name="connsiteX7" fmla="*/ 195562 w 195562"/>
                  <a:gd name="connsiteY7" fmla="*/ 100281 h 100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562" h="100280">
                    <a:moveTo>
                      <a:pt x="195562" y="100281"/>
                    </a:moveTo>
                    <a:lnTo>
                      <a:pt x="2038" y="100281"/>
                    </a:lnTo>
                    <a:cubicBezTo>
                      <a:pt x="2038" y="100281"/>
                      <a:pt x="-5175" y="69493"/>
                      <a:pt x="7536" y="48469"/>
                    </a:cubicBezTo>
                    <a:cubicBezTo>
                      <a:pt x="18752" y="29908"/>
                      <a:pt x="14441" y="19352"/>
                      <a:pt x="6129" y="3959"/>
                    </a:cubicBezTo>
                    <a:cubicBezTo>
                      <a:pt x="16381" y="8419"/>
                      <a:pt x="27503" y="10523"/>
                      <a:pt x="38676" y="10116"/>
                    </a:cubicBezTo>
                    <a:cubicBezTo>
                      <a:pt x="48904" y="8953"/>
                      <a:pt x="58737" y="5495"/>
                      <a:pt x="67441" y="0"/>
                    </a:cubicBezTo>
                    <a:cubicBezTo>
                      <a:pt x="75753" y="9500"/>
                      <a:pt x="111423" y="49876"/>
                      <a:pt x="122507" y="57837"/>
                    </a:cubicBezTo>
                    <a:cubicBezTo>
                      <a:pt x="135350" y="66942"/>
                      <a:pt x="191692" y="63775"/>
                      <a:pt x="195562" y="100281"/>
                    </a:cubicBezTo>
                    <a:close/>
                  </a:path>
                </a:pathLst>
              </a:custGeom>
              <a:solidFill>
                <a:srgbClr val="1A2D4C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7694097" y="5707366"/>
                <a:ext cx="323438" cy="162174"/>
              </a:xfrm>
              <a:custGeom>
                <a:avLst/>
                <a:gdLst>
                  <a:gd name="connsiteX0" fmla="*/ 0 w 323438"/>
                  <a:gd name="connsiteY0" fmla="*/ 10336 h 162174"/>
                  <a:gd name="connsiteX1" fmla="*/ 222377 w 323438"/>
                  <a:gd name="connsiteY1" fmla="*/ 154467 h 162174"/>
                  <a:gd name="connsiteX2" fmla="*/ 267327 w 323438"/>
                  <a:gd name="connsiteY2" fmla="*/ 55375 h 162174"/>
                  <a:gd name="connsiteX3" fmla="*/ 60608 w 323438"/>
                  <a:gd name="connsiteY3" fmla="*/ 0 h 16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438" h="162174">
                    <a:moveTo>
                      <a:pt x="0" y="10336"/>
                    </a:moveTo>
                    <a:cubicBezTo>
                      <a:pt x="0" y="10336"/>
                      <a:pt x="25114" y="112816"/>
                      <a:pt x="222377" y="154467"/>
                    </a:cubicBezTo>
                    <a:cubicBezTo>
                      <a:pt x="419639" y="196119"/>
                      <a:pt x="267327" y="55375"/>
                      <a:pt x="267327" y="55375"/>
                    </a:cubicBezTo>
                    <a:lnTo>
                      <a:pt x="60608" y="0"/>
                    </a:lnTo>
                    <a:close/>
                  </a:path>
                </a:pathLst>
              </a:custGeom>
              <a:solidFill>
                <a:srgbClr val="6385DB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8064297" y="5743013"/>
                <a:ext cx="309371" cy="615649"/>
              </a:xfrm>
              <a:custGeom>
                <a:avLst/>
                <a:gdLst>
                  <a:gd name="connsiteX0" fmla="*/ 167488 w 309371"/>
                  <a:gd name="connsiteY0" fmla="*/ 51175 h 615649"/>
                  <a:gd name="connsiteX1" fmla="*/ 304759 w 309371"/>
                  <a:gd name="connsiteY1" fmla="*/ 548179 h 615649"/>
                  <a:gd name="connsiteX2" fmla="*/ 239136 w 309371"/>
                  <a:gd name="connsiteY2" fmla="*/ 615649 h 615649"/>
                  <a:gd name="connsiteX3" fmla="*/ 197221 w 309371"/>
                  <a:gd name="connsiteY3" fmla="*/ 584553 h 615649"/>
                  <a:gd name="connsiteX4" fmla="*/ 2 w 309371"/>
                  <a:gd name="connsiteY4" fmla="*/ 226578 h 615649"/>
                  <a:gd name="connsiteX5" fmla="*/ 46052 w 309371"/>
                  <a:gd name="connsiteY5" fmla="*/ 6093 h 615649"/>
                  <a:gd name="connsiteX6" fmla="*/ 167488 w 309371"/>
                  <a:gd name="connsiteY6" fmla="*/ 51175 h 615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9371" h="615649">
                    <a:moveTo>
                      <a:pt x="167488" y="51175"/>
                    </a:moveTo>
                    <a:cubicBezTo>
                      <a:pt x="179100" y="138437"/>
                      <a:pt x="224666" y="413857"/>
                      <a:pt x="304759" y="548179"/>
                    </a:cubicBezTo>
                    <a:cubicBezTo>
                      <a:pt x="330576" y="591503"/>
                      <a:pt x="239620" y="615781"/>
                      <a:pt x="239136" y="615649"/>
                    </a:cubicBezTo>
                    <a:cubicBezTo>
                      <a:pt x="226909" y="612438"/>
                      <a:pt x="206589" y="592998"/>
                      <a:pt x="197221" y="584553"/>
                    </a:cubicBezTo>
                    <a:cubicBezTo>
                      <a:pt x="132127" y="525881"/>
                      <a:pt x="2" y="359758"/>
                      <a:pt x="2" y="226578"/>
                    </a:cubicBezTo>
                    <a:cubicBezTo>
                      <a:pt x="2" y="161660"/>
                      <a:pt x="-1141" y="37453"/>
                      <a:pt x="46052" y="6093"/>
                    </a:cubicBezTo>
                    <a:cubicBezTo>
                      <a:pt x="75169" y="-13216"/>
                      <a:pt x="162826" y="16517"/>
                      <a:pt x="167488" y="51175"/>
                    </a:cubicBezTo>
                    <a:close/>
                  </a:path>
                </a:pathLst>
              </a:custGeom>
              <a:solidFill>
                <a:srgbClr val="233862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7606966" y="5739306"/>
                <a:ext cx="512622" cy="695423"/>
              </a:xfrm>
              <a:custGeom>
                <a:avLst/>
                <a:gdLst>
                  <a:gd name="connsiteX0" fmla="*/ 492607 w 512622"/>
                  <a:gd name="connsiteY0" fmla="*/ 170952 h 695423"/>
                  <a:gd name="connsiteX1" fmla="*/ 401079 w 512622"/>
                  <a:gd name="connsiteY1" fmla="*/ 255575 h 695423"/>
                  <a:gd name="connsiteX2" fmla="*/ 370291 w 512622"/>
                  <a:gd name="connsiteY2" fmla="*/ 326783 h 695423"/>
                  <a:gd name="connsiteX3" fmla="*/ 367520 w 512622"/>
                  <a:gd name="connsiteY3" fmla="*/ 333644 h 695423"/>
                  <a:gd name="connsiteX4" fmla="*/ 334841 w 512622"/>
                  <a:gd name="connsiteY4" fmla="*/ 418970 h 695423"/>
                  <a:gd name="connsiteX5" fmla="*/ 293321 w 512622"/>
                  <a:gd name="connsiteY5" fmla="*/ 536140 h 695423"/>
                  <a:gd name="connsiteX6" fmla="*/ 242082 w 512622"/>
                  <a:gd name="connsiteY6" fmla="*/ 659732 h 695423"/>
                  <a:gd name="connsiteX7" fmla="*/ 222421 w 512622"/>
                  <a:gd name="connsiteY7" fmla="*/ 688628 h 695423"/>
                  <a:gd name="connsiteX8" fmla="*/ 21772 w 512622"/>
                  <a:gd name="connsiteY8" fmla="*/ 488639 h 695423"/>
                  <a:gd name="connsiteX9" fmla="*/ 430459 w 512622"/>
                  <a:gd name="connsiteY9" fmla="*/ 35 h 695423"/>
                  <a:gd name="connsiteX10" fmla="*/ 492607 w 512622"/>
                  <a:gd name="connsiteY10" fmla="*/ 170952 h 695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2622" h="695423">
                    <a:moveTo>
                      <a:pt x="492607" y="170952"/>
                    </a:moveTo>
                    <a:cubicBezTo>
                      <a:pt x="473694" y="218981"/>
                      <a:pt x="420431" y="213088"/>
                      <a:pt x="401079" y="255575"/>
                    </a:cubicBezTo>
                    <a:cubicBezTo>
                      <a:pt x="390259" y="279413"/>
                      <a:pt x="380055" y="303208"/>
                      <a:pt x="370291" y="326783"/>
                    </a:cubicBezTo>
                    <a:cubicBezTo>
                      <a:pt x="369279" y="329158"/>
                      <a:pt x="368400" y="331445"/>
                      <a:pt x="367520" y="333644"/>
                    </a:cubicBezTo>
                    <a:cubicBezTo>
                      <a:pt x="355777" y="362760"/>
                      <a:pt x="344913" y="391393"/>
                      <a:pt x="334841" y="418970"/>
                    </a:cubicBezTo>
                    <a:cubicBezTo>
                      <a:pt x="319315" y="461326"/>
                      <a:pt x="305681" y="501086"/>
                      <a:pt x="293321" y="536140"/>
                    </a:cubicBezTo>
                    <a:cubicBezTo>
                      <a:pt x="273397" y="592878"/>
                      <a:pt x="256948" y="637300"/>
                      <a:pt x="242082" y="659732"/>
                    </a:cubicBezTo>
                    <a:cubicBezTo>
                      <a:pt x="229590" y="678688"/>
                      <a:pt x="222421" y="688628"/>
                      <a:pt x="222421" y="688628"/>
                    </a:cubicBezTo>
                    <a:cubicBezTo>
                      <a:pt x="-73714" y="734326"/>
                      <a:pt x="5499" y="536316"/>
                      <a:pt x="21772" y="488639"/>
                    </a:cubicBezTo>
                    <a:cubicBezTo>
                      <a:pt x="36594" y="445096"/>
                      <a:pt x="294465" y="-4583"/>
                      <a:pt x="430459" y="35"/>
                    </a:cubicBezTo>
                    <a:cubicBezTo>
                      <a:pt x="566454" y="4654"/>
                      <a:pt x="492607" y="170952"/>
                      <a:pt x="492607" y="170952"/>
                    </a:cubicBezTo>
                    <a:close/>
                  </a:path>
                </a:pathLst>
              </a:custGeom>
              <a:solidFill>
                <a:srgbClr val="2B478B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8147185" y="6327654"/>
                <a:ext cx="195568" cy="100280"/>
              </a:xfrm>
              <a:custGeom>
                <a:avLst/>
                <a:gdLst>
                  <a:gd name="connsiteX0" fmla="*/ 195569 w 195568"/>
                  <a:gd name="connsiteY0" fmla="*/ 100281 h 100280"/>
                  <a:gd name="connsiteX1" fmla="*/ 2045 w 195568"/>
                  <a:gd name="connsiteY1" fmla="*/ 100281 h 100280"/>
                  <a:gd name="connsiteX2" fmla="*/ 7499 w 195568"/>
                  <a:gd name="connsiteY2" fmla="*/ 48469 h 100280"/>
                  <a:gd name="connsiteX3" fmla="*/ 6135 w 195568"/>
                  <a:gd name="connsiteY3" fmla="*/ 3959 h 100280"/>
                  <a:gd name="connsiteX4" fmla="*/ 38683 w 195568"/>
                  <a:gd name="connsiteY4" fmla="*/ 10116 h 100280"/>
                  <a:gd name="connsiteX5" fmla="*/ 67403 w 195568"/>
                  <a:gd name="connsiteY5" fmla="*/ 0 h 100280"/>
                  <a:gd name="connsiteX6" fmla="*/ 122513 w 195568"/>
                  <a:gd name="connsiteY6" fmla="*/ 57837 h 100280"/>
                  <a:gd name="connsiteX7" fmla="*/ 195569 w 195568"/>
                  <a:gd name="connsiteY7" fmla="*/ 100281 h 100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568" h="100280">
                    <a:moveTo>
                      <a:pt x="195569" y="100281"/>
                    </a:moveTo>
                    <a:lnTo>
                      <a:pt x="2045" y="100281"/>
                    </a:lnTo>
                    <a:cubicBezTo>
                      <a:pt x="2045" y="100281"/>
                      <a:pt x="-5168" y="69493"/>
                      <a:pt x="7499" y="48469"/>
                    </a:cubicBezTo>
                    <a:cubicBezTo>
                      <a:pt x="18758" y="29908"/>
                      <a:pt x="14448" y="19352"/>
                      <a:pt x="6135" y="3959"/>
                    </a:cubicBezTo>
                    <a:cubicBezTo>
                      <a:pt x="16387" y="8419"/>
                      <a:pt x="27510" y="10523"/>
                      <a:pt x="38683" y="10116"/>
                    </a:cubicBezTo>
                    <a:cubicBezTo>
                      <a:pt x="48896" y="8953"/>
                      <a:pt x="58715" y="5495"/>
                      <a:pt x="67403" y="0"/>
                    </a:cubicBezTo>
                    <a:cubicBezTo>
                      <a:pt x="75760" y="9500"/>
                      <a:pt x="111386" y="49876"/>
                      <a:pt x="122513" y="57837"/>
                    </a:cubicBezTo>
                    <a:cubicBezTo>
                      <a:pt x="135356" y="66942"/>
                      <a:pt x="191698" y="63775"/>
                      <a:pt x="195569" y="100281"/>
                    </a:cubicBezTo>
                    <a:close/>
                  </a:path>
                </a:pathLst>
              </a:custGeom>
              <a:solidFill>
                <a:srgbClr val="233862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7916853" y="5937132"/>
                <a:ext cx="60624" cy="221012"/>
              </a:xfrm>
              <a:custGeom>
                <a:avLst/>
                <a:gdLst>
                  <a:gd name="connsiteX0" fmla="*/ 60625 w 60624"/>
                  <a:gd name="connsiteY0" fmla="*/ 128825 h 221012"/>
                  <a:gd name="connsiteX1" fmla="*/ 57854 w 60624"/>
                  <a:gd name="connsiteY1" fmla="*/ 135687 h 221012"/>
                  <a:gd name="connsiteX2" fmla="*/ 25175 w 60624"/>
                  <a:gd name="connsiteY2" fmla="*/ 221013 h 221012"/>
                  <a:gd name="connsiteX3" fmla="*/ 5514 w 60624"/>
                  <a:gd name="connsiteY3" fmla="*/ 0 h 221012"/>
                  <a:gd name="connsiteX4" fmla="*/ 60625 w 60624"/>
                  <a:gd name="connsiteY4" fmla="*/ 128825 h 22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24" h="221012">
                    <a:moveTo>
                      <a:pt x="60625" y="128825"/>
                    </a:moveTo>
                    <a:cubicBezTo>
                      <a:pt x="59613" y="131201"/>
                      <a:pt x="58733" y="133488"/>
                      <a:pt x="57854" y="135687"/>
                    </a:cubicBezTo>
                    <a:cubicBezTo>
                      <a:pt x="46110" y="164804"/>
                      <a:pt x="35247" y="193436"/>
                      <a:pt x="25175" y="221013"/>
                    </a:cubicBezTo>
                    <a:cubicBezTo>
                      <a:pt x="-15729" y="109605"/>
                      <a:pt x="5514" y="0"/>
                      <a:pt x="5514" y="0"/>
                    </a:cubicBezTo>
                    <a:cubicBezTo>
                      <a:pt x="34983" y="20540"/>
                      <a:pt x="52488" y="71164"/>
                      <a:pt x="60625" y="128825"/>
                    </a:cubicBezTo>
                    <a:close/>
                  </a:path>
                </a:pathLst>
              </a:custGeom>
              <a:solidFill>
                <a:srgbClr val="233862">
                  <a:alpha val="50000"/>
                </a:srgbClr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7922367" y="5746645"/>
                <a:ext cx="309383" cy="612104"/>
              </a:xfrm>
              <a:custGeom>
                <a:avLst/>
                <a:gdLst>
                  <a:gd name="connsiteX0" fmla="*/ 196559 w 309383"/>
                  <a:gd name="connsiteY0" fmla="*/ 41386 h 612104"/>
                  <a:gd name="connsiteX1" fmla="*/ 304756 w 309383"/>
                  <a:gd name="connsiteY1" fmla="*/ 544635 h 612104"/>
                  <a:gd name="connsiteX2" fmla="*/ 239134 w 309383"/>
                  <a:gd name="connsiteY2" fmla="*/ 612104 h 612104"/>
                  <a:gd name="connsiteX3" fmla="*/ 197262 w 309383"/>
                  <a:gd name="connsiteY3" fmla="*/ 581009 h 612104"/>
                  <a:gd name="connsiteX4" fmla="*/ 0 w 309383"/>
                  <a:gd name="connsiteY4" fmla="*/ 223034 h 612104"/>
                  <a:gd name="connsiteX5" fmla="*/ 123460 w 309383"/>
                  <a:gd name="connsiteY5" fmla="*/ 7783 h 612104"/>
                  <a:gd name="connsiteX6" fmla="*/ 189172 w 309383"/>
                  <a:gd name="connsiteY6" fmla="*/ 21430 h 612104"/>
                  <a:gd name="connsiteX7" fmla="*/ 196559 w 309383"/>
                  <a:gd name="connsiteY7" fmla="*/ 41386 h 61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9383" h="612104">
                    <a:moveTo>
                      <a:pt x="196559" y="41386"/>
                    </a:moveTo>
                    <a:cubicBezTo>
                      <a:pt x="208214" y="128647"/>
                      <a:pt x="224576" y="410224"/>
                      <a:pt x="304756" y="544635"/>
                    </a:cubicBezTo>
                    <a:cubicBezTo>
                      <a:pt x="330618" y="587958"/>
                      <a:pt x="239662" y="612236"/>
                      <a:pt x="239134" y="612104"/>
                    </a:cubicBezTo>
                    <a:cubicBezTo>
                      <a:pt x="226951" y="608894"/>
                      <a:pt x="206631" y="589454"/>
                      <a:pt x="197262" y="581009"/>
                    </a:cubicBezTo>
                    <a:cubicBezTo>
                      <a:pt x="132168" y="522336"/>
                      <a:pt x="0" y="356213"/>
                      <a:pt x="0" y="223034"/>
                    </a:cubicBezTo>
                    <a:cubicBezTo>
                      <a:pt x="0" y="158115"/>
                      <a:pt x="76222" y="39274"/>
                      <a:pt x="123460" y="7783"/>
                    </a:cubicBezTo>
                    <a:cubicBezTo>
                      <a:pt x="145374" y="-6595"/>
                      <a:pt x="174795" y="-484"/>
                      <a:pt x="189172" y="21430"/>
                    </a:cubicBezTo>
                    <a:cubicBezTo>
                      <a:pt x="193113" y="27437"/>
                      <a:pt x="195639" y="34260"/>
                      <a:pt x="196559" y="41386"/>
                    </a:cubicBezTo>
                    <a:close/>
                  </a:path>
                </a:pathLst>
              </a:custGeom>
              <a:solidFill>
                <a:srgbClr val="2B478B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8254584" y="5496009"/>
                <a:ext cx="294347" cy="219548"/>
              </a:xfrm>
              <a:custGeom>
                <a:avLst/>
                <a:gdLst>
                  <a:gd name="connsiteX0" fmla="*/ 282793 w 294347"/>
                  <a:gd name="connsiteY0" fmla="*/ 21088 h 219548"/>
                  <a:gd name="connsiteX1" fmla="*/ 84871 w 294347"/>
                  <a:gd name="connsiteY1" fmla="*/ 65 h 219548"/>
                  <a:gd name="connsiteX2" fmla="*/ 71676 w 294347"/>
                  <a:gd name="connsiteY2" fmla="*/ 8202 h 219548"/>
                  <a:gd name="connsiteX3" fmla="*/ 820 w 294347"/>
                  <a:gd name="connsiteY3" fmla="*/ 194336 h 219548"/>
                  <a:gd name="connsiteX4" fmla="*/ 8305 w 294347"/>
                  <a:gd name="connsiteY4" fmla="*/ 210817 h 219548"/>
                  <a:gd name="connsiteX5" fmla="*/ 12256 w 294347"/>
                  <a:gd name="connsiteY5" fmla="*/ 211621 h 219548"/>
                  <a:gd name="connsiteX6" fmla="*/ 208682 w 294347"/>
                  <a:gd name="connsiteY6" fmla="*/ 219538 h 219548"/>
                  <a:gd name="connsiteX7" fmla="*/ 220997 w 294347"/>
                  <a:gd name="connsiteY7" fmla="*/ 211709 h 219548"/>
                  <a:gd name="connsiteX8" fmla="*/ 293349 w 294347"/>
                  <a:gd name="connsiteY8" fmla="*/ 38725 h 219548"/>
                  <a:gd name="connsiteX9" fmla="*/ 286528 w 294347"/>
                  <a:gd name="connsiteY9" fmla="*/ 22026 h 219548"/>
                  <a:gd name="connsiteX10" fmla="*/ 282793 w 294347"/>
                  <a:gd name="connsiteY10" fmla="*/ 21088 h 219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4347" h="219548">
                    <a:moveTo>
                      <a:pt x="282793" y="21088"/>
                    </a:moveTo>
                    <a:lnTo>
                      <a:pt x="84871" y="65"/>
                    </a:lnTo>
                    <a:cubicBezTo>
                      <a:pt x="79140" y="-513"/>
                      <a:pt x="73733" y="2821"/>
                      <a:pt x="71676" y="8202"/>
                    </a:cubicBezTo>
                    <a:lnTo>
                      <a:pt x="820" y="194336"/>
                    </a:lnTo>
                    <a:cubicBezTo>
                      <a:pt x="-1664" y="200954"/>
                      <a:pt x="1687" y="208332"/>
                      <a:pt x="8305" y="210817"/>
                    </a:cubicBezTo>
                    <a:cubicBezTo>
                      <a:pt x="9571" y="211292"/>
                      <a:pt x="10904" y="211563"/>
                      <a:pt x="12256" y="211621"/>
                    </a:cubicBezTo>
                    <a:lnTo>
                      <a:pt x="208682" y="219538"/>
                    </a:lnTo>
                    <a:cubicBezTo>
                      <a:pt x="214018" y="219753"/>
                      <a:pt x="218928" y="216632"/>
                      <a:pt x="220997" y="211709"/>
                    </a:cubicBezTo>
                    <a:lnTo>
                      <a:pt x="293349" y="38725"/>
                    </a:lnTo>
                    <a:cubicBezTo>
                      <a:pt x="296077" y="32230"/>
                      <a:pt x="293023" y="24754"/>
                      <a:pt x="286528" y="22026"/>
                    </a:cubicBezTo>
                    <a:cubicBezTo>
                      <a:pt x="285338" y="21526"/>
                      <a:pt x="284078" y="21210"/>
                      <a:pt x="282793" y="21088"/>
                    </a:cubicBezTo>
                    <a:close/>
                  </a:path>
                </a:pathLst>
              </a:custGeom>
              <a:solidFill>
                <a:srgbClr val="233862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8271633" y="5497776"/>
                <a:ext cx="294376" cy="219585"/>
              </a:xfrm>
              <a:custGeom>
                <a:avLst/>
                <a:gdLst>
                  <a:gd name="connsiteX0" fmla="*/ 283117 w 294376"/>
                  <a:gd name="connsiteY0" fmla="*/ 21125 h 219585"/>
                  <a:gd name="connsiteX1" fmla="*/ 85195 w 294376"/>
                  <a:gd name="connsiteY1" fmla="*/ 57 h 219585"/>
                  <a:gd name="connsiteX2" fmla="*/ 72000 w 294376"/>
                  <a:gd name="connsiteY2" fmla="*/ 8238 h 219585"/>
                  <a:gd name="connsiteX3" fmla="*/ 836 w 294376"/>
                  <a:gd name="connsiteY3" fmla="*/ 194329 h 219585"/>
                  <a:gd name="connsiteX4" fmla="*/ 8261 w 294376"/>
                  <a:gd name="connsiteY4" fmla="*/ 210836 h 219585"/>
                  <a:gd name="connsiteX5" fmla="*/ 12272 w 294376"/>
                  <a:gd name="connsiteY5" fmla="*/ 211658 h 219585"/>
                  <a:gd name="connsiteX6" fmla="*/ 208698 w 294376"/>
                  <a:gd name="connsiteY6" fmla="*/ 219575 h 219585"/>
                  <a:gd name="connsiteX7" fmla="*/ 221014 w 294376"/>
                  <a:gd name="connsiteY7" fmla="*/ 211746 h 219585"/>
                  <a:gd name="connsiteX8" fmla="*/ 293365 w 294376"/>
                  <a:gd name="connsiteY8" fmla="*/ 38762 h 219585"/>
                  <a:gd name="connsiteX9" fmla="*/ 286589 w 294376"/>
                  <a:gd name="connsiteY9" fmla="*/ 22045 h 219585"/>
                  <a:gd name="connsiteX10" fmla="*/ 283117 w 294376"/>
                  <a:gd name="connsiteY10" fmla="*/ 21126 h 21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4376" h="219585">
                    <a:moveTo>
                      <a:pt x="283117" y="21125"/>
                    </a:moveTo>
                    <a:lnTo>
                      <a:pt x="85195" y="57"/>
                    </a:lnTo>
                    <a:cubicBezTo>
                      <a:pt x="79460" y="-484"/>
                      <a:pt x="74066" y="2860"/>
                      <a:pt x="72000" y="8238"/>
                    </a:cubicBezTo>
                    <a:lnTo>
                      <a:pt x="836" y="194329"/>
                    </a:lnTo>
                    <a:cubicBezTo>
                      <a:pt x="-1672" y="200938"/>
                      <a:pt x="1652" y="208328"/>
                      <a:pt x="8261" y="210836"/>
                    </a:cubicBezTo>
                    <a:cubicBezTo>
                      <a:pt x="9545" y="211324"/>
                      <a:pt x="10899" y="211601"/>
                      <a:pt x="12272" y="211658"/>
                    </a:cubicBezTo>
                    <a:lnTo>
                      <a:pt x="208698" y="219575"/>
                    </a:lnTo>
                    <a:cubicBezTo>
                      <a:pt x="214035" y="219790"/>
                      <a:pt x="218944" y="216669"/>
                      <a:pt x="221014" y="211746"/>
                    </a:cubicBezTo>
                    <a:lnTo>
                      <a:pt x="293365" y="38762"/>
                    </a:lnTo>
                    <a:cubicBezTo>
                      <a:pt x="296110" y="32275"/>
                      <a:pt x="293076" y="24790"/>
                      <a:pt x="286589" y="22045"/>
                    </a:cubicBezTo>
                    <a:cubicBezTo>
                      <a:pt x="285481" y="21577"/>
                      <a:pt x="284312" y="21267"/>
                      <a:pt x="283117" y="21126"/>
                    </a:cubicBezTo>
                    <a:close/>
                  </a:path>
                </a:pathLst>
              </a:custGeom>
              <a:solidFill>
                <a:srgbClr val="2B478B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8419960" y="5593759"/>
                <a:ext cx="25609" cy="24058"/>
              </a:xfrm>
              <a:custGeom>
                <a:avLst/>
                <a:gdLst>
                  <a:gd name="connsiteX0" fmla="*/ 24834 w 25609"/>
                  <a:gd name="connsiteY0" fmla="*/ 12007 h 24058"/>
                  <a:gd name="connsiteX1" fmla="*/ 17181 w 25609"/>
                  <a:gd name="connsiteY1" fmla="*/ 0 h 24058"/>
                  <a:gd name="connsiteX2" fmla="*/ 775 w 25609"/>
                  <a:gd name="connsiteY2" fmla="*/ 12007 h 24058"/>
                  <a:gd name="connsiteX3" fmla="*/ 8428 w 25609"/>
                  <a:gd name="connsiteY3" fmla="*/ 24058 h 24058"/>
                  <a:gd name="connsiteX4" fmla="*/ 24834 w 25609"/>
                  <a:gd name="connsiteY4" fmla="*/ 12007 h 24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09" h="24058">
                    <a:moveTo>
                      <a:pt x="24834" y="12007"/>
                    </a:moveTo>
                    <a:cubicBezTo>
                      <a:pt x="27253" y="5366"/>
                      <a:pt x="23822" y="0"/>
                      <a:pt x="17181" y="0"/>
                    </a:cubicBezTo>
                    <a:cubicBezTo>
                      <a:pt x="9851" y="494"/>
                      <a:pt x="3463" y="5170"/>
                      <a:pt x="775" y="12007"/>
                    </a:cubicBezTo>
                    <a:cubicBezTo>
                      <a:pt x="-1644" y="18649"/>
                      <a:pt x="1787" y="24058"/>
                      <a:pt x="8428" y="24058"/>
                    </a:cubicBezTo>
                    <a:cubicBezTo>
                      <a:pt x="15765" y="23546"/>
                      <a:pt x="22151" y="18855"/>
                      <a:pt x="24834" y="12007"/>
                    </a:cubicBezTo>
                    <a:close/>
                  </a:path>
                </a:pathLst>
              </a:custGeom>
              <a:solidFill>
                <a:srgbClr val="EBF3FA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8536300" y="5530548"/>
                <a:ext cx="12816" cy="11849"/>
              </a:xfrm>
              <a:custGeom>
                <a:avLst/>
                <a:gdLst>
                  <a:gd name="connsiteX0" fmla="*/ 12336 w 12816"/>
                  <a:gd name="connsiteY0" fmla="*/ 5902 h 11849"/>
                  <a:gd name="connsiteX1" fmla="*/ 10713 w 12816"/>
                  <a:gd name="connsiteY1" fmla="*/ 479 h 11849"/>
                  <a:gd name="connsiteX2" fmla="*/ 8554 w 12816"/>
                  <a:gd name="connsiteY2" fmla="*/ 8 h 11849"/>
                  <a:gd name="connsiteX3" fmla="*/ 505 w 12816"/>
                  <a:gd name="connsiteY3" fmla="*/ 5902 h 11849"/>
                  <a:gd name="connsiteX4" fmla="*/ 2058 w 12816"/>
                  <a:gd name="connsiteY4" fmla="*/ 11345 h 11849"/>
                  <a:gd name="connsiteX5" fmla="*/ 4288 w 12816"/>
                  <a:gd name="connsiteY5" fmla="*/ 11840 h 11849"/>
                  <a:gd name="connsiteX6" fmla="*/ 12337 w 12816"/>
                  <a:gd name="connsiteY6" fmla="*/ 5902 h 11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16" h="11849">
                    <a:moveTo>
                      <a:pt x="12336" y="5902"/>
                    </a:moveTo>
                    <a:cubicBezTo>
                      <a:pt x="13386" y="3956"/>
                      <a:pt x="12659" y="1528"/>
                      <a:pt x="10713" y="479"/>
                    </a:cubicBezTo>
                    <a:cubicBezTo>
                      <a:pt x="10052" y="123"/>
                      <a:pt x="9304" y="-40"/>
                      <a:pt x="8554" y="8"/>
                    </a:cubicBezTo>
                    <a:cubicBezTo>
                      <a:pt x="4957" y="252"/>
                      <a:pt x="1823" y="2547"/>
                      <a:pt x="505" y="5902"/>
                    </a:cubicBezTo>
                    <a:cubicBezTo>
                      <a:pt x="-569" y="7834"/>
                      <a:pt x="126" y="10271"/>
                      <a:pt x="2058" y="11345"/>
                    </a:cubicBezTo>
                    <a:cubicBezTo>
                      <a:pt x="2738" y="11723"/>
                      <a:pt x="3512" y="11895"/>
                      <a:pt x="4288" y="11840"/>
                    </a:cubicBezTo>
                    <a:cubicBezTo>
                      <a:pt x="7896" y="11588"/>
                      <a:pt x="11032" y="9274"/>
                      <a:pt x="12337" y="5902"/>
                    </a:cubicBezTo>
                    <a:close/>
                  </a:path>
                </a:pathLst>
              </a:custGeom>
              <a:solidFill>
                <a:srgbClr val="EBF3FA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7675302" y="5609769"/>
                <a:ext cx="630329" cy="195285"/>
              </a:xfrm>
              <a:custGeom>
                <a:avLst/>
                <a:gdLst>
                  <a:gd name="connsiteX0" fmla="*/ 46768 w 630329"/>
                  <a:gd name="connsiteY0" fmla="*/ 0 h 195285"/>
                  <a:gd name="connsiteX1" fmla="*/ 362344 w 630329"/>
                  <a:gd name="connsiteY1" fmla="*/ 98961 h 195285"/>
                  <a:gd name="connsiteX2" fmla="*/ 610450 w 630329"/>
                  <a:gd name="connsiteY2" fmla="*/ 19792 h 195285"/>
                  <a:gd name="connsiteX3" fmla="*/ 630330 w 630329"/>
                  <a:gd name="connsiteY3" fmla="*/ 57441 h 195285"/>
                  <a:gd name="connsiteX4" fmla="*/ 355526 w 630329"/>
                  <a:gd name="connsiteY4" fmla="*/ 195283 h 195285"/>
                  <a:gd name="connsiteX5" fmla="*/ 18794 w 630329"/>
                  <a:gd name="connsiteY5" fmla="*/ 107977 h 195285"/>
                  <a:gd name="connsiteX6" fmla="*/ 46768 w 630329"/>
                  <a:gd name="connsiteY6" fmla="*/ 0 h 195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0329" h="195285">
                    <a:moveTo>
                      <a:pt x="46768" y="0"/>
                    </a:moveTo>
                    <a:cubicBezTo>
                      <a:pt x="46768" y="0"/>
                      <a:pt x="321088" y="101160"/>
                      <a:pt x="362344" y="98961"/>
                    </a:cubicBezTo>
                    <a:cubicBezTo>
                      <a:pt x="388997" y="97597"/>
                      <a:pt x="610450" y="19792"/>
                      <a:pt x="610450" y="19792"/>
                    </a:cubicBezTo>
                    <a:lnTo>
                      <a:pt x="630330" y="57441"/>
                    </a:lnTo>
                    <a:cubicBezTo>
                      <a:pt x="630330" y="57441"/>
                      <a:pt x="414815" y="195987"/>
                      <a:pt x="355526" y="195283"/>
                    </a:cubicBezTo>
                    <a:cubicBezTo>
                      <a:pt x="238488" y="193919"/>
                      <a:pt x="41094" y="122096"/>
                      <a:pt x="18794" y="107977"/>
                    </a:cubicBezTo>
                    <a:cubicBezTo>
                      <a:pt x="-3505" y="93859"/>
                      <a:pt x="-17799" y="14294"/>
                      <a:pt x="46768" y="0"/>
                    </a:cubicBezTo>
                    <a:close/>
                  </a:path>
                </a:pathLst>
              </a:custGeom>
              <a:solidFill>
                <a:srgbClr val="FFB27D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8285752" y="5598000"/>
                <a:ext cx="142264" cy="69165"/>
              </a:xfrm>
              <a:custGeom>
                <a:avLst/>
                <a:gdLst>
                  <a:gd name="connsiteX0" fmla="*/ 0 w 142264"/>
                  <a:gd name="connsiteY0" fmla="*/ 31517 h 69165"/>
                  <a:gd name="connsiteX1" fmla="*/ 39584 w 142264"/>
                  <a:gd name="connsiteY1" fmla="*/ 25 h 69165"/>
                  <a:gd name="connsiteX2" fmla="*/ 105295 w 142264"/>
                  <a:gd name="connsiteY2" fmla="*/ 15771 h 69165"/>
                  <a:gd name="connsiteX3" fmla="*/ 140481 w 142264"/>
                  <a:gd name="connsiteY3" fmla="*/ 45019 h 69165"/>
                  <a:gd name="connsiteX4" fmla="*/ 64874 w 142264"/>
                  <a:gd name="connsiteY4" fmla="*/ 61249 h 69165"/>
                  <a:gd name="connsiteX5" fmla="*/ 19880 w 142264"/>
                  <a:gd name="connsiteY5" fmla="*/ 69166 h 6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264" h="69165">
                    <a:moveTo>
                      <a:pt x="0" y="31517"/>
                    </a:moveTo>
                    <a:cubicBezTo>
                      <a:pt x="0" y="31517"/>
                      <a:pt x="19880" y="729"/>
                      <a:pt x="39584" y="25"/>
                    </a:cubicBezTo>
                    <a:cubicBezTo>
                      <a:pt x="59289" y="-679"/>
                      <a:pt x="93595" y="13528"/>
                      <a:pt x="105295" y="15771"/>
                    </a:cubicBezTo>
                    <a:cubicBezTo>
                      <a:pt x="116994" y="18014"/>
                      <a:pt x="150289" y="28966"/>
                      <a:pt x="140481" y="45019"/>
                    </a:cubicBezTo>
                    <a:cubicBezTo>
                      <a:pt x="130673" y="61073"/>
                      <a:pt x="84667" y="64812"/>
                      <a:pt x="64874" y="61249"/>
                    </a:cubicBezTo>
                    <a:cubicBezTo>
                      <a:pt x="45082" y="57687"/>
                      <a:pt x="19880" y="69166"/>
                      <a:pt x="19880" y="69166"/>
                    </a:cubicBezTo>
                    <a:close/>
                  </a:path>
                </a:pathLst>
              </a:custGeom>
              <a:solidFill>
                <a:srgbClr val="FFB27D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8320059" y="5580845"/>
                <a:ext cx="47154" cy="29492"/>
              </a:xfrm>
              <a:custGeom>
                <a:avLst/>
                <a:gdLst>
                  <a:gd name="connsiteX0" fmla="*/ 0 w 47154"/>
                  <a:gd name="connsiteY0" fmla="*/ 18148 h 29492"/>
                  <a:gd name="connsiteX1" fmla="*/ 40464 w 47154"/>
                  <a:gd name="connsiteY1" fmla="*/ 995 h 29492"/>
                  <a:gd name="connsiteX2" fmla="*/ 44862 w 47154"/>
                  <a:gd name="connsiteY2" fmla="*/ 9791 h 29492"/>
                  <a:gd name="connsiteX3" fmla="*/ 25994 w 47154"/>
                  <a:gd name="connsiteY3" fmla="*/ 29143 h 29492"/>
                  <a:gd name="connsiteX4" fmla="*/ 0 w 47154"/>
                  <a:gd name="connsiteY4" fmla="*/ 18148 h 29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154" h="29492">
                    <a:moveTo>
                      <a:pt x="0" y="18148"/>
                    </a:moveTo>
                    <a:cubicBezTo>
                      <a:pt x="0" y="18148"/>
                      <a:pt x="31448" y="3678"/>
                      <a:pt x="40464" y="995"/>
                    </a:cubicBezTo>
                    <a:cubicBezTo>
                      <a:pt x="49481" y="-1689"/>
                      <a:pt x="47677" y="995"/>
                      <a:pt x="44862" y="9791"/>
                    </a:cubicBezTo>
                    <a:cubicBezTo>
                      <a:pt x="42047" y="18588"/>
                      <a:pt x="25994" y="26461"/>
                      <a:pt x="25994" y="29143"/>
                    </a:cubicBezTo>
                    <a:cubicBezTo>
                      <a:pt x="25994" y="31826"/>
                      <a:pt x="0" y="18148"/>
                      <a:pt x="0" y="18148"/>
                    </a:cubicBezTo>
                    <a:close/>
                  </a:path>
                </a:pathLst>
              </a:custGeom>
              <a:solidFill>
                <a:srgbClr val="FFB27D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8489946" y="5580255"/>
                <a:ext cx="44968" cy="73070"/>
              </a:xfrm>
              <a:custGeom>
                <a:avLst/>
                <a:gdLst>
                  <a:gd name="connsiteX0" fmla="*/ 44220 w 44968"/>
                  <a:gd name="connsiteY0" fmla="*/ 33076 h 73070"/>
                  <a:gd name="connsiteX1" fmla="*/ 17830 w 44968"/>
                  <a:gd name="connsiteY1" fmla="*/ 397 h 73070"/>
                  <a:gd name="connsiteX2" fmla="*/ 2217 w 44968"/>
                  <a:gd name="connsiteY2" fmla="*/ 39366 h 73070"/>
                  <a:gd name="connsiteX3" fmla="*/ 26187 w 44968"/>
                  <a:gd name="connsiteY3" fmla="*/ 72969 h 73070"/>
                  <a:gd name="connsiteX4" fmla="*/ 44220 w 44968"/>
                  <a:gd name="connsiteY4" fmla="*/ 33076 h 73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68" h="73070">
                    <a:moveTo>
                      <a:pt x="44220" y="33076"/>
                    </a:moveTo>
                    <a:cubicBezTo>
                      <a:pt x="44220" y="33076"/>
                      <a:pt x="24384" y="1672"/>
                      <a:pt x="17830" y="397"/>
                    </a:cubicBezTo>
                    <a:cubicBezTo>
                      <a:pt x="-1962" y="-3517"/>
                      <a:pt x="-1962" y="22388"/>
                      <a:pt x="2217" y="39366"/>
                    </a:cubicBezTo>
                    <a:cubicBezTo>
                      <a:pt x="6615" y="57443"/>
                      <a:pt x="21965" y="74552"/>
                      <a:pt x="26187" y="72969"/>
                    </a:cubicBezTo>
                    <a:cubicBezTo>
                      <a:pt x="30410" y="71385"/>
                      <a:pt x="48883" y="49658"/>
                      <a:pt x="44220" y="33076"/>
                    </a:cubicBezTo>
                    <a:close/>
                  </a:path>
                </a:pathLst>
              </a:custGeom>
              <a:solidFill>
                <a:srgbClr val="FFB27D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8507820" y="5619621"/>
                <a:ext cx="27593" cy="53614"/>
              </a:xfrm>
              <a:custGeom>
                <a:avLst/>
                <a:gdLst>
                  <a:gd name="connsiteX0" fmla="*/ 27093 w 27593"/>
                  <a:gd name="connsiteY0" fmla="*/ 0 h 53614"/>
                  <a:gd name="connsiteX1" fmla="*/ 0 w 27593"/>
                  <a:gd name="connsiteY1" fmla="*/ 53615 h 53614"/>
                  <a:gd name="connsiteX2" fmla="*/ 9896 w 27593"/>
                  <a:gd name="connsiteY2" fmla="*/ 29380 h 53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593" h="53614">
                    <a:moveTo>
                      <a:pt x="27093" y="0"/>
                    </a:moveTo>
                    <a:cubicBezTo>
                      <a:pt x="30105" y="21770"/>
                      <a:pt x="19313" y="43127"/>
                      <a:pt x="0" y="53615"/>
                    </a:cubicBezTo>
                    <a:lnTo>
                      <a:pt x="9896" y="29380"/>
                    </a:lnTo>
                    <a:close/>
                  </a:path>
                </a:pathLst>
              </a:custGeom>
              <a:solidFill>
                <a:srgbClr val="FFB27D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7916473" y="5486709"/>
                <a:ext cx="44950" cy="15044"/>
              </a:xfrm>
              <a:custGeom>
                <a:avLst/>
                <a:gdLst>
                  <a:gd name="connsiteX0" fmla="*/ 44950 w 44950"/>
                  <a:gd name="connsiteY0" fmla="*/ 2811 h 15044"/>
                  <a:gd name="connsiteX1" fmla="*/ 0 w 44950"/>
                  <a:gd name="connsiteY1" fmla="*/ 832 h 15044"/>
                  <a:gd name="connsiteX2" fmla="*/ 26390 w 44950"/>
                  <a:gd name="connsiteY2" fmla="*/ 15039 h 15044"/>
                  <a:gd name="connsiteX3" fmla="*/ 44950 w 44950"/>
                  <a:gd name="connsiteY3" fmla="*/ 2811 h 15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50" h="15044">
                    <a:moveTo>
                      <a:pt x="44950" y="2811"/>
                    </a:moveTo>
                    <a:cubicBezTo>
                      <a:pt x="44950" y="2811"/>
                      <a:pt x="33163" y="-1851"/>
                      <a:pt x="0" y="832"/>
                    </a:cubicBezTo>
                    <a:cubicBezTo>
                      <a:pt x="0" y="832"/>
                      <a:pt x="1759" y="13763"/>
                      <a:pt x="26390" y="15039"/>
                    </a:cubicBezTo>
                    <a:cubicBezTo>
                      <a:pt x="34523" y="15237"/>
                      <a:pt x="41923" y="10362"/>
                      <a:pt x="44950" y="28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7665379" y="5603418"/>
                <a:ext cx="198007" cy="151538"/>
              </a:xfrm>
              <a:custGeom>
                <a:avLst/>
                <a:gdLst>
                  <a:gd name="connsiteX0" fmla="*/ 198007 w 198007"/>
                  <a:gd name="connsiteY0" fmla="*/ 56183 h 151538"/>
                  <a:gd name="connsiteX1" fmla="*/ 89238 w 198007"/>
                  <a:gd name="connsiteY1" fmla="*/ 151538 h 151538"/>
                  <a:gd name="connsiteX2" fmla="*/ 19349 w 198007"/>
                  <a:gd name="connsiteY2" fmla="*/ 13828 h 151538"/>
                  <a:gd name="connsiteX3" fmla="*/ 198007 w 198007"/>
                  <a:gd name="connsiteY3" fmla="*/ 56183 h 15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007" h="151538">
                    <a:moveTo>
                      <a:pt x="198007" y="56183"/>
                    </a:moveTo>
                    <a:cubicBezTo>
                      <a:pt x="198007" y="56183"/>
                      <a:pt x="173509" y="133857"/>
                      <a:pt x="89238" y="151538"/>
                    </a:cubicBezTo>
                    <a:cubicBezTo>
                      <a:pt x="89238" y="151538"/>
                      <a:pt x="-49967" y="108655"/>
                      <a:pt x="19349" y="13828"/>
                    </a:cubicBezTo>
                    <a:cubicBezTo>
                      <a:pt x="19349" y="13916"/>
                      <a:pt x="87875" y="-37060"/>
                      <a:pt x="198007" y="56183"/>
                    </a:cubicBezTo>
                    <a:close/>
                  </a:path>
                </a:pathLst>
              </a:custGeom>
              <a:solidFill>
                <a:srgbClr val="739AF0"/>
              </a:solidFill>
              <a:ln w="43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5" name="任意多边形: 形状 84"/>
            <p:cNvSpPr/>
            <p:nvPr/>
          </p:nvSpPr>
          <p:spPr>
            <a:xfrm>
              <a:off x="7668103" y="4315798"/>
              <a:ext cx="160232" cy="121260"/>
            </a:xfrm>
            <a:custGeom>
              <a:avLst/>
              <a:gdLst>
                <a:gd name="connsiteX0" fmla="*/ 156095 w 160232"/>
                <a:gd name="connsiteY0" fmla="*/ 0 h 121260"/>
                <a:gd name="connsiteX1" fmla="*/ 85502 w 160232"/>
                <a:gd name="connsiteY1" fmla="*/ 64611 h 121260"/>
                <a:gd name="connsiteX2" fmla="*/ 2551 w 160232"/>
                <a:gd name="connsiteY2" fmla="*/ 63335 h 121260"/>
                <a:gd name="connsiteX3" fmla="*/ 0 w 160232"/>
                <a:gd name="connsiteY3" fmla="*/ 120997 h 121260"/>
                <a:gd name="connsiteX4" fmla="*/ 121876 w 160232"/>
                <a:gd name="connsiteY4" fmla="*/ 90516 h 121260"/>
                <a:gd name="connsiteX5" fmla="*/ 158029 w 160232"/>
                <a:gd name="connsiteY5" fmla="*/ 34219 h 121260"/>
                <a:gd name="connsiteX6" fmla="*/ 156095 w 160232"/>
                <a:gd name="connsiteY6" fmla="*/ 0 h 12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32" h="121260">
                  <a:moveTo>
                    <a:pt x="156095" y="0"/>
                  </a:moveTo>
                  <a:cubicBezTo>
                    <a:pt x="156095" y="0"/>
                    <a:pt x="130980" y="46578"/>
                    <a:pt x="85502" y="64611"/>
                  </a:cubicBezTo>
                  <a:cubicBezTo>
                    <a:pt x="51768" y="77806"/>
                    <a:pt x="4794" y="64611"/>
                    <a:pt x="2551" y="63335"/>
                  </a:cubicBezTo>
                  <a:lnTo>
                    <a:pt x="0" y="120997"/>
                  </a:lnTo>
                  <a:cubicBezTo>
                    <a:pt x="0" y="120997"/>
                    <a:pt x="76838" y="126187"/>
                    <a:pt x="121876" y="90516"/>
                  </a:cubicBezTo>
                  <a:cubicBezTo>
                    <a:pt x="135686" y="79609"/>
                    <a:pt x="152664" y="51460"/>
                    <a:pt x="158029" y="34219"/>
                  </a:cubicBezTo>
                  <a:cubicBezTo>
                    <a:pt x="161529" y="22952"/>
                    <a:pt x="160842" y="10801"/>
                    <a:pt x="156095" y="0"/>
                  </a:cubicBezTo>
                  <a:close/>
                </a:path>
              </a:pathLst>
            </a:custGeom>
            <a:solidFill>
              <a:srgbClr val="6BB7BF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7775201" y="4163882"/>
              <a:ext cx="70400" cy="235967"/>
            </a:xfrm>
            <a:custGeom>
              <a:avLst/>
              <a:gdLst>
                <a:gd name="connsiteX0" fmla="*/ 0 w 70400"/>
                <a:gd name="connsiteY0" fmla="*/ 59861 h 235967"/>
                <a:gd name="connsiteX1" fmla="*/ 50448 w 70400"/>
                <a:gd name="connsiteY1" fmla="*/ 0 h 235967"/>
                <a:gd name="connsiteX2" fmla="*/ 21596 w 70400"/>
                <a:gd name="connsiteY2" fmla="*/ 235967 h 235967"/>
                <a:gd name="connsiteX3" fmla="*/ 0 w 70400"/>
                <a:gd name="connsiteY3" fmla="*/ 59861 h 23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00" h="235967">
                  <a:moveTo>
                    <a:pt x="0" y="59861"/>
                  </a:moveTo>
                  <a:lnTo>
                    <a:pt x="50448" y="0"/>
                  </a:lnTo>
                  <a:cubicBezTo>
                    <a:pt x="50448" y="0"/>
                    <a:pt x="110792" y="138062"/>
                    <a:pt x="21596" y="235967"/>
                  </a:cubicBezTo>
                  <a:cubicBezTo>
                    <a:pt x="21596" y="235967"/>
                    <a:pt x="43939" y="108505"/>
                    <a:pt x="0" y="59861"/>
                  </a:cubicBezTo>
                  <a:close/>
                </a:path>
              </a:pathLst>
            </a:custGeom>
            <a:solidFill>
              <a:srgbClr val="86D1C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2358865" y="4042754"/>
              <a:ext cx="114751" cy="198349"/>
            </a:xfrm>
            <a:custGeom>
              <a:avLst/>
              <a:gdLst>
                <a:gd name="connsiteX0" fmla="*/ 114751 w 114751"/>
                <a:gd name="connsiteY0" fmla="*/ 196471 h 198349"/>
                <a:gd name="connsiteX1" fmla="*/ 54275 w 114751"/>
                <a:gd name="connsiteY1" fmla="*/ 105910 h 198349"/>
                <a:gd name="connsiteX2" fmla="*/ 70021 w 114751"/>
                <a:gd name="connsiteY2" fmla="*/ 12843 h 198349"/>
                <a:gd name="connsiteX3" fmla="*/ 5586 w 114751"/>
                <a:gd name="connsiteY3" fmla="*/ 0 h 198349"/>
                <a:gd name="connsiteX4" fmla="*/ 18781 w 114751"/>
                <a:gd name="connsiteY4" fmla="*/ 142328 h 198349"/>
                <a:gd name="connsiteX5" fmla="*/ 75958 w 114751"/>
                <a:gd name="connsiteY5" fmla="*/ 192732 h 198349"/>
                <a:gd name="connsiteX6" fmla="*/ 114751 w 114751"/>
                <a:gd name="connsiteY6" fmla="*/ 196471 h 19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51" h="198349">
                  <a:moveTo>
                    <a:pt x="114751" y="196471"/>
                  </a:moveTo>
                  <a:cubicBezTo>
                    <a:pt x="114751" y="196471"/>
                    <a:pt x="66678" y="160141"/>
                    <a:pt x="54275" y="105910"/>
                  </a:cubicBezTo>
                  <a:cubicBezTo>
                    <a:pt x="45039" y="65666"/>
                    <a:pt x="68130" y="15130"/>
                    <a:pt x="70021" y="12843"/>
                  </a:cubicBezTo>
                  <a:lnTo>
                    <a:pt x="5586" y="0"/>
                  </a:lnTo>
                  <a:cubicBezTo>
                    <a:pt x="5586" y="0"/>
                    <a:pt x="-13458" y="85502"/>
                    <a:pt x="18781" y="142328"/>
                  </a:cubicBezTo>
                  <a:cubicBezTo>
                    <a:pt x="28677" y="159921"/>
                    <a:pt x="57398" y="183760"/>
                    <a:pt x="75958" y="192732"/>
                  </a:cubicBezTo>
                  <a:cubicBezTo>
                    <a:pt x="88022" y="198591"/>
                    <a:pt x="101790" y="199918"/>
                    <a:pt x="114751" y="196471"/>
                  </a:cubicBezTo>
                  <a:close/>
                </a:path>
              </a:pathLst>
            </a:custGeom>
            <a:solidFill>
              <a:srgbClr val="6BB7BF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>
              <a:off x="2383804" y="4193878"/>
              <a:ext cx="260377" cy="81274"/>
            </a:xfrm>
            <a:custGeom>
              <a:avLst/>
              <a:gdLst>
                <a:gd name="connsiteX0" fmla="*/ 201749 w 260377"/>
                <a:gd name="connsiteY0" fmla="*/ 6158 h 81274"/>
                <a:gd name="connsiteX1" fmla="*/ 260377 w 260377"/>
                <a:gd name="connsiteY1" fmla="*/ 73187 h 81274"/>
                <a:gd name="connsiteX2" fmla="*/ 0 w 260377"/>
                <a:gd name="connsiteY2" fmla="*/ 0 h 81274"/>
                <a:gd name="connsiteX3" fmla="*/ 201749 w 260377"/>
                <a:gd name="connsiteY3" fmla="*/ 6158 h 8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377" h="81274">
                  <a:moveTo>
                    <a:pt x="201749" y="6158"/>
                  </a:moveTo>
                  <a:lnTo>
                    <a:pt x="260377" y="73187"/>
                  </a:lnTo>
                  <a:cubicBezTo>
                    <a:pt x="260377" y="73187"/>
                    <a:pt x="94695" y="117170"/>
                    <a:pt x="0" y="0"/>
                  </a:cubicBezTo>
                  <a:cubicBezTo>
                    <a:pt x="176" y="0"/>
                    <a:pt x="139469" y="47150"/>
                    <a:pt x="201749" y="6158"/>
                  </a:cubicBezTo>
                  <a:close/>
                </a:path>
              </a:pathLst>
            </a:custGeom>
            <a:solidFill>
              <a:srgbClr val="86D1C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9793994" y="4339989"/>
              <a:ext cx="171359" cy="156170"/>
            </a:xfrm>
            <a:custGeom>
              <a:avLst/>
              <a:gdLst>
                <a:gd name="connsiteX0" fmla="*/ 168861 w 171359"/>
                <a:gd name="connsiteY0" fmla="*/ 141096 h 156170"/>
                <a:gd name="connsiteX1" fmla="*/ 73463 w 171359"/>
                <a:gd name="connsiteY1" fmla="*/ 22343 h 156170"/>
                <a:gd name="connsiteX2" fmla="*/ 144 w 171359"/>
                <a:gd name="connsiteY2" fmla="*/ 0 h 156170"/>
                <a:gd name="connsiteX3" fmla="*/ 111200 w 171359"/>
                <a:gd name="connsiteY3" fmla="*/ 133883 h 156170"/>
                <a:gd name="connsiteX4" fmla="*/ 168861 w 171359"/>
                <a:gd name="connsiteY4" fmla="*/ 141096 h 15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59" h="156170">
                  <a:moveTo>
                    <a:pt x="168861" y="141096"/>
                  </a:moveTo>
                  <a:cubicBezTo>
                    <a:pt x="168861" y="141096"/>
                    <a:pt x="65327" y="131288"/>
                    <a:pt x="73463" y="22343"/>
                  </a:cubicBezTo>
                  <a:lnTo>
                    <a:pt x="144" y="0"/>
                  </a:lnTo>
                  <a:cubicBezTo>
                    <a:pt x="144" y="0"/>
                    <a:pt x="-8652" y="64390"/>
                    <a:pt x="111200" y="133883"/>
                  </a:cubicBezTo>
                  <a:cubicBezTo>
                    <a:pt x="189665" y="179405"/>
                    <a:pt x="168861" y="141096"/>
                    <a:pt x="168861" y="141096"/>
                  </a:cubicBezTo>
                  <a:close/>
                </a:path>
              </a:pathLst>
            </a:custGeom>
            <a:solidFill>
              <a:srgbClr val="5685D8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9851052" y="4436267"/>
              <a:ext cx="213492" cy="69816"/>
            </a:xfrm>
            <a:custGeom>
              <a:avLst/>
              <a:gdLst>
                <a:gd name="connsiteX0" fmla="*/ 213492 w 213492"/>
                <a:gd name="connsiteY0" fmla="*/ 54803 h 69816"/>
                <a:gd name="connsiteX1" fmla="*/ 0 w 213492"/>
                <a:gd name="connsiteY1" fmla="*/ 0 h 69816"/>
                <a:gd name="connsiteX2" fmla="*/ 148309 w 213492"/>
                <a:gd name="connsiteY2" fmla="*/ 5674 h 6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492" h="69816">
                  <a:moveTo>
                    <a:pt x="213492" y="54803"/>
                  </a:moveTo>
                  <a:cubicBezTo>
                    <a:pt x="213492" y="54803"/>
                    <a:pt x="133751" y="113080"/>
                    <a:pt x="0" y="0"/>
                  </a:cubicBezTo>
                  <a:cubicBezTo>
                    <a:pt x="0" y="0"/>
                    <a:pt x="54143" y="37605"/>
                    <a:pt x="148309" y="5674"/>
                  </a:cubicBezTo>
                  <a:close/>
                </a:path>
              </a:pathLst>
            </a:custGeom>
            <a:solidFill>
              <a:srgbClr val="739AF0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4680215" y="4339989"/>
              <a:ext cx="171359" cy="156170"/>
            </a:xfrm>
            <a:custGeom>
              <a:avLst/>
              <a:gdLst>
                <a:gd name="connsiteX0" fmla="*/ 168862 w 171359"/>
                <a:gd name="connsiteY0" fmla="*/ 141096 h 156170"/>
                <a:gd name="connsiteX1" fmla="*/ 73463 w 171359"/>
                <a:gd name="connsiteY1" fmla="*/ 22343 h 156170"/>
                <a:gd name="connsiteX2" fmla="*/ 144 w 171359"/>
                <a:gd name="connsiteY2" fmla="*/ 0 h 156170"/>
                <a:gd name="connsiteX3" fmla="*/ 111200 w 171359"/>
                <a:gd name="connsiteY3" fmla="*/ 133883 h 156170"/>
                <a:gd name="connsiteX4" fmla="*/ 168862 w 171359"/>
                <a:gd name="connsiteY4" fmla="*/ 141096 h 15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59" h="156170">
                  <a:moveTo>
                    <a:pt x="168862" y="141096"/>
                  </a:moveTo>
                  <a:cubicBezTo>
                    <a:pt x="168862" y="141096"/>
                    <a:pt x="65327" y="131288"/>
                    <a:pt x="73463" y="22343"/>
                  </a:cubicBezTo>
                  <a:lnTo>
                    <a:pt x="144" y="0"/>
                  </a:lnTo>
                  <a:cubicBezTo>
                    <a:pt x="144" y="0"/>
                    <a:pt x="-8652" y="64390"/>
                    <a:pt x="111200" y="133883"/>
                  </a:cubicBezTo>
                  <a:cubicBezTo>
                    <a:pt x="189665" y="179405"/>
                    <a:pt x="168862" y="141096"/>
                    <a:pt x="168862" y="141096"/>
                  </a:cubicBezTo>
                  <a:close/>
                </a:path>
              </a:pathLst>
            </a:custGeom>
            <a:solidFill>
              <a:srgbClr val="5685D8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4737273" y="4436267"/>
              <a:ext cx="213491" cy="69816"/>
            </a:xfrm>
            <a:custGeom>
              <a:avLst/>
              <a:gdLst>
                <a:gd name="connsiteX0" fmla="*/ 213492 w 213491"/>
                <a:gd name="connsiteY0" fmla="*/ 54803 h 69816"/>
                <a:gd name="connsiteX1" fmla="*/ 0 w 213491"/>
                <a:gd name="connsiteY1" fmla="*/ 0 h 69816"/>
                <a:gd name="connsiteX2" fmla="*/ 148309 w 213491"/>
                <a:gd name="connsiteY2" fmla="*/ 5674 h 6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491" h="69816">
                  <a:moveTo>
                    <a:pt x="213492" y="54803"/>
                  </a:moveTo>
                  <a:cubicBezTo>
                    <a:pt x="213492" y="54803"/>
                    <a:pt x="133751" y="113080"/>
                    <a:pt x="0" y="0"/>
                  </a:cubicBezTo>
                  <a:cubicBezTo>
                    <a:pt x="0" y="0"/>
                    <a:pt x="54142" y="37605"/>
                    <a:pt x="148309" y="5674"/>
                  </a:cubicBezTo>
                  <a:close/>
                </a:path>
              </a:pathLst>
            </a:custGeom>
            <a:solidFill>
              <a:srgbClr val="739AF0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>
              <a:off x="7105257" y="3943529"/>
              <a:ext cx="133311" cy="109037"/>
            </a:xfrm>
            <a:custGeom>
              <a:avLst/>
              <a:gdLst>
                <a:gd name="connsiteX0" fmla="*/ 133312 w 133311"/>
                <a:gd name="connsiteY0" fmla="*/ 81236 h 109037"/>
                <a:gd name="connsiteX1" fmla="*/ 68965 w 133311"/>
                <a:gd name="connsiteY1" fmla="*/ 0 h 109037"/>
                <a:gd name="connsiteX2" fmla="*/ 0 w 133311"/>
                <a:gd name="connsiteY2" fmla="*/ 21464 h 109037"/>
                <a:gd name="connsiteX3" fmla="*/ 56694 w 133311"/>
                <a:gd name="connsiteY3" fmla="*/ 108813 h 109037"/>
                <a:gd name="connsiteX4" fmla="*/ 133312 w 133311"/>
                <a:gd name="connsiteY4" fmla="*/ 81236 h 10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11" h="109037">
                  <a:moveTo>
                    <a:pt x="133312" y="81236"/>
                  </a:moveTo>
                  <a:cubicBezTo>
                    <a:pt x="133312" y="81236"/>
                    <a:pt x="75079" y="44466"/>
                    <a:pt x="68965" y="0"/>
                  </a:cubicBezTo>
                  <a:cubicBezTo>
                    <a:pt x="68965" y="0"/>
                    <a:pt x="12271" y="3079"/>
                    <a:pt x="0" y="21464"/>
                  </a:cubicBezTo>
                  <a:cubicBezTo>
                    <a:pt x="0" y="21464"/>
                    <a:pt x="26038" y="95002"/>
                    <a:pt x="56694" y="108813"/>
                  </a:cubicBezTo>
                  <a:cubicBezTo>
                    <a:pt x="56694" y="108813"/>
                    <a:pt x="125615" y="113387"/>
                    <a:pt x="133312" y="81236"/>
                  </a:cubicBezTo>
                  <a:close/>
                </a:path>
              </a:pathLst>
            </a:custGeom>
            <a:solidFill>
              <a:srgbClr val="F99746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>
              <a:off x="5687079" y="3354073"/>
              <a:ext cx="133311" cy="109037"/>
            </a:xfrm>
            <a:custGeom>
              <a:avLst/>
              <a:gdLst>
                <a:gd name="connsiteX0" fmla="*/ 0 w 133311"/>
                <a:gd name="connsiteY0" fmla="*/ 81192 h 109037"/>
                <a:gd name="connsiteX1" fmla="*/ 64347 w 133311"/>
                <a:gd name="connsiteY1" fmla="*/ 0 h 109037"/>
                <a:gd name="connsiteX2" fmla="*/ 133312 w 133311"/>
                <a:gd name="connsiteY2" fmla="*/ 21464 h 109037"/>
                <a:gd name="connsiteX3" fmla="*/ 76618 w 133311"/>
                <a:gd name="connsiteY3" fmla="*/ 108813 h 109037"/>
                <a:gd name="connsiteX4" fmla="*/ 0 w 133311"/>
                <a:gd name="connsiteY4" fmla="*/ 81192 h 10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11" h="109037">
                  <a:moveTo>
                    <a:pt x="0" y="81192"/>
                  </a:moveTo>
                  <a:cubicBezTo>
                    <a:pt x="0" y="81192"/>
                    <a:pt x="58233" y="44423"/>
                    <a:pt x="64347" y="0"/>
                  </a:cubicBezTo>
                  <a:cubicBezTo>
                    <a:pt x="64347" y="0"/>
                    <a:pt x="121040" y="3035"/>
                    <a:pt x="133312" y="21464"/>
                  </a:cubicBezTo>
                  <a:cubicBezTo>
                    <a:pt x="133312" y="21464"/>
                    <a:pt x="107274" y="95003"/>
                    <a:pt x="76618" y="108813"/>
                  </a:cubicBezTo>
                  <a:cubicBezTo>
                    <a:pt x="76750" y="108813"/>
                    <a:pt x="7785" y="113387"/>
                    <a:pt x="0" y="81192"/>
                  </a:cubicBezTo>
                  <a:close/>
                </a:path>
              </a:pathLst>
            </a:custGeom>
            <a:solidFill>
              <a:srgbClr val="F99746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6163896" y="4292224"/>
              <a:ext cx="116466" cy="95243"/>
            </a:xfrm>
            <a:custGeom>
              <a:avLst/>
              <a:gdLst>
                <a:gd name="connsiteX0" fmla="*/ 0 w 116466"/>
                <a:gd name="connsiteY0" fmla="*/ 70944 h 95243"/>
                <a:gd name="connsiteX1" fmla="*/ 56209 w 116466"/>
                <a:gd name="connsiteY1" fmla="*/ 0 h 95243"/>
                <a:gd name="connsiteX2" fmla="*/ 116466 w 116466"/>
                <a:gd name="connsiteY2" fmla="*/ 18737 h 95243"/>
                <a:gd name="connsiteX3" fmla="*/ 66942 w 116466"/>
                <a:gd name="connsiteY3" fmla="*/ 95047 h 95243"/>
                <a:gd name="connsiteX4" fmla="*/ 0 w 116466"/>
                <a:gd name="connsiteY4" fmla="*/ 70944 h 9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466" h="95243">
                  <a:moveTo>
                    <a:pt x="0" y="70944"/>
                  </a:moveTo>
                  <a:cubicBezTo>
                    <a:pt x="0" y="70944"/>
                    <a:pt x="50888" y="38837"/>
                    <a:pt x="56209" y="0"/>
                  </a:cubicBezTo>
                  <a:cubicBezTo>
                    <a:pt x="56209" y="0"/>
                    <a:pt x="105734" y="2683"/>
                    <a:pt x="116466" y="18737"/>
                  </a:cubicBezTo>
                  <a:cubicBezTo>
                    <a:pt x="116466" y="18737"/>
                    <a:pt x="93683" y="82996"/>
                    <a:pt x="66942" y="95047"/>
                  </a:cubicBezTo>
                  <a:cubicBezTo>
                    <a:pt x="66942" y="95047"/>
                    <a:pt x="6685" y="99049"/>
                    <a:pt x="0" y="70944"/>
                  </a:cubicBezTo>
                  <a:close/>
                </a:path>
              </a:pathLst>
            </a:custGeom>
            <a:solidFill>
              <a:srgbClr val="86D1C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5377265" y="4656884"/>
              <a:ext cx="285957" cy="449830"/>
            </a:xfrm>
            <a:custGeom>
              <a:avLst/>
              <a:gdLst>
                <a:gd name="connsiteX0" fmla="*/ 209269 w 285957"/>
                <a:gd name="connsiteY0" fmla="*/ 448843 h 449830"/>
                <a:gd name="connsiteX1" fmla="*/ 0 w 285957"/>
                <a:gd name="connsiteY1" fmla="*/ 268822 h 449830"/>
                <a:gd name="connsiteX2" fmla="*/ 28060 w 285957"/>
                <a:gd name="connsiteY2" fmla="*/ 244500 h 449830"/>
                <a:gd name="connsiteX3" fmla="*/ 177954 w 285957"/>
                <a:gd name="connsiteY3" fmla="*/ 337743 h 449830"/>
                <a:gd name="connsiteX4" fmla="*/ 180109 w 285957"/>
                <a:gd name="connsiteY4" fmla="*/ 251757 h 449830"/>
                <a:gd name="connsiteX5" fmla="*/ 278410 w 285957"/>
                <a:gd name="connsiteY5" fmla="*/ 2991 h 449830"/>
                <a:gd name="connsiteX6" fmla="*/ 283028 w 285957"/>
                <a:gd name="connsiteY6" fmla="*/ 0 h 449830"/>
                <a:gd name="connsiteX7" fmla="*/ 283028 w 285957"/>
                <a:gd name="connsiteY7" fmla="*/ 3738 h 449830"/>
                <a:gd name="connsiteX8" fmla="*/ 284260 w 285957"/>
                <a:gd name="connsiteY8" fmla="*/ 34131 h 449830"/>
                <a:gd name="connsiteX9" fmla="*/ 209269 w 285957"/>
                <a:gd name="connsiteY9" fmla="*/ 448843 h 44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957" h="449830">
                  <a:moveTo>
                    <a:pt x="209269" y="448843"/>
                  </a:moveTo>
                  <a:cubicBezTo>
                    <a:pt x="109560" y="423465"/>
                    <a:pt x="0" y="268822"/>
                    <a:pt x="0" y="268822"/>
                  </a:cubicBezTo>
                  <a:lnTo>
                    <a:pt x="28060" y="244500"/>
                  </a:lnTo>
                  <a:cubicBezTo>
                    <a:pt x="57089" y="278762"/>
                    <a:pt x="177954" y="337743"/>
                    <a:pt x="177954" y="337743"/>
                  </a:cubicBezTo>
                  <a:cubicBezTo>
                    <a:pt x="177294" y="306384"/>
                    <a:pt x="177954" y="277795"/>
                    <a:pt x="180109" y="251757"/>
                  </a:cubicBezTo>
                  <a:cubicBezTo>
                    <a:pt x="193304" y="74859"/>
                    <a:pt x="260201" y="15922"/>
                    <a:pt x="278410" y="2991"/>
                  </a:cubicBezTo>
                  <a:cubicBezTo>
                    <a:pt x="279878" y="1888"/>
                    <a:pt x="281422" y="889"/>
                    <a:pt x="283028" y="0"/>
                  </a:cubicBezTo>
                  <a:cubicBezTo>
                    <a:pt x="283028" y="0"/>
                    <a:pt x="283028" y="1275"/>
                    <a:pt x="283028" y="3738"/>
                  </a:cubicBezTo>
                  <a:cubicBezTo>
                    <a:pt x="283292" y="8972"/>
                    <a:pt x="283776" y="19572"/>
                    <a:pt x="284260" y="34131"/>
                  </a:cubicBezTo>
                  <a:cubicBezTo>
                    <a:pt x="288130" y="142372"/>
                    <a:pt x="292572" y="470087"/>
                    <a:pt x="209269" y="448843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5497168" y="4642898"/>
              <a:ext cx="170011" cy="494147"/>
            </a:xfrm>
            <a:custGeom>
              <a:avLst/>
              <a:gdLst>
                <a:gd name="connsiteX0" fmla="*/ 169239 w 170011"/>
                <a:gd name="connsiteY0" fmla="*/ 221365 h 494147"/>
                <a:gd name="connsiteX1" fmla="*/ 168315 w 170011"/>
                <a:gd name="connsiteY1" fmla="*/ 250525 h 494147"/>
                <a:gd name="connsiteX2" fmla="*/ 137220 w 170011"/>
                <a:gd name="connsiteY2" fmla="*/ 453241 h 494147"/>
                <a:gd name="connsiteX3" fmla="*/ 120946 w 170011"/>
                <a:gd name="connsiteY3" fmla="*/ 480643 h 494147"/>
                <a:gd name="connsiteX4" fmla="*/ 89278 w 170011"/>
                <a:gd name="connsiteY4" fmla="*/ 493837 h 494147"/>
                <a:gd name="connsiteX5" fmla="*/ 829 w 170011"/>
                <a:gd name="connsiteY5" fmla="*/ 374424 h 494147"/>
                <a:gd name="connsiteX6" fmla="*/ 1797 w 170011"/>
                <a:gd name="connsiteY6" fmla="*/ 322481 h 494147"/>
                <a:gd name="connsiteX7" fmla="*/ 40326 w 170011"/>
                <a:gd name="connsiteY7" fmla="*/ 317379 h 494147"/>
                <a:gd name="connsiteX8" fmla="*/ 59106 w 170011"/>
                <a:gd name="connsiteY8" fmla="*/ 204035 h 494147"/>
                <a:gd name="connsiteX9" fmla="*/ 70850 w 170011"/>
                <a:gd name="connsiteY9" fmla="*/ 39321 h 494147"/>
                <a:gd name="connsiteX10" fmla="*/ 165193 w 170011"/>
                <a:gd name="connsiteY10" fmla="*/ 0 h 494147"/>
                <a:gd name="connsiteX11" fmla="*/ 169239 w 170011"/>
                <a:gd name="connsiteY11" fmla="*/ 221365 h 494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0011" h="494147">
                  <a:moveTo>
                    <a:pt x="169239" y="221365"/>
                  </a:moveTo>
                  <a:cubicBezTo>
                    <a:pt x="169239" y="231041"/>
                    <a:pt x="168711" y="240805"/>
                    <a:pt x="168315" y="250525"/>
                  </a:cubicBezTo>
                  <a:cubicBezTo>
                    <a:pt x="165061" y="329255"/>
                    <a:pt x="156528" y="407455"/>
                    <a:pt x="137220" y="453241"/>
                  </a:cubicBezTo>
                  <a:cubicBezTo>
                    <a:pt x="133308" y="463193"/>
                    <a:pt x="127812" y="472446"/>
                    <a:pt x="120946" y="480643"/>
                  </a:cubicBezTo>
                  <a:cubicBezTo>
                    <a:pt x="112149" y="490627"/>
                    <a:pt x="101550" y="495465"/>
                    <a:pt x="89278" y="493837"/>
                  </a:cubicBezTo>
                  <a:cubicBezTo>
                    <a:pt x="21941" y="483985"/>
                    <a:pt x="4392" y="421134"/>
                    <a:pt x="829" y="374424"/>
                  </a:cubicBezTo>
                  <a:cubicBezTo>
                    <a:pt x="-538" y="357120"/>
                    <a:pt x="-214" y="339722"/>
                    <a:pt x="1797" y="322481"/>
                  </a:cubicBezTo>
                  <a:cubicBezTo>
                    <a:pt x="1797" y="322481"/>
                    <a:pt x="34960" y="322481"/>
                    <a:pt x="40326" y="317379"/>
                  </a:cubicBezTo>
                  <a:cubicBezTo>
                    <a:pt x="51321" y="307219"/>
                    <a:pt x="56159" y="258266"/>
                    <a:pt x="59106" y="204035"/>
                  </a:cubicBezTo>
                  <a:cubicBezTo>
                    <a:pt x="63021" y="132960"/>
                    <a:pt x="64032" y="53087"/>
                    <a:pt x="70850" y="39321"/>
                  </a:cubicBezTo>
                  <a:cubicBezTo>
                    <a:pt x="90246" y="0"/>
                    <a:pt x="165193" y="0"/>
                    <a:pt x="165193" y="0"/>
                  </a:cubicBezTo>
                  <a:cubicBezTo>
                    <a:pt x="165193" y="0"/>
                    <a:pt x="172318" y="106878"/>
                    <a:pt x="169239" y="221365"/>
                  </a:cubicBezTo>
                  <a:close/>
                </a:path>
              </a:pathLst>
            </a:custGeom>
            <a:solidFill>
              <a:srgbClr val="739AF0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5607132" y="4322001"/>
              <a:ext cx="249381" cy="276800"/>
            </a:xfrm>
            <a:custGeom>
              <a:avLst/>
              <a:gdLst>
                <a:gd name="connsiteX0" fmla="*/ 138708 w 249381"/>
                <a:gd name="connsiteY0" fmla="*/ 140699 h 276800"/>
                <a:gd name="connsiteX1" fmla="*/ 117244 w 249381"/>
                <a:gd name="connsiteY1" fmla="*/ 236757 h 276800"/>
                <a:gd name="connsiteX2" fmla="*/ 58132 w 249381"/>
                <a:gd name="connsiteY2" fmla="*/ 213359 h 276800"/>
                <a:gd name="connsiteX3" fmla="*/ 61166 w 249381"/>
                <a:gd name="connsiteY3" fmla="*/ 222463 h 276800"/>
                <a:gd name="connsiteX4" fmla="*/ 1878 w 249381"/>
                <a:gd name="connsiteY4" fmla="*/ 193698 h 276800"/>
                <a:gd name="connsiteX5" fmla="*/ 175081 w 249381"/>
                <a:gd name="connsiteY5" fmla="*/ 9499 h 276800"/>
                <a:gd name="connsiteX6" fmla="*/ 239736 w 249381"/>
                <a:gd name="connsiteY6" fmla="*/ 147121 h 276800"/>
                <a:gd name="connsiteX7" fmla="*/ 237449 w 249381"/>
                <a:gd name="connsiteY7" fmla="*/ 275462 h 276800"/>
                <a:gd name="connsiteX8" fmla="*/ 219856 w 249381"/>
                <a:gd name="connsiteY8" fmla="*/ 276562 h 276800"/>
                <a:gd name="connsiteX9" fmla="*/ 212555 w 249381"/>
                <a:gd name="connsiteY9" fmla="*/ 266929 h 276800"/>
                <a:gd name="connsiteX10" fmla="*/ 213698 w 249381"/>
                <a:gd name="connsiteY10" fmla="*/ 276693 h 276800"/>
                <a:gd name="connsiteX11" fmla="*/ 153266 w 249381"/>
                <a:gd name="connsiteY11" fmla="*/ 247841 h 276800"/>
                <a:gd name="connsiteX12" fmla="*/ 138708 w 249381"/>
                <a:gd name="connsiteY12" fmla="*/ 140699 h 2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9381" h="276800">
                  <a:moveTo>
                    <a:pt x="138708" y="140699"/>
                  </a:moveTo>
                  <a:cubicBezTo>
                    <a:pt x="138708" y="140699"/>
                    <a:pt x="83157" y="173378"/>
                    <a:pt x="117244" y="236757"/>
                  </a:cubicBezTo>
                  <a:cubicBezTo>
                    <a:pt x="117244" y="236757"/>
                    <a:pt x="68863" y="227961"/>
                    <a:pt x="58132" y="213359"/>
                  </a:cubicBezTo>
                  <a:cubicBezTo>
                    <a:pt x="58761" y="216507"/>
                    <a:pt x="59781" y="219566"/>
                    <a:pt x="61166" y="222463"/>
                  </a:cubicBezTo>
                  <a:cubicBezTo>
                    <a:pt x="61166" y="222463"/>
                    <a:pt x="16480" y="212303"/>
                    <a:pt x="1878" y="193698"/>
                  </a:cubicBezTo>
                  <a:cubicBezTo>
                    <a:pt x="-12725" y="175094"/>
                    <a:pt x="59055" y="-48206"/>
                    <a:pt x="175081" y="9499"/>
                  </a:cubicBezTo>
                  <a:cubicBezTo>
                    <a:pt x="175081" y="9499"/>
                    <a:pt x="281300" y="29203"/>
                    <a:pt x="239736" y="147121"/>
                  </a:cubicBezTo>
                  <a:cubicBezTo>
                    <a:pt x="198172" y="265038"/>
                    <a:pt x="237449" y="275462"/>
                    <a:pt x="237449" y="275462"/>
                  </a:cubicBezTo>
                  <a:cubicBezTo>
                    <a:pt x="231676" y="276728"/>
                    <a:pt x="225742" y="277098"/>
                    <a:pt x="219856" y="276562"/>
                  </a:cubicBezTo>
                  <a:cubicBezTo>
                    <a:pt x="219856" y="276562"/>
                    <a:pt x="212950" y="271592"/>
                    <a:pt x="212555" y="266929"/>
                  </a:cubicBezTo>
                  <a:cubicBezTo>
                    <a:pt x="212367" y="270226"/>
                    <a:pt x="212754" y="273530"/>
                    <a:pt x="213698" y="276693"/>
                  </a:cubicBezTo>
                  <a:cubicBezTo>
                    <a:pt x="213698" y="276694"/>
                    <a:pt x="170199" y="269481"/>
                    <a:pt x="153266" y="247841"/>
                  </a:cubicBezTo>
                  <a:cubicBezTo>
                    <a:pt x="136332" y="226201"/>
                    <a:pt x="126085" y="163966"/>
                    <a:pt x="138708" y="140699"/>
                  </a:cubicBezTo>
                  <a:close/>
                </a:path>
              </a:pathLst>
            </a:custGeom>
            <a:solidFill>
              <a:srgbClr val="233862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5665231" y="4652530"/>
              <a:ext cx="428" cy="19"/>
            </a:xfrm>
            <a:custGeom>
              <a:avLst/>
              <a:gdLst>
                <a:gd name="connsiteX0" fmla="*/ 429 w 428"/>
                <a:gd name="connsiteY0" fmla="*/ 0 h 19"/>
                <a:gd name="connsiteX1" fmla="*/ 429 w 428"/>
                <a:gd name="connsiteY1" fmla="*/ 0 h 19"/>
                <a:gd name="connsiteX2" fmla="*/ 429 w 428"/>
                <a:gd name="connsiteY2" fmla="*/ 0 h 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8" h="19">
                  <a:moveTo>
                    <a:pt x="429" y="0"/>
                  </a:moveTo>
                  <a:lnTo>
                    <a:pt x="429" y="0"/>
                  </a:lnTo>
                  <a:cubicBezTo>
                    <a:pt x="-143" y="44"/>
                    <a:pt x="-143" y="0"/>
                    <a:pt x="429" y="0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5665616" y="4515964"/>
              <a:ext cx="141404" cy="139518"/>
            </a:xfrm>
            <a:custGeom>
              <a:avLst/>
              <a:gdLst>
                <a:gd name="connsiteX0" fmla="*/ 134983 w 141404"/>
                <a:gd name="connsiteY0" fmla="*/ 97729 h 139518"/>
                <a:gd name="connsiteX1" fmla="*/ 139381 w 141404"/>
                <a:gd name="connsiteY1" fmla="*/ 131728 h 139518"/>
                <a:gd name="connsiteX2" fmla="*/ 0 w 141404"/>
                <a:gd name="connsiteY2" fmla="*/ 136566 h 139518"/>
                <a:gd name="connsiteX3" fmla="*/ 29644 w 141404"/>
                <a:gd name="connsiteY3" fmla="*/ 55022 h 139518"/>
                <a:gd name="connsiteX4" fmla="*/ 42004 w 141404"/>
                <a:gd name="connsiteY4" fmla="*/ 0 h 139518"/>
                <a:gd name="connsiteX5" fmla="*/ 135819 w 141404"/>
                <a:gd name="connsiteY5" fmla="*/ 5938 h 139518"/>
                <a:gd name="connsiteX6" fmla="*/ 141404 w 141404"/>
                <a:gd name="connsiteY6" fmla="*/ 6289 h 139518"/>
                <a:gd name="connsiteX7" fmla="*/ 133752 w 141404"/>
                <a:gd name="connsiteY7" fmla="*/ 42355 h 139518"/>
                <a:gd name="connsiteX8" fmla="*/ 133136 w 141404"/>
                <a:gd name="connsiteY8" fmla="*/ 46753 h 139518"/>
                <a:gd name="connsiteX9" fmla="*/ 134983 w 141404"/>
                <a:gd name="connsiteY9" fmla="*/ 97729 h 13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404" h="139518">
                  <a:moveTo>
                    <a:pt x="134983" y="97729"/>
                  </a:moveTo>
                  <a:cubicBezTo>
                    <a:pt x="136610" y="112376"/>
                    <a:pt x="138589" y="125482"/>
                    <a:pt x="139381" y="131728"/>
                  </a:cubicBezTo>
                  <a:cubicBezTo>
                    <a:pt x="141360" y="145714"/>
                    <a:pt x="8489" y="136610"/>
                    <a:pt x="0" y="136566"/>
                  </a:cubicBezTo>
                  <a:cubicBezTo>
                    <a:pt x="5894" y="134015"/>
                    <a:pt x="23927" y="76838"/>
                    <a:pt x="29644" y="55022"/>
                  </a:cubicBezTo>
                  <a:cubicBezTo>
                    <a:pt x="36550" y="28632"/>
                    <a:pt x="42004" y="0"/>
                    <a:pt x="42004" y="0"/>
                  </a:cubicBezTo>
                  <a:lnTo>
                    <a:pt x="135819" y="5938"/>
                  </a:lnTo>
                  <a:lnTo>
                    <a:pt x="141404" y="6289"/>
                  </a:lnTo>
                  <a:cubicBezTo>
                    <a:pt x="138173" y="18157"/>
                    <a:pt x="135618" y="30198"/>
                    <a:pt x="133752" y="42355"/>
                  </a:cubicBezTo>
                  <a:cubicBezTo>
                    <a:pt x="133752" y="43895"/>
                    <a:pt x="133312" y="45390"/>
                    <a:pt x="133136" y="46753"/>
                  </a:cubicBezTo>
                  <a:cubicBezTo>
                    <a:pt x="131420" y="59333"/>
                    <a:pt x="132960" y="79697"/>
                    <a:pt x="134983" y="97729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/>
            <p:cNvSpPr/>
            <p:nvPr/>
          </p:nvSpPr>
          <p:spPr>
            <a:xfrm>
              <a:off x="5682181" y="4333761"/>
              <a:ext cx="196871" cy="198124"/>
            </a:xfrm>
            <a:custGeom>
              <a:avLst/>
              <a:gdLst>
                <a:gd name="connsiteX0" fmla="*/ 12507 w 196871"/>
                <a:gd name="connsiteY0" fmla="*/ 172746 h 198124"/>
                <a:gd name="connsiteX1" fmla="*/ 412 w 196871"/>
                <a:gd name="connsiteY1" fmla="*/ 87508 h 198124"/>
                <a:gd name="connsiteX2" fmla="*/ 130557 w 196871"/>
                <a:gd name="connsiteY2" fmla="*/ 9350 h 198124"/>
                <a:gd name="connsiteX3" fmla="*/ 178190 w 196871"/>
                <a:gd name="connsiteY3" fmla="*/ 43261 h 198124"/>
                <a:gd name="connsiteX4" fmla="*/ 162005 w 196871"/>
                <a:gd name="connsiteY4" fmla="*/ 172834 h 198124"/>
                <a:gd name="connsiteX5" fmla="*/ 146171 w 196871"/>
                <a:gd name="connsiteY5" fmla="*/ 198124 h 198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871" h="198124">
                  <a:moveTo>
                    <a:pt x="12507" y="172746"/>
                  </a:moveTo>
                  <a:cubicBezTo>
                    <a:pt x="12507" y="172746"/>
                    <a:pt x="-2666" y="124365"/>
                    <a:pt x="412" y="87508"/>
                  </a:cubicBezTo>
                  <a:cubicBezTo>
                    <a:pt x="2611" y="61118"/>
                    <a:pt x="39997" y="-28958"/>
                    <a:pt x="130557" y="9350"/>
                  </a:cubicBezTo>
                  <a:cubicBezTo>
                    <a:pt x="148771" y="16949"/>
                    <a:pt x="165048" y="28538"/>
                    <a:pt x="178190" y="43261"/>
                  </a:cubicBezTo>
                  <a:cubicBezTo>
                    <a:pt x="194948" y="62438"/>
                    <a:pt x="216543" y="99955"/>
                    <a:pt x="162005" y="172834"/>
                  </a:cubicBezTo>
                  <a:lnTo>
                    <a:pt x="146171" y="198124"/>
                  </a:lnTo>
                  <a:close/>
                </a:path>
              </a:pathLst>
            </a:custGeom>
            <a:solidFill>
              <a:srgbClr val="233862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5497168" y="4820983"/>
              <a:ext cx="180454" cy="316061"/>
            </a:xfrm>
            <a:custGeom>
              <a:avLst/>
              <a:gdLst>
                <a:gd name="connsiteX0" fmla="*/ 180455 w 180454"/>
                <a:gd name="connsiteY0" fmla="*/ 50844 h 316061"/>
                <a:gd name="connsiteX1" fmla="*/ 175484 w 180454"/>
                <a:gd name="connsiteY1" fmla="*/ 210105 h 316061"/>
                <a:gd name="connsiteX2" fmla="*/ 137220 w 180454"/>
                <a:gd name="connsiteY2" fmla="*/ 275156 h 316061"/>
                <a:gd name="connsiteX3" fmla="*/ 120946 w 180454"/>
                <a:gd name="connsiteY3" fmla="*/ 302557 h 316061"/>
                <a:gd name="connsiteX4" fmla="*/ 89278 w 180454"/>
                <a:gd name="connsiteY4" fmla="*/ 315752 h 316061"/>
                <a:gd name="connsiteX5" fmla="*/ 829 w 180454"/>
                <a:gd name="connsiteY5" fmla="*/ 196339 h 316061"/>
                <a:gd name="connsiteX6" fmla="*/ 1797 w 180454"/>
                <a:gd name="connsiteY6" fmla="*/ 144395 h 316061"/>
                <a:gd name="connsiteX7" fmla="*/ 40326 w 180454"/>
                <a:gd name="connsiteY7" fmla="*/ 139293 h 316061"/>
                <a:gd name="connsiteX8" fmla="*/ 59106 w 180454"/>
                <a:gd name="connsiteY8" fmla="*/ 25950 h 316061"/>
                <a:gd name="connsiteX9" fmla="*/ 105112 w 180454"/>
                <a:gd name="connsiteY9" fmla="*/ 0 h 316061"/>
                <a:gd name="connsiteX10" fmla="*/ 169239 w 180454"/>
                <a:gd name="connsiteY10" fmla="*/ 43455 h 316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454" h="316061">
                  <a:moveTo>
                    <a:pt x="180455" y="50844"/>
                  </a:moveTo>
                  <a:lnTo>
                    <a:pt x="175484" y="210105"/>
                  </a:lnTo>
                  <a:cubicBezTo>
                    <a:pt x="175484" y="210105"/>
                    <a:pt x="157891" y="240277"/>
                    <a:pt x="137220" y="275156"/>
                  </a:cubicBezTo>
                  <a:lnTo>
                    <a:pt x="120946" y="302557"/>
                  </a:lnTo>
                  <a:cubicBezTo>
                    <a:pt x="112149" y="312541"/>
                    <a:pt x="101550" y="317379"/>
                    <a:pt x="89278" y="315752"/>
                  </a:cubicBezTo>
                  <a:cubicBezTo>
                    <a:pt x="21941" y="305900"/>
                    <a:pt x="4392" y="243048"/>
                    <a:pt x="829" y="196339"/>
                  </a:cubicBezTo>
                  <a:cubicBezTo>
                    <a:pt x="-538" y="179034"/>
                    <a:pt x="-214" y="161637"/>
                    <a:pt x="1797" y="144395"/>
                  </a:cubicBezTo>
                  <a:cubicBezTo>
                    <a:pt x="1797" y="144395"/>
                    <a:pt x="34960" y="144395"/>
                    <a:pt x="40326" y="139293"/>
                  </a:cubicBezTo>
                  <a:cubicBezTo>
                    <a:pt x="51321" y="129134"/>
                    <a:pt x="56159" y="80181"/>
                    <a:pt x="59106" y="25950"/>
                  </a:cubicBezTo>
                  <a:lnTo>
                    <a:pt x="105112" y="0"/>
                  </a:lnTo>
                  <a:lnTo>
                    <a:pt x="169239" y="43455"/>
                  </a:lnTo>
                  <a:close/>
                </a:path>
              </a:pathLst>
            </a:custGeom>
            <a:solidFill>
              <a:srgbClr val="6385D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5707136" y="4518647"/>
              <a:ext cx="93463" cy="95046"/>
            </a:xfrm>
            <a:custGeom>
              <a:avLst/>
              <a:gdLst>
                <a:gd name="connsiteX0" fmla="*/ 93463 w 93463"/>
                <a:gd name="connsiteY0" fmla="*/ 95047 h 95046"/>
                <a:gd name="connsiteX1" fmla="*/ 0 w 93463"/>
                <a:gd name="connsiteY1" fmla="*/ 0 h 95046"/>
                <a:gd name="connsiteX2" fmla="*/ 92364 w 93463"/>
                <a:gd name="connsiteY2" fmla="*/ 39584 h 95046"/>
                <a:gd name="connsiteX3" fmla="*/ 91748 w 93463"/>
                <a:gd name="connsiteY3" fmla="*/ 43983 h 95046"/>
                <a:gd name="connsiteX4" fmla="*/ 93463 w 93463"/>
                <a:gd name="connsiteY4" fmla="*/ 95047 h 9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63" h="95046">
                  <a:moveTo>
                    <a:pt x="93463" y="95047"/>
                  </a:moveTo>
                  <a:cubicBezTo>
                    <a:pt x="27841" y="75826"/>
                    <a:pt x="0" y="0"/>
                    <a:pt x="0" y="0"/>
                  </a:cubicBezTo>
                  <a:cubicBezTo>
                    <a:pt x="27753" y="836"/>
                    <a:pt x="63906" y="20100"/>
                    <a:pt x="92364" y="39584"/>
                  </a:cubicBezTo>
                  <a:cubicBezTo>
                    <a:pt x="92364" y="41124"/>
                    <a:pt x="91923" y="42619"/>
                    <a:pt x="91748" y="43983"/>
                  </a:cubicBezTo>
                  <a:cubicBezTo>
                    <a:pt x="89900" y="56650"/>
                    <a:pt x="91440" y="77014"/>
                    <a:pt x="93463" y="95047"/>
                  </a:cubicBezTo>
                  <a:close/>
                </a:path>
              </a:pathLst>
            </a:custGeom>
            <a:solidFill>
              <a:srgbClr val="ED975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/>
            <p:cNvSpPr/>
            <p:nvPr/>
          </p:nvSpPr>
          <p:spPr>
            <a:xfrm>
              <a:off x="5703901" y="4370205"/>
              <a:ext cx="179142" cy="217075"/>
            </a:xfrm>
            <a:custGeom>
              <a:avLst/>
              <a:gdLst>
                <a:gd name="connsiteX0" fmla="*/ 101360 w 179142"/>
                <a:gd name="connsiteY0" fmla="*/ 216878 h 217075"/>
                <a:gd name="connsiteX1" fmla="*/ 2178 w 179142"/>
                <a:gd name="connsiteY1" fmla="*/ 114003 h 217075"/>
                <a:gd name="connsiteX2" fmla="*/ 95818 w 179142"/>
                <a:gd name="connsiteY2" fmla="*/ 2727 h 217075"/>
                <a:gd name="connsiteX3" fmla="*/ 179121 w 179142"/>
                <a:gd name="connsiteY3" fmla="*/ 76354 h 217075"/>
                <a:gd name="connsiteX4" fmla="*/ 101360 w 179142"/>
                <a:gd name="connsiteY4" fmla="*/ 216878 h 21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142" h="217075">
                  <a:moveTo>
                    <a:pt x="101360" y="216878"/>
                  </a:moveTo>
                  <a:cubicBezTo>
                    <a:pt x="101360" y="216878"/>
                    <a:pt x="-17394" y="187542"/>
                    <a:pt x="2178" y="114003"/>
                  </a:cubicBezTo>
                  <a:cubicBezTo>
                    <a:pt x="21751" y="40464"/>
                    <a:pt x="19288" y="-12887"/>
                    <a:pt x="95818" y="2727"/>
                  </a:cubicBezTo>
                  <a:cubicBezTo>
                    <a:pt x="172348" y="18340"/>
                    <a:pt x="179605" y="50228"/>
                    <a:pt x="179121" y="76354"/>
                  </a:cubicBezTo>
                  <a:cubicBezTo>
                    <a:pt x="178637" y="102479"/>
                    <a:pt x="132719" y="222596"/>
                    <a:pt x="101360" y="216878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/>
            <p:cNvSpPr/>
            <p:nvPr/>
          </p:nvSpPr>
          <p:spPr>
            <a:xfrm>
              <a:off x="5674852" y="4338365"/>
              <a:ext cx="222387" cy="158993"/>
            </a:xfrm>
            <a:custGeom>
              <a:avLst/>
              <a:gdLst>
                <a:gd name="connsiteX0" fmla="*/ 215471 w 222387"/>
                <a:gd name="connsiteY0" fmla="*/ 66410 h 158993"/>
                <a:gd name="connsiteX1" fmla="*/ 137885 w 222387"/>
                <a:gd name="connsiteY1" fmla="*/ 4834 h 158993"/>
                <a:gd name="connsiteX2" fmla="*/ 67909 w 222387"/>
                <a:gd name="connsiteY2" fmla="*/ 34215 h 158993"/>
                <a:gd name="connsiteX3" fmla="*/ 0 w 222387"/>
                <a:gd name="connsiteY3" fmla="*/ 105071 h 158993"/>
                <a:gd name="connsiteX4" fmla="*/ 70988 w 222387"/>
                <a:gd name="connsiteY4" fmla="*/ 124423 h 158993"/>
                <a:gd name="connsiteX5" fmla="*/ 118489 w 222387"/>
                <a:gd name="connsiteY5" fmla="*/ 107314 h 158993"/>
                <a:gd name="connsiteX6" fmla="*/ 55770 w 222387"/>
                <a:gd name="connsiteY6" fmla="*/ 152660 h 158993"/>
                <a:gd name="connsiteX7" fmla="*/ 171708 w 222387"/>
                <a:gd name="connsiteY7" fmla="*/ 58229 h 158993"/>
                <a:gd name="connsiteX8" fmla="*/ 189301 w 222387"/>
                <a:gd name="connsiteY8" fmla="*/ 97814 h 158993"/>
                <a:gd name="connsiteX9" fmla="*/ 194271 w 222387"/>
                <a:gd name="connsiteY9" fmla="*/ 158994 h 158993"/>
                <a:gd name="connsiteX10" fmla="*/ 215471 w 222387"/>
                <a:gd name="connsiteY10" fmla="*/ 66410 h 15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2387" h="158993">
                  <a:moveTo>
                    <a:pt x="215471" y="66410"/>
                  </a:moveTo>
                  <a:cubicBezTo>
                    <a:pt x="180284" y="10552"/>
                    <a:pt x="138105" y="4834"/>
                    <a:pt x="137885" y="4834"/>
                  </a:cubicBezTo>
                  <a:cubicBezTo>
                    <a:pt x="107757" y="-15354"/>
                    <a:pt x="67909" y="34215"/>
                    <a:pt x="67909" y="34215"/>
                  </a:cubicBezTo>
                  <a:cubicBezTo>
                    <a:pt x="54165" y="64988"/>
                    <a:pt x="30162" y="90033"/>
                    <a:pt x="0" y="105071"/>
                  </a:cubicBezTo>
                  <a:cubicBezTo>
                    <a:pt x="-1" y="105071"/>
                    <a:pt x="17989" y="124027"/>
                    <a:pt x="70988" y="124423"/>
                  </a:cubicBezTo>
                  <a:cubicBezTo>
                    <a:pt x="87173" y="124423"/>
                    <a:pt x="103535" y="117342"/>
                    <a:pt x="118489" y="107314"/>
                  </a:cubicBezTo>
                  <a:cubicBezTo>
                    <a:pt x="99752" y="125224"/>
                    <a:pt x="78650" y="140481"/>
                    <a:pt x="55770" y="152660"/>
                  </a:cubicBezTo>
                  <a:cubicBezTo>
                    <a:pt x="119325" y="141489"/>
                    <a:pt x="163835" y="71424"/>
                    <a:pt x="171708" y="58229"/>
                  </a:cubicBezTo>
                  <a:cubicBezTo>
                    <a:pt x="180505" y="71996"/>
                    <a:pt x="188773" y="87962"/>
                    <a:pt x="189301" y="97814"/>
                  </a:cubicBezTo>
                  <a:cubicBezTo>
                    <a:pt x="190225" y="118090"/>
                    <a:pt x="182660" y="157322"/>
                    <a:pt x="194271" y="158994"/>
                  </a:cubicBezTo>
                  <a:cubicBezTo>
                    <a:pt x="194183" y="158994"/>
                    <a:pt x="239221" y="104015"/>
                    <a:pt x="215471" y="66410"/>
                  </a:cubicBezTo>
                  <a:close/>
                </a:path>
              </a:pathLst>
            </a:custGeom>
            <a:solidFill>
              <a:srgbClr val="233862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>
            <a:xfrm>
              <a:off x="5786744" y="4539683"/>
              <a:ext cx="45610" cy="20403"/>
            </a:xfrm>
            <a:custGeom>
              <a:avLst/>
              <a:gdLst>
                <a:gd name="connsiteX0" fmla="*/ 0 w 45610"/>
                <a:gd name="connsiteY0" fmla="*/ 75 h 20403"/>
                <a:gd name="connsiteX1" fmla="*/ 8797 w 45610"/>
                <a:gd name="connsiteY1" fmla="*/ 13930 h 20403"/>
                <a:gd name="connsiteX2" fmla="*/ 36813 w 45610"/>
                <a:gd name="connsiteY2" fmla="*/ 20219 h 20403"/>
                <a:gd name="connsiteX3" fmla="*/ 45610 w 45610"/>
                <a:gd name="connsiteY3" fmla="*/ 10279 h 20403"/>
                <a:gd name="connsiteX4" fmla="*/ 0 w 45610"/>
                <a:gd name="connsiteY4" fmla="*/ 75 h 20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10" h="20403">
                  <a:moveTo>
                    <a:pt x="0" y="75"/>
                  </a:moveTo>
                  <a:cubicBezTo>
                    <a:pt x="0" y="75"/>
                    <a:pt x="1495" y="11291"/>
                    <a:pt x="8797" y="13930"/>
                  </a:cubicBezTo>
                  <a:cubicBezTo>
                    <a:pt x="16097" y="16569"/>
                    <a:pt x="34922" y="21407"/>
                    <a:pt x="36813" y="20219"/>
                  </a:cubicBezTo>
                  <a:cubicBezTo>
                    <a:pt x="39978" y="17119"/>
                    <a:pt x="42918" y="13798"/>
                    <a:pt x="45610" y="10279"/>
                  </a:cubicBezTo>
                  <a:cubicBezTo>
                    <a:pt x="45610" y="10279"/>
                    <a:pt x="15790" y="-1024"/>
                    <a:pt x="0" y="75"/>
                  </a:cubicBezTo>
                  <a:close/>
                </a:path>
              </a:pathLst>
            </a:custGeom>
            <a:solidFill>
              <a:srgbClr val="FFFFFF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>
            <a:xfrm>
              <a:off x="5522276" y="5293063"/>
              <a:ext cx="258422" cy="1042903"/>
            </a:xfrm>
            <a:custGeom>
              <a:avLst/>
              <a:gdLst>
                <a:gd name="connsiteX0" fmla="*/ 220177 w 258422"/>
                <a:gd name="connsiteY0" fmla="*/ 372080 h 1042903"/>
                <a:gd name="connsiteX1" fmla="*/ 215779 w 258422"/>
                <a:gd name="connsiteY1" fmla="*/ 390773 h 1042903"/>
                <a:gd name="connsiteX2" fmla="*/ 193304 w 258422"/>
                <a:gd name="connsiteY2" fmla="*/ 491185 h 1042903"/>
                <a:gd name="connsiteX3" fmla="*/ 193787 w 258422"/>
                <a:gd name="connsiteY3" fmla="*/ 568331 h 1042903"/>
                <a:gd name="connsiteX4" fmla="*/ 193787 w 258422"/>
                <a:gd name="connsiteY4" fmla="*/ 999757 h 1042903"/>
                <a:gd name="connsiteX5" fmla="*/ 151916 w 258422"/>
                <a:gd name="connsiteY5" fmla="*/ 1042904 h 1042903"/>
                <a:gd name="connsiteX6" fmla="*/ 59289 w 258422"/>
                <a:gd name="connsiteY6" fmla="*/ 605364 h 1042903"/>
                <a:gd name="connsiteX7" fmla="*/ 25642 w 258422"/>
                <a:gd name="connsiteY7" fmla="*/ 345867 h 1042903"/>
                <a:gd name="connsiteX8" fmla="*/ 23926 w 258422"/>
                <a:gd name="connsiteY8" fmla="*/ 328273 h 1042903"/>
                <a:gd name="connsiteX9" fmla="*/ 18121 w 258422"/>
                <a:gd name="connsiteY9" fmla="*/ 267270 h 1042903"/>
                <a:gd name="connsiteX10" fmla="*/ 0 w 258422"/>
                <a:gd name="connsiteY10" fmla="*/ 60947 h 1042903"/>
                <a:gd name="connsiteX11" fmla="*/ 147518 w 258422"/>
                <a:gd name="connsiteY11" fmla="*/ 558 h 1042903"/>
                <a:gd name="connsiteX12" fmla="*/ 246963 w 258422"/>
                <a:gd name="connsiteY12" fmla="*/ 60947 h 1042903"/>
                <a:gd name="connsiteX13" fmla="*/ 220177 w 258422"/>
                <a:gd name="connsiteY13" fmla="*/ 372080 h 104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8422" h="1042903">
                  <a:moveTo>
                    <a:pt x="220177" y="372080"/>
                  </a:moveTo>
                  <a:cubicBezTo>
                    <a:pt x="218682" y="378370"/>
                    <a:pt x="217187" y="384571"/>
                    <a:pt x="215779" y="390773"/>
                  </a:cubicBezTo>
                  <a:cubicBezTo>
                    <a:pt x="206982" y="427894"/>
                    <a:pt x="198538" y="462377"/>
                    <a:pt x="193304" y="491185"/>
                  </a:cubicBezTo>
                  <a:cubicBezTo>
                    <a:pt x="186487" y="528702"/>
                    <a:pt x="184859" y="556587"/>
                    <a:pt x="193787" y="568331"/>
                  </a:cubicBezTo>
                  <a:cubicBezTo>
                    <a:pt x="230645" y="616712"/>
                    <a:pt x="193787" y="999757"/>
                    <a:pt x="193787" y="999757"/>
                  </a:cubicBezTo>
                  <a:lnTo>
                    <a:pt x="151916" y="1042904"/>
                  </a:lnTo>
                  <a:cubicBezTo>
                    <a:pt x="151916" y="1042904"/>
                    <a:pt x="79037" y="664653"/>
                    <a:pt x="59289" y="605364"/>
                  </a:cubicBezTo>
                  <a:cubicBezTo>
                    <a:pt x="50492" y="578447"/>
                    <a:pt x="37297" y="463344"/>
                    <a:pt x="25642" y="345867"/>
                  </a:cubicBezTo>
                  <a:lnTo>
                    <a:pt x="23926" y="328273"/>
                  </a:lnTo>
                  <a:cubicBezTo>
                    <a:pt x="21903" y="307733"/>
                    <a:pt x="20012" y="287237"/>
                    <a:pt x="18121" y="267270"/>
                  </a:cubicBezTo>
                  <a:cubicBezTo>
                    <a:pt x="7785" y="156125"/>
                    <a:pt x="0" y="60947"/>
                    <a:pt x="0" y="60947"/>
                  </a:cubicBezTo>
                  <a:cubicBezTo>
                    <a:pt x="0" y="60947"/>
                    <a:pt x="77277" y="6584"/>
                    <a:pt x="147518" y="558"/>
                  </a:cubicBezTo>
                  <a:cubicBezTo>
                    <a:pt x="188861" y="-3048"/>
                    <a:pt x="227742" y="10102"/>
                    <a:pt x="246963" y="60947"/>
                  </a:cubicBezTo>
                  <a:cubicBezTo>
                    <a:pt x="274760" y="134838"/>
                    <a:pt x="246523" y="262695"/>
                    <a:pt x="220177" y="372080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>
              <a:off x="5574512" y="5293019"/>
              <a:ext cx="204109" cy="397546"/>
            </a:xfrm>
            <a:custGeom>
              <a:avLst/>
              <a:gdLst>
                <a:gd name="connsiteX0" fmla="*/ 156154 w 204109"/>
                <a:gd name="connsiteY0" fmla="*/ 397546 h 397546"/>
                <a:gd name="connsiteX1" fmla="*/ 456 w 204109"/>
                <a:gd name="connsiteY1" fmla="*/ 135893 h 397546"/>
                <a:gd name="connsiteX2" fmla="*/ 95194 w 204109"/>
                <a:gd name="connsiteY2" fmla="*/ 558 h 397546"/>
                <a:gd name="connsiteX3" fmla="*/ 194639 w 204109"/>
                <a:gd name="connsiteY3" fmla="*/ 60947 h 397546"/>
                <a:gd name="connsiteX4" fmla="*/ 156154 w 204109"/>
                <a:gd name="connsiteY4" fmla="*/ 397546 h 39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109" h="397546">
                  <a:moveTo>
                    <a:pt x="156154" y="397546"/>
                  </a:moveTo>
                  <a:cubicBezTo>
                    <a:pt x="102055" y="338565"/>
                    <a:pt x="66474" y="254119"/>
                    <a:pt x="456" y="135893"/>
                  </a:cubicBezTo>
                  <a:cubicBezTo>
                    <a:pt x="-5174" y="75769"/>
                    <a:pt x="42239" y="18591"/>
                    <a:pt x="95194" y="558"/>
                  </a:cubicBezTo>
                  <a:cubicBezTo>
                    <a:pt x="136538" y="-3048"/>
                    <a:pt x="175419" y="10103"/>
                    <a:pt x="194639" y="60947"/>
                  </a:cubicBezTo>
                  <a:cubicBezTo>
                    <a:pt x="222524" y="134882"/>
                    <a:pt x="182500" y="287985"/>
                    <a:pt x="156154" y="397546"/>
                  </a:cubicBezTo>
                  <a:close/>
                </a:path>
              </a:pathLst>
            </a:custGeom>
            <a:solidFill>
              <a:srgbClr val="ED975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/>
            <p:cNvSpPr/>
            <p:nvPr/>
          </p:nvSpPr>
          <p:spPr>
            <a:xfrm>
              <a:off x="5929709" y="4934503"/>
              <a:ext cx="304338" cy="105866"/>
            </a:xfrm>
            <a:custGeom>
              <a:avLst/>
              <a:gdLst>
                <a:gd name="connsiteX0" fmla="*/ 22146 w 304338"/>
                <a:gd name="connsiteY0" fmla="*/ 0 h 105866"/>
                <a:gd name="connsiteX1" fmla="*/ 304339 w 304338"/>
                <a:gd name="connsiteY1" fmla="*/ 72879 h 105866"/>
                <a:gd name="connsiteX2" fmla="*/ 304339 w 304338"/>
                <a:gd name="connsiteY2" fmla="*/ 105866 h 105866"/>
                <a:gd name="connsiteX3" fmla="*/ 5257 w 304338"/>
                <a:gd name="connsiteY3" fmla="*/ 71252 h 105866"/>
                <a:gd name="connsiteX4" fmla="*/ 22146 w 304338"/>
                <a:gd name="connsiteY4" fmla="*/ 0 h 10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338" h="105866">
                  <a:moveTo>
                    <a:pt x="22146" y="0"/>
                  </a:moveTo>
                  <a:lnTo>
                    <a:pt x="304339" y="72879"/>
                  </a:lnTo>
                  <a:lnTo>
                    <a:pt x="304339" y="105866"/>
                  </a:lnTo>
                  <a:cubicBezTo>
                    <a:pt x="304339" y="105866"/>
                    <a:pt x="23510" y="102567"/>
                    <a:pt x="5257" y="71252"/>
                  </a:cubicBezTo>
                  <a:cubicBezTo>
                    <a:pt x="-12996" y="39936"/>
                    <a:pt x="22146" y="0"/>
                    <a:pt x="22146" y="0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/>
            <p:cNvSpPr/>
            <p:nvPr/>
          </p:nvSpPr>
          <p:spPr>
            <a:xfrm>
              <a:off x="5651453" y="5225402"/>
              <a:ext cx="582594" cy="849571"/>
            </a:xfrm>
            <a:custGeom>
              <a:avLst/>
              <a:gdLst>
                <a:gd name="connsiteX0" fmla="*/ 582594 w 582594"/>
                <a:gd name="connsiteY0" fmla="*/ 795121 h 849571"/>
                <a:gd name="connsiteX1" fmla="*/ 569400 w 582594"/>
                <a:gd name="connsiteY1" fmla="*/ 849572 h 849571"/>
                <a:gd name="connsiteX2" fmla="*/ 138369 w 582594"/>
                <a:gd name="connsiteY2" fmla="*/ 614572 h 849571"/>
                <a:gd name="connsiteX3" fmla="*/ 67997 w 582594"/>
                <a:gd name="connsiteY3" fmla="*/ 423292 h 849571"/>
                <a:gd name="connsiteX4" fmla="*/ 0 w 582594"/>
                <a:gd name="connsiteY4" fmla="*/ 120647 h 849571"/>
                <a:gd name="connsiteX5" fmla="*/ 196734 w 582594"/>
                <a:gd name="connsiteY5" fmla="*/ 40818 h 849571"/>
                <a:gd name="connsiteX6" fmla="*/ 259761 w 582594"/>
                <a:gd name="connsiteY6" fmla="*/ 374383 h 849571"/>
                <a:gd name="connsiteX7" fmla="*/ 277355 w 582594"/>
                <a:gd name="connsiteY7" fmla="*/ 527311 h 849571"/>
                <a:gd name="connsiteX8" fmla="*/ 546969 w 582594"/>
                <a:gd name="connsiteY8" fmla="*/ 798904 h 84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2594" h="849571">
                  <a:moveTo>
                    <a:pt x="582594" y="795121"/>
                  </a:moveTo>
                  <a:lnTo>
                    <a:pt x="569400" y="849572"/>
                  </a:lnTo>
                  <a:cubicBezTo>
                    <a:pt x="569400" y="849572"/>
                    <a:pt x="187674" y="652441"/>
                    <a:pt x="138369" y="614572"/>
                  </a:cubicBezTo>
                  <a:cubicBezTo>
                    <a:pt x="118533" y="599354"/>
                    <a:pt x="92320" y="516755"/>
                    <a:pt x="67997" y="423292"/>
                  </a:cubicBezTo>
                  <a:cubicBezTo>
                    <a:pt x="31843" y="283998"/>
                    <a:pt x="0" y="120647"/>
                    <a:pt x="0" y="120647"/>
                  </a:cubicBezTo>
                  <a:cubicBezTo>
                    <a:pt x="0" y="120647"/>
                    <a:pt x="53483" y="-85148"/>
                    <a:pt x="196734" y="40818"/>
                  </a:cubicBezTo>
                  <a:cubicBezTo>
                    <a:pt x="282457" y="116161"/>
                    <a:pt x="269130" y="261435"/>
                    <a:pt x="259761" y="374383"/>
                  </a:cubicBezTo>
                  <a:cubicBezTo>
                    <a:pt x="253516" y="450165"/>
                    <a:pt x="248986" y="511433"/>
                    <a:pt x="277355" y="527311"/>
                  </a:cubicBezTo>
                  <a:cubicBezTo>
                    <a:pt x="332773" y="558099"/>
                    <a:pt x="495465" y="700822"/>
                    <a:pt x="546969" y="798904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/>
            <p:cNvSpPr/>
            <p:nvPr/>
          </p:nvSpPr>
          <p:spPr>
            <a:xfrm>
              <a:off x="5556387" y="4598095"/>
              <a:ext cx="542808" cy="493082"/>
            </a:xfrm>
            <a:custGeom>
              <a:avLst/>
              <a:gdLst>
                <a:gd name="connsiteX0" fmla="*/ 503885 w 542808"/>
                <a:gd name="connsiteY0" fmla="*/ 453094 h 493082"/>
                <a:gd name="connsiteX1" fmla="*/ 395467 w 542808"/>
                <a:gd name="connsiteY1" fmla="*/ 485377 h 493082"/>
                <a:gd name="connsiteX2" fmla="*/ 311329 w 542808"/>
                <a:gd name="connsiteY2" fmla="*/ 414213 h 493082"/>
                <a:gd name="connsiteX3" fmla="*/ 300201 w 542808"/>
                <a:gd name="connsiteY3" fmla="*/ 389407 h 493082"/>
                <a:gd name="connsiteX4" fmla="*/ 270073 w 542808"/>
                <a:gd name="connsiteY4" fmla="*/ 423977 h 493082"/>
                <a:gd name="connsiteX5" fmla="*/ 270073 w 542808"/>
                <a:gd name="connsiteY5" fmla="*/ 424285 h 493082"/>
                <a:gd name="connsiteX6" fmla="*/ 267214 w 542808"/>
                <a:gd name="connsiteY6" fmla="*/ 447156 h 493082"/>
                <a:gd name="connsiteX7" fmla="*/ 266906 w 542808"/>
                <a:gd name="connsiteY7" fmla="*/ 450015 h 493082"/>
                <a:gd name="connsiteX8" fmla="*/ 266906 w 542808"/>
                <a:gd name="connsiteY8" fmla="*/ 451466 h 493082"/>
                <a:gd name="connsiteX9" fmla="*/ 269061 w 542808"/>
                <a:gd name="connsiteY9" fmla="*/ 468444 h 493082"/>
                <a:gd name="connsiteX10" fmla="*/ 32654 w 542808"/>
                <a:gd name="connsiteY10" fmla="*/ 469323 h 493082"/>
                <a:gd name="connsiteX11" fmla="*/ 31995 w 542808"/>
                <a:gd name="connsiteY11" fmla="*/ 469015 h 493082"/>
                <a:gd name="connsiteX12" fmla="*/ 15413 w 542808"/>
                <a:gd name="connsiteY12" fmla="*/ 459999 h 493082"/>
                <a:gd name="connsiteX13" fmla="*/ 10663 w 542808"/>
                <a:gd name="connsiteY13" fmla="*/ 423141 h 493082"/>
                <a:gd name="connsiteX14" fmla="*/ 6265 w 542808"/>
                <a:gd name="connsiteY14" fmla="*/ 132856 h 493082"/>
                <a:gd name="connsiteX15" fmla="*/ 106281 w 542808"/>
                <a:gd name="connsiteY15" fmla="*/ 44583 h 493082"/>
                <a:gd name="connsiteX16" fmla="*/ 115078 w 542808"/>
                <a:gd name="connsiteY16" fmla="*/ 17841 h 493082"/>
                <a:gd name="connsiteX17" fmla="*/ 129460 w 542808"/>
                <a:gd name="connsiteY17" fmla="*/ 248 h 493082"/>
                <a:gd name="connsiteX18" fmla="*/ 209333 w 542808"/>
                <a:gd name="connsiteY18" fmla="*/ 16522 h 493082"/>
                <a:gd name="connsiteX19" fmla="*/ 253316 w 542808"/>
                <a:gd name="connsiteY19" fmla="*/ 776 h 493082"/>
                <a:gd name="connsiteX20" fmla="*/ 261540 w 542808"/>
                <a:gd name="connsiteY20" fmla="*/ 44494 h 493082"/>
                <a:gd name="connsiteX21" fmla="*/ 347834 w 542808"/>
                <a:gd name="connsiteY21" fmla="*/ 69696 h 493082"/>
                <a:gd name="connsiteX22" fmla="*/ 393840 w 542808"/>
                <a:gd name="connsiteY22" fmla="*/ 193728 h 493082"/>
                <a:gd name="connsiteX23" fmla="*/ 534013 w 542808"/>
                <a:gd name="connsiteY23" fmla="*/ 336100 h 493082"/>
                <a:gd name="connsiteX24" fmla="*/ 503885 w 542808"/>
                <a:gd name="connsiteY24" fmla="*/ 453094 h 49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42808" h="493082">
                  <a:moveTo>
                    <a:pt x="503885" y="453094"/>
                  </a:moveTo>
                  <a:cubicBezTo>
                    <a:pt x="480090" y="478208"/>
                    <a:pt x="447851" y="493074"/>
                    <a:pt x="395467" y="485377"/>
                  </a:cubicBezTo>
                  <a:cubicBezTo>
                    <a:pt x="372641" y="482034"/>
                    <a:pt x="332352" y="456480"/>
                    <a:pt x="311329" y="414213"/>
                  </a:cubicBezTo>
                  <a:cubicBezTo>
                    <a:pt x="308206" y="407923"/>
                    <a:pt x="300201" y="389407"/>
                    <a:pt x="300201" y="389407"/>
                  </a:cubicBezTo>
                  <a:cubicBezTo>
                    <a:pt x="300201" y="389407"/>
                    <a:pt x="271129" y="418479"/>
                    <a:pt x="270073" y="423977"/>
                  </a:cubicBezTo>
                  <a:lnTo>
                    <a:pt x="270073" y="424285"/>
                  </a:lnTo>
                  <a:cubicBezTo>
                    <a:pt x="269589" y="427012"/>
                    <a:pt x="268050" y="440074"/>
                    <a:pt x="267214" y="447156"/>
                  </a:cubicBezTo>
                  <a:cubicBezTo>
                    <a:pt x="267214" y="448299"/>
                    <a:pt x="266950" y="449267"/>
                    <a:pt x="266906" y="450015"/>
                  </a:cubicBezTo>
                  <a:lnTo>
                    <a:pt x="266906" y="451466"/>
                  </a:lnTo>
                  <a:cubicBezTo>
                    <a:pt x="267149" y="457176"/>
                    <a:pt x="267869" y="462854"/>
                    <a:pt x="269061" y="468444"/>
                  </a:cubicBezTo>
                  <a:cubicBezTo>
                    <a:pt x="269061" y="468444"/>
                    <a:pt x="143579" y="523290"/>
                    <a:pt x="32654" y="469323"/>
                  </a:cubicBezTo>
                  <a:lnTo>
                    <a:pt x="31995" y="469015"/>
                  </a:lnTo>
                  <a:cubicBezTo>
                    <a:pt x="26409" y="466288"/>
                    <a:pt x="20911" y="463297"/>
                    <a:pt x="15413" y="459999"/>
                  </a:cubicBezTo>
                  <a:cubicBezTo>
                    <a:pt x="15413" y="459999"/>
                    <a:pt x="13302" y="446276"/>
                    <a:pt x="10663" y="423141"/>
                  </a:cubicBezTo>
                  <a:cubicBezTo>
                    <a:pt x="3758" y="363545"/>
                    <a:pt x="-6930" y="241581"/>
                    <a:pt x="6265" y="132856"/>
                  </a:cubicBezTo>
                  <a:cubicBezTo>
                    <a:pt x="9696" y="103959"/>
                    <a:pt x="83455" y="64507"/>
                    <a:pt x="106281" y="44583"/>
                  </a:cubicBezTo>
                  <a:cubicBezTo>
                    <a:pt x="112680" y="37208"/>
                    <a:pt x="115849" y="27574"/>
                    <a:pt x="115078" y="17841"/>
                  </a:cubicBezTo>
                  <a:cubicBezTo>
                    <a:pt x="113891" y="10496"/>
                    <a:pt x="122379" y="-1907"/>
                    <a:pt x="129460" y="248"/>
                  </a:cubicBezTo>
                  <a:cubicBezTo>
                    <a:pt x="143183" y="4646"/>
                    <a:pt x="182239" y="23867"/>
                    <a:pt x="209333" y="16522"/>
                  </a:cubicBezTo>
                  <a:cubicBezTo>
                    <a:pt x="222923" y="12915"/>
                    <a:pt x="240121" y="-2831"/>
                    <a:pt x="253316" y="776"/>
                  </a:cubicBezTo>
                  <a:cubicBezTo>
                    <a:pt x="269413" y="5174"/>
                    <a:pt x="252392" y="43967"/>
                    <a:pt x="261540" y="44494"/>
                  </a:cubicBezTo>
                  <a:cubicBezTo>
                    <a:pt x="274119" y="45066"/>
                    <a:pt x="330681" y="45990"/>
                    <a:pt x="347834" y="69696"/>
                  </a:cubicBezTo>
                  <a:cubicBezTo>
                    <a:pt x="361909" y="89093"/>
                    <a:pt x="369386" y="125203"/>
                    <a:pt x="393840" y="193728"/>
                  </a:cubicBezTo>
                  <a:cubicBezTo>
                    <a:pt x="439802" y="322157"/>
                    <a:pt x="507228" y="298055"/>
                    <a:pt x="534013" y="336100"/>
                  </a:cubicBezTo>
                  <a:cubicBezTo>
                    <a:pt x="552222" y="362357"/>
                    <a:pt x="542150" y="412629"/>
                    <a:pt x="503885" y="453094"/>
                  </a:cubicBezTo>
                  <a:close/>
                </a:path>
              </a:pathLst>
            </a:custGeom>
            <a:solidFill>
              <a:srgbClr val="739AF0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/>
            <p:cNvSpPr/>
            <p:nvPr/>
          </p:nvSpPr>
          <p:spPr>
            <a:xfrm>
              <a:off x="5735900" y="4899044"/>
              <a:ext cx="120688" cy="164220"/>
            </a:xfrm>
            <a:custGeom>
              <a:avLst/>
              <a:gdLst>
                <a:gd name="connsiteX0" fmla="*/ 120688 w 120688"/>
                <a:gd name="connsiteY0" fmla="*/ 88458 h 164220"/>
                <a:gd name="connsiteX1" fmla="*/ 96322 w 120688"/>
                <a:gd name="connsiteY1" fmla="*/ 1372 h 164220"/>
                <a:gd name="connsiteX2" fmla="*/ 4750 w 120688"/>
                <a:gd name="connsiteY2" fmla="*/ 152233 h 164220"/>
                <a:gd name="connsiteX3" fmla="*/ 120688 w 120688"/>
                <a:gd name="connsiteY3" fmla="*/ 88458 h 16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88" h="164220">
                  <a:moveTo>
                    <a:pt x="120688" y="88458"/>
                  </a:moveTo>
                  <a:cubicBezTo>
                    <a:pt x="109694" y="60310"/>
                    <a:pt x="101532" y="31138"/>
                    <a:pt x="96322" y="1372"/>
                  </a:cubicBezTo>
                  <a:cubicBezTo>
                    <a:pt x="93463" y="-14022"/>
                    <a:pt x="-24851" y="104203"/>
                    <a:pt x="4750" y="152233"/>
                  </a:cubicBezTo>
                  <a:cubicBezTo>
                    <a:pt x="34350" y="200261"/>
                    <a:pt x="120688" y="88458"/>
                    <a:pt x="120688" y="88458"/>
                  </a:cubicBezTo>
                  <a:close/>
                </a:path>
              </a:pathLst>
            </a:custGeom>
            <a:solidFill>
              <a:srgbClr val="6385D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/>
            <p:cNvSpPr/>
            <p:nvPr/>
          </p:nvSpPr>
          <p:spPr>
            <a:xfrm>
              <a:off x="5511896" y="5049518"/>
              <a:ext cx="515213" cy="483954"/>
            </a:xfrm>
            <a:custGeom>
              <a:avLst/>
              <a:gdLst>
                <a:gd name="connsiteX0" fmla="*/ 515213 w 515213"/>
                <a:gd name="connsiteY0" fmla="*/ 430547 h 483954"/>
                <a:gd name="connsiteX1" fmla="*/ 515213 w 515213"/>
                <a:gd name="connsiteY1" fmla="*/ 430547 h 483954"/>
                <a:gd name="connsiteX2" fmla="*/ 422365 w 515213"/>
                <a:gd name="connsiteY2" fmla="*/ 452934 h 483954"/>
                <a:gd name="connsiteX3" fmla="*/ 379746 w 515213"/>
                <a:gd name="connsiteY3" fmla="*/ 461378 h 483954"/>
                <a:gd name="connsiteX4" fmla="*/ 0 w 515213"/>
                <a:gd name="connsiteY4" fmla="*/ 456628 h 483954"/>
                <a:gd name="connsiteX5" fmla="*/ 26390 w 515213"/>
                <a:gd name="connsiteY5" fmla="*/ 167926 h 483954"/>
                <a:gd name="connsiteX6" fmla="*/ 59640 w 515213"/>
                <a:gd name="connsiteY6" fmla="*/ 8532 h 483954"/>
                <a:gd name="connsiteX7" fmla="*/ 265743 w 515213"/>
                <a:gd name="connsiteY7" fmla="*/ 9104 h 483954"/>
                <a:gd name="connsiteX8" fmla="*/ 268778 w 515213"/>
                <a:gd name="connsiteY8" fmla="*/ 8488 h 483954"/>
                <a:gd name="connsiteX9" fmla="*/ 311133 w 515213"/>
                <a:gd name="connsiteY9" fmla="*/ 0 h 483954"/>
                <a:gd name="connsiteX10" fmla="*/ 430810 w 515213"/>
                <a:gd name="connsiteY10" fmla="*/ 191281 h 483954"/>
                <a:gd name="connsiteX11" fmla="*/ 515213 w 515213"/>
                <a:gd name="connsiteY11" fmla="*/ 430547 h 48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5213" h="483954">
                  <a:moveTo>
                    <a:pt x="515213" y="430547"/>
                  </a:moveTo>
                  <a:lnTo>
                    <a:pt x="515213" y="430547"/>
                  </a:lnTo>
                  <a:cubicBezTo>
                    <a:pt x="513058" y="431162"/>
                    <a:pt x="476464" y="441542"/>
                    <a:pt x="422365" y="452934"/>
                  </a:cubicBezTo>
                  <a:cubicBezTo>
                    <a:pt x="409171" y="455749"/>
                    <a:pt x="394832" y="458607"/>
                    <a:pt x="379746" y="461378"/>
                  </a:cubicBezTo>
                  <a:cubicBezTo>
                    <a:pt x="263236" y="482930"/>
                    <a:pt x="98961" y="500963"/>
                    <a:pt x="0" y="456628"/>
                  </a:cubicBezTo>
                  <a:cubicBezTo>
                    <a:pt x="0" y="456628"/>
                    <a:pt x="7125" y="292221"/>
                    <a:pt x="26390" y="167926"/>
                  </a:cubicBezTo>
                  <a:cubicBezTo>
                    <a:pt x="41915" y="68481"/>
                    <a:pt x="59640" y="8532"/>
                    <a:pt x="59640" y="8532"/>
                  </a:cubicBezTo>
                  <a:cubicBezTo>
                    <a:pt x="59640" y="8532"/>
                    <a:pt x="160229" y="29293"/>
                    <a:pt x="265743" y="9104"/>
                  </a:cubicBezTo>
                  <a:lnTo>
                    <a:pt x="268778" y="8488"/>
                  </a:lnTo>
                  <a:cubicBezTo>
                    <a:pt x="282589" y="5761"/>
                    <a:pt x="297499" y="4530"/>
                    <a:pt x="311133" y="0"/>
                  </a:cubicBezTo>
                  <a:cubicBezTo>
                    <a:pt x="311133" y="0"/>
                    <a:pt x="389686" y="111848"/>
                    <a:pt x="430810" y="191281"/>
                  </a:cubicBezTo>
                  <a:cubicBezTo>
                    <a:pt x="459267" y="246303"/>
                    <a:pt x="515213" y="430547"/>
                    <a:pt x="515213" y="430547"/>
                  </a:cubicBezTo>
                  <a:close/>
                </a:path>
              </a:pathLst>
            </a:custGeom>
            <a:solidFill>
              <a:srgbClr val="2B478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/>
            <p:cNvSpPr/>
            <p:nvPr/>
          </p:nvSpPr>
          <p:spPr>
            <a:xfrm>
              <a:off x="5766109" y="5049518"/>
              <a:ext cx="261000" cy="461378"/>
            </a:xfrm>
            <a:custGeom>
              <a:avLst/>
              <a:gdLst>
                <a:gd name="connsiteX0" fmla="*/ 261001 w 261000"/>
                <a:gd name="connsiteY0" fmla="*/ 430547 h 461378"/>
                <a:gd name="connsiteX1" fmla="*/ 261001 w 261000"/>
                <a:gd name="connsiteY1" fmla="*/ 430547 h 461378"/>
                <a:gd name="connsiteX2" fmla="*/ 168153 w 261000"/>
                <a:gd name="connsiteY2" fmla="*/ 452934 h 461378"/>
                <a:gd name="connsiteX3" fmla="*/ 125534 w 261000"/>
                <a:gd name="connsiteY3" fmla="*/ 461378 h 461378"/>
                <a:gd name="connsiteX4" fmla="*/ 12499 w 261000"/>
                <a:gd name="connsiteY4" fmla="*/ 9720 h 461378"/>
                <a:gd name="connsiteX5" fmla="*/ 14741 w 261000"/>
                <a:gd name="connsiteY5" fmla="*/ 8488 h 461378"/>
                <a:gd name="connsiteX6" fmla="*/ 57097 w 261000"/>
                <a:gd name="connsiteY6" fmla="*/ 0 h 461378"/>
                <a:gd name="connsiteX7" fmla="*/ 176774 w 261000"/>
                <a:gd name="connsiteY7" fmla="*/ 191281 h 461378"/>
                <a:gd name="connsiteX8" fmla="*/ 261001 w 261000"/>
                <a:gd name="connsiteY8" fmla="*/ 430547 h 46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000" h="461378">
                  <a:moveTo>
                    <a:pt x="261001" y="430547"/>
                  </a:moveTo>
                  <a:lnTo>
                    <a:pt x="261001" y="430547"/>
                  </a:lnTo>
                  <a:cubicBezTo>
                    <a:pt x="258845" y="431162"/>
                    <a:pt x="222252" y="441542"/>
                    <a:pt x="168153" y="452934"/>
                  </a:cubicBezTo>
                  <a:cubicBezTo>
                    <a:pt x="154958" y="455749"/>
                    <a:pt x="140620" y="458607"/>
                    <a:pt x="125534" y="461378"/>
                  </a:cubicBezTo>
                  <a:cubicBezTo>
                    <a:pt x="-55455" y="224795"/>
                    <a:pt x="12499" y="9720"/>
                    <a:pt x="12499" y="9720"/>
                  </a:cubicBezTo>
                  <a:cubicBezTo>
                    <a:pt x="13202" y="9280"/>
                    <a:pt x="13994" y="8885"/>
                    <a:pt x="14741" y="8488"/>
                  </a:cubicBezTo>
                  <a:cubicBezTo>
                    <a:pt x="28552" y="5761"/>
                    <a:pt x="43462" y="4530"/>
                    <a:pt x="57097" y="0"/>
                  </a:cubicBezTo>
                  <a:cubicBezTo>
                    <a:pt x="57097" y="0"/>
                    <a:pt x="135650" y="111848"/>
                    <a:pt x="176774" y="191281"/>
                  </a:cubicBezTo>
                  <a:cubicBezTo>
                    <a:pt x="205054" y="246303"/>
                    <a:pt x="261001" y="430547"/>
                    <a:pt x="261001" y="430547"/>
                  </a:cubicBezTo>
                  <a:close/>
                </a:path>
              </a:pathLst>
            </a:custGeom>
            <a:solidFill>
              <a:srgbClr val="233862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/>
            <p:cNvSpPr/>
            <p:nvPr/>
          </p:nvSpPr>
          <p:spPr>
            <a:xfrm>
              <a:off x="6233872" y="4977239"/>
              <a:ext cx="127681" cy="67469"/>
            </a:xfrm>
            <a:custGeom>
              <a:avLst/>
              <a:gdLst>
                <a:gd name="connsiteX0" fmla="*/ 176 w 127681"/>
                <a:gd name="connsiteY0" fmla="*/ 30142 h 67469"/>
                <a:gd name="connsiteX1" fmla="*/ 72528 w 127681"/>
                <a:gd name="connsiteY1" fmla="*/ 2170 h 67469"/>
                <a:gd name="connsiteX2" fmla="*/ 127682 w 127681"/>
                <a:gd name="connsiteY2" fmla="*/ 2170 h 67469"/>
                <a:gd name="connsiteX3" fmla="*/ 80753 w 127681"/>
                <a:gd name="connsiteY3" fmla="*/ 30142 h 67469"/>
                <a:gd name="connsiteX4" fmla="*/ 57705 w 127681"/>
                <a:gd name="connsiteY4" fmla="*/ 47472 h 67469"/>
                <a:gd name="connsiteX5" fmla="*/ 94343 w 127681"/>
                <a:gd name="connsiteY5" fmla="*/ 47472 h 67469"/>
                <a:gd name="connsiteX6" fmla="*/ 72352 w 127681"/>
                <a:gd name="connsiteY6" fmla="*/ 60227 h 67469"/>
                <a:gd name="connsiteX7" fmla="*/ 39013 w 127681"/>
                <a:gd name="connsiteY7" fmla="*/ 66824 h 67469"/>
                <a:gd name="connsiteX8" fmla="*/ 0 w 127681"/>
                <a:gd name="connsiteY8" fmla="*/ 63130 h 6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681" h="67469">
                  <a:moveTo>
                    <a:pt x="176" y="30142"/>
                  </a:moveTo>
                  <a:cubicBezTo>
                    <a:pt x="176" y="30142"/>
                    <a:pt x="51944" y="4677"/>
                    <a:pt x="72528" y="2170"/>
                  </a:cubicBezTo>
                  <a:cubicBezTo>
                    <a:pt x="93112" y="-337"/>
                    <a:pt x="127682" y="-1085"/>
                    <a:pt x="127682" y="2170"/>
                  </a:cubicBezTo>
                  <a:cubicBezTo>
                    <a:pt x="127682" y="5424"/>
                    <a:pt x="90605" y="28559"/>
                    <a:pt x="80753" y="30142"/>
                  </a:cubicBezTo>
                  <a:cubicBezTo>
                    <a:pt x="70900" y="31726"/>
                    <a:pt x="51944" y="45801"/>
                    <a:pt x="57705" y="47472"/>
                  </a:cubicBezTo>
                  <a:cubicBezTo>
                    <a:pt x="63467" y="49143"/>
                    <a:pt x="93903" y="42106"/>
                    <a:pt x="94343" y="47472"/>
                  </a:cubicBezTo>
                  <a:cubicBezTo>
                    <a:pt x="94783" y="52838"/>
                    <a:pt x="75827" y="56268"/>
                    <a:pt x="72352" y="60227"/>
                  </a:cubicBezTo>
                  <a:cubicBezTo>
                    <a:pt x="68877" y="64186"/>
                    <a:pt x="57530" y="69287"/>
                    <a:pt x="39013" y="66824"/>
                  </a:cubicBezTo>
                  <a:cubicBezTo>
                    <a:pt x="20496" y="64361"/>
                    <a:pt x="0" y="63130"/>
                    <a:pt x="0" y="63130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/>
            <p:cNvSpPr/>
            <p:nvPr/>
          </p:nvSpPr>
          <p:spPr>
            <a:xfrm>
              <a:off x="6198597" y="5967055"/>
              <a:ext cx="165550" cy="177121"/>
            </a:xfrm>
            <a:custGeom>
              <a:avLst/>
              <a:gdLst>
                <a:gd name="connsiteX0" fmla="*/ 110881 w 165550"/>
                <a:gd name="connsiteY0" fmla="*/ 74624 h 177121"/>
                <a:gd name="connsiteX1" fmla="*/ 110529 w 165550"/>
                <a:gd name="connsiteY1" fmla="*/ 74624 h 177121"/>
                <a:gd name="connsiteX2" fmla="*/ 95794 w 165550"/>
                <a:gd name="connsiteY2" fmla="*/ 59142 h 177121"/>
                <a:gd name="connsiteX3" fmla="*/ 88186 w 165550"/>
                <a:gd name="connsiteY3" fmla="*/ 36007 h 177121"/>
                <a:gd name="connsiteX4" fmla="*/ 75299 w 165550"/>
                <a:gd name="connsiteY4" fmla="*/ 14016 h 177121"/>
                <a:gd name="connsiteX5" fmla="*/ 57090 w 165550"/>
                <a:gd name="connsiteY5" fmla="*/ 381 h 177121"/>
                <a:gd name="connsiteX6" fmla="*/ 48293 w 165550"/>
                <a:gd name="connsiteY6" fmla="*/ 10893 h 177121"/>
                <a:gd name="connsiteX7" fmla="*/ 17197 w 165550"/>
                <a:gd name="connsiteY7" fmla="*/ 37943 h 177121"/>
                <a:gd name="connsiteX8" fmla="*/ 4003 w 165550"/>
                <a:gd name="connsiteY8" fmla="*/ 48367 h 177121"/>
                <a:gd name="connsiteX9" fmla="*/ 0 w 165550"/>
                <a:gd name="connsiteY9" fmla="*/ 57515 h 177121"/>
                <a:gd name="connsiteX10" fmla="*/ 25291 w 165550"/>
                <a:gd name="connsiteY10" fmla="*/ 75988 h 177121"/>
                <a:gd name="connsiteX11" fmla="*/ 22167 w 165550"/>
                <a:gd name="connsiteY11" fmla="*/ 108051 h 177121"/>
                <a:gd name="connsiteX12" fmla="*/ 22167 w 165550"/>
                <a:gd name="connsiteY12" fmla="*/ 108051 h 177121"/>
                <a:gd name="connsiteX13" fmla="*/ 84447 w 165550"/>
                <a:gd name="connsiteY13" fmla="*/ 137608 h 177121"/>
                <a:gd name="connsiteX14" fmla="*/ 134060 w 165550"/>
                <a:gd name="connsiteY14" fmla="*/ 172794 h 177121"/>
                <a:gd name="connsiteX15" fmla="*/ 147254 w 165550"/>
                <a:gd name="connsiteY15" fmla="*/ 176928 h 177121"/>
                <a:gd name="connsiteX16" fmla="*/ 165551 w 165550"/>
                <a:gd name="connsiteY16" fmla="*/ 169187 h 17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5550" h="177121">
                  <a:moveTo>
                    <a:pt x="110881" y="74624"/>
                  </a:moveTo>
                  <a:lnTo>
                    <a:pt x="110529" y="74624"/>
                  </a:lnTo>
                  <a:cubicBezTo>
                    <a:pt x="108814" y="74184"/>
                    <a:pt x="100985" y="71634"/>
                    <a:pt x="95794" y="59142"/>
                  </a:cubicBezTo>
                  <a:cubicBezTo>
                    <a:pt x="92364" y="50917"/>
                    <a:pt x="91396" y="44144"/>
                    <a:pt x="88186" y="36007"/>
                  </a:cubicBezTo>
                  <a:lnTo>
                    <a:pt x="75299" y="14016"/>
                  </a:lnTo>
                  <a:cubicBezTo>
                    <a:pt x="61796" y="-3577"/>
                    <a:pt x="57090" y="381"/>
                    <a:pt x="57090" y="381"/>
                  </a:cubicBezTo>
                  <a:cubicBezTo>
                    <a:pt x="57090" y="381"/>
                    <a:pt x="53571" y="4780"/>
                    <a:pt x="48293" y="10893"/>
                  </a:cubicBezTo>
                  <a:cubicBezTo>
                    <a:pt x="39497" y="20701"/>
                    <a:pt x="26302" y="34424"/>
                    <a:pt x="17197" y="37943"/>
                  </a:cubicBezTo>
                  <a:cubicBezTo>
                    <a:pt x="11800" y="39922"/>
                    <a:pt x="7177" y="43574"/>
                    <a:pt x="4003" y="48367"/>
                  </a:cubicBezTo>
                  <a:cubicBezTo>
                    <a:pt x="2098" y="51134"/>
                    <a:pt x="740" y="54239"/>
                    <a:pt x="0" y="57515"/>
                  </a:cubicBezTo>
                  <a:cubicBezTo>
                    <a:pt x="1" y="57515"/>
                    <a:pt x="27665" y="62353"/>
                    <a:pt x="25291" y="75988"/>
                  </a:cubicBezTo>
                  <a:cubicBezTo>
                    <a:pt x="20584" y="102377"/>
                    <a:pt x="21684" y="107215"/>
                    <a:pt x="22167" y="108051"/>
                  </a:cubicBezTo>
                  <a:lnTo>
                    <a:pt x="22167" y="108051"/>
                  </a:lnTo>
                  <a:cubicBezTo>
                    <a:pt x="22167" y="108051"/>
                    <a:pt x="69361" y="132769"/>
                    <a:pt x="84447" y="137608"/>
                  </a:cubicBezTo>
                  <a:cubicBezTo>
                    <a:pt x="111320" y="146404"/>
                    <a:pt x="125351" y="164481"/>
                    <a:pt x="134060" y="172794"/>
                  </a:cubicBezTo>
                  <a:cubicBezTo>
                    <a:pt x="137568" y="176162"/>
                    <a:pt x="142451" y="177693"/>
                    <a:pt x="147254" y="176928"/>
                  </a:cubicBezTo>
                  <a:cubicBezTo>
                    <a:pt x="154336" y="175828"/>
                    <a:pt x="163528" y="173541"/>
                    <a:pt x="165551" y="169187"/>
                  </a:cubicBezTo>
                  <a:close/>
                </a:path>
              </a:pathLst>
            </a:custGeom>
            <a:solidFill>
              <a:srgbClr val="2B478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/>
            <p:cNvSpPr/>
            <p:nvPr/>
          </p:nvSpPr>
          <p:spPr>
            <a:xfrm>
              <a:off x="5582576" y="6278569"/>
              <a:ext cx="189860" cy="137008"/>
            </a:xfrm>
            <a:custGeom>
              <a:avLst/>
              <a:gdLst>
                <a:gd name="connsiteX0" fmla="*/ 175535 w 189860"/>
                <a:gd name="connsiteY0" fmla="*/ 76618 h 137008"/>
                <a:gd name="connsiteX1" fmla="*/ 152928 w 189860"/>
                <a:gd name="connsiteY1" fmla="*/ 88845 h 137008"/>
                <a:gd name="connsiteX2" fmla="*/ 129617 w 189860"/>
                <a:gd name="connsiteY2" fmla="*/ 95794 h 137008"/>
                <a:gd name="connsiteX3" fmla="*/ 107625 w 189860"/>
                <a:gd name="connsiteY3" fmla="*/ 111848 h 137008"/>
                <a:gd name="connsiteX4" fmla="*/ 91924 w 189860"/>
                <a:gd name="connsiteY4" fmla="*/ 137006 h 137008"/>
                <a:gd name="connsiteX5" fmla="*/ 1364 w 189860"/>
                <a:gd name="connsiteY5" fmla="*/ 137006 h 137008"/>
                <a:gd name="connsiteX6" fmla="*/ 7829 w 189860"/>
                <a:gd name="connsiteY6" fmla="*/ 113080 h 137008"/>
                <a:gd name="connsiteX7" fmla="*/ 51459 w 189860"/>
                <a:gd name="connsiteY7" fmla="*/ 82292 h 137008"/>
                <a:gd name="connsiteX8" fmla="*/ 82819 w 189860"/>
                <a:gd name="connsiteY8" fmla="*/ 20716 h 137008"/>
                <a:gd name="connsiteX9" fmla="*/ 82819 w 189860"/>
                <a:gd name="connsiteY9" fmla="*/ 20716 h 137008"/>
                <a:gd name="connsiteX10" fmla="*/ 114795 w 189860"/>
                <a:gd name="connsiteY10" fmla="*/ 24718 h 137008"/>
                <a:gd name="connsiteX11" fmla="*/ 133971 w 189860"/>
                <a:gd name="connsiteY11" fmla="*/ 0 h 137008"/>
                <a:gd name="connsiteX12" fmla="*/ 142767 w 189860"/>
                <a:gd name="connsiteY12" fmla="*/ 4398 h 137008"/>
                <a:gd name="connsiteX13" fmla="*/ 152840 w 189860"/>
                <a:gd name="connsiteY13" fmla="*/ 18033 h 137008"/>
                <a:gd name="connsiteX14" fmla="*/ 179229 w 189860"/>
                <a:gd name="connsiteY14" fmla="*/ 49920 h 137008"/>
                <a:gd name="connsiteX15" fmla="*/ 189434 w 189860"/>
                <a:gd name="connsiteY15" fmla="*/ 58717 h 137008"/>
                <a:gd name="connsiteX16" fmla="*/ 175535 w 189860"/>
                <a:gd name="connsiteY16" fmla="*/ 76618 h 13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9860" h="137008">
                  <a:moveTo>
                    <a:pt x="175535" y="76618"/>
                  </a:moveTo>
                  <a:lnTo>
                    <a:pt x="152928" y="88845"/>
                  </a:lnTo>
                  <a:cubicBezTo>
                    <a:pt x="144703" y="91748"/>
                    <a:pt x="137929" y="92584"/>
                    <a:pt x="129617" y="95794"/>
                  </a:cubicBezTo>
                  <a:cubicBezTo>
                    <a:pt x="120901" y="98930"/>
                    <a:pt x="113268" y="104502"/>
                    <a:pt x="107625" y="111848"/>
                  </a:cubicBezTo>
                  <a:cubicBezTo>
                    <a:pt x="101248" y="137798"/>
                    <a:pt x="91924" y="137006"/>
                    <a:pt x="91924" y="137006"/>
                  </a:cubicBezTo>
                  <a:lnTo>
                    <a:pt x="1364" y="137006"/>
                  </a:lnTo>
                  <a:cubicBezTo>
                    <a:pt x="-3035" y="134851"/>
                    <a:pt x="4310" y="116510"/>
                    <a:pt x="7829" y="113080"/>
                  </a:cubicBezTo>
                  <a:cubicBezTo>
                    <a:pt x="16625" y="104635"/>
                    <a:pt x="42092" y="108682"/>
                    <a:pt x="51459" y="82292"/>
                  </a:cubicBezTo>
                  <a:cubicBezTo>
                    <a:pt x="56738" y="67338"/>
                    <a:pt x="82819" y="20716"/>
                    <a:pt x="82819" y="20716"/>
                  </a:cubicBezTo>
                  <a:lnTo>
                    <a:pt x="82819" y="20716"/>
                  </a:lnTo>
                  <a:cubicBezTo>
                    <a:pt x="83699" y="20232"/>
                    <a:pt x="88537" y="19264"/>
                    <a:pt x="114795" y="24718"/>
                  </a:cubicBezTo>
                  <a:cubicBezTo>
                    <a:pt x="128342" y="27533"/>
                    <a:pt x="133971" y="0"/>
                    <a:pt x="133971" y="0"/>
                  </a:cubicBezTo>
                  <a:cubicBezTo>
                    <a:pt x="137155" y="895"/>
                    <a:pt x="140141" y="2388"/>
                    <a:pt x="142767" y="4398"/>
                  </a:cubicBezTo>
                  <a:cubicBezTo>
                    <a:pt x="147515" y="7731"/>
                    <a:pt x="151050" y="12516"/>
                    <a:pt x="152840" y="18033"/>
                  </a:cubicBezTo>
                  <a:cubicBezTo>
                    <a:pt x="156094" y="27445"/>
                    <a:pt x="169421" y="41036"/>
                    <a:pt x="179229" y="49920"/>
                  </a:cubicBezTo>
                  <a:cubicBezTo>
                    <a:pt x="185035" y="55287"/>
                    <a:pt x="189434" y="58717"/>
                    <a:pt x="189434" y="58717"/>
                  </a:cubicBezTo>
                  <a:cubicBezTo>
                    <a:pt x="189434" y="58717"/>
                    <a:pt x="193656" y="63643"/>
                    <a:pt x="175535" y="76618"/>
                  </a:cubicBezTo>
                  <a:close/>
                </a:path>
              </a:pathLst>
            </a:custGeom>
            <a:solidFill>
              <a:srgbClr val="2B478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/>
            <p:cNvSpPr/>
            <p:nvPr/>
          </p:nvSpPr>
          <p:spPr>
            <a:xfrm>
              <a:off x="5338179" y="4804180"/>
              <a:ext cx="68410" cy="121525"/>
            </a:xfrm>
            <a:custGeom>
              <a:avLst/>
              <a:gdLst>
                <a:gd name="connsiteX0" fmla="*/ 67146 w 68410"/>
                <a:gd name="connsiteY0" fmla="*/ 97203 h 121525"/>
                <a:gd name="connsiteX1" fmla="*/ 63936 w 68410"/>
                <a:gd name="connsiteY1" fmla="*/ 49614 h 121525"/>
                <a:gd name="connsiteX2" fmla="*/ 48102 w 68410"/>
                <a:gd name="connsiteY2" fmla="*/ 16627 h 121525"/>
                <a:gd name="connsiteX3" fmla="*/ 41681 w 68410"/>
                <a:gd name="connsiteY3" fmla="*/ 48734 h 121525"/>
                <a:gd name="connsiteX4" fmla="*/ 28926 w 68410"/>
                <a:gd name="connsiteY4" fmla="*/ 32505 h 121525"/>
                <a:gd name="connsiteX5" fmla="*/ 21889 w 68410"/>
                <a:gd name="connsiteY5" fmla="*/ 134 h 121525"/>
                <a:gd name="connsiteX6" fmla="*/ 2140 w 68410"/>
                <a:gd name="connsiteY6" fmla="*/ 71517 h 121525"/>
                <a:gd name="connsiteX7" fmla="*/ 39086 w 68410"/>
                <a:gd name="connsiteY7" fmla="*/ 121526 h 12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410" h="121525">
                  <a:moveTo>
                    <a:pt x="67146" y="97203"/>
                  </a:moveTo>
                  <a:cubicBezTo>
                    <a:pt x="67146" y="97203"/>
                    <a:pt x="71545" y="68526"/>
                    <a:pt x="63936" y="49614"/>
                  </a:cubicBezTo>
                  <a:cubicBezTo>
                    <a:pt x="56107" y="29690"/>
                    <a:pt x="54392" y="8006"/>
                    <a:pt x="48102" y="16627"/>
                  </a:cubicBezTo>
                  <a:cubicBezTo>
                    <a:pt x="41813" y="25248"/>
                    <a:pt x="47135" y="49526"/>
                    <a:pt x="41681" y="48734"/>
                  </a:cubicBezTo>
                  <a:cubicBezTo>
                    <a:pt x="39262" y="48383"/>
                    <a:pt x="31829" y="44336"/>
                    <a:pt x="28926" y="32505"/>
                  </a:cubicBezTo>
                  <a:cubicBezTo>
                    <a:pt x="25231" y="17683"/>
                    <a:pt x="34203" y="-1802"/>
                    <a:pt x="21889" y="134"/>
                  </a:cubicBezTo>
                  <a:cubicBezTo>
                    <a:pt x="9573" y="2069"/>
                    <a:pt x="-5689" y="56651"/>
                    <a:pt x="2140" y="71517"/>
                  </a:cubicBezTo>
                  <a:cubicBezTo>
                    <a:pt x="9969" y="86384"/>
                    <a:pt x="39086" y="121526"/>
                    <a:pt x="39086" y="121526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/>
            <p:cNvSpPr/>
            <p:nvPr/>
          </p:nvSpPr>
          <p:spPr>
            <a:xfrm>
              <a:off x="5567050" y="5021236"/>
              <a:ext cx="259409" cy="62235"/>
            </a:xfrm>
            <a:custGeom>
              <a:avLst/>
              <a:gdLst>
                <a:gd name="connsiteX0" fmla="*/ 259410 w 259409"/>
                <a:gd name="connsiteY0" fmla="*/ 836 h 62235"/>
                <a:gd name="connsiteX1" fmla="*/ 259410 w 259409"/>
                <a:gd name="connsiteY1" fmla="*/ 1144 h 62235"/>
                <a:gd name="connsiteX2" fmla="*/ 256551 w 259409"/>
                <a:gd name="connsiteY2" fmla="*/ 24015 h 62235"/>
                <a:gd name="connsiteX3" fmla="*/ 256243 w 259409"/>
                <a:gd name="connsiteY3" fmla="*/ 26873 h 62235"/>
                <a:gd name="connsiteX4" fmla="*/ 256243 w 259409"/>
                <a:gd name="connsiteY4" fmla="*/ 28325 h 62235"/>
                <a:gd name="connsiteX5" fmla="*/ 111760 w 259409"/>
                <a:gd name="connsiteY5" fmla="*/ 62236 h 62235"/>
                <a:gd name="connsiteX6" fmla="*/ 21991 w 259409"/>
                <a:gd name="connsiteY6" fmla="*/ 46182 h 62235"/>
                <a:gd name="connsiteX7" fmla="*/ 21332 w 259409"/>
                <a:gd name="connsiteY7" fmla="*/ 45874 h 62235"/>
                <a:gd name="connsiteX8" fmla="*/ 4750 w 259409"/>
                <a:gd name="connsiteY8" fmla="*/ 36858 h 62235"/>
                <a:gd name="connsiteX9" fmla="*/ 0 w 259409"/>
                <a:gd name="connsiteY9" fmla="*/ 0 h 62235"/>
                <a:gd name="connsiteX10" fmla="*/ 259410 w 259409"/>
                <a:gd name="connsiteY10" fmla="*/ 836 h 6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9409" h="62235">
                  <a:moveTo>
                    <a:pt x="259410" y="836"/>
                  </a:moveTo>
                  <a:lnTo>
                    <a:pt x="259410" y="1144"/>
                  </a:lnTo>
                  <a:lnTo>
                    <a:pt x="256551" y="24015"/>
                  </a:lnTo>
                  <a:cubicBezTo>
                    <a:pt x="256551" y="25158"/>
                    <a:pt x="256287" y="26126"/>
                    <a:pt x="256243" y="26873"/>
                  </a:cubicBezTo>
                  <a:lnTo>
                    <a:pt x="256243" y="28325"/>
                  </a:lnTo>
                  <a:cubicBezTo>
                    <a:pt x="194667" y="51152"/>
                    <a:pt x="151740" y="62236"/>
                    <a:pt x="111760" y="62236"/>
                  </a:cubicBezTo>
                  <a:cubicBezTo>
                    <a:pt x="68481" y="62236"/>
                    <a:pt x="39496" y="53835"/>
                    <a:pt x="21991" y="46182"/>
                  </a:cubicBezTo>
                  <a:lnTo>
                    <a:pt x="21332" y="45874"/>
                  </a:lnTo>
                  <a:cubicBezTo>
                    <a:pt x="15546" y="43372"/>
                    <a:pt x="9997" y="40354"/>
                    <a:pt x="4750" y="36858"/>
                  </a:cubicBezTo>
                  <a:cubicBezTo>
                    <a:pt x="4750" y="36858"/>
                    <a:pt x="2639" y="23135"/>
                    <a:pt x="0" y="0"/>
                  </a:cubicBezTo>
                  <a:cubicBezTo>
                    <a:pt x="20804" y="10864"/>
                    <a:pt x="117918" y="53395"/>
                    <a:pt x="259410" y="836"/>
                  </a:cubicBezTo>
                  <a:close/>
                </a:path>
              </a:pathLst>
            </a:custGeom>
            <a:solidFill>
              <a:srgbClr val="233862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/>
            <p:cNvSpPr/>
            <p:nvPr/>
          </p:nvSpPr>
          <p:spPr>
            <a:xfrm>
              <a:off x="10142525" y="4761123"/>
              <a:ext cx="899842" cy="1653353"/>
            </a:xfrm>
            <a:custGeom>
              <a:avLst/>
              <a:gdLst>
                <a:gd name="connsiteX0" fmla="*/ 0 w 899842"/>
                <a:gd name="connsiteY0" fmla="*/ 1653353 h 1653353"/>
                <a:gd name="connsiteX1" fmla="*/ 0 w 899842"/>
                <a:gd name="connsiteY1" fmla="*/ 0 h 1653353"/>
                <a:gd name="connsiteX2" fmla="*/ 899710 w 899842"/>
                <a:gd name="connsiteY2" fmla="*/ 0 h 1653353"/>
                <a:gd name="connsiteX3" fmla="*/ 899710 w 899842"/>
                <a:gd name="connsiteY3" fmla="*/ 321074 h 1653353"/>
                <a:gd name="connsiteX4" fmla="*/ 384496 w 899842"/>
                <a:gd name="connsiteY4" fmla="*/ 321074 h 1653353"/>
                <a:gd name="connsiteX5" fmla="*/ 384496 w 899842"/>
                <a:gd name="connsiteY5" fmla="*/ 624906 h 1653353"/>
                <a:gd name="connsiteX6" fmla="*/ 860126 w 899842"/>
                <a:gd name="connsiteY6" fmla="*/ 624906 h 1653353"/>
                <a:gd name="connsiteX7" fmla="*/ 860126 w 899842"/>
                <a:gd name="connsiteY7" fmla="*/ 956667 h 1653353"/>
                <a:gd name="connsiteX8" fmla="*/ 384496 w 899842"/>
                <a:gd name="connsiteY8" fmla="*/ 956667 h 1653353"/>
                <a:gd name="connsiteX9" fmla="*/ 384496 w 899842"/>
                <a:gd name="connsiteY9" fmla="*/ 1317325 h 1653353"/>
                <a:gd name="connsiteX10" fmla="*/ 899842 w 899842"/>
                <a:gd name="connsiteY10" fmla="*/ 1317325 h 1653353"/>
                <a:gd name="connsiteX11" fmla="*/ 899842 w 899842"/>
                <a:gd name="connsiteY11" fmla="*/ 1653353 h 165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9842" h="1653353">
                  <a:moveTo>
                    <a:pt x="0" y="1653353"/>
                  </a:moveTo>
                  <a:lnTo>
                    <a:pt x="0" y="0"/>
                  </a:lnTo>
                  <a:lnTo>
                    <a:pt x="899710" y="0"/>
                  </a:lnTo>
                  <a:lnTo>
                    <a:pt x="899710" y="321074"/>
                  </a:lnTo>
                  <a:lnTo>
                    <a:pt x="384496" y="321074"/>
                  </a:lnTo>
                  <a:lnTo>
                    <a:pt x="384496" y="624906"/>
                  </a:lnTo>
                  <a:lnTo>
                    <a:pt x="860126" y="624906"/>
                  </a:lnTo>
                  <a:lnTo>
                    <a:pt x="860126" y="956667"/>
                  </a:lnTo>
                  <a:lnTo>
                    <a:pt x="384496" y="956667"/>
                  </a:lnTo>
                  <a:lnTo>
                    <a:pt x="384496" y="1317325"/>
                  </a:lnTo>
                  <a:lnTo>
                    <a:pt x="899842" y="1317325"/>
                  </a:lnTo>
                  <a:lnTo>
                    <a:pt x="899842" y="1653353"/>
                  </a:lnTo>
                  <a:close/>
                </a:path>
              </a:pathLst>
            </a:custGeom>
            <a:solidFill>
              <a:srgbClr val="F2564B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/>
            <p:cNvSpPr/>
            <p:nvPr/>
          </p:nvSpPr>
          <p:spPr>
            <a:xfrm>
              <a:off x="10885719" y="4743139"/>
              <a:ext cx="71277" cy="34584"/>
            </a:xfrm>
            <a:custGeom>
              <a:avLst/>
              <a:gdLst>
                <a:gd name="connsiteX0" fmla="*/ 71277 w 71277"/>
                <a:gd name="connsiteY0" fmla="*/ 17984 h 34584"/>
                <a:gd name="connsiteX1" fmla="*/ 31693 w 71277"/>
                <a:gd name="connsiteY1" fmla="*/ 39 h 34584"/>
                <a:gd name="connsiteX2" fmla="*/ 3721 w 71277"/>
                <a:gd name="connsiteY2" fmla="*/ 27308 h 34584"/>
                <a:gd name="connsiteX3" fmla="*/ 54696 w 71277"/>
                <a:gd name="connsiteY3" fmla="*/ 27308 h 3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277" h="34584">
                  <a:moveTo>
                    <a:pt x="71277" y="17984"/>
                  </a:moveTo>
                  <a:cubicBezTo>
                    <a:pt x="61663" y="6079"/>
                    <a:pt x="46983" y="-576"/>
                    <a:pt x="31693" y="39"/>
                  </a:cubicBezTo>
                  <a:cubicBezTo>
                    <a:pt x="6579" y="1446"/>
                    <a:pt x="-7055" y="17237"/>
                    <a:pt x="3721" y="27308"/>
                  </a:cubicBezTo>
                  <a:cubicBezTo>
                    <a:pt x="14496" y="37380"/>
                    <a:pt x="38158" y="36633"/>
                    <a:pt x="54696" y="27308"/>
                  </a:cubicBezTo>
                  <a:close/>
                </a:path>
              </a:pathLst>
            </a:custGeom>
            <a:solidFill>
              <a:srgbClr val="FFB27D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/>
            <p:cNvSpPr/>
            <p:nvPr/>
          </p:nvSpPr>
          <p:spPr>
            <a:xfrm>
              <a:off x="275978" y="6413728"/>
              <a:ext cx="12018136" cy="30523"/>
            </a:xfrm>
            <a:custGeom>
              <a:avLst/>
              <a:gdLst>
                <a:gd name="connsiteX0" fmla="*/ 12004809 w 12018136"/>
                <a:gd name="connsiteY0" fmla="*/ 0 h 30523"/>
                <a:gd name="connsiteX1" fmla="*/ 12018136 w 12018136"/>
                <a:gd name="connsiteY1" fmla="*/ 0 h 30523"/>
                <a:gd name="connsiteX2" fmla="*/ 12018136 w 12018136"/>
                <a:gd name="connsiteY2" fmla="*/ 30524 h 30523"/>
                <a:gd name="connsiteX3" fmla="*/ 12004809 w 12018136"/>
                <a:gd name="connsiteY3" fmla="*/ 30524 h 30523"/>
                <a:gd name="connsiteX4" fmla="*/ 13326 w 12018136"/>
                <a:gd name="connsiteY4" fmla="*/ 30524 h 30523"/>
                <a:gd name="connsiteX5" fmla="*/ 13326 w 12018136"/>
                <a:gd name="connsiteY5" fmla="*/ 0 h 30523"/>
                <a:gd name="connsiteX6" fmla="*/ 0 w 12018136"/>
                <a:gd name="connsiteY6" fmla="*/ 0 h 30523"/>
                <a:gd name="connsiteX7" fmla="*/ 13326 w 12018136"/>
                <a:gd name="connsiteY7" fmla="*/ 0 h 3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18136" h="30523">
                  <a:moveTo>
                    <a:pt x="12004809" y="0"/>
                  </a:moveTo>
                  <a:cubicBezTo>
                    <a:pt x="12012169" y="0"/>
                    <a:pt x="12018136" y="0"/>
                    <a:pt x="12018136" y="0"/>
                  </a:cubicBezTo>
                  <a:lnTo>
                    <a:pt x="12018136" y="30524"/>
                  </a:lnTo>
                  <a:cubicBezTo>
                    <a:pt x="12018136" y="30524"/>
                    <a:pt x="12012169" y="30524"/>
                    <a:pt x="12004809" y="30524"/>
                  </a:cubicBezTo>
                  <a:lnTo>
                    <a:pt x="13326" y="30524"/>
                  </a:lnTo>
                  <a:lnTo>
                    <a:pt x="13326" y="0"/>
                  </a:lnTo>
                  <a:cubicBezTo>
                    <a:pt x="5966" y="0"/>
                    <a:pt x="0" y="0"/>
                    <a:pt x="0" y="0"/>
                  </a:cubicBezTo>
                  <a:cubicBezTo>
                    <a:pt x="0" y="0"/>
                    <a:pt x="5966" y="0"/>
                    <a:pt x="13326" y="0"/>
                  </a:cubicBezTo>
                  <a:close/>
                </a:path>
              </a:pathLst>
            </a:custGeom>
            <a:solidFill>
              <a:srgbClr val="2E3552"/>
            </a:solidFill>
            <a:ln w="4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4561216" y="922570"/>
            <a:ext cx="3057247" cy="722175"/>
            <a:chOff x="4558690" y="607642"/>
            <a:chExt cx="3057247" cy="722175"/>
          </a:xfrm>
        </p:grpSpPr>
        <p:sp>
          <p:nvSpPr>
            <p:cNvPr id="124" name="矩形 123"/>
            <p:cNvSpPr/>
            <p:nvPr/>
          </p:nvSpPr>
          <p:spPr>
            <a:xfrm>
              <a:off x="4558690" y="607642"/>
              <a:ext cx="30572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为什么要学习礼仪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矩形 1"/>
            <p:cNvSpPr/>
            <p:nvPr/>
          </p:nvSpPr>
          <p:spPr>
            <a:xfrm>
              <a:off x="5822858" y="1249634"/>
              <a:ext cx="567159" cy="80183"/>
            </a:xfrm>
            <a:prstGeom prst="rect">
              <a:avLst/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2071755" y="2177786"/>
            <a:ext cx="8048489" cy="2422994"/>
            <a:chOff x="1803990" y="2135638"/>
            <a:chExt cx="8048489" cy="2422994"/>
          </a:xfrm>
        </p:grpSpPr>
        <p:grpSp>
          <p:nvGrpSpPr>
            <p:cNvPr id="129" name="组合 128"/>
            <p:cNvGrpSpPr/>
            <p:nvPr/>
          </p:nvGrpSpPr>
          <p:grpSpPr>
            <a:xfrm>
              <a:off x="1803990" y="2135638"/>
              <a:ext cx="3057247" cy="2422994"/>
              <a:chOff x="1553247" y="1810657"/>
              <a:chExt cx="3057247" cy="2422994"/>
            </a:xfrm>
          </p:grpSpPr>
          <p:sp>
            <p:nvSpPr>
              <p:cNvPr id="128" name="任意多边形: 形状 127"/>
              <p:cNvSpPr/>
              <p:nvPr/>
            </p:nvSpPr>
            <p:spPr>
              <a:xfrm flipH="1">
                <a:off x="2308016" y="1810657"/>
                <a:ext cx="1547711" cy="1547823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2476577" y="2230625"/>
                <a:ext cx="121058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提高</a:t>
                </a:r>
                <a:endPara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企业形象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1553247" y="3533075"/>
                <a:ext cx="3057247" cy="700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塑造企业商务形象、传播商务沟通信息、提高商务合作效率</a:t>
                </a:r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6795232" y="2135638"/>
              <a:ext cx="3057247" cy="2422994"/>
              <a:chOff x="1553247" y="1810657"/>
              <a:chExt cx="3057247" cy="2422994"/>
            </a:xfrm>
          </p:grpSpPr>
          <p:sp>
            <p:nvSpPr>
              <p:cNvPr id="131" name="任意多边形: 形状 130"/>
              <p:cNvSpPr/>
              <p:nvPr/>
            </p:nvSpPr>
            <p:spPr>
              <a:xfrm flipH="1">
                <a:off x="2308016" y="1810657"/>
                <a:ext cx="1547711" cy="1547823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矩形 131"/>
              <p:cNvSpPr/>
              <p:nvPr/>
            </p:nvSpPr>
            <p:spPr>
              <a:xfrm>
                <a:off x="2476577" y="2230625"/>
                <a:ext cx="121058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提升</a:t>
                </a:r>
                <a:endPara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个人素质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矩形 132"/>
              <p:cNvSpPr/>
              <p:nvPr/>
            </p:nvSpPr>
            <p:spPr>
              <a:xfrm>
                <a:off x="1553247" y="3533075"/>
                <a:ext cx="3057247" cy="700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树立个人品牌形象、提升个人职业素养、提升个人交际能力</a:t>
                </a:r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11428033" y="4374658"/>
            <a:ext cx="1261556" cy="699711"/>
            <a:chOff x="4237702" y="5358360"/>
            <a:chExt cx="1823463" cy="1011368"/>
          </a:xfrm>
          <a:solidFill>
            <a:srgbClr val="3A4ACE"/>
          </a:solidFill>
        </p:grpSpPr>
        <p:grpSp>
          <p:nvGrpSpPr>
            <p:cNvPr id="137" name="组合 136"/>
            <p:cNvGrpSpPr/>
            <p:nvPr/>
          </p:nvGrpSpPr>
          <p:grpSpPr>
            <a:xfrm>
              <a:off x="4237702" y="5358360"/>
              <a:ext cx="1823463" cy="81023"/>
              <a:chOff x="4237702" y="5358360"/>
              <a:chExt cx="1823463" cy="81023"/>
            </a:xfrm>
            <a:grpFill/>
          </p:grpSpPr>
          <p:sp>
            <p:nvSpPr>
              <p:cNvPr id="174" name="椭圆 173"/>
              <p:cNvSpPr/>
              <p:nvPr/>
            </p:nvSpPr>
            <p:spPr>
              <a:xfrm>
                <a:off x="42377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44866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47355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>
                <a:off x="498446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523338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9" name="椭圆 178"/>
              <p:cNvSpPr/>
              <p:nvPr/>
            </p:nvSpPr>
            <p:spPr>
              <a:xfrm>
                <a:off x="54823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57312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59801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38" name="组合 137"/>
            <p:cNvGrpSpPr/>
            <p:nvPr/>
          </p:nvGrpSpPr>
          <p:grpSpPr>
            <a:xfrm>
              <a:off x="4237702" y="5590946"/>
              <a:ext cx="1823463" cy="81023"/>
              <a:chOff x="4237702" y="5590947"/>
              <a:chExt cx="1823463" cy="81023"/>
            </a:xfrm>
            <a:grpFill/>
          </p:grpSpPr>
          <p:sp>
            <p:nvSpPr>
              <p:cNvPr id="166" name="椭圆 165"/>
              <p:cNvSpPr/>
              <p:nvPr/>
            </p:nvSpPr>
            <p:spPr>
              <a:xfrm>
                <a:off x="42377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44866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>
                <a:off x="47355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498446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523338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54823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57312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59801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4237702" y="5823532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158" name="椭圆 157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4237702" y="6056118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150" name="椭圆 149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4237702" y="6288705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142" name="椭圆 141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182" name="任意多边形: 形状 181"/>
          <p:cNvSpPr/>
          <p:nvPr/>
        </p:nvSpPr>
        <p:spPr>
          <a:xfrm flipH="1">
            <a:off x="10512114" y="5074369"/>
            <a:ext cx="357221" cy="358957"/>
          </a:xfrm>
          <a:custGeom>
            <a:avLst/>
            <a:gdLst>
              <a:gd name="connsiteX0" fmla="*/ 286301 w 357221"/>
              <a:gd name="connsiteY0" fmla="*/ 221010 h 358957"/>
              <a:gd name="connsiteX1" fmla="*/ 225889 w 357221"/>
              <a:gd name="connsiteY1" fmla="*/ 227319 h 358957"/>
              <a:gd name="connsiteX2" fmla="*/ 220986 w 357221"/>
              <a:gd name="connsiteY2" fmla="*/ 286941 h 358957"/>
              <a:gd name="connsiteX3" fmla="*/ 220986 w 357221"/>
              <a:gd name="connsiteY3" fmla="*/ 300655 h 358957"/>
              <a:gd name="connsiteX4" fmla="*/ 215123 w 357221"/>
              <a:gd name="connsiteY4" fmla="*/ 352427 h 358957"/>
              <a:gd name="connsiteX5" fmla="*/ 148232 w 357221"/>
              <a:gd name="connsiteY5" fmla="*/ 356335 h 358957"/>
              <a:gd name="connsiteX6" fmla="*/ 136438 w 357221"/>
              <a:gd name="connsiteY6" fmla="*/ 339192 h 358957"/>
              <a:gd name="connsiteX7" fmla="*/ 136438 w 357221"/>
              <a:gd name="connsiteY7" fmla="*/ 250050 h 358957"/>
              <a:gd name="connsiteX8" fmla="*/ 107946 w 357221"/>
              <a:gd name="connsiteY8" fmla="*/ 221113 h 358957"/>
              <a:gd name="connsiteX9" fmla="*/ 22232 w 357221"/>
              <a:gd name="connsiteY9" fmla="*/ 221113 h 358957"/>
              <a:gd name="connsiteX10" fmla="*/ 15 w 357221"/>
              <a:gd name="connsiteY10" fmla="*/ 199273 h 358957"/>
              <a:gd name="connsiteX11" fmla="*/ 59226 w 357221"/>
              <a:gd name="connsiteY11" fmla="*/ 136050 h 358957"/>
              <a:gd name="connsiteX12" fmla="*/ 131431 w 357221"/>
              <a:gd name="connsiteY12" fmla="*/ 130084 h 358957"/>
              <a:gd name="connsiteX13" fmla="*/ 136369 w 357221"/>
              <a:gd name="connsiteY13" fmla="*/ 57227 h 358957"/>
              <a:gd name="connsiteX14" fmla="*/ 136541 w 357221"/>
              <a:gd name="connsiteY14" fmla="*/ 16084 h 358957"/>
              <a:gd name="connsiteX15" fmla="*/ 153306 w 357221"/>
              <a:gd name="connsiteY15" fmla="*/ 38 h 358957"/>
              <a:gd name="connsiteX16" fmla="*/ 201306 w 357221"/>
              <a:gd name="connsiteY16" fmla="*/ 38 h 358957"/>
              <a:gd name="connsiteX17" fmla="*/ 221226 w 357221"/>
              <a:gd name="connsiteY17" fmla="*/ 20610 h 358957"/>
              <a:gd name="connsiteX18" fmla="*/ 221226 w 357221"/>
              <a:gd name="connsiteY18" fmla="*/ 109753 h 358957"/>
              <a:gd name="connsiteX19" fmla="*/ 248655 w 357221"/>
              <a:gd name="connsiteY19" fmla="*/ 136427 h 358957"/>
              <a:gd name="connsiteX20" fmla="*/ 334369 w 357221"/>
              <a:gd name="connsiteY20" fmla="*/ 136427 h 358957"/>
              <a:gd name="connsiteX21" fmla="*/ 357100 w 357221"/>
              <a:gd name="connsiteY21" fmla="*/ 157170 h 358957"/>
              <a:gd name="connsiteX22" fmla="*/ 356826 w 357221"/>
              <a:gd name="connsiteY22" fmla="*/ 205170 h 358957"/>
              <a:gd name="connsiteX23" fmla="*/ 340095 w 357221"/>
              <a:gd name="connsiteY23" fmla="*/ 221284 h 358957"/>
              <a:gd name="connsiteX24" fmla="*/ 286301 w 357221"/>
              <a:gd name="connsiteY24" fmla="*/ 221010 h 35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57221" h="358957">
                <a:moveTo>
                  <a:pt x="286301" y="221010"/>
                </a:moveTo>
                <a:cubicBezTo>
                  <a:pt x="267237" y="224438"/>
                  <a:pt x="240975" y="211375"/>
                  <a:pt x="225889" y="227319"/>
                </a:cubicBezTo>
                <a:cubicBezTo>
                  <a:pt x="212415" y="241581"/>
                  <a:pt x="222460" y="266713"/>
                  <a:pt x="220986" y="286941"/>
                </a:cubicBezTo>
                <a:cubicBezTo>
                  <a:pt x="220609" y="291501"/>
                  <a:pt x="221329" y="296130"/>
                  <a:pt x="220986" y="300655"/>
                </a:cubicBezTo>
                <a:cubicBezTo>
                  <a:pt x="219032" y="318347"/>
                  <a:pt x="229729" y="342690"/>
                  <a:pt x="215123" y="352427"/>
                </a:cubicBezTo>
                <a:cubicBezTo>
                  <a:pt x="196746" y="364667"/>
                  <a:pt x="170860" y="355856"/>
                  <a:pt x="148232" y="356335"/>
                </a:cubicBezTo>
                <a:cubicBezTo>
                  <a:pt x="137192" y="356335"/>
                  <a:pt x="136472" y="347730"/>
                  <a:pt x="136438" y="339192"/>
                </a:cubicBezTo>
                <a:cubicBezTo>
                  <a:pt x="136438" y="309501"/>
                  <a:pt x="136438" y="279776"/>
                  <a:pt x="136438" y="250050"/>
                </a:cubicBezTo>
                <a:cubicBezTo>
                  <a:pt x="136129" y="221867"/>
                  <a:pt x="135923" y="221524"/>
                  <a:pt x="107946" y="221113"/>
                </a:cubicBezTo>
                <a:cubicBezTo>
                  <a:pt x="79386" y="220667"/>
                  <a:pt x="50826" y="220530"/>
                  <a:pt x="22232" y="221113"/>
                </a:cubicBezTo>
                <a:cubicBezTo>
                  <a:pt x="6460" y="221456"/>
                  <a:pt x="-363" y="216038"/>
                  <a:pt x="15" y="199273"/>
                </a:cubicBezTo>
                <a:cubicBezTo>
                  <a:pt x="1798" y="121512"/>
                  <a:pt x="-10031" y="138724"/>
                  <a:pt x="59226" y="136050"/>
                </a:cubicBezTo>
                <a:cubicBezTo>
                  <a:pt x="83912" y="135089"/>
                  <a:pt x="115763" y="147124"/>
                  <a:pt x="131431" y="130084"/>
                </a:cubicBezTo>
                <a:cubicBezTo>
                  <a:pt x="147100" y="113044"/>
                  <a:pt x="135135" y="82084"/>
                  <a:pt x="136369" y="57227"/>
                </a:cubicBezTo>
                <a:cubicBezTo>
                  <a:pt x="137020" y="43512"/>
                  <a:pt x="136814" y="29798"/>
                  <a:pt x="136541" y="16084"/>
                </a:cubicBezTo>
                <a:cubicBezTo>
                  <a:pt x="136335" y="4358"/>
                  <a:pt x="142026" y="-168"/>
                  <a:pt x="153306" y="38"/>
                </a:cubicBezTo>
                <a:cubicBezTo>
                  <a:pt x="169317" y="347"/>
                  <a:pt x="185329" y="621"/>
                  <a:pt x="201306" y="38"/>
                </a:cubicBezTo>
                <a:cubicBezTo>
                  <a:pt x="216221" y="-579"/>
                  <a:pt x="221466" y="6244"/>
                  <a:pt x="221226" y="20610"/>
                </a:cubicBezTo>
                <a:cubicBezTo>
                  <a:pt x="220769" y="50324"/>
                  <a:pt x="220769" y="80038"/>
                  <a:pt x="221226" y="109753"/>
                </a:cubicBezTo>
                <a:cubicBezTo>
                  <a:pt x="221706" y="135810"/>
                  <a:pt x="222118" y="136084"/>
                  <a:pt x="248655" y="136427"/>
                </a:cubicBezTo>
                <a:cubicBezTo>
                  <a:pt x="277214" y="136804"/>
                  <a:pt x="305775" y="137078"/>
                  <a:pt x="334369" y="136427"/>
                </a:cubicBezTo>
                <a:cubicBezTo>
                  <a:pt x="349626" y="136015"/>
                  <a:pt x="358369" y="139856"/>
                  <a:pt x="357100" y="157170"/>
                </a:cubicBezTo>
                <a:cubicBezTo>
                  <a:pt x="356037" y="173078"/>
                  <a:pt x="356586" y="189124"/>
                  <a:pt x="356826" y="205170"/>
                </a:cubicBezTo>
                <a:cubicBezTo>
                  <a:pt x="356997" y="216793"/>
                  <a:pt x="351306" y="221421"/>
                  <a:pt x="340095" y="221284"/>
                </a:cubicBezTo>
                <a:cubicBezTo>
                  <a:pt x="322643" y="220838"/>
                  <a:pt x="305500" y="221010"/>
                  <a:pt x="286301" y="221010"/>
                </a:cubicBezTo>
                <a:close/>
              </a:path>
            </a:pathLst>
          </a:custGeom>
          <a:solidFill>
            <a:srgbClr val="F2564B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3" name="任意多边形: 形状 182"/>
          <p:cNvSpPr/>
          <p:nvPr/>
        </p:nvSpPr>
        <p:spPr>
          <a:xfrm flipH="1">
            <a:off x="3041332" y="302321"/>
            <a:ext cx="484390" cy="484425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8FB4F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187" name="直接连接符 186"/>
          <p:cNvCxnSpPr/>
          <p:nvPr/>
        </p:nvCxnSpPr>
        <p:spPr>
          <a:xfrm>
            <a:off x="6096000" y="2597754"/>
            <a:ext cx="0" cy="15068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任意多边形: 形状 185"/>
          <p:cNvSpPr/>
          <p:nvPr/>
        </p:nvSpPr>
        <p:spPr>
          <a:xfrm>
            <a:off x="11500861" y="123251"/>
            <a:ext cx="691139" cy="2121858"/>
          </a:xfrm>
          <a:custGeom>
            <a:avLst/>
            <a:gdLst>
              <a:gd name="connsiteX0" fmla="*/ 691139 w 691139"/>
              <a:gd name="connsiteY0" fmla="*/ 0 h 2121858"/>
              <a:gd name="connsiteX1" fmla="*/ 691139 w 691139"/>
              <a:gd name="connsiteY1" fmla="*/ 656653 h 2121858"/>
              <a:gd name="connsiteX2" fmla="*/ 644662 w 691139"/>
              <a:gd name="connsiteY2" fmla="*/ 712984 h 2121858"/>
              <a:gd name="connsiteX3" fmla="*/ 538379 w 691139"/>
              <a:gd name="connsiteY3" fmla="*/ 1060929 h 2121858"/>
              <a:gd name="connsiteX4" fmla="*/ 644662 w 691139"/>
              <a:gd name="connsiteY4" fmla="*/ 1408875 h 2121858"/>
              <a:gd name="connsiteX5" fmla="*/ 691139 w 691139"/>
              <a:gd name="connsiteY5" fmla="*/ 1465206 h 2121858"/>
              <a:gd name="connsiteX6" fmla="*/ 691139 w 691139"/>
              <a:gd name="connsiteY6" fmla="*/ 2121858 h 2121858"/>
              <a:gd name="connsiteX7" fmla="*/ 607441 w 691139"/>
              <a:gd name="connsiteY7" fmla="*/ 2081539 h 2121858"/>
              <a:gd name="connsiteX8" fmla="*/ 0 w 691139"/>
              <a:gd name="connsiteY8" fmla="*/ 1060929 h 2121858"/>
              <a:gd name="connsiteX9" fmla="*/ 607441 w 691139"/>
              <a:gd name="connsiteY9" fmla="*/ 40319 h 212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139" h="2121858">
                <a:moveTo>
                  <a:pt x="691139" y="0"/>
                </a:moveTo>
                <a:lnTo>
                  <a:pt x="691139" y="656653"/>
                </a:lnTo>
                <a:lnTo>
                  <a:pt x="644662" y="712984"/>
                </a:lnTo>
                <a:cubicBezTo>
                  <a:pt x="577560" y="812307"/>
                  <a:pt x="538379" y="932042"/>
                  <a:pt x="538379" y="1060929"/>
                </a:cubicBezTo>
                <a:cubicBezTo>
                  <a:pt x="538379" y="1189816"/>
                  <a:pt x="577560" y="1309552"/>
                  <a:pt x="644662" y="1408875"/>
                </a:cubicBezTo>
                <a:lnTo>
                  <a:pt x="691139" y="1465206"/>
                </a:lnTo>
                <a:lnTo>
                  <a:pt x="691139" y="2121858"/>
                </a:lnTo>
                <a:lnTo>
                  <a:pt x="607441" y="2081539"/>
                </a:lnTo>
                <a:cubicBezTo>
                  <a:pt x="245622" y="1884987"/>
                  <a:pt x="0" y="1501642"/>
                  <a:pt x="0" y="1060929"/>
                </a:cubicBezTo>
                <a:cubicBezTo>
                  <a:pt x="0" y="620216"/>
                  <a:pt x="245622" y="236871"/>
                  <a:pt x="607441" y="40319"/>
                </a:cubicBezTo>
                <a:close/>
              </a:path>
            </a:pathLst>
          </a:cu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8" name="任意多边形: 形状 187"/>
          <p:cNvSpPr/>
          <p:nvPr/>
        </p:nvSpPr>
        <p:spPr>
          <a:xfrm>
            <a:off x="0" y="5850284"/>
            <a:ext cx="1058636" cy="1007716"/>
          </a:xfrm>
          <a:custGeom>
            <a:avLst/>
            <a:gdLst>
              <a:gd name="connsiteX0" fmla="*/ 0 w 1058636"/>
              <a:gd name="connsiteY0" fmla="*/ 0 h 1007716"/>
              <a:gd name="connsiteX1" fmla="*/ 31589 w 1058636"/>
              <a:gd name="connsiteY1" fmla="*/ 1595 h 1007716"/>
              <a:gd name="connsiteX2" fmla="*/ 1050033 w 1058636"/>
              <a:gd name="connsiteY2" fmla="*/ 922381 h 1007716"/>
              <a:gd name="connsiteX3" fmla="*/ 1058636 w 1058636"/>
              <a:gd name="connsiteY3" fmla="*/ 1007716 h 1007716"/>
              <a:gd name="connsiteX4" fmla="*/ 515400 w 1058636"/>
              <a:gd name="connsiteY4" fmla="*/ 1007716 h 1007716"/>
              <a:gd name="connsiteX5" fmla="*/ 486330 w 1058636"/>
              <a:gd name="connsiteY5" fmla="*/ 914067 h 1007716"/>
              <a:gd name="connsiteX6" fmla="*/ 38334 w 1058636"/>
              <a:gd name="connsiteY6" fmla="*/ 546625 h 1007716"/>
              <a:gd name="connsiteX7" fmla="*/ 0 w 1058636"/>
              <a:gd name="connsiteY7" fmla="*/ 542760 h 100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8636" h="1007716">
                <a:moveTo>
                  <a:pt x="0" y="0"/>
                </a:moveTo>
                <a:lnTo>
                  <a:pt x="31589" y="1595"/>
                </a:lnTo>
                <a:cubicBezTo>
                  <a:pt x="538841" y="53109"/>
                  <a:pt x="949533" y="431249"/>
                  <a:pt x="1050033" y="922381"/>
                </a:cubicBezTo>
                <a:lnTo>
                  <a:pt x="1058636" y="1007716"/>
                </a:lnTo>
                <a:lnTo>
                  <a:pt x="515400" y="1007716"/>
                </a:lnTo>
                <a:lnTo>
                  <a:pt x="486330" y="914067"/>
                </a:lnTo>
                <a:cubicBezTo>
                  <a:pt x="407602" y="727933"/>
                  <a:pt x="240891" y="588074"/>
                  <a:pt x="38334" y="546625"/>
                </a:cubicBezTo>
                <a:lnTo>
                  <a:pt x="0" y="542760"/>
                </a:lnTo>
                <a:close/>
              </a:path>
            </a:pathLst>
          </a:custGeom>
          <a:solidFill>
            <a:srgbClr val="FB73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接待流程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2007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RECEPTION PROCESS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40315" y="414539"/>
            <a:ext cx="47695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9" name="组合 48"/>
          <p:cNvGrpSpPr/>
          <p:nvPr/>
        </p:nvGrpSpPr>
        <p:grpSpPr>
          <a:xfrm>
            <a:off x="1530534" y="2260039"/>
            <a:ext cx="2726929" cy="2726929"/>
            <a:chOff x="1381447" y="2266068"/>
            <a:chExt cx="2726929" cy="2726929"/>
          </a:xfrm>
        </p:grpSpPr>
        <p:sp>
          <p:nvSpPr>
            <p:cNvPr id="28" name="矩形: 圆角 27"/>
            <p:cNvSpPr/>
            <p:nvPr/>
          </p:nvSpPr>
          <p:spPr>
            <a:xfrm rot="2700000">
              <a:off x="1381447" y="2266068"/>
              <a:ext cx="2726929" cy="2726929"/>
            </a:xfrm>
            <a:prstGeom prst="roundRect">
              <a:avLst>
                <a:gd name="adj" fmla="val 21814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484740" y="2844702"/>
              <a:ext cx="252034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敬茶介绍</a:t>
              </a:r>
              <a:endPara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安排活动</a:t>
              </a:r>
              <a:endPara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送客告别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510606" y="2066078"/>
            <a:ext cx="821114" cy="821114"/>
            <a:chOff x="1510606" y="2066078"/>
            <a:chExt cx="821114" cy="821114"/>
          </a:xfrm>
        </p:grpSpPr>
        <p:sp>
          <p:nvSpPr>
            <p:cNvPr id="50" name="椭圆 49"/>
            <p:cNvSpPr/>
            <p:nvPr/>
          </p:nvSpPr>
          <p:spPr>
            <a:xfrm>
              <a:off x="1510606" y="2066078"/>
              <a:ext cx="821114" cy="821114"/>
            </a:xfrm>
            <a:prstGeom prst="ellipse">
              <a:avLst/>
            </a:prstGeom>
            <a:solidFill>
              <a:srgbClr val="8FB4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652588" y="2184248"/>
              <a:ext cx="537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54697" y="1617770"/>
            <a:ext cx="4749744" cy="1221736"/>
            <a:chOff x="5485177" y="1455210"/>
            <a:chExt cx="4749744" cy="1221736"/>
          </a:xfrm>
        </p:grpSpPr>
        <p:grpSp>
          <p:nvGrpSpPr>
            <p:cNvPr id="11" name="组合 10"/>
            <p:cNvGrpSpPr/>
            <p:nvPr/>
          </p:nvGrpSpPr>
          <p:grpSpPr>
            <a:xfrm>
              <a:off x="5485177" y="1455210"/>
              <a:ext cx="1221646" cy="1221736"/>
              <a:chOff x="5485177" y="1455210"/>
              <a:chExt cx="1221646" cy="1221736"/>
            </a:xfrm>
          </p:grpSpPr>
          <p:sp>
            <p:nvSpPr>
              <p:cNvPr id="47" name="任意多边形: 形状 46"/>
              <p:cNvSpPr/>
              <p:nvPr/>
            </p:nvSpPr>
            <p:spPr>
              <a:xfrm flipH="1">
                <a:off x="5485177" y="1455210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507538" y="1881412"/>
                <a:ext cx="117692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敬茶介绍 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6818601" y="1881412"/>
              <a:ext cx="34163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先客后主、先尊后卑、右边敬茶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450926" y="2993202"/>
            <a:ext cx="2903084" cy="1221736"/>
            <a:chOff x="5485177" y="1455210"/>
            <a:chExt cx="2903084" cy="1221736"/>
          </a:xfrm>
        </p:grpSpPr>
        <p:grpSp>
          <p:nvGrpSpPr>
            <p:cNvPr id="59" name="组合 58"/>
            <p:cNvGrpSpPr/>
            <p:nvPr/>
          </p:nvGrpSpPr>
          <p:grpSpPr>
            <a:xfrm>
              <a:off x="5485177" y="1455210"/>
              <a:ext cx="1221646" cy="1221736"/>
              <a:chOff x="5485177" y="1455210"/>
              <a:chExt cx="1221646" cy="1221736"/>
            </a:xfrm>
          </p:grpSpPr>
          <p:sp>
            <p:nvSpPr>
              <p:cNvPr id="61" name="任意多边形: 形状 60"/>
              <p:cNvSpPr/>
              <p:nvPr/>
            </p:nvSpPr>
            <p:spPr>
              <a:xfrm flipH="1">
                <a:off x="5485177" y="1455210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5542002" y="1881412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安排活动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6818601" y="1881412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就餐、旅游等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450926" y="4295210"/>
            <a:ext cx="5968915" cy="1393779"/>
            <a:chOff x="5485177" y="1383572"/>
            <a:chExt cx="5968915" cy="1393779"/>
          </a:xfrm>
        </p:grpSpPr>
        <p:grpSp>
          <p:nvGrpSpPr>
            <p:cNvPr id="64" name="组合 63"/>
            <p:cNvGrpSpPr/>
            <p:nvPr/>
          </p:nvGrpSpPr>
          <p:grpSpPr>
            <a:xfrm>
              <a:off x="5485177" y="1455210"/>
              <a:ext cx="1221646" cy="1221736"/>
              <a:chOff x="5485177" y="1455210"/>
              <a:chExt cx="1221646" cy="1221736"/>
            </a:xfrm>
          </p:grpSpPr>
          <p:sp>
            <p:nvSpPr>
              <p:cNvPr id="66" name="任意多边形: 形状 65"/>
              <p:cNvSpPr/>
              <p:nvPr/>
            </p:nvSpPr>
            <p:spPr>
              <a:xfrm flipH="1">
                <a:off x="5485177" y="1455210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542002" y="1881412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送客告别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6818602" y="1383572"/>
              <a:ext cx="4635490" cy="1393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客人先起身，主人再起身送客，以语言示谢。接待人员需陪同客人乘坐电梯至一楼，并将客人送到办公楼外，送行时挥手致意，目送客人离开后，方可返回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5" name="组合 3524"/>
          <p:cNvGrpSpPr/>
          <p:nvPr/>
        </p:nvGrpSpPr>
        <p:grpSpPr>
          <a:xfrm>
            <a:off x="1771665" y="4182991"/>
            <a:ext cx="8648670" cy="2675010"/>
            <a:chOff x="1226850" y="3844278"/>
            <a:chExt cx="9739150" cy="3012292"/>
          </a:xfrm>
        </p:grpSpPr>
        <p:sp>
          <p:nvSpPr>
            <p:cNvPr id="3272" name="任意多边形: 形状 3271"/>
            <p:cNvSpPr/>
            <p:nvPr/>
          </p:nvSpPr>
          <p:spPr>
            <a:xfrm>
              <a:off x="1340810" y="3844278"/>
              <a:ext cx="9625190" cy="3003108"/>
            </a:xfrm>
            <a:custGeom>
              <a:avLst/>
              <a:gdLst>
                <a:gd name="connsiteX0" fmla="*/ 9625191 w 9625190"/>
                <a:gd name="connsiteY0" fmla="*/ 1614403 h 3003107"/>
                <a:gd name="connsiteX1" fmla="*/ 9625191 w 9625190"/>
                <a:gd name="connsiteY1" fmla="*/ 1639829 h 3003107"/>
                <a:gd name="connsiteX2" fmla="*/ 9566615 w 9625190"/>
                <a:gd name="connsiteY2" fmla="*/ 2082161 h 3003107"/>
                <a:gd name="connsiteX3" fmla="*/ 9549157 w 9625190"/>
                <a:gd name="connsiteY3" fmla="*/ 2147671 h 3003107"/>
                <a:gd name="connsiteX4" fmla="*/ 9050896 w 9625190"/>
                <a:gd name="connsiteY4" fmla="*/ 2997360 h 3003107"/>
                <a:gd name="connsiteX5" fmla="*/ 9044144 w 9625190"/>
                <a:gd name="connsiteY5" fmla="*/ 3003108 h 3003107"/>
                <a:gd name="connsiteX6" fmla="*/ 7940139 w 9625190"/>
                <a:gd name="connsiteY6" fmla="*/ 3002044 h 3003107"/>
                <a:gd name="connsiteX7" fmla="*/ 6776128 w 9625190"/>
                <a:gd name="connsiteY7" fmla="*/ 3000918 h 3003107"/>
                <a:gd name="connsiteX8" fmla="*/ 310003 w 9625190"/>
                <a:gd name="connsiteY8" fmla="*/ 2994836 h 3003107"/>
                <a:gd name="connsiteX9" fmla="*/ 155533 w 9625190"/>
                <a:gd name="connsiteY9" fmla="*/ 2699492 h 3003107"/>
                <a:gd name="connsiteX10" fmla="*/ 146896 w 9625190"/>
                <a:gd name="connsiteY10" fmla="*/ 2679297 h 3003107"/>
                <a:gd name="connsiteX11" fmla="*/ 146896 w 9625190"/>
                <a:gd name="connsiteY11" fmla="*/ 2679297 h 3003107"/>
                <a:gd name="connsiteX12" fmla="*/ 112985 w 9625190"/>
                <a:gd name="connsiteY12" fmla="*/ 2594413 h 3003107"/>
                <a:gd name="connsiteX13" fmla="*/ 90601 w 9625190"/>
                <a:gd name="connsiteY13" fmla="*/ 2531974 h 3003107"/>
                <a:gd name="connsiteX14" fmla="*/ 87316 w 9625190"/>
                <a:gd name="connsiteY14" fmla="*/ 2522242 h 3003107"/>
                <a:gd name="connsiteX15" fmla="*/ 79713 w 9625190"/>
                <a:gd name="connsiteY15" fmla="*/ 2499037 h 3003107"/>
                <a:gd name="connsiteX16" fmla="*/ 77219 w 9625190"/>
                <a:gd name="connsiteY16" fmla="*/ 2491281 h 3003107"/>
                <a:gd name="connsiteX17" fmla="*/ 77219 w 9625190"/>
                <a:gd name="connsiteY17" fmla="*/ 2491281 h 3003107"/>
                <a:gd name="connsiteX18" fmla="*/ 44190 w 9625190"/>
                <a:gd name="connsiteY18" fmla="*/ 2374190 h 3003107"/>
                <a:gd name="connsiteX19" fmla="*/ 24664 w 9625190"/>
                <a:gd name="connsiteY19" fmla="*/ 2284744 h 3003107"/>
                <a:gd name="connsiteX20" fmla="*/ 2371 w 9625190"/>
                <a:gd name="connsiteY20" fmla="*/ 1961298 h 3003107"/>
                <a:gd name="connsiteX21" fmla="*/ 6994 w 9625190"/>
                <a:gd name="connsiteY21" fmla="*/ 1910295 h 3003107"/>
                <a:gd name="connsiteX22" fmla="*/ 178860 w 9625190"/>
                <a:gd name="connsiteY22" fmla="*/ 1478151 h 3003107"/>
                <a:gd name="connsiteX23" fmla="*/ 448535 w 9625190"/>
                <a:gd name="connsiteY23" fmla="*/ 1240927 h 3003107"/>
                <a:gd name="connsiteX24" fmla="*/ 831227 w 9625190"/>
                <a:gd name="connsiteY24" fmla="*/ 1100296 h 3003107"/>
                <a:gd name="connsiteX25" fmla="*/ 2078175 w 9625190"/>
                <a:gd name="connsiteY25" fmla="*/ 718882 h 3003107"/>
                <a:gd name="connsiteX26" fmla="*/ 2184987 w 9625190"/>
                <a:gd name="connsiteY26" fmla="*/ 637495 h 3003107"/>
                <a:gd name="connsiteX27" fmla="*/ 2879658 w 9625190"/>
                <a:gd name="connsiteY27" fmla="*/ 145833 h 3003107"/>
                <a:gd name="connsiteX28" fmla="*/ 2887840 w 9625190"/>
                <a:gd name="connsiteY28" fmla="*/ 140875 h 3003107"/>
                <a:gd name="connsiteX29" fmla="*/ 4525539 w 9625190"/>
                <a:gd name="connsiteY29" fmla="*/ 318064 h 3003107"/>
                <a:gd name="connsiteX30" fmla="*/ 6987744 w 9625190"/>
                <a:gd name="connsiteY30" fmla="*/ 424298 h 3003107"/>
                <a:gd name="connsiteX31" fmla="*/ 6987957 w 9625190"/>
                <a:gd name="connsiteY31" fmla="*/ 424298 h 3003107"/>
                <a:gd name="connsiteX32" fmla="*/ 7085554 w 9625190"/>
                <a:gd name="connsiteY32" fmla="*/ 461797 h 3003107"/>
                <a:gd name="connsiteX33" fmla="*/ 7441086 w 9625190"/>
                <a:gd name="connsiteY33" fmla="*/ 555045 h 3003107"/>
                <a:gd name="connsiteX34" fmla="*/ 7511706 w 9625190"/>
                <a:gd name="connsiteY34" fmla="*/ 563560 h 3003107"/>
                <a:gd name="connsiteX35" fmla="*/ 7825998 w 9625190"/>
                <a:gd name="connsiteY35" fmla="*/ 550787 h 3003107"/>
                <a:gd name="connsiteX36" fmla="*/ 9185049 w 9625190"/>
                <a:gd name="connsiteY36" fmla="*/ 699995 h 3003107"/>
                <a:gd name="connsiteX37" fmla="*/ 9211934 w 9625190"/>
                <a:gd name="connsiteY37" fmla="*/ 718608 h 3003107"/>
                <a:gd name="connsiteX38" fmla="*/ 9358587 w 9625190"/>
                <a:gd name="connsiteY38" fmla="*/ 848716 h 3003107"/>
                <a:gd name="connsiteX39" fmla="*/ 9566949 w 9625190"/>
                <a:gd name="connsiteY39" fmla="*/ 1219029 h 3003107"/>
                <a:gd name="connsiteX40" fmla="*/ 9598731 w 9625190"/>
                <a:gd name="connsiteY40" fmla="*/ 1344150 h 3003107"/>
                <a:gd name="connsiteX41" fmla="*/ 9615337 w 9625190"/>
                <a:gd name="connsiteY41" fmla="*/ 1449806 h 3003107"/>
                <a:gd name="connsiteX42" fmla="*/ 9625160 w 9625190"/>
                <a:gd name="connsiteY42" fmla="*/ 1601873 h 3003107"/>
                <a:gd name="connsiteX43" fmla="*/ 9625191 w 9625190"/>
                <a:gd name="connsiteY43" fmla="*/ 1614403 h 300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625190" h="3003107">
                  <a:moveTo>
                    <a:pt x="9625191" y="1614403"/>
                  </a:moveTo>
                  <a:cubicBezTo>
                    <a:pt x="9625191" y="1622818"/>
                    <a:pt x="9625191" y="1631293"/>
                    <a:pt x="9625191" y="1639829"/>
                  </a:cubicBezTo>
                  <a:cubicBezTo>
                    <a:pt x="9623914" y="1786604"/>
                    <a:pt x="9603020" y="1936481"/>
                    <a:pt x="9566615" y="2082161"/>
                  </a:cubicBezTo>
                  <a:cubicBezTo>
                    <a:pt x="9561141" y="2104099"/>
                    <a:pt x="9555322" y="2125936"/>
                    <a:pt x="9549157" y="2147671"/>
                  </a:cubicBezTo>
                  <a:cubicBezTo>
                    <a:pt x="9450283" y="2495904"/>
                    <a:pt x="9264823" y="2813359"/>
                    <a:pt x="9050896" y="2997360"/>
                  </a:cubicBezTo>
                  <a:lnTo>
                    <a:pt x="9044144" y="3003108"/>
                  </a:lnTo>
                  <a:lnTo>
                    <a:pt x="7940139" y="3002044"/>
                  </a:lnTo>
                  <a:lnTo>
                    <a:pt x="6776128" y="3000918"/>
                  </a:lnTo>
                  <a:lnTo>
                    <a:pt x="310003" y="2994836"/>
                  </a:lnTo>
                  <a:cubicBezTo>
                    <a:pt x="310003" y="2994836"/>
                    <a:pt x="232874" y="2877714"/>
                    <a:pt x="155533" y="2699492"/>
                  </a:cubicBezTo>
                  <a:cubicBezTo>
                    <a:pt x="152634" y="2692861"/>
                    <a:pt x="149755" y="2686130"/>
                    <a:pt x="146896" y="2679297"/>
                  </a:cubicBezTo>
                  <a:lnTo>
                    <a:pt x="146896" y="2679297"/>
                  </a:lnTo>
                  <a:cubicBezTo>
                    <a:pt x="135430" y="2652229"/>
                    <a:pt x="124055" y="2623884"/>
                    <a:pt x="112985" y="2594413"/>
                  </a:cubicBezTo>
                  <a:cubicBezTo>
                    <a:pt x="105341" y="2574138"/>
                    <a:pt x="97880" y="2553325"/>
                    <a:pt x="90601" y="2531974"/>
                  </a:cubicBezTo>
                  <a:cubicBezTo>
                    <a:pt x="89506" y="2528933"/>
                    <a:pt x="88411" y="2525527"/>
                    <a:pt x="87316" y="2522242"/>
                  </a:cubicBezTo>
                  <a:cubicBezTo>
                    <a:pt x="84761" y="2514578"/>
                    <a:pt x="82227" y="2506843"/>
                    <a:pt x="79713" y="2499037"/>
                  </a:cubicBezTo>
                  <a:cubicBezTo>
                    <a:pt x="78861" y="2496452"/>
                    <a:pt x="78040" y="2493897"/>
                    <a:pt x="77219" y="2491281"/>
                  </a:cubicBezTo>
                  <a:lnTo>
                    <a:pt x="77219" y="2491281"/>
                  </a:lnTo>
                  <a:cubicBezTo>
                    <a:pt x="65205" y="2453447"/>
                    <a:pt x="54074" y="2414305"/>
                    <a:pt x="44190" y="2374190"/>
                  </a:cubicBezTo>
                  <a:cubicBezTo>
                    <a:pt x="36911" y="2344871"/>
                    <a:pt x="30402" y="2315056"/>
                    <a:pt x="24664" y="2284744"/>
                  </a:cubicBezTo>
                  <a:cubicBezTo>
                    <a:pt x="4896" y="2180092"/>
                    <a:pt x="-4837" y="2070634"/>
                    <a:pt x="2371" y="1961298"/>
                  </a:cubicBezTo>
                  <a:cubicBezTo>
                    <a:pt x="3507" y="1944287"/>
                    <a:pt x="5048" y="1927286"/>
                    <a:pt x="6994" y="1910295"/>
                  </a:cubicBezTo>
                  <a:cubicBezTo>
                    <a:pt x="24330" y="1760205"/>
                    <a:pt x="75698" y="1611849"/>
                    <a:pt x="178860" y="1478151"/>
                  </a:cubicBezTo>
                  <a:cubicBezTo>
                    <a:pt x="245496" y="1391747"/>
                    <a:pt x="333786" y="1311547"/>
                    <a:pt x="448535" y="1240927"/>
                  </a:cubicBezTo>
                  <a:cubicBezTo>
                    <a:pt x="578279" y="1161092"/>
                    <a:pt x="703704" y="1122893"/>
                    <a:pt x="831227" y="1100296"/>
                  </a:cubicBezTo>
                  <a:cubicBezTo>
                    <a:pt x="1185117" y="1037644"/>
                    <a:pt x="1555065" y="1095460"/>
                    <a:pt x="2078175" y="718882"/>
                  </a:cubicBezTo>
                  <a:cubicBezTo>
                    <a:pt x="2113090" y="693740"/>
                    <a:pt x="2148694" y="666611"/>
                    <a:pt x="2184987" y="637495"/>
                  </a:cubicBezTo>
                  <a:cubicBezTo>
                    <a:pt x="2427777" y="442424"/>
                    <a:pt x="2659010" y="279895"/>
                    <a:pt x="2879658" y="145833"/>
                  </a:cubicBezTo>
                  <a:lnTo>
                    <a:pt x="2887840" y="140875"/>
                  </a:lnTo>
                  <a:cubicBezTo>
                    <a:pt x="3543947" y="-250788"/>
                    <a:pt x="4029344" y="296196"/>
                    <a:pt x="4525539" y="318064"/>
                  </a:cubicBezTo>
                  <a:cubicBezTo>
                    <a:pt x="5382648" y="355837"/>
                    <a:pt x="5402660" y="-173994"/>
                    <a:pt x="6987744" y="424298"/>
                  </a:cubicBezTo>
                  <a:lnTo>
                    <a:pt x="6987957" y="424298"/>
                  </a:lnTo>
                  <a:cubicBezTo>
                    <a:pt x="7019830" y="436341"/>
                    <a:pt x="7052363" y="448841"/>
                    <a:pt x="7085554" y="461797"/>
                  </a:cubicBezTo>
                  <a:cubicBezTo>
                    <a:pt x="7200147" y="506257"/>
                    <a:pt x="7319423" y="537541"/>
                    <a:pt x="7441086" y="555045"/>
                  </a:cubicBezTo>
                  <a:cubicBezTo>
                    <a:pt x="7464667" y="558512"/>
                    <a:pt x="7488206" y="561350"/>
                    <a:pt x="7511706" y="563560"/>
                  </a:cubicBezTo>
                  <a:cubicBezTo>
                    <a:pt x="7616558" y="573785"/>
                    <a:pt x="7722320" y="569487"/>
                    <a:pt x="7825998" y="550787"/>
                  </a:cubicBezTo>
                  <a:cubicBezTo>
                    <a:pt x="8464526" y="433634"/>
                    <a:pt x="8901687" y="511432"/>
                    <a:pt x="9185049" y="699995"/>
                  </a:cubicBezTo>
                  <a:cubicBezTo>
                    <a:pt x="9194173" y="706077"/>
                    <a:pt x="9203297" y="712160"/>
                    <a:pt x="9211934" y="718608"/>
                  </a:cubicBezTo>
                  <a:cubicBezTo>
                    <a:pt x="9265294" y="756654"/>
                    <a:pt x="9314455" y="800269"/>
                    <a:pt x="9358587" y="848716"/>
                  </a:cubicBezTo>
                  <a:cubicBezTo>
                    <a:pt x="9456093" y="955923"/>
                    <a:pt x="9524066" y="1081987"/>
                    <a:pt x="9566949" y="1219029"/>
                  </a:cubicBezTo>
                  <a:cubicBezTo>
                    <a:pt x="9579789" y="1260133"/>
                    <a:pt x="9590399" y="1301901"/>
                    <a:pt x="9598731" y="1344150"/>
                  </a:cubicBezTo>
                  <a:cubicBezTo>
                    <a:pt x="9605625" y="1378923"/>
                    <a:pt x="9611160" y="1414141"/>
                    <a:pt x="9615337" y="1449806"/>
                  </a:cubicBezTo>
                  <a:cubicBezTo>
                    <a:pt x="9621176" y="1500297"/>
                    <a:pt x="9624455" y="1551051"/>
                    <a:pt x="9625160" y="1601873"/>
                  </a:cubicBezTo>
                  <a:cubicBezTo>
                    <a:pt x="9625131" y="1606070"/>
                    <a:pt x="9625160" y="1610237"/>
                    <a:pt x="9625191" y="1614403"/>
                  </a:cubicBezTo>
                  <a:close/>
                </a:path>
              </a:pathLst>
            </a:custGeom>
            <a:solidFill>
              <a:srgbClr val="E9F3F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3" name="任意多边形: 形状 3272"/>
            <p:cNvSpPr/>
            <p:nvPr/>
          </p:nvSpPr>
          <p:spPr>
            <a:xfrm>
              <a:off x="2095395" y="5320299"/>
              <a:ext cx="2188332" cy="1521337"/>
            </a:xfrm>
            <a:custGeom>
              <a:avLst/>
              <a:gdLst>
                <a:gd name="connsiteX0" fmla="*/ 2153479 w 2188332"/>
                <a:gd name="connsiteY0" fmla="*/ 671649 h 1521337"/>
                <a:gd name="connsiteX1" fmla="*/ 1364922 w 2188332"/>
                <a:gd name="connsiteY1" fmla="*/ 671649 h 1521337"/>
                <a:gd name="connsiteX2" fmla="*/ 1356679 w 2188332"/>
                <a:gd name="connsiteY2" fmla="*/ 611400 h 1521337"/>
                <a:gd name="connsiteX3" fmla="*/ 1355585 w 2188332"/>
                <a:gd name="connsiteY3" fmla="*/ 607598 h 1521337"/>
                <a:gd name="connsiteX4" fmla="*/ 1385238 w 2188332"/>
                <a:gd name="connsiteY4" fmla="*/ 385398 h 1521337"/>
                <a:gd name="connsiteX5" fmla="*/ 1380341 w 2188332"/>
                <a:gd name="connsiteY5" fmla="*/ 329772 h 1521337"/>
                <a:gd name="connsiteX6" fmla="*/ 1386850 w 2188332"/>
                <a:gd name="connsiteY6" fmla="*/ 330776 h 1521337"/>
                <a:gd name="connsiteX7" fmla="*/ 1336485 w 2188332"/>
                <a:gd name="connsiteY7" fmla="*/ 88625 h 1521337"/>
                <a:gd name="connsiteX8" fmla="*/ 1335329 w 2188332"/>
                <a:gd name="connsiteY8" fmla="*/ 80322 h 1521337"/>
                <a:gd name="connsiteX9" fmla="*/ 1301875 w 2188332"/>
                <a:gd name="connsiteY9" fmla="*/ 0 h 1521337"/>
                <a:gd name="connsiteX10" fmla="*/ 1211638 w 2188332"/>
                <a:gd name="connsiteY10" fmla="*/ 6478 h 1521337"/>
                <a:gd name="connsiteX11" fmla="*/ 1151085 w 2188332"/>
                <a:gd name="connsiteY11" fmla="*/ 99452 h 1521337"/>
                <a:gd name="connsiteX12" fmla="*/ 1151085 w 2188332"/>
                <a:gd name="connsiteY12" fmla="*/ 99452 h 1521337"/>
                <a:gd name="connsiteX13" fmla="*/ 1138920 w 2188332"/>
                <a:gd name="connsiteY13" fmla="*/ 128253 h 1521337"/>
                <a:gd name="connsiteX14" fmla="*/ 1156408 w 2188332"/>
                <a:gd name="connsiteY14" fmla="*/ 175729 h 1521337"/>
                <a:gd name="connsiteX15" fmla="*/ 1156073 w 2188332"/>
                <a:gd name="connsiteY15" fmla="*/ 171714 h 1521337"/>
                <a:gd name="connsiteX16" fmla="*/ 1187003 w 2188332"/>
                <a:gd name="connsiteY16" fmla="*/ 261616 h 1521337"/>
                <a:gd name="connsiteX17" fmla="*/ 1205555 w 2188332"/>
                <a:gd name="connsiteY17" fmla="*/ 261220 h 1521337"/>
                <a:gd name="connsiteX18" fmla="*/ 1200142 w 2188332"/>
                <a:gd name="connsiteY18" fmla="*/ 305259 h 1521337"/>
                <a:gd name="connsiteX19" fmla="*/ 1194242 w 2188332"/>
                <a:gd name="connsiteY19" fmla="*/ 306354 h 1521337"/>
                <a:gd name="connsiteX20" fmla="*/ 1194242 w 2188332"/>
                <a:gd name="connsiteY20" fmla="*/ 306354 h 1521337"/>
                <a:gd name="connsiteX21" fmla="*/ 1190623 w 2188332"/>
                <a:gd name="connsiteY21" fmla="*/ 307114 h 1521337"/>
                <a:gd name="connsiteX22" fmla="*/ 1190288 w 2188332"/>
                <a:gd name="connsiteY22" fmla="*/ 307114 h 1521337"/>
                <a:gd name="connsiteX23" fmla="*/ 1187429 w 2188332"/>
                <a:gd name="connsiteY23" fmla="*/ 307875 h 1521337"/>
                <a:gd name="connsiteX24" fmla="*/ 1170580 w 2188332"/>
                <a:gd name="connsiteY24" fmla="*/ 313410 h 1521337"/>
                <a:gd name="connsiteX25" fmla="*/ 1028063 w 2188332"/>
                <a:gd name="connsiteY25" fmla="*/ 467819 h 1521337"/>
                <a:gd name="connsiteX26" fmla="*/ 1015533 w 2188332"/>
                <a:gd name="connsiteY26" fmla="*/ 467819 h 1521337"/>
                <a:gd name="connsiteX27" fmla="*/ 1010697 w 2188332"/>
                <a:gd name="connsiteY27" fmla="*/ 465598 h 1521337"/>
                <a:gd name="connsiteX28" fmla="*/ 1006074 w 2188332"/>
                <a:gd name="connsiteY28" fmla="*/ 463621 h 1521337"/>
                <a:gd name="connsiteX29" fmla="*/ 1006683 w 2188332"/>
                <a:gd name="connsiteY29" fmla="*/ 449723 h 1521337"/>
                <a:gd name="connsiteX30" fmla="*/ 1008416 w 2188332"/>
                <a:gd name="connsiteY30" fmla="*/ 410459 h 1521337"/>
                <a:gd name="connsiteX31" fmla="*/ 1009237 w 2188332"/>
                <a:gd name="connsiteY31" fmla="*/ 391663 h 1521337"/>
                <a:gd name="connsiteX32" fmla="*/ 1011822 w 2188332"/>
                <a:gd name="connsiteY32" fmla="*/ 391663 h 1521337"/>
                <a:gd name="connsiteX33" fmla="*/ 1010180 w 2188332"/>
                <a:gd name="connsiteY33" fmla="*/ 378951 h 1521337"/>
                <a:gd name="connsiteX34" fmla="*/ 951148 w 2188332"/>
                <a:gd name="connsiteY34" fmla="*/ 378951 h 1521337"/>
                <a:gd name="connsiteX35" fmla="*/ 948715 w 2188332"/>
                <a:gd name="connsiteY35" fmla="*/ 391663 h 1521337"/>
                <a:gd name="connsiteX36" fmla="*/ 951330 w 2188332"/>
                <a:gd name="connsiteY36" fmla="*/ 391663 h 1521337"/>
                <a:gd name="connsiteX37" fmla="*/ 952486 w 2188332"/>
                <a:gd name="connsiteY37" fmla="*/ 410459 h 1521337"/>
                <a:gd name="connsiteX38" fmla="*/ 954919 w 2188332"/>
                <a:gd name="connsiteY38" fmla="*/ 449723 h 1521337"/>
                <a:gd name="connsiteX39" fmla="*/ 955405 w 2188332"/>
                <a:gd name="connsiteY39" fmla="*/ 457478 h 1521337"/>
                <a:gd name="connsiteX40" fmla="*/ 945917 w 2188332"/>
                <a:gd name="connsiteY40" fmla="*/ 461006 h 1521337"/>
                <a:gd name="connsiteX41" fmla="*/ 943788 w 2188332"/>
                <a:gd name="connsiteY41" fmla="*/ 467818 h 1521337"/>
                <a:gd name="connsiteX42" fmla="*/ 915473 w 2188332"/>
                <a:gd name="connsiteY42" fmla="*/ 467819 h 1521337"/>
                <a:gd name="connsiteX43" fmla="*/ 916263 w 2188332"/>
                <a:gd name="connsiteY43" fmla="*/ 449723 h 1521337"/>
                <a:gd name="connsiteX44" fmla="*/ 917967 w 2188332"/>
                <a:gd name="connsiteY44" fmla="*/ 410459 h 1521337"/>
                <a:gd name="connsiteX45" fmla="*/ 918788 w 2188332"/>
                <a:gd name="connsiteY45" fmla="*/ 391663 h 1521337"/>
                <a:gd name="connsiteX46" fmla="*/ 921403 w 2188332"/>
                <a:gd name="connsiteY46" fmla="*/ 391663 h 1521337"/>
                <a:gd name="connsiteX47" fmla="*/ 919761 w 2188332"/>
                <a:gd name="connsiteY47" fmla="*/ 378951 h 1521337"/>
                <a:gd name="connsiteX48" fmla="*/ 860668 w 2188332"/>
                <a:gd name="connsiteY48" fmla="*/ 378951 h 1521337"/>
                <a:gd name="connsiteX49" fmla="*/ 858235 w 2188332"/>
                <a:gd name="connsiteY49" fmla="*/ 391663 h 1521337"/>
                <a:gd name="connsiteX50" fmla="*/ 860850 w 2188332"/>
                <a:gd name="connsiteY50" fmla="*/ 391663 h 1521337"/>
                <a:gd name="connsiteX51" fmla="*/ 862037 w 2188332"/>
                <a:gd name="connsiteY51" fmla="*/ 410459 h 1521337"/>
                <a:gd name="connsiteX52" fmla="*/ 864470 w 2188332"/>
                <a:gd name="connsiteY52" fmla="*/ 449723 h 1521337"/>
                <a:gd name="connsiteX53" fmla="*/ 865564 w 2188332"/>
                <a:gd name="connsiteY53" fmla="*/ 467393 h 1521337"/>
                <a:gd name="connsiteX54" fmla="*/ 857870 w 2188332"/>
                <a:gd name="connsiteY54" fmla="*/ 466298 h 1521337"/>
                <a:gd name="connsiteX55" fmla="*/ 841295 w 2188332"/>
                <a:gd name="connsiteY55" fmla="*/ 459729 h 1521337"/>
                <a:gd name="connsiteX56" fmla="*/ 780468 w 2188332"/>
                <a:gd name="connsiteY56" fmla="*/ 455440 h 1521337"/>
                <a:gd name="connsiteX57" fmla="*/ 823959 w 2188332"/>
                <a:gd name="connsiteY57" fmla="*/ 494978 h 1521337"/>
                <a:gd name="connsiteX58" fmla="*/ 852152 w 2188332"/>
                <a:gd name="connsiteY58" fmla="*/ 497320 h 1521337"/>
                <a:gd name="connsiteX59" fmla="*/ 944457 w 2188332"/>
                <a:gd name="connsiteY59" fmla="*/ 533359 h 1521337"/>
                <a:gd name="connsiteX60" fmla="*/ 995764 w 2188332"/>
                <a:gd name="connsiteY60" fmla="*/ 547471 h 1521337"/>
                <a:gd name="connsiteX61" fmla="*/ 1039316 w 2188332"/>
                <a:gd name="connsiteY61" fmla="*/ 553919 h 1521337"/>
                <a:gd name="connsiteX62" fmla="*/ 1083872 w 2188332"/>
                <a:gd name="connsiteY62" fmla="*/ 529254 h 1521337"/>
                <a:gd name="connsiteX63" fmla="*/ 1111031 w 2188332"/>
                <a:gd name="connsiteY63" fmla="*/ 539381 h 1521337"/>
                <a:gd name="connsiteX64" fmla="*/ 1106712 w 2188332"/>
                <a:gd name="connsiteY64" fmla="*/ 589867 h 1521337"/>
                <a:gd name="connsiteX65" fmla="*/ 1104188 w 2188332"/>
                <a:gd name="connsiteY65" fmla="*/ 671558 h 1521337"/>
                <a:gd name="connsiteX66" fmla="*/ 359486 w 2188332"/>
                <a:gd name="connsiteY66" fmla="*/ 671558 h 1521337"/>
                <a:gd name="connsiteX67" fmla="*/ 346621 w 2188332"/>
                <a:gd name="connsiteY67" fmla="*/ 586644 h 1521337"/>
                <a:gd name="connsiteX68" fmla="*/ 347108 w 2188332"/>
                <a:gd name="connsiteY68" fmla="*/ 502976 h 1521337"/>
                <a:gd name="connsiteX69" fmla="*/ 409181 w 2188332"/>
                <a:gd name="connsiteY69" fmla="*/ 479619 h 1521337"/>
                <a:gd name="connsiteX70" fmla="*/ 459212 w 2188332"/>
                <a:gd name="connsiteY70" fmla="*/ 508299 h 1521337"/>
                <a:gd name="connsiteX71" fmla="*/ 464351 w 2188332"/>
                <a:gd name="connsiteY71" fmla="*/ 507964 h 1521337"/>
                <a:gd name="connsiteX72" fmla="*/ 464564 w 2188332"/>
                <a:gd name="connsiteY72" fmla="*/ 507964 h 1521337"/>
                <a:gd name="connsiteX73" fmla="*/ 469643 w 2188332"/>
                <a:gd name="connsiteY73" fmla="*/ 507477 h 1521337"/>
                <a:gd name="connsiteX74" fmla="*/ 470343 w 2188332"/>
                <a:gd name="connsiteY74" fmla="*/ 507477 h 1521337"/>
                <a:gd name="connsiteX75" fmla="*/ 475057 w 2188332"/>
                <a:gd name="connsiteY75" fmla="*/ 506900 h 1521337"/>
                <a:gd name="connsiteX76" fmla="*/ 476395 w 2188332"/>
                <a:gd name="connsiteY76" fmla="*/ 506717 h 1521337"/>
                <a:gd name="connsiteX77" fmla="*/ 480562 w 2188332"/>
                <a:gd name="connsiteY77" fmla="*/ 506109 h 1521337"/>
                <a:gd name="connsiteX78" fmla="*/ 482630 w 2188332"/>
                <a:gd name="connsiteY78" fmla="*/ 505774 h 1521337"/>
                <a:gd name="connsiteX79" fmla="*/ 486158 w 2188332"/>
                <a:gd name="connsiteY79" fmla="*/ 505196 h 1521337"/>
                <a:gd name="connsiteX80" fmla="*/ 488925 w 2188332"/>
                <a:gd name="connsiteY80" fmla="*/ 504679 h 1521337"/>
                <a:gd name="connsiteX81" fmla="*/ 491815 w 2188332"/>
                <a:gd name="connsiteY81" fmla="*/ 504132 h 1521337"/>
                <a:gd name="connsiteX82" fmla="*/ 495221 w 2188332"/>
                <a:gd name="connsiteY82" fmla="*/ 503463 h 1521337"/>
                <a:gd name="connsiteX83" fmla="*/ 497563 w 2188332"/>
                <a:gd name="connsiteY83" fmla="*/ 502976 h 1521337"/>
                <a:gd name="connsiteX84" fmla="*/ 501486 w 2188332"/>
                <a:gd name="connsiteY84" fmla="*/ 502125 h 1521337"/>
                <a:gd name="connsiteX85" fmla="*/ 502824 w 2188332"/>
                <a:gd name="connsiteY85" fmla="*/ 501851 h 1521337"/>
                <a:gd name="connsiteX86" fmla="*/ 503128 w 2188332"/>
                <a:gd name="connsiteY86" fmla="*/ 501851 h 1521337"/>
                <a:gd name="connsiteX87" fmla="*/ 515294 w 2188332"/>
                <a:gd name="connsiteY87" fmla="*/ 498992 h 1521337"/>
                <a:gd name="connsiteX88" fmla="*/ 515993 w 2188332"/>
                <a:gd name="connsiteY88" fmla="*/ 498840 h 1521337"/>
                <a:gd name="connsiteX89" fmla="*/ 528159 w 2188332"/>
                <a:gd name="connsiteY89" fmla="*/ 495616 h 1521337"/>
                <a:gd name="connsiteX90" fmla="*/ 529040 w 2188332"/>
                <a:gd name="connsiteY90" fmla="*/ 495403 h 1521337"/>
                <a:gd name="connsiteX91" fmla="*/ 540993 w 2188332"/>
                <a:gd name="connsiteY91" fmla="*/ 491936 h 1521337"/>
                <a:gd name="connsiteX92" fmla="*/ 541905 w 2188332"/>
                <a:gd name="connsiteY92" fmla="*/ 491663 h 1521337"/>
                <a:gd name="connsiteX93" fmla="*/ 554375 w 2188332"/>
                <a:gd name="connsiteY93" fmla="*/ 487831 h 1521337"/>
                <a:gd name="connsiteX94" fmla="*/ 646406 w 2188332"/>
                <a:gd name="connsiteY94" fmla="*/ 451456 h 1521337"/>
                <a:gd name="connsiteX95" fmla="*/ 674599 w 2188332"/>
                <a:gd name="connsiteY95" fmla="*/ 449114 h 1521337"/>
                <a:gd name="connsiteX96" fmla="*/ 718121 w 2188332"/>
                <a:gd name="connsiteY96" fmla="*/ 409577 h 1521337"/>
                <a:gd name="connsiteX97" fmla="*/ 657294 w 2188332"/>
                <a:gd name="connsiteY97" fmla="*/ 413896 h 1521337"/>
                <a:gd name="connsiteX98" fmla="*/ 640718 w 2188332"/>
                <a:gd name="connsiteY98" fmla="*/ 420465 h 1521337"/>
                <a:gd name="connsiteX99" fmla="*/ 526912 w 2188332"/>
                <a:gd name="connsiteY99" fmla="*/ 432052 h 1521337"/>
                <a:gd name="connsiteX100" fmla="*/ 525908 w 2188332"/>
                <a:gd name="connsiteY100" fmla="*/ 419887 h 1521337"/>
                <a:gd name="connsiteX101" fmla="*/ 468700 w 2188332"/>
                <a:gd name="connsiteY101" fmla="*/ 421499 h 1521337"/>
                <a:gd name="connsiteX102" fmla="*/ 317455 w 2188332"/>
                <a:gd name="connsiteY102" fmla="*/ 260673 h 1521337"/>
                <a:gd name="connsiteX103" fmla="*/ 314201 w 2188332"/>
                <a:gd name="connsiteY103" fmla="*/ 259304 h 1521337"/>
                <a:gd name="connsiteX104" fmla="*/ 311159 w 2188332"/>
                <a:gd name="connsiteY104" fmla="*/ 129713 h 1521337"/>
                <a:gd name="connsiteX105" fmla="*/ 205898 w 2188332"/>
                <a:gd name="connsiteY105" fmla="*/ 16788 h 1521337"/>
                <a:gd name="connsiteX106" fmla="*/ 98965 w 2188332"/>
                <a:gd name="connsiteY106" fmla="*/ 165510 h 1521337"/>
                <a:gd name="connsiteX107" fmla="*/ 56204 w 2188332"/>
                <a:gd name="connsiteY107" fmla="*/ 262832 h 1521337"/>
                <a:gd name="connsiteX108" fmla="*/ 18370 w 2188332"/>
                <a:gd name="connsiteY108" fmla="*/ 371439 h 1521337"/>
                <a:gd name="connsiteX109" fmla="*/ 125212 w 2188332"/>
                <a:gd name="connsiteY109" fmla="*/ 528067 h 1521337"/>
                <a:gd name="connsiteX110" fmla="*/ 124482 w 2188332"/>
                <a:gd name="connsiteY110" fmla="*/ 552003 h 1521337"/>
                <a:gd name="connsiteX111" fmla="*/ 123053 w 2188332"/>
                <a:gd name="connsiteY111" fmla="*/ 561583 h 1521337"/>
                <a:gd name="connsiteX112" fmla="*/ 88685 w 2188332"/>
                <a:gd name="connsiteY112" fmla="*/ 671649 h 1521337"/>
                <a:gd name="connsiteX113" fmla="*/ 34823 w 2188332"/>
                <a:gd name="connsiteY113" fmla="*/ 671649 h 1521337"/>
                <a:gd name="connsiteX114" fmla="*/ 0 w 2188332"/>
                <a:gd name="connsiteY114" fmla="*/ 706472 h 1521337"/>
                <a:gd name="connsiteX115" fmla="*/ 0 w 2188332"/>
                <a:gd name="connsiteY115" fmla="*/ 1486514 h 1521337"/>
                <a:gd name="connsiteX116" fmla="*/ 34823 w 2188332"/>
                <a:gd name="connsiteY116" fmla="*/ 1521338 h 1521337"/>
                <a:gd name="connsiteX117" fmla="*/ 2153479 w 2188332"/>
                <a:gd name="connsiteY117" fmla="*/ 1521338 h 1521337"/>
                <a:gd name="connsiteX118" fmla="*/ 2188333 w 2188332"/>
                <a:gd name="connsiteY118" fmla="*/ 1486514 h 1521337"/>
                <a:gd name="connsiteX119" fmla="*/ 2188333 w 2188332"/>
                <a:gd name="connsiteY119" fmla="*/ 706472 h 1521337"/>
                <a:gd name="connsiteX120" fmla="*/ 2153479 w 2188332"/>
                <a:gd name="connsiteY120" fmla="*/ 671649 h 1521337"/>
                <a:gd name="connsiteX121" fmla="*/ 351396 w 2188332"/>
                <a:gd name="connsiteY121" fmla="*/ 443579 h 1521337"/>
                <a:gd name="connsiteX122" fmla="*/ 352369 w 2188332"/>
                <a:gd name="connsiteY122" fmla="*/ 429315 h 1521337"/>
                <a:gd name="connsiteX123" fmla="*/ 364717 w 2188332"/>
                <a:gd name="connsiteY123" fmla="*/ 442241 h 152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2188332" h="1521337">
                  <a:moveTo>
                    <a:pt x="2153479" y="671649"/>
                  </a:moveTo>
                  <a:lnTo>
                    <a:pt x="1364922" y="671649"/>
                  </a:lnTo>
                  <a:lnTo>
                    <a:pt x="1356679" y="611400"/>
                  </a:lnTo>
                  <a:cubicBezTo>
                    <a:pt x="1356501" y="610086"/>
                    <a:pt x="1356132" y="608806"/>
                    <a:pt x="1355585" y="607598"/>
                  </a:cubicBezTo>
                  <a:cubicBezTo>
                    <a:pt x="1360694" y="515081"/>
                    <a:pt x="1381558" y="439291"/>
                    <a:pt x="1385238" y="385398"/>
                  </a:cubicBezTo>
                  <a:cubicBezTo>
                    <a:pt x="1393784" y="356232"/>
                    <a:pt x="1388279" y="339383"/>
                    <a:pt x="1380341" y="329772"/>
                  </a:cubicBezTo>
                  <a:lnTo>
                    <a:pt x="1386850" y="330776"/>
                  </a:lnTo>
                  <a:cubicBezTo>
                    <a:pt x="1354003" y="301792"/>
                    <a:pt x="1337793" y="105504"/>
                    <a:pt x="1336485" y="88625"/>
                  </a:cubicBezTo>
                  <a:cubicBezTo>
                    <a:pt x="1336261" y="85837"/>
                    <a:pt x="1335875" y="83065"/>
                    <a:pt x="1335329" y="80322"/>
                  </a:cubicBezTo>
                  <a:cubicBezTo>
                    <a:pt x="1332288" y="61830"/>
                    <a:pt x="1323407" y="17579"/>
                    <a:pt x="1301875" y="0"/>
                  </a:cubicBezTo>
                  <a:lnTo>
                    <a:pt x="1211638" y="6478"/>
                  </a:lnTo>
                  <a:cubicBezTo>
                    <a:pt x="1211638" y="6478"/>
                    <a:pt x="1176845" y="23053"/>
                    <a:pt x="1151085" y="99452"/>
                  </a:cubicBezTo>
                  <a:lnTo>
                    <a:pt x="1151085" y="99452"/>
                  </a:lnTo>
                  <a:cubicBezTo>
                    <a:pt x="1144460" y="107752"/>
                    <a:pt x="1140251" y="117717"/>
                    <a:pt x="1138920" y="128253"/>
                  </a:cubicBezTo>
                  <a:cubicBezTo>
                    <a:pt x="1134692" y="162529"/>
                    <a:pt x="1156408" y="175729"/>
                    <a:pt x="1156408" y="175729"/>
                  </a:cubicBezTo>
                  <a:cubicBezTo>
                    <a:pt x="1156225" y="174390"/>
                    <a:pt x="1156134" y="173052"/>
                    <a:pt x="1156073" y="171714"/>
                  </a:cubicBezTo>
                  <a:cubicBezTo>
                    <a:pt x="1159114" y="211069"/>
                    <a:pt x="1168968" y="259669"/>
                    <a:pt x="1187003" y="261616"/>
                  </a:cubicBezTo>
                  <a:cubicBezTo>
                    <a:pt x="1187003" y="261616"/>
                    <a:pt x="1194546" y="261950"/>
                    <a:pt x="1205555" y="261220"/>
                  </a:cubicBezTo>
                  <a:cubicBezTo>
                    <a:pt x="1205863" y="276083"/>
                    <a:pt x="1204040" y="290913"/>
                    <a:pt x="1200142" y="305259"/>
                  </a:cubicBezTo>
                  <a:cubicBezTo>
                    <a:pt x="1198165" y="305594"/>
                    <a:pt x="1196188" y="305958"/>
                    <a:pt x="1194242" y="306354"/>
                  </a:cubicBezTo>
                  <a:lnTo>
                    <a:pt x="1194242" y="306354"/>
                  </a:lnTo>
                  <a:cubicBezTo>
                    <a:pt x="1193020" y="306525"/>
                    <a:pt x="1191810" y="306779"/>
                    <a:pt x="1190623" y="307114"/>
                  </a:cubicBezTo>
                  <a:lnTo>
                    <a:pt x="1190288" y="307114"/>
                  </a:lnTo>
                  <a:cubicBezTo>
                    <a:pt x="1189320" y="307307"/>
                    <a:pt x="1188365" y="307561"/>
                    <a:pt x="1187429" y="307875"/>
                  </a:cubicBezTo>
                  <a:cubicBezTo>
                    <a:pt x="1181894" y="309274"/>
                    <a:pt x="1175781" y="311646"/>
                    <a:pt x="1170580" y="313410"/>
                  </a:cubicBezTo>
                  <a:cubicBezTo>
                    <a:pt x="1170580" y="313410"/>
                    <a:pt x="1112430" y="329286"/>
                    <a:pt x="1028063" y="467819"/>
                  </a:cubicBezTo>
                  <a:lnTo>
                    <a:pt x="1015533" y="467819"/>
                  </a:lnTo>
                  <a:cubicBezTo>
                    <a:pt x="1013891" y="467119"/>
                    <a:pt x="1012279" y="466389"/>
                    <a:pt x="1010697" y="465598"/>
                  </a:cubicBezTo>
                  <a:cubicBezTo>
                    <a:pt x="1009194" y="464855"/>
                    <a:pt x="1007650" y="464195"/>
                    <a:pt x="1006074" y="463621"/>
                  </a:cubicBezTo>
                  <a:lnTo>
                    <a:pt x="1006683" y="449723"/>
                  </a:lnTo>
                  <a:lnTo>
                    <a:pt x="1008416" y="410459"/>
                  </a:lnTo>
                  <a:lnTo>
                    <a:pt x="1009237" y="391663"/>
                  </a:lnTo>
                  <a:lnTo>
                    <a:pt x="1011822" y="391663"/>
                  </a:lnTo>
                  <a:lnTo>
                    <a:pt x="1010180" y="378951"/>
                  </a:lnTo>
                  <a:lnTo>
                    <a:pt x="951148" y="378951"/>
                  </a:lnTo>
                  <a:lnTo>
                    <a:pt x="948715" y="391663"/>
                  </a:lnTo>
                  <a:lnTo>
                    <a:pt x="951330" y="391663"/>
                  </a:lnTo>
                  <a:lnTo>
                    <a:pt x="952486" y="410459"/>
                  </a:lnTo>
                  <a:lnTo>
                    <a:pt x="954919" y="449723"/>
                  </a:lnTo>
                  <a:lnTo>
                    <a:pt x="955405" y="457478"/>
                  </a:lnTo>
                  <a:cubicBezTo>
                    <a:pt x="951973" y="457735"/>
                    <a:pt x="948684" y="458958"/>
                    <a:pt x="945917" y="461006"/>
                  </a:cubicBezTo>
                  <a:cubicBezTo>
                    <a:pt x="944225" y="462845"/>
                    <a:pt x="943444" y="465344"/>
                    <a:pt x="943788" y="467818"/>
                  </a:cubicBezTo>
                  <a:lnTo>
                    <a:pt x="915473" y="467819"/>
                  </a:lnTo>
                  <a:lnTo>
                    <a:pt x="916263" y="449723"/>
                  </a:lnTo>
                  <a:lnTo>
                    <a:pt x="917967" y="410459"/>
                  </a:lnTo>
                  <a:lnTo>
                    <a:pt x="918788" y="391663"/>
                  </a:lnTo>
                  <a:lnTo>
                    <a:pt x="921403" y="391663"/>
                  </a:lnTo>
                  <a:lnTo>
                    <a:pt x="919761" y="378951"/>
                  </a:lnTo>
                  <a:lnTo>
                    <a:pt x="860668" y="378951"/>
                  </a:lnTo>
                  <a:lnTo>
                    <a:pt x="858235" y="391663"/>
                  </a:lnTo>
                  <a:lnTo>
                    <a:pt x="860850" y="391663"/>
                  </a:lnTo>
                  <a:lnTo>
                    <a:pt x="862037" y="410459"/>
                  </a:lnTo>
                  <a:lnTo>
                    <a:pt x="864470" y="449723"/>
                  </a:lnTo>
                  <a:lnTo>
                    <a:pt x="865564" y="467393"/>
                  </a:lnTo>
                  <a:lnTo>
                    <a:pt x="857870" y="466298"/>
                  </a:lnTo>
                  <a:cubicBezTo>
                    <a:pt x="852184" y="464538"/>
                    <a:pt x="846642" y="462342"/>
                    <a:pt x="841295" y="459729"/>
                  </a:cubicBezTo>
                  <a:cubicBezTo>
                    <a:pt x="826970" y="452551"/>
                    <a:pt x="788710" y="447776"/>
                    <a:pt x="780468" y="455440"/>
                  </a:cubicBezTo>
                  <a:cubicBezTo>
                    <a:pt x="772226" y="463104"/>
                    <a:pt x="789075" y="494156"/>
                    <a:pt x="823959" y="494978"/>
                  </a:cubicBezTo>
                  <a:cubicBezTo>
                    <a:pt x="833397" y="495155"/>
                    <a:pt x="842814" y="495938"/>
                    <a:pt x="852152" y="497320"/>
                  </a:cubicBezTo>
                  <a:cubicBezTo>
                    <a:pt x="882195" y="511115"/>
                    <a:pt x="913015" y="523148"/>
                    <a:pt x="944457" y="533359"/>
                  </a:cubicBezTo>
                  <a:cubicBezTo>
                    <a:pt x="961336" y="538712"/>
                    <a:pt x="978946" y="543700"/>
                    <a:pt x="995764" y="547471"/>
                  </a:cubicBezTo>
                  <a:cubicBezTo>
                    <a:pt x="1010076" y="550833"/>
                    <a:pt x="1024644" y="552990"/>
                    <a:pt x="1039316" y="553919"/>
                  </a:cubicBezTo>
                  <a:cubicBezTo>
                    <a:pt x="1054976" y="547249"/>
                    <a:pt x="1069906" y="538984"/>
                    <a:pt x="1083872" y="529254"/>
                  </a:cubicBezTo>
                  <a:cubicBezTo>
                    <a:pt x="1092357" y="532569"/>
                    <a:pt x="1101511" y="536005"/>
                    <a:pt x="1111031" y="539381"/>
                  </a:cubicBezTo>
                  <a:lnTo>
                    <a:pt x="1106712" y="589867"/>
                  </a:lnTo>
                  <a:cubicBezTo>
                    <a:pt x="1105131" y="601272"/>
                    <a:pt x="1104431" y="634545"/>
                    <a:pt x="1104188" y="671558"/>
                  </a:cubicBezTo>
                  <a:lnTo>
                    <a:pt x="359486" y="671558"/>
                  </a:lnTo>
                  <a:cubicBezTo>
                    <a:pt x="355106" y="640506"/>
                    <a:pt x="348051" y="602367"/>
                    <a:pt x="346621" y="586644"/>
                  </a:cubicBezTo>
                  <a:cubicBezTo>
                    <a:pt x="344371" y="562009"/>
                    <a:pt x="345313" y="532538"/>
                    <a:pt x="347108" y="502976"/>
                  </a:cubicBezTo>
                  <a:cubicBezTo>
                    <a:pt x="370344" y="495221"/>
                    <a:pt x="392424" y="486553"/>
                    <a:pt x="409181" y="479619"/>
                  </a:cubicBezTo>
                  <a:cubicBezTo>
                    <a:pt x="424732" y="491022"/>
                    <a:pt x="441514" y="500642"/>
                    <a:pt x="459212" y="508299"/>
                  </a:cubicBezTo>
                  <a:cubicBezTo>
                    <a:pt x="460884" y="508299"/>
                    <a:pt x="462618" y="508116"/>
                    <a:pt x="464351" y="507964"/>
                  </a:cubicBezTo>
                  <a:lnTo>
                    <a:pt x="464564" y="507964"/>
                  </a:lnTo>
                  <a:lnTo>
                    <a:pt x="469643" y="507477"/>
                  </a:lnTo>
                  <a:lnTo>
                    <a:pt x="470343" y="507477"/>
                  </a:lnTo>
                  <a:lnTo>
                    <a:pt x="475057" y="506900"/>
                  </a:lnTo>
                  <a:lnTo>
                    <a:pt x="476395" y="506717"/>
                  </a:lnTo>
                  <a:lnTo>
                    <a:pt x="480562" y="506109"/>
                  </a:lnTo>
                  <a:lnTo>
                    <a:pt x="482630" y="505774"/>
                  </a:lnTo>
                  <a:lnTo>
                    <a:pt x="486158" y="505196"/>
                  </a:lnTo>
                  <a:lnTo>
                    <a:pt x="488925" y="504679"/>
                  </a:lnTo>
                  <a:lnTo>
                    <a:pt x="491815" y="504132"/>
                  </a:lnTo>
                  <a:lnTo>
                    <a:pt x="495221" y="503463"/>
                  </a:lnTo>
                  <a:lnTo>
                    <a:pt x="497563" y="502976"/>
                  </a:lnTo>
                  <a:lnTo>
                    <a:pt x="501486" y="502125"/>
                  </a:lnTo>
                  <a:lnTo>
                    <a:pt x="502824" y="501851"/>
                  </a:lnTo>
                  <a:lnTo>
                    <a:pt x="503128" y="501851"/>
                  </a:lnTo>
                  <a:cubicBezTo>
                    <a:pt x="507113" y="500969"/>
                    <a:pt x="511127" y="500026"/>
                    <a:pt x="515294" y="498992"/>
                  </a:cubicBezTo>
                  <a:lnTo>
                    <a:pt x="515993" y="498840"/>
                  </a:lnTo>
                  <a:cubicBezTo>
                    <a:pt x="520008" y="497806"/>
                    <a:pt x="524022" y="496742"/>
                    <a:pt x="528159" y="495616"/>
                  </a:cubicBezTo>
                  <a:lnTo>
                    <a:pt x="529040" y="495403"/>
                  </a:lnTo>
                  <a:cubicBezTo>
                    <a:pt x="533025" y="494278"/>
                    <a:pt x="537039" y="493122"/>
                    <a:pt x="540993" y="491936"/>
                  </a:cubicBezTo>
                  <a:cubicBezTo>
                    <a:pt x="541297" y="491936"/>
                    <a:pt x="541601" y="491936"/>
                    <a:pt x="541905" y="491663"/>
                  </a:cubicBezTo>
                  <a:cubicBezTo>
                    <a:pt x="546103" y="490416"/>
                    <a:pt x="550269" y="489138"/>
                    <a:pt x="554375" y="487831"/>
                  </a:cubicBezTo>
                  <a:cubicBezTo>
                    <a:pt x="585731" y="477500"/>
                    <a:pt x="616460" y="465355"/>
                    <a:pt x="646406" y="451456"/>
                  </a:cubicBezTo>
                  <a:cubicBezTo>
                    <a:pt x="655744" y="450076"/>
                    <a:pt x="665161" y="449294"/>
                    <a:pt x="674599" y="449114"/>
                  </a:cubicBezTo>
                  <a:cubicBezTo>
                    <a:pt x="709513" y="448171"/>
                    <a:pt x="726302" y="417089"/>
                    <a:pt x="718121" y="409577"/>
                  </a:cubicBezTo>
                  <a:cubicBezTo>
                    <a:pt x="709939" y="402065"/>
                    <a:pt x="671740" y="406718"/>
                    <a:pt x="657294" y="413896"/>
                  </a:cubicBezTo>
                  <a:cubicBezTo>
                    <a:pt x="651946" y="416509"/>
                    <a:pt x="646404" y="418705"/>
                    <a:pt x="640718" y="420465"/>
                  </a:cubicBezTo>
                  <a:cubicBezTo>
                    <a:pt x="590871" y="427673"/>
                    <a:pt x="552337" y="429589"/>
                    <a:pt x="526912" y="432052"/>
                  </a:cubicBezTo>
                  <a:cubicBezTo>
                    <a:pt x="528706" y="426821"/>
                    <a:pt x="528432" y="422320"/>
                    <a:pt x="525908" y="419887"/>
                  </a:cubicBezTo>
                  <a:cubicBezTo>
                    <a:pt x="518426" y="412831"/>
                    <a:pt x="487009" y="415659"/>
                    <a:pt x="468700" y="421499"/>
                  </a:cubicBezTo>
                  <a:cubicBezTo>
                    <a:pt x="379650" y="299481"/>
                    <a:pt x="317455" y="260673"/>
                    <a:pt x="317455" y="260673"/>
                  </a:cubicBezTo>
                  <a:cubicBezTo>
                    <a:pt x="316405" y="260139"/>
                    <a:pt x="315317" y="259681"/>
                    <a:pt x="314201" y="259304"/>
                  </a:cubicBezTo>
                  <a:cubicBezTo>
                    <a:pt x="355228" y="229773"/>
                    <a:pt x="299176" y="228648"/>
                    <a:pt x="311159" y="129713"/>
                  </a:cubicBezTo>
                  <a:cubicBezTo>
                    <a:pt x="317059" y="81538"/>
                    <a:pt x="302035" y="4471"/>
                    <a:pt x="205898" y="16788"/>
                  </a:cubicBezTo>
                  <a:cubicBezTo>
                    <a:pt x="109762" y="29106"/>
                    <a:pt x="79501" y="123509"/>
                    <a:pt x="98965" y="165510"/>
                  </a:cubicBezTo>
                  <a:cubicBezTo>
                    <a:pt x="118430" y="207510"/>
                    <a:pt x="71046" y="217638"/>
                    <a:pt x="56204" y="262832"/>
                  </a:cubicBezTo>
                  <a:cubicBezTo>
                    <a:pt x="43461" y="301640"/>
                    <a:pt x="38990" y="349815"/>
                    <a:pt x="18370" y="371439"/>
                  </a:cubicBezTo>
                  <a:cubicBezTo>
                    <a:pt x="-38807" y="431322"/>
                    <a:pt x="49361" y="518882"/>
                    <a:pt x="125212" y="528067"/>
                  </a:cubicBezTo>
                  <a:cubicBezTo>
                    <a:pt x="125369" y="536053"/>
                    <a:pt x="125125" y="544041"/>
                    <a:pt x="124482" y="552003"/>
                  </a:cubicBezTo>
                  <a:cubicBezTo>
                    <a:pt x="124174" y="555219"/>
                    <a:pt x="123697" y="558417"/>
                    <a:pt x="123053" y="561583"/>
                  </a:cubicBezTo>
                  <a:cubicBezTo>
                    <a:pt x="117761" y="588955"/>
                    <a:pt x="99969" y="635731"/>
                    <a:pt x="88685" y="671649"/>
                  </a:cubicBezTo>
                  <a:lnTo>
                    <a:pt x="34823" y="671649"/>
                  </a:lnTo>
                  <a:cubicBezTo>
                    <a:pt x="15612" y="671699"/>
                    <a:pt x="50" y="687261"/>
                    <a:pt x="0" y="706472"/>
                  </a:cubicBezTo>
                  <a:lnTo>
                    <a:pt x="0" y="1486514"/>
                  </a:lnTo>
                  <a:cubicBezTo>
                    <a:pt x="50" y="1505726"/>
                    <a:pt x="15612" y="1521287"/>
                    <a:pt x="34823" y="1521338"/>
                  </a:cubicBezTo>
                  <a:lnTo>
                    <a:pt x="2153479" y="1521338"/>
                  </a:lnTo>
                  <a:cubicBezTo>
                    <a:pt x="2172696" y="1521287"/>
                    <a:pt x="2188266" y="1505731"/>
                    <a:pt x="2188333" y="1486514"/>
                  </a:cubicBezTo>
                  <a:lnTo>
                    <a:pt x="2188333" y="706472"/>
                  </a:lnTo>
                  <a:cubicBezTo>
                    <a:pt x="2188266" y="687256"/>
                    <a:pt x="2172696" y="671699"/>
                    <a:pt x="2153479" y="671649"/>
                  </a:cubicBezTo>
                  <a:close/>
                  <a:moveTo>
                    <a:pt x="351396" y="443579"/>
                  </a:moveTo>
                  <a:cubicBezTo>
                    <a:pt x="351731" y="438713"/>
                    <a:pt x="352065" y="433938"/>
                    <a:pt x="352369" y="429315"/>
                  </a:cubicBezTo>
                  <a:cubicBezTo>
                    <a:pt x="356475" y="433847"/>
                    <a:pt x="360611" y="438135"/>
                    <a:pt x="364717" y="442241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4" name="任意多边形: 形状 3273"/>
            <p:cNvSpPr/>
            <p:nvPr/>
          </p:nvSpPr>
          <p:spPr>
            <a:xfrm>
              <a:off x="4574997" y="5320299"/>
              <a:ext cx="2034654" cy="1521155"/>
            </a:xfrm>
            <a:custGeom>
              <a:avLst/>
              <a:gdLst>
                <a:gd name="connsiteX0" fmla="*/ 2001321 w 2034654"/>
                <a:gd name="connsiteY0" fmla="*/ 671649 h 1521155"/>
                <a:gd name="connsiteX1" fmla="*/ 1442749 w 2034654"/>
                <a:gd name="connsiteY1" fmla="*/ 671649 h 1521155"/>
                <a:gd name="connsiteX2" fmla="*/ 1434507 w 2034654"/>
                <a:gd name="connsiteY2" fmla="*/ 611400 h 1521155"/>
                <a:gd name="connsiteX3" fmla="*/ 1433413 w 2034654"/>
                <a:gd name="connsiteY3" fmla="*/ 607598 h 1521155"/>
                <a:gd name="connsiteX4" fmla="*/ 1463065 w 2034654"/>
                <a:gd name="connsiteY4" fmla="*/ 385398 h 1521155"/>
                <a:gd name="connsiteX5" fmla="*/ 1458169 w 2034654"/>
                <a:gd name="connsiteY5" fmla="*/ 329772 h 1521155"/>
                <a:gd name="connsiteX6" fmla="*/ 1464677 w 2034654"/>
                <a:gd name="connsiteY6" fmla="*/ 330776 h 1521155"/>
                <a:gd name="connsiteX7" fmla="*/ 1414313 w 2034654"/>
                <a:gd name="connsiteY7" fmla="*/ 88625 h 1521155"/>
                <a:gd name="connsiteX8" fmla="*/ 1413157 w 2034654"/>
                <a:gd name="connsiteY8" fmla="*/ 80322 h 1521155"/>
                <a:gd name="connsiteX9" fmla="*/ 1379703 w 2034654"/>
                <a:gd name="connsiteY9" fmla="*/ 0 h 1521155"/>
                <a:gd name="connsiteX10" fmla="*/ 1289466 w 2034654"/>
                <a:gd name="connsiteY10" fmla="*/ 6478 h 1521155"/>
                <a:gd name="connsiteX11" fmla="*/ 1228913 w 2034654"/>
                <a:gd name="connsiteY11" fmla="*/ 99452 h 1521155"/>
                <a:gd name="connsiteX12" fmla="*/ 1228913 w 2034654"/>
                <a:gd name="connsiteY12" fmla="*/ 99452 h 1521155"/>
                <a:gd name="connsiteX13" fmla="*/ 1216747 w 2034654"/>
                <a:gd name="connsiteY13" fmla="*/ 128253 h 1521155"/>
                <a:gd name="connsiteX14" fmla="*/ 1234235 w 2034654"/>
                <a:gd name="connsiteY14" fmla="*/ 175729 h 1521155"/>
                <a:gd name="connsiteX15" fmla="*/ 1233901 w 2034654"/>
                <a:gd name="connsiteY15" fmla="*/ 171714 h 1521155"/>
                <a:gd name="connsiteX16" fmla="*/ 1264831 w 2034654"/>
                <a:gd name="connsiteY16" fmla="*/ 261616 h 1521155"/>
                <a:gd name="connsiteX17" fmla="*/ 1283383 w 2034654"/>
                <a:gd name="connsiteY17" fmla="*/ 261220 h 1521155"/>
                <a:gd name="connsiteX18" fmla="*/ 1277970 w 2034654"/>
                <a:gd name="connsiteY18" fmla="*/ 305259 h 1521155"/>
                <a:gd name="connsiteX19" fmla="*/ 1271887 w 2034654"/>
                <a:gd name="connsiteY19" fmla="*/ 306354 h 1521155"/>
                <a:gd name="connsiteX20" fmla="*/ 1271887 w 2034654"/>
                <a:gd name="connsiteY20" fmla="*/ 306354 h 1521155"/>
                <a:gd name="connsiteX21" fmla="*/ 1268268 w 2034654"/>
                <a:gd name="connsiteY21" fmla="*/ 307114 h 1521155"/>
                <a:gd name="connsiteX22" fmla="*/ 1267933 w 2034654"/>
                <a:gd name="connsiteY22" fmla="*/ 307114 h 1521155"/>
                <a:gd name="connsiteX23" fmla="*/ 1265075 w 2034654"/>
                <a:gd name="connsiteY23" fmla="*/ 307875 h 1521155"/>
                <a:gd name="connsiteX24" fmla="*/ 1248226 w 2034654"/>
                <a:gd name="connsiteY24" fmla="*/ 313410 h 1521155"/>
                <a:gd name="connsiteX25" fmla="*/ 1105678 w 2034654"/>
                <a:gd name="connsiteY25" fmla="*/ 467819 h 1521155"/>
                <a:gd name="connsiteX26" fmla="*/ 1093178 w 2034654"/>
                <a:gd name="connsiteY26" fmla="*/ 467819 h 1521155"/>
                <a:gd name="connsiteX27" fmla="*/ 1088342 w 2034654"/>
                <a:gd name="connsiteY27" fmla="*/ 465598 h 1521155"/>
                <a:gd name="connsiteX28" fmla="*/ 1083719 w 2034654"/>
                <a:gd name="connsiteY28" fmla="*/ 463621 h 1521155"/>
                <a:gd name="connsiteX29" fmla="*/ 1084328 w 2034654"/>
                <a:gd name="connsiteY29" fmla="*/ 449723 h 1521155"/>
                <a:gd name="connsiteX30" fmla="*/ 1086061 w 2034654"/>
                <a:gd name="connsiteY30" fmla="*/ 410459 h 1521155"/>
                <a:gd name="connsiteX31" fmla="*/ 1086883 w 2034654"/>
                <a:gd name="connsiteY31" fmla="*/ 391663 h 1521155"/>
                <a:gd name="connsiteX32" fmla="*/ 1089468 w 2034654"/>
                <a:gd name="connsiteY32" fmla="*/ 391663 h 1521155"/>
                <a:gd name="connsiteX33" fmla="*/ 1087825 w 2034654"/>
                <a:gd name="connsiteY33" fmla="*/ 378951 h 1521155"/>
                <a:gd name="connsiteX34" fmla="*/ 1028763 w 2034654"/>
                <a:gd name="connsiteY34" fmla="*/ 378951 h 1521155"/>
                <a:gd name="connsiteX35" fmla="*/ 1026329 w 2034654"/>
                <a:gd name="connsiteY35" fmla="*/ 391663 h 1521155"/>
                <a:gd name="connsiteX36" fmla="*/ 1028914 w 2034654"/>
                <a:gd name="connsiteY36" fmla="*/ 391663 h 1521155"/>
                <a:gd name="connsiteX37" fmla="*/ 1030101 w 2034654"/>
                <a:gd name="connsiteY37" fmla="*/ 410459 h 1521155"/>
                <a:gd name="connsiteX38" fmla="*/ 1032534 w 2034654"/>
                <a:gd name="connsiteY38" fmla="*/ 449723 h 1521155"/>
                <a:gd name="connsiteX39" fmla="*/ 1033021 w 2034654"/>
                <a:gd name="connsiteY39" fmla="*/ 457478 h 1521155"/>
                <a:gd name="connsiteX40" fmla="*/ 1023532 w 2034654"/>
                <a:gd name="connsiteY40" fmla="*/ 461006 h 1521155"/>
                <a:gd name="connsiteX41" fmla="*/ 1021403 w 2034654"/>
                <a:gd name="connsiteY41" fmla="*/ 467818 h 1521155"/>
                <a:gd name="connsiteX42" fmla="*/ 993088 w 2034654"/>
                <a:gd name="connsiteY42" fmla="*/ 467819 h 1521155"/>
                <a:gd name="connsiteX43" fmla="*/ 993879 w 2034654"/>
                <a:gd name="connsiteY43" fmla="*/ 449723 h 1521155"/>
                <a:gd name="connsiteX44" fmla="*/ 995582 w 2034654"/>
                <a:gd name="connsiteY44" fmla="*/ 410459 h 1521155"/>
                <a:gd name="connsiteX45" fmla="*/ 996403 w 2034654"/>
                <a:gd name="connsiteY45" fmla="*/ 391663 h 1521155"/>
                <a:gd name="connsiteX46" fmla="*/ 999018 w 2034654"/>
                <a:gd name="connsiteY46" fmla="*/ 391663 h 1521155"/>
                <a:gd name="connsiteX47" fmla="*/ 997345 w 2034654"/>
                <a:gd name="connsiteY47" fmla="*/ 378951 h 1521155"/>
                <a:gd name="connsiteX48" fmla="*/ 938283 w 2034654"/>
                <a:gd name="connsiteY48" fmla="*/ 378951 h 1521155"/>
                <a:gd name="connsiteX49" fmla="*/ 935850 w 2034654"/>
                <a:gd name="connsiteY49" fmla="*/ 391663 h 1521155"/>
                <a:gd name="connsiteX50" fmla="*/ 938465 w 2034654"/>
                <a:gd name="connsiteY50" fmla="*/ 391663 h 1521155"/>
                <a:gd name="connsiteX51" fmla="*/ 939560 w 2034654"/>
                <a:gd name="connsiteY51" fmla="*/ 408969 h 1521155"/>
                <a:gd name="connsiteX52" fmla="*/ 924536 w 2034654"/>
                <a:gd name="connsiteY52" fmla="*/ 413865 h 1521155"/>
                <a:gd name="connsiteX53" fmla="*/ 907961 w 2034654"/>
                <a:gd name="connsiteY53" fmla="*/ 420434 h 1521155"/>
                <a:gd name="connsiteX54" fmla="*/ 794123 w 2034654"/>
                <a:gd name="connsiteY54" fmla="*/ 432022 h 1521155"/>
                <a:gd name="connsiteX55" fmla="*/ 793150 w 2034654"/>
                <a:gd name="connsiteY55" fmla="*/ 419857 h 1521155"/>
                <a:gd name="connsiteX56" fmla="*/ 735912 w 2034654"/>
                <a:gd name="connsiteY56" fmla="*/ 421469 h 1521155"/>
                <a:gd name="connsiteX57" fmla="*/ 584697 w 2034654"/>
                <a:gd name="connsiteY57" fmla="*/ 260643 h 1521155"/>
                <a:gd name="connsiteX58" fmla="*/ 581412 w 2034654"/>
                <a:gd name="connsiteY58" fmla="*/ 259274 h 1521155"/>
                <a:gd name="connsiteX59" fmla="*/ 578371 w 2034654"/>
                <a:gd name="connsiteY59" fmla="*/ 129683 h 1521155"/>
                <a:gd name="connsiteX60" fmla="*/ 473080 w 2034654"/>
                <a:gd name="connsiteY60" fmla="*/ 16758 h 1521155"/>
                <a:gd name="connsiteX61" fmla="*/ 366025 w 2034654"/>
                <a:gd name="connsiteY61" fmla="*/ 165570 h 1521155"/>
                <a:gd name="connsiteX62" fmla="*/ 323264 w 2034654"/>
                <a:gd name="connsiteY62" fmla="*/ 262893 h 1521155"/>
                <a:gd name="connsiteX63" fmla="*/ 285429 w 2034654"/>
                <a:gd name="connsiteY63" fmla="*/ 371499 h 1521155"/>
                <a:gd name="connsiteX64" fmla="*/ 392272 w 2034654"/>
                <a:gd name="connsiteY64" fmla="*/ 528128 h 1521155"/>
                <a:gd name="connsiteX65" fmla="*/ 391542 w 2034654"/>
                <a:gd name="connsiteY65" fmla="*/ 552064 h 1521155"/>
                <a:gd name="connsiteX66" fmla="*/ 390143 w 2034654"/>
                <a:gd name="connsiteY66" fmla="*/ 561644 h 1521155"/>
                <a:gd name="connsiteX67" fmla="*/ 355745 w 2034654"/>
                <a:gd name="connsiteY67" fmla="*/ 671710 h 1521155"/>
                <a:gd name="connsiteX68" fmla="*/ 33455 w 2034654"/>
                <a:gd name="connsiteY68" fmla="*/ 671710 h 1521155"/>
                <a:gd name="connsiteX69" fmla="*/ 0 w 2034654"/>
                <a:gd name="connsiteY69" fmla="*/ 705164 h 1521155"/>
                <a:gd name="connsiteX70" fmla="*/ 0 w 2034654"/>
                <a:gd name="connsiteY70" fmla="*/ 1487701 h 1521155"/>
                <a:gd name="connsiteX71" fmla="*/ 33455 w 2034654"/>
                <a:gd name="connsiteY71" fmla="*/ 1521155 h 1521155"/>
                <a:gd name="connsiteX72" fmla="*/ 2001200 w 2034654"/>
                <a:gd name="connsiteY72" fmla="*/ 1521155 h 1521155"/>
                <a:gd name="connsiteX73" fmla="*/ 2034654 w 2034654"/>
                <a:gd name="connsiteY73" fmla="*/ 1487701 h 1521155"/>
                <a:gd name="connsiteX74" fmla="*/ 2034654 w 2034654"/>
                <a:gd name="connsiteY74" fmla="*/ 705225 h 1521155"/>
                <a:gd name="connsiteX75" fmla="*/ 2001321 w 2034654"/>
                <a:gd name="connsiteY75" fmla="*/ 671649 h 1521155"/>
                <a:gd name="connsiteX76" fmla="*/ 618821 w 2034654"/>
                <a:gd name="connsiteY76" fmla="*/ 443549 h 1521155"/>
                <a:gd name="connsiteX77" fmla="*/ 619794 w 2034654"/>
                <a:gd name="connsiteY77" fmla="*/ 429285 h 1521155"/>
                <a:gd name="connsiteX78" fmla="*/ 632142 w 2034654"/>
                <a:gd name="connsiteY78" fmla="*/ 442210 h 1521155"/>
                <a:gd name="connsiteX79" fmla="*/ 627002 w 2034654"/>
                <a:gd name="connsiteY79" fmla="*/ 671649 h 1521155"/>
                <a:gd name="connsiteX80" fmla="*/ 614107 w 2034654"/>
                <a:gd name="connsiteY80" fmla="*/ 586735 h 1521155"/>
                <a:gd name="connsiteX81" fmla="*/ 614593 w 2034654"/>
                <a:gd name="connsiteY81" fmla="*/ 503068 h 1521155"/>
                <a:gd name="connsiteX82" fmla="*/ 676667 w 2034654"/>
                <a:gd name="connsiteY82" fmla="*/ 479710 h 1521155"/>
                <a:gd name="connsiteX83" fmla="*/ 726727 w 2034654"/>
                <a:gd name="connsiteY83" fmla="*/ 508146 h 1521155"/>
                <a:gd name="connsiteX84" fmla="*/ 731837 w 2034654"/>
                <a:gd name="connsiteY84" fmla="*/ 507812 h 1521155"/>
                <a:gd name="connsiteX85" fmla="*/ 732080 w 2034654"/>
                <a:gd name="connsiteY85" fmla="*/ 507812 h 1521155"/>
                <a:gd name="connsiteX86" fmla="*/ 737129 w 2034654"/>
                <a:gd name="connsiteY86" fmla="*/ 507325 h 1521155"/>
                <a:gd name="connsiteX87" fmla="*/ 737828 w 2034654"/>
                <a:gd name="connsiteY87" fmla="*/ 507325 h 1521155"/>
                <a:gd name="connsiteX88" fmla="*/ 742542 w 2034654"/>
                <a:gd name="connsiteY88" fmla="*/ 506748 h 1521155"/>
                <a:gd name="connsiteX89" fmla="*/ 743880 w 2034654"/>
                <a:gd name="connsiteY89" fmla="*/ 506565 h 1521155"/>
                <a:gd name="connsiteX90" fmla="*/ 748047 w 2034654"/>
                <a:gd name="connsiteY90" fmla="*/ 505957 h 1521155"/>
                <a:gd name="connsiteX91" fmla="*/ 750115 w 2034654"/>
                <a:gd name="connsiteY91" fmla="*/ 505622 h 1521155"/>
                <a:gd name="connsiteX92" fmla="*/ 753643 w 2034654"/>
                <a:gd name="connsiteY92" fmla="*/ 505044 h 1521155"/>
                <a:gd name="connsiteX93" fmla="*/ 756411 w 2034654"/>
                <a:gd name="connsiteY93" fmla="*/ 504527 h 1521155"/>
                <a:gd name="connsiteX94" fmla="*/ 759452 w 2034654"/>
                <a:gd name="connsiteY94" fmla="*/ 503980 h 1521155"/>
                <a:gd name="connsiteX95" fmla="*/ 762858 w 2034654"/>
                <a:gd name="connsiteY95" fmla="*/ 503311 h 1521155"/>
                <a:gd name="connsiteX96" fmla="*/ 765200 w 2034654"/>
                <a:gd name="connsiteY96" fmla="*/ 502824 h 1521155"/>
                <a:gd name="connsiteX97" fmla="*/ 769124 w 2034654"/>
                <a:gd name="connsiteY97" fmla="*/ 501973 h 1521155"/>
                <a:gd name="connsiteX98" fmla="*/ 770492 w 2034654"/>
                <a:gd name="connsiteY98" fmla="*/ 501699 h 1521155"/>
                <a:gd name="connsiteX99" fmla="*/ 770796 w 2034654"/>
                <a:gd name="connsiteY99" fmla="*/ 501699 h 1521155"/>
                <a:gd name="connsiteX100" fmla="*/ 782810 w 2034654"/>
                <a:gd name="connsiteY100" fmla="*/ 498840 h 1521155"/>
                <a:gd name="connsiteX101" fmla="*/ 783509 w 2034654"/>
                <a:gd name="connsiteY101" fmla="*/ 498688 h 1521155"/>
                <a:gd name="connsiteX102" fmla="*/ 795675 w 2034654"/>
                <a:gd name="connsiteY102" fmla="*/ 495464 h 1521155"/>
                <a:gd name="connsiteX103" fmla="*/ 796557 w 2034654"/>
                <a:gd name="connsiteY103" fmla="*/ 495251 h 1521155"/>
                <a:gd name="connsiteX104" fmla="*/ 808539 w 2034654"/>
                <a:gd name="connsiteY104" fmla="*/ 491784 h 1521155"/>
                <a:gd name="connsiteX105" fmla="*/ 809421 w 2034654"/>
                <a:gd name="connsiteY105" fmla="*/ 491510 h 1521155"/>
                <a:gd name="connsiteX106" fmla="*/ 821891 w 2034654"/>
                <a:gd name="connsiteY106" fmla="*/ 487678 h 1521155"/>
                <a:gd name="connsiteX107" fmla="*/ 861428 w 2034654"/>
                <a:gd name="connsiteY107" fmla="*/ 473810 h 1521155"/>
                <a:gd name="connsiteX108" fmla="*/ 902304 w 2034654"/>
                <a:gd name="connsiteY108" fmla="*/ 495099 h 1521155"/>
                <a:gd name="connsiteX109" fmla="*/ 930497 w 2034654"/>
                <a:gd name="connsiteY109" fmla="*/ 497441 h 1521155"/>
                <a:gd name="connsiteX110" fmla="*/ 1022619 w 2034654"/>
                <a:gd name="connsiteY110" fmla="*/ 533481 h 1521155"/>
                <a:gd name="connsiteX111" fmla="*/ 1073926 w 2034654"/>
                <a:gd name="connsiteY111" fmla="*/ 547593 h 1521155"/>
                <a:gd name="connsiteX112" fmla="*/ 1117539 w 2034654"/>
                <a:gd name="connsiteY112" fmla="*/ 554132 h 1521155"/>
                <a:gd name="connsiteX113" fmla="*/ 1162095 w 2034654"/>
                <a:gd name="connsiteY113" fmla="*/ 529466 h 1521155"/>
                <a:gd name="connsiteX114" fmla="*/ 1189254 w 2034654"/>
                <a:gd name="connsiteY114" fmla="*/ 539594 h 1521155"/>
                <a:gd name="connsiteX115" fmla="*/ 1184935 w 2034654"/>
                <a:gd name="connsiteY115" fmla="*/ 590080 h 1521155"/>
                <a:gd name="connsiteX116" fmla="*/ 1182411 w 2034654"/>
                <a:gd name="connsiteY116" fmla="*/ 671771 h 1521155"/>
                <a:gd name="connsiteX117" fmla="*/ 941932 w 2034654"/>
                <a:gd name="connsiteY117" fmla="*/ 449114 h 1521155"/>
                <a:gd name="connsiteX118" fmla="*/ 942267 w 2034654"/>
                <a:gd name="connsiteY118" fmla="*/ 449114 h 1521155"/>
                <a:gd name="connsiteX119" fmla="*/ 942267 w 2034654"/>
                <a:gd name="connsiteY119" fmla="*/ 449631 h 1521155"/>
                <a:gd name="connsiteX120" fmla="*/ 943392 w 2034654"/>
                <a:gd name="connsiteY120" fmla="*/ 467302 h 1521155"/>
                <a:gd name="connsiteX121" fmla="*/ 935667 w 2034654"/>
                <a:gd name="connsiteY121" fmla="*/ 466207 h 1521155"/>
                <a:gd name="connsiteX122" fmla="*/ 919214 w 2034654"/>
                <a:gd name="connsiteY122" fmla="*/ 459637 h 1521155"/>
                <a:gd name="connsiteX123" fmla="*/ 905832 w 2034654"/>
                <a:gd name="connsiteY123" fmla="*/ 455136 h 1521155"/>
                <a:gd name="connsiteX124" fmla="*/ 913861 w 2034654"/>
                <a:gd name="connsiteY124" fmla="*/ 451487 h 1521155"/>
                <a:gd name="connsiteX125" fmla="*/ 941932 w 2034654"/>
                <a:gd name="connsiteY125" fmla="*/ 449114 h 152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2034654" h="1521155">
                  <a:moveTo>
                    <a:pt x="2001321" y="671649"/>
                  </a:moveTo>
                  <a:lnTo>
                    <a:pt x="1442749" y="671649"/>
                  </a:lnTo>
                  <a:lnTo>
                    <a:pt x="1434507" y="611400"/>
                  </a:lnTo>
                  <a:cubicBezTo>
                    <a:pt x="1434329" y="610086"/>
                    <a:pt x="1433960" y="608806"/>
                    <a:pt x="1433413" y="607598"/>
                  </a:cubicBezTo>
                  <a:cubicBezTo>
                    <a:pt x="1438522" y="515081"/>
                    <a:pt x="1459385" y="439291"/>
                    <a:pt x="1463065" y="385398"/>
                  </a:cubicBezTo>
                  <a:cubicBezTo>
                    <a:pt x="1471612" y="356232"/>
                    <a:pt x="1466107" y="339383"/>
                    <a:pt x="1458169" y="329772"/>
                  </a:cubicBezTo>
                  <a:lnTo>
                    <a:pt x="1464677" y="330776"/>
                  </a:lnTo>
                  <a:cubicBezTo>
                    <a:pt x="1431831" y="301792"/>
                    <a:pt x="1415621" y="105504"/>
                    <a:pt x="1414313" y="88625"/>
                  </a:cubicBezTo>
                  <a:cubicBezTo>
                    <a:pt x="1414088" y="85837"/>
                    <a:pt x="1413703" y="83065"/>
                    <a:pt x="1413157" y="80322"/>
                  </a:cubicBezTo>
                  <a:cubicBezTo>
                    <a:pt x="1410116" y="61830"/>
                    <a:pt x="1401235" y="17579"/>
                    <a:pt x="1379703" y="0"/>
                  </a:cubicBezTo>
                  <a:lnTo>
                    <a:pt x="1289466" y="6478"/>
                  </a:lnTo>
                  <a:cubicBezTo>
                    <a:pt x="1289466" y="6478"/>
                    <a:pt x="1254673" y="23053"/>
                    <a:pt x="1228913" y="99452"/>
                  </a:cubicBezTo>
                  <a:lnTo>
                    <a:pt x="1228913" y="99452"/>
                  </a:lnTo>
                  <a:cubicBezTo>
                    <a:pt x="1222288" y="107752"/>
                    <a:pt x="1218079" y="117717"/>
                    <a:pt x="1216747" y="128253"/>
                  </a:cubicBezTo>
                  <a:cubicBezTo>
                    <a:pt x="1212520" y="162529"/>
                    <a:pt x="1234235" y="175729"/>
                    <a:pt x="1234235" y="175729"/>
                  </a:cubicBezTo>
                  <a:cubicBezTo>
                    <a:pt x="1234053" y="174390"/>
                    <a:pt x="1233962" y="173052"/>
                    <a:pt x="1233901" y="171714"/>
                  </a:cubicBezTo>
                  <a:cubicBezTo>
                    <a:pt x="1236942" y="211069"/>
                    <a:pt x="1246796" y="259669"/>
                    <a:pt x="1264831" y="261616"/>
                  </a:cubicBezTo>
                  <a:cubicBezTo>
                    <a:pt x="1264831" y="261616"/>
                    <a:pt x="1272374" y="261950"/>
                    <a:pt x="1283383" y="261220"/>
                  </a:cubicBezTo>
                  <a:cubicBezTo>
                    <a:pt x="1283691" y="276083"/>
                    <a:pt x="1281868" y="290913"/>
                    <a:pt x="1277970" y="305259"/>
                  </a:cubicBezTo>
                  <a:lnTo>
                    <a:pt x="1271887" y="306354"/>
                  </a:lnTo>
                  <a:lnTo>
                    <a:pt x="1271887" y="306354"/>
                  </a:lnTo>
                  <a:cubicBezTo>
                    <a:pt x="1270665" y="306525"/>
                    <a:pt x="1269456" y="306779"/>
                    <a:pt x="1268268" y="307114"/>
                  </a:cubicBezTo>
                  <a:lnTo>
                    <a:pt x="1267933" y="307114"/>
                  </a:lnTo>
                  <a:cubicBezTo>
                    <a:pt x="1266965" y="307307"/>
                    <a:pt x="1266010" y="307561"/>
                    <a:pt x="1265075" y="307875"/>
                  </a:cubicBezTo>
                  <a:cubicBezTo>
                    <a:pt x="1259539" y="309274"/>
                    <a:pt x="1253426" y="311646"/>
                    <a:pt x="1248226" y="313410"/>
                  </a:cubicBezTo>
                  <a:cubicBezTo>
                    <a:pt x="1248226" y="313410"/>
                    <a:pt x="1190075" y="329286"/>
                    <a:pt x="1105678" y="467819"/>
                  </a:cubicBezTo>
                  <a:lnTo>
                    <a:pt x="1093178" y="467819"/>
                  </a:lnTo>
                  <a:cubicBezTo>
                    <a:pt x="1091536" y="467119"/>
                    <a:pt x="1089924" y="466389"/>
                    <a:pt x="1088342" y="465598"/>
                  </a:cubicBezTo>
                  <a:cubicBezTo>
                    <a:pt x="1086836" y="464861"/>
                    <a:pt x="1085293" y="464201"/>
                    <a:pt x="1083719" y="463621"/>
                  </a:cubicBezTo>
                  <a:lnTo>
                    <a:pt x="1084328" y="449723"/>
                  </a:lnTo>
                  <a:lnTo>
                    <a:pt x="1086061" y="410459"/>
                  </a:lnTo>
                  <a:lnTo>
                    <a:pt x="1086883" y="391663"/>
                  </a:lnTo>
                  <a:lnTo>
                    <a:pt x="1089468" y="391663"/>
                  </a:lnTo>
                  <a:lnTo>
                    <a:pt x="1087825" y="378951"/>
                  </a:lnTo>
                  <a:lnTo>
                    <a:pt x="1028763" y="378951"/>
                  </a:lnTo>
                  <a:lnTo>
                    <a:pt x="1026329" y="391663"/>
                  </a:lnTo>
                  <a:lnTo>
                    <a:pt x="1028914" y="391663"/>
                  </a:lnTo>
                  <a:lnTo>
                    <a:pt x="1030101" y="410459"/>
                  </a:lnTo>
                  <a:lnTo>
                    <a:pt x="1032534" y="449723"/>
                  </a:lnTo>
                  <a:lnTo>
                    <a:pt x="1033021" y="457478"/>
                  </a:lnTo>
                  <a:cubicBezTo>
                    <a:pt x="1029588" y="457735"/>
                    <a:pt x="1026299" y="458958"/>
                    <a:pt x="1023532" y="461006"/>
                  </a:cubicBezTo>
                  <a:cubicBezTo>
                    <a:pt x="1021840" y="462845"/>
                    <a:pt x="1021059" y="465344"/>
                    <a:pt x="1021403" y="467818"/>
                  </a:cubicBezTo>
                  <a:lnTo>
                    <a:pt x="993088" y="467819"/>
                  </a:lnTo>
                  <a:lnTo>
                    <a:pt x="993879" y="449723"/>
                  </a:lnTo>
                  <a:lnTo>
                    <a:pt x="995582" y="410459"/>
                  </a:lnTo>
                  <a:lnTo>
                    <a:pt x="996403" y="391663"/>
                  </a:lnTo>
                  <a:lnTo>
                    <a:pt x="999018" y="391663"/>
                  </a:lnTo>
                  <a:lnTo>
                    <a:pt x="997345" y="378951"/>
                  </a:lnTo>
                  <a:lnTo>
                    <a:pt x="938283" y="378951"/>
                  </a:lnTo>
                  <a:lnTo>
                    <a:pt x="935850" y="391663"/>
                  </a:lnTo>
                  <a:lnTo>
                    <a:pt x="938465" y="391663"/>
                  </a:lnTo>
                  <a:lnTo>
                    <a:pt x="939560" y="408969"/>
                  </a:lnTo>
                  <a:cubicBezTo>
                    <a:pt x="934381" y="410020"/>
                    <a:pt x="929340" y="411663"/>
                    <a:pt x="924536" y="413865"/>
                  </a:cubicBezTo>
                  <a:cubicBezTo>
                    <a:pt x="919184" y="416468"/>
                    <a:pt x="913643" y="418664"/>
                    <a:pt x="907961" y="420434"/>
                  </a:cubicBezTo>
                  <a:cubicBezTo>
                    <a:pt x="858083" y="427642"/>
                    <a:pt x="819579" y="429558"/>
                    <a:pt x="794123" y="432022"/>
                  </a:cubicBezTo>
                  <a:cubicBezTo>
                    <a:pt x="795918" y="426791"/>
                    <a:pt x="795675" y="422290"/>
                    <a:pt x="793150" y="419857"/>
                  </a:cubicBezTo>
                  <a:cubicBezTo>
                    <a:pt x="785638" y="412801"/>
                    <a:pt x="754252" y="415629"/>
                    <a:pt x="735912" y="421469"/>
                  </a:cubicBezTo>
                  <a:cubicBezTo>
                    <a:pt x="646862" y="299450"/>
                    <a:pt x="584697" y="260643"/>
                    <a:pt x="584697" y="260643"/>
                  </a:cubicBezTo>
                  <a:cubicBezTo>
                    <a:pt x="583634" y="260114"/>
                    <a:pt x="582536" y="259657"/>
                    <a:pt x="581412" y="259274"/>
                  </a:cubicBezTo>
                  <a:cubicBezTo>
                    <a:pt x="622440" y="229743"/>
                    <a:pt x="566388" y="228617"/>
                    <a:pt x="578371" y="129683"/>
                  </a:cubicBezTo>
                  <a:cubicBezTo>
                    <a:pt x="584271" y="81508"/>
                    <a:pt x="569247" y="4440"/>
                    <a:pt x="473080" y="16758"/>
                  </a:cubicBezTo>
                  <a:cubicBezTo>
                    <a:pt x="376913" y="29075"/>
                    <a:pt x="346652" y="123570"/>
                    <a:pt x="366025" y="165570"/>
                  </a:cubicBezTo>
                  <a:cubicBezTo>
                    <a:pt x="385398" y="207571"/>
                    <a:pt x="338106" y="217699"/>
                    <a:pt x="323264" y="262893"/>
                  </a:cubicBezTo>
                  <a:cubicBezTo>
                    <a:pt x="310520" y="301701"/>
                    <a:pt x="306080" y="349875"/>
                    <a:pt x="285429" y="371499"/>
                  </a:cubicBezTo>
                  <a:cubicBezTo>
                    <a:pt x="228252" y="431383"/>
                    <a:pt x="316451" y="518943"/>
                    <a:pt x="392272" y="528128"/>
                  </a:cubicBezTo>
                  <a:cubicBezTo>
                    <a:pt x="392429" y="536114"/>
                    <a:pt x="392185" y="544102"/>
                    <a:pt x="391542" y="552064"/>
                  </a:cubicBezTo>
                  <a:cubicBezTo>
                    <a:pt x="391260" y="555281"/>
                    <a:pt x="390793" y="558480"/>
                    <a:pt x="390143" y="561644"/>
                  </a:cubicBezTo>
                  <a:cubicBezTo>
                    <a:pt x="384820" y="589016"/>
                    <a:pt x="367059" y="635792"/>
                    <a:pt x="355745" y="671710"/>
                  </a:cubicBezTo>
                  <a:lnTo>
                    <a:pt x="33455" y="671710"/>
                  </a:lnTo>
                  <a:cubicBezTo>
                    <a:pt x="15033" y="671842"/>
                    <a:pt x="133" y="686743"/>
                    <a:pt x="0" y="705164"/>
                  </a:cubicBezTo>
                  <a:lnTo>
                    <a:pt x="0" y="1487701"/>
                  </a:lnTo>
                  <a:cubicBezTo>
                    <a:pt x="133" y="1506122"/>
                    <a:pt x="15033" y="1521023"/>
                    <a:pt x="33455" y="1521155"/>
                  </a:cubicBezTo>
                  <a:lnTo>
                    <a:pt x="2001200" y="1521155"/>
                  </a:lnTo>
                  <a:cubicBezTo>
                    <a:pt x="2019621" y="1521023"/>
                    <a:pt x="2034522" y="1506122"/>
                    <a:pt x="2034654" y="1487701"/>
                  </a:cubicBezTo>
                  <a:lnTo>
                    <a:pt x="2034654" y="705225"/>
                  </a:lnTo>
                  <a:cubicBezTo>
                    <a:pt x="2034589" y="686803"/>
                    <a:pt x="2019742" y="671848"/>
                    <a:pt x="2001321" y="671649"/>
                  </a:cubicBezTo>
                  <a:close/>
                  <a:moveTo>
                    <a:pt x="618821" y="443549"/>
                  </a:moveTo>
                  <a:cubicBezTo>
                    <a:pt x="619186" y="438682"/>
                    <a:pt x="619490" y="433908"/>
                    <a:pt x="619794" y="429285"/>
                  </a:cubicBezTo>
                  <a:cubicBezTo>
                    <a:pt x="623900" y="433816"/>
                    <a:pt x="628036" y="438105"/>
                    <a:pt x="632142" y="442210"/>
                  </a:cubicBezTo>
                  <a:close/>
                  <a:moveTo>
                    <a:pt x="627002" y="671649"/>
                  </a:moveTo>
                  <a:cubicBezTo>
                    <a:pt x="622592" y="640597"/>
                    <a:pt x="615536" y="602459"/>
                    <a:pt x="614107" y="586735"/>
                  </a:cubicBezTo>
                  <a:cubicBezTo>
                    <a:pt x="611886" y="562100"/>
                    <a:pt x="612799" y="532629"/>
                    <a:pt x="614593" y="503068"/>
                  </a:cubicBezTo>
                  <a:cubicBezTo>
                    <a:pt x="637829" y="495312"/>
                    <a:pt x="659909" y="486644"/>
                    <a:pt x="676667" y="479710"/>
                  </a:cubicBezTo>
                  <a:cubicBezTo>
                    <a:pt x="692237" y="491033"/>
                    <a:pt x="709029" y="500571"/>
                    <a:pt x="726727" y="508146"/>
                  </a:cubicBezTo>
                  <a:cubicBezTo>
                    <a:pt x="728400" y="508147"/>
                    <a:pt x="730103" y="507964"/>
                    <a:pt x="731837" y="507812"/>
                  </a:cubicBezTo>
                  <a:lnTo>
                    <a:pt x="732080" y="507812"/>
                  </a:lnTo>
                  <a:lnTo>
                    <a:pt x="737129" y="507325"/>
                  </a:lnTo>
                  <a:lnTo>
                    <a:pt x="737828" y="507325"/>
                  </a:lnTo>
                  <a:lnTo>
                    <a:pt x="742542" y="506748"/>
                  </a:lnTo>
                  <a:lnTo>
                    <a:pt x="743880" y="506565"/>
                  </a:lnTo>
                  <a:lnTo>
                    <a:pt x="748047" y="505957"/>
                  </a:lnTo>
                  <a:lnTo>
                    <a:pt x="750115" y="505622"/>
                  </a:lnTo>
                  <a:lnTo>
                    <a:pt x="753643" y="505044"/>
                  </a:lnTo>
                  <a:lnTo>
                    <a:pt x="756411" y="504527"/>
                  </a:lnTo>
                  <a:lnTo>
                    <a:pt x="759452" y="503980"/>
                  </a:lnTo>
                  <a:lnTo>
                    <a:pt x="762858" y="503311"/>
                  </a:lnTo>
                  <a:lnTo>
                    <a:pt x="765200" y="502824"/>
                  </a:lnTo>
                  <a:lnTo>
                    <a:pt x="769124" y="501973"/>
                  </a:lnTo>
                  <a:lnTo>
                    <a:pt x="770492" y="501699"/>
                  </a:lnTo>
                  <a:lnTo>
                    <a:pt x="770796" y="501699"/>
                  </a:lnTo>
                  <a:cubicBezTo>
                    <a:pt x="774750" y="500817"/>
                    <a:pt x="778765" y="499874"/>
                    <a:pt x="782810" y="498840"/>
                  </a:cubicBezTo>
                  <a:lnTo>
                    <a:pt x="783509" y="498688"/>
                  </a:lnTo>
                  <a:cubicBezTo>
                    <a:pt x="787493" y="497654"/>
                    <a:pt x="791508" y="496590"/>
                    <a:pt x="795675" y="495464"/>
                  </a:cubicBezTo>
                  <a:lnTo>
                    <a:pt x="796557" y="495251"/>
                  </a:lnTo>
                  <a:cubicBezTo>
                    <a:pt x="800541" y="494126"/>
                    <a:pt x="804555" y="492970"/>
                    <a:pt x="808539" y="491784"/>
                  </a:cubicBezTo>
                  <a:lnTo>
                    <a:pt x="809421" y="491510"/>
                  </a:lnTo>
                  <a:cubicBezTo>
                    <a:pt x="813618" y="490264"/>
                    <a:pt x="817785" y="488986"/>
                    <a:pt x="821891" y="487678"/>
                  </a:cubicBezTo>
                  <a:cubicBezTo>
                    <a:pt x="835607" y="483329"/>
                    <a:pt x="849080" y="478554"/>
                    <a:pt x="861428" y="473810"/>
                  </a:cubicBezTo>
                  <a:cubicBezTo>
                    <a:pt x="870793" y="487117"/>
                    <a:pt x="886032" y="495054"/>
                    <a:pt x="902304" y="495099"/>
                  </a:cubicBezTo>
                  <a:cubicBezTo>
                    <a:pt x="911742" y="495277"/>
                    <a:pt x="921159" y="496059"/>
                    <a:pt x="930497" y="497441"/>
                  </a:cubicBezTo>
                  <a:cubicBezTo>
                    <a:pt x="960482" y="511224"/>
                    <a:pt x="991241" y="523257"/>
                    <a:pt x="1022619" y="533481"/>
                  </a:cubicBezTo>
                  <a:cubicBezTo>
                    <a:pt x="1039468" y="538834"/>
                    <a:pt x="1057108" y="543821"/>
                    <a:pt x="1073926" y="547593"/>
                  </a:cubicBezTo>
                  <a:cubicBezTo>
                    <a:pt x="1088255" y="550988"/>
                    <a:pt x="1102844" y="553176"/>
                    <a:pt x="1117539" y="554132"/>
                  </a:cubicBezTo>
                  <a:cubicBezTo>
                    <a:pt x="1133199" y="547462"/>
                    <a:pt x="1148129" y="539197"/>
                    <a:pt x="1162095" y="529466"/>
                  </a:cubicBezTo>
                  <a:cubicBezTo>
                    <a:pt x="1170580" y="532781"/>
                    <a:pt x="1179735" y="536218"/>
                    <a:pt x="1189254" y="539594"/>
                  </a:cubicBezTo>
                  <a:lnTo>
                    <a:pt x="1184935" y="590080"/>
                  </a:lnTo>
                  <a:cubicBezTo>
                    <a:pt x="1183354" y="601485"/>
                    <a:pt x="1182654" y="634758"/>
                    <a:pt x="1182411" y="671771"/>
                  </a:cubicBezTo>
                  <a:close/>
                  <a:moveTo>
                    <a:pt x="941932" y="449114"/>
                  </a:moveTo>
                  <a:lnTo>
                    <a:pt x="942267" y="449114"/>
                  </a:lnTo>
                  <a:lnTo>
                    <a:pt x="942267" y="449631"/>
                  </a:lnTo>
                  <a:lnTo>
                    <a:pt x="943392" y="467302"/>
                  </a:lnTo>
                  <a:lnTo>
                    <a:pt x="935667" y="466207"/>
                  </a:lnTo>
                  <a:cubicBezTo>
                    <a:pt x="930023" y="464441"/>
                    <a:pt x="924522" y="462245"/>
                    <a:pt x="919214" y="459637"/>
                  </a:cubicBezTo>
                  <a:cubicBezTo>
                    <a:pt x="914924" y="457669"/>
                    <a:pt x="910439" y="456160"/>
                    <a:pt x="905832" y="455136"/>
                  </a:cubicBezTo>
                  <a:lnTo>
                    <a:pt x="913861" y="451487"/>
                  </a:lnTo>
                  <a:cubicBezTo>
                    <a:pt x="923158" y="450098"/>
                    <a:pt x="932534" y="449306"/>
                    <a:pt x="941932" y="449114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5" name="任意多边形: 形状 3274"/>
            <p:cNvSpPr/>
            <p:nvPr/>
          </p:nvSpPr>
          <p:spPr>
            <a:xfrm>
              <a:off x="9796058" y="5294083"/>
              <a:ext cx="188502" cy="217060"/>
            </a:xfrm>
            <a:custGeom>
              <a:avLst/>
              <a:gdLst>
                <a:gd name="connsiteX0" fmla="*/ 91119 w 188502"/>
                <a:gd name="connsiteY0" fmla="*/ 45255 h 217060"/>
                <a:gd name="connsiteX1" fmla="*/ 27950 w 188502"/>
                <a:gd name="connsiteY1" fmla="*/ 0 h 217060"/>
                <a:gd name="connsiteX2" fmla="*/ 62653 w 188502"/>
                <a:gd name="connsiteY2" fmla="*/ 16545 h 217060"/>
                <a:gd name="connsiteX3" fmla="*/ 26156 w 188502"/>
                <a:gd name="connsiteY3" fmla="*/ 5657 h 217060"/>
                <a:gd name="connsiteX4" fmla="*/ 1 w 188502"/>
                <a:gd name="connsiteY4" fmla="*/ 49026 h 217060"/>
                <a:gd name="connsiteX5" fmla="*/ 19435 w 188502"/>
                <a:gd name="connsiteY5" fmla="*/ 91605 h 217060"/>
                <a:gd name="connsiteX6" fmla="*/ 32056 w 188502"/>
                <a:gd name="connsiteY6" fmla="*/ 91605 h 217060"/>
                <a:gd name="connsiteX7" fmla="*/ 23967 w 188502"/>
                <a:gd name="connsiteY7" fmla="*/ 106051 h 217060"/>
                <a:gd name="connsiteX8" fmla="*/ 45043 w 188502"/>
                <a:gd name="connsiteY8" fmla="*/ 198234 h 217060"/>
                <a:gd name="connsiteX9" fmla="*/ 61801 w 188502"/>
                <a:gd name="connsiteY9" fmla="*/ 217060 h 217060"/>
                <a:gd name="connsiteX10" fmla="*/ 188503 w 188502"/>
                <a:gd name="connsiteY10" fmla="*/ 114476 h 217060"/>
                <a:gd name="connsiteX11" fmla="*/ 91119 w 188502"/>
                <a:gd name="connsiteY11" fmla="*/ 45255 h 21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8502" h="217060">
                  <a:moveTo>
                    <a:pt x="91119" y="45255"/>
                  </a:moveTo>
                  <a:cubicBezTo>
                    <a:pt x="91119" y="41605"/>
                    <a:pt x="88078" y="2068"/>
                    <a:pt x="27950" y="0"/>
                  </a:cubicBezTo>
                  <a:cubicBezTo>
                    <a:pt x="27950" y="0"/>
                    <a:pt x="57543" y="3528"/>
                    <a:pt x="62653" y="16545"/>
                  </a:cubicBezTo>
                  <a:cubicBezTo>
                    <a:pt x="62653" y="16545"/>
                    <a:pt x="42519" y="487"/>
                    <a:pt x="26156" y="5657"/>
                  </a:cubicBezTo>
                  <a:cubicBezTo>
                    <a:pt x="9794" y="10827"/>
                    <a:pt x="92" y="39568"/>
                    <a:pt x="1" y="49026"/>
                  </a:cubicBezTo>
                  <a:cubicBezTo>
                    <a:pt x="-91" y="58485"/>
                    <a:pt x="9125" y="88990"/>
                    <a:pt x="19435" y="91605"/>
                  </a:cubicBezTo>
                  <a:cubicBezTo>
                    <a:pt x="23601" y="92442"/>
                    <a:pt x="27891" y="92442"/>
                    <a:pt x="32056" y="91605"/>
                  </a:cubicBezTo>
                  <a:cubicBezTo>
                    <a:pt x="29072" y="96254"/>
                    <a:pt x="26370" y="101078"/>
                    <a:pt x="23967" y="106051"/>
                  </a:cubicBezTo>
                  <a:cubicBezTo>
                    <a:pt x="-60" y="155352"/>
                    <a:pt x="24727" y="203557"/>
                    <a:pt x="45043" y="198234"/>
                  </a:cubicBezTo>
                  <a:cubicBezTo>
                    <a:pt x="58091" y="194798"/>
                    <a:pt x="61801" y="217060"/>
                    <a:pt x="61801" y="217060"/>
                  </a:cubicBezTo>
                  <a:lnTo>
                    <a:pt x="188503" y="114476"/>
                  </a:lnTo>
                  <a:cubicBezTo>
                    <a:pt x="188503" y="114476"/>
                    <a:pt x="141910" y="18157"/>
                    <a:pt x="91119" y="45255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6" name="任意多边形: 形状 3275"/>
            <p:cNvSpPr/>
            <p:nvPr/>
          </p:nvSpPr>
          <p:spPr>
            <a:xfrm>
              <a:off x="10189609" y="5904251"/>
              <a:ext cx="54583" cy="53469"/>
            </a:xfrm>
            <a:custGeom>
              <a:avLst/>
              <a:gdLst>
                <a:gd name="connsiteX0" fmla="*/ 8485 w 54583"/>
                <a:gd name="connsiteY0" fmla="*/ 137 h 53469"/>
                <a:gd name="connsiteX1" fmla="*/ 51490 w 54583"/>
                <a:gd name="connsiteY1" fmla="*/ 4881 h 53469"/>
                <a:gd name="connsiteX2" fmla="*/ 43035 w 54583"/>
                <a:gd name="connsiteY2" fmla="*/ 51779 h 53469"/>
                <a:gd name="connsiteX3" fmla="*/ 0 w 54583"/>
                <a:gd name="connsiteY3" fmla="*/ 24103 h 53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3" h="53469">
                  <a:moveTo>
                    <a:pt x="8485" y="137"/>
                  </a:moveTo>
                  <a:cubicBezTo>
                    <a:pt x="8485" y="137"/>
                    <a:pt x="45346" y="-1262"/>
                    <a:pt x="51490" y="4881"/>
                  </a:cubicBezTo>
                  <a:cubicBezTo>
                    <a:pt x="57633" y="11025"/>
                    <a:pt x="54531" y="41773"/>
                    <a:pt x="43035" y="51779"/>
                  </a:cubicBezTo>
                  <a:cubicBezTo>
                    <a:pt x="31538" y="61785"/>
                    <a:pt x="0" y="24103"/>
                    <a:pt x="0" y="24103"/>
                  </a:cubicBezTo>
                  <a:close/>
                </a:path>
              </a:pathLst>
            </a:custGeom>
            <a:solidFill>
              <a:srgbClr val="ED985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7" name="任意多边形: 形状 3276"/>
            <p:cNvSpPr/>
            <p:nvPr/>
          </p:nvSpPr>
          <p:spPr>
            <a:xfrm>
              <a:off x="9908739" y="5625578"/>
              <a:ext cx="289445" cy="303535"/>
            </a:xfrm>
            <a:custGeom>
              <a:avLst/>
              <a:gdLst>
                <a:gd name="connsiteX0" fmla="*/ 41029 w 289445"/>
                <a:gd name="connsiteY0" fmla="*/ 710 h 303535"/>
                <a:gd name="connsiteX1" fmla="*/ 124 w 289445"/>
                <a:gd name="connsiteY1" fmla="*/ 84286 h 303535"/>
                <a:gd name="connsiteX2" fmla="*/ 127403 w 289445"/>
                <a:gd name="connsiteY2" fmla="*/ 277897 h 303535"/>
                <a:gd name="connsiteX3" fmla="*/ 285766 w 289445"/>
                <a:gd name="connsiteY3" fmla="*/ 303536 h 303535"/>
                <a:gd name="connsiteX4" fmla="*/ 289446 w 289445"/>
                <a:gd name="connsiteY4" fmla="*/ 278810 h 303535"/>
                <a:gd name="connsiteX5" fmla="*/ 155627 w 289445"/>
                <a:gd name="connsiteY5" fmla="*/ 212904 h 303535"/>
                <a:gd name="connsiteX6" fmla="*/ 41029 w 289445"/>
                <a:gd name="connsiteY6" fmla="*/ 710 h 30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445" h="303535">
                  <a:moveTo>
                    <a:pt x="41029" y="710"/>
                  </a:moveTo>
                  <a:cubicBezTo>
                    <a:pt x="41029" y="710"/>
                    <a:pt x="-2614" y="23185"/>
                    <a:pt x="124" y="84286"/>
                  </a:cubicBezTo>
                  <a:cubicBezTo>
                    <a:pt x="2861" y="145386"/>
                    <a:pt x="85798" y="252472"/>
                    <a:pt x="127403" y="277897"/>
                  </a:cubicBezTo>
                  <a:cubicBezTo>
                    <a:pt x="160341" y="298061"/>
                    <a:pt x="285766" y="303536"/>
                    <a:pt x="285766" y="303536"/>
                  </a:cubicBezTo>
                  <a:lnTo>
                    <a:pt x="289446" y="278810"/>
                  </a:lnTo>
                  <a:cubicBezTo>
                    <a:pt x="289446" y="278810"/>
                    <a:pt x="172263" y="231213"/>
                    <a:pt x="155627" y="212904"/>
                  </a:cubicBezTo>
                  <a:cubicBezTo>
                    <a:pt x="120317" y="173640"/>
                    <a:pt x="73602" y="-12915"/>
                    <a:pt x="41029" y="710"/>
                  </a:cubicBezTo>
                  <a:close/>
                </a:path>
              </a:pathLst>
            </a:custGeom>
            <a:solidFill>
              <a:srgbClr val="ED985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8" name="任意多边形: 形状 3277"/>
            <p:cNvSpPr/>
            <p:nvPr/>
          </p:nvSpPr>
          <p:spPr>
            <a:xfrm>
              <a:off x="9637846" y="5571853"/>
              <a:ext cx="329440" cy="488425"/>
            </a:xfrm>
            <a:custGeom>
              <a:avLst/>
              <a:gdLst>
                <a:gd name="connsiteX0" fmla="*/ 322172 w 329440"/>
                <a:gd name="connsiteY0" fmla="*/ 166296 h 488425"/>
                <a:gd name="connsiteX1" fmla="*/ 320073 w 329440"/>
                <a:gd name="connsiteY1" fmla="*/ 171284 h 488425"/>
                <a:gd name="connsiteX2" fmla="*/ 229411 w 329440"/>
                <a:gd name="connsiteY2" fmla="*/ 347104 h 488425"/>
                <a:gd name="connsiteX3" fmla="*/ 238139 w 329440"/>
                <a:gd name="connsiteY3" fmla="*/ 418271 h 488425"/>
                <a:gd name="connsiteX4" fmla="*/ 671 w 329440"/>
                <a:gd name="connsiteY4" fmla="*/ 401878 h 488425"/>
                <a:gd name="connsiteX5" fmla="*/ 78986 w 329440"/>
                <a:gd name="connsiteY5" fmla="*/ 217117 h 488425"/>
                <a:gd name="connsiteX6" fmla="*/ 78986 w 329440"/>
                <a:gd name="connsiteY6" fmla="*/ 110001 h 488425"/>
                <a:gd name="connsiteX7" fmla="*/ 78986 w 329440"/>
                <a:gd name="connsiteY7" fmla="*/ 109241 h 488425"/>
                <a:gd name="connsiteX8" fmla="*/ 78986 w 329440"/>
                <a:gd name="connsiteY8" fmla="*/ 105256 h 488425"/>
                <a:gd name="connsiteX9" fmla="*/ 78986 w 329440"/>
                <a:gd name="connsiteY9" fmla="*/ 103797 h 488425"/>
                <a:gd name="connsiteX10" fmla="*/ 78803 w 329440"/>
                <a:gd name="connsiteY10" fmla="*/ 86096 h 488425"/>
                <a:gd name="connsiteX11" fmla="*/ 103135 w 329440"/>
                <a:gd name="connsiteY11" fmla="*/ 5318 h 488425"/>
                <a:gd name="connsiteX12" fmla="*/ 166242 w 329440"/>
                <a:gd name="connsiteY12" fmla="*/ 1577 h 488425"/>
                <a:gd name="connsiteX13" fmla="*/ 183639 w 329440"/>
                <a:gd name="connsiteY13" fmla="*/ 3189 h 488425"/>
                <a:gd name="connsiteX14" fmla="*/ 272537 w 329440"/>
                <a:gd name="connsiteY14" fmla="*/ 30014 h 488425"/>
                <a:gd name="connsiteX15" fmla="*/ 288504 w 329440"/>
                <a:gd name="connsiteY15" fmla="*/ 36674 h 488425"/>
                <a:gd name="connsiteX16" fmla="*/ 304106 w 329440"/>
                <a:gd name="connsiteY16" fmla="*/ 43852 h 488425"/>
                <a:gd name="connsiteX17" fmla="*/ 329440 w 329440"/>
                <a:gd name="connsiteY17" fmla="*/ 59454 h 488425"/>
                <a:gd name="connsiteX18" fmla="*/ 322172 w 329440"/>
                <a:gd name="connsiteY18" fmla="*/ 166296 h 48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9440" h="488425">
                  <a:moveTo>
                    <a:pt x="322172" y="166296"/>
                  </a:moveTo>
                  <a:cubicBezTo>
                    <a:pt x="321563" y="167969"/>
                    <a:pt x="320863" y="169641"/>
                    <a:pt x="320073" y="171284"/>
                  </a:cubicBezTo>
                  <a:cubicBezTo>
                    <a:pt x="298783" y="217421"/>
                    <a:pt x="232452" y="294336"/>
                    <a:pt x="229411" y="347104"/>
                  </a:cubicBezTo>
                  <a:cubicBezTo>
                    <a:pt x="228407" y="365352"/>
                    <a:pt x="230688" y="388253"/>
                    <a:pt x="238139" y="418271"/>
                  </a:cubicBezTo>
                  <a:cubicBezTo>
                    <a:pt x="274940" y="566201"/>
                    <a:pt x="-15752" y="440168"/>
                    <a:pt x="671" y="401878"/>
                  </a:cubicBezTo>
                  <a:cubicBezTo>
                    <a:pt x="33366" y="325844"/>
                    <a:pt x="78986" y="217117"/>
                    <a:pt x="78986" y="217117"/>
                  </a:cubicBezTo>
                  <a:cubicBezTo>
                    <a:pt x="78986" y="216569"/>
                    <a:pt x="78560" y="140080"/>
                    <a:pt x="78986" y="110001"/>
                  </a:cubicBezTo>
                  <a:lnTo>
                    <a:pt x="78986" y="109241"/>
                  </a:lnTo>
                  <a:cubicBezTo>
                    <a:pt x="78986" y="107841"/>
                    <a:pt x="78986" y="106503"/>
                    <a:pt x="78986" y="105256"/>
                  </a:cubicBezTo>
                  <a:lnTo>
                    <a:pt x="78986" y="103797"/>
                  </a:lnTo>
                  <a:cubicBezTo>
                    <a:pt x="79221" y="97897"/>
                    <a:pt x="79160" y="91990"/>
                    <a:pt x="78803" y="86096"/>
                  </a:cubicBezTo>
                  <a:cubicBezTo>
                    <a:pt x="87137" y="55835"/>
                    <a:pt x="103135" y="5318"/>
                    <a:pt x="103135" y="5318"/>
                  </a:cubicBezTo>
                  <a:cubicBezTo>
                    <a:pt x="125853" y="-3806"/>
                    <a:pt x="166242" y="1577"/>
                    <a:pt x="166242" y="1577"/>
                  </a:cubicBezTo>
                  <a:cubicBezTo>
                    <a:pt x="167641" y="1577"/>
                    <a:pt x="176583" y="2398"/>
                    <a:pt x="183639" y="3189"/>
                  </a:cubicBezTo>
                  <a:cubicBezTo>
                    <a:pt x="214052" y="6595"/>
                    <a:pt x="270925" y="26820"/>
                    <a:pt x="272537" y="30014"/>
                  </a:cubicBezTo>
                  <a:cubicBezTo>
                    <a:pt x="272537" y="30014"/>
                    <a:pt x="285918" y="35579"/>
                    <a:pt x="288504" y="36674"/>
                  </a:cubicBezTo>
                  <a:cubicBezTo>
                    <a:pt x="294424" y="39209"/>
                    <a:pt x="299625" y="41601"/>
                    <a:pt x="304106" y="43852"/>
                  </a:cubicBezTo>
                  <a:cubicBezTo>
                    <a:pt x="322354" y="52976"/>
                    <a:pt x="329440" y="59454"/>
                    <a:pt x="329440" y="59454"/>
                  </a:cubicBezTo>
                  <a:cubicBezTo>
                    <a:pt x="307482" y="73626"/>
                    <a:pt x="339050" y="121497"/>
                    <a:pt x="322172" y="166296"/>
                  </a:cubicBezTo>
                  <a:close/>
                </a:path>
              </a:pathLst>
            </a:custGeom>
            <a:solidFill>
              <a:srgbClr val="739CF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9" name="任意多边形: 形状 3278"/>
            <p:cNvSpPr/>
            <p:nvPr/>
          </p:nvSpPr>
          <p:spPr>
            <a:xfrm>
              <a:off x="9618018" y="5926468"/>
              <a:ext cx="277326" cy="195869"/>
            </a:xfrm>
            <a:custGeom>
              <a:avLst/>
              <a:gdLst>
                <a:gd name="connsiteX0" fmla="*/ 252340 w 277326"/>
                <a:gd name="connsiteY0" fmla="*/ 29319 h 195869"/>
                <a:gd name="connsiteX1" fmla="*/ 223935 w 277326"/>
                <a:gd name="connsiteY1" fmla="*/ 36770 h 195869"/>
                <a:gd name="connsiteX2" fmla="*/ 223935 w 277326"/>
                <a:gd name="connsiteY2" fmla="*/ 36496 h 195869"/>
                <a:gd name="connsiteX3" fmla="*/ 43218 w 277326"/>
                <a:gd name="connsiteY3" fmla="*/ 0 h 195869"/>
                <a:gd name="connsiteX4" fmla="*/ 1765 w 277326"/>
                <a:gd name="connsiteY4" fmla="*/ 142395 h 195869"/>
                <a:gd name="connsiteX5" fmla="*/ 7300 w 277326"/>
                <a:gd name="connsiteY5" fmla="*/ 195467 h 195869"/>
                <a:gd name="connsiteX6" fmla="*/ 195437 w 277326"/>
                <a:gd name="connsiteY6" fmla="*/ 195467 h 195869"/>
                <a:gd name="connsiteX7" fmla="*/ 197140 w 277326"/>
                <a:gd name="connsiteY7" fmla="*/ 188228 h 195869"/>
                <a:gd name="connsiteX8" fmla="*/ 206478 w 277326"/>
                <a:gd name="connsiteY8" fmla="*/ 187012 h 195869"/>
                <a:gd name="connsiteX9" fmla="*/ 227767 w 277326"/>
                <a:gd name="connsiteY9" fmla="*/ 184153 h 195869"/>
                <a:gd name="connsiteX10" fmla="*/ 273083 w 277326"/>
                <a:gd name="connsiteY10" fmla="*/ 182237 h 195869"/>
                <a:gd name="connsiteX11" fmla="*/ 277325 w 277326"/>
                <a:gd name="connsiteY11" fmla="*/ 178148 h 195869"/>
                <a:gd name="connsiteX12" fmla="*/ 277310 w 277326"/>
                <a:gd name="connsiteY12" fmla="*/ 177705 h 195869"/>
                <a:gd name="connsiteX13" fmla="*/ 252340 w 277326"/>
                <a:gd name="connsiteY13" fmla="*/ 29319 h 19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326" h="195869">
                  <a:moveTo>
                    <a:pt x="252340" y="29319"/>
                  </a:moveTo>
                  <a:lnTo>
                    <a:pt x="223935" y="36770"/>
                  </a:lnTo>
                  <a:lnTo>
                    <a:pt x="223935" y="36496"/>
                  </a:lnTo>
                  <a:cubicBezTo>
                    <a:pt x="174696" y="49574"/>
                    <a:pt x="43218" y="0"/>
                    <a:pt x="43218" y="0"/>
                  </a:cubicBezTo>
                  <a:cubicBezTo>
                    <a:pt x="43218" y="0"/>
                    <a:pt x="-4500" y="42031"/>
                    <a:pt x="1765" y="142395"/>
                  </a:cubicBezTo>
                  <a:cubicBezTo>
                    <a:pt x="4806" y="191422"/>
                    <a:pt x="-7116" y="197778"/>
                    <a:pt x="7300" y="195467"/>
                  </a:cubicBezTo>
                  <a:cubicBezTo>
                    <a:pt x="48814" y="188806"/>
                    <a:pt x="195042" y="195467"/>
                    <a:pt x="195437" y="195467"/>
                  </a:cubicBezTo>
                  <a:lnTo>
                    <a:pt x="197140" y="188228"/>
                  </a:lnTo>
                  <a:cubicBezTo>
                    <a:pt x="201033" y="187772"/>
                    <a:pt x="204349" y="187346"/>
                    <a:pt x="206478" y="187012"/>
                  </a:cubicBezTo>
                  <a:cubicBezTo>
                    <a:pt x="213837" y="185765"/>
                    <a:pt x="220985" y="184822"/>
                    <a:pt x="227767" y="184153"/>
                  </a:cubicBezTo>
                  <a:cubicBezTo>
                    <a:pt x="242819" y="182591"/>
                    <a:pt x="257952" y="181951"/>
                    <a:pt x="273083" y="182237"/>
                  </a:cubicBezTo>
                  <a:cubicBezTo>
                    <a:pt x="275384" y="182279"/>
                    <a:pt x="277283" y="180449"/>
                    <a:pt x="277325" y="178148"/>
                  </a:cubicBezTo>
                  <a:cubicBezTo>
                    <a:pt x="277328" y="178000"/>
                    <a:pt x="277323" y="177853"/>
                    <a:pt x="277310" y="177705"/>
                  </a:cubicBezTo>
                  <a:cubicBezTo>
                    <a:pt x="265540" y="55139"/>
                    <a:pt x="252340" y="29319"/>
                    <a:pt x="252340" y="29319"/>
                  </a:cubicBezTo>
                  <a:close/>
                </a:path>
              </a:pathLst>
            </a:custGeom>
            <a:solidFill>
              <a:srgbClr val="35488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0" name="任意多边形: 形状 3279"/>
            <p:cNvSpPr/>
            <p:nvPr/>
          </p:nvSpPr>
          <p:spPr>
            <a:xfrm>
              <a:off x="9821424" y="5499434"/>
              <a:ext cx="104408" cy="118768"/>
            </a:xfrm>
            <a:custGeom>
              <a:avLst/>
              <a:gdLst>
                <a:gd name="connsiteX0" fmla="*/ 93004 w 104408"/>
                <a:gd name="connsiteY0" fmla="*/ 69282 h 118768"/>
                <a:gd name="connsiteX1" fmla="*/ 88807 w 104408"/>
                <a:gd name="connsiteY1" fmla="*/ 102432 h 118768"/>
                <a:gd name="connsiteX2" fmla="*/ 58394 w 104408"/>
                <a:gd name="connsiteY2" fmla="*/ 118643 h 118768"/>
                <a:gd name="connsiteX3" fmla="*/ 0 w 104408"/>
                <a:gd name="connsiteY3" fmla="*/ 75608 h 118768"/>
                <a:gd name="connsiteX4" fmla="*/ 39690 w 104408"/>
                <a:gd name="connsiteY4" fmla="*/ 0 h 118768"/>
                <a:gd name="connsiteX5" fmla="*/ 43339 w 104408"/>
                <a:gd name="connsiteY5" fmla="*/ 1703 h 118768"/>
                <a:gd name="connsiteX6" fmla="*/ 104409 w 104408"/>
                <a:gd name="connsiteY6" fmla="*/ 30413 h 118768"/>
                <a:gd name="connsiteX7" fmla="*/ 93004 w 104408"/>
                <a:gd name="connsiteY7" fmla="*/ 69282 h 118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408" h="118768">
                  <a:moveTo>
                    <a:pt x="93004" y="69282"/>
                  </a:moveTo>
                  <a:cubicBezTo>
                    <a:pt x="89324" y="84032"/>
                    <a:pt x="86678" y="98235"/>
                    <a:pt x="88807" y="102432"/>
                  </a:cubicBezTo>
                  <a:cubicBezTo>
                    <a:pt x="81238" y="111678"/>
                    <a:pt x="70289" y="117514"/>
                    <a:pt x="58394" y="118643"/>
                  </a:cubicBezTo>
                  <a:cubicBezTo>
                    <a:pt x="29501" y="121471"/>
                    <a:pt x="0" y="75608"/>
                    <a:pt x="0" y="75608"/>
                  </a:cubicBezTo>
                  <a:cubicBezTo>
                    <a:pt x="10371" y="70224"/>
                    <a:pt x="28954" y="43917"/>
                    <a:pt x="39690" y="0"/>
                  </a:cubicBezTo>
                  <a:lnTo>
                    <a:pt x="43339" y="1703"/>
                  </a:lnTo>
                  <a:lnTo>
                    <a:pt x="104409" y="30413"/>
                  </a:lnTo>
                  <a:cubicBezTo>
                    <a:pt x="104409" y="30413"/>
                    <a:pt x="97931" y="50243"/>
                    <a:pt x="93004" y="69282"/>
                  </a:cubicBezTo>
                  <a:close/>
                </a:path>
              </a:pathLst>
            </a:custGeom>
            <a:solidFill>
              <a:srgbClr val="FFB27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1" name="任意多边形: 形状 3280"/>
            <p:cNvSpPr/>
            <p:nvPr/>
          </p:nvSpPr>
          <p:spPr>
            <a:xfrm>
              <a:off x="9618047" y="5572791"/>
              <a:ext cx="329130" cy="451958"/>
            </a:xfrm>
            <a:custGeom>
              <a:avLst/>
              <a:gdLst>
                <a:gd name="connsiteX0" fmla="*/ 329106 w 329130"/>
                <a:gd name="connsiteY0" fmla="*/ 139172 h 451958"/>
                <a:gd name="connsiteX1" fmla="*/ 319252 w 329130"/>
                <a:gd name="connsiteY1" fmla="*/ 133089 h 451958"/>
                <a:gd name="connsiteX2" fmla="*/ 323753 w 329130"/>
                <a:gd name="connsiteY2" fmla="*/ 43005 h 451958"/>
                <a:gd name="connsiteX3" fmla="*/ 308151 w 329130"/>
                <a:gd name="connsiteY3" fmla="*/ 35827 h 451958"/>
                <a:gd name="connsiteX4" fmla="*/ 300274 w 329130"/>
                <a:gd name="connsiteY4" fmla="*/ 126215 h 451958"/>
                <a:gd name="connsiteX5" fmla="*/ 220591 w 329130"/>
                <a:gd name="connsiteY5" fmla="*/ 103649 h 451958"/>
                <a:gd name="connsiteX6" fmla="*/ 196260 w 329130"/>
                <a:gd name="connsiteY6" fmla="*/ 1551 h 451958"/>
                <a:gd name="connsiteX7" fmla="*/ 178925 w 329130"/>
                <a:gd name="connsiteY7" fmla="*/ 0 h 451958"/>
                <a:gd name="connsiteX8" fmla="*/ 199758 w 329130"/>
                <a:gd name="connsiteY8" fmla="*/ 98448 h 451958"/>
                <a:gd name="connsiteX9" fmla="*/ 195896 w 329130"/>
                <a:gd name="connsiteY9" fmla="*/ 97536 h 451958"/>
                <a:gd name="connsiteX10" fmla="*/ 178925 w 329130"/>
                <a:gd name="connsiteY10" fmla="*/ 144889 h 451958"/>
                <a:gd name="connsiteX11" fmla="*/ 103591 w 329130"/>
                <a:gd name="connsiteY11" fmla="*/ 188228 h 451958"/>
                <a:gd name="connsiteX12" fmla="*/ 3 w 329130"/>
                <a:gd name="connsiteY12" fmla="*/ 403342 h 451958"/>
                <a:gd name="connsiteX13" fmla="*/ 260280 w 329130"/>
                <a:gd name="connsiteY13" fmla="*/ 451639 h 451958"/>
                <a:gd name="connsiteX14" fmla="*/ 329106 w 329130"/>
                <a:gd name="connsiteY14" fmla="*/ 139172 h 45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9130" h="451958">
                  <a:moveTo>
                    <a:pt x="329106" y="139172"/>
                  </a:moveTo>
                  <a:cubicBezTo>
                    <a:pt x="329106" y="137681"/>
                    <a:pt x="325304" y="135522"/>
                    <a:pt x="319252" y="133089"/>
                  </a:cubicBezTo>
                  <a:cubicBezTo>
                    <a:pt x="321016" y="116909"/>
                    <a:pt x="323236" y="88107"/>
                    <a:pt x="323753" y="43005"/>
                  </a:cubicBezTo>
                  <a:cubicBezTo>
                    <a:pt x="319272" y="40754"/>
                    <a:pt x="314072" y="38361"/>
                    <a:pt x="308151" y="35827"/>
                  </a:cubicBezTo>
                  <a:cubicBezTo>
                    <a:pt x="308911" y="54075"/>
                    <a:pt x="309277" y="95194"/>
                    <a:pt x="300274" y="126215"/>
                  </a:cubicBezTo>
                  <a:cubicBezTo>
                    <a:pt x="276582" y="118460"/>
                    <a:pt x="243340" y="109519"/>
                    <a:pt x="220591" y="103649"/>
                  </a:cubicBezTo>
                  <a:cubicBezTo>
                    <a:pt x="217945" y="87621"/>
                    <a:pt x="211467" y="54987"/>
                    <a:pt x="196260" y="1551"/>
                  </a:cubicBezTo>
                  <a:lnTo>
                    <a:pt x="178925" y="0"/>
                  </a:lnTo>
                  <a:cubicBezTo>
                    <a:pt x="178925" y="0"/>
                    <a:pt x="199849" y="55504"/>
                    <a:pt x="199758" y="98448"/>
                  </a:cubicBezTo>
                  <a:lnTo>
                    <a:pt x="195896" y="97536"/>
                  </a:lnTo>
                  <a:cubicBezTo>
                    <a:pt x="184642" y="95133"/>
                    <a:pt x="179898" y="142213"/>
                    <a:pt x="178925" y="144889"/>
                  </a:cubicBezTo>
                  <a:cubicBezTo>
                    <a:pt x="161984" y="192243"/>
                    <a:pt x="118402" y="186464"/>
                    <a:pt x="103591" y="188228"/>
                  </a:cubicBezTo>
                  <a:cubicBezTo>
                    <a:pt x="88780" y="189992"/>
                    <a:pt x="854" y="371226"/>
                    <a:pt x="3" y="403342"/>
                  </a:cubicBezTo>
                  <a:cubicBezTo>
                    <a:pt x="-849" y="435459"/>
                    <a:pt x="208456" y="454710"/>
                    <a:pt x="260280" y="451639"/>
                  </a:cubicBezTo>
                  <a:cubicBezTo>
                    <a:pt x="312105" y="448567"/>
                    <a:pt x="329896" y="148022"/>
                    <a:pt x="329106" y="139172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2" name="任意多边形: 形状 3281"/>
            <p:cNvSpPr/>
            <p:nvPr/>
          </p:nvSpPr>
          <p:spPr>
            <a:xfrm>
              <a:off x="9864672" y="5501137"/>
              <a:ext cx="61039" cy="67578"/>
            </a:xfrm>
            <a:custGeom>
              <a:avLst/>
              <a:gdLst>
                <a:gd name="connsiteX0" fmla="*/ 61040 w 61039"/>
                <a:gd name="connsiteY0" fmla="*/ 28710 h 67578"/>
                <a:gd name="connsiteX1" fmla="*/ 49786 w 61039"/>
                <a:gd name="connsiteY1" fmla="*/ 67578 h 67578"/>
                <a:gd name="connsiteX2" fmla="*/ 0 w 61039"/>
                <a:gd name="connsiteY2" fmla="*/ 0 h 6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39" h="67578">
                  <a:moveTo>
                    <a:pt x="61040" y="28710"/>
                  </a:moveTo>
                  <a:cubicBezTo>
                    <a:pt x="61040" y="28710"/>
                    <a:pt x="54561" y="48540"/>
                    <a:pt x="49786" y="67578"/>
                  </a:cubicBezTo>
                  <a:cubicBezTo>
                    <a:pt x="14081" y="57633"/>
                    <a:pt x="3254" y="20103"/>
                    <a:pt x="0" y="0"/>
                  </a:cubicBezTo>
                  <a:close/>
                </a:path>
              </a:pathLst>
            </a:custGeom>
            <a:solidFill>
              <a:srgbClr val="ED985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3" name="任意多边形: 形状 3282"/>
            <p:cNvSpPr/>
            <p:nvPr/>
          </p:nvSpPr>
          <p:spPr>
            <a:xfrm>
              <a:off x="9859617" y="5395586"/>
              <a:ext cx="127894" cy="155397"/>
            </a:xfrm>
            <a:custGeom>
              <a:avLst/>
              <a:gdLst>
                <a:gd name="connsiteX0" fmla="*/ 73606 w 127894"/>
                <a:gd name="connsiteY0" fmla="*/ 155278 h 155397"/>
                <a:gd name="connsiteX1" fmla="*/ 1375 w 127894"/>
                <a:gd name="connsiteY1" fmla="*/ 82529 h 155397"/>
                <a:gd name="connsiteX2" fmla="*/ 67372 w 127894"/>
                <a:gd name="connsiteY2" fmla="*/ 1720 h 155397"/>
                <a:gd name="connsiteX3" fmla="*/ 127894 w 127894"/>
                <a:gd name="connsiteY3" fmla="*/ 53667 h 155397"/>
                <a:gd name="connsiteX4" fmla="*/ 73606 w 127894"/>
                <a:gd name="connsiteY4" fmla="*/ 155278 h 15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94" h="155397">
                  <a:moveTo>
                    <a:pt x="73606" y="155278"/>
                  </a:moveTo>
                  <a:cubicBezTo>
                    <a:pt x="73606" y="155278"/>
                    <a:pt x="-11764" y="135509"/>
                    <a:pt x="1375" y="82529"/>
                  </a:cubicBezTo>
                  <a:cubicBezTo>
                    <a:pt x="14513" y="29549"/>
                    <a:pt x="12323" y="-8711"/>
                    <a:pt x="67372" y="1720"/>
                  </a:cubicBezTo>
                  <a:cubicBezTo>
                    <a:pt x="122420" y="12152"/>
                    <a:pt x="127985" y="34901"/>
                    <a:pt x="127894" y="53667"/>
                  </a:cubicBezTo>
                  <a:cubicBezTo>
                    <a:pt x="127803" y="72432"/>
                    <a:pt x="96234" y="159049"/>
                    <a:pt x="73606" y="155278"/>
                  </a:cubicBezTo>
                  <a:close/>
                </a:path>
              </a:pathLst>
            </a:custGeom>
            <a:solidFill>
              <a:srgbClr val="FFB27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4" name="任意多边形: 形状 3283"/>
            <p:cNvSpPr/>
            <p:nvPr/>
          </p:nvSpPr>
          <p:spPr>
            <a:xfrm>
              <a:off x="9838182" y="5385939"/>
              <a:ext cx="157955" cy="99991"/>
            </a:xfrm>
            <a:custGeom>
              <a:avLst/>
              <a:gdLst>
                <a:gd name="connsiteX0" fmla="*/ 154165 w 157955"/>
                <a:gd name="connsiteY0" fmla="*/ 33234 h 99991"/>
                <a:gd name="connsiteX1" fmla="*/ 127432 w 157955"/>
                <a:gd name="connsiteY1" fmla="*/ 18454 h 99991"/>
                <a:gd name="connsiteX2" fmla="*/ 47962 w 157955"/>
                <a:gd name="connsiteY2" fmla="*/ 11671 h 99991"/>
                <a:gd name="connsiteX3" fmla="*/ 0 w 157955"/>
                <a:gd name="connsiteY3" fmla="*/ 63191 h 99991"/>
                <a:gd name="connsiteX4" fmla="*/ 51125 w 157955"/>
                <a:gd name="connsiteY4" fmla="*/ 76330 h 99991"/>
                <a:gd name="connsiteX5" fmla="*/ 85036 w 157955"/>
                <a:gd name="connsiteY5" fmla="*/ 63556 h 99991"/>
                <a:gd name="connsiteX6" fmla="*/ 40511 w 157955"/>
                <a:gd name="connsiteY6" fmla="*/ 96768 h 99991"/>
                <a:gd name="connsiteX7" fmla="*/ 123296 w 157955"/>
                <a:gd name="connsiteY7" fmla="*/ 26817 h 99991"/>
                <a:gd name="connsiteX8" fmla="*/ 135674 w 157955"/>
                <a:gd name="connsiteY8" fmla="*/ 56136 h 99991"/>
                <a:gd name="connsiteX9" fmla="*/ 139871 w 157955"/>
                <a:gd name="connsiteY9" fmla="*/ 99992 h 99991"/>
                <a:gd name="connsiteX10" fmla="*/ 154165 w 157955"/>
                <a:gd name="connsiteY10" fmla="*/ 33234 h 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7955" h="99991">
                  <a:moveTo>
                    <a:pt x="154165" y="33234"/>
                  </a:moveTo>
                  <a:cubicBezTo>
                    <a:pt x="145041" y="14013"/>
                    <a:pt x="134183" y="14986"/>
                    <a:pt x="127432" y="18454"/>
                  </a:cubicBezTo>
                  <a:cubicBezTo>
                    <a:pt x="87317" y="-18651"/>
                    <a:pt x="47962" y="11671"/>
                    <a:pt x="47962" y="11671"/>
                  </a:cubicBezTo>
                  <a:cubicBezTo>
                    <a:pt x="38435" y="33888"/>
                    <a:pt x="21479" y="52102"/>
                    <a:pt x="0" y="63191"/>
                  </a:cubicBezTo>
                  <a:cubicBezTo>
                    <a:pt x="0" y="63191"/>
                    <a:pt x="13108" y="76634"/>
                    <a:pt x="51125" y="76330"/>
                  </a:cubicBezTo>
                  <a:cubicBezTo>
                    <a:pt x="62742" y="76330"/>
                    <a:pt x="74421" y="70917"/>
                    <a:pt x="85036" y="63556"/>
                  </a:cubicBezTo>
                  <a:cubicBezTo>
                    <a:pt x="71775" y="76602"/>
                    <a:pt x="56795" y="87776"/>
                    <a:pt x="40511" y="96768"/>
                  </a:cubicBezTo>
                  <a:cubicBezTo>
                    <a:pt x="88107" y="87644"/>
                    <a:pt x="120011" y="32565"/>
                    <a:pt x="123296" y="26817"/>
                  </a:cubicBezTo>
                  <a:cubicBezTo>
                    <a:pt x="127310" y="32900"/>
                    <a:pt x="135035" y="45430"/>
                    <a:pt x="135674" y="56136"/>
                  </a:cubicBezTo>
                  <a:cubicBezTo>
                    <a:pt x="136556" y="70673"/>
                    <a:pt x="131568" y="98927"/>
                    <a:pt x="139871" y="99992"/>
                  </a:cubicBezTo>
                  <a:cubicBezTo>
                    <a:pt x="139841" y="99900"/>
                    <a:pt x="167912" y="62036"/>
                    <a:pt x="154165" y="33234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5" name="任意多边形: 形状 3284"/>
            <p:cNvSpPr/>
            <p:nvPr/>
          </p:nvSpPr>
          <p:spPr>
            <a:xfrm>
              <a:off x="9710987" y="5576692"/>
              <a:ext cx="311590" cy="393967"/>
            </a:xfrm>
            <a:custGeom>
              <a:avLst/>
              <a:gdLst>
                <a:gd name="connsiteX0" fmla="*/ 311591 w 311590"/>
                <a:gd name="connsiteY0" fmla="*/ 367812 h 393967"/>
                <a:gd name="connsiteX1" fmla="*/ 304444 w 311590"/>
                <a:gd name="connsiteY1" fmla="*/ 393967 h 393967"/>
                <a:gd name="connsiteX2" fmla="*/ 276646 w 311590"/>
                <a:gd name="connsiteY2" fmla="*/ 388645 h 393967"/>
                <a:gd name="connsiteX3" fmla="*/ 276312 w 311590"/>
                <a:gd name="connsiteY3" fmla="*/ 388645 h 393967"/>
                <a:gd name="connsiteX4" fmla="*/ 274548 w 311590"/>
                <a:gd name="connsiteY4" fmla="*/ 388310 h 393967"/>
                <a:gd name="connsiteX5" fmla="*/ 237504 w 311590"/>
                <a:gd name="connsiteY5" fmla="*/ 380311 h 393967"/>
                <a:gd name="connsiteX6" fmla="*/ 114756 w 311590"/>
                <a:gd name="connsiteY6" fmla="*/ 339740 h 393967"/>
                <a:gd name="connsiteX7" fmla="*/ 189 w 311590"/>
                <a:gd name="connsiteY7" fmla="*/ 78003 h 393967"/>
                <a:gd name="connsiteX8" fmla="*/ 36 w 311590"/>
                <a:gd name="connsiteY8" fmla="*/ 67632 h 393967"/>
                <a:gd name="connsiteX9" fmla="*/ 29842 w 311590"/>
                <a:gd name="connsiteY9" fmla="*/ 722 h 393967"/>
                <a:gd name="connsiteX10" fmla="*/ 69379 w 311590"/>
                <a:gd name="connsiteY10" fmla="*/ 47985 h 393967"/>
                <a:gd name="connsiteX11" fmla="*/ 150583 w 311590"/>
                <a:gd name="connsiteY11" fmla="*/ 265014 h 393967"/>
                <a:gd name="connsiteX12" fmla="*/ 247905 w 311590"/>
                <a:gd name="connsiteY12" fmla="*/ 332928 h 393967"/>
                <a:gd name="connsiteX13" fmla="*/ 286956 w 311590"/>
                <a:gd name="connsiteY13" fmla="*/ 354825 h 393967"/>
                <a:gd name="connsiteX14" fmla="*/ 311591 w 311590"/>
                <a:gd name="connsiteY14" fmla="*/ 367812 h 393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590" h="393967">
                  <a:moveTo>
                    <a:pt x="311591" y="367812"/>
                  </a:moveTo>
                  <a:lnTo>
                    <a:pt x="304444" y="393967"/>
                  </a:lnTo>
                  <a:cubicBezTo>
                    <a:pt x="304444" y="393967"/>
                    <a:pt x="293495" y="392021"/>
                    <a:pt x="276646" y="388645"/>
                  </a:cubicBezTo>
                  <a:lnTo>
                    <a:pt x="276312" y="388645"/>
                  </a:lnTo>
                  <a:lnTo>
                    <a:pt x="274548" y="388310"/>
                  </a:lnTo>
                  <a:cubicBezTo>
                    <a:pt x="263964" y="386151"/>
                    <a:pt x="251221" y="383444"/>
                    <a:pt x="237504" y="380311"/>
                  </a:cubicBezTo>
                  <a:cubicBezTo>
                    <a:pt x="193587" y="370245"/>
                    <a:pt x="139816" y="355586"/>
                    <a:pt x="114756" y="339740"/>
                  </a:cubicBezTo>
                  <a:cubicBezTo>
                    <a:pt x="68619" y="310482"/>
                    <a:pt x="3260" y="146463"/>
                    <a:pt x="189" y="78003"/>
                  </a:cubicBezTo>
                  <a:cubicBezTo>
                    <a:pt x="36" y="74383"/>
                    <a:pt x="-55" y="70916"/>
                    <a:pt x="36" y="67632"/>
                  </a:cubicBezTo>
                  <a:cubicBezTo>
                    <a:pt x="492" y="8660"/>
                    <a:pt x="29842" y="722"/>
                    <a:pt x="29842" y="722"/>
                  </a:cubicBezTo>
                  <a:cubicBezTo>
                    <a:pt x="41672" y="-4174"/>
                    <a:pt x="55389" y="16294"/>
                    <a:pt x="69379" y="47985"/>
                  </a:cubicBezTo>
                  <a:cubicBezTo>
                    <a:pt x="99002" y="114438"/>
                    <a:pt x="130540" y="230465"/>
                    <a:pt x="150583" y="265014"/>
                  </a:cubicBezTo>
                  <a:cubicBezTo>
                    <a:pt x="159007" y="279613"/>
                    <a:pt x="206604" y="309205"/>
                    <a:pt x="247905" y="332928"/>
                  </a:cubicBezTo>
                  <a:cubicBezTo>
                    <a:pt x="262352" y="341230"/>
                    <a:pt x="276007" y="348834"/>
                    <a:pt x="286956" y="354825"/>
                  </a:cubicBezTo>
                  <a:cubicBezTo>
                    <a:pt x="301767" y="362641"/>
                    <a:pt x="311591" y="367812"/>
                    <a:pt x="311591" y="367812"/>
                  </a:cubicBezTo>
                  <a:close/>
                </a:path>
              </a:pathLst>
            </a:custGeom>
            <a:solidFill>
              <a:srgbClr val="FFB27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6" name="任意多边形: 形状 3285"/>
            <p:cNvSpPr/>
            <p:nvPr/>
          </p:nvSpPr>
          <p:spPr>
            <a:xfrm>
              <a:off x="9710993" y="5576559"/>
              <a:ext cx="69464" cy="67673"/>
            </a:xfrm>
            <a:custGeom>
              <a:avLst/>
              <a:gdLst>
                <a:gd name="connsiteX0" fmla="*/ 69464 w 69464"/>
                <a:gd name="connsiteY0" fmla="*/ 47874 h 67673"/>
                <a:gd name="connsiteX1" fmla="*/ 0 w 69464"/>
                <a:gd name="connsiteY1" fmla="*/ 67673 h 67673"/>
                <a:gd name="connsiteX2" fmla="*/ 29866 w 69464"/>
                <a:gd name="connsiteY2" fmla="*/ 764 h 67673"/>
                <a:gd name="connsiteX3" fmla="*/ 69464 w 69464"/>
                <a:gd name="connsiteY3" fmla="*/ 47874 h 67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464" h="67673">
                  <a:moveTo>
                    <a:pt x="69464" y="47874"/>
                  </a:moveTo>
                  <a:cubicBezTo>
                    <a:pt x="30261" y="37047"/>
                    <a:pt x="0" y="67673"/>
                    <a:pt x="0" y="67673"/>
                  </a:cubicBezTo>
                  <a:cubicBezTo>
                    <a:pt x="486" y="8701"/>
                    <a:pt x="29866" y="764"/>
                    <a:pt x="29866" y="764"/>
                  </a:cubicBezTo>
                  <a:cubicBezTo>
                    <a:pt x="41666" y="-4285"/>
                    <a:pt x="55352" y="16183"/>
                    <a:pt x="69464" y="47874"/>
                  </a:cubicBezTo>
                  <a:close/>
                </a:path>
              </a:pathLst>
            </a:custGeom>
            <a:solidFill>
              <a:srgbClr val="739CF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7" name="任意多边形: 形状 3286"/>
            <p:cNvSpPr/>
            <p:nvPr/>
          </p:nvSpPr>
          <p:spPr>
            <a:xfrm>
              <a:off x="9953327" y="5631307"/>
              <a:ext cx="37439" cy="64567"/>
            </a:xfrm>
            <a:custGeom>
              <a:avLst/>
              <a:gdLst>
                <a:gd name="connsiteX0" fmla="*/ 13808 w 37439"/>
                <a:gd name="connsiteY0" fmla="*/ 0 h 64567"/>
                <a:gd name="connsiteX1" fmla="*/ 37439 w 37439"/>
                <a:gd name="connsiteY1" fmla="*/ 45103 h 64567"/>
                <a:gd name="connsiteX2" fmla="*/ 0 w 37439"/>
                <a:gd name="connsiteY2" fmla="*/ 64568 h 64567"/>
                <a:gd name="connsiteX3" fmla="*/ 13808 w 37439"/>
                <a:gd name="connsiteY3" fmla="*/ 0 h 6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39" h="64567">
                  <a:moveTo>
                    <a:pt x="13808" y="0"/>
                  </a:moveTo>
                  <a:cubicBezTo>
                    <a:pt x="13808" y="0"/>
                    <a:pt x="34367" y="35857"/>
                    <a:pt x="37439" y="45103"/>
                  </a:cubicBezTo>
                  <a:cubicBezTo>
                    <a:pt x="37439" y="45103"/>
                    <a:pt x="10766" y="44069"/>
                    <a:pt x="0" y="64568"/>
                  </a:cubicBezTo>
                  <a:cubicBezTo>
                    <a:pt x="0" y="64568"/>
                    <a:pt x="943" y="5140"/>
                    <a:pt x="13808" y="0"/>
                  </a:cubicBezTo>
                  <a:close/>
                </a:path>
              </a:pathLst>
            </a:custGeom>
            <a:solidFill>
              <a:srgbClr val="739CF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8" name="任意多边形: 形状 3287"/>
            <p:cNvSpPr/>
            <p:nvPr/>
          </p:nvSpPr>
          <p:spPr>
            <a:xfrm>
              <a:off x="10012876" y="5898184"/>
              <a:ext cx="244827" cy="122413"/>
            </a:xfrm>
            <a:custGeom>
              <a:avLst/>
              <a:gdLst>
                <a:gd name="connsiteX0" fmla="*/ 122414 w 244827"/>
                <a:gd name="connsiteY0" fmla="*/ 122414 h 122413"/>
                <a:gd name="connsiteX1" fmla="*/ 244828 w 244827"/>
                <a:gd name="connsiteY1" fmla="*/ 0 h 122413"/>
                <a:gd name="connsiteX2" fmla="*/ 0 w 244827"/>
                <a:gd name="connsiteY2" fmla="*/ 0 h 122413"/>
                <a:gd name="connsiteX3" fmla="*/ 122414 w 244827"/>
                <a:gd name="connsiteY3" fmla="*/ 122414 h 12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827" h="122413">
                  <a:moveTo>
                    <a:pt x="122414" y="122414"/>
                  </a:moveTo>
                  <a:cubicBezTo>
                    <a:pt x="190021" y="122414"/>
                    <a:pt x="244828" y="67607"/>
                    <a:pt x="244828" y="0"/>
                  </a:cubicBezTo>
                  <a:lnTo>
                    <a:pt x="0" y="0"/>
                  </a:lnTo>
                  <a:cubicBezTo>
                    <a:pt x="0" y="67607"/>
                    <a:pt x="54806" y="122414"/>
                    <a:pt x="122414" y="122414"/>
                  </a:cubicBezTo>
                  <a:close/>
                </a:path>
              </a:pathLst>
            </a:custGeom>
            <a:solidFill>
              <a:srgbClr val="B84C4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9" name="任意多边形: 形状 3288"/>
            <p:cNvSpPr/>
            <p:nvPr/>
          </p:nvSpPr>
          <p:spPr>
            <a:xfrm>
              <a:off x="10021970" y="5898549"/>
              <a:ext cx="130320" cy="109236"/>
            </a:xfrm>
            <a:custGeom>
              <a:avLst/>
              <a:gdLst>
                <a:gd name="connsiteX0" fmla="*/ 130321 w 130320"/>
                <a:gd name="connsiteY0" fmla="*/ 107177 h 109236"/>
                <a:gd name="connsiteX1" fmla="*/ 2039 w 130320"/>
                <a:gd name="connsiteY1" fmla="*/ 20926 h 109236"/>
                <a:gd name="connsiteX2" fmla="*/ 0 w 130320"/>
                <a:gd name="connsiteY2" fmla="*/ 0 h 109236"/>
                <a:gd name="connsiteX3" fmla="*/ 42153 w 130320"/>
                <a:gd name="connsiteY3" fmla="*/ 0 h 109236"/>
                <a:gd name="connsiteX4" fmla="*/ 130321 w 130320"/>
                <a:gd name="connsiteY4" fmla="*/ 107177 h 109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20" h="109236">
                  <a:moveTo>
                    <a:pt x="130321" y="107177"/>
                  </a:moveTo>
                  <a:cubicBezTo>
                    <a:pt x="71079" y="118783"/>
                    <a:pt x="13645" y="80168"/>
                    <a:pt x="2039" y="20926"/>
                  </a:cubicBezTo>
                  <a:cubicBezTo>
                    <a:pt x="688" y="14032"/>
                    <a:pt x="5" y="7025"/>
                    <a:pt x="0" y="0"/>
                  </a:cubicBezTo>
                  <a:lnTo>
                    <a:pt x="42153" y="0"/>
                  </a:lnTo>
                  <a:cubicBezTo>
                    <a:pt x="42160" y="52202"/>
                    <a:pt x="79099" y="97105"/>
                    <a:pt x="130321" y="107177"/>
                  </a:cubicBezTo>
                  <a:close/>
                </a:path>
              </a:pathLst>
            </a:custGeom>
            <a:solidFill>
              <a:srgbClr val="D66C6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0" name="任意多边形: 形状 3289"/>
            <p:cNvSpPr/>
            <p:nvPr/>
          </p:nvSpPr>
          <p:spPr>
            <a:xfrm>
              <a:off x="10048049" y="5841500"/>
              <a:ext cx="46851" cy="42724"/>
            </a:xfrm>
            <a:custGeom>
              <a:avLst/>
              <a:gdLst>
                <a:gd name="connsiteX0" fmla="*/ 46851 w 46851"/>
                <a:gd name="connsiteY0" fmla="*/ 42724 h 42724"/>
                <a:gd name="connsiteX1" fmla="*/ 2904 w 46851"/>
                <a:gd name="connsiteY1" fmla="*/ 146 h 42724"/>
                <a:gd name="connsiteX2" fmla="*/ 40282 w 46851"/>
                <a:gd name="connsiteY2" fmla="*/ 40626 h 4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851" h="42724">
                  <a:moveTo>
                    <a:pt x="46851" y="42724"/>
                  </a:moveTo>
                  <a:cubicBezTo>
                    <a:pt x="46851" y="42724"/>
                    <a:pt x="16438" y="-2896"/>
                    <a:pt x="2904" y="146"/>
                  </a:cubicBezTo>
                  <a:cubicBezTo>
                    <a:pt x="-10630" y="3187"/>
                    <a:pt x="26779" y="23686"/>
                    <a:pt x="40282" y="40626"/>
                  </a:cubicBezTo>
                  <a:close/>
                </a:path>
              </a:pathLst>
            </a:custGeom>
            <a:solidFill>
              <a:srgbClr val="D8DFE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1" name="任意多边形: 形状 3290"/>
            <p:cNvSpPr/>
            <p:nvPr/>
          </p:nvSpPr>
          <p:spPr>
            <a:xfrm>
              <a:off x="10020875" y="5865390"/>
              <a:ext cx="228526" cy="32793"/>
            </a:xfrm>
            <a:custGeom>
              <a:avLst/>
              <a:gdLst>
                <a:gd name="connsiteX0" fmla="*/ 228526 w 228526"/>
                <a:gd name="connsiteY0" fmla="*/ 32794 h 32793"/>
                <a:gd name="connsiteX1" fmla="*/ 0 w 228526"/>
                <a:gd name="connsiteY1" fmla="*/ 32794 h 32793"/>
                <a:gd name="connsiteX2" fmla="*/ 42579 w 228526"/>
                <a:gd name="connsiteY2" fmla="*/ 19868 h 32793"/>
                <a:gd name="connsiteX3" fmla="*/ 78254 w 228526"/>
                <a:gd name="connsiteY3" fmla="*/ 8098 h 32793"/>
                <a:gd name="connsiteX4" fmla="*/ 148478 w 228526"/>
                <a:gd name="connsiteY4" fmla="*/ 10866 h 32793"/>
                <a:gd name="connsiteX5" fmla="*/ 204226 w 228526"/>
                <a:gd name="connsiteY5" fmla="*/ 24704 h 32793"/>
                <a:gd name="connsiteX6" fmla="*/ 228526 w 228526"/>
                <a:gd name="connsiteY6" fmla="*/ 32794 h 3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526" h="32793">
                  <a:moveTo>
                    <a:pt x="228526" y="32794"/>
                  </a:moveTo>
                  <a:lnTo>
                    <a:pt x="0" y="32794"/>
                  </a:lnTo>
                  <a:cubicBezTo>
                    <a:pt x="6326" y="27228"/>
                    <a:pt x="20073" y="18438"/>
                    <a:pt x="42579" y="19868"/>
                  </a:cubicBezTo>
                  <a:cubicBezTo>
                    <a:pt x="42579" y="19868"/>
                    <a:pt x="65785" y="17435"/>
                    <a:pt x="78254" y="8098"/>
                  </a:cubicBezTo>
                  <a:cubicBezTo>
                    <a:pt x="90723" y="-1239"/>
                    <a:pt x="128071" y="-5071"/>
                    <a:pt x="148478" y="10866"/>
                  </a:cubicBezTo>
                  <a:cubicBezTo>
                    <a:pt x="168886" y="26802"/>
                    <a:pt x="191756" y="22635"/>
                    <a:pt x="204226" y="24704"/>
                  </a:cubicBezTo>
                  <a:cubicBezTo>
                    <a:pt x="214780" y="26468"/>
                    <a:pt x="224512" y="27958"/>
                    <a:pt x="228526" y="32794"/>
                  </a:cubicBezTo>
                  <a:close/>
                </a:path>
              </a:pathLst>
            </a:custGeom>
            <a:solidFill>
              <a:srgbClr val="F0D1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2" name="任意多边形: 形状 3291"/>
            <p:cNvSpPr/>
            <p:nvPr/>
          </p:nvSpPr>
          <p:spPr>
            <a:xfrm>
              <a:off x="9985474" y="5931152"/>
              <a:ext cx="131255" cy="55416"/>
            </a:xfrm>
            <a:custGeom>
              <a:avLst/>
              <a:gdLst>
                <a:gd name="connsiteX0" fmla="*/ 121471 w 131255"/>
                <a:gd name="connsiteY0" fmla="*/ 38716 h 55416"/>
                <a:gd name="connsiteX1" fmla="*/ 60644 w 131255"/>
                <a:gd name="connsiteY1" fmla="*/ 51794 h 55416"/>
                <a:gd name="connsiteX2" fmla="*/ 2098 w 131255"/>
                <a:gd name="connsiteY2" fmla="*/ 34185 h 55416"/>
                <a:gd name="connsiteX3" fmla="*/ 1764 w 131255"/>
                <a:gd name="connsiteY3" fmla="*/ 34185 h 55416"/>
                <a:gd name="connsiteX4" fmla="*/ 0 w 131255"/>
                <a:gd name="connsiteY4" fmla="*/ 33850 h 55416"/>
                <a:gd name="connsiteX5" fmla="*/ 0 w 131255"/>
                <a:gd name="connsiteY5" fmla="*/ 33850 h 55416"/>
                <a:gd name="connsiteX6" fmla="*/ 11527 w 131255"/>
                <a:gd name="connsiteY6" fmla="*/ 0 h 55416"/>
                <a:gd name="connsiteX7" fmla="*/ 12531 w 131255"/>
                <a:gd name="connsiteY7" fmla="*/ 243 h 55416"/>
                <a:gd name="connsiteX8" fmla="*/ 76885 w 131255"/>
                <a:gd name="connsiteY8" fmla="*/ 6326 h 55416"/>
                <a:gd name="connsiteX9" fmla="*/ 130717 w 131255"/>
                <a:gd name="connsiteY9" fmla="*/ 25943 h 55416"/>
                <a:gd name="connsiteX10" fmla="*/ 121471 w 131255"/>
                <a:gd name="connsiteY10" fmla="*/ 38716 h 55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255" h="55416">
                  <a:moveTo>
                    <a:pt x="121471" y="38716"/>
                  </a:moveTo>
                  <a:cubicBezTo>
                    <a:pt x="108393" y="44130"/>
                    <a:pt x="89933" y="63321"/>
                    <a:pt x="60644" y="51794"/>
                  </a:cubicBezTo>
                  <a:cubicBezTo>
                    <a:pt x="41577" y="44526"/>
                    <a:pt x="22011" y="38641"/>
                    <a:pt x="2098" y="34185"/>
                  </a:cubicBezTo>
                  <a:lnTo>
                    <a:pt x="1764" y="34185"/>
                  </a:lnTo>
                  <a:lnTo>
                    <a:pt x="0" y="33850"/>
                  </a:lnTo>
                  <a:lnTo>
                    <a:pt x="0" y="33850"/>
                  </a:lnTo>
                  <a:lnTo>
                    <a:pt x="11527" y="0"/>
                  </a:lnTo>
                  <a:lnTo>
                    <a:pt x="12531" y="243"/>
                  </a:lnTo>
                  <a:cubicBezTo>
                    <a:pt x="19252" y="1764"/>
                    <a:pt x="58668" y="10371"/>
                    <a:pt x="76885" y="6326"/>
                  </a:cubicBezTo>
                  <a:cubicBezTo>
                    <a:pt x="96897" y="1703"/>
                    <a:pt x="130717" y="25943"/>
                    <a:pt x="130717" y="25943"/>
                  </a:cubicBezTo>
                  <a:cubicBezTo>
                    <a:pt x="130717" y="25943"/>
                    <a:pt x="134610" y="33333"/>
                    <a:pt x="121471" y="38716"/>
                  </a:cubicBezTo>
                  <a:close/>
                </a:path>
              </a:pathLst>
            </a:custGeom>
            <a:solidFill>
              <a:srgbClr val="FFB27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3" name="任意多边形: 形状 3292"/>
            <p:cNvSpPr/>
            <p:nvPr/>
          </p:nvSpPr>
          <p:spPr>
            <a:xfrm>
              <a:off x="9948430" y="5909467"/>
              <a:ext cx="168236" cy="77100"/>
            </a:xfrm>
            <a:custGeom>
              <a:avLst/>
              <a:gdLst>
                <a:gd name="connsiteX0" fmla="*/ 158514 w 168236"/>
                <a:gd name="connsiteY0" fmla="*/ 60401 h 77100"/>
                <a:gd name="connsiteX1" fmla="*/ 97687 w 168236"/>
                <a:gd name="connsiteY1" fmla="*/ 73479 h 77100"/>
                <a:gd name="connsiteX2" fmla="*/ 39142 w 168236"/>
                <a:gd name="connsiteY2" fmla="*/ 55870 h 77100"/>
                <a:gd name="connsiteX3" fmla="*/ 38807 w 168236"/>
                <a:gd name="connsiteY3" fmla="*/ 55870 h 77100"/>
                <a:gd name="connsiteX4" fmla="*/ 37043 w 168236"/>
                <a:gd name="connsiteY4" fmla="*/ 55535 h 77100"/>
                <a:gd name="connsiteX5" fmla="*/ 0 w 168236"/>
                <a:gd name="connsiteY5" fmla="*/ 47536 h 77100"/>
                <a:gd name="connsiteX6" fmla="*/ 10432 w 168236"/>
                <a:gd name="connsiteY6" fmla="*/ 0 h 77100"/>
                <a:gd name="connsiteX7" fmla="*/ 49483 w 168236"/>
                <a:gd name="connsiteY7" fmla="*/ 21898 h 77100"/>
                <a:gd name="connsiteX8" fmla="*/ 113837 w 168236"/>
                <a:gd name="connsiteY8" fmla="*/ 27980 h 77100"/>
                <a:gd name="connsiteX9" fmla="*/ 167669 w 168236"/>
                <a:gd name="connsiteY9" fmla="*/ 47597 h 77100"/>
                <a:gd name="connsiteX10" fmla="*/ 158514 w 168236"/>
                <a:gd name="connsiteY10" fmla="*/ 60401 h 7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236" h="77100">
                  <a:moveTo>
                    <a:pt x="158514" y="60401"/>
                  </a:moveTo>
                  <a:cubicBezTo>
                    <a:pt x="145436" y="65815"/>
                    <a:pt x="126976" y="85005"/>
                    <a:pt x="97687" y="73479"/>
                  </a:cubicBezTo>
                  <a:cubicBezTo>
                    <a:pt x="78620" y="66211"/>
                    <a:pt x="59054" y="60326"/>
                    <a:pt x="39142" y="55870"/>
                  </a:cubicBezTo>
                  <a:lnTo>
                    <a:pt x="38807" y="55870"/>
                  </a:lnTo>
                  <a:lnTo>
                    <a:pt x="37043" y="55535"/>
                  </a:lnTo>
                  <a:cubicBezTo>
                    <a:pt x="26459" y="53376"/>
                    <a:pt x="13716" y="50669"/>
                    <a:pt x="0" y="47536"/>
                  </a:cubicBezTo>
                  <a:cubicBezTo>
                    <a:pt x="8783" y="33339"/>
                    <a:pt x="12462" y="16571"/>
                    <a:pt x="10432" y="0"/>
                  </a:cubicBezTo>
                  <a:cubicBezTo>
                    <a:pt x="24878" y="8303"/>
                    <a:pt x="38533" y="15906"/>
                    <a:pt x="49483" y="21898"/>
                  </a:cubicBezTo>
                  <a:cubicBezTo>
                    <a:pt x="56204" y="23418"/>
                    <a:pt x="95619" y="32025"/>
                    <a:pt x="113837" y="27980"/>
                  </a:cubicBezTo>
                  <a:cubicBezTo>
                    <a:pt x="133849" y="23358"/>
                    <a:pt x="167669" y="47597"/>
                    <a:pt x="167669" y="47597"/>
                  </a:cubicBezTo>
                  <a:cubicBezTo>
                    <a:pt x="167669" y="47597"/>
                    <a:pt x="171653" y="55018"/>
                    <a:pt x="158514" y="60401"/>
                  </a:cubicBezTo>
                  <a:close/>
                </a:path>
              </a:pathLst>
            </a:custGeom>
            <a:solidFill>
              <a:srgbClr val="739CF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4" name="任意多边形: 形状 3293"/>
            <p:cNvSpPr/>
            <p:nvPr/>
          </p:nvSpPr>
          <p:spPr>
            <a:xfrm>
              <a:off x="9206009" y="5991583"/>
              <a:ext cx="1683836" cy="849779"/>
            </a:xfrm>
            <a:custGeom>
              <a:avLst/>
              <a:gdLst>
                <a:gd name="connsiteX0" fmla="*/ 31265 w 1683836"/>
                <a:gd name="connsiteY0" fmla="*/ 365 h 849779"/>
                <a:gd name="connsiteX1" fmla="*/ 0 w 1683836"/>
                <a:gd name="connsiteY1" fmla="*/ 33820 h 849779"/>
                <a:gd name="connsiteX2" fmla="*/ 0 w 1683836"/>
                <a:gd name="connsiteY2" fmla="*/ 816325 h 849779"/>
                <a:gd name="connsiteX3" fmla="*/ 31265 w 1683836"/>
                <a:gd name="connsiteY3" fmla="*/ 849780 h 849779"/>
                <a:gd name="connsiteX4" fmla="*/ 1185665 w 1683836"/>
                <a:gd name="connsiteY4" fmla="*/ 849780 h 849779"/>
                <a:gd name="connsiteX5" fmla="*/ 1351236 w 1683836"/>
                <a:gd name="connsiteY5" fmla="*/ 673991 h 849779"/>
                <a:gd name="connsiteX6" fmla="*/ 1412062 w 1683836"/>
                <a:gd name="connsiteY6" fmla="*/ 590597 h 849779"/>
                <a:gd name="connsiteX7" fmla="*/ 1424593 w 1683836"/>
                <a:gd name="connsiteY7" fmla="*/ 571923 h 849779"/>
                <a:gd name="connsiteX8" fmla="*/ 1517779 w 1683836"/>
                <a:gd name="connsiteY8" fmla="*/ 414899 h 849779"/>
                <a:gd name="connsiteX9" fmla="*/ 1542688 w 1683836"/>
                <a:gd name="connsiteY9" fmla="*/ 366238 h 849779"/>
                <a:gd name="connsiteX10" fmla="*/ 1602998 w 1683836"/>
                <a:gd name="connsiteY10" fmla="*/ 233027 h 849779"/>
                <a:gd name="connsiteX11" fmla="*/ 1603484 w 1683836"/>
                <a:gd name="connsiteY11" fmla="*/ 231810 h 849779"/>
                <a:gd name="connsiteX12" fmla="*/ 1641562 w 1683836"/>
                <a:gd name="connsiteY12" fmla="*/ 132389 h 849779"/>
                <a:gd name="connsiteX13" fmla="*/ 1683837 w 1683836"/>
                <a:gd name="connsiteY13" fmla="*/ 0 h 84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83836" h="849779">
                  <a:moveTo>
                    <a:pt x="31265" y="365"/>
                  </a:moveTo>
                  <a:cubicBezTo>
                    <a:pt x="14051" y="365"/>
                    <a:pt x="0" y="15572"/>
                    <a:pt x="0" y="33820"/>
                  </a:cubicBezTo>
                  <a:lnTo>
                    <a:pt x="0" y="816325"/>
                  </a:lnTo>
                  <a:cubicBezTo>
                    <a:pt x="0" y="834847"/>
                    <a:pt x="14051" y="849780"/>
                    <a:pt x="31265" y="849780"/>
                  </a:cubicBezTo>
                  <a:lnTo>
                    <a:pt x="1185665" y="849780"/>
                  </a:lnTo>
                  <a:cubicBezTo>
                    <a:pt x="1243451" y="800206"/>
                    <a:pt x="1298894" y="740930"/>
                    <a:pt x="1351236" y="673991"/>
                  </a:cubicBezTo>
                  <a:cubicBezTo>
                    <a:pt x="1372100" y="647389"/>
                    <a:pt x="1392375" y="619591"/>
                    <a:pt x="1412062" y="590597"/>
                  </a:cubicBezTo>
                  <a:cubicBezTo>
                    <a:pt x="1416280" y="584515"/>
                    <a:pt x="1420457" y="578290"/>
                    <a:pt x="1424593" y="571923"/>
                  </a:cubicBezTo>
                  <a:cubicBezTo>
                    <a:pt x="1457439" y="522380"/>
                    <a:pt x="1488613" y="469856"/>
                    <a:pt x="1517779" y="414899"/>
                  </a:cubicBezTo>
                  <a:cubicBezTo>
                    <a:pt x="1526234" y="398902"/>
                    <a:pt x="1534537" y="382681"/>
                    <a:pt x="1542688" y="366238"/>
                  </a:cubicBezTo>
                  <a:cubicBezTo>
                    <a:pt x="1564099" y="323051"/>
                    <a:pt x="1584202" y="278647"/>
                    <a:pt x="1602998" y="233027"/>
                  </a:cubicBezTo>
                  <a:cubicBezTo>
                    <a:pt x="1603209" y="232643"/>
                    <a:pt x="1603373" y="232234"/>
                    <a:pt x="1603484" y="231810"/>
                  </a:cubicBezTo>
                  <a:cubicBezTo>
                    <a:pt x="1616947" y="199207"/>
                    <a:pt x="1629640" y="166067"/>
                    <a:pt x="1641562" y="132389"/>
                  </a:cubicBezTo>
                  <a:cubicBezTo>
                    <a:pt x="1657012" y="88939"/>
                    <a:pt x="1671103" y="44809"/>
                    <a:pt x="1683837" y="0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5" name="任意多边形: 形状 3294"/>
            <p:cNvSpPr/>
            <p:nvPr/>
          </p:nvSpPr>
          <p:spPr>
            <a:xfrm>
              <a:off x="8142363" y="5362999"/>
              <a:ext cx="105158" cy="282112"/>
            </a:xfrm>
            <a:custGeom>
              <a:avLst/>
              <a:gdLst>
                <a:gd name="connsiteX0" fmla="*/ 0 w 105158"/>
                <a:gd name="connsiteY0" fmla="*/ 8942 h 282112"/>
                <a:gd name="connsiteX1" fmla="*/ 33820 w 105158"/>
                <a:gd name="connsiteY1" fmla="*/ 548 h 282112"/>
                <a:gd name="connsiteX2" fmla="*/ 71258 w 105158"/>
                <a:gd name="connsiteY2" fmla="*/ 45925 h 282112"/>
                <a:gd name="connsiteX3" fmla="*/ 104135 w 105158"/>
                <a:gd name="connsiteY3" fmla="*/ 254074 h 282112"/>
                <a:gd name="connsiteX4" fmla="*/ 90186 w 105158"/>
                <a:gd name="connsiteY4" fmla="*/ 281095 h 282112"/>
                <a:gd name="connsiteX5" fmla="*/ 80443 w 105158"/>
                <a:gd name="connsiteY5" fmla="*/ 281872 h 282112"/>
                <a:gd name="connsiteX6" fmla="*/ 16575 w 105158"/>
                <a:gd name="connsiteY6" fmla="*/ 272261 h 28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158" h="282112">
                  <a:moveTo>
                    <a:pt x="0" y="8942"/>
                  </a:moveTo>
                  <a:cubicBezTo>
                    <a:pt x="0" y="8942"/>
                    <a:pt x="5627" y="-2615"/>
                    <a:pt x="33820" y="548"/>
                  </a:cubicBezTo>
                  <a:cubicBezTo>
                    <a:pt x="62013" y="3711"/>
                    <a:pt x="69951" y="29046"/>
                    <a:pt x="71258" y="45925"/>
                  </a:cubicBezTo>
                  <a:cubicBezTo>
                    <a:pt x="72323" y="59489"/>
                    <a:pt x="82968" y="188655"/>
                    <a:pt x="104135" y="254074"/>
                  </a:cubicBezTo>
                  <a:cubicBezTo>
                    <a:pt x="107745" y="265388"/>
                    <a:pt x="101500" y="277485"/>
                    <a:pt x="90186" y="281095"/>
                  </a:cubicBezTo>
                  <a:cubicBezTo>
                    <a:pt x="87041" y="282098"/>
                    <a:pt x="83707" y="282364"/>
                    <a:pt x="80443" y="281872"/>
                  </a:cubicBezTo>
                  <a:lnTo>
                    <a:pt x="16575" y="272261"/>
                  </a:ln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6" name="任意多边形: 形状 3295"/>
            <p:cNvSpPr/>
            <p:nvPr/>
          </p:nvSpPr>
          <p:spPr>
            <a:xfrm>
              <a:off x="8134090" y="5370610"/>
              <a:ext cx="55285" cy="43179"/>
            </a:xfrm>
            <a:custGeom>
              <a:avLst/>
              <a:gdLst>
                <a:gd name="connsiteX0" fmla="*/ 0 w 55285"/>
                <a:gd name="connsiteY0" fmla="*/ 3338 h 43179"/>
                <a:gd name="connsiteX1" fmla="*/ 45894 w 55285"/>
                <a:gd name="connsiteY1" fmla="*/ 8235 h 43179"/>
                <a:gd name="connsiteX2" fmla="*/ 52767 w 55285"/>
                <a:gd name="connsiteY2" fmla="*/ 43180 h 4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285" h="43179">
                  <a:moveTo>
                    <a:pt x="0" y="3338"/>
                  </a:moveTo>
                  <a:cubicBezTo>
                    <a:pt x="0" y="3338"/>
                    <a:pt x="30078" y="-6789"/>
                    <a:pt x="45894" y="8235"/>
                  </a:cubicBezTo>
                  <a:cubicBezTo>
                    <a:pt x="61709" y="23259"/>
                    <a:pt x="52767" y="43180"/>
                    <a:pt x="52767" y="43180"/>
                  </a:cubicBez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7" name="任意多边形: 形状 3296"/>
            <p:cNvSpPr/>
            <p:nvPr/>
          </p:nvSpPr>
          <p:spPr>
            <a:xfrm>
              <a:off x="8039262" y="5373945"/>
              <a:ext cx="158976" cy="159430"/>
            </a:xfrm>
            <a:custGeom>
              <a:avLst/>
              <a:gdLst>
                <a:gd name="connsiteX0" fmla="*/ 0 w 158976"/>
                <a:gd name="connsiteY0" fmla="*/ 59279 h 159430"/>
                <a:gd name="connsiteX1" fmla="*/ 107268 w 158976"/>
                <a:gd name="connsiteY1" fmla="*/ 612 h 159430"/>
                <a:gd name="connsiteX2" fmla="*/ 150121 w 158976"/>
                <a:gd name="connsiteY2" fmla="*/ 28471 h 159430"/>
                <a:gd name="connsiteX3" fmla="*/ 128588 w 158976"/>
                <a:gd name="connsiteY3" fmla="*/ 159431 h 159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976" h="159430">
                  <a:moveTo>
                    <a:pt x="0" y="59279"/>
                  </a:moveTo>
                  <a:cubicBezTo>
                    <a:pt x="0" y="59279"/>
                    <a:pt x="547" y="-7022"/>
                    <a:pt x="107268" y="612"/>
                  </a:cubicBezTo>
                  <a:cubicBezTo>
                    <a:pt x="125435" y="1784"/>
                    <a:pt x="141677" y="12342"/>
                    <a:pt x="150121" y="28471"/>
                  </a:cubicBezTo>
                  <a:cubicBezTo>
                    <a:pt x="162285" y="51950"/>
                    <a:pt x="167365" y="93221"/>
                    <a:pt x="128588" y="159431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8" name="任意多边形: 形状 3297"/>
            <p:cNvSpPr/>
            <p:nvPr/>
          </p:nvSpPr>
          <p:spPr>
            <a:xfrm>
              <a:off x="8046257" y="5533406"/>
              <a:ext cx="128070" cy="191786"/>
            </a:xfrm>
            <a:custGeom>
              <a:avLst/>
              <a:gdLst>
                <a:gd name="connsiteX0" fmla="*/ 128070 w 128070"/>
                <a:gd name="connsiteY0" fmla="*/ 94464 h 191786"/>
                <a:gd name="connsiteX1" fmla="*/ 104044 w 128070"/>
                <a:gd name="connsiteY1" fmla="*/ 188441 h 191786"/>
                <a:gd name="connsiteX2" fmla="*/ 34580 w 128070"/>
                <a:gd name="connsiteY2" fmla="*/ 191787 h 191786"/>
                <a:gd name="connsiteX3" fmla="*/ 0 w 128070"/>
                <a:gd name="connsiteY3" fmla="*/ 140084 h 191786"/>
                <a:gd name="connsiteX4" fmla="*/ 36496 w 128070"/>
                <a:gd name="connsiteY4" fmla="*/ 47141 h 191786"/>
                <a:gd name="connsiteX5" fmla="*/ 36496 w 128070"/>
                <a:gd name="connsiteY5" fmla="*/ 46380 h 191786"/>
                <a:gd name="connsiteX6" fmla="*/ 34854 w 128070"/>
                <a:gd name="connsiteY6" fmla="*/ 26460 h 191786"/>
                <a:gd name="connsiteX7" fmla="*/ 84154 w 128070"/>
                <a:gd name="connsiteY7" fmla="*/ 11435 h 191786"/>
                <a:gd name="connsiteX8" fmla="*/ 121683 w 128070"/>
                <a:gd name="connsiteY8" fmla="*/ 0 h 191786"/>
                <a:gd name="connsiteX9" fmla="*/ 120010 w 128070"/>
                <a:gd name="connsiteY9" fmla="*/ 63868 h 191786"/>
                <a:gd name="connsiteX10" fmla="*/ 128070 w 128070"/>
                <a:gd name="connsiteY10" fmla="*/ 94464 h 19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070" h="191786">
                  <a:moveTo>
                    <a:pt x="128070" y="94464"/>
                  </a:moveTo>
                  <a:lnTo>
                    <a:pt x="104044" y="188441"/>
                  </a:lnTo>
                  <a:lnTo>
                    <a:pt x="34580" y="191787"/>
                  </a:lnTo>
                  <a:lnTo>
                    <a:pt x="0" y="140084"/>
                  </a:lnTo>
                  <a:cubicBezTo>
                    <a:pt x="32329" y="115571"/>
                    <a:pt x="36891" y="72627"/>
                    <a:pt x="36496" y="47141"/>
                  </a:cubicBezTo>
                  <a:cubicBezTo>
                    <a:pt x="36496" y="46897"/>
                    <a:pt x="36496" y="46654"/>
                    <a:pt x="36496" y="46380"/>
                  </a:cubicBezTo>
                  <a:cubicBezTo>
                    <a:pt x="36394" y="39711"/>
                    <a:pt x="35845" y="33056"/>
                    <a:pt x="34854" y="26460"/>
                  </a:cubicBezTo>
                  <a:lnTo>
                    <a:pt x="84154" y="11435"/>
                  </a:lnTo>
                  <a:lnTo>
                    <a:pt x="121683" y="0"/>
                  </a:lnTo>
                  <a:cubicBezTo>
                    <a:pt x="118738" y="21160"/>
                    <a:pt x="118177" y="42583"/>
                    <a:pt x="120010" y="63868"/>
                  </a:cubicBezTo>
                  <a:cubicBezTo>
                    <a:pt x="122383" y="86617"/>
                    <a:pt x="128070" y="94464"/>
                    <a:pt x="128070" y="94464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9" name="任意多边形: 形状 3298"/>
            <p:cNvSpPr/>
            <p:nvPr/>
          </p:nvSpPr>
          <p:spPr>
            <a:xfrm>
              <a:off x="7992394" y="5621443"/>
              <a:ext cx="260429" cy="492462"/>
            </a:xfrm>
            <a:custGeom>
              <a:avLst/>
              <a:gdLst>
                <a:gd name="connsiteX0" fmla="*/ 252066 w 260429"/>
                <a:gd name="connsiteY0" fmla="*/ 492463 h 492462"/>
                <a:gd name="connsiteX1" fmla="*/ 0 w 260429"/>
                <a:gd name="connsiteY1" fmla="*/ 492159 h 492462"/>
                <a:gd name="connsiteX2" fmla="*/ 13960 w 260429"/>
                <a:gd name="connsiteY2" fmla="*/ 267738 h 492462"/>
                <a:gd name="connsiteX3" fmla="*/ 14812 w 260429"/>
                <a:gd name="connsiteY3" fmla="*/ 131426 h 492462"/>
                <a:gd name="connsiteX4" fmla="*/ 57846 w 260429"/>
                <a:gd name="connsiteY4" fmla="*/ 12023 h 492462"/>
                <a:gd name="connsiteX5" fmla="*/ 75091 w 260429"/>
                <a:gd name="connsiteY5" fmla="*/ 5940 h 492462"/>
                <a:gd name="connsiteX6" fmla="*/ 254530 w 260429"/>
                <a:gd name="connsiteY6" fmla="*/ 22181 h 492462"/>
                <a:gd name="connsiteX7" fmla="*/ 226884 w 260429"/>
                <a:gd name="connsiteY7" fmla="*/ 245962 h 492462"/>
                <a:gd name="connsiteX8" fmla="*/ 252066 w 260429"/>
                <a:gd name="connsiteY8" fmla="*/ 492463 h 49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429" h="492462">
                  <a:moveTo>
                    <a:pt x="252066" y="492463"/>
                  </a:moveTo>
                  <a:lnTo>
                    <a:pt x="0" y="492159"/>
                  </a:lnTo>
                  <a:cubicBezTo>
                    <a:pt x="0" y="492159"/>
                    <a:pt x="31356" y="323121"/>
                    <a:pt x="13960" y="267738"/>
                  </a:cubicBezTo>
                  <a:cubicBezTo>
                    <a:pt x="-3436" y="212356"/>
                    <a:pt x="14812" y="131426"/>
                    <a:pt x="14812" y="131426"/>
                  </a:cubicBezTo>
                  <a:cubicBezTo>
                    <a:pt x="40116" y="71268"/>
                    <a:pt x="46563" y="14973"/>
                    <a:pt x="57846" y="12023"/>
                  </a:cubicBezTo>
                  <a:cubicBezTo>
                    <a:pt x="63929" y="10411"/>
                    <a:pt x="69008" y="7065"/>
                    <a:pt x="75091" y="5940"/>
                  </a:cubicBezTo>
                  <a:cubicBezTo>
                    <a:pt x="174117" y="-13859"/>
                    <a:pt x="254530" y="22181"/>
                    <a:pt x="254530" y="22181"/>
                  </a:cubicBezTo>
                  <a:cubicBezTo>
                    <a:pt x="276762" y="77989"/>
                    <a:pt x="229165" y="119929"/>
                    <a:pt x="226884" y="245962"/>
                  </a:cubicBezTo>
                  <a:cubicBezTo>
                    <a:pt x="224664" y="369775"/>
                    <a:pt x="252066" y="492463"/>
                    <a:pt x="252066" y="492463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0" name="任意多边形: 形状 3299"/>
            <p:cNvSpPr/>
            <p:nvPr/>
          </p:nvSpPr>
          <p:spPr>
            <a:xfrm>
              <a:off x="7729106" y="5624829"/>
              <a:ext cx="533843" cy="330861"/>
            </a:xfrm>
            <a:custGeom>
              <a:avLst/>
              <a:gdLst>
                <a:gd name="connsiteX0" fmla="*/ 525239 w 533843"/>
                <a:gd name="connsiteY0" fmla="*/ 22719 h 330861"/>
                <a:gd name="connsiteX1" fmla="*/ 446985 w 533843"/>
                <a:gd name="connsiteY1" fmla="*/ 0 h 330861"/>
                <a:gd name="connsiteX2" fmla="*/ 365021 w 533843"/>
                <a:gd name="connsiteY2" fmla="*/ 31539 h 330861"/>
                <a:gd name="connsiteX3" fmla="*/ 342302 w 533843"/>
                <a:gd name="connsiteY3" fmla="*/ 1642 h 330861"/>
                <a:gd name="connsiteX4" fmla="*/ 337801 w 533843"/>
                <a:gd name="connsiteY4" fmla="*/ 2646 h 330861"/>
                <a:gd name="connsiteX5" fmla="*/ 318245 w 533843"/>
                <a:gd name="connsiteY5" fmla="*/ 17518 h 330861"/>
                <a:gd name="connsiteX6" fmla="*/ 318671 w 533843"/>
                <a:gd name="connsiteY6" fmla="*/ 8759 h 330861"/>
                <a:gd name="connsiteX7" fmla="*/ 168672 w 533843"/>
                <a:gd name="connsiteY7" fmla="*/ 175607 h 330861"/>
                <a:gd name="connsiteX8" fmla="*/ 141300 w 533843"/>
                <a:gd name="connsiteY8" fmla="*/ 175941 h 330861"/>
                <a:gd name="connsiteX9" fmla="*/ 6083 w 533843"/>
                <a:gd name="connsiteY9" fmla="*/ 162225 h 330861"/>
                <a:gd name="connsiteX10" fmla="*/ 3041 w 533843"/>
                <a:gd name="connsiteY10" fmla="*/ 171349 h 330861"/>
                <a:gd name="connsiteX11" fmla="*/ 0 w 533843"/>
                <a:gd name="connsiteY11" fmla="*/ 192638 h 330861"/>
                <a:gd name="connsiteX12" fmla="*/ 92456 w 533843"/>
                <a:gd name="connsiteY12" fmla="*/ 228830 h 330861"/>
                <a:gd name="connsiteX13" fmla="*/ 143734 w 533843"/>
                <a:gd name="connsiteY13" fmla="*/ 242942 h 330861"/>
                <a:gd name="connsiteX14" fmla="*/ 187377 w 533843"/>
                <a:gd name="connsiteY14" fmla="*/ 249481 h 330861"/>
                <a:gd name="connsiteX15" fmla="*/ 263653 w 533843"/>
                <a:gd name="connsiteY15" fmla="*/ 200515 h 330861"/>
                <a:gd name="connsiteX16" fmla="*/ 258756 w 533843"/>
                <a:gd name="connsiteY16" fmla="*/ 243459 h 330861"/>
                <a:gd name="connsiteX17" fmla="*/ 257905 w 533843"/>
                <a:gd name="connsiteY17" fmla="*/ 300058 h 330861"/>
                <a:gd name="connsiteX18" fmla="*/ 489046 w 533843"/>
                <a:gd name="connsiteY18" fmla="*/ 323720 h 330861"/>
                <a:gd name="connsiteX19" fmla="*/ 503433 w 533843"/>
                <a:gd name="connsiteY19" fmla="*/ 304803 h 330861"/>
                <a:gd name="connsiteX20" fmla="*/ 533633 w 533843"/>
                <a:gd name="connsiteY20" fmla="*/ 73965 h 330861"/>
                <a:gd name="connsiteX21" fmla="*/ 525239 w 533843"/>
                <a:gd name="connsiteY21" fmla="*/ 22719 h 3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3843" h="330861">
                  <a:moveTo>
                    <a:pt x="525239" y="22719"/>
                  </a:moveTo>
                  <a:cubicBezTo>
                    <a:pt x="513073" y="365"/>
                    <a:pt x="446985" y="0"/>
                    <a:pt x="446985" y="0"/>
                  </a:cubicBezTo>
                  <a:cubicBezTo>
                    <a:pt x="440903" y="7573"/>
                    <a:pt x="406961" y="31782"/>
                    <a:pt x="365021" y="31539"/>
                  </a:cubicBezTo>
                  <a:cubicBezTo>
                    <a:pt x="323081" y="31295"/>
                    <a:pt x="342302" y="1642"/>
                    <a:pt x="342302" y="1642"/>
                  </a:cubicBezTo>
                  <a:cubicBezTo>
                    <a:pt x="340773" y="1833"/>
                    <a:pt x="339266" y="2170"/>
                    <a:pt x="337801" y="2646"/>
                  </a:cubicBezTo>
                  <a:cubicBezTo>
                    <a:pt x="329877" y="5418"/>
                    <a:pt x="323033" y="10623"/>
                    <a:pt x="318245" y="17518"/>
                  </a:cubicBezTo>
                  <a:cubicBezTo>
                    <a:pt x="318519" y="12013"/>
                    <a:pt x="318671" y="8759"/>
                    <a:pt x="318671" y="8759"/>
                  </a:cubicBezTo>
                  <a:cubicBezTo>
                    <a:pt x="318671" y="8759"/>
                    <a:pt x="257054" y="25578"/>
                    <a:pt x="168672" y="175607"/>
                  </a:cubicBezTo>
                  <a:cubicBezTo>
                    <a:pt x="166057" y="180047"/>
                    <a:pt x="158605" y="179317"/>
                    <a:pt x="141300" y="175941"/>
                  </a:cubicBezTo>
                  <a:cubicBezTo>
                    <a:pt x="119220" y="171653"/>
                    <a:pt x="74117" y="172200"/>
                    <a:pt x="6083" y="162225"/>
                  </a:cubicBezTo>
                  <a:cubicBezTo>
                    <a:pt x="6083" y="162225"/>
                    <a:pt x="3741" y="163898"/>
                    <a:pt x="3041" y="171349"/>
                  </a:cubicBezTo>
                  <a:cubicBezTo>
                    <a:pt x="2721" y="178527"/>
                    <a:pt x="1703" y="185658"/>
                    <a:pt x="0" y="192638"/>
                  </a:cubicBezTo>
                  <a:cubicBezTo>
                    <a:pt x="30087" y="206496"/>
                    <a:pt x="60958" y="218581"/>
                    <a:pt x="92456" y="228830"/>
                  </a:cubicBezTo>
                  <a:cubicBezTo>
                    <a:pt x="109305" y="234183"/>
                    <a:pt x="126915" y="239171"/>
                    <a:pt x="143734" y="242942"/>
                  </a:cubicBezTo>
                  <a:cubicBezTo>
                    <a:pt x="158072" y="246340"/>
                    <a:pt x="172672" y="248527"/>
                    <a:pt x="187377" y="249481"/>
                  </a:cubicBezTo>
                  <a:cubicBezTo>
                    <a:pt x="187376" y="249481"/>
                    <a:pt x="222504" y="235977"/>
                    <a:pt x="263653" y="200515"/>
                  </a:cubicBezTo>
                  <a:cubicBezTo>
                    <a:pt x="260277" y="224420"/>
                    <a:pt x="258605" y="241543"/>
                    <a:pt x="258756" y="243459"/>
                  </a:cubicBezTo>
                  <a:cubicBezTo>
                    <a:pt x="259604" y="262326"/>
                    <a:pt x="259320" y="281226"/>
                    <a:pt x="257905" y="300058"/>
                  </a:cubicBezTo>
                  <a:cubicBezTo>
                    <a:pt x="257905" y="300058"/>
                    <a:pt x="436523" y="348720"/>
                    <a:pt x="489046" y="323720"/>
                  </a:cubicBezTo>
                  <a:cubicBezTo>
                    <a:pt x="497745" y="319614"/>
                    <a:pt x="502976" y="313471"/>
                    <a:pt x="503433" y="304803"/>
                  </a:cubicBezTo>
                  <a:cubicBezTo>
                    <a:pt x="508603" y="207480"/>
                    <a:pt x="531413" y="128405"/>
                    <a:pt x="533633" y="73965"/>
                  </a:cubicBezTo>
                  <a:cubicBezTo>
                    <a:pt x="534576" y="53254"/>
                    <a:pt x="532446" y="36040"/>
                    <a:pt x="525239" y="22719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1" name="任意多边形: 形状 3300"/>
            <p:cNvSpPr/>
            <p:nvPr/>
          </p:nvSpPr>
          <p:spPr>
            <a:xfrm>
              <a:off x="8167089" y="5751762"/>
              <a:ext cx="73338" cy="196816"/>
            </a:xfrm>
            <a:custGeom>
              <a:avLst/>
              <a:gdLst>
                <a:gd name="connsiteX0" fmla="*/ 11466 w 73338"/>
                <a:gd name="connsiteY0" fmla="*/ 2171 h 196816"/>
                <a:gd name="connsiteX1" fmla="*/ 71180 w 73338"/>
                <a:gd name="connsiteY1" fmla="*/ 33517 h 196816"/>
                <a:gd name="connsiteX2" fmla="*/ 73236 w 73338"/>
                <a:gd name="connsiteY2" fmla="*/ 50832 h 196816"/>
                <a:gd name="connsiteX3" fmla="*/ 65510 w 73338"/>
                <a:gd name="connsiteY3" fmla="*/ 177899 h 196816"/>
                <a:gd name="connsiteX4" fmla="*/ 51124 w 73338"/>
                <a:gd name="connsiteY4" fmla="*/ 196817 h 196816"/>
                <a:gd name="connsiteX5" fmla="*/ 0 w 73338"/>
                <a:gd name="connsiteY5" fmla="*/ 90735 h 196816"/>
                <a:gd name="connsiteX6" fmla="*/ 11466 w 73338"/>
                <a:gd name="connsiteY6" fmla="*/ 2201 h 19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38" h="196816">
                  <a:moveTo>
                    <a:pt x="11466" y="2171"/>
                  </a:moveTo>
                  <a:cubicBezTo>
                    <a:pt x="36611" y="-5663"/>
                    <a:pt x="63346" y="8371"/>
                    <a:pt x="71180" y="33517"/>
                  </a:cubicBezTo>
                  <a:cubicBezTo>
                    <a:pt x="72924" y="39113"/>
                    <a:pt x="73621" y="44983"/>
                    <a:pt x="73236" y="50832"/>
                  </a:cubicBezTo>
                  <a:cubicBezTo>
                    <a:pt x="71106" y="83709"/>
                    <a:pt x="68491" y="122060"/>
                    <a:pt x="65510" y="177899"/>
                  </a:cubicBezTo>
                  <a:cubicBezTo>
                    <a:pt x="65054" y="186567"/>
                    <a:pt x="59823" y="192711"/>
                    <a:pt x="51124" y="196817"/>
                  </a:cubicBezTo>
                  <a:lnTo>
                    <a:pt x="0" y="90735"/>
                  </a:lnTo>
                  <a:lnTo>
                    <a:pt x="11466" y="2201"/>
                  </a:ln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2" name="任意多边形: 形状 3301"/>
            <p:cNvSpPr/>
            <p:nvPr/>
          </p:nvSpPr>
          <p:spPr>
            <a:xfrm>
              <a:off x="7981353" y="5626045"/>
              <a:ext cx="276901" cy="498900"/>
            </a:xfrm>
            <a:custGeom>
              <a:avLst/>
              <a:gdLst>
                <a:gd name="connsiteX0" fmla="*/ 276733 w 276901"/>
                <a:gd name="connsiteY0" fmla="*/ 482751 h 498900"/>
                <a:gd name="connsiteX1" fmla="*/ 252402 w 276901"/>
                <a:gd name="connsiteY1" fmla="*/ 305654 h 498900"/>
                <a:gd name="connsiteX2" fmla="*/ 249361 w 276901"/>
                <a:gd name="connsiteY2" fmla="*/ 298690 h 498900"/>
                <a:gd name="connsiteX3" fmla="*/ 215541 w 276901"/>
                <a:gd name="connsiteY3" fmla="*/ 94008 h 498900"/>
                <a:gd name="connsiteX4" fmla="*/ 198266 w 276901"/>
                <a:gd name="connsiteY4" fmla="*/ 76094 h 498900"/>
                <a:gd name="connsiteX5" fmla="*/ 231721 w 276901"/>
                <a:gd name="connsiteY5" fmla="*/ 2159 h 498900"/>
                <a:gd name="connsiteX6" fmla="*/ 225394 w 276901"/>
                <a:gd name="connsiteY6" fmla="*/ 1156 h 498900"/>
                <a:gd name="connsiteX7" fmla="*/ 215601 w 276901"/>
                <a:gd name="connsiteY7" fmla="*/ 0 h 498900"/>
                <a:gd name="connsiteX8" fmla="*/ 177676 w 276901"/>
                <a:gd name="connsiteY8" fmla="*/ 76216 h 498900"/>
                <a:gd name="connsiteX9" fmla="*/ 176946 w 276901"/>
                <a:gd name="connsiteY9" fmla="*/ 76216 h 498900"/>
                <a:gd name="connsiteX10" fmla="*/ 48115 w 276901"/>
                <a:gd name="connsiteY10" fmla="*/ 76216 h 498900"/>
                <a:gd name="connsiteX11" fmla="*/ 52190 w 276901"/>
                <a:gd name="connsiteY11" fmla="*/ 76216 h 498900"/>
                <a:gd name="connsiteX12" fmla="*/ 85645 w 276901"/>
                <a:gd name="connsiteY12" fmla="*/ 1429 h 498900"/>
                <a:gd name="connsiteX13" fmla="*/ 66545 w 276901"/>
                <a:gd name="connsiteY13" fmla="*/ 7512 h 498900"/>
                <a:gd name="connsiteX14" fmla="*/ 32239 w 276901"/>
                <a:gd name="connsiteY14" fmla="*/ 74178 h 498900"/>
                <a:gd name="connsiteX15" fmla="*/ 19527 w 276901"/>
                <a:gd name="connsiteY15" fmla="*/ 87043 h 498900"/>
                <a:gd name="connsiteX16" fmla="*/ 12380 w 276901"/>
                <a:gd name="connsiteY16" fmla="*/ 170224 h 498900"/>
                <a:gd name="connsiteX17" fmla="*/ 2617 w 276901"/>
                <a:gd name="connsiteY17" fmla="*/ 284183 h 498900"/>
                <a:gd name="connsiteX18" fmla="*/ 396 w 276901"/>
                <a:gd name="connsiteY18" fmla="*/ 484911 h 498900"/>
                <a:gd name="connsiteX19" fmla="*/ 14143 w 276901"/>
                <a:gd name="connsiteY19" fmla="*/ 498901 h 498900"/>
                <a:gd name="connsiteX20" fmla="*/ 263229 w 276901"/>
                <a:gd name="connsiteY20" fmla="*/ 498901 h 498900"/>
                <a:gd name="connsiteX21" fmla="*/ 276897 w 276901"/>
                <a:gd name="connsiteY21" fmla="*/ 484596 h 498900"/>
                <a:gd name="connsiteX22" fmla="*/ 276733 w 276901"/>
                <a:gd name="connsiteY22" fmla="*/ 482751 h 49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76901" h="498900">
                  <a:moveTo>
                    <a:pt x="276733" y="482751"/>
                  </a:moveTo>
                  <a:lnTo>
                    <a:pt x="252402" y="305654"/>
                  </a:lnTo>
                  <a:cubicBezTo>
                    <a:pt x="252050" y="303097"/>
                    <a:pt x="250998" y="300686"/>
                    <a:pt x="249361" y="298690"/>
                  </a:cubicBezTo>
                  <a:cubicBezTo>
                    <a:pt x="218795" y="260186"/>
                    <a:pt x="215632" y="139902"/>
                    <a:pt x="215541" y="94008"/>
                  </a:cubicBezTo>
                  <a:cubicBezTo>
                    <a:pt x="215660" y="84313"/>
                    <a:pt x="207958" y="76327"/>
                    <a:pt x="198266" y="76094"/>
                  </a:cubicBezTo>
                  <a:cubicBezTo>
                    <a:pt x="198965" y="74026"/>
                    <a:pt x="217396" y="17548"/>
                    <a:pt x="231721" y="2159"/>
                  </a:cubicBezTo>
                  <a:lnTo>
                    <a:pt x="225394" y="1156"/>
                  </a:lnTo>
                  <a:cubicBezTo>
                    <a:pt x="221867" y="608"/>
                    <a:pt x="215601" y="0"/>
                    <a:pt x="215601" y="0"/>
                  </a:cubicBezTo>
                  <a:cubicBezTo>
                    <a:pt x="215601" y="0"/>
                    <a:pt x="189294" y="37165"/>
                    <a:pt x="177676" y="76216"/>
                  </a:cubicBezTo>
                  <a:lnTo>
                    <a:pt x="176946" y="76216"/>
                  </a:lnTo>
                  <a:cubicBezTo>
                    <a:pt x="134164" y="81481"/>
                    <a:pt x="90898" y="81481"/>
                    <a:pt x="48115" y="76216"/>
                  </a:cubicBezTo>
                  <a:lnTo>
                    <a:pt x="52190" y="76216"/>
                  </a:lnTo>
                  <a:cubicBezTo>
                    <a:pt x="52190" y="76216"/>
                    <a:pt x="71138" y="18704"/>
                    <a:pt x="85645" y="1429"/>
                  </a:cubicBezTo>
                  <a:cubicBezTo>
                    <a:pt x="79163" y="3075"/>
                    <a:pt x="72786" y="5106"/>
                    <a:pt x="66545" y="7512"/>
                  </a:cubicBezTo>
                  <a:cubicBezTo>
                    <a:pt x="57421" y="20438"/>
                    <a:pt x="40877" y="45407"/>
                    <a:pt x="32239" y="74178"/>
                  </a:cubicBezTo>
                  <a:cubicBezTo>
                    <a:pt x="25421" y="74770"/>
                    <a:pt x="20037" y="80218"/>
                    <a:pt x="19527" y="87043"/>
                  </a:cubicBezTo>
                  <a:lnTo>
                    <a:pt x="12380" y="170224"/>
                  </a:lnTo>
                  <a:lnTo>
                    <a:pt x="2617" y="284183"/>
                  </a:lnTo>
                  <a:cubicBezTo>
                    <a:pt x="-881" y="309395"/>
                    <a:pt x="1" y="441237"/>
                    <a:pt x="396" y="484911"/>
                  </a:cubicBezTo>
                  <a:cubicBezTo>
                    <a:pt x="362" y="492557"/>
                    <a:pt x="6498" y="498801"/>
                    <a:pt x="14143" y="498901"/>
                  </a:cubicBezTo>
                  <a:lnTo>
                    <a:pt x="263229" y="498901"/>
                  </a:lnTo>
                  <a:cubicBezTo>
                    <a:pt x="270954" y="498725"/>
                    <a:pt x="277073" y="492321"/>
                    <a:pt x="276897" y="484596"/>
                  </a:cubicBezTo>
                  <a:cubicBezTo>
                    <a:pt x="276883" y="483978"/>
                    <a:pt x="276828" y="483362"/>
                    <a:pt x="276733" y="482751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3" name="任意多边形: 形状 3302"/>
            <p:cNvSpPr/>
            <p:nvPr/>
          </p:nvSpPr>
          <p:spPr>
            <a:xfrm>
              <a:off x="8081658" y="5533345"/>
              <a:ext cx="86191" cy="63868"/>
            </a:xfrm>
            <a:custGeom>
              <a:avLst/>
              <a:gdLst>
                <a:gd name="connsiteX0" fmla="*/ 84519 w 86191"/>
                <a:gd name="connsiteY0" fmla="*/ 63868 h 63868"/>
                <a:gd name="connsiteX1" fmla="*/ 1034 w 86191"/>
                <a:gd name="connsiteY1" fmla="*/ 47141 h 63868"/>
                <a:gd name="connsiteX2" fmla="*/ 0 w 86191"/>
                <a:gd name="connsiteY2" fmla="*/ 47141 h 63868"/>
                <a:gd name="connsiteX3" fmla="*/ 1004 w 86191"/>
                <a:gd name="connsiteY3" fmla="*/ 46380 h 63868"/>
                <a:gd name="connsiteX4" fmla="*/ 48661 w 86191"/>
                <a:gd name="connsiteY4" fmla="*/ 11435 h 63868"/>
                <a:gd name="connsiteX5" fmla="*/ 86192 w 86191"/>
                <a:gd name="connsiteY5" fmla="*/ 0 h 63868"/>
                <a:gd name="connsiteX6" fmla="*/ 84519 w 86191"/>
                <a:gd name="connsiteY6" fmla="*/ 63868 h 6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191" h="63868">
                  <a:moveTo>
                    <a:pt x="84519" y="63868"/>
                  </a:moveTo>
                  <a:cubicBezTo>
                    <a:pt x="54683" y="47932"/>
                    <a:pt x="8485" y="47141"/>
                    <a:pt x="1034" y="47141"/>
                  </a:cubicBezTo>
                  <a:lnTo>
                    <a:pt x="0" y="47141"/>
                  </a:lnTo>
                  <a:lnTo>
                    <a:pt x="1004" y="46380"/>
                  </a:lnTo>
                  <a:cubicBezTo>
                    <a:pt x="5930" y="42761"/>
                    <a:pt x="28102" y="26429"/>
                    <a:pt x="48661" y="11435"/>
                  </a:cubicBezTo>
                  <a:lnTo>
                    <a:pt x="86192" y="0"/>
                  </a:lnTo>
                  <a:cubicBezTo>
                    <a:pt x="83246" y="21160"/>
                    <a:pt x="82686" y="42583"/>
                    <a:pt x="84519" y="63868"/>
                  </a:cubicBezTo>
                  <a:close/>
                </a:path>
              </a:pathLst>
            </a:custGeom>
            <a:solidFill>
              <a:srgbClr val="D68D5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4" name="任意多边形: 形状 3303"/>
            <p:cNvSpPr/>
            <p:nvPr/>
          </p:nvSpPr>
          <p:spPr>
            <a:xfrm>
              <a:off x="8032249" y="5404277"/>
              <a:ext cx="142596" cy="177656"/>
            </a:xfrm>
            <a:custGeom>
              <a:avLst/>
              <a:gdLst>
                <a:gd name="connsiteX0" fmla="*/ 31891 w 142596"/>
                <a:gd name="connsiteY0" fmla="*/ 177577 h 177656"/>
                <a:gd name="connsiteX1" fmla="*/ 139797 w 142596"/>
                <a:gd name="connsiteY1" fmla="*/ 116416 h 177656"/>
                <a:gd name="connsiteX2" fmla="*/ 89281 w 142596"/>
                <a:gd name="connsiteY2" fmla="*/ 845 h 177656"/>
                <a:gd name="connsiteX3" fmla="*/ 1812 w 142596"/>
                <a:gd name="connsiteY3" fmla="*/ 41630 h 177656"/>
                <a:gd name="connsiteX4" fmla="*/ 31891 w 142596"/>
                <a:gd name="connsiteY4" fmla="*/ 177577 h 17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596" h="177656">
                  <a:moveTo>
                    <a:pt x="31891" y="177577"/>
                  </a:moveTo>
                  <a:cubicBezTo>
                    <a:pt x="31891" y="177577"/>
                    <a:pt x="137790" y="182413"/>
                    <a:pt x="139797" y="116416"/>
                  </a:cubicBezTo>
                  <a:cubicBezTo>
                    <a:pt x="141804" y="50419"/>
                    <a:pt x="156799" y="6593"/>
                    <a:pt x="89281" y="845"/>
                  </a:cubicBezTo>
                  <a:cubicBezTo>
                    <a:pt x="21763" y="-4903"/>
                    <a:pt x="7834" y="19762"/>
                    <a:pt x="1812" y="41630"/>
                  </a:cubicBezTo>
                  <a:cubicBezTo>
                    <a:pt x="-4210" y="63497"/>
                    <a:pt x="4519" y="174627"/>
                    <a:pt x="31891" y="177577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5" name="任意多边形: 形状 3304"/>
            <p:cNvSpPr/>
            <p:nvPr/>
          </p:nvSpPr>
          <p:spPr>
            <a:xfrm>
              <a:off x="8015510" y="5392560"/>
              <a:ext cx="118701" cy="103407"/>
            </a:xfrm>
            <a:custGeom>
              <a:avLst/>
              <a:gdLst>
                <a:gd name="connsiteX0" fmla="*/ 60157 w 118701"/>
                <a:gd name="connsiteY0" fmla="*/ 38536 h 103407"/>
                <a:gd name="connsiteX1" fmla="*/ 18004 w 118701"/>
                <a:gd name="connsiteY1" fmla="*/ 103407 h 103407"/>
                <a:gd name="connsiteX2" fmla="*/ 546 w 118701"/>
                <a:gd name="connsiteY2" fmla="*/ 55932 h 103407"/>
                <a:gd name="connsiteX3" fmla="*/ 68064 w 118701"/>
                <a:gd name="connsiteY3" fmla="*/ 2 h 103407"/>
                <a:gd name="connsiteX4" fmla="*/ 118702 w 118701"/>
                <a:gd name="connsiteY4" fmla="*/ 3712 h 103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01" h="103407">
                  <a:moveTo>
                    <a:pt x="60157" y="38536"/>
                  </a:moveTo>
                  <a:cubicBezTo>
                    <a:pt x="60157" y="38536"/>
                    <a:pt x="12986" y="66850"/>
                    <a:pt x="18004" y="103407"/>
                  </a:cubicBezTo>
                  <a:cubicBezTo>
                    <a:pt x="18004" y="103407"/>
                    <a:pt x="-3681" y="90208"/>
                    <a:pt x="546" y="55932"/>
                  </a:cubicBezTo>
                  <a:cubicBezTo>
                    <a:pt x="4774" y="21656"/>
                    <a:pt x="39050" y="2"/>
                    <a:pt x="68064" y="2"/>
                  </a:cubicBezTo>
                  <a:cubicBezTo>
                    <a:pt x="85013" y="-56"/>
                    <a:pt x="101943" y="1184"/>
                    <a:pt x="118702" y="3712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6" name="任意多边形: 形状 3305"/>
            <p:cNvSpPr/>
            <p:nvPr/>
          </p:nvSpPr>
          <p:spPr>
            <a:xfrm>
              <a:off x="8063950" y="5398301"/>
              <a:ext cx="115188" cy="115062"/>
            </a:xfrm>
            <a:custGeom>
              <a:avLst/>
              <a:gdLst>
                <a:gd name="connsiteX0" fmla="*/ 2926 w 115188"/>
                <a:gd name="connsiteY0" fmla="*/ 21298 h 115062"/>
                <a:gd name="connsiteX1" fmla="*/ 66582 w 115188"/>
                <a:gd name="connsiteY1" fmla="*/ 71297 h 115062"/>
                <a:gd name="connsiteX2" fmla="*/ 108370 w 115188"/>
                <a:gd name="connsiteY2" fmla="*/ 115062 h 115062"/>
                <a:gd name="connsiteX3" fmla="*/ 2926 w 115188"/>
                <a:gd name="connsiteY3" fmla="*/ 21298 h 11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188" h="115062">
                  <a:moveTo>
                    <a:pt x="2926" y="21298"/>
                  </a:moveTo>
                  <a:cubicBezTo>
                    <a:pt x="-15869" y="31273"/>
                    <a:pt x="61837" y="39546"/>
                    <a:pt x="66582" y="71297"/>
                  </a:cubicBezTo>
                  <a:cubicBezTo>
                    <a:pt x="71326" y="103049"/>
                    <a:pt x="108370" y="115062"/>
                    <a:pt x="108370" y="115062"/>
                  </a:cubicBezTo>
                  <a:cubicBezTo>
                    <a:pt x="108370" y="115062"/>
                    <a:pt x="155298" y="-59359"/>
                    <a:pt x="2926" y="21298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7" name="任意多边形: 形状 3306"/>
            <p:cNvSpPr/>
            <p:nvPr/>
          </p:nvSpPr>
          <p:spPr>
            <a:xfrm>
              <a:off x="8051427" y="5543777"/>
              <a:ext cx="31295" cy="9816"/>
            </a:xfrm>
            <a:custGeom>
              <a:avLst/>
              <a:gdLst>
                <a:gd name="connsiteX0" fmla="*/ 0 w 31295"/>
                <a:gd name="connsiteY0" fmla="*/ 2159 h 9816"/>
                <a:gd name="connsiteX1" fmla="*/ 17122 w 31295"/>
                <a:gd name="connsiteY1" fmla="*/ 9793 h 9816"/>
                <a:gd name="connsiteX2" fmla="*/ 31295 w 31295"/>
                <a:gd name="connsiteY2" fmla="*/ 3346 h 9816"/>
                <a:gd name="connsiteX3" fmla="*/ 0 w 31295"/>
                <a:gd name="connsiteY3" fmla="*/ 2159 h 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95" h="9816">
                  <a:moveTo>
                    <a:pt x="0" y="2159"/>
                  </a:moveTo>
                  <a:cubicBezTo>
                    <a:pt x="0" y="2159"/>
                    <a:pt x="791" y="8881"/>
                    <a:pt x="17122" y="9793"/>
                  </a:cubicBezTo>
                  <a:cubicBezTo>
                    <a:pt x="17122" y="9793"/>
                    <a:pt x="30839" y="10554"/>
                    <a:pt x="31295" y="3346"/>
                  </a:cubicBezTo>
                  <a:cubicBezTo>
                    <a:pt x="31295" y="3346"/>
                    <a:pt x="18795" y="-3315"/>
                    <a:pt x="0" y="2159"/>
                  </a:cubicBezTo>
                  <a:close/>
                </a:path>
              </a:pathLst>
            </a:custGeom>
            <a:solidFill>
              <a:srgbClr val="FFFFF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8" name="任意多边形: 形状 3307"/>
            <p:cNvSpPr/>
            <p:nvPr/>
          </p:nvSpPr>
          <p:spPr>
            <a:xfrm>
              <a:off x="7910887" y="5637906"/>
              <a:ext cx="355809" cy="247564"/>
            </a:xfrm>
            <a:custGeom>
              <a:avLst/>
              <a:gdLst>
                <a:gd name="connsiteX0" fmla="*/ 0 w 355809"/>
                <a:gd name="connsiteY0" fmla="*/ 187985 h 247564"/>
                <a:gd name="connsiteX1" fmla="*/ 135309 w 355809"/>
                <a:gd name="connsiteY1" fmla="*/ 239475 h 247564"/>
                <a:gd name="connsiteX2" fmla="*/ 185644 w 355809"/>
                <a:gd name="connsiteY2" fmla="*/ 247565 h 247564"/>
                <a:gd name="connsiteX3" fmla="*/ 304773 w 355809"/>
                <a:gd name="connsiteY3" fmla="*/ 154561 h 247564"/>
                <a:gd name="connsiteX4" fmla="*/ 327491 w 355809"/>
                <a:gd name="connsiteY4" fmla="*/ 0 h 247564"/>
                <a:gd name="connsiteX5" fmla="*/ 166969 w 355809"/>
                <a:gd name="connsiteY5" fmla="*/ 173660 h 247564"/>
                <a:gd name="connsiteX6" fmla="*/ 134062 w 355809"/>
                <a:gd name="connsiteY6" fmla="*/ 172930 h 247564"/>
                <a:gd name="connsiteX7" fmla="*/ 3042 w 355809"/>
                <a:gd name="connsiteY7" fmla="*/ 159640 h 247564"/>
                <a:gd name="connsiteX8" fmla="*/ 1338 w 355809"/>
                <a:gd name="connsiteY8" fmla="*/ 169433 h 247564"/>
                <a:gd name="connsiteX9" fmla="*/ 0 w 355809"/>
                <a:gd name="connsiteY9" fmla="*/ 187985 h 24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5809" h="247564">
                  <a:moveTo>
                    <a:pt x="0" y="187985"/>
                  </a:moveTo>
                  <a:cubicBezTo>
                    <a:pt x="0" y="187985"/>
                    <a:pt x="72475" y="224481"/>
                    <a:pt x="135309" y="239475"/>
                  </a:cubicBezTo>
                  <a:cubicBezTo>
                    <a:pt x="151810" y="243682"/>
                    <a:pt x="168656" y="246390"/>
                    <a:pt x="185644" y="247565"/>
                  </a:cubicBezTo>
                  <a:cubicBezTo>
                    <a:pt x="185643" y="247565"/>
                    <a:pt x="253222" y="226793"/>
                    <a:pt x="304773" y="154561"/>
                  </a:cubicBezTo>
                  <a:cubicBezTo>
                    <a:pt x="404376" y="15055"/>
                    <a:pt x="327491" y="0"/>
                    <a:pt x="327491" y="0"/>
                  </a:cubicBezTo>
                  <a:cubicBezTo>
                    <a:pt x="327491" y="0"/>
                    <a:pt x="260946" y="41514"/>
                    <a:pt x="166969" y="173660"/>
                  </a:cubicBezTo>
                  <a:cubicBezTo>
                    <a:pt x="163685" y="178283"/>
                    <a:pt x="155412" y="177249"/>
                    <a:pt x="134062" y="172930"/>
                  </a:cubicBezTo>
                  <a:cubicBezTo>
                    <a:pt x="111222" y="168308"/>
                    <a:pt x="65784" y="168855"/>
                    <a:pt x="3042" y="159640"/>
                  </a:cubicBezTo>
                  <a:cubicBezTo>
                    <a:pt x="2011" y="162807"/>
                    <a:pt x="1438" y="166104"/>
                    <a:pt x="1338" y="169433"/>
                  </a:cubicBezTo>
                  <a:cubicBezTo>
                    <a:pt x="-60" y="185856"/>
                    <a:pt x="0" y="187985"/>
                    <a:pt x="0" y="187985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9" name="任意多边形: 形状 3308"/>
            <p:cNvSpPr/>
            <p:nvPr/>
          </p:nvSpPr>
          <p:spPr>
            <a:xfrm>
              <a:off x="7655542" y="5771709"/>
              <a:ext cx="220673" cy="95940"/>
            </a:xfrm>
            <a:custGeom>
              <a:avLst/>
              <a:gdLst>
                <a:gd name="connsiteX0" fmla="*/ 214804 w 220673"/>
                <a:gd name="connsiteY0" fmla="*/ 29061 h 95940"/>
                <a:gd name="connsiteX1" fmla="*/ 79526 w 220673"/>
                <a:gd name="connsiteY1" fmla="*/ 14797 h 95940"/>
                <a:gd name="connsiteX2" fmla="*/ 62890 w 220673"/>
                <a:gd name="connsiteY2" fmla="*/ 8198 h 95940"/>
                <a:gd name="connsiteX3" fmla="*/ 2063 w 220673"/>
                <a:gd name="connsiteY3" fmla="*/ 3909 h 95940"/>
                <a:gd name="connsiteX4" fmla="*/ 45584 w 220673"/>
                <a:gd name="connsiteY4" fmla="*/ 43447 h 95940"/>
                <a:gd name="connsiteX5" fmla="*/ 73716 w 220673"/>
                <a:gd name="connsiteY5" fmla="*/ 45758 h 95940"/>
                <a:gd name="connsiteX6" fmla="*/ 165899 w 220673"/>
                <a:gd name="connsiteY6" fmla="*/ 81828 h 95940"/>
                <a:gd name="connsiteX7" fmla="*/ 217176 w 220673"/>
                <a:gd name="connsiteY7" fmla="*/ 95940 h 95940"/>
                <a:gd name="connsiteX8" fmla="*/ 214804 w 220673"/>
                <a:gd name="connsiteY8" fmla="*/ 29061 h 95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673" h="95940">
                  <a:moveTo>
                    <a:pt x="214804" y="29061"/>
                  </a:moveTo>
                  <a:cubicBezTo>
                    <a:pt x="192937" y="24803"/>
                    <a:pt x="146435" y="24469"/>
                    <a:pt x="79526" y="14797"/>
                  </a:cubicBezTo>
                  <a:cubicBezTo>
                    <a:pt x="73819" y="13027"/>
                    <a:pt x="68257" y="10820"/>
                    <a:pt x="62890" y="8198"/>
                  </a:cubicBezTo>
                  <a:cubicBezTo>
                    <a:pt x="48565" y="1020"/>
                    <a:pt x="10305" y="-3755"/>
                    <a:pt x="2063" y="3909"/>
                  </a:cubicBezTo>
                  <a:cubicBezTo>
                    <a:pt x="-6179" y="11573"/>
                    <a:pt x="10669" y="42625"/>
                    <a:pt x="45584" y="43447"/>
                  </a:cubicBezTo>
                  <a:cubicBezTo>
                    <a:pt x="55000" y="43634"/>
                    <a:pt x="64395" y="44406"/>
                    <a:pt x="73716" y="45758"/>
                  </a:cubicBezTo>
                  <a:cubicBezTo>
                    <a:pt x="103714" y="59568"/>
                    <a:pt x="134495" y="71612"/>
                    <a:pt x="165899" y="81828"/>
                  </a:cubicBezTo>
                  <a:cubicBezTo>
                    <a:pt x="182748" y="87181"/>
                    <a:pt x="200358" y="92169"/>
                    <a:pt x="217176" y="95940"/>
                  </a:cubicBezTo>
                  <a:cubicBezTo>
                    <a:pt x="222541" y="73852"/>
                    <a:pt x="221721" y="50713"/>
                    <a:pt x="214804" y="29061"/>
                  </a:cubicBezTo>
                  <a:close/>
                </a:path>
              </a:pathLst>
            </a:custGeom>
            <a:solidFill>
              <a:srgbClr val="A8633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0" name="任意多边形: 形状 3309"/>
            <p:cNvSpPr/>
            <p:nvPr/>
          </p:nvSpPr>
          <p:spPr>
            <a:xfrm>
              <a:off x="7828466" y="5711841"/>
              <a:ext cx="57937" cy="76155"/>
            </a:xfrm>
            <a:custGeom>
              <a:avLst/>
              <a:gdLst>
                <a:gd name="connsiteX0" fmla="*/ 57938 w 57937"/>
                <a:gd name="connsiteY0" fmla="*/ 0 h 76155"/>
                <a:gd name="connsiteX1" fmla="*/ 57116 w 57937"/>
                <a:gd name="connsiteY1" fmla="*/ 18795 h 76155"/>
                <a:gd name="connsiteX2" fmla="*/ 55414 w 57937"/>
                <a:gd name="connsiteY2" fmla="*/ 58059 h 76155"/>
                <a:gd name="connsiteX3" fmla="*/ 54623 w 57937"/>
                <a:gd name="connsiteY3" fmla="*/ 76155 h 76155"/>
                <a:gd name="connsiteX4" fmla="*/ 4745 w 57937"/>
                <a:gd name="connsiteY4" fmla="*/ 76155 h 76155"/>
                <a:gd name="connsiteX5" fmla="*/ 3620 w 57937"/>
                <a:gd name="connsiteY5" fmla="*/ 58059 h 76155"/>
                <a:gd name="connsiteX6" fmla="*/ 1187 w 57937"/>
                <a:gd name="connsiteY6" fmla="*/ 18795 h 76155"/>
                <a:gd name="connsiteX7" fmla="*/ 0 w 57937"/>
                <a:gd name="connsiteY7" fmla="*/ 0 h 76155"/>
                <a:gd name="connsiteX8" fmla="*/ 57938 w 57937"/>
                <a:gd name="connsiteY8" fmla="*/ 0 h 7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937" h="76155">
                  <a:moveTo>
                    <a:pt x="57938" y="0"/>
                  </a:moveTo>
                  <a:lnTo>
                    <a:pt x="57116" y="18795"/>
                  </a:lnTo>
                  <a:lnTo>
                    <a:pt x="55414" y="58059"/>
                  </a:lnTo>
                  <a:lnTo>
                    <a:pt x="54623" y="76155"/>
                  </a:lnTo>
                  <a:lnTo>
                    <a:pt x="4745" y="76155"/>
                  </a:lnTo>
                  <a:lnTo>
                    <a:pt x="3620" y="58059"/>
                  </a:lnTo>
                  <a:lnTo>
                    <a:pt x="1187" y="18795"/>
                  </a:lnTo>
                  <a:lnTo>
                    <a:pt x="0" y="0"/>
                  </a:lnTo>
                  <a:lnTo>
                    <a:pt x="57938" y="0"/>
                  </a:ln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1" name="任意多边形: 形状 3310"/>
            <p:cNvSpPr/>
            <p:nvPr/>
          </p:nvSpPr>
          <p:spPr>
            <a:xfrm>
              <a:off x="7825851" y="5699129"/>
              <a:ext cx="63168" cy="12712"/>
            </a:xfrm>
            <a:custGeom>
              <a:avLst/>
              <a:gdLst>
                <a:gd name="connsiteX0" fmla="*/ 61526 w 63168"/>
                <a:gd name="connsiteY0" fmla="*/ 0 h 12712"/>
                <a:gd name="connsiteX1" fmla="*/ 2433 w 63168"/>
                <a:gd name="connsiteY1" fmla="*/ 0 h 12712"/>
                <a:gd name="connsiteX2" fmla="*/ 0 w 63168"/>
                <a:gd name="connsiteY2" fmla="*/ 12713 h 12712"/>
                <a:gd name="connsiteX3" fmla="*/ 63169 w 63168"/>
                <a:gd name="connsiteY3" fmla="*/ 12713 h 12712"/>
                <a:gd name="connsiteX4" fmla="*/ 61526 w 63168"/>
                <a:gd name="connsiteY4" fmla="*/ 0 h 12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68" h="12712">
                  <a:moveTo>
                    <a:pt x="61526" y="0"/>
                  </a:moveTo>
                  <a:lnTo>
                    <a:pt x="2433" y="0"/>
                  </a:lnTo>
                  <a:lnTo>
                    <a:pt x="0" y="12713"/>
                  </a:lnTo>
                  <a:lnTo>
                    <a:pt x="63169" y="12713"/>
                  </a:lnTo>
                  <a:lnTo>
                    <a:pt x="61526" y="0"/>
                  </a:lnTo>
                  <a:close/>
                </a:path>
              </a:pathLst>
            </a:custGeom>
            <a:solidFill>
              <a:srgbClr val="DCE3F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2" name="任意多边形: 形状 3311"/>
            <p:cNvSpPr/>
            <p:nvPr/>
          </p:nvSpPr>
          <p:spPr>
            <a:xfrm>
              <a:off x="7829653" y="5730637"/>
              <a:ext cx="55929" cy="39263"/>
            </a:xfrm>
            <a:custGeom>
              <a:avLst/>
              <a:gdLst>
                <a:gd name="connsiteX0" fmla="*/ 55930 w 55929"/>
                <a:gd name="connsiteY0" fmla="*/ 0 h 39263"/>
                <a:gd name="connsiteX1" fmla="*/ 54227 w 55929"/>
                <a:gd name="connsiteY1" fmla="*/ 39264 h 39263"/>
                <a:gd name="connsiteX2" fmla="*/ 2433 w 55929"/>
                <a:gd name="connsiteY2" fmla="*/ 39264 h 39263"/>
                <a:gd name="connsiteX3" fmla="*/ 0 w 55929"/>
                <a:gd name="connsiteY3" fmla="*/ 0 h 39263"/>
                <a:gd name="connsiteX4" fmla="*/ 55930 w 55929"/>
                <a:gd name="connsiteY4" fmla="*/ 0 h 3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29" h="39263">
                  <a:moveTo>
                    <a:pt x="55930" y="0"/>
                  </a:moveTo>
                  <a:lnTo>
                    <a:pt x="54227" y="39264"/>
                  </a:lnTo>
                  <a:lnTo>
                    <a:pt x="2433" y="39264"/>
                  </a:lnTo>
                  <a:lnTo>
                    <a:pt x="0" y="0"/>
                  </a:lnTo>
                  <a:lnTo>
                    <a:pt x="55930" y="0"/>
                  </a:lnTo>
                  <a:close/>
                </a:path>
              </a:pathLst>
            </a:custGeom>
            <a:solidFill>
              <a:srgbClr val="E5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3" name="任意多边形: 形状 3312"/>
            <p:cNvSpPr/>
            <p:nvPr/>
          </p:nvSpPr>
          <p:spPr>
            <a:xfrm>
              <a:off x="7738017" y="5711841"/>
              <a:ext cx="57937" cy="76155"/>
            </a:xfrm>
            <a:custGeom>
              <a:avLst/>
              <a:gdLst>
                <a:gd name="connsiteX0" fmla="*/ 57938 w 57937"/>
                <a:gd name="connsiteY0" fmla="*/ 0 h 76155"/>
                <a:gd name="connsiteX1" fmla="*/ 57116 w 57937"/>
                <a:gd name="connsiteY1" fmla="*/ 18795 h 76155"/>
                <a:gd name="connsiteX2" fmla="*/ 55383 w 57937"/>
                <a:gd name="connsiteY2" fmla="*/ 58059 h 76155"/>
                <a:gd name="connsiteX3" fmla="*/ 54623 w 57937"/>
                <a:gd name="connsiteY3" fmla="*/ 76155 h 76155"/>
                <a:gd name="connsiteX4" fmla="*/ 4745 w 57937"/>
                <a:gd name="connsiteY4" fmla="*/ 76155 h 76155"/>
                <a:gd name="connsiteX5" fmla="*/ 3620 w 57937"/>
                <a:gd name="connsiteY5" fmla="*/ 58059 h 76155"/>
                <a:gd name="connsiteX6" fmla="*/ 1156 w 57937"/>
                <a:gd name="connsiteY6" fmla="*/ 18795 h 76155"/>
                <a:gd name="connsiteX7" fmla="*/ 0 w 57937"/>
                <a:gd name="connsiteY7" fmla="*/ 0 h 76155"/>
                <a:gd name="connsiteX8" fmla="*/ 57938 w 57937"/>
                <a:gd name="connsiteY8" fmla="*/ 0 h 7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937" h="76155">
                  <a:moveTo>
                    <a:pt x="57938" y="0"/>
                  </a:moveTo>
                  <a:lnTo>
                    <a:pt x="57116" y="18795"/>
                  </a:lnTo>
                  <a:lnTo>
                    <a:pt x="55383" y="58059"/>
                  </a:lnTo>
                  <a:lnTo>
                    <a:pt x="54623" y="76155"/>
                  </a:lnTo>
                  <a:lnTo>
                    <a:pt x="4745" y="76155"/>
                  </a:lnTo>
                  <a:lnTo>
                    <a:pt x="3620" y="58059"/>
                  </a:lnTo>
                  <a:lnTo>
                    <a:pt x="1156" y="18795"/>
                  </a:lnTo>
                  <a:lnTo>
                    <a:pt x="0" y="0"/>
                  </a:lnTo>
                  <a:lnTo>
                    <a:pt x="57938" y="0"/>
                  </a:ln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4" name="任意多边形: 形状 3313"/>
            <p:cNvSpPr/>
            <p:nvPr/>
          </p:nvSpPr>
          <p:spPr>
            <a:xfrm>
              <a:off x="7735402" y="5699129"/>
              <a:ext cx="63168" cy="12712"/>
            </a:xfrm>
            <a:custGeom>
              <a:avLst/>
              <a:gdLst>
                <a:gd name="connsiteX0" fmla="*/ 61496 w 63168"/>
                <a:gd name="connsiteY0" fmla="*/ 0 h 12712"/>
                <a:gd name="connsiteX1" fmla="*/ 2433 w 63168"/>
                <a:gd name="connsiteY1" fmla="*/ 0 h 12712"/>
                <a:gd name="connsiteX2" fmla="*/ 0 w 63168"/>
                <a:gd name="connsiteY2" fmla="*/ 12713 h 12712"/>
                <a:gd name="connsiteX3" fmla="*/ 63169 w 63168"/>
                <a:gd name="connsiteY3" fmla="*/ 12713 h 12712"/>
                <a:gd name="connsiteX4" fmla="*/ 61496 w 63168"/>
                <a:gd name="connsiteY4" fmla="*/ 0 h 12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68" h="12712">
                  <a:moveTo>
                    <a:pt x="61496" y="0"/>
                  </a:moveTo>
                  <a:lnTo>
                    <a:pt x="2433" y="0"/>
                  </a:lnTo>
                  <a:lnTo>
                    <a:pt x="0" y="12713"/>
                  </a:lnTo>
                  <a:lnTo>
                    <a:pt x="63169" y="12713"/>
                  </a:lnTo>
                  <a:lnTo>
                    <a:pt x="61496" y="0"/>
                  </a:lnTo>
                  <a:close/>
                </a:path>
              </a:pathLst>
            </a:custGeom>
            <a:solidFill>
              <a:srgbClr val="DCE3F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5" name="任意多边形: 形状 3314"/>
            <p:cNvSpPr/>
            <p:nvPr/>
          </p:nvSpPr>
          <p:spPr>
            <a:xfrm>
              <a:off x="7739173" y="5730637"/>
              <a:ext cx="55960" cy="39263"/>
            </a:xfrm>
            <a:custGeom>
              <a:avLst/>
              <a:gdLst>
                <a:gd name="connsiteX0" fmla="*/ 55960 w 55960"/>
                <a:gd name="connsiteY0" fmla="*/ 0 h 39263"/>
                <a:gd name="connsiteX1" fmla="*/ 54227 w 55960"/>
                <a:gd name="connsiteY1" fmla="*/ 39264 h 39263"/>
                <a:gd name="connsiteX2" fmla="*/ 2464 w 55960"/>
                <a:gd name="connsiteY2" fmla="*/ 39264 h 39263"/>
                <a:gd name="connsiteX3" fmla="*/ 0 w 55960"/>
                <a:gd name="connsiteY3" fmla="*/ 0 h 39263"/>
                <a:gd name="connsiteX4" fmla="*/ 55960 w 55960"/>
                <a:gd name="connsiteY4" fmla="*/ 0 h 3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60" h="39263">
                  <a:moveTo>
                    <a:pt x="55960" y="0"/>
                  </a:moveTo>
                  <a:lnTo>
                    <a:pt x="54227" y="39264"/>
                  </a:lnTo>
                  <a:lnTo>
                    <a:pt x="2464" y="39264"/>
                  </a:lnTo>
                  <a:lnTo>
                    <a:pt x="0" y="0"/>
                  </a:lnTo>
                  <a:lnTo>
                    <a:pt x="55960" y="0"/>
                  </a:lnTo>
                  <a:close/>
                </a:path>
              </a:pathLst>
            </a:custGeom>
            <a:solidFill>
              <a:srgbClr val="E5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6" name="任意多边形: 形状 3315"/>
            <p:cNvSpPr/>
            <p:nvPr/>
          </p:nvSpPr>
          <p:spPr>
            <a:xfrm>
              <a:off x="7686010" y="5788057"/>
              <a:ext cx="250089" cy="13169"/>
            </a:xfrm>
            <a:custGeom>
              <a:avLst/>
              <a:gdLst>
                <a:gd name="connsiteX0" fmla="*/ 243520 w 250089"/>
                <a:gd name="connsiteY0" fmla="*/ 13169 h 13169"/>
                <a:gd name="connsiteX1" fmla="*/ 6570 w 250089"/>
                <a:gd name="connsiteY1" fmla="*/ 13169 h 13169"/>
                <a:gd name="connsiteX2" fmla="*/ 1 w 250089"/>
                <a:gd name="connsiteY2" fmla="*/ 6600 h 13169"/>
                <a:gd name="connsiteX3" fmla="*/ 0 w 250089"/>
                <a:gd name="connsiteY3" fmla="*/ 6600 h 13169"/>
                <a:gd name="connsiteX4" fmla="*/ 6569 w 250089"/>
                <a:gd name="connsiteY4" fmla="*/ 0 h 13169"/>
                <a:gd name="connsiteX5" fmla="*/ 243520 w 250089"/>
                <a:gd name="connsiteY5" fmla="*/ 0 h 13169"/>
                <a:gd name="connsiteX6" fmla="*/ 250089 w 250089"/>
                <a:gd name="connsiteY6" fmla="*/ 6600 h 13169"/>
                <a:gd name="connsiteX7" fmla="*/ 250089 w 250089"/>
                <a:gd name="connsiteY7" fmla="*/ 6600 h 13169"/>
                <a:gd name="connsiteX8" fmla="*/ 243520 w 250089"/>
                <a:gd name="connsiteY8" fmla="*/ 13169 h 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089" h="13169">
                  <a:moveTo>
                    <a:pt x="243520" y="13169"/>
                  </a:moveTo>
                  <a:lnTo>
                    <a:pt x="6570" y="13169"/>
                  </a:lnTo>
                  <a:cubicBezTo>
                    <a:pt x="2942" y="13169"/>
                    <a:pt x="1" y="10228"/>
                    <a:pt x="1" y="6600"/>
                  </a:cubicBezTo>
                  <a:lnTo>
                    <a:pt x="0" y="6600"/>
                  </a:lnTo>
                  <a:cubicBezTo>
                    <a:pt x="0" y="2967"/>
                    <a:pt x="2936" y="17"/>
                    <a:pt x="6569" y="0"/>
                  </a:cubicBezTo>
                  <a:lnTo>
                    <a:pt x="243520" y="0"/>
                  </a:lnTo>
                  <a:cubicBezTo>
                    <a:pt x="247153" y="17"/>
                    <a:pt x="250089" y="2967"/>
                    <a:pt x="250089" y="6600"/>
                  </a:cubicBezTo>
                  <a:lnTo>
                    <a:pt x="250089" y="6600"/>
                  </a:lnTo>
                  <a:cubicBezTo>
                    <a:pt x="250089" y="10228"/>
                    <a:pt x="247148" y="13169"/>
                    <a:pt x="243520" y="13169"/>
                  </a:cubicBezTo>
                  <a:close/>
                </a:path>
              </a:pathLst>
            </a:custGeom>
            <a:solidFill>
              <a:srgbClr val="1C468A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7" name="任意多边形: 形状 3316"/>
            <p:cNvSpPr/>
            <p:nvPr/>
          </p:nvSpPr>
          <p:spPr>
            <a:xfrm>
              <a:off x="7820922" y="5776802"/>
              <a:ext cx="225273" cy="100457"/>
            </a:xfrm>
            <a:custGeom>
              <a:avLst/>
              <a:gdLst>
                <a:gd name="connsiteX0" fmla="*/ 225274 w 225273"/>
                <a:gd name="connsiteY0" fmla="*/ 100458 h 100457"/>
                <a:gd name="connsiteX1" fmla="*/ 224027 w 225273"/>
                <a:gd name="connsiteY1" fmla="*/ 33913 h 100457"/>
                <a:gd name="connsiteX2" fmla="*/ 92671 w 225273"/>
                <a:gd name="connsiteY2" fmla="*/ 18098 h 100457"/>
                <a:gd name="connsiteX3" fmla="*/ 92671 w 225273"/>
                <a:gd name="connsiteY3" fmla="*/ 18098 h 100457"/>
                <a:gd name="connsiteX4" fmla="*/ 66972 w 225273"/>
                <a:gd name="connsiteY4" fmla="*/ 8761 h 100457"/>
                <a:gd name="connsiteX5" fmla="*/ 2161 w 225273"/>
                <a:gd name="connsiteY5" fmla="*/ 4169 h 100457"/>
                <a:gd name="connsiteX6" fmla="*/ 48602 w 225273"/>
                <a:gd name="connsiteY6" fmla="*/ 46535 h 100457"/>
                <a:gd name="connsiteX7" fmla="*/ 88748 w 225273"/>
                <a:gd name="connsiteY7" fmla="*/ 51006 h 100457"/>
                <a:gd name="connsiteX8" fmla="*/ 225274 w 225273"/>
                <a:gd name="connsiteY8" fmla="*/ 100458 h 10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273" h="100457">
                  <a:moveTo>
                    <a:pt x="225274" y="100458"/>
                  </a:moveTo>
                  <a:cubicBezTo>
                    <a:pt x="214314" y="79733"/>
                    <a:pt x="213851" y="55034"/>
                    <a:pt x="224027" y="33913"/>
                  </a:cubicBezTo>
                  <a:cubicBezTo>
                    <a:pt x="201186" y="29290"/>
                    <a:pt x="155414" y="27283"/>
                    <a:pt x="92671" y="18098"/>
                  </a:cubicBezTo>
                  <a:lnTo>
                    <a:pt x="92671" y="18098"/>
                  </a:lnTo>
                  <a:cubicBezTo>
                    <a:pt x="83821" y="15830"/>
                    <a:pt x="75214" y="12703"/>
                    <a:pt x="66972" y="8761"/>
                  </a:cubicBezTo>
                  <a:cubicBezTo>
                    <a:pt x="51766" y="1097"/>
                    <a:pt x="10829" y="-4012"/>
                    <a:pt x="2161" y="4169"/>
                  </a:cubicBezTo>
                  <a:cubicBezTo>
                    <a:pt x="-6507" y="12350"/>
                    <a:pt x="11285" y="45501"/>
                    <a:pt x="48602" y="46535"/>
                  </a:cubicBezTo>
                  <a:cubicBezTo>
                    <a:pt x="62107" y="46568"/>
                    <a:pt x="75568" y="48067"/>
                    <a:pt x="88748" y="51006"/>
                  </a:cubicBezTo>
                  <a:cubicBezTo>
                    <a:pt x="94678" y="53956"/>
                    <a:pt x="165116" y="86133"/>
                    <a:pt x="225274" y="100458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8" name="任意多边形: 形状 3317"/>
            <p:cNvSpPr/>
            <p:nvPr/>
          </p:nvSpPr>
          <p:spPr>
            <a:xfrm>
              <a:off x="8028221" y="5326778"/>
              <a:ext cx="60583" cy="92973"/>
            </a:xfrm>
            <a:custGeom>
              <a:avLst/>
              <a:gdLst>
                <a:gd name="connsiteX0" fmla="*/ 60584 w 60583"/>
                <a:gd name="connsiteY0" fmla="*/ 0 h 92973"/>
                <a:gd name="connsiteX1" fmla="*/ 0 w 60583"/>
                <a:gd name="connsiteY1" fmla="*/ 92974 h 92973"/>
                <a:gd name="connsiteX2" fmla="*/ 38655 w 60583"/>
                <a:gd name="connsiteY2" fmla="*/ 92974 h 9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583" h="92973">
                  <a:moveTo>
                    <a:pt x="60584" y="0"/>
                  </a:moveTo>
                  <a:cubicBezTo>
                    <a:pt x="60584" y="0"/>
                    <a:pt x="25790" y="16575"/>
                    <a:pt x="0" y="92974"/>
                  </a:cubicBezTo>
                  <a:lnTo>
                    <a:pt x="38655" y="92974"/>
                  </a:ln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9" name="任意多边形: 形状 3318"/>
            <p:cNvSpPr/>
            <p:nvPr/>
          </p:nvSpPr>
          <p:spPr>
            <a:xfrm>
              <a:off x="8066174" y="5320299"/>
              <a:ext cx="147447" cy="99379"/>
            </a:xfrm>
            <a:custGeom>
              <a:avLst/>
              <a:gdLst>
                <a:gd name="connsiteX0" fmla="*/ 703 w 147447"/>
                <a:gd name="connsiteY0" fmla="*/ 99300 h 99379"/>
                <a:gd name="connsiteX1" fmla="*/ 147447 w 147447"/>
                <a:gd name="connsiteY1" fmla="*/ 88625 h 99379"/>
                <a:gd name="connsiteX2" fmla="*/ 112959 w 147447"/>
                <a:gd name="connsiteY2" fmla="*/ 0 h 99379"/>
                <a:gd name="connsiteX3" fmla="*/ 22631 w 147447"/>
                <a:gd name="connsiteY3" fmla="*/ 6417 h 99379"/>
                <a:gd name="connsiteX4" fmla="*/ 703 w 147447"/>
                <a:gd name="connsiteY4" fmla="*/ 99300 h 9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447" h="99379">
                  <a:moveTo>
                    <a:pt x="703" y="99300"/>
                  </a:moveTo>
                  <a:cubicBezTo>
                    <a:pt x="703" y="99300"/>
                    <a:pt x="109796" y="101003"/>
                    <a:pt x="147447" y="88625"/>
                  </a:cubicBezTo>
                  <a:cubicBezTo>
                    <a:pt x="147447" y="88625"/>
                    <a:pt x="140361" y="22476"/>
                    <a:pt x="112959" y="0"/>
                  </a:cubicBezTo>
                  <a:lnTo>
                    <a:pt x="22631" y="6417"/>
                  </a:lnTo>
                  <a:cubicBezTo>
                    <a:pt x="22631" y="6417"/>
                    <a:pt x="-4680" y="71806"/>
                    <a:pt x="703" y="99300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0" name="任意多边形: 形状 3319"/>
            <p:cNvSpPr/>
            <p:nvPr/>
          </p:nvSpPr>
          <p:spPr>
            <a:xfrm>
              <a:off x="6877136" y="5991948"/>
              <a:ext cx="2188332" cy="849719"/>
            </a:xfrm>
            <a:custGeom>
              <a:avLst/>
              <a:gdLst>
                <a:gd name="connsiteX0" fmla="*/ 2153510 w 2188332"/>
                <a:gd name="connsiteY0" fmla="*/ 0 h 849719"/>
                <a:gd name="connsiteX1" fmla="*/ 2188333 w 2188332"/>
                <a:gd name="connsiteY1" fmla="*/ 0 h 849719"/>
                <a:gd name="connsiteX2" fmla="*/ 2188333 w 2188332"/>
                <a:gd name="connsiteY2" fmla="*/ 849719 h 849719"/>
                <a:gd name="connsiteX3" fmla="*/ 2153510 w 2188332"/>
                <a:gd name="connsiteY3" fmla="*/ 849719 h 849719"/>
                <a:gd name="connsiteX4" fmla="*/ 34823 w 2188332"/>
                <a:gd name="connsiteY4" fmla="*/ 849719 h 849719"/>
                <a:gd name="connsiteX5" fmla="*/ 34823 w 2188332"/>
                <a:gd name="connsiteY5" fmla="*/ 0 h 849719"/>
                <a:gd name="connsiteX6" fmla="*/ 0 w 2188332"/>
                <a:gd name="connsiteY6" fmla="*/ 0 h 849719"/>
                <a:gd name="connsiteX7" fmla="*/ 34823 w 2188332"/>
                <a:gd name="connsiteY7" fmla="*/ 0 h 84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332" h="849719">
                  <a:moveTo>
                    <a:pt x="2153510" y="0"/>
                  </a:moveTo>
                  <a:cubicBezTo>
                    <a:pt x="2172742" y="0"/>
                    <a:pt x="2188333" y="0"/>
                    <a:pt x="2188333" y="0"/>
                  </a:cubicBezTo>
                  <a:lnTo>
                    <a:pt x="2188333" y="849719"/>
                  </a:lnTo>
                  <a:cubicBezTo>
                    <a:pt x="2188333" y="849719"/>
                    <a:pt x="2172742" y="849719"/>
                    <a:pt x="2153510" y="849719"/>
                  </a:cubicBezTo>
                  <a:lnTo>
                    <a:pt x="34823" y="849719"/>
                  </a:lnTo>
                  <a:lnTo>
                    <a:pt x="34823" y="0"/>
                  </a:lnTo>
                  <a:cubicBezTo>
                    <a:pt x="15591" y="0"/>
                    <a:pt x="0" y="0"/>
                    <a:pt x="0" y="0"/>
                  </a:cubicBezTo>
                  <a:cubicBezTo>
                    <a:pt x="0" y="0"/>
                    <a:pt x="15591" y="0"/>
                    <a:pt x="34823" y="0"/>
                  </a:cubicBezTo>
                  <a:close/>
                </a:path>
              </a:pathLst>
            </a:custGeom>
            <a:solidFill>
              <a:srgbClr val="9FC1F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1" name="任意多边形: 形状 3320"/>
            <p:cNvSpPr/>
            <p:nvPr/>
          </p:nvSpPr>
          <p:spPr>
            <a:xfrm>
              <a:off x="1226850" y="6838322"/>
              <a:ext cx="9481276" cy="18248"/>
            </a:xfrm>
            <a:custGeom>
              <a:avLst/>
              <a:gdLst>
                <a:gd name="connsiteX0" fmla="*/ 9472152 w 9481276"/>
                <a:gd name="connsiteY0" fmla="*/ 18248 h 18248"/>
                <a:gd name="connsiteX1" fmla="*/ 9124 w 9481276"/>
                <a:gd name="connsiteY1" fmla="*/ 18248 h 18248"/>
                <a:gd name="connsiteX2" fmla="*/ 0 w 9481276"/>
                <a:gd name="connsiteY2" fmla="*/ 9124 h 18248"/>
                <a:gd name="connsiteX3" fmla="*/ 0 w 9481276"/>
                <a:gd name="connsiteY3" fmla="*/ 9124 h 18248"/>
                <a:gd name="connsiteX4" fmla="*/ 9124 w 9481276"/>
                <a:gd name="connsiteY4" fmla="*/ 0 h 18248"/>
                <a:gd name="connsiteX5" fmla="*/ 9472152 w 9481276"/>
                <a:gd name="connsiteY5" fmla="*/ 0 h 18248"/>
                <a:gd name="connsiteX6" fmla="*/ 9481276 w 9481276"/>
                <a:gd name="connsiteY6" fmla="*/ 9124 h 18248"/>
                <a:gd name="connsiteX7" fmla="*/ 9481276 w 9481276"/>
                <a:gd name="connsiteY7" fmla="*/ 9124 h 18248"/>
                <a:gd name="connsiteX8" fmla="*/ 9472152 w 9481276"/>
                <a:gd name="connsiteY8" fmla="*/ 18248 h 1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81276" h="18248">
                  <a:moveTo>
                    <a:pt x="9472152" y="18248"/>
                  </a:moveTo>
                  <a:lnTo>
                    <a:pt x="9124" y="18248"/>
                  </a:lnTo>
                  <a:cubicBezTo>
                    <a:pt x="4085" y="18248"/>
                    <a:pt x="0" y="14163"/>
                    <a:pt x="0" y="9124"/>
                  </a:cubicBezTo>
                  <a:lnTo>
                    <a:pt x="0" y="9124"/>
                  </a:lnTo>
                  <a:cubicBezTo>
                    <a:pt x="0" y="4085"/>
                    <a:pt x="4085" y="0"/>
                    <a:pt x="9124" y="0"/>
                  </a:cubicBezTo>
                  <a:lnTo>
                    <a:pt x="9472152" y="0"/>
                  </a:lnTo>
                  <a:cubicBezTo>
                    <a:pt x="9477191" y="0"/>
                    <a:pt x="9481276" y="4085"/>
                    <a:pt x="9481276" y="9124"/>
                  </a:cubicBezTo>
                  <a:lnTo>
                    <a:pt x="9481276" y="9124"/>
                  </a:lnTo>
                  <a:cubicBezTo>
                    <a:pt x="9481276" y="14163"/>
                    <a:pt x="9477191" y="18248"/>
                    <a:pt x="9472152" y="18248"/>
                  </a:cubicBezTo>
                  <a:close/>
                </a:path>
              </a:pathLst>
            </a:custGeom>
            <a:solidFill>
              <a:srgbClr val="2E355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2" name="任意多边形: 形状 3321"/>
            <p:cNvSpPr/>
            <p:nvPr/>
          </p:nvSpPr>
          <p:spPr>
            <a:xfrm>
              <a:off x="4220165" y="4123252"/>
              <a:ext cx="4205895" cy="2714979"/>
            </a:xfrm>
            <a:custGeom>
              <a:avLst/>
              <a:gdLst>
                <a:gd name="connsiteX0" fmla="*/ 4205895 w 4205894"/>
                <a:gd name="connsiteY0" fmla="*/ 461745 h 2994083"/>
                <a:gd name="connsiteX1" fmla="*/ 4108298 w 4205894"/>
                <a:gd name="connsiteY1" fmla="*/ 424245 h 2994083"/>
                <a:gd name="connsiteX2" fmla="*/ 4108086 w 4205894"/>
                <a:gd name="connsiteY2" fmla="*/ 424245 h 2994083"/>
                <a:gd name="connsiteX3" fmla="*/ 1645880 w 4205894"/>
                <a:gd name="connsiteY3" fmla="*/ 318012 h 2994083"/>
                <a:gd name="connsiteX4" fmla="*/ 8181 w 4205894"/>
                <a:gd name="connsiteY4" fmla="*/ 140823 h 2994083"/>
                <a:gd name="connsiteX5" fmla="*/ 0 w 4205894"/>
                <a:gd name="connsiteY5" fmla="*/ 145781 h 2994083"/>
                <a:gd name="connsiteX6" fmla="*/ 0 w 4205894"/>
                <a:gd name="connsiteY6" fmla="*/ 402135 h 2994083"/>
                <a:gd name="connsiteX7" fmla="*/ 76033 w 4205894"/>
                <a:gd name="connsiteY7" fmla="*/ 461806 h 2994083"/>
                <a:gd name="connsiteX8" fmla="*/ 2488088 w 4205894"/>
                <a:gd name="connsiteY8" fmla="*/ 461806 h 2994083"/>
                <a:gd name="connsiteX9" fmla="*/ 2488088 w 4205894"/>
                <a:gd name="connsiteY9" fmla="*/ 2955885 h 2994083"/>
                <a:gd name="connsiteX10" fmla="*/ 2523397 w 4205894"/>
                <a:gd name="connsiteY10" fmla="*/ 2994084 h 2994083"/>
                <a:gd name="connsiteX11" fmla="*/ 2548336 w 4205894"/>
                <a:gd name="connsiteY11" fmla="*/ 2982862 h 2994083"/>
                <a:gd name="connsiteX12" fmla="*/ 2558707 w 4205894"/>
                <a:gd name="connsiteY12" fmla="*/ 2955885 h 2994083"/>
                <a:gd name="connsiteX13" fmla="*/ 2558707 w 4205894"/>
                <a:gd name="connsiteY13" fmla="*/ 461745 h 299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05894" h="2994083">
                  <a:moveTo>
                    <a:pt x="4205895" y="461745"/>
                  </a:moveTo>
                  <a:cubicBezTo>
                    <a:pt x="4173454" y="450006"/>
                    <a:pt x="4140922" y="437506"/>
                    <a:pt x="4108298" y="424245"/>
                  </a:cubicBezTo>
                  <a:lnTo>
                    <a:pt x="4108086" y="424245"/>
                  </a:lnTo>
                  <a:cubicBezTo>
                    <a:pt x="2523002" y="-174046"/>
                    <a:pt x="2502990" y="355785"/>
                    <a:pt x="1645880" y="318012"/>
                  </a:cubicBezTo>
                  <a:cubicBezTo>
                    <a:pt x="1149686" y="296144"/>
                    <a:pt x="664289" y="-250718"/>
                    <a:pt x="8181" y="140823"/>
                  </a:cubicBezTo>
                  <a:lnTo>
                    <a:pt x="0" y="145781"/>
                  </a:lnTo>
                  <a:lnTo>
                    <a:pt x="0" y="402135"/>
                  </a:lnTo>
                  <a:cubicBezTo>
                    <a:pt x="0" y="434981"/>
                    <a:pt x="34245" y="461806"/>
                    <a:pt x="76033" y="461806"/>
                  </a:cubicBezTo>
                  <a:lnTo>
                    <a:pt x="2488088" y="461806"/>
                  </a:lnTo>
                  <a:lnTo>
                    <a:pt x="2488088" y="2955885"/>
                  </a:lnTo>
                  <a:cubicBezTo>
                    <a:pt x="2488088" y="2976870"/>
                    <a:pt x="2503994" y="2994084"/>
                    <a:pt x="2523397" y="2994084"/>
                  </a:cubicBezTo>
                  <a:cubicBezTo>
                    <a:pt x="2532915" y="2993998"/>
                    <a:pt x="2541960" y="2989928"/>
                    <a:pt x="2548336" y="2982862"/>
                  </a:cubicBezTo>
                  <a:cubicBezTo>
                    <a:pt x="2555074" y="2975500"/>
                    <a:pt x="2558779" y="2965864"/>
                    <a:pt x="2558707" y="2955885"/>
                  </a:cubicBezTo>
                  <a:lnTo>
                    <a:pt x="2558707" y="461745"/>
                  </a:ln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3" name="任意多边形: 形状 3322"/>
            <p:cNvSpPr/>
            <p:nvPr/>
          </p:nvSpPr>
          <p:spPr>
            <a:xfrm>
              <a:off x="6984131" y="4562885"/>
              <a:ext cx="2035049" cy="500421"/>
            </a:xfrm>
            <a:custGeom>
              <a:avLst/>
              <a:gdLst>
                <a:gd name="connsiteX0" fmla="*/ 2009259 w 2035049"/>
                <a:gd name="connsiteY0" fmla="*/ 0 h 500421"/>
                <a:gd name="connsiteX1" fmla="*/ 2035049 w 2035049"/>
                <a:gd name="connsiteY1" fmla="*/ 0 h 500421"/>
                <a:gd name="connsiteX2" fmla="*/ 2035049 w 2035049"/>
                <a:gd name="connsiteY2" fmla="*/ 500422 h 500421"/>
                <a:gd name="connsiteX3" fmla="*/ 2009259 w 2035049"/>
                <a:gd name="connsiteY3" fmla="*/ 500422 h 500421"/>
                <a:gd name="connsiteX4" fmla="*/ 25790 w 2035049"/>
                <a:gd name="connsiteY4" fmla="*/ 500422 h 500421"/>
                <a:gd name="connsiteX5" fmla="*/ 25790 w 2035049"/>
                <a:gd name="connsiteY5" fmla="*/ 0 h 500421"/>
                <a:gd name="connsiteX6" fmla="*/ 0 w 2035049"/>
                <a:gd name="connsiteY6" fmla="*/ 0 h 500421"/>
                <a:gd name="connsiteX7" fmla="*/ 25790 w 2035049"/>
                <a:gd name="connsiteY7" fmla="*/ 0 h 5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5049" h="500421">
                  <a:moveTo>
                    <a:pt x="2009259" y="0"/>
                  </a:moveTo>
                  <a:cubicBezTo>
                    <a:pt x="2023503" y="0"/>
                    <a:pt x="2035049" y="0"/>
                    <a:pt x="2035049" y="0"/>
                  </a:cubicBezTo>
                  <a:lnTo>
                    <a:pt x="2035049" y="500422"/>
                  </a:lnTo>
                  <a:cubicBezTo>
                    <a:pt x="2035049" y="500422"/>
                    <a:pt x="2023503" y="500422"/>
                    <a:pt x="2009259" y="500422"/>
                  </a:cubicBezTo>
                  <a:lnTo>
                    <a:pt x="25790" y="500422"/>
                  </a:lnTo>
                  <a:lnTo>
                    <a:pt x="25790" y="0"/>
                  </a:lnTo>
                  <a:cubicBezTo>
                    <a:pt x="11547" y="0"/>
                    <a:pt x="0" y="0"/>
                    <a:pt x="0" y="0"/>
                  </a:cubicBezTo>
                  <a:cubicBezTo>
                    <a:pt x="0" y="0"/>
                    <a:pt x="11547" y="0"/>
                    <a:pt x="25790" y="0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4" name="任意多边形: 形状 3323"/>
            <p:cNvSpPr/>
            <p:nvPr/>
          </p:nvSpPr>
          <p:spPr>
            <a:xfrm>
              <a:off x="7124975" y="4666017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5" name="任意多边形: 形状 3324"/>
            <p:cNvSpPr/>
            <p:nvPr/>
          </p:nvSpPr>
          <p:spPr>
            <a:xfrm>
              <a:off x="7124975" y="4788218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6" name="任意多边形: 形状 3325"/>
            <p:cNvSpPr/>
            <p:nvPr/>
          </p:nvSpPr>
          <p:spPr>
            <a:xfrm>
              <a:off x="7124975" y="4910418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7" name="任意多边形: 形状 3326"/>
            <p:cNvSpPr/>
            <p:nvPr/>
          </p:nvSpPr>
          <p:spPr>
            <a:xfrm>
              <a:off x="7786253" y="4666017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8" name="任意多边形: 形状 3327"/>
            <p:cNvSpPr/>
            <p:nvPr/>
          </p:nvSpPr>
          <p:spPr>
            <a:xfrm>
              <a:off x="7786253" y="4788218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9" name="任意多边形: 形状 3328"/>
            <p:cNvSpPr/>
            <p:nvPr/>
          </p:nvSpPr>
          <p:spPr>
            <a:xfrm>
              <a:off x="7786253" y="4910418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0" name="任意多边形: 形状 3329"/>
            <p:cNvSpPr/>
            <p:nvPr/>
          </p:nvSpPr>
          <p:spPr>
            <a:xfrm>
              <a:off x="8370189" y="4666017"/>
              <a:ext cx="547927" cy="294188"/>
            </a:xfrm>
            <a:custGeom>
              <a:avLst/>
              <a:gdLst>
                <a:gd name="connsiteX0" fmla="*/ 509393 w 547927"/>
                <a:gd name="connsiteY0" fmla="*/ 0 h 294188"/>
                <a:gd name="connsiteX1" fmla="*/ 547927 w 547927"/>
                <a:gd name="connsiteY1" fmla="*/ 0 h 294188"/>
                <a:gd name="connsiteX2" fmla="*/ 547927 w 547927"/>
                <a:gd name="connsiteY2" fmla="*/ 294189 h 294188"/>
                <a:gd name="connsiteX3" fmla="*/ 509393 w 547927"/>
                <a:gd name="connsiteY3" fmla="*/ 294189 h 294188"/>
                <a:gd name="connsiteX4" fmla="*/ 38534 w 547927"/>
                <a:gd name="connsiteY4" fmla="*/ 294189 h 294188"/>
                <a:gd name="connsiteX5" fmla="*/ 38534 w 547927"/>
                <a:gd name="connsiteY5" fmla="*/ 0 h 294188"/>
                <a:gd name="connsiteX6" fmla="*/ 0 w 547927"/>
                <a:gd name="connsiteY6" fmla="*/ 0 h 294188"/>
                <a:gd name="connsiteX7" fmla="*/ 38534 w 547927"/>
                <a:gd name="connsiteY7" fmla="*/ 0 h 29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7927" h="294188">
                  <a:moveTo>
                    <a:pt x="509393" y="0"/>
                  </a:moveTo>
                  <a:cubicBezTo>
                    <a:pt x="530675" y="0"/>
                    <a:pt x="547927" y="0"/>
                    <a:pt x="547927" y="0"/>
                  </a:cubicBezTo>
                  <a:lnTo>
                    <a:pt x="547927" y="294189"/>
                  </a:lnTo>
                  <a:cubicBezTo>
                    <a:pt x="547927" y="294189"/>
                    <a:pt x="530675" y="294189"/>
                    <a:pt x="509393" y="294189"/>
                  </a:cubicBezTo>
                  <a:lnTo>
                    <a:pt x="38534" y="294189"/>
                  </a:lnTo>
                  <a:lnTo>
                    <a:pt x="38534" y="0"/>
                  </a:lnTo>
                  <a:cubicBezTo>
                    <a:pt x="17252" y="0"/>
                    <a:pt x="0" y="0"/>
                    <a:pt x="0" y="0"/>
                  </a:cubicBezTo>
                  <a:cubicBezTo>
                    <a:pt x="0" y="0"/>
                    <a:pt x="17252" y="0"/>
                    <a:pt x="3853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1" name="任意多边形: 形状 3330"/>
            <p:cNvSpPr/>
            <p:nvPr/>
          </p:nvSpPr>
          <p:spPr>
            <a:xfrm>
              <a:off x="4468398" y="4562885"/>
              <a:ext cx="2035049" cy="500421"/>
            </a:xfrm>
            <a:custGeom>
              <a:avLst/>
              <a:gdLst>
                <a:gd name="connsiteX0" fmla="*/ 2009259 w 2035049"/>
                <a:gd name="connsiteY0" fmla="*/ 0 h 500421"/>
                <a:gd name="connsiteX1" fmla="*/ 2035050 w 2035049"/>
                <a:gd name="connsiteY1" fmla="*/ 0 h 500421"/>
                <a:gd name="connsiteX2" fmla="*/ 2035050 w 2035049"/>
                <a:gd name="connsiteY2" fmla="*/ 500422 h 500421"/>
                <a:gd name="connsiteX3" fmla="*/ 2009259 w 2035049"/>
                <a:gd name="connsiteY3" fmla="*/ 500422 h 500421"/>
                <a:gd name="connsiteX4" fmla="*/ 25790 w 2035049"/>
                <a:gd name="connsiteY4" fmla="*/ 500422 h 500421"/>
                <a:gd name="connsiteX5" fmla="*/ 25790 w 2035049"/>
                <a:gd name="connsiteY5" fmla="*/ 0 h 500421"/>
                <a:gd name="connsiteX6" fmla="*/ 0 w 2035049"/>
                <a:gd name="connsiteY6" fmla="*/ 0 h 500421"/>
                <a:gd name="connsiteX7" fmla="*/ 25790 w 2035049"/>
                <a:gd name="connsiteY7" fmla="*/ 0 h 5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5049" h="500421">
                  <a:moveTo>
                    <a:pt x="2009259" y="0"/>
                  </a:moveTo>
                  <a:cubicBezTo>
                    <a:pt x="2023503" y="0"/>
                    <a:pt x="2035050" y="0"/>
                    <a:pt x="2035050" y="0"/>
                  </a:cubicBezTo>
                  <a:lnTo>
                    <a:pt x="2035050" y="500422"/>
                  </a:lnTo>
                  <a:cubicBezTo>
                    <a:pt x="2035050" y="500422"/>
                    <a:pt x="2023503" y="500422"/>
                    <a:pt x="2009259" y="500422"/>
                  </a:cubicBezTo>
                  <a:lnTo>
                    <a:pt x="25790" y="500422"/>
                  </a:lnTo>
                  <a:lnTo>
                    <a:pt x="25790" y="0"/>
                  </a:lnTo>
                  <a:cubicBezTo>
                    <a:pt x="11547" y="0"/>
                    <a:pt x="0" y="0"/>
                    <a:pt x="0" y="0"/>
                  </a:cubicBezTo>
                  <a:cubicBezTo>
                    <a:pt x="0" y="0"/>
                    <a:pt x="11547" y="0"/>
                    <a:pt x="25790" y="0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2" name="任意多边形: 形状 3331"/>
            <p:cNvSpPr/>
            <p:nvPr/>
          </p:nvSpPr>
          <p:spPr>
            <a:xfrm>
              <a:off x="4609242" y="4666017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3" name="任意多边形: 形状 3332"/>
            <p:cNvSpPr/>
            <p:nvPr/>
          </p:nvSpPr>
          <p:spPr>
            <a:xfrm>
              <a:off x="4609242" y="4788218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4" name="任意多边形: 形状 3333"/>
            <p:cNvSpPr/>
            <p:nvPr/>
          </p:nvSpPr>
          <p:spPr>
            <a:xfrm>
              <a:off x="4609242" y="4910418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5" name="任意多边形: 形状 3334"/>
            <p:cNvSpPr/>
            <p:nvPr/>
          </p:nvSpPr>
          <p:spPr>
            <a:xfrm>
              <a:off x="5270520" y="4666017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6" name="任意多边形: 形状 3335"/>
            <p:cNvSpPr/>
            <p:nvPr/>
          </p:nvSpPr>
          <p:spPr>
            <a:xfrm>
              <a:off x="5270520" y="4788218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7" name="任意多边形: 形状 3336"/>
            <p:cNvSpPr/>
            <p:nvPr/>
          </p:nvSpPr>
          <p:spPr>
            <a:xfrm>
              <a:off x="5270520" y="4910418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8" name="任意多边形: 形状 3337"/>
            <p:cNvSpPr/>
            <p:nvPr/>
          </p:nvSpPr>
          <p:spPr>
            <a:xfrm>
              <a:off x="5854457" y="4666017"/>
              <a:ext cx="547927" cy="294188"/>
            </a:xfrm>
            <a:custGeom>
              <a:avLst/>
              <a:gdLst>
                <a:gd name="connsiteX0" fmla="*/ 509393 w 547927"/>
                <a:gd name="connsiteY0" fmla="*/ 0 h 294188"/>
                <a:gd name="connsiteX1" fmla="*/ 547927 w 547927"/>
                <a:gd name="connsiteY1" fmla="*/ 0 h 294188"/>
                <a:gd name="connsiteX2" fmla="*/ 547927 w 547927"/>
                <a:gd name="connsiteY2" fmla="*/ 294189 h 294188"/>
                <a:gd name="connsiteX3" fmla="*/ 509393 w 547927"/>
                <a:gd name="connsiteY3" fmla="*/ 294189 h 294188"/>
                <a:gd name="connsiteX4" fmla="*/ 38534 w 547927"/>
                <a:gd name="connsiteY4" fmla="*/ 294189 h 294188"/>
                <a:gd name="connsiteX5" fmla="*/ 38534 w 547927"/>
                <a:gd name="connsiteY5" fmla="*/ 0 h 294188"/>
                <a:gd name="connsiteX6" fmla="*/ 0 w 547927"/>
                <a:gd name="connsiteY6" fmla="*/ 0 h 294188"/>
                <a:gd name="connsiteX7" fmla="*/ 38534 w 547927"/>
                <a:gd name="connsiteY7" fmla="*/ 0 h 29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7927" h="294188">
                  <a:moveTo>
                    <a:pt x="509393" y="0"/>
                  </a:moveTo>
                  <a:cubicBezTo>
                    <a:pt x="530675" y="0"/>
                    <a:pt x="547927" y="0"/>
                    <a:pt x="547927" y="0"/>
                  </a:cubicBezTo>
                  <a:lnTo>
                    <a:pt x="547927" y="294189"/>
                  </a:lnTo>
                  <a:cubicBezTo>
                    <a:pt x="547927" y="294189"/>
                    <a:pt x="530675" y="294189"/>
                    <a:pt x="509393" y="294189"/>
                  </a:cubicBezTo>
                  <a:lnTo>
                    <a:pt x="38534" y="294189"/>
                  </a:lnTo>
                  <a:lnTo>
                    <a:pt x="38534" y="0"/>
                  </a:lnTo>
                  <a:cubicBezTo>
                    <a:pt x="17252" y="0"/>
                    <a:pt x="0" y="0"/>
                    <a:pt x="0" y="0"/>
                  </a:cubicBezTo>
                  <a:cubicBezTo>
                    <a:pt x="0" y="0"/>
                    <a:pt x="17252" y="0"/>
                    <a:pt x="3853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9" name="任意多边形: 形状 3338"/>
            <p:cNvSpPr/>
            <p:nvPr/>
          </p:nvSpPr>
          <p:spPr>
            <a:xfrm>
              <a:off x="2172006" y="4562915"/>
              <a:ext cx="2035080" cy="500421"/>
            </a:xfrm>
            <a:custGeom>
              <a:avLst/>
              <a:gdLst>
                <a:gd name="connsiteX0" fmla="*/ 2035080 w 2035080"/>
                <a:gd name="connsiteY0" fmla="*/ 25760 h 500421"/>
                <a:gd name="connsiteX1" fmla="*/ 2035080 w 2035080"/>
                <a:gd name="connsiteY1" fmla="*/ 474631 h 500421"/>
                <a:gd name="connsiteX2" fmla="*/ 2009290 w 2035080"/>
                <a:gd name="connsiteY2" fmla="*/ 500422 h 500421"/>
                <a:gd name="connsiteX3" fmla="*/ 25791 w 2035080"/>
                <a:gd name="connsiteY3" fmla="*/ 500422 h 500421"/>
                <a:gd name="connsiteX4" fmla="*/ 0 w 2035080"/>
                <a:gd name="connsiteY4" fmla="*/ 474631 h 500421"/>
                <a:gd name="connsiteX5" fmla="*/ 0 w 2035080"/>
                <a:gd name="connsiteY5" fmla="*/ 381414 h 500421"/>
                <a:gd name="connsiteX6" fmla="*/ 1246948 w 2035080"/>
                <a:gd name="connsiteY6" fmla="*/ 0 h 500421"/>
                <a:gd name="connsiteX7" fmla="*/ 2009442 w 2035080"/>
                <a:gd name="connsiteY7" fmla="*/ 0 h 500421"/>
                <a:gd name="connsiteX8" fmla="*/ 2035080 w 2035080"/>
                <a:gd name="connsiteY8" fmla="*/ 25760 h 5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080" h="500421">
                  <a:moveTo>
                    <a:pt x="2035080" y="25760"/>
                  </a:moveTo>
                  <a:lnTo>
                    <a:pt x="2035080" y="474631"/>
                  </a:lnTo>
                  <a:cubicBezTo>
                    <a:pt x="2035030" y="488854"/>
                    <a:pt x="2023513" y="500372"/>
                    <a:pt x="2009290" y="500422"/>
                  </a:cubicBezTo>
                  <a:lnTo>
                    <a:pt x="25791" y="500422"/>
                  </a:lnTo>
                  <a:cubicBezTo>
                    <a:pt x="11561" y="500388"/>
                    <a:pt x="34" y="488861"/>
                    <a:pt x="0" y="474631"/>
                  </a:cubicBezTo>
                  <a:lnTo>
                    <a:pt x="0" y="381414"/>
                  </a:lnTo>
                  <a:cubicBezTo>
                    <a:pt x="353890" y="318763"/>
                    <a:pt x="723838" y="376578"/>
                    <a:pt x="1246948" y="0"/>
                  </a:cubicBezTo>
                  <a:lnTo>
                    <a:pt x="2009442" y="0"/>
                  </a:lnTo>
                  <a:cubicBezTo>
                    <a:pt x="2023600" y="116"/>
                    <a:pt x="2035030" y="11601"/>
                    <a:pt x="2035080" y="25760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0" name="任意多边形: 形状 3339"/>
            <p:cNvSpPr/>
            <p:nvPr/>
          </p:nvSpPr>
          <p:spPr>
            <a:xfrm>
              <a:off x="9206009" y="4562885"/>
              <a:ext cx="1701780" cy="500421"/>
            </a:xfrm>
            <a:custGeom>
              <a:avLst/>
              <a:gdLst>
                <a:gd name="connsiteX0" fmla="*/ 1701780 w 1701780"/>
                <a:gd name="connsiteY0" fmla="*/ 500422 h 500421"/>
                <a:gd name="connsiteX1" fmla="*/ 22019 w 1701780"/>
                <a:gd name="connsiteY1" fmla="*/ 500422 h 500421"/>
                <a:gd name="connsiteX2" fmla="*/ 0 w 1701780"/>
                <a:gd name="connsiteY2" fmla="*/ 474662 h 500421"/>
                <a:gd name="connsiteX3" fmla="*/ 0 w 1701780"/>
                <a:gd name="connsiteY3" fmla="*/ 25760 h 500421"/>
                <a:gd name="connsiteX4" fmla="*/ 22019 w 1701780"/>
                <a:gd name="connsiteY4" fmla="*/ 0 h 500421"/>
                <a:gd name="connsiteX5" fmla="*/ 1398498 w 1701780"/>
                <a:gd name="connsiteY5" fmla="*/ 0 h 500421"/>
                <a:gd name="connsiteX6" fmla="*/ 1523740 w 1701780"/>
                <a:gd name="connsiteY6" fmla="*/ 130108 h 500421"/>
                <a:gd name="connsiteX7" fmla="*/ 1701780 w 1701780"/>
                <a:gd name="connsiteY7" fmla="*/ 500422 h 5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1780" h="500421">
                  <a:moveTo>
                    <a:pt x="1701780" y="500422"/>
                  </a:moveTo>
                  <a:lnTo>
                    <a:pt x="22019" y="500422"/>
                  </a:lnTo>
                  <a:cubicBezTo>
                    <a:pt x="9854" y="500422"/>
                    <a:pt x="0" y="488834"/>
                    <a:pt x="0" y="474662"/>
                  </a:cubicBezTo>
                  <a:lnTo>
                    <a:pt x="0" y="25760"/>
                  </a:lnTo>
                  <a:cubicBezTo>
                    <a:pt x="0" y="11618"/>
                    <a:pt x="9915" y="0"/>
                    <a:pt x="22019" y="0"/>
                  </a:cubicBezTo>
                  <a:lnTo>
                    <a:pt x="1398498" y="0"/>
                  </a:lnTo>
                  <a:cubicBezTo>
                    <a:pt x="1444760" y="38785"/>
                    <a:pt x="1486746" y="82402"/>
                    <a:pt x="1523740" y="130108"/>
                  </a:cubicBezTo>
                  <a:cubicBezTo>
                    <a:pt x="1606982" y="237316"/>
                    <a:pt x="1665041" y="363379"/>
                    <a:pt x="1701780" y="500422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1" name="任意多边形: 形状 3340"/>
            <p:cNvSpPr/>
            <p:nvPr/>
          </p:nvSpPr>
          <p:spPr>
            <a:xfrm>
              <a:off x="9307499" y="4666017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3 w 418579"/>
                <a:gd name="connsiteY4" fmla="*/ 49756 h 49756"/>
                <a:gd name="connsiteX5" fmla="*/ 22993 w 418579"/>
                <a:gd name="connsiteY5" fmla="*/ 0 h 49756"/>
                <a:gd name="connsiteX6" fmla="*/ 0 w 418579"/>
                <a:gd name="connsiteY6" fmla="*/ 0 h 49756"/>
                <a:gd name="connsiteX7" fmla="*/ 22993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3" y="49756"/>
                  </a:lnTo>
                  <a:lnTo>
                    <a:pt x="22993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3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2" name="任意多边形: 形状 3341"/>
            <p:cNvSpPr/>
            <p:nvPr/>
          </p:nvSpPr>
          <p:spPr>
            <a:xfrm>
              <a:off x="9307499" y="4788218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3 w 418579"/>
                <a:gd name="connsiteY4" fmla="*/ 49756 h 49756"/>
                <a:gd name="connsiteX5" fmla="*/ 22993 w 418579"/>
                <a:gd name="connsiteY5" fmla="*/ 0 h 49756"/>
                <a:gd name="connsiteX6" fmla="*/ 0 w 418579"/>
                <a:gd name="connsiteY6" fmla="*/ 0 h 49756"/>
                <a:gd name="connsiteX7" fmla="*/ 22993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3" y="49756"/>
                  </a:lnTo>
                  <a:lnTo>
                    <a:pt x="22993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3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3" name="任意多边形: 形状 3342"/>
            <p:cNvSpPr/>
            <p:nvPr/>
          </p:nvSpPr>
          <p:spPr>
            <a:xfrm>
              <a:off x="9307499" y="4910419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3 w 418579"/>
                <a:gd name="connsiteY4" fmla="*/ 49756 h 49756"/>
                <a:gd name="connsiteX5" fmla="*/ 22993 w 418579"/>
                <a:gd name="connsiteY5" fmla="*/ 0 h 49756"/>
                <a:gd name="connsiteX6" fmla="*/ 0 w 418579"/>
                <a:gd name="connsiteY6" fmla="*/ 0 h 49756"/>
                <a:gd name="connsiteX7" fmla="*/ 22993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3" y="49756"/>
                  </a:lnTo>
                  <a:lnTo>
                    <a:pt x="22993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3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4" name="任意多边形: 形状 3343"/>
            <p:cNvSpPr/>
            <p:nvPr/>
          </p:nvSpPr>
          <p:spPr>
            <a:xfrm>
              <a:off x="9872214" y="4666017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2 w 418579"/>
                <a:gd name="connsiteY4" fmla="*/ 49756 h 49756"/>
                <a:gd name="connsiteX5" fmla="*/ 22992 w 418579"/>
                <a:gd name="connsiteY5" fmla="*/ 0 h 49756"/>
                <a:gd name="connsiteX6" fmla="*/ 0 w 418579"/>
                <a:gd name="connsiteY6" fmla="*/ 0 h 49756"/>
                <a:gd name="connsiteX7" fmla="*/ 22992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2" y="49756"/>
                  </a:lnTo>
                  <a:lnTo>
                    <a:pt x="22992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2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5" name="任意多边形: 形状 3344"/>
            <p:cNvSpPr/>
            <p:nvPr/>
          </p:nvSpPr>
          <p:spPr>
            <a:xfrm>
              <a:off x="9872214" y="4788218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2 w 418579"/>
                <a:gd name="connsiteY4" fmla="*/ 49756 h 49756"/>
                <a:gd name="connsiteX5" fmla="*/ 22992 w 418579"/>
                <a:gd name="connsiteY5" fmla="*/ 0 h 49756"/>
                <a:gd name="connsiteX6" fmla="*/ 0 w 418579"/>
                <a:gd name="connsiteY6" fmla="*/ 0 h 49756"/>
                <a:gd name="connsiteX7" fmla="*/ 22992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2" y="49756"/>
                  </a:lnTo>
                  <a:lnTo>
                    <a:pt x="22992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2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6" name="任意多边形: 形状 3345"/>
            <p:cNvSpPr/>
            <p:nvPr/>
          </p:nvSpPr>
          <p:spPr>
            <a:xfrm>
              <a:off x="9872214" y="4910419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2 w 418579"/>
                <a:gd name="connsiteY4" fmla="*/ 49756 h 49756"/>
                <a:gd name="connsiteX5" fmla="*/ 22992 w 418579"/>
                <a:gd name="connsiteY5" fmla="*/ 0 h 49756"/>
                <a:gd name="connsiteX6" fmla="*/ 0 w 418579"/>
                <a:gd name="connsiteY6" fmla="*/ 0 h 49756"/>
                <a:gd name="connsiteX7" fmla="*/ 22992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2" y="49756"/>
                  </a:lnTo>
                  <a:lnTo>
                    <a:pt x="22992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2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7" name="任意多边形: 形状 3346"/>
            <p:cNvSpPr/>
            <p:nvPr/>
          </p:nvSpPr>
          <p:spPr>
            <a:xfrm>
              <a:off x="10407733" y="4666017"/>
              <a:ext cx="173812" cy="294188"/>
            </a:xfrm>
            <a:custGeom>
              <a:avLst/>
              <a:gdLst>
                <a:gd name="connsiteX0" fmla="*/ 152128 w 173812"/>
                <a:gd name="connsiteY0" fmla="*/ 0 h 294188"/>
                <a:gd name="connsiteX1" fmla="*/ 173812 w 173812"/>
                <a:gd name="connsiteY1" fmla="*/ 0 h 294188"/>
                <a:gd name="connsiteX2" fmla="*/ 173812 w 173812"/>
                <a:gd name="connsiteY2" fmla="*/ 294189 h 294188"/>
                <a:gd name="connsiteX3" fmla="*/ 152128 w 173812"/>
                <a:gd name="connsiteY3" fmla="*/ 294189 h 294188"/>
                <a:gd name="connsiteX4" fmla="*/ 21685 w 173812"/>
                <a:gd name="connsiteY4" fmla="*/ 294189 h 294188"/>
                <a:gd name="connsiteX5" fmla="*/ 21685 w 173812"/>
                <a:gd name="connsiteY5" fmla="*/ 0 h 294188"/>
                <a:gd name="connsiteX6" fmla="*/ 1 w 173812"/>
                <a:gd name="connsiteY6" fmla="*/ 0 h 294188"/>
                <a:gd name="connsiteX7" fmla="*/ 21685 w 173812"/>
                <a:gd name="connsiteY7" fmla="*/ 0 h 29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812" h="294188">
                  <a:moveTo>
                    <a:pt x="152128" y="0"/>
                  </a:moveTo>
                  <a:cubicBezTo>
                    <a:pt x="164104" y="0"/>
                    <a:pt x="173812" y="0"/>
                    <a:pt x="173812" y="0"/>
                  </a:cubicBezTo>
                  <a:lnTo>
                    <a:pt x="173812" y="294189"/>
                  </a:lnTo>
                  <a:cubicBezTo>
                    <a:pt x="173812" y="294189"/>
                    <a:pt x="164104" y="294189"/>
                    <a:pt x="152128" y="294189"/>
                  </a:cubicBezTo>
                  <a:lnTo>
                    <a:pt x="21685" y="294189"/>
                  </a:lnTo>
                  <a:lnTo>
                    <a:pt x="21685" y="0"/>
                  </a:lnTo>
                  <a:cubicBezTo>
                    <a:pt x="9709" y="0"/>
                    <a:pt x="1" y="0"/>
                    <a:pt x="1" y="0"/>
                  </a:cubicBezTo>
                  <a:cubicBezTo>
                    <a:pt x="1" y="0"/>
                    <a:pt x="9709" y="0"/>
                    <a:pt x="21685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8" name="任意多边形: 形状 3347"/>
            <p:cNvSpPr/>
            <p:nvPr/>
          </p:nvSpPr>
          <p:spPr>
            <a:xfrm>
              <a:off x="7447144" y="5848002"/>
              <a:ext cx="202309" cy="112529"/>
            </a:xfrm>
            <a:custGeom>
              <a:avLst/>
              <a:gdLst>
                <a:gd name="connsiteX0" fmla="*/ 0 w 202309"/>
                <a:gd name="connsiteY0" fmla="*/ 0 h 112529"/>
                <a:gd name="connsiteX1" fmla="*/ 174421 w 202309"/>
                <a:gd name="connsiteY1" fmla="*/ 0 h 112529"/>
                <a:gd name="connsiteX2" fmla="*/ 202310 w 202309"/>
                <a:gd name="connsiteY2" fmla="*/ 112529 h 112529"/>
                <a:gd name="connsiteX3" fmla="*/ 29897 w 202309"/>
                <a:gd name="connsiteY3" fmla="*/ 112529 h 112529"/>
                <a:gd name="connsiteX4" fmla="*/ 0 w 202309"/>
                <a:gd name="connsiteY4" fmla="*/ 0 h 112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309" h="112529">
                  <a:moveTo>
                    <a:pt x="0" y="0"/>
                  </a:moveTo>
                  <a:lnTo>
                    <a:pt x="174421" y="0"/>
                  </a:lnTo>
                  <a:lnTo>
                    <a:pt x="202310" y="112529"/>
                  </a:lnTo>
                  <a:lnTo>
                    <a:pt x="29897" y="1125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C1F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9" name="任意多边形: 形状 3348"/>
            <p:cNvSpPr/>
            <p:nvPr/>
          </p:nvSpPr>
          <p:spPr>
            <a:xfrm>
              <a:off x="7494071" y="5884407"/>
              <a:ext cx="106143" cy="108971"/>
            </a:xfrm>
            <a:custGeom>
              <a:avLst/>
              <a:gdLst>
                <a:gd name="connsiteX0" fmla="*/ 0 w 106143"/>
                <a:gd name="connsiteY0" fmla="*/ 0 h 108971"/>
                <a:gd name="connsiteX1" fmla="*/ 76733 w 106143"/>
                <a:gd name="connsiteY1" fmla="*/ 0 h 108971"/>
                <a:gd name="connsiteX2" fmla="*/ 106143 w 106143"/>
                <a:gd name="connsiteY2" fmla="*/ 108971 h 108971"/>
                <a:gd name="connsiteX3" fmla="*/ 25426 w 106143"/>
                <a:gd name="connsiteY3" fmla="*/ 108971 h 108971"/>
                <a:gd name="connsiteX4" fmla="*/ 0 w 106143"/>
                <a:gd name="connsiteY4" fmla="*/ 0 h 10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3" h="108971">
                  <a:moveTo>
                    <a:pt x="0" y="0"/>
                  </a:moveTo>
                  <a:lnTo>
                    <a:pt x="76733" y="0"/>
                  </a:lnTo>
                  <a:lnTo>
                    <a:pt x="106143" y="108971"/>
                  </a:lnTo>
                  <a:lnTo>
                    <a:pt x="25426" y="108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C1F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0" name="任意多边形: 形状 3349"/>
            <p:cNvSpPr/>
            <p:nvPr/>
          </p:nvSpPr>
          <p:spPr>
            <a:xfrm>
              <a:off x="7570804" y="5884407"/>
              <a:ext cx="37530" cy="108971"/>
            </a:xfrm>
            <a:custGeom>
              <a:avLst/>
              <a:gdLst>
                <a:gd name="connsiteX0" fmla="*/ 0 w 37530"/>
                <a:gd name="connsiteY0" fmla="*/ 0 h 108971"/>
                <a:gd name="connsiteX1" fmla="*/ 5201 w 37530"/>
                <a:gd name="connsiteY1" fmla="*/ 0 h 108971"/>
                <a:gd name="connsiteX2" fmla="*/ 37530 w 37530"/>
                <a:gd name="connsiteY2" fmla="*/ 108971 h 108971"/>
                <a:gd name="connsiteX3" fmla="*/ 28741 w 37530"/>
                <a:gd name="connsiteY3" fmla="*/ 108971 h 108971"/>
                <a:gd name="connsiteX4" fmla="*/ 0 w 37530"/>
                <a:gd name="connsiteY4" fmla="*/ 0 h 10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30" h="108971">
                  <a:moveTo>
                    <a:pt x="0" y="0"/>
                  </a:moveTo>
                  <a:lnTo>
                    <a:pt x="5201" y="0"/>
                  </a:lnTo>
                  <a:lnTo>
                    <a:pt x="37530" y="108971"/>
                  </a:lnTo>
                  <a:lnTo>
                    <a:pt x="28741" y="108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B0E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1" name="任意多边形: 形状 3350"/>
            <p:cNvSpPr/>
            <p:nvPr/>
          </p:nvSpPr>
          <p:spPr>
            <a:xfrm>
              <a:off x="7621565" y="5848002"/>
              <a:ext cx="31264" cy="112529"/>
            </a:xfrm>
            <a:custGeom>
              <a:avLst/>
              <a:gdLst>
                <a:gd name="connsiteX0" fmla="*/ 0 w 31264"/>
                <a:gd name="connsiteY0" fmla="*/ 0 h 112529"/>
                <a:gd name="connsiteX1" fmla="*/ 3041 w 31264"/>
                <a:gd name="connsiteY1" fmla="*/ 0 h 112529"/>
                <a:gd name="connsiteX2" fmla="*/ 31264 w 31264"/>
                <a:gd name="connsiteY2" fmla="*/ 112529 h 112529"/>
                <a:gd name="connsiteX3" fmla="*/ 27889 w 31264"/>
                <a:gd name="connsiteY3" fmla="*/ 112529 h 112529"/>
                <a:gd name="connsiteX4" fmla="*/ 0 w 31264"/>
                <a:gd name="connsiteY4" fmla="*/ 0 h 112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64" h="112529">
                  <a:moveTo>
                    <a:pt x="0" y="0"/>
                  </a:moveTo>
                  <a:lnTo>
                    <a:pt x="3041" y="0"/>
                  </a:lnTo>
                  <a:lnTo>
                    <a:pt x="31264" y="112529"/>
                  </a:lnTo>
                  <a:lnTo>
                    <a:pt x="27889" y="1125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B0E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2" name="任意多边形: 形状 3351"/>
            <p:cNvSpPr/>
            <p:nvPr/>
          </p:nvSpPr>
          <p:spPr>
            <a:xfrm>
              <a:off x="9247129" y="5777565"/>
              <a:ext cx="300362" cy="167060"/>
            </a:xfrm>
            <a:custGeom>
              <a:avLst/>
              <a:gdLst>
                <a:gd name="connsiteX0" fmla="*/ 0 w 300362"/>
                <a:gd name="connsiteY0" fmla="*/ 0 h 167060"/>
                <a:gd name="connsiteX1" fmla="*/ 258939 w 300362"/>
                <a:gd name="connsiteY1" fmla="*/ 0 h 167060"/>
                <a:gd name="connsiteX2" fmla="*/ 300362 w 300362"/>
                <a:gd name="connsiteY2" fmla="*/ 167061 h 167060"/>
                <a:gd name="connsiteX3" fmla="*/ 44373 w 300362"/>
                <a:gd name="connsiteY3" fmla="*/ 167061 h 167060"/>
                <a:gd name="connsiteX4" fmla="*/ 0 w 300362"/>
                <a:gd name="connsiteY4" fmla="*/ 0 h 16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362" h="167060">
                  <a:moveTo>
                    <a:pt x="0" y="0"/>
                  </a:moveTo>
                  <a:lnTo>
                    <a:pt x="258939" y="0"/>
                  </a:lnTo>
                  <a:lnTo>
                    <a:pt x="300362" y="167061"/>
                  </a:lnTo>
                  <a:lnTo>
                    <a:pt x="44373" y="1670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3" name="任意多边形: 形状 3352"/>
            <p:cNvSpPr/>
            <p:nvPr/>
          </p:nvSpPr>
          <p:spPr>
            <a:xfrm>
              <a:off x="9316805" y="5831609"/>
              <a:ext cx="157571" cy="161768"/>
            </a:xfrm>
            <a:custGeom>
              <a:avLst/>
              <a:gdLst>
                <a:gd name="connsiteX0" fmla="*/ 0 w 157571"/>
                <a:gd name="connsiteY0" fmla="*/ 0 h 161768"/>
                <a:gd name="connsiteX1" fmla="*/ 113928 w 157571"/>
                <a:gd name="connsiteY1" fmla="*/ 0 h 161768"/>
                <a:gd name="connsiteX2" fmla="*/ 157572 w 157571"/>
                <a:gd name="connsiteY2" fmla="*/ 161769 h 161768"/>
                <a:gd name="connsiteX3" fmla="*/ 37712 w 157571"/>
                <a:gd name="connsiteY3" fmla="*/ 161769 h 161768"/>
                <a:gd name="connsiteX4" fmla="*/ 0 w 157571"/>
                <a:gd name="connsiteY4" fmla="*/ 0 h 16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71" h="161768">
                  <a:moveTo>
                    <a:pt x="0" y="0"/>
                  </a:moveTo>
                  <a:lnTo>
                    <a:pt x="113928" y="0"/>
                  </a:lnTo>
                  <a:lnTo>
                    <a:pt x="157572" y="161769"/>
                  </a:lnTo>
                  <a:lnTo>
                    <a:pt x="37712" y="1617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4" name="任意多边形: 形状 3353"/>
            <p:cNvSpPr/>
            <p:nvPr/>
          </p:nvSpPr>
          <p:spPr>
            <a:xfrm>
              <a:off x="9430734" y="5831609"/>
              <a:ext cx="55687" cy="161768"/>
            </a:xfrm>
            <a:custGeom>
              <a:avLst/>
              <a:gdLst>
                <a:gd name="connsiteX0" fmla="*/ 0 w 55687"/>
                <a:gd name="connsiteY0" fmla="*/ 0 h 161768"/>
                <a:gd name="connsiteX1" fmla="*/ 7695 w 55687"/>
                <a:gd name="connsiteY1" fmla="*/ 0 h 161768"/>
                <a:gd name="connsiteX2" fmla="*/ 55687 w 55687"/>
                <a:gd name="connsiteY2" fmla="*/ 161769 h 161768"/>
                <a:gd name="connsiteX3" fmla="*/ 42640 w 55687"/>
                <a:gd name="connsiteY3" fmla="*/ 161769 h 161768"/>
                <a:gd name="connsiteX4" fmla="*/ 0 w 55687"/>
                <a:gd name="connsiteY4" fmla="*/ 0 h 16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87" h="161768">
                  <a:moveTo>
                    <a:pt x="0" y="0"/>
                  </a:moveTo>
                  <a:lnTo>
                    <a:pt x="7695" y="0"/>
                  </a:lnTo>
                  <a:lnTo>
                    <a:pt x="55687" y="161769"/>
                  </a:lnTo>
                  <a:lnTo>
                    <a:pt x="42640" y="1617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5" name="任意多边形: 形状 3354"/>
            <p:cNvSpPr/>
            <p:nvPr/>
          </p:nvSpPr>
          <p:spPr>
            <a:xfrm>
              <a:off x="9506068" y="5777565"/>
              <a:ext cx="46410" cy="167060"/>
            </a:xfrm>
            <a:custGeom>
              <a:avLst/>
              <a:gdLst>
                <a:gd name="connsiteX0" fmla="*/ 0 w 46410"/>
                <a:gd name="connsiteY0" fmla="*/ 0 h 167060"/>
                <a:gd name="connsiteX1" fmla="*/ 4501 w 46410"/>
                <a:gd name="connsiteY1" fmla="*/ 0 h 167060"/>
                <a:gd name="connsiteX2" fmla="*/ 46411 w 46410"/>
                <a:gd name="connsiteY2" fmla="*/ 167061 h 167060"/>
                <a:gd name="connsiteX3" fmla="*/ 41423 w 46410"/>
                <a:gd name="connsiteY3" fmla="*/ 167061 h 167060"/>
                <a:gd name="connsiteX4" fmla="*/ 0 w 46410"/>
                <a:gd name="connsiteY4" fmla="*/ 0 h 16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10" h="167060">
                  <a:moveTo>
                    <a:pt x="0" y="0"/>
                  </a:moveTo>
                  <a:lnTo>
                    <a:pt x="4501" y="0"/>
                  </a:lnTo>
                  <a:lnTo>
                    <a:pt x="46411" y="167061"/>
                  </a:lnTo>
                  <a:lnTo>
                    <a:pt x="41423" y="1670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B0E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6" name="任意多边形: 形状 3355"/>
            <p:cNvSpPr/>
            <p:nvPr/>
          </p:nvSpPr>
          <p:spPr>
            <a:xfrm>
              <a:off x="7203016" y="6659339"/>
              <a:ext cx="182696" cy="178803"/>
            </a:xfrm>
            <a:custGeom>
              <a:avLst/>
              <a:gdLst>
                <a:gd name="connsiteX0" fmla="*/ 26246 w 182696"/>
                <a:gd name="connsiteY0" fmla="*/ 162103 h 178803"/>
                <a:gd name="connsiteX1" fmla="*/ 76642 w 182696"/>
                <a:gd name="connsiteY1" fmla="*/ 173691 h 178803"/>
                <a:gd name="connsiteX2" fmla="*/ 131994 w 182696"/>
                <a:gd name="connsiteY2" fmla="*/ 178800 h 178803"/>
                <a:gd name="connsiteX3" fmla="*/ 182601 w 182696"/>
                <a:gd name="connsiteY3" fmla="*/ 161678 h 178803"/>
                <a:gd name="connsiteX4" fmla="*/ 147778 w 182696"/>
                <a:gd name="connsiteY4" fmla="*/ 148873 h 178803"/>
                <a:gd name="connsiteX5" fmla="*/ 140662 w 182696"/>
                <a:gd name="connsiteY5" fmla="*/ 147170 h 178803"/>
                <a:gd name="connsiteX6" fmla="*/ 87134 w 182696"/>
                <a:gd name="connsiteY6" fmla="*/ 112529 h 178803"/>
                <a:gd name="connsiteX7" fmla="*/ 56903 w 182696"/>
                <a:gd name="connsiteY7" fmla="*/ 0 h 178803"/>
                <a:gd name="connsiteX8" fmla="*/ 0 w 182696"/>
                <a:gd name="connsiteY8" fmla="*/ 10614 h 178803"/>
                <a:gd name="connsiteX9" fmla="*/ 36496 w 182696"/>
                <a:gd name="connsiteY9" fmla="*/ 115510 h 178803"/>
                <a:gd name="connsiteX10" fmla="*/ 27797 w 182696"/>
                <a:gd name="connsiteY10" fmla="*/ 145072 h 178803"/>
                <a:gd name="connsiteX11" fmla="*/ 26246 w 182696"/>
                <a:gd name="connsiteY11" fmla="*/ 162103 h 178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696" h="178803">
                  <a:moveTo>
                    <a:pt x="26246" y="162103"/>
                  </a:moveTo>
                  <a:cubicBezTo>
                    <a:pt x="27554" y="178344"/>
                    <a:pt x="50577" y="176914"/>
                    <a:pt x="76642" y="173691"/>
                  </a:cubicBezTo>
                  <a:cubicBezTo>
                    <a:pt x="102705" y="170467"/>
                    <a:pt x="95589" y="178557"/>
                    <a:pt x="131994" y="178800"/>
                  </a:cubicBezTo>
                  <a:cubicBezTo>
                    <a:pt x="168398" y="179044"/>
                    <a:pt x="180868" y="166909"/>
                    <a:pt x="182601" y="161678"/>
                  </a:cubicBezTo>
                  <a:cubicBezTo>
                    <a:pt x="184152" y="157055"/>
                    <a:pt x="166573" y="153283"/>
                    <a:pt x="147778" y="148873"/>
                  </a:cubicBezTo>
                  <a:lnTo>
                    <a:pt x="140662" y="147170"/>
                  </a:lnTo>
                  <a:cubicBezTo>
                    <a:pt x="119384" y="142080"/>
                    <a:pt x="100493" y="129855"/>
                    <a:pt x="87134" y="112529"/>
                  </a:cubicBezTo>
                  <a:cubicBezTo>
                    <a:pt x="71350" y="92274"/>
                    <a:pt x="56903" y="0"/>
                    <a:pt x="56903" y="0"/>
                  </a:cubicBezTo>
                  <a:lnTo>
                    <a:pt x="0" y="10614"/>
                  </a:lnTo>
                  <a:cubicBezTo>
                    <a:pt x="0" y="10614"/>
                    <a:pt x="33120" y="89689"/>
                    <a:pt x="36496" y="115510"/>
                  </a:cubicBezTo>
                  <a:cubicBezTo>
                    <a:pt x="38017" y="127128"/>
                    <a:pt x="29744" y="134883"/>
                    <a:pt x="27797" y="145072"/>
                  </a:cubicBezTo>
                  <a:cubicBezTo>
                    <a:pt x="26510" y="150652"/>
                    <a:pt x="25988" y="156382"/>
                    <a:pt x="26246" y="162103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7" name="任意多边形: 形状 3356"/>
            <p:cNvSpPr/>
            <p:nvPr/>
          </p:nvSpPr>
          <p:spPr>
            <a:xfrm>
              <a:off x="7229207" y="6804533"/>
              <a:ext cx="156505" cy="33610"/>
            </a:xfrm>
            <a:custGeom>
              <a:avLst/>
              <a:gdLst>
                <a:gd name="connsiteX0" fmla="*/ 50268 w 156505"/>
                <a:gd name="connsiteY0" fmla="*/ 29927 h 33610"/>
                <a:gd name="connsiteX1" fmla="*/ 105802 w 156505"/>
                <a:gd name="connsiteY1" fmla="*/ 33607 h 33610"/>
                <a:gd name="connsiteX2" fmla="*/ 156410 w 156505"/>
                <a:gd name="connsiteY2" fmla="*/ 16484 h 33610"/>
                <a:gd name="connsiteX3" fmla="*/ 121587 w 156505"/>
                <a:gd name="connsiteY3" fmla="*/ 3680 h 33610"/>
                <a:gd name="connsiteX4" fmla="*/ 121374 w 156505"/>
                <a:gd name="connsiteY4" fmla="*/ 4014 h 33610"/>
                <a:gd name="connsiteX5" fmla="*/ 67998 w 156505"/>
                <a:gd name="connsiteY5" fmla="*/ 13990 h 33610"/>
                <a:gd name="connsiteX6" fmla="*/ 1637 w 156505"/>
                <a:gd name="connsiteY6" fmla="*/ 0 h 33610"/>
                <a:gd name="connsiteX7" fmla="*/ 55 w 156505"/>
                <a:gd name="connsiteY7" fmla="*/ 16910 h 33610"/>
                <a:gd name="connsiteX8" fmla="*/ 50268 w 156505"/>
                <a:gd name="connsiteY8" fmla="*/ 29927 h 3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505" h="33610">
                  <a:moveTo>
                    <a:pt x="50268" y="29927"/>
                  </a:moveTo>
                  <a:cubicBezTo>
                    <a:pt x="60608" y="27402"/>
                    <a:pt x="69398" y="33363"/>
                    <a:pt x="105802" y="33607"/>
                  </a:cubicBezTo>
                  <a:cubicBezTo>
                    <a:pt x="142207" y="33850"/>
                    <a:pt x="154677" y="21715"/>
                    <a:pt x="156410" y="16484"/>
                  </a:cubicBezTo>
                  <a:cubicBezTo>
                    <a:pt x="157961" y="11861"/>
                    <a:pt x="140382" y="8090"/>
                    <a:pt x="121587" y="3680"/>
                  </a:cubicBezTo>
                  <a:lnTo>
                    <a:pt x="121374" y="4014"/>
                  </a:lnTo>
                  <a:cubicBezTo>
                    <a:pt x="104810" y="12102"/>
                    <a:pt x="86365" y="15550"/>
                    <a:pt x="67998" y="13990"/>
                  </a:cubicBezTo>
                  <a:cubicBezTo>
                    <a:pt x="43668" y="11709"/>
                    <a:pt x="18516" y="1825"/>
                    <a:pt x="1637" y="0"/>
                  </a:cubicBezTo>
                  <a:cubicBezTo>
                    <a:pt x="350" y="5540"/>
                    <a:pt x="-183" y="11228"/>
                    <a:pt x="55" y="16910"/>
                  </a:cubicBezTo>
                  <a:cubicBezTo>
                    <a:pt x="1363" y="33151"/>
                    <a:pt x="19429" y="37500"/>
                    <a:pt x="50268" y="29927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8" name="任意多边形: 形状 3357"/>
            <p:cNvSpPr/>
            <p:nvPr/>
          </p:nvSpPr>
          <p:spPr>
            <a:xfrm>
              <a:off x="7036411" y="5980456"/>
              <a:ext cx="243732" cy="759344"/>
            </a:xfrm>
            <a:custGeom>
              <a:avLst/>
              <a:gdLst>
                <a:gd name="connsiteX0" fmla="*/ 243732 w 243732"/>
                <a:gd name="connsiteY0" fmla="*/ 745336 h 759344"/>
                <a:gd name="connsiteX1" fmla="*/ 214809 w 243732"/>
                <a:gd name="connsiteY1" fmla="*/ 757745 h 759344"/>
                <a:gd name="connsiteX2" fmla="*/ 184031 w 243732"/>
                <a:gd name="connsiteY2" fmla="*/ 757319 h 759344"/>
                <a:gd name="connsiteX3" fmla="*/ 88685 w 243732"/>
                <a:gd name="connsiteY3" fmla="*/ 417663 h 759344"/>
                <a:gd name="connsiteX4" fmla="*/ 88929 w 243732"/>
                <a:gd name="connsiteY4" fmla="*/ 411093 h 759344"/>
                <a:gd name="connsiteX5" fmla="*/ 83271 w 243732"/>
                <a:gd name="connsiteY5" fmla="*/ 353551 h 759344"/>
                <a:gd name="connsiteX6" fmla="*/ 78588 w 243732"/>
                <a:gd name="connsiteY6" fmla="*/ 327335 h 759344"/>
                <a:gd name="connsiteX7" fmla="*/ 63990 w 243732"/>
                <a:gd name="connsiteY7" fmla="*/ 260091 h 759344"/>
                <a:gd name="connsiteX8" fmla="*/ 56477 w 243732"/>
                <a:gd name="connsiteY8" fmla="*/ 229222 h 759344"/>
                <a:gd name="connsiteX9" fmla="*/ 0 w 243732"/>
                <a:gd name="connsiteY9" fmla="*/ 27672 h 759344"/>
                <a:gd name="connsiteX10" fmla="*/ 192760 w 243732"/>
                <a:gd name="connsiteY10" fmla="*/ 23779 h 759344"/>
                <a:gd name="connsiteX11" fmla="*/ 203982 w 243732"/>
                <a:gd name="connsiteY11" fmla="*/ 261490 h 759344"/>
                <a:gd name="connsiteX12" fmla="*/ 211372 w 243732"/>
                <a:gd name="connsiteY12" fmla="*/ 544335 h 759344"/>
                <a:gd name="connsiteX13" fmla="*/ 243732 w 243732"/>
                <a:gd name="connsiteY13" fmla="*/ 745336 h 75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3732" h="759344">
                  <a:moveTo>
                    <a:pt x="243732" y="745336"/>
                  </a:moveTo>
                  <a:cubicBezTo>
                    <a:pt x="243732" y="745336"/>
                    <a:pt x="228830" y="755190"/>
                    <a:pt x="214809" y="757745"/>
                  </a:cubicBezTo>
                  <a:cubicBezTo>
                    <a:pt x="193794" y="761577"/>
                    <a:pt x="184031" y="757319"/>
                    <a:pt x="184031" y="757319"/>
                  </a:cubicBezTo>
                  <a:cubicBezTo>
                    <a:pt x="184031" y="757319"/>
                    <a:pt x="82907" y="503459"/>
                    <a:pt x="88685" y="417663"/>
                  </a:cubicBezTo>
                  <a:cubicBezTo>
                    <a:pt x="88837" y="415595"/>
                    <a:pt x="88898" y="413405"/>
                    <a:pt x="88929" y="411093"/>
                  </a:cubicBezTo>
                  <a:cubicBezTo>
                    <a:pt x="88589" y="391792"/>
                    <a:pt x="86697" y="372549"/>
                    <a:pt x="83271" y="353551"/>
                  </a:cubicBezTo>
                  <a:cubicBezTo>
                    <a:pt x="81903" y="345188"/>
                    <a:pt x="80230" y="336398"/>
                    <a:pt x="78588" y="327335"/>
                  </a:cubicBezTo>
                  <a:cubicBezTo>
                    <a:pt x="74543" y="306046"/>
                    <a:pt x="69464" y="283357"/>
                    <a:pt x="63990" y="260091"/>
                  </a:cubicBezTo>
                  <a:cubicBezTo>
                    <a:pt x="61587" y="249872"/>
                    <a:pt x="59032" y="239532"/>
                    <a:pt x="56477" y="229222"/>
                  </a:cubicBezTo>
                  <a:cubicBezTo>
                    <a:pt x="31052" y="127702"/>
                    <a:pt x="0" y="27672"/>
                    <a:pt x="0" y="27672"/>
                  </a:cubicBezTo>
                  <a:cubicBezTo>
                    <a:pt x="0" y="27672"/>
                    <a:pt x="182480" y="-31908"/>
                    <a:pt x="192760" y="23779"/>
                  </a:cubicBezTo>
                  <a:cubicBezTo>
                    <a:pt x="196713" y="45069"/>
                    <a:pt x="209913" y="130713"/>
                    <a:pt x="203982" y="261490"/>
                  </a:cubicBezTo>
                  <a:cubicBezTo>
                    <a:pt x="199356" y="355824"/>
                    <a:pt x="201826" y="450371"/>
                    <a:pt x="211372" y="544335"/>
                  </a:cubicBezTo>
                  <a:cubicBezTo>
                    <a:pt x="217760" y="611970"/>
                    <a:pt x="228570" y="679114"/>
                    <a:pt x="243732" y="745336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9" name="任意多边形: 形状 3358"/>
            <p:cNvSpPr/>
            <p:nvPr/>
          </p:nvSpPr>
          <p:spPr>
            <a:xfrm>
              <a:off x="7092889" y="6157458"/>
              <a:ext cx="49415" cy="234122"/>
            </a:xfrm>
            <a:custGeom>
              <a:avLst/>
              <a:gdLst>
                <a:gd name="connsiteX0" fmla="*/ 32452 w 49415"/>
                <a:gd name="connsiteY0" fmla="*/ 234122 h 234122"/>
                <a:gd name="connsiteX1" fmla="*/ 26794 w 49415"/>
                <a:gd name="connsiteY1" fmla="*/ 176580 h 234122"/>
                <a:gd name="connsiteX2" fmla="*/ 22111 w 49415"/>
                <a:gd name="connsiteY2" fmla="*/ 150364 h 234122"/>
                <a:gd name="connsiteX3" fmla="*/ 7513 w 49415"/>
                <a:gd name="connsiteY3" fmla="*/ 83120 h 234122"/>
                <a:gd name="connsiteX4" fmla="*/ 0 w 49415"/>
                <a:gd name="connsiteY4" fmla="*/ 52250 h 234122"/>
                <a:gd name="connsiteX5" fmla="*/ 6509 w 49415"/>
                <a:gd name="connsiteY5" fmla="*/ 0 h 234122"/>
                <a:gd name="connsiteX6" fmla="*/ 32452 w 49415"/>
                <a:gd name="connsiteY6" fmla="*/ 234122 h 23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415" h="234122">
                  <a:moveTo>
                    <a:pt x="32452" y="234122"/>
                  </a:moveTo>
                  <a:cubicBezTo>
                    <a:pt x="32111" y="214821"/>
                    <a:pt x="30220" y="195578"/>
                    <a:pt x="26794" y="176580"/>
                  </a:cubicBezTo>
                  <a:cubicBezTo>
                    <a:pt x="25426" y="168216"/>
                    <a:pt x="23753" y="159427"/>
                    <a:pt x="22111" y="150364"/>
                  </a:cubicBezTo>
                  <a:cubicBezTo>
                    <a:pt x="18066" y="129074"/>
                    <a:pt x="12987" y="106386"/>
                    <a:pt x="7513" y="83120"/>
                  </a:cubicBezTo>
                  <a:cubicBezTo>
                    <a:pt x="5110" y="72901"/>
                    <a:pt x="2555" y="62560"/>
                    <a:pt x="0" y="52250"/>
                  </a:cubicBezTo>
                  <a:cubicBezTo>
                    <a:pt x="3589" y="21259"/>
                    <a:pt x="6509" y="0"/>
                    <a:pt x="6509" y="0"/>
                  </a:cubicBezTo>
                  <a:cubicBezTo>
                    <a:pt x="6509" y="0"/>
                    <a:pt x="82268" y="103010"/>
                    <a:pt x="32452" y="234122"/>
                  </a:cubicBezTo>
                  <a:close/>
                </a:path>
              </a:pathLst>
            </a:custGeom>
            <a:solidFill>
              <a:srgbClr val="28549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0" name="任意多边形: 形状 3359"/>
            <p:cNvSpPr/>
            <p:nvPr/>
          </p:nvSpPr>
          <p:spPr>
            <a:xfrm>
              <a:off x="6999014" y="6676705"/>
              <a:ext cx="156500" cy="161437"/>
            </a:xfrm>
            <a:custGeom>
              <a:avLst/>
              <a:gdLst>
                <a:gd name="connsiteX0" fmla="*/ 50 w 156500"/>
                <a:gd name="connsiteY0" fmla="*/ 144737 h 161437"/>
                <a:gd name="connsiteX1" fmla="*/ 50293 w 156500"/>
                <a:gd name="connsiteY1" fmla="*/ 157754 h 161437"/>
                <a:gd name="connsiteX2" fmla="*/ 105828 w 156500"/>
                <a:gd name="connsiteY2" fmla="*/ 161434 h 161437"/>
                <a:gd name="connsiteX3" fmla="*/ 156405 w 156500"/>
                <a:gd name="connsiteY3" fmla="*/ 144312 h 161437"/>
                <a:gd name="connsiteX4" fmla="*/ 121582 w 156500"/>
                <a:gd name="connsiteY4" fmla="*/ 131507 h 161437"/>
                <a:gd name="connsiteX5" fmla="*/ 114495 w 156500"/>
                <a:gd name="connsiteY5" fmla="*/ 129804 h 161437"/>
                <a:gd name="connsiteX6" fmla="*/ 60968 w 156500"/>
                <a:gd name="connsiteY6" fmla="*/ 95164 h 161437"/>
                <a:gd name="connsiteX7" fmla="*/ 55797 w 156500"/>
                <a:gd name="connsiteY7" fmla="*/ 19130 h 161437"/>
                <a:gd name="connsiteX8" fmla="*/ 2270 w 156500"/>
                <a:gd name="connsiteY8" fmla="*/ 0 h 161437"/>
                <a:gd name="connsiteX9" fmla="*/ 10329 w 156500"/>
                <a:gd name="connsiteY9" fmla="*/ 98114 h 161437"/>
                <a:gd name="connsiteX10" fmla="*/ 1662 w 156500"/>
                <a:gd name="connsiteY10" fmla="*/ 127675 h 161437"/>
                <a:gd name="connsiteX11" fmla="*/ 50 w 156500"/>
                <a:gd name="connsiteY11" fmla="*/ 144737 h 16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500" h="161437">
                  <a:moveTo>
                    <a:pt x="50" y="144737"/>
                  </a:moveTo>
                  <a:cubicBezTo>
                    <a:pt x="1388" y="160978"/>
                    <a:pt x="24381" y="160978"/>
                    <a:pt x="50293" y="157754"/>
                  </a:cubicBezTo>
                  <a:cubicBezTo>
                    <a:pt x="76205" y="154531"/>
                    <a:pt x="69392" y="161191"/>
                    <a:pt x="105828" y="161434"/>
                  </a:cubicBezTo>
                  <a:cubicBezTo>
                    <a:pt x="142263" y="161678"/>
                    <a:pt x="154701" y="149543"/>
                    <a:pt x="156405" y="144312"/>
                  </a:cubicBezTo>
                  <a:cubicBezTo>
                    <a:pt x="157956" y="139689"/>
                    <a:pt x="140377" y="135918"/>
                    <a:pt x="121582" y="131507"/>
                  </a:cubicBezTo>
                  <a:lnTo>
                    <a:pt x="114495" y="129804"/>
                  </a:lnTo>
                  <a:cubicBezTo>
                    <a:pt x="93206" y="124573"/>
                    <a:pt x="79155" y="108850"/>
                    <a:pt x="60968" y="95164"/>
                  </a:cubicBezTo>
                  <a:cubicBezTo>
                    <a:pt x="43723" y="82177"/>
                    <a:pt x="55797" y="19130"/>
                    <a:pt x="55797" y="19130"/>
                  </a:cubicBezTo>
                  <a:lnTo>
                    <a:pt x="2270" y="0"/>
                  </a:lnTo>
                  <a:cubicBezTo>
                    <a:pt x="2270" y="0"/>
                    <a:pt x="10329" y="63290"/>
                    <a:pt x="10329" y="98114"/>
                  </a:cubicBezTo>
                  <a:cubicBezTo>
                    <a:pt x="10329" y="109853"/>
                    <a:pt x="3608" y="117487"/>
                    <a:pt x="1662" y="127675"/>
                  </a:cubicBezTo>
                  <a:cubicBezTo>
                    <a:pt x="366" y="133265"/>
                    <a:pt x="-176" y="139003"/>
                    <a:pt x="50" y="144737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1" name="任意多边形: 形状 3360"/>
            <p:cNvSpPr/>
            <p:nvPr/>
          </p:nvSpPr>
          <p:spPr>
            <a:xfrm>
              <a:off x="6999019" y="6804533"/>
              <a:ext cx="156495" cy="33616"/>
            </a:xfrm>
            <a:custGeom>
              <a:avLst/>
              <a:gdLst>
                <a:gd name="connsiteX0" fmla="*/ 50288 w 156495"/>
                <a:gd name="connsiteY0" fmla="*/ 29927 h 33616"/>
                <a:gd name="connsiteX1" fmla="*/ 105823 w 156495"/>
                <a:gd name="connsiteY1" fmla="*/ 33607 h 33616"/>
                <a:gd name="connsiteX2" fmla="*/ 156400 w 156495"/>
                <a:gd name="connsiteY2" fmla="*/ 16484 h 33616"/>
                <a:gd name="connsiteX3" fmla="*/ 121577 w 156495"/>
                <a:gd name="connsiteY3" fmla="*/ 3680 h 33616"/>
                <a:gd name="connsiteX4" fmla="*/ 121363 w 156495"/>
                <a:gd name="connsiteY4" fmla="*/ 4014 h 33616"/>
                <a:gd name="connsiteX5" fmla="*/ 68018 w 156495"/>
                <a:gd name="connsiteY5" fmla="*/ 13990 h 33616"/>
                <a:gd name="connsiteX6" fmla="*/ 1657 w 156495"/>
                <a:gd name="connsiteY6" fmla="*/ 0 h 33616"/>
                <a:gd name="connsiteX7" fmla="*/ 45 w 156495"/>
                <a:gd name="connsiteY7" fmla="*/ 16910 h 33616"/>
                <a:gd name="connsiteX8" fmla="*/ 50288 w 156495"/>
                <a:gd name="connsiteY8" fmla="*/ 29927 h 3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495" h="33616">
                  <a:moveTo>
                    <a:pt x="50288" y="29927"/>
                  </a:moveTo>
                  <a:cubicBezTo>
                    <a:pt x="56370" y="28528"/>
                    <a:pt x="69388" y="33363"/>
                    <a:pt x="105823" y="33607"/>
                  </a:cubicBezTo>
                  <a:cubicBezTo>
                    <a:pt x="142258" y="33850"/>
                    <a:pt x="154696" y="21715"/>
                    <a:pt x="156400" y="16484"/>
                  </a:cubicBezTo>
                  <a:cubicBezTo>
                    <a:pt x="157951" y="11861"/>
                    <a:pt x="140372" y="8090"/>
                    <a:pt x="121577" y="3680"/>
                  </a:cubicBezTo>
                  <a:lnTo>
                    <a:pt x="121363" y="4014"/>
                  </a:lnTo>
                  <a:cubicBezTo>
                    <a:pt x="104810" y="12100"/>
                    <a:pt x="86375" y="15547"/>
                    <a:pt x="68018" y="13990"/>
                  </a:cubicBezTo>
                  <a:cubicBezTo>
                    <a:pt x="43536" y="11709"/>
                    <a:pt x="18536" y="1825"/>
                    <a:pt x="1657" y="0"/>
                  </a:cubicBezTo>
                  <a:cubicBezTo>
                    <a:pt x="375" y="5541"/>
                    <a:pt x="-167" y="11227"/>
                    <a:pt x="45" y="16910"/>
                  </a:cubicBezTo>
                  <a:cubicBezTo>
                    <a:pt x="1383" y="33151"/>
                    <a:pt x="16894" y="37682"/>
                    <a:pt x="50288" y="29927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2" name="任意多边形: 形状 3361"/>
            <p:cNvSpPr/>
            <p:nvPr/>
          </p:nvSpPr>
          <p:spPr>
            <a:xfrm>
              <a:off x="6950814" y="5917900"/>
              <a:ext cx="195480" cy="825515"/>
            </a:xfrm>
            <a:custGeom>
              <a:avLst/>
              <a:gdLst>
                <a:gd name="connsiteX0" fmla="*/ 195481 w 195480"/>
                <a:gd name="connsiteY0" fmla="*/ 70399 h 825515"/>
                <a:gd name="connsiteX1" fmla="*/ 126107 w 195480"/>
                <a:gd name="connsiteY1" fmla="*/ 527269 h 825515"/>
                <a:gd name="connsiteX2" fmla="*/ 103541 w 195480"/>
                <a:gd name="connsiteY2" fmla="*/ 821609 h 825515"/>
                <a:gd name="connsiteX3" fmla="*/ 75743 w 195480"/>
                <a:gd name="connsiteY3" fmla="*/ 825442 h 825515"/>
                <a:gd name="connsiteX4" fmla="*/ 47611 w 195480"/>
                <a:gd name="connsiteY4" fmla="*/ 819693 h 825515"/>
                <a:gd name="connsiteX5" fmla="*/ 8256 w 195480"/>
                <a:gd name="connsiteY5" fmla="*/ 480462 h 825515"/>
                <a:gd name="connsiteX6" fmla="*/ 2173 w 195480"/>
                <a:gd name="connsiteY6" fmla="*/ 213585 h 825515"/>
                <a:gd name="connsiteX7" fmla="*/ 76412 w 195480"/>
                <a:gd name="connsiteY7" fmla="*/ 8113 h 825515"/>
                <a:gd name="connsiteX8" fmla="*/ 195481 w 195480"/>
                <a:gd name="connsiteY8" fmla="*/ 70399 h 825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80" h="825515">
                  <a:moveTo>
                    <a:pt x="195481" y="70399"/>
                  </a:moveTo>
                  <a:cubicBezTo>
                    <a:pt x="195481" y="70399"/>
                    <a:pt x="136144" y="366261"/>
                    <a:pt x="126107" y="527269"/>
                  </a:cubicBezTo>
                  <a:cubicBezTo>
                    <a:pt x="116072" y="688277"/>
                    <a:pt x="103541" y="821609"/>
                    <a:pt x="103541" y="821609"/>
                  </a:cubicBezTo>
                  <a:cubicBezTo>
                    <a:pt x="94583" y="824555"/>
                    <a:pt x="85164" y="825853"/>
                    <a:pt x="75743" y="825442"/>
                  </a:cubicBezTo>
                  <a:cubicBezTo>
                    <a:pt x="66143" y="824853"/>
                    <a:pt x="56673" y="822918"/>
                    <a:pt x="47611" y="819693"/>
                  </a:cubicBezTo>
                  <a:cubicBezTo>
                    <a:pt x="47611" y="819693"/>
                    <a:pt x="-11239" y="577420"/>
                    <a:pt x="8256" y="480462"/>
                  </a:cubicBezTo>
                  <a:cubicBezTo>
                    <a:pt x="27751" y="383505"/>
                    <a:pt x="11510" y="294029"/>
                    <a:pt x="2173" y="213585"/>
                  </a:cubicBezTo>
                  <a:cubicBezTo>
                    <a:pt x="-11239" y="98258"/>
                    <a:pt x="40372" y="44669"/>
                    <a:pt x="76412" y="8113"/>
                  </a:cubicBezTo>
                  <a:cubicBezTo>
                    <a:pt x="112452" y="-28444"/>
                    <a:pt x="195481" y="70399"/>
                    <a:pt x="195481" y="70399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3" name="任意多边形: 形状 3362"/>
            <p:cNvSpPr/>
            <p:nvPr/>
          </p:nvSpPr>
          <p:spPr>
            <a:xfrm>
              <a:off x="6877137" y="5332184"/>
              <a:ext cx="329413" cy="513451"/>
            </a:xfrm>
            <a:custGeom>
              <a:avLst/>
              <a:gdLst>
                <a:gd name="connsiteX0" fmla="*/ 311250 w 329413"/>
                <a:gd name="connsiteY0" fmla="*/ 114240 h 513451"/>
                <a:gd name="connsiteX1" fmla="*/ 205958 w 329413"/>
                <a:gd name="connsiteY1" fmla="*/ 1315 h 513451"/>
                <a:gd name="connsiteX2" fmla="*/ 98903 w 329413"/>
                <a:gd name="connsiteY2" fmla="*/ 150097 h 513451"/>
                <a:gd name="connsiteX3" fmla="*/ 56142 w 329413"/>
                <a:gd name="connsiteY3" fmla="*/ 247420 h 513451"/>
                <a:gd name="connsiteX4" fmla="*/ 18308 w 329413"/>
                <a:gd name="connsiteY4" fmla="*/ 356056 h 513451"/>
                <a:gd name="connsiteX5" fmla="*/ 160856 w 329413"/>
                <a:gd name="connsiteY5" fmla="*/ 510374 h 513451"/>
                <a:gd name="connsiteX6" fmla="*/ 317454 w 329413"/>
                <a:gd name="connsiteY6" fmla="*/ 350521 h 513451"/>
                <a:gd name="connsiteX7" fmla="*/ 298476 w 329413"/>
                <a:gd name="connsiteY7" fmla="*/ 253806 h 513451"/>
                <a:gd name="connsiteX8" fmla="*/ 311250 w 329413"/>
                <a:gd name="connsiteY8" fmla="*/ 114240 h 51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413" h="513451">
                  <a:moveTo>
                    <a:pt x="311250" y="114240"/>
                  </a:moveTo>
                  <a:cubicBezTo>
                    <a:pt x="317150" y="66065"/>
                    <a:pt x="302126" y="-11003"/>
                    <a:pt x="205958" y="1315"/>
                  </a:cubicBezTo>
                  <a:cubicBezTo>
                    <a:pt x="109792" y="13632"/>
                    <a:pt x="79530" y="108096"/>
                    <a:pt x="98903" y="150097"/>
                  </a:cubicBezTo>
                  <a:cubicBezTo>
                    <a:pt x="118277" y="192098"/>
                    <a:pt x="71015" y="202256"/>
                    <a:pt x="56142" y="247420"/>
                  </a:cubicBezTo>
                  <a:cubicBezTo>
                    <a:pt x="43399" y="286227"/>
                    <a:pt x="38959" y="334432"/>
                    <a:pt x="18308" y="356056"/>
                  </a:cubicBezTo>
                  <a:cubicBezTo>
                    <a:pt x="-48236" y="425764"/>
                    <a:pt x="82176" y="533001"/>
                    <a:pt x="160856" y="510374"/>
                  </a:cubicBezTo>
                  <a:cubicBezTo>
                    <a:pt x="304072" y="469194"/>
                    <a:pt x="322533" y="463050"/>
                    <a:pt x="317454" y="350521"/>
                  </a:cubicBezTo>
                  <a:cubicBezTo>
                    <a:pt x="314838" y="292736"/>
                    <a:pt x="269979" y="270503"/>
                    <a:pt x="298476" y="253806"/>
                  </a:cubicBezTo>
                  <a:cubicBezTo>
                    <a:pt x="367271" y="213570"/>
                    <a:pt x="297898" y="223241"/>
                    <a:pt x="311250" y="114240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4" name="任意多边形: 形状 3363"/>
            <p:cNvSpPr/>
            <p:nvPr/>
          </p:nvSpPr>
          <p:spPr>
            <a:xfrm>
              <a:off x="6999003" y="5485687"/>
              <a:ext cx="220778" cy="509819"/>
            </a:xfrm>
            <a:custGeom>
              <a:avLst/>
              <a:gdLst>
                <a:gd name="connsiteX0" fmla="*/ 168247 w 220778"/>
                <a:gd name="connsiteY0" fmla="*/ 85309 h 509819"/>
                <a:gd name="connsiteX1" fmla="*/ 135948 w 220778"/>
                <a:gd name="connsiteY1" fmla="*/ 79957 h 509819"/>
                <a:gd name="connsiteX2" fmla="*/ 131599 w 220778"/>
                <a:gd name="connsiteY2" fmla="*/ 21776 h 509819"/>
                <a:gd name="connsiteX3" fmla="*/ 60097 w 220778"/>
                <a:gd name="connsiteY3" fmla="*/ 0 h 509819"/>
                <a:gd name="connsiteX4" fmla="*/ 48387 w 220778"/>
                <a:gd name="connsiteY4" fmla="*/ 86709 h 509819"/>
                <a:gd name="connsiteX5" fmla="*/ 1003 w 220778"/>
                <a:gd name="connsiteY5" fmla="*/ 101915 h 509819"/>
                <a:gd name="connsiteX6" fmla="*/ 27068 w 220778"/>
                <a:gd name="connsiteY6" fmla="*/ 413044 h 509819"/>
                <a:gd name="connsiteX7" fmla="*/ 0 w 220778"/>
                <a:gd name="connsiteY7" fmla="*/ 507173 h 509819"/>
                <a:gd name="connsiteX8" fmla="*/ 212894 w 220778"/>
                <a:gd name="connsiteY8" fmla="*/ 509819 h 509819"/>
                <a:gd name="connsiteX9" fmla="*/ 219706 w 220778"/>
                <a:gd name="connsiteY9" fmla="*/ 278100 h 509819"/>
                <a:gd name="connsiteX10" fmla="*/ 168247 w 220778"/>
                <a:gd name="connsiteY10" fmla="*/ 85309 h 509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778" h="509819">
                  <a:moveTo>
                    <a:pt x="168247" y="85309"/>
                  </a:moveTo>
                  <a:cubicBezTo>
                    <a:pt x="157601" y="82864"/>
                    <a:pt x="146814" y="81076"/>
                    <a:pt x="135948" y="79957"/>
                  </a:cubicBezTo>
                  <a:cubicBezTo>
                    <a:pt x="126489" y="51520"/>
                    <a:pt x="131599" y="21776"/>
                    <a:pt x="131599" y="21776"/>
                  </a:cubicBezTo>
                  <a:lnTo>
                    <a:pt x="60097" y="0"/>
                  </a:lnTo>
                  <a:cubicBezTo>
                    <a:pt x="56629" y="76033"/>
                    <a:pt x="49817" y="85553"/>
                    <a:pt x="48387" y="86709"/>
                  </a:cubicBezTo>
                  <a:cubicBezTo>
                    <a:pt x="32227" y="90559"/>
                    <a:pt x="16386" y="95643"/>
                    <a:pt x="1003" y="101915"/>
                  </a:cubicBezTo>
                  <a:cubicBezTo>
                    <a:pt x="1004" y="101915"/>
                    <a:pt x="46624" y="363196"/>
                    <a:pt x="27068" y="413044"/>
                  </a:cubicBezTo>
                  <a:cubicBezTo>
                    <a:pt x="15142" y="443512"/>
                    <a:pt x="6080" y="475025"/>
                    <a:pt x="0" y="507173"/>
                  </a:cubicBezTo>
                  <a:lnTo>
                    <a:pt x="212894" y="509819"/>
                  </a:lnTo>
                  <a:cubicBezTo>
                    <a:pt x="212894" y="509819"/>
                    <a:pt x="209852" y="338653"/>
                    <a:pt x="219706" y="278100"/>
                  </a:cubicBezTo>
                  <a:cubicBezTo>
                    <a:pt x="229560" y="217547"/>
                    <a:pt x="168247" y="85309"/>
                    <a:pt x="168247" y="85309"/>
                  </a:cubicBezTo>
                  <a:close/>
                </a:path>
              </a:pathLst>
            </a:custGeom>
            <a:solidFill>
              <a:srgbClr val="A8633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5" name="任意多边形: 形状 3364"/>
            <p:cNvSpPr/>
            <p:nvPr/>
          </p:nvSpPr>
          <p:spPr>
            <a:xfrm>
              <a:off x="7042926" y="5370958"/>
              <a:ext cx="121222" cy="143970"/>
            </a:xfrm>
            <a:custGeom>
              <a:avLst/>
              <a:gdLst>
                <a:gd name="connsiteX0" fmla="*/ 106350 w 121222"/>
                <a:gd name="connsiteY0" fmla="*/ 141341 h 143970"/>
                <a:gd name="connsiteX1" fmla="*/ 10852 w 121222"/>
                <a:gd name="connsiteY1" fmla="*/ 105028 h 143970"/>
                <a:gd name="connsiteX2" fmla="*/ 37494 w 121222"/>
                <a:gd name="connsiteY2" fmla="*/ 4512 h 143970"/>
                <a:gd name="connsiteX3" fmla="*/ 113831 w 121222"/>
                <a:gd name="connsiteY3" fmla="*/ 26744 h 143970"/>
                <a:gd name="connsiteX4" fmla="*/ 106350 w 121222"/>
                <a:gd name="connsiteY4" fmla="*/ 141341 h 14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222" h="143970">
                  <a:moveTo>
                    <a:pt x="106350" y="141341"/>
                  </a:moveTo>
                  <a:cubicBezTo>
                    <a:pt x="106350" y="141341"/>
                    <a:pt x="20736" y="158525"/>
                    <a:pt x="10852" y="105028"/>
                  </a:cubicBezTo>
                  <a:cubicBezTo>
                    <a:pt x="967" y="51531"/>
                    <a:pt x="-16764" y="17742"/>
                    <a:pt x="37494" y="4512"/>
                  </a:cubicBezTo>
                  <a:cubicBezTo>
                    <a:pt x="91751" y="-8718"/>
                    <a:pt x="106167" y="9712"/>
                    <a:pt x="113831" y="26744"/>
                  </a:cubicBezTo>
                  <a:cubicBezTo>
                    <a:pt x="121495" y="43775"/>
                    <a:pt x="128369" y="135502"/>
                    <a:pt x="106350" y="141341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6" name="任意多边形: 形状 3365"/>
            <p:cNvSpPr/>
            <p:nvPr/>
          </p:nvSpPr>
          <p:spPr>
            <a:xfrm>
              <a:off x="6957245" y="5569355"/>
              <a:ext cx="566478" cy="492847"/>
            </a:xfrm>
            <a:custGeom>
              <a:avLst/>
              <a:gdLst>
                <a:gd name="connsiteX0" fmla="*/ 563438 w 566478"/>
                <a:gd name="connsiteY0" fmla="*/ 177462 h 492847"/>
                <a:gd name="connsiteX1" fmla="*/ 560397 w 566478"/>
                <a:gd name="connsiteY1" fmla="*/ 168338 h 492847"/>
                <a:gd name="connsiteX2" fmla="*/ 425179 w 566478"/>
                <a:gd name="connsiteY2" fmla="*/ 182085 h 492847"/>
                <a:gd name="connsiteX3" fmla="*/ 397807 w 566478"/>
                <a:gd name="connsiteY3" fmla="*/ 181720 h 492847"/>
                <a:gd name="connsiteX4" fmla="*/ 237316 w 566478"/>
                <a:gd name="connsiteY4" fmla="*/ 8059 h 492847"/>
                <a:gd name="connsiteX5" fmla="*/ 202462 w 566478"/>
                <a:gd name="connsiteY5" fmla="*/ 0 h 492847"/>
                <a:gd name="connsiteX6" fmla="*/ 172657 w 566478"/>
                <a:gd name="connsiteY6" fmla="*/ 54531 h 492847"/>
                <a:gd name="connsiteX7" fmla="*/ 81417 w 566478"/>
                <a:gd name="connsiteY7" fmla="*/ 4501 h 492847"/>
                <a:gd name="connsiteX8" fmla="*/ 15054 w 566478"/>
                <a:gd name="connsiteY8" fmla="*/ 34610 h 492847"/>
                <a:gd name="connsiteX9" fmla="*/ 8972 w 566478"/>
                <a:gd name="connsiteY9" fmla="*/ 95011 h 492847"/>
                <a:gd name="connsiteX10" fmla="*/ 12257 w 566478"/>
                <a:gd name="connsiteY10" fmla="*/ 108454 h 492847"/>
                <a:gd name="connsiteX11" fmla="*/ 32907 w 566478"/>
                <a:gd name="connsiteY11" fmla="*/ 203009 h 492847"/>
                <a:gd name="connsiteX12" fmla="*/ 33272 w 566478"/>
                <a:gd name="connsiteY12" fmla="*/ 204743 h 492847"/>
                <a:gd name="connsiteX13" fmla="*/ 34306 w 566478"/>
                <a:gd name="connsiteY13" fmla="*/ 209001 h 492847"/>
                <a:gd name="connsiteX14" fmla="*/ 35097 w 566478"/>
                <a:gd name="connsiteY14" fmla="*/ 212042 h 492847"/>
                <a:gd name="connsiteX15" fmla="*/ 35492 w 566478"/>
                <a:gd name="connsiteY15" fmla="*/ 213228 h 492847"/>
                <a:gd name="connsiteX16" fmla="*/ 35492 w 566478"/>
                <a:gd name="connsiteY16" fmla="*/ 213228 h 492847"/>
                <a:gd name="connsiteX17" fmla="*/ 45468 w 566478"/>
                <a:gd name="connsiteY17" fmla="*/ 295740 h 492847"/>
                <a:gd name="connsiteX18" fmla="*/ 43035 w 566478"/>
                <a:gd name="connsiteY18" fmla="*/ 308939 h 492847"/>
                <a:gd name="connsiteX19" fmla="*/ 0 w 566478"/>
                <a:gd name="connsiteY19" fmla="*/ 451000 h 492847"/>
                <a:gd name="connsiteX20" fmla="*/ 21289 w 566478"/>
                <a:gd name="connsiteY20" fmla="*/ 469248 h 492847"/>
                <a:gd name="connsiteX21" fmla="*/ 62287 w 566478"/>
                <a:gd name="connsiteY21" fmla="*/ 482386 h 492847"/>
                <a:gd name="connsiteX22" fmla="*/ 104044 w 566478"/>
                <a:gd name="connsiteY22" fmla="*/ 489047 h 492847"/>
                <a:gd name="connsiteX23" fmla="*/ 132845 w 566478"/>
                <a:gd name="connsiteY23" fmla="*/ 491510 h 492847"/>
                <a:gd name="connsiteX24" fmla="*/ 137043 w 566478"/>
                <a:gd name="connsiteY24" fmla="*/ 491754 h 492847"/>
                <a:gd name="connsiteX25" fmla="*/ 282297 w 566478"/>
                <a:gd name="connsiteY25" fmla="*/ 462861 h 492847"/>
                <a:gd name="connsiteX26" fmla="*/ 266512 w 566478"/>
                <a:gd name="connsiteY26" fmla="*/ 334182 h 492847"/>
                <a:gd name="connsiteX27" fmla="*/ 272200 w 566478"/>
                <a:gd name="connsiteY27" fmla="*/ 176763 h 492847"/>
                <a:gd name="connsiteX28" fmla="*/ 379133 w 566478"/>
                <a:gd name="connsiteY28" fmla="*/ 255624 h 492847"/>
                <a:gd name="connsiteX29" fmla="*/ 422746 w 566478"/>
                <a:gd name="connsiteY29" fmla="*/ 249055 h 492847"/>
                <a:gd name="connsiteX30" fmla="*/ 474022 w 566478"/>
                <a:gd name="connsiteY30" fmla="*/ 234974 h 492847"/>
                <a:gd name="connsiteX31" fmla="*/ 566479 w 566478"/>
                <a:gd name="connsiteY31" fmla="*/ 198751 h 492847"/>
                <a:gd name="connsiteX32" fmla="*/ 563437 w 566478"/>
                <a:gd name="connsiteY32" fmla="*/ 177462 h 49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66478" h="492847">
                  <a:moveTo>
                    <a:pt x="563438" y="177462"/>
                  </a:moveTo>
                  <a:cubicBezTo>
                    <a:pt x="562800" y="170011"/>
                    <a:pt x="560397" y="168338"/>
                    <a:pt x="560397" y="168338"/>
                  </a:cubicBezTo>
                  <a:cubicBezTo>
                    <a:pt x="492362" y="178344"/>
                    <a:pt x="447259" y="177766"/>
                    <a:pt x="425179" y="182085"/>
                  </a:cubicBezTo>
                  <a:cubicBezTo>
                    <a:pt x="407812" y="185430"/>
                    <a:pt x="400848" y="185917"/>
                    <a:pt x="397807" y="181720"/>
                  </a:cubicBezTo>
                  <a:cubicBezTo>
                    <a:pt x="303829" y="49574"/>
                    <a:pt x="237316" y="8059"/>
                    <a:pt x="237316" y="8059"/>
                  </a:cubicBezTo>
                  <a:cubicBezTo>
                    <a:pt x="237316" y="8059"/>
                    <a:pt x="230199" y="3832"/>
                    <a:pt x="202462" y="0"/>
                  </a:cubicBezTo>
                  <a:cubicBezTo>
                    <a:pt x="202462" y="0"/>
                    <a:pt x="198478" y="50273"/>
                    <a:pt x="172657" y="54531"/>
                  </a:cubicBezTo>
                  <a:cubicBezTo>
                    <a:pt x="127979" y="61891"/>
                    <a:pt x="91970" y="21076"/>
                    <a:pt x="81417" y="4501"/>
                  </a:cubicBezTo>
                  <a:cubicBezTo>
                    <a:pt x="81417" y="4501"/>
                    <a:pt x="30109" y="17457"/>
                    <a:pt x="15054" y="34610"/>
                  </a:cubicBezTo>
                  <a:cubicBezTo>
                    <a:pt x="4227" y="46958"/>
                    <a:pt x="5656" y="76459"/>
                    <a:pt x="8972" y="95011"/>
                  </a:cubicBezTo>
                  <a:cubicBezTo>
                    <a:pt x="9682" y="99577"/>
                    <a:pt x="10781" y="104075"/>
                    <a:pt x="12257" y="108454"/>
                  </a:cubicBezTo>
                  <a:cubicBezTo>
                    <a:pt x="15298" y="116848"/>
                    <a:pt x="27463" y="178405"/>
                    <a:pt x="32907" y="203009"/>
                  </a:cubicBezTo>
                  <a:cubicBezTo>
                    <a:pt x="32907" y="203618"/>
                    <a:pt x="33181" y="204195"/>
                    <a:pt x="33272" y="204743"/>
                  </a:cubicBezTo>
                  <a:cubicBezTo>
                    <a:pt x="33668" y="206385"/>
                    <a:pt x="34002" y="207784"/>
                    <a:pt x="34306" y="209001"/>
                  </a:cubicBezTo>
                  <a:cubicBezTo>
                    <a:pt x="34610" y="210308"/>
                    <a:pt x="34884" y="211312"/>
                    <a:pt x="35097" y="212042"/>
                  </a:cubicBezTo>
                  <a:cubicBezTo>
                    <a:pt x="35310" y="212772"/>
                    <a:pt x="35340" y="212833"/>
                    <a:pt x="35492" y="213228"/>
                  </a:cubicBezTo>
                  <a:lnTo>
                    <a:pt x="35492" y="213228"/>
                  </a:lnTo>
                  <a:cubicBezTo>
                    <a:pt x="44462" y="239752"/>
                    <a:pt x="47858" y="267842"/>
                    <a:pt x="45468" y="295740"/>
                  </a:cubicBezTo>
                  <a:cubicBezTo>
                    <a:pt x="44984" y="300194"/>
                    <a:pt x="44171" y="304606"/>
                    <a:pt x="43035" y="308939"/>
                  </a:cubicBezTo>
                  <a:cubicBezTo>
                    <a:pt x="35888" y="345435"/>
                    <a:pt x="6174" y="417819"/>
                    <a:pt x="0" y="451000"/>
                  </a:cubicBezTo>
                  <a:cubicBezTo>
                    <a:pt x="3558" y="458482"/>
                    <a:pt x="11618" y="464412"/>
                    <a:pt x="21289" y="469248"/>
                  </a:cubicBezTo>
                  <a:cubicBezTo>
                    <a:pt x="34447" y="475079"/>
                    <a:pt x="48191" y="479484"/>
                    <a:pt x="62287" y="482386"/>
                  </a:cubicBezTo>
                  <a:cubicBezTo>
                    <a:pt x="76074" y="485363"/>
                    <a:pt x="90014" y="487586"/>
                    <a:pt x="104044" y="489047"/>
                  </a:cubicBezTo>
                  <a:cubicBezTo>
                    <a:pt x="113168" y="490081"/>
                    <a:pt x="122900" y="490933"/>
                    <a:pt x="132845" y="491510"/>
                  </a:cubicBezTo>
                  <a:lnTo>
                    <a:pt x="137043" y="491754"/>
                  </a:lnTo>
                  <a:cubicBezTo>
                    <a:pt x="201154" y="494795"/>
                    <a:pt x="272930" y="493335"/>
                    <a:pt x="282297" y="462861"/>
                  </a:cubicBezTo>
                  <a:cubicBezTo>
                    <a:pt x="286768" y="448232"/>
                    <a:pt x="268884" y="360307"/>
                    <a:pt x="266512" y="334182"/>
                  </a:cubicBezTo>
                  <a:cubicBezTo>
                    <a:pt x="262346" y="288288"/>
                    <a:pt x="269128" y="225454"/>
                    <a:pt x="272200" y="176763"/>
                  </a:cubicBezTo>
                  <a:cubicBezTo>
                    <a:pt x="324815" y="234761"/>
                    <a:pt x="379133" y="255624"/>
                    <a:pt x="379133" y="255624"/>
                  </a:cubicBezTo>
                  <a:cubicBezTo>
                    <a:pt x="393830" y="254672"/>
                    <a:pt x="408420" y="252475"/>
                    <a:pt x="422746" y="249055"/>
                  </a:cubicBezTo>
                  <a:cubicBezTo>
                    <a:pt x="439564" y="245314"/>
                    <a:pt x="457174" y="240327"/>
                    <a:pt x="474022" y="234974"/>
                  </a:cubicBezTo>
                  <a:cubicBezTo>
                    <a:pt x="505524" y="224721"/>
                    <a:pt x="536396" y="212626"/>
                    <a:pt x="566479" y="198751"/>
                  </a:cubicBezTo>
                  <a:cubicBezTo>
                    <a:pt x="564775" y="191771"/>
                    <a:pt x="563757" y="184641"/>
                    <a:pt x="563437" y="177462"/>
                  </a:cubicBezTo>
                  <a:close/>
                </a:path>
              </a:pathLst>
            </a:custGeom>
            <a:solidFill>
              <a:srgbClr val="80BDCC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7" name="任意多边形: 形状 3366"/>
            <p:cNvSpPr/>
            <p:nvPr/>
          </p:nvSpPr>
          <p:spPr>
            <a:xfrm>
              <a:off x="7029760" y="5359805"/>
              <a:ext cx="77680" cy="136922"/>
            </a:xfrm>
            <a:custGeom>
              <a:avLst/>
              <a:gdLst>
                <a:gd name="connsiteX0" fmla="*/ 77666 w 77680"/>
                <a:gd name="connsiteY0" fmla="*/ 2344 h 136922"/>
                <a:gd name="connsiteX1" fmla="*/ 51024 w 77680"/>
                <a:gd name="connsiteY1" fmla="*/ 51248 h 136922"/>
                <a:gd name="connsiteX2" fmla="*/ 29583 w 77680"/>
                <a:gd name="connsiteY2" fmla="*/ 136923 h 136922"/>
                <a:gd name="connsiteX3" fmla="*/ 7442 w 77680"/>
                <a:gd name="connsiteY3" fmla="*/ 19223 h 136922"/>
                <a:gd name="connsiteX4" fmla="*/ 77666 w 77680"/>
                <a:gd name="connsiteY4" fmla="*/ 2344 h 13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80" h="136922">
                  <a:moveTo>
                    <a:pt x="77666" y="2344"/>
                  </a:moveTo>
                  <a:cubicBezTo>
                    <a:pt x="77666" y="2344"/>
                    <a:pt x="79187" y="20592"/>
                    <a:pt x="51024" y="51248"/>
                  </a:cubicBezTo>
                  <a:cubicBezTo>
                    <a:pt x="22861" y="81905"/>
                    <a:pt x="29583" y="136923"/>
                    <a:pt x="29583" y="136923"/>
                  </a:cubicBezTo>
                  <a:cubicBezTo>
                    <a:pt x="29583" y="136923"/>
                    <a:pt x="-17893" y="47720"/>
                    <a:pt x="7442" y="19223"/>
                  </a:cubicBezTo>
                  <a:cubicBezTo>
                    <a:pt x="32776" y="-9274"/>
                    <a:pt x="77666" y="2344"/>
                    <a:pt x="77666" y="2344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8" name="任意多边形: 形状 3367"/>
            <p:cNvSpPr/>
            <p:nvPr/>
          </p:nvSpPr>
          <p:spPr>
            <a:xfrm>
              <a:off x="7072999" y="5336168"/>
              <a:ext cx="98202" cy="103351"/>
            </a:xfrm>
            <a:custGeom>
              <a:avLst/>
              <a:gdLst>
                <a:gd name="connsiteX0" fmla="*/ 0 w 98202"/>
                <a:gd name="connsiteY0" fmla="*/ 2349 h 103351"/>
                <a:gd name="connsiteX1" fmla="*/ 84823 w 98202"/>
                <a:gd name="connsiteY1" fmla="*/ 29721 h 103351"/>
                <a:gd name="connsiteX2" fmla="*/ 90540 w 98202"/>
                <a:gd name="connsiteY2" fmla="*/ 103352 h 103351"/>
                <a:gd name="connsiteX3" fmla="*/ 48327 w 98202"/>
                <a:gd name="connsiteY3" fmla="*/ 49946 h 103351"/>
                <a:gd name="connsiteX4" fmla="*/ 0 w 98202"/>
                <a:gd name="connsiteY4" fmla="*/ 2349 h 103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02" h="103351">
                  <a:moveTo>
                    <a:pt x="0" y="2349"/>
                  </a:moveTo>
                  <a:cubicBezTo>
                    <a:pt x="0" y="2349"/>
                    <a:pt x="42579" y="-11884"/>
                    <a:pt x="84823" y="29721"/>
                  </a:cubicBezTo>
                  <a:cubicBezTo>
                    <a:pt x="103071" y="47635"/>
                    <a:pt x="100273" y="82884"/>
                    <a:pt x="90540" y="103352"/>
                  </a:cubicBezTo>
                  <a:cubicBezTo>
                    <a:pt x="90540" y="103352"/>
                    <a:pt x="75546" y="59526"/>
                    <a:pt x="48327" y="49946"/>
                  </a:cubicBezTo>
                  <a:cubicBezTo>
                    <a:pt x="21107" y="40366"/>
                    <a:pt x="0" y="2349"/>
                    <a:pt x="0" y="2349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9" name="任意多边形: 形状 3368"/>
            <p:cNvSpPr/>
            <p:nvPr/>
          </p:nvSpPr>
          <p:spPr>
            <a:xfrm>
              <a:off x="7122602" y="5479286"/>
              <a:ext cx="30693" cy="10926"/>
            </a:xfrm>
            <a:custGeom>
              <a:avLst/>
              <a:gdLst>
                <a:gd name="connsiteX0" fmla="*/ 0 w 30693"/>
                <a:gd name="connsiteY0" fmla="*/ 6706 h 10926"/>
                <a:gd name="connsiteX1" fmla="*/ 18431 w 30693"/>
                <a:gd name="connsiteY1" fmla="*/ 10173 h 10926"/>
                <a:gd name="connsiteX2" fmla="*/ 30596 w 30693"/>
                <a:gd name="connsiteY2" fmla="*/ 654 h 10926"/>
                <a:gd name="connsiteX3" fmla="*/ 0 w 30693"/>
                <a:gd name="connsiteY3" fmla="*/ 6706 h 10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93" h="10926">
                  <a:moveTo>
                    <a:pt x="0" y="6706"/>
                  </a:moveTo>
                  <a:cubicBezTo>
                    <a:pt x="0" y="6706"/>
                    <a:pt x="2311" y="13062"/>
                    <a:pt x="18431" y="10173"/>
                  </a:cubicBezTo>
                  <a:cubicBezTo>
                    <a:pt x="18431" y="10173"/>
                    <a:pt x="31964" y="7770"/>
                    <a:pt x="30596" y="654"/>
                  </a:cubicBezTo>
                  <a:cubicBezTo>
                    <a:pt x="30718" y="654"/>
                    <a:pt x="16971" y="-2935"/>
                    <a:pt x="0" y="6706"/>
                  </a:cubicBezTo>
                  <a:close/>
                </a:path>
              </a:pathLst>
            </a:custGeom>
            <a:solidFill>
              <a:srgbClr val="FFFFF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0" name="任意多边形: 形状 3369"/>
            <p:cNvSpPr/>
            <p:nvPr/>
          </p:nvSpPr>
          <p:spPr>
            <a:xfrm>
              <a:off x="6957245" y="5627566"/>
              <a:ext cx="225131" cy="433268"/>
            </a:xfrm>
            <a:custGeom>
              <a:avLst/>
              <a:gdLst>
                <a:gd name="connsiteX0" fmla="*/ 182572 w 225131"/>
                <a:gd name="connsiteY0" fmla="*/ 335247 h 433268"/>
                <a:gd name="connsiteX1" fmla="*/ 132845 w 225131"/>
                <a:gd name="connsiteY1" fmla="*/ 433269 h 433268"/>
                <a:gd name="connsiteX2" fmla="*/ 104044 w 225131"/>
                <a:gd name="connsiteY2" fmla="*/ 430805 h 433268"/>
                <a:gd name="connsiteX3" fmla="*/ 62287 w 225131"/>
                <a:gd name="connsiteY3" fmla="*/ 424145 h 433268"/>
                <a:gd name="connsiteX4" fmla="*/ 21289 w 225131"/>
                <a:gd name="connsiteY4" fmla="*/ 411006 h 433268"/>
                <a:gd name="connsiteX5" fmla="*/ 0 w 225131"/>
                <a:gd name="connsiteY5" fmla="*/ 392758 h 433268"/>
                <a:gd name="connsiteX6" fmla="*/ 43035 w 225131"/>
                <a:gd name="connsiteY6" fmla="*/ 250697 h 433268"/>
                <a:gd name="connsiteX7" fmla="*/ 44434 w 225131"/>
                <a:gd name="connsiteY7" fmla="*/ 241087 h 433268"/>
                <a:gd name="connsiteX8" fmla="*/ 35583 w 225131"/>
                <a:gd name="connsiteY8" fmla="*/ 155017 h 433268"/>
                <a:gd name="connsiteX9" fmla="*/ 35583 w 225131"/>
                <a:gd name="connsiteY9" fmla="*/ 155017 h 433268"/>
                <a:gd name="connsiteX10" fmla="*/ 34398 w 225131"/>
                <a:gd name="connsiteY10" fmla="*/ 150850 h 433268"/>
                <a:gd name="connsiteX11" fmla="*/ 33363 w 225131"/>
                <a:gd name="connsiteY11" fmla="*/ 146592 h 433268"/>
                <a:gd name="connsiteX12" fmla="*/ 32998 w 225131"/>
                <a:gd name="connsiteY12" fmla="*/ 144859 h 433268"/>
                <a:gd name="connsiteX13" fmla="*/ 12044 w 225131"/>
                <a:gd name="connsiteY13" fmla="*/ 39172 h 433268"/>
                <a:gd name="connsiteX14" fmla="*/ 8850 w 225131"/>
                <a:gd name="connsiteY14" fmla="*/ 24635 h 433268"/>
                <a:gd name="connsiteX15" fmla="*/ 34458 w 225131"/>
                <a:gd name="connsiteY15" fmla="*/ 0 h 433268"/>
                <a:gd name="connsiteX16" fmla="*/ 213897 w 225131"/>
                <a:gd name="connsiteY16" fmla="*/ 149360 h 433268"/>
                <a:gd name="connsiteX17" fmla="*/ 182572 w 225131"/>
                <a:gd name="connsiteY17" fmla="*/ 335247 h 43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5131" h="433268">
                  <a:moveTo>
                    <a:pt x="182572" y="335247"/>
                  </a:moveTo>
                  <a:cubicBezTo>
                    <a:pt x="170406" y="376457"/>
                    <a:pt x="163350" y="410337"/>
                    <a:pt x="132845" y="433269"/>
                  </a:cubicBezTo>
                  <a:cubicBezTo>
                    <a:pt x="122900" y="432691"/>
                    <a:pt x="113168" y="431839"/>
                    <a:pt x="104044" y="430805"/>
                  </a:cubicBezTo>
                  <a:cubicBezTo>
                    <a:pt x="90014" y="429345"/>
                    <a:pt x="76074" y="427121"/>
                    <a:pt x="62287" y="424145"/>
                  </a:cubicBezTo>
                  <a:cubicBezTo>
                    <a:pt x="48191" y="421242"/>
                    <a:pt x="34447" y="416837"/>
                    <a:pt x="21289" y="411006"/>
                  </a:cubicBezTo>
                  <a:cubicBezTo>
                    <a:pt x="11496" y="406292"/>
                    <a:pt x="3436" y="400361"/>
                    <a:pt x="0" y="392758"/>
                  </a:cubicBezTo>
                  <a:cubicBezTo>
                    <a:pt x="6083" y="359577"/>
                    <a:pt x="35888" y="287345"/>
                    <a:pt x="43035" y="250697"/>
                  </a:cubicBezTo>
                  <a:cubicBezTo>
                    <a:pt x="43687" y="247524"/>
                    <a:pt x="44154" y="244315"/>
                    <a:pt x="44434" y="241087"/>
                  </a:cubicBezTo>
                  <a:cubicBezTo>
                    <a:pt x="46741" y="212097"/>
                    <a:pt x="43742" y="182930"/>
                    <a:pt x="35583" y="155017"/>
                  </a:cubicBezTo>
                  <a:lnTo>
                    <a:pt x="35583" y="155017"/>
                  </a:lnTo>
                  <a:lnTo>
                    <a:pt x="34398" y="150850"/>
                  </a:lnTo>
                  <a:cubicBezTo>
                    <a:pt x="34124" y="149968"/>
                    <a:pt x="33789" y="148478"/>
                    <a:pt x="33363" y="146592"/>
                  </a:cubicBezTo>
                  <a:cubicBezTo>
                    <a:pt x="33363" y="146045"/>
                    <a:pt x="33120" y="145467"/>
                    <a:pt x="32998" y="144859"/>
                  </a:cubicBezTo>
                  <a:cubicBezTo>
                    <a:pt x="28102" y="121593"/>
                    <a:pt x="15298" y="48692"/>
                    <a:pt x="12044" y="39172"/>
                  </a:cubicBezTo>
                  <a:cubicBezTo>
                    <a:pt x="10605" y="34416"/>
                    <a:pt x="9538" y="29556"/>
                    <a:pt x="8850" y="24635"/>
                  </a:cubicBezTo>
                  <a:lnTo>
                    <a:pt x="34458" y="0"/>
                  </a:lnTo>
                  <a:cubicBezTo>
                    <a:pt x="34458" y="0"/>
                    <a:pt x="181476" y="62743"/>
                    <a:pt x="213897" y="149360"/>
                  </a:cubicBezTo>
                  <a:cubicBezTo>
                    <a:pt x="246318" y="235977"/>
                    <a:pt x="199998" y="276153"/>
                    <a:pt x="182572" y="335247"/>
                  </a:cubicBezTo>
                  <a:close/>
                </a:path>
              </a:pathLst>
            </a:custGeom>
            <a:solidFill>
              <a:srgbClr val="5F9AA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1" name="任意多边形: 形状 3370"/>
            <p:cNvSpPr/>
            <p:nvPr/>
          </p:nvSpPr>
          <p:spPr>
            <a:xfrm>
              <a:off x="7226670" y="5722117"/>
              <a:ext cx="204597" cy="102801"/>
            </a:xfrm>
            <a:custGeom>
              <a:avLst/>
              <a:gdLst>
                <a:gd name="connsiteX0" fmla="*/ 204598 w 204597"/>
                <a:gd name="connsiteY0" fmla="*/ 82151 h 102801"/>
                <a:gd name="connsiteX1" fmla="*/ 109708 w 204597"/>
                <a:gd name="connsiteY1" fmla="*/ 102801 h 102801"/>
                <a:gd name="connsiteX2" fmla="*/ 1741 w 204597"/>
                <a:gd name="connsiteY2" fmla="*/ 22814 h 102801"/>
                <a:gd name="connsiteX3" fmla="*/ 9466 w 204597"/>
                <a:gd name="connsiteY3" fmla="*/ 856 h 102801"/>
                <a:gd name="connsiteX4" fmla="*/ 113084 w 204597"/>
                <a:gd name="connsiteY4" fmla="*/ 90058 h 102801"/>
                <a:gd name="connsiteX5" fmla="*/ 204598 w 204597"/>
                <a:gd name="connsiteY5" fmla="*/ 82151 h 10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597" h="102801">
                  <a:moveTo>
                    <a:pt x="204598" y="82151"/>
                  </a:moveTo>
                  <a:cubicBezTo>
                    <a:pt x="172055" y="92461"/>
                    <a:pt x="136655" y="101494"/>
                    <a:pt x="109708" y="102801"/>
                  </a:cubicBezTo>
                  <a:cubicBezTo>
                    <a:pt x="109708" y="102801"/>
                    <a:pt x="54660" y="81664"/>
                    <a:pt x="1741" y="22814"/>
                  </a:cubicBezTo>
                  <a:cubicBezTo>
                    <a:pt x="-510" y="12808"/>
                    <a:pt x="-2639" y="-3980"/>
                    <a:pt x="9466" y="856"/>
                  </a:cubicBezTo>
                  <a:cubicBezTo>
                    <a:pt x="26467" y="7669"/>
                    <a:pt x="89301" y="88355"/>
                    <a:pt x="113084" y="90058"/>
                  </a:cubicBezTo>
                  <a:cubicBezTo>
                    <a:pt x="130115" y="91275"/>
                    <a:pt x="178503" y="85557"/>
                    <a:pt x="204598" y="82151"/>
                  </a:cubicBezTo>
                  <a:close/>
                </a:path>
              </a:pathLst>
            </a:custGeom>
            <a:solidFill>
              <a:srgbClr val="5F9AA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2" name="任意多边形: 形状 3371"/>
            <p:cNvSpPr/>
            <p:nvPr/>
          </p:nvSpPr>
          <p:spPr>
            <a:xfrm>
              <a:off x="6959395" y="5593199"/>
              <a:ext cx="355786" cy="247564"/>
            </a:xfrm>
            <a:custGeom>
              <a:avLst/>
              <a:gdLst>
                <a:gd name="connsiteX0" fmla="*/ 355785 w 355786"/>
                <a:gd name="connsiteY0" fmla="*/ 188107 h 247564"/>
                <a:gd name="connsiteX1" fmla="*/ 220507 w 355786"/>
                <a:gd name="connsiteY1" fmla="*/ 239566 h 247564"/>
                <a:gd name="connsiteX2" fmla="*/ 170142 w 355786"/>
                <a:gd name="connsiteY2" fmla="*/ 247565 h 247564"/>
                <a:gd name="connsiteX3" fmla="*/ 51013 w 355786"/>
                <a:gd name="connsiteY3" fmla="*/ 154561 h 247564"/>
                <a:gd name="connsiteX4" fmla="*/ 28325 w 355786"/>
                <a:gd name="connsiteY4" fmla="*/ 0 h 247564"/>
                <a:gd name="connsiteX5" fmla="*/ 188816 w 355786"/>
                <a:gd name="connsiteY5" fmla="*/ 173691 h 247564"/>
                <a:gd name="connsiteX6" fmla="*/ 221753 w 355786"/>
                <a:gd name="connsiteY6" fmla="*/ 172931 h 247564"/>
                <a:gd name="connsiteX7" fmla="*/ 352774 w 355786"/>
                <a:gd name="connsiteY7" fmla="*/ 159670 h 247564"/>
                <a:gd name="connsiteX8" fmla="*/ 354447 w 355786"/>
                <a:gd name="connsiteY8" fmla="*/ 169433 h 247564"/>
                <a:gd name="connsiteX9" fmla="*/ 355785 w 355786"/>
                <a:gd name="connsiteY9" fmla="*/ 188107 h 24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5786" h="247564">
                  <a:moveTo>
                    <a:pt x="355785" y="188107"/>
                  </a:moveTo>
                  <a:cubicBezTo>
                    <a:pt x="355785" y="188107"/>
                    <a:pt x="283340" y="224603"/>
                    <a:pt x="220507" y="239566"/>
                  </a:cubicBezTo>
                  <a:cubicBezTo>
                    <a:pt x="203994" y="243744"/>
                    <a:pt x="187137" y="246421"/>
                    <a:pt x="170142" y="247565"/>
                  </a:cubicBezTo>
                  <a:cubicBezTo>
                    <a:pt x="170142" y="247565"/>
                    <a:pt x="102594" y="226793"/>
                    <a:pt x="51013" y="154561"/>
                  </a:cubicBezTo>
                  <a:cubicBezTo>
                    <a:pt x="-48560" y="15055"/>
                    <a:pt x="28325" y="0"/>
                    <a:pt x="28325" y="0"/>
                  </a:cubicBezTo>
                  <a:cubicBezTo>
                    <a:pt x="28325" y="0"/>
                    <a:pt x="94869" y="41514"/>
                    <a:pt x="188816" y="173691"/>
                  </a:cubicBezTo>
                  <a:cubicBezTo>
                    <a:pt x="192100" y="178314"/>
                    <a:pt x="200373" y="177249"/>
                    <a:pt x="221753" y="172931"/>
                  </a:cubicBezTo>
                  <a:cubicBezTo>
                    <a:pt x="244594" y="168338"/>
                    <a:pt x="290032" y="168886"/>
                    <a:pt x="352774" y="159670"/>
                  </a:cubicBezTo>
                  <a:cubicBezTo>
                    <a:pt x="353778" y="162832"/>
                    <a:pt x="354341" y="166117"/>
                    <a:pt x="354447" y="169433"/>
                  </a:cubicBezTo>
                  <a:cubicBezTo>
                    <a:pt x="355877" y="185947"/>
                    <a:pt x="355785" y="188107"/>
                    <a:pt x="355785" y="188107"/>
                  </a:cubicBezTo>
                  <a:close/>
                </a:path>
              </a:pathLst>
            </a:custGeom>
            <a:solidFill>
              <a:srgbClr val="80BDCC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3" name="任意多边形: 形状 3372"/>
            <p:cNvSpPr/>
            <p:nvPr/>
          </p:nvSpPr>
          <p:spPr>
            <a:xfrm>
              <a:off x="7376415" y="5722340"/>
              <a:ext cx="220720" cy="95978"/>
            </a:xfrm>
            <a:custGeom>
              <a:avLst/>
              <a:gdLst>
                <a:gd name="connsiteX0" fmla="*/ 218690 w 220720"/>
                <a:gd name="connsiteY0" fmla="*/ 3887 h 95978"/>
                <a:gd name="connsiteX1" fmla="*/ 157863 w 220720"/>
                <a:gd name="connsiteY1" fmla="*/ 8205 h 95978"/>
                <a:gd name="connsiteX2" fmla="*/ 141227 w 220720"/>
                <a:gd name="connsiteY2" fmla="*/ 14775 h 95978"/>
                <a:gd name="connsiteX3" fmla="*/ 5949 w 220720"/>
                <a:gd name="connsiteY3" fmla="*/ 29069 h 95978"/>
                <a:gd name="connsiteX4" fmla="*/ 3454 w 220720"/>
                <a:gd name="connsiteY4" fmla="*/ 95978 h 95978"/>
                <a:gd name="connsiteX5" fmla="*/ 54732 w 220720"/>
                <a:gd name="connsiteY5" fmla="*/ 81897 h 95978"/>
                <a:gd name="connsiteX6" fmla="*/ 146915 w 220720"/>
                <a:gd name="connsiteY6" fmla="*/ 45827 h 95978"/>
                <a:gd name="connsiteX7" fmla="*/ 175078 w 220720"/>
                <a:gd name="connsiteY7" fmla="*/ 43515 h 95978"/>
                <a:gd name="connsiteX8" fmla="*/ 218690 w 220720"/>
                <a:gd name="connsiteY8" fmla="*/ 3887 h 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720" h="95978">
                  <a:moveTo>
                    <a:pt x="218690" y="3887"/>
                  </a:moveTo>
                  <a:cubicBezTo>
                    <a:pt x="210570" y="-3747"/>
                    <a:pt x="172310" y="1028"/>
                    <a:pt x="157863" y="8205"/>
                  </a:cubicBezTo>
                  <a:cubicBezTo>
                    <a:pt x="152495" y="10819"/>
                    <a:pt x="146933" y="13015"/>
                    <a:pt x="141227" y="14775"/>
                  </a:cubicBezTo>
                  <a:cubicBezTo>
                    <a:pt x="74318" y="24477"/>
                    <a:pt x="27816" y="24811"/>
                    <a:pt x="5949" y="29069"/>
                  </a:cubicBezTo>
                  <a:cubicBezTo>
                    <a:pt x="-1021" y="50718"/>
                    <a:pt x="-1884" y="73870"/>
                    <a:pt x="3454" y="95978"/>
                  </a:cubicBezTo>
                  <a:cubicBezTo>
                    <a:pt x="20273" y="92238"/>
                    <a:pt x="37883" y="87250"/>
                    <a:pt x="54732" y="81897"/>
                  </a:cubicBezTo>
                  <a:cubicBezTo>
                    <a:pt x="86128" y="71657"/>
                    <a:pt x="116907" y="59614"/>
                    <a:pt x="146915" y="45827"/>
                  </a:cubicBezTo>
                  <a:cubicBezTo>
                    <a:pt x="156244" y="44459"/>
                    <a:pt x="165651" y="43687"/>
                    <a:pt x="175078" y="43515"/>
                  </a:cubicBezTo>
                  <a:cubicBezTo>
                    <a:pt x="210235" y="42603"/>
                    <a:pt x="226810" y="11551"/>
                    <a:pt x="218690" y="3887"/>
                  </a:cubicBezTo>
                  <a:close/>
                </a:path>
              </a:pathLst>
            </a:custGeom>
            <a:solidFill>
              <a:srgbClr val="A8633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4" name="任意多边形: 形状 3373"/>
            <p:cNvSpPr/>
            <p:nvPr/>
          </p:nvSpPr>
          <p:spPr>
            <a:xfrm>
              <a:off x="7179932" y="5732419"/>
              <a:ext cx="225239" cy="100436"/>
            </a:xfrm>
            <a:custGeom>
              <a:avLst/>
              <a:gdLst>
                <a:gd name="connsiteX0" fmla="*/ 223082 w 225239"/>
                <a:gd name="connsiteY0" fmla="*/ 4148 h 100436"/>
                <a:gd name="connsiteX1" fmla="*/ 158271 w 225239"/>
                <a:gd name="connsiteY1" fmla="*/ 8741 h 100436"/>
                <a:gd name="connsiteX2" fmla="*/ 132572 w 225239"/>
                <a:gd name="connsiteY2" fmla="*/ 18078 h 100436"/>
                <a:gd name="connsiteX3" fmla="*/ 132572 w 225239"/>
                <a:gd name="connsiteY3" fmla="*/ 18078 h 100436"/>
                <a:gd name="connsiteX4" fmla="*/ 1247 w 225239"/>
                <a:gd name="connsiteY4" fmla="*/ 33893 h 100436"/>
                <a:gd name="connsiteX5" fmla="*/ 0 w 225239"/>
                <a:gd name="connsiteY5" fmla="*/ 100437 h 100436"/>
                <a:gd name="connsiteX6" fmla="*/ 136495 w 225239"/>
                <a:gd name="connsiteY6" fmla="*/ 51106 h 100436"/>
                <a:gd name="connsiteX7" fmla="*/ 176671 w 225239"/>
                <a:gd name="connsiteY7" fmla="*/ 46605 h 100436"/>
                <a:gd name="connsiteX8" fmla="*/ 223082 w 225239"/>
                <a:gd name="connsiteY8" fmla="*/ 4148 h 10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239" h="100436">
                  <a:moveTo>
                    <a:pt x="223082" y="4148"/>
                  </a:moveTo>
                  <a:cubicBezTo>
                    <a:pt x="214384" y="-4003"/>
                    <a:pt x="173569" y="1107"/>
                    <a:pt x="158271" y="8741"/>
                  </a:cubicBezTo>
                  <a:cubicBezTo>
                    <a:pt x="150038" y="12703"/>
                    <a:pt x="141429" y="15831"/>
                    <a:pt x="132572" y="18078"/>
                  </a:cubicBezTo>
                  <a:lnTo>
                    <a:pt x="132572" y="18078"/>
                  </a:lnTo>
                  <a:cubicBezTo>
                    <a:pt x="69829" y="27202"/>
                    <a:pt x="24087" y="29300"/>
                    <a:pt x="1247" y="33893"/>
                  </a:cubicBezTo>
                  <a:cubicBezTo>
                    <a:pt x="11393" y="55020"/>
                    <a:pt x="10931" y="79705"/>
                    <a:pt x="0" y="100437"/>
                  </a:cubicBezTo>
                  <a:cubicBezTo>
                    <a:pt x="60127" y="86021"/>
                    <a:pt x="130595" y="53813"/>
                    <a:pt x="136495" y="51106"/>
                  </a:cubicBezTo>
                  <a:cubicBezTo>
                    <a:pt x="149686" y="48169"/>
                    <a:pt x="163156" y="46660"/>
                    <a:pt x="176671" y="46605"/>
                  </a:cubicBezTo>
                  <a:cubicBezTo>
                    <a:pt x="213897" y="45510"/>
                    <a:pt x="231750" y="12329"/>
                    <a:pt x="223082" y="4148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5" name="任意多边形: 形状 3374"/>
            <p:cNvSpPr/>
            <p:nvPr/>
          </p:nvSpPr>
          <p:spPr>
            <a:xfrm>
              <a:off x="10285441" y="5294083"/>
              <a:ext cx="680559" cy="632354"/>
            </a:xfrm>
            <a:custGeom>
              <a:avLst/>
              <a:gdLst>
                <a:gd name="connsiteX0" fmla="*/ 680559 w 680559"/>
                <a:gd name="connsiteY0" fmla="*/ 164597 h 632354"/>
                <a:gd name="connsiteX1" fmla="*/ 680559 w 680559"/>
                <a:gd name="connsiteY1" fmla="*/ 190023 h 632354"/>
                <a:gd name="connsiteX2" fmla="*/ 621983 w 680559"/>
                <a:gd name="connsiteY2" fmla="*/ 632355 h 632354"/>
                <a:gd name="connsiteX3" fmla="*/ 32329 w 680559"/>
                <a:gd name="connsiteY3" fmla="*/ 632355 h 632354"/>
                <a:gd name="connsiteX4" fmla="*/ 0 w 680559"/>
                <a:gd name="connsiteY4" fmla="*/ 593821 h 632354"/>
                <a:gd name="connsiteX5" fmla="*/ 0 w 680559"/>
                <a:gd name="connsiteY5" fmla="*/ 38534 h 632354"/>
                <a:gd name="connsiteX6" fmla="*/ 32329 w 680559"/>
                <a:gd name="connsiteY6" fmla="*/ 0 h 632354"/>
                <a:gd name="connsiteX7" fmla="*/ 670675 w 680559"/>
                <a:gd name="connsiteY7" fmla="*/ 0 h 632354"/>
                <a:gd name="connsiteX8" fmla="*/ 680498 w 680559"/>
                <a:gd name="connsiteY8" fmla="*/ 152067 h 632354"/>
                <a:gd name="connsiteX9" fmla="*/ 680559 w 680559"/>
                <a:gd name="connsiteY9" fmla="*/ 164597 h 63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0559" h="632354">
                  <a:moveTo>
                    <a:pt x="680559" y="164597"/>
                  </a:moveTo>
                  <a:cubicBezTo>
                    <a:pt x="680559" y="173012"/>
                    <a:pt x="680559" y="181487"/>
                    <a:pt x="680559" y="190023"/>
                  </a:cubicBezTo>
                  <a:cubicBezTo>
                    <a:pt x="679282" y="336798"/>
                    <a:pt x="658389" y="486675"/>
                    <a:pt x="621983" y="632355"/>
                  </a:cubicBezTo>
                  <a:lnTo>
                    <a:pt x="32329" y="632355"/>
                  </a:lnTo>
                  <a:cubicBezTo>
                    <a:pt x="14537" y="632355"/>
                    <a:pt x="0" y="615019"/>
                    <a:pt x="0" y="593821"/>
                  </a:cubicBezTo>
                  <a:lnTo>
                    <a:pt x="0" y="38534"/>
                  </a:lnTo>
                  <a:cubicBezTo>
                    <a:pt x="0" y="17244"/>
                    <a:pt x="14537" y="0"/>
                    <a:pt x="32329" y="0"/>
                  </a:cubicBezTo>
                  <a:lnTo>
                    <a:pt x="670675" y="0"/>
                  </a:lnTo>
                  <a:cubicBezTo>
                    <a:pt x="676514" y="50491"/>
                    <a:pt x="679793" y="101245"/>
                    <a:pt x="680498" y="152067"/>
                  </a:cubicBezTo>
                  <a:cubicBezTo>
                    <a:pt x="680499" y="156264"/>
                    <a:pt x="680529" y="160431"/>
                    <a:pt x="680559" y="164597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6" name="任意多边形: 形状 3375"/>
            <p:cNvSpPr/>
            <p:nvPr/>
          </p:nvSpPr>
          <p:spPr>
            <a:xfrm>
              <a:off x="10360683" y="5423312"/>
              <a:ext cx="505774" cy="76122"/>
            </a:xfrm>
            <a:custGeom>
              <a:avLst/>
              <a:gdLst>
                <a:gd name="connsiteX0" fmla="*/ 494674 w 505774"/>
                <a:gd name="connsiteY0" fmla="*/ 49967 h 76122"/>
                <a:gd name="connsiteX1" fmla="*/ 207328 w 505774"/>
                <a:gd name="connsiteY1" fmla="*/ 49967 h 76122"/>
                <a:gd name="connsiteX2" fmla="*/ 209275 w 505774"/>
                <a:gd name="connsiteY2" fmla="*/ 11220 h 76122"/>
                <a:gd name="connsiteX3" fmla="*/ 204044 w 505774"/>
                <a:gd name="connsiteY3" fmla="*/ 11220 h 76122"/>
                <a:gd name="connsiteX4" fmla="*/ 169920 w 505774"/>
                <a:gd name="connsiteY4" fmla="*/ 11220 h 76122"/>
                <a:gd name="connsiteX5" fmla="*/ 163837 w 505774"/>
                <a:gd name="connsiteY5" fmla="*/ 11220 h 76122"/>
                <a:gd name="connsiteX6" fmla="*/ 166331 w 505774"/>
                <a:gd name="connsiteY6" fmla="*/ 49967 h 76122"/>
                <a:gd name="connsiteX7" fmla="*/ 138016 w 505774"/>
                <a:gd name="connsiteY7" fmla="*/ 49967 h 76122"/>
                <a:gd name="connsiteX8" fmla="*/ 139962 w 505774"/>
                <a:gd name="connsiteY8" fmla="*/ 11220 h 76122"/>
                <a:gd name="connsiteX9" fmla="*/ 134731 w 505774"/>
                <a:gd name="connsiteY9" fmla="*/ 11220 h 76122"/>
                <a:gd name="connsiteX10" fmla="*/ 100608 w 505774"/>
                <a:gd name="connsiteY10" fmla="*/ 11220 h 76122"/>
                <a:gd name="connsiteX11" fmla="*/ 94525 w 505774"/>
                <a:gd name="connsiteY11" fmla="*/ 11220 h 76122"/>
                <a:gd name="connsiteX12" fmla="*/ 97019 w 505774"/>
                <a:gd name="connsiteY12" fmla="*/ 49967 h 76122"/>
                <a:gd name="connsiteX13" fmla="*/ 68704 w 505774"/>
                <a:gd name="connsiteY13" fmla="*/ 49967 h 76122"/>
                <a:gd name="connsiteX14" fmla="*/ 70651 w 505774"/>
                <a:gd name="connsiteY14" fmla="*/ 11220 h 76122"/>
                <a:gd name="connsiteX15" fmla="*/ 65420 w 505774"/>
                <a:gd name="connsiteY15" fmla="*/ 11220 h 76122"/>
                <a:gd name="connsiteX16" fmla="*/ 31295 w 505774"/>
                <a:gd name="connsiteY16" fmla="*/ 11220 h 76122"/>
                <a:gd name="connsiteX17" fmla="*/ 25213 w 505774"/>
                <a:gd name="connsiteY17" fmla="*/ 11220 h 76122"/>
                <a:gd name="connsiteX18" fmla="*/ 27707 w 505774"/>
                <a:gd name="connsiteY18" fmla="*/ 49967 h 76122"/>
                <a:gd name="connsiteX19" fmla="*/ 10706 w 505774"/>
                <a:gd name="connsiteY19" fmla="*/ 49967 h 76122"/>
                <a:gd name="connsiteX20" fmla="*/ 0 w 505774"/>
                <a:gd name="connsiteY20" fmla="*/ 60703 h 76122"/>
                <a:gd name="connsiteX21" fmla="*/ 1 w 505774"/>
                <a:gd name="connsiteY21" fmla="*/ 65387 h 76122"/>
                <a:gd name="connsiteX22" fmla="*/ 10706 w 505774"/>
                <a:gd name="connsiteY22" fmla="*/ 76123 h 76122"/>
                <a:gd name="connsiteX23" fmla="*/ 495038 w 505774"/>
                <a:gd name="connsiteY23" fmla="*/ 76123 h 76122"/>
                <a:gd name="connsiteX24" fmla="*/ 505774 w 505774"/>
                <a:gd name="connsiteY24" fmla="*/ 65387 h 76122"/>
                <a:gd name="connsiteX25" fmla="*/ 505774 w 505774"/>
                <a:gd name="connsiteY25" fmla="*/ 60703 h 76122"/>
                <a:gd name="connsiteX26" fmla="*/ 494983 w 505774"/>
                <a:gd name="connsiteY26" fmla="*/ 49962 h 76122"/>
                <a:gd name="connsiteX27" fmla="*/ 494673 w 505774"/>
                <a:gd name="connsiteY27" fmla="*/ 49967 h 7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5774" h="76122">
                  <a:moveTo>
                    <a:pt x="494674" y="49967"/>
                  </a:moveTo>
                  <a:lnTo>
                    <a:pt x="207328" y="49967"/>
                  </a:lnTo>
                  <a:lnTo>
                    <a:pt x="209275" y="11220"/>
                  </a:lnTo>
                  <a:lnTo>
                    <a:pt x="204044" y="11220"/>
                  </a:lnTo>
                  <a:cubicBezTo>
                    <a:pt x="202523" y="-6298"/>
                    <a:pt x="170589" y="-945"/>
                    <a:pt x="169920" y="11220"/>
                  </a:cubicBezTo>
                  <a:lnTo>
                    <a:pt x="163837" y="11220"/>
                  </a:lnTo>
                  <a:lnTo>
                    <a:pt x="166331" y="49967"/>
                  </a:lnTo>
                  <a:lnTo>
                    <a:pt x="138016" y="49967"/>
                  </a:lnTo>
                  <a:lnTo>
                    <a:pt x="139962" y="11220"/>
                  </a:lnTo>
                  <a:lnTo>
                    <a:pt x="134731" y="11220"/>
                  </a:lnTo>
                  <a:cubicBezTo>
                    <a:pt x="133211" y="-6298"/>
                    <a:pt x="101277" y="-945"/>
                    <a:pt x="100608" y="11220"/>
                  </a:cubicBezTo>
                  <a:lnTo>
                    <a:pt x="94525" y="11220"/>
                  </a:lnTo>
                  <a:lnTo>
                    <a:pt x="97019" y="49967"/>
                  </a:lnTo>
                  <a:lnTo>
                    <a:pt x="68704" y="49967"/>
                  </a:lnTo>
                  <a:lnTo>
                    <a:pt x="70651" y="11220"/>
                  </a:lnTo>
                  <a:lnTo>
                    <a:pt x="65420" y="11220"/>
                  </a:lnTo>
                  <a:cubicBezTo>
                    <a:pt x="63899" y="-6298"/>
                    <a:pt x="31965" y="-945"/>
                    <a:pt x="31295" y="11220"/>
                  </a:cubicBezTo>
                  <a:lnTo>
                    <a:pt x="25213" y="11220"/>
                  </a:lnTo>
                  <a:lnTo>
                    <a:pt x="27707" y="49967"/>
                  </a:lnTo>
                  <a:lnTo>
                    <a:pt x="10706" y="49967"/>
                  </a:lnTo>
                  <a:cubicBezTo>
                    <a:pt x="4788" y="49984"/>
                    <a:pt x="0" y="54786"/>
                    <a:pt x="0" y="60703"/>
                  </a:cubicBezTo>
                  <a:lnTo>
                    <a:pt x="1" y="65387"/>
                  </a:lnTo>
                  <a:cubicBezTo>
                    <a:pt x="1" y="71304"/>
                    <a:pt x="4789" y="76106"/>
                    <a:pt x="10706" y="76123"/>
                  </a:cubicBezTo>
                  <a:lnTo>
                    <a:pt x="495038" y="76123"/>
                  </a:lnTo>
                  <a:cubicBezTo>
                    <a:pt x="500961" y="76106"/>
                    <a:pt x="505757" y="71309"/>
                    <a:pt x="505774" y="65387"/>
                  </a:cubicBezTo>
                  <a:lnTo>
                    <a:pt x="505774" y="60703"/>
                  </a:lnTo>
                  <a:cubicBezTo>
                    <a:pt x="505760" y="54757"/>
                    <a:pt x="500929" y="49948"/>
                    <a:pt x="494983" y="49962"/>
                  </a:cubicBezTo>
                  <a:cubicBezTo>
                    <a:pt x="494880" y="49962"/>
                    <a:pt x="494776" y="49964"/>
                    <a:pt x="494673" y="49967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7" name="任意多边形: 形状 3376"/>
            <p:cNvSpPr/>
            <p:nvPr/>
          </p:nvSpPr>
          <p:spPr>
            <a:xfrm>
              <a:off x="10360318" y="5695874"/>
              <a:ext cx="505774" cy="26155"/>
            </a:xfrm>
            <a:custGeom>
              <a:avLst/>
              <a:gdLst>
                <a:gd name="connsiteX0" fmla="*/ 495038 w 505774"/>
                <a:gd name="connsiteY0" fmla="*/ 0 h 26155"/>
                <a:gd name="connsiteX1" fmla="*/ 505774 w 505774"/>
                <a:gd name="connsiteY1" fmla="*/ 0 h 26155"/>
                <a:gd name="connsiteX2" fmla="*/ 505774 w 505774"/>
                <a:gd name="connsiteY2" fmla="*/ 26155 h 26155"/>
                <a:gd name="connsiteX3" fmla="*/ 495038 w 505774"/>
                <a:gd name="connsiteY3" fmla="*/ 26155 h 26155"/>
                <a:gd name="connsiteX4" fmla="*/ 10736 w 505774"/>
                <a:gd name="connsiteY4" fmla="*/ 26155 h 26155"/>
                <a:gd name="connsiteX5" fmla="*/ 10736 w 505774"/>
                <a:gd name="connsiteY5" fmla="*/ 0 h 26155"/>
                <a:gd name="connsiteX6" fmla="*/ 0 w 505774"/>
                <a:gd name="connsiteY6" fmla="*/ 0 h 26155"/>
                <a:gd name="connsiteX7" fmla="*/ 10736 w 505774"/>
                <a:gd name="connsiteY7" fmla="*/ 0 h 2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5774" h="26155">
                  <a:moveTo>
                    <a:pt x="495038" y="0"/>
                  </a:moveTo>
                  <a:cubicBezTo>
                    <a:pt x="500967" y="0"/>
                    <a:pt x="505774" y="0"/>
                    <a:pt x="505774" y="0"/>
                  </a:cubicBezTo>
                  <a:lnTo>
                    <a:pt x="505774" y="26155"/>
                  </a:lnTo>
                  <a:cubicBezTo>
                    <a:pt x="505774" y="26155"/>
                    <a:pt x="500968" y="26155"/>
                    <a:pt x="495038" y="26155"/>
                  </a:cubicBezTo>
                  <a:lnTo>
                    <a:pt x="10736" y="26155"/>
                  </a:lnTo>
                  <a:lnTo>
                    <a:pt x="10736" y="0"/>
                  </a:lnTo>
                  <a:cubicBezTo>
                    <a:pt x="4807" y="0"/>
                    <a:pt x="0" y="0"/>
                    <a:pt x="0" y="0"/>
                  </a:cubicBezTo>
                  <a:cubicBezTo>
                    <a:pt x="0" y="0"/>
                    <a:pt x="4806" y="0"/>
                    <a:pt x="10736" y="0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8" name="任意多边形: 形状 3377"/>
            <p:cNvSpPr/>
            <p:nvPr/>
          </p:nvSpPr>
          <p:spPr>
            <a:xfrm>
              <a:off x="10385531" y="5596347"/>
              <a:ext cx="184426" cy="99648"/>
            </a:xfrm>
            <a:custGeom>
              <a:avLst/>
              <a:gdLst>
                <a:gd name="connsiteX0" fmla="*/ 162103 w 184426"/>
                <a:gd name="connsiteY0" fmla="*/ 35750 h 99648"/>
                <a:gd name="connsiteX1" fmla="*/ 123904 w 184426"/>
                <a:gd name="connsiteY1" fmla="*/ 4059 h 99648"/>
                <a:gd name="connsiteX2" fmla="*/ 51855 w 184426"/>
                <a:gd name="connsiteY2" fmla="*/ 24406 h 99648"/>
                <a:gd name="connsiteX3" fmla="*/ 25182 w 184426"/>
                <a:gd name="connsiteY3" fmla="*/ 60902 h 99648"/>
                <a:gd name="connsiteX4" fmla="*/ 0 w 184426"/>
                <a:gd name="connsiteY4" fmla="*/ 60902 h 99648"/>
                <a:gd name="connsiteX5" fmla="*/ 10067 w 184426"/>
                <a:gd name="connsiteY5" fmla="*/ 99649 h 99648"/>
                <a:gd name="connsiteX6" fmla="*/ 176519 w 184426"/>
                <a:gd name="connsiteY6" fmla="*/ 99649 h 99648"/>
                <a:gd name="connsiteX7" fmla="*/ 184426 w 184426"/>
                <a:gd name="connsiteY7" fmla="*/ 60902 h 99648"/>
                <a:gd name="connsiteX8" fmla="*/ 163137 w 184426"/>
                <a:gd name="connsiteY8" fmla="*/ 60902 h 99648"/>
                <a:gd name="connsiteX9" fmla="*/ 162103 w 184426"/>
                <a:gd name="connsiteY9" fmla="*/ 35750 h 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426" h="99648">
                  <a:moveTo>
                    <a:pt x="162103" y="35750"/>
                  </a:moveTo>
                  <a:cubicBezTo>
                    <a:pt x="159214" y="15008"/>
                    <a:pt x="140479" y="17989"/>
                    <a:pt x="123904" y="4059"/>
                  </a:cubicBezTo>
                  <a:cubicBezTo>
                    <a:pt x="107329" y="-9870"/>
                    <a:pt x="76368" y="15829"/>
                    <a:pt x="51855" y="24406"/>
                  </a:cubicBezTo>
                  <a:cubicBezTo>
                    <a:pt x="35705" y="30032"/>
                    <a:pt x="28345" y="48737"/>
                    <a:pt x="25182" y="60902"/>
                  </a:cubicBezTo>
                  <a:lnTo>
                    <a:pt x="0" y="60902"/>
                  </a:lnTo>
                  <a:lnTo>
                    <a:pt x="10067" y="99649"/>
                  </a:lnTo>
                  <a:lnTo>
                    <a:pt x="176519" y="99649"/>
                  </a:lnTo>
                  <a:lnTo>
                    <a:pt x="184426" y="60902"/>
                  </a:lnTo>
                  <a:lnTo>
                    <a:pt x="163137" y="60902"/>
                  </a:lnTo>
                  <a:cubicBezTo>
                    <a:pt x="163594" y="52504"/>
                    <a:pt x="163248" y="44082"/>
                    <a:pt x="162103" y="35750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9" name="任意多边形: 形状 3378"/>
            <p:cNvSpPr/>
            <p:nvPr/>
          </p:nvSpPr>
          <p:spPr>
            <a:xfrm>
              <a:off x="10613205" y="5596347"/>
              <a:ext cx="184427" cy="99648"/>
            </a:xfrm>
            <a:custGeom>
              <a:avLst/>
              <a:gdLst>
                <a:gd name="connsiteX0" fmla="*/ 162103 w 184427"/>
                <a:gd name="connsiteY0" fmla="*/ 35750 h 99648"/>
                <a:gd name="connsiteX1" fmla="*/ 123904 w 184427"/>
                <a:gd name="connsiteY1" fmla="*/ 4059 h 99648"/>
                <a:gd name="connsiteX2" fmla="*/ 51855 w 184427"/>
                <a:gd name="connsiteY2" fmla="*/ 24406 h 99648"/>
                <a:gd name="connsiteX3" fmla="*/ 25182 w 184427"/>
                <a:gd name="connsiteY3" fmla="*/ 60902 h 99648"/>
                <a:gd name="connsiteX4" fmla="*/ 0 w 184427"/>
                <a:gd name="connsiteY4" fmla="*/ 60902 h 99648"/>
                <a:gd name="connsiteX5" fmla="*/ 10067 w 184427"/>
                <a:gd name="connsiteY5" fmla="*/ 99649 h 99648"/>
                <a:gd name="connsiteX6" fmla="*/ 176519 w 184427"/>
                <a:gd name="connsiteY6" fmla="*/ 99649 h 99648"/>
                <a:gd name="connsiteX7" fmla="*/ 184427 w 184427"/>
                <a:gd name="connsiteY7" fmla="*/ 60902 h 99648"/>
                <a:gd name="connsiteX8" fmla="*/ 163138 w 184427"/>
                <a:gd name="connsiteY8" fmla="*/ 60902 h 99648"/>
                <a:gd name="connsiteX9" fmla="*/ 162103 w 184427"/>
                <a:gd name="connsiteY9" fmla="*/ 35750 h 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427" h="99648">
                  <a:moveTo>
                    <a:pt x="162103" y="35750"/>
                  </a:moveTo>
                  <a:cubicBezTo>
                    <a:pt x="159062" y="15008"/>
                    <a:pt x="140480" y="17989"/>
                    <a:pt x="123904" y="4059"/>
                  </a:cubicBezTo>
                  <a:cubicBezTo>
                    <a:pt x="107329" y="-9870"/>
                    <a:pt x="76368" y="15829"/>
                    <a:pt x="51855" y="24406"/>
                  </a:cubicBezTo>
                  <a:cubicBezTo>
                    <a:pt x="35705" y="30032"/>
                    <a:pt x="28315" y="48737"/>
                    <a:pt x="25182" y="60902"/>
                  </a:cubicBezTo>
                  <a:lnTo>
                    <a:pt x="0" y="60902"/>
                  </a:lnTo>
                  <a:lnTo>
                    <a:pt x="10067" y="99649"/>
                  </a:lnTo>
                  <a:lnTo>
                    <a:pt x="176519" y="99649"/>
                  </a:lnTo>
                  <a:lnTo>
                    <a:pt x="184427" y="60902"/>
                  </a:lnTo>
                  <a:lnTo>
                    <a:pt x="163138" y="60902"/>
                  </a:lnTo>
                  <a:cubicBezTo>
                    <a:pt x="163595" y="52504"/>
                    <a:pt x="163248" y="44082"/>
                    <a:pt x="162103" y="35750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0" name="任意多边形: 形状 3379"/>
            <p:cNvSpPr/>
            <p:nvPr/>
          </p:nvSpPr>
          <p:spPr>
            <a:xfrm>
              <a:off x="10613145" y="5373572"/>
              <a:ext cx="184487" cy="99645"/>
            </a:xfrm>
            <a:custGeom>
              <a:avLst/>
              <a:gdLst>
                <a:gd name="connsiteX0" fmla="*/ 176579 w 184487"/>
                <a:gd name="connsiteY0" fmla="*/ 99524 h 99645"/>
                <a:gd name="connsiteX1" fmla="*/ 184487 w 184487"/>
                <a:gd name="connsiteY1" fmla="*/ 60777 h 99645"/>
                <a:gd name="connsiteX2" fmla="*/ 163198 w 184487"/>
                <a:gd name="connsiteY2" fmla="*/ 60777 h 99645"/>
                <a:gd name="connsiteX3" fmla="*/ 162103 w 184487"/>
                <a:gd name="connsiteY3" fmla="*/ 35747 h 99645"/>
                <a:gd name="connsiteX4" fmla="*/ 123904 w 184487"/>
                <a:gd name="connsiteY4" fmla="*/ 4056 h 99645"/>
                <a:gd name="connsiteX5" fmla="*/ 51854 w 184487"/>
                <a:gd name="connsiteY5" fmla="*/ 24403 h 99645"/>
                <a:gd name="connsiteX6" fmla="*/ 25182 w 184487"/>
                <a:gd name="connsiteY6" fmla="*/ 60899 h 99645"/>
                <a:gd name="connsiteX7" fmla="*/ 0 w 184487"/>
                <a:gd name="connsiteY7" fmla="*/ 60899 h 99645"/>
                <a:gd name="connsiteX8" fmla="*/ 10066 w 184487"/>
                <a:gd name="connsiteY8" fmla="*/ 99646 h 9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487" h="99645">
                  <a:moveTo>
                    <a:pt x="176579" y="99524"/>
                  </a:moveTo>
                  <a:lnTo>
                    <a:pt x="184487" y="60777"/>
                  </a:lnTo>
                  <a:lnTo>
                    <a:pt x="163198" y="60777"/>
                  </a:lnTo>
                  <a:cubicBezTo>
                    <a:pt x="163627" y="52418"/>
                    <a:pt x="163260" y="44037"/>
                    <a:pt x="162103" y="35747"/>
                  </a:cubicBezTo>
                  <a:cubicBezTo>
                    <a:pt x="159061" y="15005"/>
                    <a:pt x="140479" y="17986"/>
                    <a:pt x="123904" y="4056"/>
                  </a:cubicBezTo>
                  <a:cubicBezTo>
                    <a:pt x="107328" y="-9873"/>
                    <a:pt x="76368" y="15857"/>
                    <a:pt x="51854" y="24403"/>
                  </a:cubicBezTo>
                  <a:cubicBezTo>
                    <a:pt x="35705" y="30060"/>
                    <a:pt x="28314" y="48734"/>
                    <a:pt x="25182" y="60899"/>
                  </a:cubicBezTo>
                  <a:lnTo>
                    <a:pt x="0" y="60899"/>
                  </a:lnTo>
                  <a:lnTo>
                    <a:pt x="10066" y="99646"/>
                  </a:ln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1" name="任意多边形: 形状 3380"/>
            <p:cNvSpPr/>
            <p:nvPr/>
          </p:nvSpPr>
          <p:spPr>
            <a:xfrm>
              <a:off x="10360683" y="5805669"/>
              <a:ext cx="505774" cy="76244"/>
            </a:xfrm>
            <a:custGeom>
              <a:avLst/>
              <a:gdLst>
                <a:gd name="connsiteX0" fmla="*/ 494674 w 505774"/>
                <a:gd name="connsiteY0" fmla="*/ 49967 h 76244"/>
                <a:gd name="connsiteX1" fmla="*/ 207328 w 505774"/>
                <a:gd name="connsiteY1" fmla="*/ 49967 h 76244"/>
                <a:gd name="connsiteX2" fmla="*/ 209275 w 505774"/>
                <a:gd name="connsiteY2" fmla="*/ 11220 h 76244"/>
                <a:gd name="connsiteX3" fmla="*/ 204044 w 505774"/>
                <a:gd name="connsiteY3" fmla="*/ 11220 h 76244"/>
                <a:gd name="connsiteX4" fmla="*/ 169920 w 505774"/>
                <a:gd name="connsiteY4" fmla="*/ 11220 h 76244"/>
                <a:gd name="connsiteX5" fmla="*/ 163837 w 505774"/>
                <a:gd name="connsiteY5" fmla="*/ 11220 h 76244"/>
                <a:gd name="connsiteX6" fmla="*/ 166331 w 505774"/>
                <a:gd name="connsiteY6" fmla="*/ 49967 h 76244"/>
                <a:gd name="connsiteX7" fmla="*/ 138016 w 505774"/>
                <a:gd name="connsiteY7" fmla="*/ 49967 h 76244"/>
                <a:gd name="connsiteX8" fmla="*/ 139962 w 505774"/>
                <a:gd name="connsiteY8" fmla="*/ 11220 h 76244"/>
                <a:gd name="connsiteX9" fmla="*/ 134731 w 505774"/>
                <a:gd name="connsiteY9" fmla="*/ 11220 h 76244"/>
                <a:gd name="connsiteX10" fmla="*/ 100608 w 505774"/>
                <a:gd name="connsiteY10" fmla="*/ 11220 h 76244"/>
                <a:gd name="connsiteX11" fmla="*/ 94525 w 505774"/>
                <a:gd name="connsiteY11" fmla="*/ 11220 h 76244"/>
                <a:gd name="connsiteX12" fmla="*/ 97019 w 505774"/>
                <a:gd name="connsiteY12" fmla="*/ 49967 h 76244"/>
                <a:gd name="connsiteX13" fmla="*/ 68704 w 505774"/>
                <a:gd name="connsiteY13" fmla="*/ 49967 h 76244"/>
                <a:gd name="connsiteX14" fmla="*/ 70651 w 505774"/>
                <a:gd name="connsiteY14" fmla="*/ 11220 h 76244"/>
                <a:gd name="connsiteX15" fmla="*/ 65420 w 505774"/>
                <a:gd name="connsiteY15" fmla="*/ 11220 h 76244"/>
                <a:gd name="connsiteX16" fmla="*/ 31295 w 505774"/>
                <a:gd name="connsiteY16" fmla="*/ 11220 h 76244"/>
                <a:gd name="connsiteX17" fmla="*/ 25213 w 505774"/>
                <a:gd name="connsiteY17" fmla="*/ 11220 h 76244"/>
                <a:gd name="connsiteX18" fmla="*/ 27707 w 505774"/>
                <a:gd name="connsiteY18" fmla="*/ 49967 h 76244"/>
                <a:gd name="connsiteX19" fmla="*/ 10706 w 505774"/>
                <a:gd name="connsiteY19" fmla="*/ 49967 h 76244"/>
                <a:gd name="connsiteX20" fmla="*/ 0 w 505774"/>
                <a:gd name="connsiteY20" fmla="*/ 60703 h 76244"/>
                <a:gd name="connsiteX21" fmla="*/ 1 w 505774"/>
                <a:gd name="connsiteY21" fmla="*/ 65508 h 76244"/>
                <a:gd name="connsiteX22" fmla="*/ 10706 w 505774"/>
                <a:gd name="connsiteY22" fmla="*/ 76244 h 76244"/>
                <a:gd name="connsiteX23" fmla="*/ 495038 w 505774"/>
                <a:gd name="connsiteY23" fmla="*/ 76244 h 76244"/>
                <a:gd name="connsiteX24" fmla="*/ 505774 w 505774"/>
                <a:gd name="connsiteY24" fmla="*/ 65508 h 76244"/>
                <a:gd name="connsiteX25" fmla="*/ 505774 w 505774"/>
                <a:gd name="connsiteY25" fmla="*/ 60825 h 76244"/>
                <a:gd name="connsiteX26" fmla="*/ 495105 w 505774"/>
                <a:gd name="connsiteY26" fmla="*/ 49962 h 76244"/>
                <a:gd name="connsiteX27" fmla="*/ 494674 w 505774"/>
                <a:gd name="connsiteY27" fmla="*/ 49967 h 7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5774" h="76244">
                  <a:moveTo>
                    <a:pt x="494674" y="49967"/>
                  </a:moveTo>
                  <a:lnTo>
                    <a:pt x="207328" y="49967"/>
                  </a:lnTo>
                  <a:lnTo>
                    <a:pt x="209275" y="11220"/>
                  </a:lnTo>
                  <a:lnTo>
                    <a:pt x="204044" y="11220"/>
                  </a:lnTo>
                  <a:cubicBezTo>
                    <a:pt x="202523" y="-6298"/>
                    <a:pt x="170589" y="-945"/>
                    <a:pt x="169920" y="11220"/>
                  </a:cubicBezTo>
                  <a:lnTo>
                    <a:pt x="163837" y="11220"/>
                  </a:lnTo>
                  <a:lnTo>
                    <a:pt x="166331" y="49967"/>
                  </a:lnTo>
                  <a:lnTo>
                    <a:pt x="138016" y="49967"/>
                  </a:lnTo>
                  <a:lnTo>
                    <a:pt x="139962" y="11220"/>
                  </a:lnTo>
                  <a:lnTo>
                    <a:pt x="134731" y="11220"/>
                  </a:lnTo>
                  <a:cubicBezTo>
                    <a:pt x="133211" y="-6298"/>
                    <a:pt x="101277" y="-945"/>
                    <a:pt x="100608" y="11220"/>
                  </a:cubicBezTo>
                  <a:lnTo>
                    <a:pt x="94525" y="11220"/>
                  </a:lnTo>
                  <a:lnTo>
                    <a:pt x="97019" y="49967"/>
                  </a:lnTo>
                  <a:lnTo>
                    <a:pt x="68704" y="49967"/>
                  </a:lnTo>
                  <a:lnTo>
                    <a:pt x="70651" y="11220"/>
                  </a:lnTo>
                  <a:lnTo>
                    <a:pt x="65420" y="11220"/>
                  </a:lnTo>
                  <a:cubicBezTo>
                    <a:pt x="63899" y="-6298"/>
                    <a:pt x="31965" y="-945"/>
                    <a:pt x="31295" y="11220"/>
                  </a:cubicBezTo>
                  <a:lnTo>
                    <a:pt x="25213" y="11220"/>
                  </a:lnTo>
                  <a:lnTo>
                    <a:pt x="27707" y="49967"/>
                  </a:lnTo>
                  <a:lnTo>
                    <a:pt x="10706" y="49967"/>
                  </a:lnTo>
                  <a:cubicBezTo>
                    <a:pt x="4788" y="49984"/>
                    <a:pt x="0" y="54786"/>
                    <a:pt x="0" y="60703"/>
                  </a:cubicBezTo>
                  <a:lnTo>
                    <a:pt x="1" y="65508"/>
                  </a:lnTo>
                  <a:cubicBezTo>
                    <a:pt x="1" y="71426"/>
                    <a:pt x="4789" y="76227"/>
                    <a:pt x="10706" y="76244"/>
                  </a:cubicBezTo>
                  <a:lnTo>
                    <a:pt x="495038" y="76244"/>
                  </a:lnTo>
                  <a:cubicBezTo>
                    <a:pt x="500961" y="76227"/>
                    <a:pt x="505757" y="71431"/>
                    <a:pt x="505774" y="65508"/>
                  </a:cubicBezTo>
                  <a:lnTo>
                    <a:pt x="505774" y="60825"/>
                  </a:lnTo>
                  <a:cubicBezTo>
                    <a:pt x="505828" y="54879"/>
                    <a:pt x="501051" y="50015"/>
                    <a:pt x="495105" y="49962"/>
                  </a:cubicBezTo>
                  <a:cubicBezTo>
                    <a:pt x="494961" y="49961"/>
                    <a:pt x="494818" y="49963"/>
                    <a:pt x="494674" y="49967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2" name="任意多边形: 形状 3381"/>
            <p:cNvSpPr/>
            <p:nvPr/>
          </p:nvSpPr>
          <p:spPr>
            <a:xfrm>
              <a:off x="10613205" y="5755968"/>
              <a:ext cx="184427" cy="99576"/>
            </a:xfrm>
            <a:custGeom>
              <a:avLst/>
              <a:gdLst>
                <a:gd name="connsiteX0" fmla="*/ 162103 w 184427"/>
                <a:gd name="connsiteY0" fmla="*/ 35708 h 99576"/>
                <a:gd name="connsiteX1" fmla="*/ 123904 w 184427"/>
                <a:gd name="connsiteY1" fmla="*/ 4048 h 99576"/>
                <a:gd name="connsiteX2" fmla="*/ 51855 w 184427"/>
                <a:gd name="connsiteY2" fmla="*/ 24364 h 99576"/>
                <a:gd name="connsiteX3" fmla="*/ 25182 w 184427"/>
                <a:gd name="connsiteY3" fmla="*/ 60860 h 99576"/>
                <a:gd name="connsiteX4" fmla="*/ 0 w 184427"/>
                <a:gd name="connsiteY4" fmla="*/ 60860 h 99576"/>
                <a:gd name="connsiteX5" fmla="*/ 10067 w 184427"/>
                <a:gd name="connsiteY5" fmla="*/ 99576 h 99576"/>
                <a:gd name="connsiteX6" fmla="*/ 176519 w 184427"/>
                <a:gd name="connsiteY6" fmla="*/ 99576 h 99576"/>
                <a:gd name="connsiteX7" fmla="*/ 184427 w 184427"/>
                <a:gd name="connsiteY7" fmla="*/ 60860 h 99576"/>
                <a:gd name="connsiteX8" fmla="*/ 163138 w 184427"/>
                <a:gd name="connsiteY8" fmla="*/ 60860 h 99576"/>
                <a:gd name="connsiteX9" fmla="*/ 162103 w 184427"/>
                <a:gd name="connsiteY9" fmla="*/ 35708 h 9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427" h="99576">
                  <a:moveTo>
                    <a:pt x="162103" y="35708"/>
                  </a:moveTo>
                  <a:cubicBezTo>
                    <a:pt x="159062" y="14966"/>
                    <a:pt x="140480" y="17947"/>
                    <a:pt x="123904" y="4048"/>
                  </a:cubicBezTo>
                  <a:cubicBezTo>
                    <a:pt x="107329" y="-9851"/>
                    <a:pt x="76368" y="15818"/>
                    <a:pt x="51855" y="24364"/>
                  </a:cubicBezTo>
                  <a:cubicBezTo>
                    <a:pt x="35705" y="30021"/>
                    <a:pt x="28315" y="48695"/>
                    <a:pt x="25182" y="60860"/>
                  </a:cubicBezTo>
                  <a:lnTo>
                    <a:pt x="0" y="60860"/>
                  </a:lnTo>
                  <a:lnTo>
                    <a:pt x="10067" y="99576"/>
                  </a:lnTo>
                  <a:lnTo>
                    <a:pt x="176519" y="99576"/>
                  </a:lnTo>
                  <a:lnTo>
                    <a:pt x="184427" y="60860"/>
                  </a:lnTo>
                  <a:lnTo>
                    <a:pt x="163138" y="60860"/>
                  </a:lnTo>
                  <a:cubicBezTo>
                    <a:pt x="163594" y="52462"/>
                    <a:pt x="163247" y="44040"/>
                    <a:pt x="162103" y="35708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3" name="任意多边形: 形状 3382"/>
            <p:cNvSpPr/>
            <p:nvPr/>
          </p:nvSpPr>
          <p:spPr>
            <a:xfrm>
              <a:off x="2021372" y="5513726"/>
              <a:ext cx="170594" cy="723856"/>
            </a:xfrm>
            <a:custGeom>
              <a:avLst/>
              <a:gdLst>
                <a:gd name="connsiteX0" fmla="*/ 159089 w 170594"/>
                <a:gd name="connsiteY0" fmla="*/ 723840 h 723856"/>
                <a:gd name="connsiteX1" fmla="*/ 158906 w 170594"/>
                <a:gd name="connsiteY1" fmla="*/ 723840 h 723856"/>
                <a:gd name="connsiteX2" fmla="*/ 147836 w 170594"/>
                <a:gd name="connsiteY2" fmla="*/ 713743 h 723856"/>
                <a:gd name="connsiteX3" fmla="*/ 1152 w 170594"/>
                <a:gd name="connsiteY3" fmla="*/ 17915 h 723856"/>
                <a:gd name="connsiteX4" fmla="*/ 15416 w 170594"/>
                <a:gd name="connsiteY4" fmla="*/ 276 h 723856"/>
                <a:gd name="connsiteX5" fmla="*/ 41085 w 170594"/>
                <a:gd name="connsiteY5" fmla="*/ 7149 h 723856"/>
                <a:gd name="connsiteX6" fmla="*/ 112800 w 170594"/>
                <a:gd name="connsiteY6" fmla="*/ 204137 h 723856"/>
                <a:gd name="connsiteX7" fmla="*/ 170311 w 170594"/>
                <a:gd name="connsiteY7" fmla="*/ 714017 h 723856"/>
                <a:gd name="connsiteX8" fmla="*/ 159089 w 170594"/>
                <a:gd name="connsiteY8" fmla="*/ 723840 h 72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594" h="723856">
                  <a:moveTo>
                    <a:pt x="159089" y="723840"/>
                  </a:moveTo>
                  <a:lnTo>
                    <a:pt x="158906" y="723840"/>
                  </a:lnTo>
                  <a:cubicBezTo>
                    <a:pt x="153065" y="724098"/>
                    <a:pt x="148115" y="719583"/>
                    <a:pt x="147836" y="713743"/>
                  </a:cubicBezTo>
                  <a:cubicBezTo>
                    <a:pt x="154162" y="322049"/>
                    <a:pt x="2673" y="20896"/>
                    <a:pt x="1152" y="17915"/>
                  </a:cubicBezTo>
                  <a:cubicBezTo>
                    <a:pt x="-1403" y="12897"/>
                    <a:pt x="-916" y="1705"/>
                    <a:pt x="15416" y="276"/>
                  </a:cubicBezTo>
                  <a:cubicBezTo>
                    <a:pt x="29680" y="-971"/>
                    <a:pt x="38530" y="2131"/>
                    <a:pt x="41085" y="7149"/>
                  </a:cubicBezTo>
                  <a:cubicBezTo>
                    <a:pt x="41480" y="7910"/>
                    <a:pt x="75270" y="79563"/>
                    <a:pt x="112800" y="204137"/>
                  </a:cubicBezTo>
                  <a:cubicBezTo>
                    <a:pt x="147380" y="319008"/>
                    <a:pt x="173626" y="507054"/>
                    <a:pt x="170311" y="714017"/>
                  </a:cubicBezTo>
                  <a:cubicBezTo>
                    <a:pt x="169858" y="719795"/>
                    <a:pt x="164876" y="724155"/>
                    <a:pt x="159089" y="72384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4" name="任意多边形: 形状 3383"/>
            <p:cNvSpPr/>
            <p:nvPr/>
          </p:nvSpPr>
          <p:spPr>
            <a:xfrm>
              <a:off x="2359295" y="5513726"/>
              <a:ext cx="170594" cy="723867"/>
            </a:xfrm>
            <a:custGeom>
              <a:avLst/>
              <a:gdLst>
                <a:gd name="connsiteX0" fmla="*/ 158937 w 170594"/>
                <a:gd name="connsiteY0" fmla="*/ 723840 h 723867"/>
                <a:gd name="connsiteX1" fmla="*/ 158937 w 170594"/>
                <a:gd name="connsiteY1" fmla="*/ 723840 h 723867"/>
                <a:gd name="connsiteX2" fmla="*/ 147866 w 170594"/>
                <a:gd name="connsiteY2" fmla="*/ 713743 h 723867"/>
                <a:gd name="connsiteX3" fmla="*/ 1152 w 170594"/>
                <a:gd name="connsiteY3" fmla="*/ 17915 h 723867"/>
                <a:gd name="connsiteX4" fmla="*/ 15416 w 170594"/>
                <a:gd name="connsiteY4" fmla="*/ 276 h 723867"/>
                <a:gd name="connsiteX5" fmla="*/ 41085 w 170594"/>
                <a:gd name="connsiteY5" fmla="*/ 7149 h 723867"/>
                <a:gd name="connsiteX6" fmla="*/ 112800 w 170594"/>
                <a:gd name="connsiteY6" fmla="*/ 204137 h 723867"/>
                <a:gd name="connsiteX7" fmla="*/ 170311 w 170594"/>
                <a:gd name="connsiteY7" fmla="*/ 714017 h 723867"/>
                <a:gd name="connsiteX8" fmla="*/ 158937 w 170594"/>
                <a:gd name="connsiteY8" fmla="*/ 723840 h 72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594" h="723867">
                  <a:moveTo>
                    <a:pt x="158937" y="723840"/>
                  </a:moveTo>
                  <a:lnTo>
                    <a:pt x="158937" y="723840"/>
                  </a:lnTo>
                  <a:cubicBezTo>
                    <a:pt x="153095" y="724098"/>
                    <a:pt x="148145" y="719583"/>
                    <a:pt x="147866" y="713743"/>
                  </a:cubicBezTo>
                  <a:cubicBezTo>
                    <a:pt x="154162" y="322049"/>
                    <a:pt x="2703" y="20896"/>
                    <a:pt x="1152" y="17915"/>
                  </a:cubicBezTo>
                  <a:cubicBezTo>
                    <a:pt x="-1402" y="12897"/>
                    <a:pt x="-916" y="1705"/>
                    <a:pt x="15416" y="276"/>
                  </a:cubicBezTo>
                  <a:cubicBezTo>
                    <a:pt x="29680" y="-971"/>
                    <a:pt x="38530" y="2131"/>
                    <a:pt x="41085" y="7149"/>
                  </a:cubicBezTo>
                  <a:cubicBezTo>
                    <a:pt x="41480" y="7910"/>
                    <a:pt x="75270" y="79563"/>
                    <a:pt x="112800" y="204137"/>
                  </a:cubicBezTo>
                  <a:cubicBezTo>
                    <a:pt x="147410" y="319008"/>
                    <a:pt x="173626" y="507054"/>
                    <a:pt x="170311" y="714017"/>
                  </a:cubicBezTo>
                  <a:cubicBezTo>
                    <a:pt x="169874" y="719866"/>
                    <a:pt x="164787" y="724259"/>
                    <a:pt x="158937" y="72384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5" name="任意多边形: 形状 3384"/>
            <p:cNvSpPr/>
            <p:nvPr/>
          </p:nvSpPr>
          <p:spPr>
            <a:xfrm>
              <a:off x="2069265" y="5613616"/>
              <a:ext cx="359298" cy="38288"/>
            </a:xfrm>
            <a:custGeom>
              <a:avLst/>
              <a:gdLst>
                <a:gd name="connsiteX0" fmla="*/ 11166 w 359298"/>
                <a:gd name="connsiteY0" fmla="*/ 38280 h 38288"/>
                <a:gd name="connsiteX1" fmla="*/ 96 w 359298"/>
                <a:gd name="connsiteY1" fmla="*/ 30008 h 38288"/>
                <a:gd name="connsiteX2" fmla="*/ 8778 w 359298"/>
                <a:gd name="connsiteY2" fmla="*/ 18563 h 38288"/>
                <a:gd name="connsiteX3" fmla="*/ 9220 w 359298"/>
                <a:gd name="connsiteY3" fmla="*/ 18512 h 38288"/>
                <a:gd name="connsiteX4" fmla="*/ 351522 w 359298"/>
                <a:gd name="connsiteY4" fmla="*/ 11364 h 38288"/>
                <a:gd name="connsiteX5" fmla="*/ 359091 w 359298"/>
                <a:gd name="connsiteY5" fmla="*/ 22911 h 38288"/>
                <a:gd name="connsiteX6" fmla="*/ 358852 w 359298"/>
                <a:gd name="connsiteY6" fmla="*/ 23834 h 38288"/>
                <a:gd name="connsiteX7" fmla="*/ 344770 w 359298"/>
                <a:gd name="connsiteY7" fmla="*/ 30343 h 38288"/>
                <a:gd name="connsiteX8" fmla="*/ 13021 w 359298"/>
                <a:gd name="connsiteY8" fmla="*/ 38159 h 38288"/>
                <a:gd name="connsiteX9" fmla="*/ 11166 w 359298"/>
                <a:gd name="connsiteY9" fmla="*/ 38280 h 3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298" h="38288">
                  <a:moveTo>
                    <a:pt x="11166" y="38280"/>
                  </a:moveTo>
                  <a:cubicBezTo>
                    <a:pt x="5986" y="38483"/>
                    <a:pt x="1370" y="35033"/>
                    <a:pt x="96" y="30008"/>
                  </a:cubicBezTo>
                  <a:cubicBezTo>
                    <a:pt x="-667" y="24450"/>
                    <a:pt x="3220" y="19326"/>
                    <a:pt x="8778" y="18563"/>
                  </a:cubicBezTo>
                  <a:cubicBezTo>
                    <a:pt x="8925" y="18542"/>
                    <a:pt x="9072" y="18525"/>
                    <a:pt x="9220" y="18512"/>
                  </a:cubicBezTo>
                  <a:cubicBezTo>
                    <a:pt x="18952" y="17021"/>
                    <a:pt x="248695" y="-17254"/>
                    <a:pt x="351522" y="11364"/>
                  </a:cubicBezTo>
                  <a:cubicBezTo>
                    <a:pt x="356801" y="12463"/>
                    <a:pt x="360190" y="17633"/>
                    <a:pt x="359091" y="22911"/>
                  </a:cubicBezTo>
                  <a:cubicBezTo>
                    <a:pt x="359027" y="23223"/>
                    <a:pt x="358947" y="23531"/>
                    <a:pt x="358852" y="23834"/>
                  </a:cubicBezTo>
                  <a:cubicBezTo>
                    <a:pt x="356539" y="29310"/>
                    <a:pt x="350440" y="32129"/>
                    <a:pt x="344770" y="30343"/>
                  </a:cubicBezTo>
                  <a:cubicBezTo>
                    <a:pt x="247113" y="3183"/>
                    <a:pt x="15333" y="37794"/>
                    <a:pt x="13021" y="38159"/>
                  </a:cubicBezTo>
                  <a:cubicBezTo>
                    <a:pt x="12406" y="38242"/>
                    <a:pt x="11787" y="38282"/>
                    <a:pt x="11166" y="3828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6" name="任意多边形: 形状 3385"/>
            <p:cNvSpPr/>
            <p:nvPr/>
          </p:nvSpPr>
          <p:spPr>
            <a:xfrm>
              <a:off x="2095538" y="5679569"/>
              <a:ext cx="359291" cy="38303"/>
            </a:xfrm>
            <a:custGeom>
              <a:avLst/>
              <a:gdLst>
                <a:gd name="connsiteX0" fmla="*/ 11170 w 359291"/>
                <a:gd name="connsiteY0" fmla="*/ 38294 h 38303"/>
                <a:gd name="connsiteX1" fmla="*/ 100 w 359291"/>
                <a:gd name="connsiteY1" fmla="*/ 30021 h 38303"/>
                <a:gd name="connsiteX2" fmla="*/ 8720 w 359291"/>
                <a:gd name="connsiteY2" fmla="*/ 18583 h 38303"/>
                <a:gd name="connsiteX3" fmla="*/ 9224 w 359291"/>
                <a:gd name="connsiteY3" fmla="*/ 18525 h 38303"/>
                <a:gd name="connsiteX4" fmla="*/ 351496 w 359291"/>
                <a:gd name="connsiteY4" fmla="*/ 11378 h 38303"/>
                <a:gd name="connsiteX5" fmla="*/ 359084 w 359291"/>
                <a:gd name="connsiteY5" fmla="*/ 22964 h 38303"/>
                <a:gd name="connsiteX6" fmla="*/ 358856 w 359291"/>
                <a:gd name="connsiteY6" fmla="*/ 23847 h 38303"/>
                <a:gd name="connsiteX7" fmla="*/ 344775 w 359291"/>
                <a:gd name="connsiteY7" fmla="*/ 30356 h 38303"/>
                <a:gd name="connsiteX8" fmla="*/ 12995 w 359291"/>
                <a:gd name="connsiteY8" fmla="*/ 38142 h 38303"/>
                <a:gd name="connsiteX9" fmla="*/ 11170 w 359291"/>
                <a:gd name="connsiteY9" fmla="*/ 38294 h 3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291" h="38303">
                  <a:moveTo>
                    <a:pt x="11170" y="38294"/>
                  </a:moveTo>
                  <a:cubicBezTo>
                    <a:pt x="5986" y="38508"/>
                    <a:pt x="1364" y="35054"/>
                    <a:pt x="100" y="30021"/>
                  </a:cubicBezTo>
                  <a:cubicBezTo>
                    <a:pt x="-678" y="24482"/>
                    <a:pt x="3181" y="19361"/>
                    <a:pt x="8720" y="18583"/>
                  </a:cubicBezTo>
                  <a:cubicBezTo>
                    <a:pt x="8887" y="18560"/>
                    <a:pt x="9055" y="18540"/>
                    <a:pt x="9224" y="18525"/>
                  </a:cubicBezTo>
                  <a:cubicBezTo>
                    <a:pt x="18956" y="17035"/>
                    <a:pt x="248668" y="-17272"/>
                    <a:pt x="351496" y="11378"/>
                  </a:cubicBezTo>
                  <a:cubicBezTo>
                    <a:pt x="356791" y="12482"/>
                    <a:pt x="360188" y="17669"/>
                    <a:pt x="359084" y="22964"/>
                  </a:cubicBezTo>
                  <a:cubicBezTo>
                    <a:pt x="359022" y="23262"/>
                    <a:pt x="358946" y="23556"/>
                    <a:pt x="358856" y="23847"/>
                  </a:cubicBezTo>
                  <a:cubicBezTo>
                    <a:pt x="356543" y="29323"/>
                    <a:pt x="350445" y="32142"/>
                    <a:pt x="344775" y="30356"/>
                  </a:cubicBezTo>
                  <a:cubicBezTo>
                    <a:pt x="247056" y="3166"/>
                    <a:pt x="15337" y="37807"/>
                    <a:pt x="12995" y="38142"/>
                  </a:cubicBezTo>
                  <a:cubicBezTo>
                    <a:pt x="12393" y="38248"/>
                    <a:pt x="11782" y="38298"/>
                    <a:pt x="11170" y="38294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7" name="任意多边形: 形状 3386"/>
            <p:cNvSpPr/>
            <p:nvPr/>
          </p:nvSpPr>
          <p:spPr>
            <a:xfrm>
              <a:off x="2166961" y="6179643"/>
              <a:ext cx="692235" cy="57923"/>
            </a:xfrm>
            <a:custGeom>
              <a:avLst/>
              <a:gdLst>
                <a:gd name="connsiteX0" fmla="*/ 27 w 692235"/>
                <a:gd name="connsiteY0" fmla="*/ 57923 h 57923"/>
                <a:gd name="connsiteX1" fmla="*/ 692235 w 692235"/>
                <a:gd name="connsiteY1" fmla="*/ 57923 h 57923"/>
                <a:gd name="connsiteX2" fmla="*/ 275207 w 692235"/>
                <a:gd name="connsiteY2" fmla="*/ 1020 h 57923"/>
                <a:gd name="connsiteX3" fmla="*/ 27 w 692235"/>
                <a:gd name="connsiteY3" fmla="*/ 57923 h 5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235" h="57923">
                  <a:moveTo>
                    <a:pt x="27" y="57923"/>
                  </a:moveTo>
                  <a:lnTo>
                    <a:pt x="692235" y="57923"/>
                  </a:lnTo>
                  <a:cubicBezTo>
                    <a:pt x="692235" y="57923"/>
                    <a:pt x="676116" y="-8986"/>
                    <a:pt x="275207" y="1020"/>
                  </a:cubicBezTo>
                  <a:cubicBezTo>
                    <a:pt x="-8488" y="8076"/>
                    <a:pt x="27" y="57923"/>
                    <a:pt x="27" y="57923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8" name="任意多边形: 形状 3387"/>
            <p:cNvSpPr/>
            <p:nvPr/>
          </p:nvSpPr>
          <p:spPr>
            <a:xfrm>
              <a:off x="2110632" y="6248045"/>
              <a:ext cx="117339" cy="590367"/>
            </a:xfrm>
            <a:custGeom>
              <a:avLst/>
              <a:gdLst>
                <a:gd name="connsiteX0" fmla="*/ 0 w 117339"/>
                <a:gd name="connsiteY0" fmla="*/ 590277 h 590367"/>
                <a:gd name="connsiteX1" fmla="*/ 59519 w 117339"/>
                <a:gd name="connsiteY1" fmla="*/ 11024 h 590367"/>
                <a:gd name="connsiteX2" fmla="*/ 77037 w 117339"/>
                <a:gd name="connsiteY2" fmla="*/ 349 h 590367"/>
                <a:gd name="connsiteX3" fmla="*/ 114233 w 117339"/>
                <a:gd name="connsiteY3" fmla="*/ 3390 h 590367"/>
                <a:gd name="connsiteX4" fmla="*/ 14963 w 117339"/>
                <a:gd name="connsiteY4" fmla="*/ 590368 h 59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39" h="590367">
                  <a:moveTo>
                    <a:pt x="0" y="590277"/>
                  </a:moveTo>
                  <a:cubicBezTo>
                    <a:pt x="80261" y="233011"/>
                    <a:pt x="59610" y="13791"/>
                    <a:pt x="59519" y="11024"/>
                  </a:cubicBezTo>
                  <a:cubicBezTo>
                    <a:pt x="59306" y="5519"/>
                    <a:pt x="70833" y="531"/>
                    <a:pt x="77037" y="349"/>
                  </a:cubicBezTo>
                  <a:cubicBezTo>
                    <a:pt x="83241" y="166"/>
                    <a:pt x="111009" y="-1263"/>
                    <a:pt x="114233" y="3390"/>
                  </a:cubicBezTo>
                  <a:cubicBezTo>
                    <a:pt x="118430" y="9473"/>
                    <a:pt x="134579" y="279634"/>
                    <a:pt x="14963" y="590368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9" name="任意多边形: 形状 3388"/>
            <p:cNvSpPr/>
            <p:nvPr/>
          </p:nvSpPr>
          <p:spPr>
            <a:xfrm>
              <a:off x="2580935" y="6248045"/>
              <a:ext cx="117344" cy="590367"/>
            </a:xfrm>
            <a:custGeom>
              <a:avLst/>
              <a:gdLst>
                <a:gd name="connsiteX0" fmla="*/ 117344 w 117344"/>
                <a:gd name="connsiteY0" fmla="*/ 590277 h 590367"/>
                <a:gd name="connsiteX1" fmla="*/ 57825 w 117344"/>
                <a:gd name="connsiteY1" fmla="*/ 11024 h 590367"/>
                <a:gd name="connsiteX2" fmla="*/ 40307 w 117344"/>
                <a:gd name="connsiteY2" fmla="*/ 349 h 590367"/>
                <a:gd name="connsiteX3" fmla="*/ 3112 w 117344"/>
                <a:gd name="connsiteY3" fmla="*/ 3390 h 590367"/>
                <a:gd name="connsiteX4" fmla="*/ 102351 w 117344"/>
                <a:gd name="connsiteY4" fmla="*/ 590368 h 59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4" h="590367">
                  <a:moveTo>
                    <a:pt x="117344" y="590277"/>
                  </a:moveTo>
                  <a:cubicBezTo>
                    <a:pt x="37084" y="233011"/>
                    <a:pt x="57734" y="13791"/>
                    <a:pt x="57825" y="11024"/>
                  </a:cubicBezTo>
                  <a:cubicBezTo>
                    <a:pt x="58008" y="5519"/>
                    <a:pt x="46481" y="531"/>
                    <a:pt x="40307" y="349"/>
                  </a:cubicBezTo>
                  <a:cubicBezTo>
                    <a:pt x="34134" y="166"/>
                    <a:pt x="6305" y="-1263"/>
                    <a:pt x="3112" y="3390"/>
                  </a:cubicBezTo>
                  <a:cubicBezTo>
                    <a:pt x="-1085" y="9473"/>
                    <a:pt x="-17265" y="279634"/>
                    <a:pt x="102351" y="590368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0" name="任意多边形: 形状 3389"/>
            <p:cNvSpPr/>
            <p:nvPr/>
          </p:nvSpPr>
          <p:spPr>
            <a:xfrm>
              <a:off x="2767703" y="6248045"/>
              <a:ext cx="117344" cy="590367"/>
            </a:xfrm>
            <a:custGeom>
              <a:avLst/>
              <a:gdLst>
                <a:gd name="connsiteX0" fmla="*/ 117344 w 117344"/>
                <a:gd name="connsiteY0" fmla="*/ 590277 h 590367"/>
                <a:gd name="connsiteX1" fmla="*/ 57826 w 117344"/>
                <a:gd name="connsiteY1" fmla="*/ 11024 h 590367"/>
                <a:gd name="connsiteX2" fmla="*/ 40277 w 117344"/>
                <a:gd name="connsiteY2" fmla="*/ 349 h 590367"/>
                <a:gd name="connsiteX3" fmla="*/ 3112 w 117344"/>
                <a:gd name="connsiteY3" fmla="*/ 3390 h 590367"/>
                <a:gd name="connsiteX4" fmla="*/ 102351 w 117344"/>
                <a:gd name="connsiteY4" fmla="*/ 590368 h 59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4" h="590367">
                  <a:moveTo>
                    <a:pt x="117344" y="590277"/>
                  </a:moveTo>
                  <a:cubicBezTo>
                    <a:pt x="37084" y="233011"/>
                    <a:pt x="57704" y="13791"/>
                    <a:pt x="57826" y="11024"/>
                  </a:cubicBezTo>
                  <a:cubicBezTo>
                    <a:pt x="58008" y="5519"/>
                    <a:pt x="46481" y="531"/>
                    <a:pt x="40277" y="349"/>
                  </a:cubicBezTo>
                  <a:cubicBezTo>
                    <a:pt x="34073" y="166"/>
                    <a:pt x="6305" y="-1263"/>
                    <a:pt x="3112" y="3390"/>
                  </a:cubicBezTo>
                  <a:cubicBezTo>
                    <a:pt x="-1085" y="9473"/>
                    <a:pt x="-17265" y="279634"/>
                    <a:pt x="102351" y="590368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1" name="任意多边形: 形状 3390"/>
            <p:cNvSpPr/>
            <p:nvPr/>
          </p:nvSpPr>
          <p:spPr>
            <a:xfrm>
              <a:off x="2313854" y="6248045"/>
              <a:ext cx="117339" cy="590367"/>
            </a:xfrm>
            <a:custGeom>
              <a:avLst/>
              <a:gdLst>
                <a:gd name="connsiteX0" fmla="*/ 0 w 117339"/>
                <a:gd name="connsiteY0" fmla="*/ 590277 h 590367"/>
                <a:gd name="connsiteX1" fmla="*/ 59519 w 117339"/>
                <a:gd name="connsiteY1" fmla="*/ 11024 h 590367"/>
                <a:gd name="connsiteX2" fmla="*/ 77037 w 117339"/>
                <a:gd name="connsiteY2" fmla="*/ 349 h 590367"/>
                <a:gd name="connsiteX3" fmla="*/ 114233 w 117339"/>
                <a:gd name="connsiteY3" fmla="*/ 3390 h 590367"/>
                <a:gd name="connsiteX4" fmla="*/ 14964 w 117339"/>
                <a:gd name="connsiteY4" fmla="*/ 590368 h 59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39" h="590367">
                  <a:moveTo>
                    <a:pt x="0" y="590277"/>
                  </a:moveTo>
                  <a:cubicBezTo>
                    <a:pt x="80261" y="233011"/>
                    <a:pt x="59610" y="13791"/>
                    <a:pt x="59519" y="11024"/>
                  </a:cubicBezTo>
                  <a:cubicBezTo>
                    <a:pt x="59306" y="5519"/>
                    <a:pt x="70833" y="531"/>
                    <a:pt x="77037" y="349"/>
                  </a:cubicBezTo>
                  <a:cubicBezTo>
                    <a:pt x="83241" y="166"/>
                    <a:pt x="111009" y="-1263"/>
                    <a:pt x="114233" y="3390"/>
                  </a:cubicBezTo>
                  <a:cubicBezTo>
                    <a:pt x="118430" y="9473"/>
                    <a:pt x="134579" y="279634"/>
                    <a:pt x="14964" y="590368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2" name="任意多边形: 形状 3391"/>
            <p:cNvSpPr/>
            <p:nvPr/>
          </p:nvSpPr>
          <p:spPr>
            <a:xfrm>
              <a:off x="2153271" y="6237567"/>
              <a:ext cx="720523" cy="21350"/>
            </a:xfrm>
            <a:custGeom>
              <a:avLst/>
              <a:gdLst>
                <a:gd name="connsiteX0" fmla="*/ 709848 w 720523"/>
                <a:gd name="connsiteY0" fmla="*/ 21350 h 21350"/>
                <a:gd name="connsiteX1" fmla="*/ 10675 w 720523"/>
                <a:gd name="connsiteY1" fmla="*/ 21350 h 21350"/>
                <a:gd name="connsiteX2" fmla="*/ 0 w 720523"/>
                <a:gd name="connsiteY2" fmla="*/ 10675 h 21350"/>
                <a:gd name="connsiteX3" fmla="*/ 0 w 720523"/>
                <a:gd name="connsiteY3" fmla="*/ 10675 h 21350"/>
                <a:gd name="connsiteX4" fmla="*/ 10675 w 720523"/>
                <a:gd name="connsiteY4" fmla="*/ 0 h 21350"/>
                <a:gd name="connsiteX5" fmla="*/ 709848 w 720523"/>
                <a:gd name="connsiteY5" fmla="*/ 0 h 21350"/>
                <a:gd name="connsiteX6" fmla="*/ 720523 w 720523"/>
                <a:gd name="connsiteY6" fmla="*/ 10675 h 21350"/>
                <a:gd name="connsiteX7" fmla="*/ 720523 w 720523"/>
                <a:gd name="connsiteY7" fmla="*/ 10675 h 21350"/>
                <a:gd name="connsiteX8" fmla="*/ 709848 w 720523"/>
                <a:gd name="connsiteY8" fmla="*/ 21350 h 2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523" h="21350">
                  <a:moveTo>
                    <a:pt x="709848" y="21350"/>
                  </a:moveTo>
                  <a:lnTo>
                    <a:pt x="10675" y="21350"/>
                  </a:lnTo>
                  <a:cubicBezTo>
                    <a:pt x="4786" y="21334"/>
                    <a:pt x="17" y="16564"/>
                    <a:pt x="0" y="10675"/>
                  </a:cubicBezTo>
                  <a:lnTo>
                    <a:pt x="0" y="10675"/>
                  </a:lnTo>
                  <a:cubicBezTo>
                    <a:pt x="17" y="4786"/>
                    <a:pt x="4786" y="17"/>
                    <a:pt x="10675" y="0"/>
                  </a:cubicBezTo>
                  <a:lnTo>
                    <a:pt x="709848" y="0"/>
                  </a:lnTo>
                  <a:cubicBezTo>
                    <a:pt x="715737" y="17"/>
                    <a:pt x="720506" y="4786"/>
                    <a:pt x="720523" y="10675"/>
                  </a:cubicBezTo>
                  <a:lnTo>
                    <a:pt x="720523" y="10675"/>
                  </a:lnTo>
                  <a:cubicBezTo>
                    <a:pt x="720506" y="16564"/>
                    <a:pt x="715737" y="21334"/>
                    <a:pt x="709848" y="21350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3" name="任意多边形: 形状 3392"/>
            <p:cNvSpPr/>
            <p:nvPr/>
          </p:nvSpPr>
          <p:spPr>
            <a:xfrm>
              <a:off x="5067709" y="5712315"/>
              <a:ext cx="144958" cy="615320"/>
            </a:xfrm>
            <a:custGeom>
              <a:avLst/>
              <a:gdLst>
                <a:gd name="connsiteX0" fmla="*/ 135110 w 144958"/>
                <a:gd name="connsiteY0" fmla="*/ 615306 h 615320"/>
                <a:gd name="connsiteX1" fmla="*/ 135110 w 144958"/>
                <a:gd name="connsiteY1" fmla="*/ 615306 h 615320"/>
                <a:gd name="connsiteX2" fmla="*/ 125682 w 144958"/>
                <a:gd name="connsiteY2" fmla="*/ 606729 h 615320"/>
                <a:gd name="connsiteX3" fmla="*/ 987 w 144958"/>
                <a:gd name="connsiteY3" fmla="*/ 15220 h 615320"/>
                <a:gd name="connsiteX4" fmla="*/ 13153 w 144958"/>
                <a:gd name="connsiteY4" fmla="*/ 226 h 615320"/>
                <a:gd name="connsiteX5" fmla="*/ 34990 w 144958"/>
                <a:gd name="connsiteY5" fmla="*/ 6095 h 615320"/>
                <a:gd name="connsiteX6" fmla="*/ 95816 w 144958"/>
                <a:gd name="connsiteY6" fmla="*/ 173552 h 615320"/>
                <a:gd name="connsiteX7" fmla="*/ 144721 w 144958"/>
                <a:gd name="connsiteY7" fmla="*/ 606972 h 615320"/>
                <a:gd name="connsiteX8" fmla="*/ 135110 w 144958"/>
                <a:gd name="connsiteY8" fmla="*/ 615306 h 6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958" h="615320">
                  <a:moveTo>
                    <a:pt x="135110" y="615306"/>
                  </a:moveTo>
                  <a:lnTo>
                    <a:pt x="135110" y="615306"/>
                  </a:lnTo>
                  <a:cubicBezTo>
                    <a:pt x="130161" y="615479"/>
                    <a:pt x="125976" y="611673"/>
                    <a:pt x="125682" y="606729"/>
                  </a:cubicBezTo>
                  <a:cubicBezTo>
                    <a:pt x="131065" y="273764"/>
                    <a:pt x="2326" y="17774"/>
                    <a:pt x="987" y="15220"/>
                  </a:cubicBezTo>
                  <a:cubicBezTo>
                    <a:pt x="-1202" y="10962"/>
                    <a:pt x="-776" y="1442"/>
                    <a:pt x="13153" y="226"/>
                  </a:cubicBezTo>
                  <a:cubicBezTo>
                    <a:pt x="25318" y="-808"/>
                    <a:pt x="32800" y="1807"/>
                    <a:pt x="34990" y="6095"/>
                  </a:cubicBezTo>
                  <a:cubicBezTo>
                    <a:pt x="35324" y="6734"/>
                    <a:pt x="64034" y="67652"/>
                    <a:pt x="95816" y="173552"/>
                  </a:cubicBezTo>
                  <a:cubicBezTo>
                    <a:pt x="125226" y="271178"/>
                    <a:pt x="147519" y="431031"/>
                    <a:pt x="144721" y="606972"/>
                  </a:cubicBezTo>
                  <a:cubicBezTo>
                    <a:pt x="144301" y="611893"/>
                    <a:pt x="140041" y="615587"/>
                    <a:pt x="135110" y="615306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4" name="任意多边形: 形状 3393"/>
            <p:cNvSpPr/>
            <p:nvPr/>
          </p:nvSpPr>
          <p:spPr>
            <a:xfrm>
              <a:off x="5354872" y="5712315"/>
              <a:ext cx="144932" cy="615320"/>
            </a:xfrm>
            <a:custGeom>
              <a:avLst/>
              <a:gdLst>
                <a:gd name="connsiteX0" fmla="*/ 135080 w 144932"/>
                <a:gd name="connsiteY0" fmla="*/ 615306 h 615320"/>
                <a:gd name="connsiteX1" fmla="*/ 135080 w 144932"/>
                <a:gd name="connsiteY1" fmla="*/ 615306 h 615320"/>
                <a:gd name="connsiteX2" fmla="*/ 125682 w 144932"/>
                <a:gd name="connsiteY2" fmla="*/ 606729 h 615320"/>
                <a:gd name="connsiteX3" fmla="*/ 987 w 144932"/>
                <a:gd name="connsiteY3" fmla="*/ 15220 h 615320"/>
                <a:gd name="connsiteX4" fmla="*/ 13153 w 144932"/>
                <a:gd name="connsiteY4" fmla="*/ 226 h 615320"/>
                <a:gd name="connsiteX5" fmla="*/ 34989 w 144932"/>
                <a:gd name="connsiteY5" fmla="*/ 6095 h 615320"/>
                <a:gd name="connsiteX6" fmla="*/ 95816 w 144932"/>
                <a:gd name="connsiteY6" fmla="*/ 173552 h 615320"/>
                <a:gd name="connsiteX7" fmla="*/ 144691 w 144932"/>
                <a:gd name="connsiteY7" fmla="*/ 606972 h 615320"/>
                <a:gd name="connsiteX8" fmla="*/ 135080 w 144932"/>
                <a:gd name="connsiteY8" fmla="*/ 615306 h 6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932" h="615320">
                  <a:moveTo>
                    <a:pt x="135080" y="615306"/>
                  </a:moveTo>
                  <a:lnTo>
                    <a:pt x="135080" y="615306"/>
                  </a:lnTo>
                  <a:cubicBezTo>
                    <a:pt x="130142" y="615463"/>
                    <a:pt x="125976" y="611661"/>
                    <a:pt x="125682" y="606729"/>
                  </a:cubicBezTo>
                  <a:cubicBezTo>
                    <a:pt x="131035" y="273764"/>
                    <a:pt x="2265" y="17774"/>
                    <a:pt x="987" y="15220"/>
                  </a:cubicBezTo>
                  <a:cubicBezTo>
                    <a:pt x="-1202" y="10962"/>
                    <a:pt x="-776" y="1442"/>
                    <a:pt x="13153" y="226"/>
                  </a:cubicBezTo>
                  <a:cubicBezTo>
                    <a:pt x="25318" y="-808"/>
                    <a:pt x="32800" y="1807"/>
                    <a:pt x="34989" y="6095"/>
                  </a:cubicBezTo>
                  <a:cubicBezTo>
                    <a:pt x="35324" y="6734"/>
                    <a:pt x="64034" y="67652"/>
                    <a:pt x="95816" y="173552"/>
                  </a:cubicBezTo>
                  <a:cubicBezTo>
                    <a:pt x="125226" y="271178"/>
                    <a:pt x="147519" y="431031"/>
                    <a:pt x="144691" y="606972"/>
                  </a:cubicBezTo>
                  <a:cubicBezTo>
                    <a:pt x="144271" y="611893"/>
                    <a:pt x="140011" y="615587"/>
                    <a:pt x="135080" y="615306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5" name="任意多边形: 形状 3394"/>
            <p:cNvSpPr/>
            <p:nvPr/>
          </p:nvSpPr>
          <p:spPr>
            <a:xfrm>
              <a:off x="5108307" y="5797226"/>
              <a:ext cx="305466" cy="32565"/>
            </a:xfrm>
            <a:custGeom>
              <a:avLst/>
              <a:gdLst>
                <a:gd name="connsiteX0" fmla="*/ 9477 w 305466"/>
                <a:gd name="connsiteY0" fmla="*/ 32558 h 32565"/>
                <a:gd name="connsiteX1" fmla="*/ 79 w 305466"/>
                <a:gd name="connsiteY1" fmla="*/ 25502 h 32565"/>
                <a:gd name="connsiteX2" fmla="*/ 7481 w 305466"/>
                <a:gd name="connsiteY2" fmla="*/ 15785 h 32565"/>
                <a:gd name="connsiteX3" fmla="*/ 7895 w 305466"/>
                <a:gd name="connsiteY3" fmla="*/ 15739 h 32565"/>
                <a:gd name="connsiteX4" fmla="*/ 298829 w 305466"/>
                <a:gd name="connsiteY4" fmla="*/ 9657 h 32565"/>
                <a:gd name="connsiteX5" fmla="*/ 305290 w 305466"/>
                <a:gd name="connsiteY5" fmla="*/ 19513 h 32565"/>
                <a:gd name="connsiteX6" fmla="*/ 305094 w 305466"/>
                <a:gd name="connsiteY6" fmla="*/ 20271 h 32565"/>
                <a:gd name="connsiteX7" fmla="*/ 293112 w 305466"/>
                <a:gd name="connsiteY7" fmla="*/ 25806 h 32565"/>
                <a:gd name="connsiteX8" fmla="*/ 11089 w 305466"/>
                <a:gd name="connsiteY8" fmla="*/ 32436 h 32565"/>
                <a:gd name="connsiteX9" fmla="*/ 9477 w 305466"/>
                <a:gd name="connsiteY9" fmla="*/ 32558 h 3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466" h="32565">
                  <a:moveTo>
                    <a:pt x="9477" y="32558"/>
                  </a:moveTo>
                  <a:cubicBezTo>
                    <a:pt x="5068" y="32731"/>
                    <a:pt x="1143" y="29784"/>
                    <a:pt x="79" y="25502"/>
                  </a:cubicBezTo>
                  <a:cubicBezTo>
                    <a:pt x="-560" y="20775"/>
                    <a:pt x="2754" y="16424"/>
                    <a:pt x="7481" y="15785"/>
                  </a:cubicBezTo>
                  <a:cubicBezTo>
                    <a:pt x="7619" y="15767"/>
                    <a:pt x="7757" y="15751"/>
                    <a:pt x="7895" y="15739"/>
                  </a:cubicBezTo>
                  <a:cubicBezTo>
                    <a:pt x="16168" y="14492"/>
                    <a:pt x="211421" y="-14674"/>
                    <a:pt x="298829" y="9657"/>
                  </a:cubicBezTo>
                  <a:cubicBezTo>
                    <a:pt x="303335" y="10594"/>
                    <a:pt x="306227" y="15007"/>
                    <a:pt x="305290" y="19513"/>
                  </a:cubicBezTo>
                  <a:cubicBezTo>
                    <a:pt x="305237" y="19769"/>
                    <a:pt x="305171" y="20022"/>
                    <a:pt x="305094" y="20271"/>
                  </a:cubicBezTo>
                  <a:cubicBezTo>
                    <a:pt x="303130" y="24935"/>
                    <a:pt x="297936" y="27334"/>
                    <a:pt x="293112" y="25806"/>
                  </a:cubicBezTo>
                  <a:cubicBezTo>
                    <a:pt x="210113" y="2722"/>
                    <a:pt x="13065" y="32132"/>
                    <a:pt x="11089" y="32436"/>
                  </a:cubicBezTo>
                  <a:cubicBezTo>
                    <a:pt x="10556" y="32523"/>
                    <a:pt x="10016" y="32564"/>
                    <a:pt x="9477" y="32558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6" name="任意多边形: 形状 3395"/>
            <p:cNvSpPr/>
            <p:nvPr/>
          </p:nvSpPr>
          <p:spPr>
            <a:xfrm>
              <a:off x="5130630" y="5853309"/>
              <a:ext cx="305466" cy="32565"/>
            </a:xfrm>
            <a:custGeom>
              <a:avLst/>
              <a:gdLst>
                <a:gd name="connsiteX0" fmla="*/ 9477 w 305466"/>
                <a:gd name="connsiteY0" fmla="*/ 32558 h 32565"/>
                <a:gd name="connsiteX1" fmla="*/ 79 w 305466"/>
                <a:gd name="connsiteY1" fmla="*/ 25502 h 32565"/>
                <a:gd name="connsiteX2" fmla="*/ 7478 w 305466"/>
                <a:gd name="connsiteY2" fmla="*/ 15783 h 32565"/>
                <a:gd name="connsiteX3" fmla="*/ 7865 w 305466"/>
                <a:gd name="connsiteY3" fmla="*/ 15739 h 32565"/>
                <a:gd name="connsiteX4" fmla="*/ 298830 w 305466"/>
                <a:gd name="connsiteY4" fmla="*/ 9657 h 32565"/>
                <a:gd name="connsiteX5" fmla="*/ 305290 w 305466"/>
                <a:gd name="connsiteY5" fmla="*/ 19513 h 32565"/>
                <a:gd name="connsiteX6" fmla="*/ 305095 w 305466"/>
                <a:gd name="connsiteY6" fmla="*/ 20271 h 32565"/>
                <a:gd name="connsiteX7" fmla="*/ 293112 w 305466"/>
                <a:gd name="connsiteY7" fmla="*/ 25806 h 32565"/>
                <a:gd name="connsiteX8" fmla="*/ 11089 w 305466"/>
                <a:gd name="connsiteY8" fmla="*/ 32436 h 32565"/>
                <a:gd name="connsiteX9" fmla="*/ 9477 w 305466"/>
                <a:gd name="connsiteY9" fmla="*/ 32558 h 3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466" h="32565">
                  <a:moveTo>
                    <a:pt x="9477" y="32558"/>
                  </a:moveTo>
                  <a:cubicBezTo>
                    <a:pt x="5068" y="32731"/>
                    <a:pt x="1143" y="29784"/>
                    <a:pt x="79" y="25502"/>
                  </a:cubicBezTo>
                  <a:cubicBezTo>
                    <a:pt x="-561" y="20775"/>
                    <a:pt x="2751" y="16424"/>
                    <a:pt x="7478" y="15783"/>
                  </a:cubicBezTo>
                  <a:cubicBezTo>
                    <a:pt x="7607" y="15765"/>
                    <a:pt x="7736" y="15751"/>
                    <a:pt x="7865" y="15739"/>
                  </a:cubicBezTo>
                  <a:cubicBezTo>
                    <a:pt x="16168" y="14492"/>
                    <a:pt x="211422" y="-14674"/>
                    <a:pt x="298830" y="9657"/>
                  </a:cubicBezTo>
                  <a:cubicBezTo>
                    <a:pt x="303336" y="10594"/>
                    <a:pt x="306228" y="15007"/>
                    <a:pt x="305290" y="19513"/>
                  </a:cubicBezTo>
                  <a:cubicBezTo>
                    <a:pt x="305237" y="19769"/>
                    <a:pt x="305172" y="20022"/>
                    <a:pt x="305095" y="20271"/>
                  </a:cubicBezTo>
                  <a:cubicBezTo>
                    <a:pt x="303109" y="24914"/>
                    <a:pt x="297934" y="27304"/>
                    <a:pt x="293112" y="25806"/>
                  </a:cubicBezTo>
                  <a:cubicBezTo>
                    <a:pt x="210053" y="2692"/>
                    <a:pt x="13066" y="32132"/>
                    <a:pt x="11089" y="32436"/>
                  </a:cubicBezTo>
                  <a:cubicBezTo>
                    <a:pt x="10554" y="32507"/>
                    <a:pt x="10016" y="32548"/>
                    <a:pt x="9477" y="32558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7" name="任意多边形: 形状 3396"/>
            <p:cNvSpPr/>
            <p:nvPr/>
          </p:nvSpPr>
          <p:spPr>
            <a:xfrm>
              <a:off x="5191330" y="6278400"/>
              <a:ext cx="588462" cy="49220"/>
            </a:xfrm>
            <a:custGeom>
              <a:avLst/>
              <a:gdLst>
                <a:gd name="connsiteX0" fmla="*/ 24 w 588462"/>
                <a:gd name="connsiteY0" fmla="*/ 49221 h 49220"/>
                <a:gd name="connsiteX1" fmla="*/ 588462 w 588462"/>
                <a:gd name="connsiteY1" fmla="*/ 49221 h 49220"/>
                <a:gd name="connsiteX2" fmla="*/ 233964 w 588462"/>
                <a:gd name="connsiteY2" fmla="*/ 864 h 49220"/>
                <a:gd name="connsiteX3" fmla="*/ 24 w 588462"/>
                <a:gd name="connsiteY3" fmla="*/ 49221 h 49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8462" h="49220">
                  <a:moveTo>
                    <a:pt x="24" y="49221"/>
                  </a:moveTo>
                  <a:lnTo>
                    <a:pt x="588462" y="49221"/>
                  </a:lnTo>
                  <a:cubicBezTo>
                    <a:pt x="588462" y="49221"/>
                    <a:pt x="574746" y="-7622"/>
                    <a:pt x="233964" y="864"/>
                  </a:cubicBezTo>
                  <a:cubicBezTo>
                    <a:pt x="-7336" y="6855"/>
                    <a:pt x="24" y="49221"/>
                    <a:pt x="24" y="49221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8" name="任意多边形: 形状 3397"/>
            <p:cNvSpPr/>
            <p:nvPr/>
          </p:nvSpPr>
          <p:spPr>
            <a:xfrm>
              <a:off x="5143453" y="6336478"/>
              <a:ext cx="99747" cy="501843"/>
            </a:xfrm>
            <a:custGeom>
              <a:avLst/>
              <a:gdLst>
                <a:gd name="connsiteX0" fmla="*/ 0 w 99747"/>
                <a:gd name="connsiteY0" fmla="*/ 501844 h 501843"/>
                <a:gd name="connsiteX1" fmla="*/ 50577 w 99747"/>
                <a:gd name="connsiteY1" fmla="*/ 9451 h 501843"/>
                <a:gd name="connsiteX2" fmla="*/ 65480 w 99747"/>
                <a:gd name="connsiteY2" fmla="*/ 327 h 501843"/>
                <a:gd name="connsiteX3" fmla="*/ 97110 w 99747"/>
                <a:gd name="connsiteY3" fmla="*/ 2943 h 501843"/>
                <a:gd name="connsiteX4" fmla="*/ 12713 w 99747"/>
                <a:gd name="connsiteY4" fmla="*/ 501722 h 50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47" h="501843">
                  <a:moveTo>
                    <a:pt x="0" y="501844"/>
                  </a:moveTo>
                  <a:cubicBezTo>
                    <a:pt x="68217" y="198136"/>
                    <a:pt x="50668" y="11793"/>
                    <a:pt x="50577" y="9451"/>
                  </a:cubicBezTo>
                  <a:cubicBezTo>
                    <a:pt x="50577" y="4768"/>
                    <a:pt x="60218" y="540"/>
                    <a:pt x="65480" y="327"/>
                  </a:cubicBezTo>
                  <a:cubicBezTo>
                    <a:pt x="70742" y="115"/>
                    <a:pt x="94372" y="-1072"/>
                    <a:pt x="97110" y="2943"/>
                  </a:cubicBezTo>
                  <a:cubicBezTo>
                    <a:pt x="100668" y="8174"/>
                    <a:pt x="114415" y="237795"/>
                    <a:pt x="12713" y="501722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9" name="任意多边形: 形状 3398"/>
            <p:cNvSpPr/>
            <p:nvPr/>
          </p:nvSpPr>
          <p:spPr>
            <a:xfrm>
              <a:off x="5543231" y="6336478"/>
              <a:ext cx="99761" cy="501843"/>
            </a:xfrm>
            <a:custGeom>
              <a:avLst/>
              <a:gdLst>
                <a:gd name="connsiteX0" fmla="*/ 99761 w 99761"/>
                <a:gd name="connsiteY0" fmla="*/ 501844 h 501843"/>
                <a:gd name="connsiteX1" fmla="*/ 49154 w 99761"/>
                <a:gd name="connsiteY1" fmla="*/ 9451 h 501843"/>
                <a:gd name="connsiteX2" fmla="*/ 34251 w 99761"/>
                <a:gd name="connsiteY2" fmla="*/ 327 h 501843"/>
                <a:gd name="connsiteX3" fmla="*/ 2651 w 99761"/>
                <a:gd name="connsiteY3" fmla="*/ 2943 h 501843"/>
                <a:gd name="connsiteX4" fmla="*/ 87018 w 99761"/>
                <a:gd name="connsiteY4" fmla="*/ 501722 h 50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61" h="501843">
                  <a:moveTo>
                    <a:pt x="99761" y="501844"/>
                  </a:moveTo>
                  <a:cubicBezTo>
                    <a:pt x="31514" y="198136"/>
                    <a:pt x="49062" y="11793"/>
                    <a:pt x="49154" y="9451"/>
                  </a:cubicBezTo>
                  <a:cubicBezTo>
                    <a:pt x="49336" y="4768"/>
                    <a:pt x="39543" y="540"/>
                    <a:pt x="34251" y="327"/>
                  </a:cubicBezTo>
                  <a:cubicBezTo>
                    <a:pt x="28959" y="115"/>
                    <a:pt x="5358" y="-1072"/>
                    <a:pt x="2651" y="2943"/>
                  </a:cubicBezTo>
                  <a:cubicBezTo>
                    <a:pt x="-937" y="8174"/>
                    <a:pt x="-14654" y="237795"/>
                    <a:pt x="87018" y="501722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0" name="任意多边形: 形状 3399"/>
            <p:cNvSpPr/>
            <p:nvPr/>
          </p:nvSpPr>
          <p:spPr>
            <a:xfrm>
              <a:off x="5701989" y="6336478"/>
              <a:ext cx="99761" cy="501843"/>
            </a:xfrm>
            <a:custGeom>
              <a:avLst/>
              <a:gdLst>
                <a:gd name="connsiteX0" fmla="*/ 99761 w 99761"/>
                <a:gd name="connsiteY0" fmla="*/ 501844 h 501843"/>
                <a:gd name="connsiteX1" fmla="*/ 49154 w 99761"/>
                <a:gd name="connsiteY1" fmla="*/ 9451 h 501843"/>
                <a:gd name="connsiteX2" fmla="*/ 34251 w 99761"/>
                <a:gd name="connsiteY2" fmla="*/ 327 h 501843"/>
                <a:gd name="connsiteX3" fmla="*/ 2651 w 99761"/>
                <a:gd name="connsiteY3" fmla="*/ 2943 h 501843"/>
                <a:gd name="connsiteX4" fmla="*/ 87018 w 99761"/>
                <a:gd name="connsiteY4" fmla="*/ 501722 h 50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61" h="501843">
                  <a:moveTo>
                    <a:pt x="99761" y="501844"/>
                  </a:moveTo>
                  <a:cubicBezTo>
                    <a:pt x="31544" y="198136"/>
                    <a:pt x="49062" y="11793"/>
                    <a:pt x="49154" y="9451"/>
                  </a:cubicBezTo>
                  <a:cubicBezTo>
                    <a:pt x="49336" y="4768"/>
                    <a:pt x="39543" y="540"/>
                    <a:pt x="34251" y="327"/>
                  </a:cubicBezTo>
                  <a:cubicBezTo>
                    <a:pt x="28959" y="115"/>
                    <a:pt x="5358" y="-1072"/>
                    <a:pt x="2651" y="2943"/>
                  </a:cubicBezTo>
                  <a:cubicBezTo>
                    <a:pt x="-937" y="8174"/>
                    <a:pt x="-14654" y="237795"/>
                    <a:pt x="87018" y="501722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1" name="任意多边形: 形状 3400"/>
            <p:cNvSpPr/>
            <p:nvPr/>
          </p:nvSpPr>
          <p:spPr>
            <a:xfrm>
              <a:off x="5316201" y="6336478"/>
              <a:ext cx="99748" cy="501843"/>
            </a:xfrm>
            <a:custGeom>
              <a:avLst/>
              <a:gdLst>
                <a:gd name="connsiteX0" fmla="*/ 0 w 99748"/>
                <a:gd name="connsiteY0" fmla="*/ 501844 h 501843"/>
                <a:gd name="connsiteX1" fmla="*/ 50577 w 99748"/>
                <a:gd name="connsiteY1" fmla="*/ 9451 h 501843"/>
                <a:gd name="connsiteX2" fmla="*/ 65480 w 99748"/>
                <a:gd name="connsiteY2" fmla="*/ 327 h 501843"/>
                <a:gd name="connsiteX3" fmla="*/ 97110 w 99748"/>
                <a:gd name="connsiteY3" fmla="*/ 2943 h 501843"/>
                <a:gd name="connsiteX4" fmla="*/ 12743 w 99748"/>
                <a:gd name="connsiteY4" fmla="*/ 501722 h 50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48" h="501843">
                  <a:moveTo>
                    <a:pt x="0" y="501844"/>
                  </a:moveTo>
                  <a:cubicBezTo>
                    <a:pt x="68217" y="198136"/>
                    <a:pt x="50669" y="11793"/>
                    <a:pt x="50577" y="9451"/>
                  </a:cubicBezTo>
                  <a:cubicBezTo>
                    <a:pt x="50577" y="4768"/>
                    <a:pt x="60219" y="540"/>
                    <a:pt x="65480" y="327"/>
                  </a:cubicBezTo>
                  <a:cubicBezTo>
                    <a:pt x="70742" y="115"/>
                    <a:pt x="94373" y="-1072"/>
                    <a:pt x="97110" y="2943"/>
                  </a:cubicBezTo>
                  <a:cubicBezTo>
                    <a:pt x="100668" y="8174"/>
                    <a:pt x="114415" y="237795"/>
                    <a:pt x="12743" y="501722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2" name="任意多边形: 形状 3401"/>
            <p:cNvSpPr/>
            <p:nvPr/>
          </p:nvSpPr>
          <p:spPr>
            <a:xfrm>
              <a:off x="5179584" y="6327530"/>
              <a:ext cx="612677" cy="18248"/>
            </a:xfrm>
            <a:custGeom>
              <a:avLst/>
              <a:gdLst>
                <a:gd name="connsiteX0" fmla="*/ 603553 w 612677"/>
                <a:gd name="connsiteY0" fmla="*/ 18248 h 18248"/>
                <a:gd name="connsiteX1" fmla="*/ 9124 w 612677"/>
                <a:gd name="connsiteY1" fmla="*/ 18248 h 18248"/>
                <a:gd name="connsiteX2" fmla="*/ 0 w 612677"/>
                <a:gd name="connsiteY2" fmla="*/ 9124 h 18248"/>
                <a:gd name="connsiteX3" fmla="*/ 0 w 612677"/>
                <a:gd name="connsiteY3" fmla="*/ 9124 h 18248"/>
                <a:gd name="connsiteX4" fmla="*/ 9124 w 612677"/>
                <a:gd name="connsiteY4" fmla="*/ 0 h 18248"/>
                <a:gd name="connsiteX5" fmla="*/ 603553 w 612677"/>
                <a:gd name="connsiteY5" fmla="*/ 0 h 18248"/>
                <a:gd name="connsiteX6" fmla="*/ 612677 w 612677"/>
                <a:gd name="connsiteY6" fmla="*/ 9124 h 18248"/>
                <a:gd name="connsiteX7" fmla="*/ 612677 w 612677"/>
                <a:gd name="connsiteY7" fmla="*/ 9124 h 18248"/>
                <a:gd name="connsiteX8" fmla="*/ 603553 w 612677"/>
                <a:gd name="connsiteY8" fmla="*/ 18248 h 1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2677" h="18248">
                  <a:moveTo>
                    <a:pt x="603553" y="18248"/>
                  </a:moveTo>
                  <a:lnTo>
                    <a:pt x="9124" y="18248"/>
                  </a:lnTo>
                  <a:cubicBezTo>
                    <a:pt x="4085" y="18248"/>
                    <a:pt x="0" y="14163"/>
                    <a:pt x="0" y="9124"/>
                  </a:cubicBezTo>
                  <a:lnTo>
                    <a:pt x="0" y="9124"/>
                  </a:lnTo>
                  <a:cubicBezTo>
                    <a:pt x="0" y="4085"/>
                    <a:pt x="4085" y="0"/>
                    <a:pt x="9124" y="0"/>
                  </a:cubicBezTo>
                  <a:lnTo>
                    <a:pt x="603553" y="0"/>
                  </a:lnTo>
                  <a:cubicBezTo>
                    <a:pt x="608592" y="0"/>
                    <a:pt x="612677" y="4085"/>
                    <a:pt x="612677" y="9124"/>
                  </a:cubicBezTo>
                  <a:lnTo>
                    <a:pt x="612677" y="9124"/>
                  </a:lnTo>
                  <a:cubicBezTo>
                    <a:pt x="612677" y="14163"/>
                    <a:pt x="608592" y="18248"/>
                    <a:pt x="603553" y="18248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3" name="任意多边形: 形状 3402"/>
            <p:cNvSpPr/>
            <p:nvPr/>
          </p:nvSpPr>
          <p:spPr>
            <a:xfrm>
              <a:off x="4880915" y="5516464"/>
              <a:ext cx="170594" cy="723865"/>
            </a:xfrm>
            <a:custGeom>
              <a:avLst/>
              <a:gdLst>
                <a:gd name="connsiteX0" fmla="*/ 11658 w 170594"/>
                <a:gd name="connsiteY0" fmla="*/ 723840 h 723865"/>
                <a:gd name="connsiteX1" fmla="*/ 11658 w 170594"/>
                <a:gd name="connsiteY1" fmla="*/ 723840 h 723865"/>
                <a:gd name="connsiteX2" fmla="*/ 22759 w 170594"/>
                <a:gd name="connsiteY2" fmla="*/ 713743 h 723865"/>
                <a:gd name="connsiteX3" fmla="*/ 169442 w 170594"/>
                <a:gd name="connsiteY3" fmla="*/ 17885 h 723865"/>
                <a:gd name="connsiteX4" fmla="*/ 155178 w 170594"/>
                <a:gd name="connsiteY4" fmla="*/ 276 h 723865"/>
                <a:gd name="connsiteX5" fmla="*/ 129510 w 170594"/>
                <a:gd name="connsiteY5" fmla="*/ 7149 h 723865"/>
                <a:gd name="connsiteX6" fmla="*/ 57795 w 170594"/>
                <a:gd name="connsiteY6" fmla="*/ 204137 h 723865"/>
                <a:gd name="connsiteX7" fmla="*/ 283 w 170594"/>
                <a:gd name="connsiteY7" fmla="*/ 714017 h 723865"/>
                <a:gd name="connsiteX8" fmla="*/ 11658 w 170594"/>
                <a:gd name="connsiteY8" fmla="*/ 723840 h 72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594" h="723865">
                  <a:moveTo>
                    <a:pt x="11658" y="723840"/>
                  </a:moveTo>
                  <a:lnTo>
                    <a:pt x="11658" y="723840"/>
                  </a:lnTo>
                  <a:cubicBezTo>
                    <a:pt x="17505" y="724099"/>
                    <a:pt x="22463" y="719588"/>
                    <a:pt x="22759" y="713743"/>
                  </a:cubicBezTo>
                  <a:cubicBezTo>
                    <a:pt x="16433" y="322049"/>
                    <a:pt x="167891" y="20896"/>
                    <a:pt x="169442" y="17885"/>
                  </a:cubicBezTo>
                  <a:cubicBezTo>
                    <a:pt x="171997" y="12867"/>
                    <a:pt x="171510" y="1675"/>
                    <a:pt x="155178" y="276"/>
                  </a:cubicBezTo>
                  <a:cubicBezTo>
                    <a:pt x="140915" y="-971"/>
                    <a:pt x="132064" y="2131"/>
                    <a:pt x="129510" y="7149"/>
                  </a:cubicBezTo>
                  <a:cubicBezTo>
                    <a:pt x="129114" y="7909"/>
                    <a:pt x="95325" y="79563"/>
                    <a:pt x="57795" y="204137"/>
                  </a:cubicBezTo>
                  <a:cubicBezTo>
                    <a:pt x="23184" y="319008"/>
                    <a:pt x="-3032" y="507054"/>
                    <a:pt x="283" y="714017"/>
                  </a:cubicBezTo>
                  <a:cubicBezTo>
                    <a:pt x="737" y="719858"/>
                    <a:pt x="5813" y="724242"/>
                    <a:pt x="11658" y="72384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4" name="任意多边形: 形状 3403"/>
            <p:cNvSpPr/>
            <p:nvPr/>
          </p:nvSpPr>
          <p:spPr>
            <a:xfrm>
              <a:off x="4543271" y="5516464"/>
              <a:ext cx="170589" cy="723856"/>
            </a:xfrm>
            <a:custGeom>
              <a:avLst/>
              <a:gdLst>
                <a:gd name="connsiteX0" fmla="*/ 11531 w 170589"/>
                <a:gd name="connsiteY0" fmla="*/ 723840 h 723856"/>
                <a:gd name="connsiteX1" fmla="*/ 11683 w 170589"/>
                <a:gd name="connsiteY1" fmla="*/ 723840 h 723856"/>
                <a:gd name="connsiteX2" fmla="*/ 22754 w 170589"/>
                <a:gd name="connsiteY2" fmla="*/ 713743 h 723856"/>
                <a:gd name="connsiteX3" fmla="*/ 169437 w 170589"/>
                <a:gd name="connsiteY3" fmla="*/ 17885 h 723856"/>
                <a:gd name="connsiteX4" fmla="*/ 155204 w 170589"/>
                <a:gd name="connsiteY4" fmla="*/ 276 h 723856"/>
                <a:gd name="connsiteX5" fmla="*/ 129504 w 170589"/>
                <a:gd name="connsiteY5" fmla="*/ 7149 h 723856"/>
                <a:gd name="connsiteX6" fmla="*/ 57820 w 170589"/>
                <a:gd name="connsiteY6" fmla="*/ 204137 h 723856"/>
                <a:gd name="connsiteX7" fmla="*/ 278 w 170589"/>
                <a:gd name="connsiteY7" fmla="*/ 714017 h 723856"/>
                <a:gd name="connsiteX8" fmla="*/ 11531 w 170589"/>
                <a:gd name="connsiteY8" fmla="*/ 723840 h 72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589" h="723856">
                  <a:moveTo>
                    <a:pt x="11531" y="723840"/>
                  </a:moveTo>
                  <a:lnTo>
                    <a:pt x="11683" y="723840"/>
                  </a:lnTo>
                  <a:cubicBezTo>
                    <a:pt x="17524" y="724098"/>
                    <a:pt x="22474" y="719583"/>
                    <a:pt x="22754" y="713743"/>
                  </a:cubicBezTo>
                  <a:cubicBezTo>
                    <a:pt x="16458" y="322049"/>
                    <a:pt x="167917" y="20896"/>
                    <a:pt x="169437" y="17885"/>
                  </a:cubicBezTo>
                  <a:cubicBezTo>
                    <a:pt x="171992" y="12867"/>
                    <a:pt x="171505" y="1675"/>
                    <a:pt x="155204" y="276"/>
                  </a:cubicBezTo>
                  <a:cubicBezTo>
                    <a:pt x="140940" y="-971"/>
                    <a:pt x="132090" y="2131"/>
                    <a:pt x="129504" y="7149"/>
                  </a:cubicBezTo>
                  <a:cubicBezTo>
                    <a:pt x="129140" y="7909"/>
                    <a:pt x="95350" y="79563"/>
                    <a:pt x="57820" y="204137"/>
                  </a:cubicBezTo>
                  <a:cubicBezTo>
                    <a:pt x="23210" y="319008"/>
                    <a:pt x="-3007" y="507054"/>
                    <a:pt x="278" y="714017"/>
                  </a:cubicBezTo>
                  <a:cubicBezTo>
                    <a:pt x="747" y="719799"/>
                    <a:pt x="5738" y="724156"/>
                    <a:pt x="11531" y="72384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5" name="任意多边形: 形状 3404"/>
            <p:cNvSpPr/>
            <p:nvPr/>
          </p:nvSpPr>
          <p:spPr>
            <a:xfrm>
              <a:off x="4644451" y="5616353"/>
              <a:ext cx="359295" cy="38289"/>
            </a:xfrm>
            <a:custGeom>
              <a:avLst/>
              <a:gdLst>
                <a:gd name="connsiteX0" fmla="*/ 348152 w 359295"/>
                <a:gd name="connsiteY0" fmla="*/ 38280 h 38289"/>
                <a:gd name="connsiteX1" fmla="*/ 359192 w 359295"/>
                <a:gd name="connsiteY1" fmla="*/ 30008 h 38289"/>
                <a:gd name="connsiteX2" fmla="*/ 350634 w 359295"/>
                <a:gd name="connsiteY2" fmla="*/ 18577 h 38289"/>
                <a:gd name="connsiteX3" fmla="*/ 350068 w 359295"/>
                <a:gd name="connsiteY3" fmla="*/ 18512 h 38289"/>
                <a:gd name="connsiteX4" fmla="*/ 7796 w 359295"/>
                <a:gd name="connsiteY4" fmla="*/ 11364 h 38289"/>
                <a:gd name="connsiteX5" fmla="*/ 208 w 359295"/>
                <a:gd name="connsiteY5" fmla="*/ 22950 h 38289"/>
                <a:gd name="connsiteX6" fmla="*/ 436 w 359295"/>
                <a:gd name="connsiteY6" fmla="*/ 23834 h 38289"/>
                <a:gd name="connsiteX7" fmla="*/ 14548 w 359295"/>
                <a:gd name="connsiteY7" fmla="*/ 30342 h 38289"/>
                <a:gd name="connsiteX8" fmla="*/ 346297 w 359295"/>
                <a:gd name="connsiteY8" fmla="*/ 38128 h 38289"/>
                <a:gd name="connsiteX9" fmla="*/ 348152 w 359295"/>
                <a:gd name="connsiteY9" fmla="*/ 38280 h 3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295" h="38289">
                  <a:moveTo>
                    <a:pt x="348152" y="38280"/>
                  </a:moveTo>
                  <a:cubicBezTo>
                    <a:pt x="353328" y="38491"/>
                    <a:pt x="357941" y="35035"/>
                    <a:pt x="359192" y="30008"/>
                  </a:cubicBezTo>
                  <a:cubicBezTo>
                    <a:pt x="359985" y="24488"/>
                    <a:pt x="356154" y="19370"/>
                    <a:pt x="350634" y="18577"/>
                  </a:cubicBezTo>
                  <a:cubicBezTo>
                    <a:pt x="350446" y="18550"/>
                    <a:pt x="350257" y="18528"/>
                    <a:pt x="350068" y="18512"/>
                  </a:cubicBezTo>
                  <a:cubicBezTo>
                    <a:pt x="340366" y="17021"/>
                    <a:pt x="110623" y="-17255"/>
                    <a:pt x="7796" y="11364"/>
                  </a:cubicBezTo>
                  <a:cubicBezTo>
                    <a:pt x="2501" y="12469"/>
                    <a:pt x="-896" y="17656"/>
                    <a:pt x="208" y="22950"/>
                  </a:cubicBezTo>
                  <a:cubicBezTo>
                    <a:pt x="270" y="23248"/>
                    <a:pt x="346" y="23543"/>
                    <a:pt x="436" y="23834"/>
                  </a:cubicBezTo>
                  <a:cubicBezTo>
                    <a:pt x="2761" y="29314"/>
                    <a:pt x="8869" y="32131"/>
                    <a:pt x="14548" y="30342"/>
                  </a:cubicBezTo>
                  <a:cubicBezTo>
                    <a:pt x="112205" y="3183"/>
                    <a:pt x="343955" y="37794"/>
                    <a:pt x="346297" y="38128"/>
                  </a:cubicBezTo>
                  <a:cubicBezTo>
                    <a:pt x="346909" y="38235"/>
                    <a:pt x="347530" y="38286"/>
                    <a:pt x="348152" y="3828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6" name="任意多边形: 形状 3405"/>
            <p:cNvSpPr/>
            <p:nvPr/>
          </p:nvSpPr>
          <p:spPr>
            <a:xfrm>
              <a:off x="4618204" y="5682296"/>
              <a:ext cx="359287" cy="38313"/>
            </a:xfrm>
            <a:custGeom>
              <a:avLst/>
              <a:gdLst>
                <a:gd name="connsiteX0" fmla="*/ 348122 w 359287"/>
                <a:gd name="connsiteY0" fmla="*/ 38304 h 38313"/>
                <a:gd name="connsiteX1" fmla="*/ 359192 w 359287"/>
                <a:gd name="connsiteY1" fmla="*/ 30032 h 38313"/>
                <a:gd name="connsiteX2" fmla="*/ 350510 w 359287"/>
                <a:gd name="connsiteY2" fmla="*/ 18587 h 38313"/>
                <a:gd name="connsiteX3" fmla="*/ 350068 w 359287"/>
                <a:gd name="connsiteY3" fmla="*/ 18536 h 38313"/>
                <a:gd name="connsiteX4" fmla="*/ 7796 w 359287"/>
                <a:gd name="connsiteY4" fmla="*/ 11358 h 38313"/>
                <a:gd name="connsiteX5" fmla="*/ 214 w 359287"/>
                <a:gd name="connsiteY5" fmla="*/ 22999 h 38313"/>
                <a:gd name="connsiteX6" fmla="*/ 436 w 359287"/>
                <a:gd name="connsiteY6" fmla="*/ 23858 h 38313"/>
                <a:gd name="connsiteX7" fmla="*/ 14518 w 359287"/>
                <a:gd name="connsiteY7" fmla="*/ 30367 h 38313"/>
                <a:gd name="connsiteX8" fmla="*/ 346297 w 359287"/>
                <a:gd name="connsiteY8" fmla="*/ 38152 h 38313"/>
                <a:gd name="connsiteX9" fmla="*/ 348121 w 359287"/>
                <a:gd name="connsiteY9" fmla="*/ 38304 h 3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287" h="38313">
                  <a:moveTo>
                    <a:pt x="348122" y="38304"/>
                  </a:moveTo>
                  <a:cubicBezTo>
                    <a:pt x="353306" y="38518"/>
                    <a:pt x="357929" y="35064"/>
                    <a:pt x="359192" y="30032"/>
                  </a:cubicBezTo>
                  <a:cubicBezTo>
                    <a:pt x="359955" y="24474"/>
                    <a:pt x="356069" y="19350"/>
                    <a:pt x="350510" y="18587"/>
                  </a:cubicBezTo>
                  <a:cubicBezTo>
                    <a:pt x="350363" y="18566"/>
                    <a:pt x="350216" y="18549"/>
                    <a:pt x="350068" y="18536"/>
                  </a:cubicBezTo>
                  <a:cubicBezTo>
                    <a:pt x="340336" y="17045"/>
                    <a:pt x="110623" y="-17261"/>
                    <a:pt x="7796" y="11358"/>
                  </a:cubicBezTo>
                  <a:cubicBezTo>
                    <a:pt x="2488" y="12479"/>
                    <a:pt x="-907" y="17691"/>
                    <a:pt x="214" y="22999"/>
                  </a:cubicBezTo>
                  <a:cubicBezTo>
                    <a:pt x="275" y="23289"/>
                    <a:pt x="349" y="23575"/>
                    <a:pt x="436" y="23858"/>
                  </a:cubicBezTo>
                  <a:cubicBezTo>
                    <a:pt x="2750" y="29334"/>
                    <a:pt x="8848" y="32153"/>
                    <a:pt x="14518" y="30367"/>
                  </a:cubicBezTo>
                  <a:cubicBezTo>
                    <a:pt x="112235" y="3177"/>
                    <a:pt x="343955" y="37818"/>
                    <a:pt x="346297" y="38152"/>
                  </a:cubicBezTo>
                  <a:cubicBezTo>
                    <a:pt x="346899" y="38258"/>
                    <a:pt x="347510" y="38309"/>
                    <a:pt x="348121" y="38304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7" name="任意多边形: 形状 3406"/>
            <p:cNvSpPr/>
            <p:nvPr/>
          </p:nvSpPr>
          <p:spPr>
            <a:xfrm>
              <a:off x="4213807" y="6182380"/>
              <a:ext cx="692296" cy="57923"/>
            </a:xfrm>
            <a:custGeom>
              <a:avLst/>
              <a:gdLst>
                <a:gd name="connsiteX0" fmla="*/ 692269 w 692296"/>
                <a:gd name="connsiteY0" fmla="*/ 57923 h 57923"/>
                <a:gd name="connsiteX1" fmla="*/ 0 w 692296"/>
                <a:gd name="connsiteY1" fmla="*/ 57923 h 57923"/>
                <a:gd name="connsiteX2" fmla="*/ 416998 w 692296"/>
                <a:gd name="connsiteY2" fmla="*/ 1020 h 57923"/>
                <a:gd name="connsiteX3" fmla="*/ 692269 w 692296"/>
                <a:gd name="connsiteY3" fmla="*/ 57923 h 5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296" h="57923">
                  <a:moveTo>
                    <a:pt x="692269" y="57923"/>
                  </a:moveTo>
                  <a:lnTo>
                    <a:pt x="0" y="57923"/>
                  </a:lnTo>
                  <a:cubicBezTo>
                    <a:pt x="0" y="57923"/>
                    <a:pt x="16119" y="-8986"/>
                    <a:pt x="416998" y="1020"/>
                  </a:cubicBezTo>
                  <a:cubicBezTo>
                    <a:pt x="700755" y="8137"/>
                    <a:pt x="692269" y="57923"/>
                    <a:pt x="692269" y="57923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8" name="任意多边形: 形状 3407"/>
            <p:cNvSpPr/>
            <p:nvPr/>
          </p:nvSpPr>
          <p:spPr>
            <a:xfrm>
              <a:off x="4845058" y="6250631"/>
              <a:ext cx="117344" cy="590246"/>
            </a:xfrm>
            <a:custGeom>
              <a:avLst/>
              <a:gdLst>
                <a:gd name="connsiteX0" fmla="*/ 117344 w 117344"/>
                <a:gd name="connsiteY0" fmla="*/ 590246 h 590246"/>
                <a:gd name="connsiteX1" fmla="*/ 57825 w 117344"/>
                <a:gd name="connsiteY1" fmla="*/ 11024 h 590246"/>
                <a:gd name="connsiteX2" fmla="*/ 40307 w 117344"/>
                <a:gd name="connsiteY2" fmla="*/ 349 h 590246"/>
                <a:gd name="connsiteX3" fmla="*/ 3111 w 117344"/>
                <a:gd name="connsiteY3" fmla="*/ 3390 h 590246"/>
                <a:gd name="connsiteX4" fmla="*/ 102381 w 117344"/>
                <a:gd name="connsiteY4" fmla="*/ 590216 h 59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4" h="590246">
                  <a:moveTo>
                    <a:pt x="117344" y="590246"/>
                  </a:moveTo>
                  <a:cubicBezTo>
                    <a:pt x="37083" y="233011"/>
                    <a:pt x="57734" y="13791"/>
                    <a:pt x="57825" y="11024"/>
                  </a:cubicBezTo>
                  <a:cubicBezTo>
                    <a:pt x="58038" y="5519"/>
                    <a:pt x="46511" y="531"/>
                    <a:pt x="40307" y="349"/>
                  </a:cubicBezTo>
                  <a:cubicBezTo>
                    <a:pt x="34103" y="166"/>
                    <a:pt x="6305" y="-1263"/>
                    <a:pt x="3111" y="3390"/>
                  </a:cubicBezTo>
                  <a:cubicBezTo>
                    <a:pt x="-1086" y="9473"/>
                    <a:pt x="-17266" y="279665"/>
                    <a:pt x="102381" y="590216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9" name="任意多边形: 形状 3408"/>
            <p:cNvSpPr/>
            <p:nvPr/>
          </p:nvSpPr>
          <p:spPr>
            <a:xfrm>
              <a:off x="4374755" y="6250631"/>
              <a:ext cx="117343" cy="590246"/>
            </a:xfrm>
            <a:custGeom>
              <a:avLst/>
              <a:gdLst>
                <a:gd name="connsiteX0" fmla="*/ 0 w 117343"/>
                <a:gd name="connsiteY0" fmla="*/ 590246 h 590246"/>
                <a:gd name="connsiteX1" fmla="*/ 59519 w 117343"/>
                <a:gd name="connsiteY1" fmla="*/ 11024 h 590246"/>
                <a:gd name="connsiteX2" fmla="*/ 77037 w 117343"/>
                <a:gd name="connsiteY2" fmla="*/ 349 h 590246"/>
                <a:gd name="connsiteX3" fmla="*/ 114232 w 117343"/>
                <a:gd name="connsiteY3" fmla="*/ 3390 h 590246"/>
                <a:gd name="connsiteX4" fmla="*/ 14963 w 117343"/>
                <a:gd name="connsiteY4" fmla="*/ 590216 h 59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3" h="590246">
                  <a:moveTo>
                    <a:pt x="0" y="590246"/>
                  </a:moveTo>
                  <a:cubicBezTo>
                    <a:pt x="80261" y="233011"/>
                    <a:pt x="59610" y="13791"/>
                    <a:pt x="59519" y="11024"/>
                  </a:cubicBezTo>
                  <a:cubicBezTo>
                    <a:pt x="59306" y="5519"/>
                    <a:pt x="70832" y="531"/>
                    <a:pt x="77037" y="349"/>
                  </a:cubicBezTo>
                  <a:cubicBezTo>
                    <a:pt x="83241" y="166"/>
                    <a:pt x="111039" y="-1263"/>
                    <a:pt x="114232" y="3390"/>
                  </a:cubicBezTo>
                  <a:cubicBezTo>
                    <a:pt x="118429" y="9473"/>
                    <a:pt x="134610" y="279665"/>
                    <a:pt x="14963" y="590216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0" name="任意多边形: 形状 3409"/>
            <p:cNvSpPr/>
            <p:nvPr/>
          </p:nvSpPr>
          <p:spPr>
            <a:xfrm>
              <a:off x="4187987" y="6250631"/>
              <a:ext cx="117344" cy="590246"/>
            </a:xfrm>
            <a:custGeom>
              <a:avLst/>
              <a:gdLst>
                <a:gd name="connsiteX0" fmla="*/ 0 w 117344"/>
                <a:gd name="connsiteY0" fmla="*/ 590246 h 590246"/>
                <a:gd name="connsiteX1" fmla="*/ 59519 w 117344"/>
                <a:gd name="connsiteY1" fmla="*/ 11024 h 590246"/>
                <a:gd name="connsiteX2" fmla="*/ 77067 w 117344"/>
                <a:gd name="connsiteY2" fmla="*/ 349 h 590246"/>
                <a:gd name="connsiteX3" fmla="*/ 114232 w 117344"/>
                <a:gd name="connsiteY3" fmla="*/ 3390 h 590246"/>
                <a:gd name="connsiteX4" fmla="*/ 14994 w 117344"/>
                <a:gd name="connsiteY4" fmla="*/ 590216 h 59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4" h="590246">
                  <a:moveTo>
                    <a:pt x="0" y="590246"/>
                  </a:moveTo>
                  <a:cubicBezTo>
                    <a:pt x="80261" y="233011"/>
                    <a:pt x="59610" y="13791"/>
                    <a:pt x="59519" y="11024"/>
                  </a:cubicBezTo>
                  <a:cubicBezTo>
                    <a:pt x="59306" y="5519"/>
                    <a:pt x="70863" y="531"/>
                    <a:pt x="77067" y="349"/>
                  </a:cubicBezTo>
                  <a:cubicBezTo>
                    <a:pt x="83272" y="166"/>
                    <a:pt x="111039" y="-1263"/>
                    <a:pt x="114232" y="3390"/>
                  </a:cubicBezTo>
                  <a:cubicBezTo>
                    <a:pt x="118429" y="9473"/>
                    <a:pt x="134610" y="279665"/>
                    <a:pt x="14994" y="590216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1" name="任意多边形: 形状 3410"/>
            <p:cNvSpPr/>
            <p:nvPr/>
          </p:nvSpPr>
          <p:spPr>
            <a:xfrm>
              <a:off x="4641836" y="6250631"/>
              <a:ext cx="117343" cy="590246"/>
            </a:xfrm>
            <a:custGeom>
              <a:avLst/>
              <a:gdLst>
                <a:gd name="connsiteX0" fmla="*/ 117344 w 117343"/>
                <a:gd name="connsiteY0" fmla="*/ 590246 h 590246"/>
                <a:gd name="connsiteX1" fmla="*/ 57825 w 117343"/>
                <a:gd name="connsiteY1" fmla="*/ 11024 h 590246"/>
                <a:gd name="connsiteX2" fmla="*/ 40307 w 117343"/>
                <a:gd name="connsiteY2" fmla="*/ 349 h 590246"/>
                <a:gd name="connsiteX3" fmla="*/ 3111 w 117343"/>
                <a:gd name="connsiteY3" fmla="*/ 3390 h 590246"/>
                <a:gd name="connsiteX4" fmla="*/ 102381 w 117343"/>
                <a:gd name="connsiteY4" fmla="*/ 590216 h 59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3" h="590246">
                  <a:moveTo>
                    <a:pt x="117344" y="590246"/>
                  </a:moveTo>
                  <a:cubicBezTo>
                    <a:pt x="37083" y="233011"/>
                    <a:pt x="57734" y="13791"/>
                    <a:pt x="57825" y="11024"/>
                  </a:cubicBezTo>
                  <a:cubicBezTo>
                    <a:pt x="58038" y="5519"/>
                    <a:pt x="46511" y="531"/>
                    <a:pt x="40307" y="349"/>
                  </a:cubicBezTo>
                  <a:cubicBezTo>
                    <a:pt x="34102" y="166"/>
                    <a:pt x="6305" y="-1263"/>
                    <a:pt x="3111" y="3390"/>
                  </a:cubicBezTo>
                  <a:cubicBezTo>
                    <a:pt x="-1086" y="9473"/>
                    <a:pt x="-17266" y="279665"/>
                    <a:pt x="102381" y="590216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2" name="任意多边形: 形状 3411"/>
            <p:cNvSpPr/>
            <p:nvPr/>
          </p:nvSpPr>
          <p:spPr>
            <a:xfrm>
              <a:off x="4199239" y="6240304"/>
              <a:ext cx="720584" cy="21350"/>
            </a:xfrm>
            <a:custGeom>
              <a:avLst/>
              <a:gdLst>
                <a:gd name="connsiteX0" fmla="*/ 10675 w 720584"/>
                <a:gd name="connsiteY0" fmla="*/ 21350 h 21350"/>
                <a:gd name="connsiteX1" fmla="*/ 709909 w 720584"/>
                <a:gd name="connsiteY1" fmla="*/ 21350 h 21350"/>
                <a:gd name="connsiteX2" fmla="*/ 720584 w 720584"/>
                <a:gd name="connsiteY2" fmla="*/ 10675 h 21350"/>
                <a:gd name="connsiteX3" fmla="*/ 720584 w 720584"/>
                <a:gd name="connsiteY3" fmla="*/ 10675 h 21350"/>
                <a:gd name="connsiteX4" fmla="*/ 709909 w 720584"/>
                <a:gd name="connsiteY4" fmla="*/ 0 h 21350"/>
                <a:gd name="connsiteX5" fmla="*/ 10675 w 720584"/>
                <a:gd name="connsiteY5" fmla="*/ 0 h 21350"/>
                <a:gd name="connsiteX6" fmla="*/ 0 w 720584"/>
                <a:gd name="connsiteY6" fmla="*/ 10675 h 21350"/>
                <a:gd name="connsiteX7" fmla="*/ 0 w 720584"/>
                <a:gd name="connsiteY7" fmla="*/ 10675 h 21350"/>
                <a:gd name="connsiteX8" fmla="*/ 10675 w 720584"/>
                <a:gd name="connsiteY8" fmla="*/ 21350 h 2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584" h="21350">
                  <a:moveTo>
                    <a:pt x="10675" y="21350"/>
                  </a:moveTo>
                  <a:lnTo>
                    <a:pt x="709909" y="21350"/>
                  </a:lnTo>
                  <a:cubicBezTo>
                    <a:pt x="715798" y="21334"/>
                    <a:pt x="720567" y="16564"/>
                    <a:pt x="720584" y="10675"/>
                  </a:cubicBezTo>
                  <a:lnTo>
                    <a:pt x="720584" y="10675"/>
                  </a:lnTo>
                  <a:cubicBezTo>
                    <a:pt x="720567" y="4786"/>
                    <a:pt x="715798" y="17"/>
                    <a:pt x="709909" y="0"/>
                  </a:cubicBezTo>
                  <a:lnTo>
                    <a:pt x="10675" y="0"/>
                  </a:lnTo>
                  <a:cubicBezTo>
                    <a:pt x="4786" y="17"/>
                    <a:pt x="17" y="4786"/>
                    <a:pt x="0" y="10675"/>
                  </a:cubicBezTo>
                  <a:lnTo>
                    <a:pt x="0" y="10675"/>
                  </a:lnTo>
                  <a:cubicBezTo>
                    <a:pt x="17" y="16564"/>
                    <a:pt x="4786" y="21334"/>
                    <a:pt x="10675" y="21350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3" name="任意多边形: 形状 3412"/>
            <p:cNvSpPr/>
            <p:nvPr/>
          </p:nvSpPr>
          <p:spPr>
            <a:xfrm>
              <a:off x="3017623" y="5720313"/>
              <a:ext cx="144971" cy="76574"/>
            </a:xfrm>
            <a:custGeom>
              <a:avLst/>
              <a:gdLst>
                <a:gd name="connsiteX0" fmla="*/ 19735 w 144971"/>
                <a:gd name="connsiteY0" fmla="*/ 21698 h 76574"/>
                <a:gd name="connsiteX1" fmla="*/ 77764 w 144971"/>
                <a:gd name="connsiteY1" fmla="*/ 409 h 76574"/>
                <a:gd name="connsiteX2" fmla="*/ 144947 w 144971"/>
                <a:gd name="connsiteY2" fmla="*/ 37817 h 76574"/>
                <a:gd name="connsiteX3" fmla="*/ 24328 w 144971"/>
                <a:gd name="connsiteY3" fmla="*/ 71424 h 76574"/>
                <a:gd name="connsiteX4" fmla="*/ 19735 w 144971"/>
                <a:gd name="connsiteY4" fmla="*/ 21698 h 76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71" h="76574">
                  <a:moveTo>
                    <a:pt x="19735" y="21698"/>
                  </a:moveTo>
                  <a:cubicBezTo>
                    <a:pt x="19735" y="21698"/>
                    <a:pt x="60215" y="-3484"/>
                    <a:pt x="77764" y="409"/>
                  </a:cubicBezTo>
                  <a:cubicBezTo>
                    <a:pt x="95312" y="4302"/>
                    <a:pt x="143426" y="17988"/>
                    <a:pt x="144947" y="37817"/>
                  </a:cubicBezTo>
                  <a:cubicBezTo>
                    <a:pt x="146468" y="57647"/>
                    <a:pt x="76243" y="88973"/>
                    <a:pt x="24328" y="71424"/>
                  </a:cubicBezTo>
                  <a:cubicBezTo>
                    <a:pt x="-27588" y="53876"/>
                    <a:pt x="19735" y="21698"/>
                    <a:pt x="19735" y="21698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4" name="任意多边形: 形状 3413"/>
            <p:cNvSpPr/>
            <p:nvPr/>
          </p:nvSpPr>
          <p:spPr>
            <a:xfrm>
              <a:off x="2822818" y="6592460"/>
              <a:ext cx="242281" cy="245272"/>
            </a:xfrm>
            <a:custGeom>
              <a:avLst/>
              <a:gdLst>
                <a:gd name="connsiteX0" fmla="*/ 4 w 242281"/>
                <a:gd name="connsiteY0" fmla="*/ 205686 h 245272"/>
                <a:gd name="connsiteX1" fmla="*/ 11835 w 242281"/>
                <a:gd name="connsiteY1" fmla="*/ 224785 h 245272"/>
                <a:gd name="connsiteX2" fmla="*/ 11835 w 242281"/>
                <a:gd name="connsiteY2" fmla="*/ 224785 h 245272"/>
                <a:gd name="connsiteX3" fmla="*/ 73848 w 242281"/>
                <a:gd name="connsiteY3" fmla="*/ 225424 h 245272"/>
                <a:gd name="connsiteX4" fmla="*/ 85131 w 242281"/>
                <a:gd name="connsiteY4" fmla="*/ 231780 h 245272"/>
                <a:gd name="connsiteX5" fmla="*/ 88872 w 242281"/>
                <a:gd name="connsiteY5" fmla="*/ 231780 h 245272"/>
                <a:gd name="connsiteX6" fmla="*/ 161590 w 242281"/>
                <a:gd name="connsiteY6" fmla="*/ 244432 h 245272"/>
                <a:gd name="connsiteX7" fmla="*/ 242064 w 242281"/>
                <a:gd name="connsiteY7" fmla="*/ 224146 h 245272"/>
                <a:gd name="connsiteX8" fmla="*/ 193646 w 242281"/>
                <a:gd name="connsiteY8" fmla="*/ 201306 h 245272"/>
                <a:gd name="connsiteX9" fmla="*/ 189692 w 242281"/>
                <a:gd name="connsiteY9" fmla="*/ 200029 h 245272"/>
                <a:gd name="connsiteX10" fmla="*/ 178895 w 242281"/>
                <a:gd name="connsiteY10" fmla="*/ 196531 h 245272"/>
                <a:gd name="connsiteX11" fmla="*/ 107120 w 242281"/>
                <a:gd name="connsiteY11" fmla="*/ 140571 h 245272"/>
                <a:gd name="connsiteX12" fmla="*/ 123938 w 242281"/>
                <a:gd name="connsiteY12" fmla="*/ 9641 h 245272"/>
                <a:gd name="connsiteX13" fmla="*/ 34614 w 242281"/>
                <a:gd name="connsiteY13" fmla="*/ 0 h 245272"/>
                <a:gd name="connsiteX14" fmla="*/ 20381 w 242281"/>
                <a:gd name="connsiteY14" fmla="*/ 132176 h 245272"/>
                <a:gd name="connsiteX15" fmla="*/ 5174 w 242281"/>
                <a:gd name="connsiteY15" fmla="*/ 176641 h 245272"/>
                <a:gd name="connsiteX16" fmla="*/ 4262 w 242281"/>
                <a:gd name="connsiteY16" fmla="*/ 179682 h 245272"/>
                <a:gd name="connsiteX17" fmla="*/ 4 w 242281"/>
                <a:gd name="connsiteY17" fmla="*/ 205686 h 245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2281" h="245272">
                  <a:moveTo>
                    <a:pt x="4" y="205686"/>
                  </a:moveTo>
                  <a:cubicBezTo>
                    <a:pt x="-156" y="213826"/>
                    <a:pt x="4475" y="221303"/>
                    <a:pt x="11835" y="224785"/>
                  </a:cubicBezTo>
                  <a:lnTo>
                    <a:pt x="11835" y="224785"/>
                  </a:lnTo>
                  <a:cubicBezTo>
                    <a:pt x="25582" y="232388"/>
                    <a:pt x="47571" y="226580"/>
                    <a:pt x="73848" y="225424"/>
                  </a:cubicBezTo>
                  <a:cubicBezTo>
                    <a:pt x="77224" y="225424"/>
                    <a:pt x="82455" y="231780"/>
                    <a:pt x="85131" y="231780"/>
                  </a:cubicBezTo>
                  <a:lnTo>
                    <a:pt x="88872" y="231780"/>
                  </a:lnTo>
                  <a:cubicBezTo>
                    <a:pt x="114906" y="232419"/>
                    <a:pt x="112138" y="240205"/>
                    <a:pt x="161590" y="244432"/>
                  </a:cubicBezTo>
                  <a:cubicBezTo>
                    <a:pt x="217946" y="249268"/>
                    <a:pt x="238719" y="231993"/>
                    <a:pt x="242064" y="224146"/>
                  </a:cubicBezTo>
                  <a:cubicBezTo>
                    <a:pt x="244832" y="217486"/>
                    <a:pt x="220775" y="209943"/>
                    <a:pt x="193646" y="201306"/>
                  </a:cubicBezTo>
                  <a:lnTo>
                    <a:pt x="189692" y="200029"/>
                  </a:lnTo>
                  <a:cubicBezTo>
                    <a:pt x="186103" y="198904"/>
                    <a:pt x="182484" y="197687"/>
                    <a:pt x="178895" y="196531"/>
                  </a:cubicBezTo>
                  <a:cubicBezTo>
                    <a:pt x="146718" y="185826"/>
                    <a:pt x="115027" y="173143"/>
                    <a:pt x="107120" y="140571"/>
                  </a:cubicBezTo>
                  <a:cubicBezTo>
                    <a:pt x="98756" y="106051"/>
                    <a:pt x="123938" y="9641"/>
                    <a:pt x="123938" y="9641"/>
                  </a:cubicBezTo>
                  <a:lnTo>
                    <a:pt x="34614" y="0"/>
                  </a:lnTo>
                  <a:cubicBezTo>
                    <a:pt x="34614" y="0"/>
                    <a:pt x="26007" y="100760"/>
                    <a:pt x="20381" y="132176"/>
                  </a:cubicBezTo>
                  <a:cubicBezTo>
                    <a:pt x="17340" y="148934"/>
                    <a:pt x="9767" y="162255"/>
                    <a:pt x="5174" y="176641"/>
                  </a:cubicBezTo>
                  <a:cubicBezTo>
                    <a:pt x="4850" y="177634"/>
                    <a:pt x="4546" y="178648"/>
                    <a:pt x="4262" y="179682"/>
                  </a:cubicBezTo>
                  <a:cubicBezTo>
                    <a:pt x="1685" y="188120"/>
                    <a:pt x="253" y="196866"/>
                    <a:pt x="4" y="205686"/>
                  </a:cubicBezTo>
                  <a:close/>
                </a:path>
              </a:pathLst>
            </a:custGeom>
            <a:solidFill>
              <a:srgbClr val="D3895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5" name="任意多边形: 形状 3414"/>
            <p:cNvSpPr/>
            <p:nvPr/>
          </p:nvSpPr>
          <p:spPr>
            <a:xfrm>
              <a:off x="2823541" y="6769709"/>
              <a:ext cx="241679" cy="68430"/>
            </a:xfrm>
            <a:custGeom>
              <a:avLst/>
              <a:gdLst>
                <a:gd name="connsiteX0" fmla="*/ 241463 w 241679"/>
                <a:gd name="connsiteY0" fmla="*/ 46958 h 68430"/>
                <a:gd name="connsiteX1" fmla="*/ 212296 w 241679"/>
                <a:gd name="connsiteY1" fmla="*/ 68430 h 68430"/>
                <a:gd name="connsiteX2" fmla="*/ 122638 w 241679"/>
                <a:gd name="connsiteY2" fmla="*/ 68430 h 68430"/>
                <a:gd name="connsiteX3" fmla="*/ 121816 w 241679"/>
                <a:gd name="connsiteY3" fmla="*/ 68065 h 68430"/>
                <a:gd name="connsiteX4" fmla="*/ 50071 w 241679"/>
                <a:gd name="connsiteY4" fmla="*/ 53163 h 68430"/>
                <a:gd name="connsiteX5" fmla="*/ 24433 w 241679"/>
                <a:gd name="connsiteY5" fmla="*/ 52098 h 68430"/>
                <a:gd name="connsiteX6" fmla="*/ 24433 w 241679"/>
                <a:gd name="connsiteY6" fmla="*/ 52098 h 68430"/>
                <a:gd name="connsiteX7" fmla="*/ 12784 w 241679"/>
                <a:gd name="connsiteY7" fmla="*/ 48479 h 68430"/>
                <a:gd name="connsiteX8" fmla="*/ 12784 w 241679"/>
                <a:gd name="connsiteY8" fmla="*/ 48479 h 68430"/>
                <a:gd name="connsiteX9" fmla="*/ 11294 w 241679"/>
                <a:gd name="connsiteY9" fmla="*/ 47567 h 68430"/>
                <a:gd name="connsiteX10" fmla="*/ 11294 w 241679"/>
                <a:gd name="connsiteY10" fmla="*/ 47567 h 68430"/>
                <a:gd name="connsiteX11" fmla="*/ 9986 w 241679"/>
                <a:gd name="connsiteY11" fmla="*/ 46776 h 68430"/>
                <a:gd name="connsiteX12" fmla="*/ 9986 w 241679"/>
                <a:gd name="connsiteY12" fmla="*/ 46776 h 68430"/>
                <a:gd name="connsiteX13" fmla="*/ 7705 w 241679"/>
                <a:gd name="connsiteY13" fmla="*/ 45164 h 68430"/>
                <a:gd name="connsiteX14" fmla="*/ 6610 w 241679"/>
                <a:gd name="connsiteY14" fmla="*/ 44312 h 68430"/>
                <a:gd name="connsiteX15" fmla="*/ 5607 w 241679"/>
                <a:gd name="connsiteY15" fmla="*/ 43369 h 68430"/>
                <a:gd name="connsiteX16" fmla="*/ 4877 w 241679"/>
                <a:gd name="connsiteY16" fmla="*/ 42670 h 68430"/>
                <a:gd name="connsiteX17" fmla="*/ 3691 w 241679"/>
                <a:gd name="connsiteY17" fmla="*/ 41271 h 68430"/>
                <a:gd name="connsiteX18" fmla="*/ 3691 w 241679"/>
                <a:gd name="connsiteY18" fmla="*/ 41271 h 68430"/>
                <a:gd name="connsiteX19" fmla="*/ 3052 w 241679"/>
                <a:gd name="connsiteY19" fmla="*/ 40389 h 68430"/>
                <a:gd name="connsiteX20" fmla="*/ 2444 w 241679"/>
                <a:gd name="connsiteY20" fmla="*/ 39416 h 68430"/>
                <a:gd name="connsiteX21" fmla="*/ 2444 w 241679"/>
                <a:gd name="connsiteY21" fmla="*/ 39416 h 68430"/>
                <a:gd name="connsiteX22" fmla="*/ 2444 w 241679"/>
                <a:gd name="connsiteY22" fmla="*/ 39416 h 68430"/>
                <a:gd name="connsiteX23" fmla="*/ 1988 w 241679"/>
                <a:gd name="connsiteY23" fmla="*/ 38564 h 68430"/>
                <a:gd name="connsiteX24" fmla="*/ 1988 w 241679"/>
                <a:gd name="connsiteY24" fmla="*/ 38564 h 68430"/>
                <a:gd name="connsiteX25" fmla="*/ 1714 w 241679"/>
                <a:gd name="connsiteY25" fmla="*/ 37987 h 68430"/>
                <a:gd name="connsiteX26" fmla="*/ 1319 w 241679"/>
                <a:gd name="connsiteY26" fmla="*/ 37135 h 68430"/>
                <a:gd name="connsiteX27" fmla="*/ 832 w 241679"/>
                <a:gd name="connsiteY27" fmla="*/ 35857 h 68430"/>
                <a:gd name="connsiteX28" fmla="*/ 528 w 241679"/>
                <a:gd name="connsiteY28" fmla="*/ 34824 h 68430"/>
                <a:gd name="connsiteX29" fmla="*/ 193 w 241679"/>
                <a:gd name="connsiteY29" fmla="*/ 33425 h 68430"/>
                <a:gd name="connsiteX30" fmla="*/ 11 w 241679"/>
                <a:gd name="connsiteY30" fmla="*/ 32299 h 68430"/>
                <a:gd name="connsiteX31" fmla="*/ 11 w 241679"/>
                <a:gd name="connsiteY31" fmla="*/ 31509 h 68430"/>
                <a:gd name="connsiteX32" fmla="*/ 11 w 241679"/>
                <a:gd name="connsiteY32" fmla="*/ 30383 h 68430"/>
                <a:gd name="connsiteX33" fmla="*/ 11 w 241679"/>
                <a:gd name="connsiteY33" fmla="*/ 28741 h 68430"/>
                <a:gd name="connsiteX34" fmla="*/ 11 w 241679"/>
                <a:gd name="connsiteY34" fmla="*/ 28741 h 68430"/>
                <a:gd name="connsiteX35" fmla="*/ 11 w 241679"/>
                <a:gd name="connsiteY35" fmla="*/ 27342 h 68430"/>
                <a:gd name="connsiteX36" fmla="*/ 11 w 241679"/>
                <a:gd name="connsiteY36" fmla="*/ 25943 h 68430"/>
                <a:gd name="connsiteX37" fmla="*/ 11 w 241679"/>
                <a:gd name="connsiteY37" fmla="*/ 24483 h 68430"/>
                <a:gd name="connsiteX38" fmla="*/ 11 w 241679"/>
                <a:gd name="connsiteY38" fmla="*/ 23023 h 68430"/>
                <a:gd name="connsiteX39" fmla="*/ 254 w 241679"/>
                <a:gd name="connsiteY39" fmla="*/ 20924 h 68430"/>
                <a:gd name="connsiteX40" fmla="*/ 254 w 241679"/>
                <a:gd name="connsiteY40" fmla="*/ 20529 h 68430"/>
                <a:gd name="connsiteX41" fmla="*/ 467 w 241679"/>
                <a:gd name="connsiteY41" fmla="*/ 19221 h 68430"/>
                <a:gd name="connsiteX42" fmla="*/ 771 w 241679"/>
                <a:gd name="connsiteY42" fmla="*/ 17245 h 68430"/>
                <a:gd name="connsiteX43" fmla="*/ 1440 w 241679"/>
                <a:gd name="connsiteY43" fmla="*/ 13838 h 68430"/>
                <a:gd name="connsiteX44" fmla="*/ 1775 w 241679"/>
                <a:gd name="connsiteY44" fmla="*/ 12439 h 68430"/>
                <a:gd name="connsiteX45" fmla="*/ 2535 w 241679"/>
                <a:gd name="connsiteY45" fmla="*/ 9246 h 68430"/>
                <a:gd name="connsiteX46" fmla="*/ 2931 w 241679"/>
                <a:gd name="connsiteY46" fmla="*/ 7664 h 68430"/>
                <a:gd name="connsiteX47" fmla="*/ 3782 w 241679"/>
                <a:gd name="connsiteY47" fmla="*/ 4623 h 68430"/>
                <a:gd name="connsiteX48" fmla="*/ 4208 w 241679"/>
                <a:gd name="connsiteY48" fmla="*/ 3041 h 68430"/>
                <a:gd name="connsiteX49" fmla="*/ 5120 w 241679"/>
                <a:gd name="connsiteY49" fmla="*/ 0 h 68430"/>
                <a:gd name="connsiteX50" fmla="*/ 106944 w 241679"/>
                <a:gd name="connsiteY50" fmla="*/ 32025 h 68430"/>
                <a:gd name="connsiteX51" fmla="*/ 108647 w 241679"/>
                <a:gd name="connsiteY51" fmla="*/ 32329 h 68430"/>
                <a:gd name="connsiteX52" fmla="*/ 162175 w 241679"/>
                <a:gd name="connsiteY52" fmla="*/ 32694 h 68430"/>
                <a:gd name="connsiteX53" fmla="*/ 193440 w 241679"/>
                <a:gd name="connsiteY53" fmla="*/ 24665 h 68430"/>
                <a:gd name="connsiteX54" fmla="*/ 241463 w 241679"/>
                <a:gd name="connsiteY54" fmla="*/ 46958 h 6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41679" h="68430">
                  <a:moveTo>
                    <a:pt x="241463" y="46958"/>
                  </a:moveTo>
                  <a:cubicBezTo>
                    <a:pt x="239668" y="51155"/>
                    <a:pt x="235958" y="63443"/>
                    <a:pt x="212296" y="68430"/>
                  </a:cubicBezTo>
                  <a:lnTo>
                    <a:pt x="122638" y="68430"/>
                  </a:lnTo>
                  <a:lnTo>
                    <a:pt x="121816" y="68065"/>
                  </a:lnTo>
                  <a:cubicBezTo>
                    <a:pt x="99251" y="57996"/>
                    <a:pt x="74780" y="52913"/>
                    <a:pt x="50071" y="53163"/>
                  </a:cubicBezTo>
                  <a:cubicBezTo>
                    <a:pt x="41512" y="53308"/>
                    <a:pt x="32951" y="52953"/>
                    <a:pt x="24433" y="52098"/>
                  </a:cubicBezTo>
                  <a:lnTo>
                    <a:pt x="24433" y="52098"/>
                  </a:lnTo>
                  <a:cubicBezTo>
                    <a:pt x="20364" y="51600"/>
                    <a:pt x="16419" y="50374"/>
                    <a:pt x="12784" y="48479"/>
                  </a:cubicBezTo>
                  <a:lnTo>
                    <a:pt x="12784" y="48479"/>
                  </a:lnTo>
                  <a:cubicBezTo>
                    <a:pt x="12267" y="48175"/>
                    <a:pt x="11781" y="47901"/>
                    <a:pt x="11294" y="47567"/>
                  </a:cubicBezTo>
                  <a:lnTo>
                    <a:pt x="11294" y="47567"/>
                  </a:lnTo>
                  <a:cubicBezTo>
                    <a:pt x="10841" y="47332"/>
                    <a:pt x="10404" y="47068"/>
                    <a:pt x="9986" y="46776"/>
                  </a:cubicBezTo>
                  <a:lnTo>
                    <a:pt x="9986" y="46776"/>
                  </a:lnTo>
                  <a:cubicBezTo>
                    <a:pt x="9197" y="46281"/>
                    <a:pt x="8436" y="45743"/>
                    <a:pt x="7705" y="45164"/>
                  </a:cubicBezTo>
                  <a:cubicBezTo>
                    <a:pt x="7322" y="44904"/>
                    <a:pt x="6956" y="44620"/>
                    <a:pt x="6610" y="44312"/>
                  </a:cubicBezTo>
                  <a:cubicBezTo>
                    <a:pt x="6276" y="44008"/>
                    <a:pt x="5911" y="43704"/>
                    <a:pt x="5607" y="43369"/>
                  </a:cubicBezTo>
                  <a:lnTo>
                    <a:pt x="4877" y="42670"/>
                  </a:lnTo>
                  <a:cubicBezTo>
                    <a:pt x="4481" y="42244"/>
                    <a:pt x="4086" y="41758"/>
                    <a:pt x="3691" y="41271"/>
                  </a:cubicBezTo>
                  <a:lnTo>
                    <a:pt x="3691" y="41271"/>
                  </a:lnTo>
                  <a:lnTo>
                    <a:pt x="3052" y="40389"/>
                  </a:lnTo>
                  <a:cubicBezTo>
                    <a:pt x="2825" y="40081"/>
                    <a:pt x="2622" y="39755"/>
                    <a:pt x="2444" y="39416"/>
                  </a:cubicBezTo>
                  <a:cubicBezTo>
                    <a:pt x="2444" y="39416"/>
                    <a:pt x="2444" y="39416"/>
                    <a:pt x="2444" y="39416"/>
                  </a:cubicBezTo>
                  <a:lnTo>
                    <a:pt x="2444" y="39416"/>
                  </a:lnTo>
                  <a:cubicBezTo>
                    <a:pt x="2274" y="39142"/>
                    <a:pt x="2121" y="38858"/>
                    <a:pt x="1988" y="38564"/>
                  </a:cubicBezTo>
                  <a:lnTo>
                    <a:pt x="1988" y="38564"/>
                  </a:lnTo>
                  <a:cubicBezTo>
                    <a:pt x="1878" y="38381"/>
                    <a:pt x="1787" y="38187"/>
                    <a:pt x="1714" y="37987"/>
                  </a:cubicBezTo>
                  <a:cubicBezTo>
                    <a:pt x="1714" y="37713"/>
                    <a:pt x="1440" y="37409"/>
                    <a:pt x="1319" y="37135"/>
                  </a:cubicBezTo>
                  <a:cubicBezTo>
                    <a:pt x="1130" y="36720"/>
                    <a:pt x="968" y="36293"/>
                    <a:pt x="832" y="35857"/>
                  </a:cubicBezTo>
                  <a:cubicBezTo>
                    <a:pt x="703" y="35521"/>
                    <a:pt x="601" y="35176"/>
                    <a:pt x="528" y="34824"/>
                  </a:cubicBezTo>
                  <a:cubicBezTo>
                    <a:pt x="384" y="34365"/>
                    <a:pt x="273" y="33898"/>
                    <a:pt x="193" y="33425"/>
                  </a:cubicBezTo>
                  <a:cubicBezTo>
                    <a:pt x="101" y="33055"/>
                    <a:pt x="40" y="32679"/>
                    <a:pt x="11" y="32299"/>
                  </a:cubicBezTo>
                  <a:cubicBezTo>
                    <a:pt x="-4" y="32036"/>
                    <a:pt x="-4" y="31772"/>
                    <a:pt x="11" y="31509"/>
                  </a:cubicBezTo>
                  <a:cubicBezTo>
                    <a:pt x="11" y="31144"/>
                    <a:pt x="11" y="30748"/>
                    <a:pt x="11" y="30383"/>
                  </a:cubicBezTo>
                  <a:cubicBezTo>
                    <a:pt x="11" y="30018"/>
                    <a:pt x="11" y="29288"/>
                    <a:pt x="11" y="28741"/>
                  </a:cubicBezTo>
                  <a:lnTo>
                    <a:pt x="11" y="28741"/>
                  </a:lnTo>
                  <a:cubicBezTo>
                    <a:pt x="11" y="28285"/>
                    <a:pt x="11" y="27798"/>
                    <a:pt x="11" y="27342"/>
                  </a:cubicBezTo>
                  <a:cubicBezTo>
                    <a:pt x="11" y="26886"/>
                    <a:pt x="11" y="26429"/>
                    <a:pt x="11" y="25943"/>
                  </a:cubicBezTo>
                  <a:lnTo>
                    <a:pt x="11" y="24483"/>
                  </a:lnTo>
                  <a:cubicBezTo>
                    <a:pt x="11" y="23996"/>
                    <a:pt x="11" y="23540"/>
                    <a:pt x="11" y="23023"/>
                  </a:cubicBezTo>
                  <a:cubicBezTo>
                    <a:pt x="11" y="22506"/>
                    <a:pt x="11" y="21624"/>
                    <a:pt x="254" y="20924"/>
                  </a:cubicBezTo>
                  <a:lnTo>
                    <a:pt x="254" y="20529"/>
                  </a:lnTo>
                  <a:cubicBezTo>
                    <a:pt x="254" y="20104"/>
                    <a:pt x="254" y="19647"/>
                    <a:pt x="467" y="19221"/>
                  </a:cubicBezTo>
                  <a:cubicBezTo>
                    <a:pt x="680" y="18796"/>
                    <a:pt x="680" y="17883"/>
                    <a:pt x="771" y="17245"/>
                  </a:cubicBezTo>
                  <a:cubicBezTo>
                    <a:pt x="984" y="16089"/>
                    <a:pt x="1197" y="14964"/>
                    <a:pt x="1440" y="13838"/>
                  </a:cubicBezTo>
                  <a:cubicBezTo>
                    <a:pt x="1440" y="13382"/>
                    <a:pt x="1653" y="12926"/>
                    <a:pt x="1775" y="12439"/>
                  </a:cubicBezTo>
                  <a:cubicBezTo>
                    <a:pt x="2018" y="11375"/>
                    <a:pt x="2261" y="10310"/>
                    <a:pt x="2535" y="9246"/>
                  </a:cubicBezTo>
                  <a:lnTo>
                    <a:pt x="2931" y="7664"/>
                  </a:lnTo>
                  <a:cubicBezTo>
                    <a:pt x="3204" y="6600"/>
                    <a:pt x="3508" y="5535"/>
                    <a:pt x="3782" y="4623"/>
                  </a:cubicBezTo>
                  <a:cubicBezTo>
                    <a:pt x="3782" y="4106"/>
                    <a:pt x="4056" y="3558"/>
                    <a:pt x="4208" y="3041"/>
                  </a:cubicBezTo>
                  <a:cubicBezTo>
                    <a:pt x="4481" y="2038"/>
                    <a:pt x="4786" y="1004"/>
                    <a:pt x="5120" y="0"/>
                  </a:cubicBezTo>
                  <a:cubicBezTo>
                    <a:pt x="31975" y="6083"/>
                    <a:pt x="69323" y="24970"/>
                    <a:pt x="106944" y="32025"/>
                  </a:cubicBezTo>
                  <a:lnTo>
                    <a:pt x="108647" y="32329"/>
                  </a:lnTo>
                  <a:cubicBezTo>
                    <a:pt x="126351" y="35368"/>
                    <a:pt x="144432" y="35491"/>
                    <a:pt x="162175" y="32694"/>
                  </a:cubicBezTo>
                  <a:cubicBezTo>
                    <a:pt x="172843" y="31091"/>
                    <a:pt x="183319" y="28401"/>
                    <a:pt x="193440" y="24665"/>
                  </a:cubicBezTo>
                  <a:cubicBezTo>
                    <a:pt x="220051" y="32755"/>
                    <a:pt x="244230" y="40298"/>
                    <a:pt x="241463" y="46958"/>
                  </a:cubicBezTo>
                  <a:close/>
                </a:path>
              </a:pathLst>
            </a:custGeom>
            <a:solidFill>
              <a:srgbClr val="2F579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6" name="任意多边形: 形状 3415"/>
            <p:cNvSpPr/>
            <p:nvPr/>
          </p:nvSpPr>
          <p:spPr>
            <a:xfrm>
              <a:off x="2831824" y="6813626"/>
              <a:ext cx="41787" cy="24513"/>
            </a:xfrm>
            <a:custGeom>
              <a:avLst/>
              <a:gdLst>
                <a:gd name="connsiteX0" fmla="*/ 41788 w 41787"/>
                <a:gd name="connsiteY0" fmla="*/ 24513 h 24513"/>
                <a:gd name="connsiteX1" fmla="*/ 41788 w 41787"/>
                <a:gd name="connsiteY1" fmla="*/ 17914 h 24513"/>
                <a:gd name="connsiteX2" fmla="*/ 41788 w 41787"/>
                <a:gd name="connsiteY2" fmla="*/ 12835 h 24513"/>
                <a:gd name="connsiteX3" fmla="*/ 41788 w 41787"/>
                <a:gd name="connsiteY3" fmla="*/ 9246 h 24513"/>
                <a:gd name="connsiteX4" fmla="*/ 41788 w 41787"/>
                <a:gd name="connsiteY4" fmla="*/ 6569 h 24513"/>
                <a:gd name="connsiteX5" fmla="*/ 40146 w 41787"/>
                <a:gd name="connsiteY5" fmla="*/ 6326 h 24513"/>
                <a:gd name="connsiteX6" fmla="*/ 0 w 41787"/>
                <a:gd name="connsiteY6" fmla="*/ 0 h 24513"/>
                <a:gd name="connsiteX7" fmla="*/ 1490 w 41787"/>
                <a:gd name="connsiteY7" fmla="*/ 2829 h 24513"/>
                <a:gd name="connsiteX8" fmla="*/ 1521 w 41787"/>
                <a:gd name="connsiteY8" fmla="*/ 2859 h 24513"/>
                <a:gd name="connsiteX9" fmla="*/ 1521 w 41787"/>
                <a:gd name="connsiteY9" fmla="*/ 2859 h 24513"/>
                <a:gd name="connsiteX10" fmla="*/ 2494 w 41787"/>
                <a:gd name="connsiteY10" fmla="*/ 4684 h 24513"/>
                <a:gd name="connsiteX11" fmla="*/ 5444 w 41787"/>
                <a:gd name="connsiteY11" fmla="*/ 10219 h 24513"/>
                <a:gd name="connsiteX12" fmla="*/ 5475 w 41787"/>
                <a:gd name="connsiteY12" fmla="*/ 10219 h 24513"/>
                <a:gd name="connsiteX13" fmla="*/ 13108 w 41787"/>
                <a:gd name="connsiteY13" fmla="*/ 24513 h 24513"/>
                <a:gd name="connsiteX14" fmla="*/ 41788 w 41787"/>
                <a:gd name="connsiteY14" fmla="*/ 24513 h 2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787" h="24513">
                  <a:moveTo>
                    <a:pt x="41788" y="24513"/>
                  </a:moveTo>
                  <a:lnTo>
                    <a:pt x="41788" y="17914"/>
                  </a:lnTo>
                  <a:lnTo>
                    <a:pt x="41788" y="12835"/>
                  </a:lnTo>
                  <a:lnTo>
                    <a:pt x="41788" y="9246"/>
                  </a:lnTo>
                  <a:lnTo>
                    <a:pt x="41788" y="6569"/>
                  </a:lnTo>
                  <a:lnTo>
                    <a:pt x="40146" y="6326"/>
                  </a:lnTo>
                  <a:lnTo>
                    <a:pt x="0" y="0"/>
                  </a:lnTo>
                  <a:lnTo>
                    <a:pt x="1490" y="2829"/>
                  </a:lnTo>
                  <a:lnTo>
                    <a:pt x="1521" y="2859"/>
                  </a:lnTo>
                  <a:lnTo>
                    <a:pt x="1521" y="2859"/>
                  </a:lnTo>
                  <a:lnTo>
                    <a:pt x="2494" y="4684"/>
                  </a:lnTo>
                  <a:lnTo>
                    <a:pt x="5444" y="10219"/>
                  </a:lnTo>
                  <a:lnTo>
                    <a:pt x="5475" y="10219"/>
                  </a:lnTo>
                  <a:lnTo>
                    <a:pt x="13108" y="24513"/>
                  </a:lnTo>
                  <a:lnTo>
                    <a:pt x="41788" y="24513"/>
                  </a:lnTo>
                  <a:close/>
                </a:path>
              </a:pathLst>
            </a:custGeom>
            <a:solidFill>
              <a:srgbClr val="2F579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7" name="任意多边形: 形状 3416"/>
            <p:cNvSpPr/>
            <p:nvPr/>
          </p:nvSpPr>
          <p:spPr>
            <a:xfrm>
              <a:off x="2349947" y="5911505"/>
              <a:ext cx="816676" cy="799443"/>
            </a:xfrm>
            <a:custGeom>
              <a:avLst/>
              <a:gdLst>
                <a:gd name="connsiteX0" fmla="*/ 11352 w 816676"/>
                <a:gd name="connsiteY0" fmla="*/ 27555 h 799443"/>
                <a:gd name="connsiteX1" fmla="*/ 300613 w 816676"/>
                <a:gd name="connsiteY1" fmla="*/ 0 h 799443"/>
                <a:gd name="connsiteX2" fmla="*/ 784398 w 816676"/>
                <a:gd name="connsiteY2" fmla="*/ 60431 h 799443"/>
                <a:gd name="connsiteX3" fmla="*/ 774088 w 816676"/>
                <a:gd name="connsiteY3" fmla="*/ 341572 h 799443"/>
                <a:gd name="connsiteX4" fmla="*/ 579869 w 816676"/>
                <a:gd name="connsiteY4" fmla="*/ 794245 h 799443"/>
                <a:gd name="connsiteX5" fmla="*/ 516517 w 816676"/>
                <a:gd name="connsiteY5" fmla="*/ 798686 h 799443"/>
                <a:gd name="connsiteX6" fmla="*/ 482515 w 816676"/>
                <a:gd name="connsiteY6" fmla="*/ 792603 h 799443"/>
                <a:gd name="connsiteX7" fmla="*/ 547357 w 816676"/>
                <a:gd name="connsiteY7" fmla="*/ 323324 h 799443"/>
                <a:gd name="connsiteX8" fmla="*/ 526736 w 816676"/>
                <a:gd name="connsiteY8" fmla="*/ 224724 h 799443"/>
                <a:gd name="connsiteX9" fmla="*/ 76619 w 816676"/>
                <a:gd name="connsiteY9" fmla="*/ 275849 h 799443"/>
                <a:gd name="connsiteX10" fmla="*/ 11352 w 816676"/>
                <a:gd name="connsiteY10" fmla="*/ 27555 h 79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6676" h="799443">
                  <a:moveTo>
                    <a:pt x="11352" y="27555"/>
                  </a:moveTo>
                  <a:lnTo>
                    <a:pt x="300613" y="0"/>
                  </a:lnTo>
                  <a:cubicBezTo>
                    <a:pt x="300613" y="0"/>
                    <a:pt x="743158" y="2007"/>
                    <a:pt x="784398" y="60431"/>
                  </a:cubicBezTo>
                  <a:cubicBezTo>
                    <a:pt x="784398" y="60431"/>
                    <a:pt x="863473" y="115175"/>
                    <a:pt x="774088" y="341572"/>
                  </a:cubicBezTo>
                  <a:cubicBezTo>
                    <a:pt x="684703" y="567970"/>
                    <a:pt x="579869" y="794245"/>
                    <a:pt x="579869" y="794245"/>
                  </a:cubicBezTo>
                  <a:cubicBezTo>
                    <a:pt x="559113" y="799021"/>
                    <a:pt x="537737" y="800520"/>
                    <a:pt x="516517" y="798686"/>
                  </a:cubicBezTo>
                  <a:cubicBezTo>
                    <a:pt x="505056" y="797447"/>
                    <a:pt x="493695" y="795415"/>
                    <a:pt x="482515" y="792603"/>
                  </a:cubicBezTo>
                  <a:cubicBezTo>
                    <a:pt x="482515" y="792603"/>
                    <a:pt x="502679" y="454771"/>
                    <a:pt x="547357" y="323324"/>
                  </a:cubicBezTo>
                  <a:cubicBezTo>
                    <a:pt x="592034" y="191878"/>
                    <a:pt x="605750" y="217425"/>
                    <a:pt x="526736" y="224724"/>
                  </a:cubicBezTo>
                  <a:cubicBezTo>
                    <a:pt x="447722" y="232024"/>
                    <a:pt x="193497" y="290448"/>
                    <a:pt x="76619" y="275849"/>
                  </a:cubicBezTo>
                  <a:cubicBezTo>
                    <a:pt x="-40260" y="261251"/>
                    <a:pt x="11352" y="27555"/>
                    <a:pt x="11352" y="27555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8" name="任意多边形: 形状 3417"/>
            <p:cNvSpPr/>
            <p:nvPr/>
          </p:nvSpPr>
          <p:spPr>
            <a:xfrm>
              <a:off x="2767071" y="6592460"/>
              <a:ext cx="242315" cy="245272"/>
            </a:xfrm>
            <a:custGeom>
              <a:avLst/>
              <a:gdLst>
                <a:gd name="connsiteX0" fmla="*/ 3 w 242315"/>
                <a:gd name="connsiteY0" fmla="*/ 205686 h 245272"/>
                <a:gd name="connsiteX1" fmla="*/ 11864 w 242315"/>
                <a:gd name="connsiteY1" fmla="*/ 224785 h 245272"/>
                <a:gd name="connsiteX2" fmla="*/ 11864 w 242315"/>
                <a:gd name="connsiteY2" fmla="*/ 224785 h 245272"/>
                <a:gd name="connsiteX3" fmla="*/ 73907 w 242315"/>
                <a:gd name="connsiteY3" fmla="*/ 225424 h 245272"/>
                <a:gd name="connsiteX4" fmla="*/ 85191 w 242315"/>
                <a:gd name="connsiteY4" fmla="*/ 231780 h 245272"/>
                <a:gd name="connsiteX5" fmla="*/ 88932 w 242315"/>
                <a:gd name="connsiteY5" fmla="*/ 231780 h 245272"/>
                <a:gd name="connsiteX6" fmla="*/ 161650 w 242315"/>
                <a:gd name="connsiteY6" fmla="*/ 244432 h 245272"/>
                <a:gd name="connsiteX7" fmla="*/ 242093 w 242315"/>
                <a:gd name="connsiteY7" fmla="*/ 224146 h 245272"/>
                <a:gd name="connsiteX8" fmla="*/ 193675 w 242315"/>
                <a:gd name="connsiteY8" fmla="*/ 201306 h 245272"/>
                <a:gd name="connsiteX9" fmla="*/ 189752 w 242315"/>
                <a:gd name="connsiteY9" fmla="*/ 200029 h 245272"/>
                <a:gd name="connsiteX10" fmla="*/ 178925 w 242315"/>
                <a:gd name="connsiteY10" fmla="*/ 196531 h 245272"/>
                <a:gd name="connsiteX11" fmla="*/ 107180 w 242315"/>
                <a:gd name="connsiteY11" fmla="*/ 140571 h 245272"/>
                <a:gd name="connsiteX12" fmla="*/ 123998 w 242315"/>
                <a:gd name="connsiteY12" fmla="*/ 9641 h 245272"/>
                <a:gd name="connsiteX13" fmla="*/ 34674 w 242315"/>
                <a:gd name="connsiteY13" fmla="*/ 0 h 245272"/>
                <a:gd name="connsiteX14" fmla="*/ 20441 w 242315"/>
                <a:gd name="connsiteY14" fmla="*/ 132176 h 245272"/>
                <a:gd name="connsiteX15" fmla="*/ 5234 w 242315"/>
                <a:gd name="connsiteY15" fmla="*/ 176641 h 245272"/>
                <a:gd name="connsiteX16" fmla="*/ 4352 w 242315"/>
                <a:gd name="connsiteY16" fmla="*/ 179682 h 245272"/>
                <a:gd name="connsiteX17" fmla="*/ 3 w 242315"/>
                <a:gd name="connsiteY17" fmla="*/ 205686 h 245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2315" h="245272">
                  <a:moveTo>
                    <a:pt x="3" y="205686"/>
                  </a:moveTo>
                  <a:cubicBezTo>
                    <a:pt x="-136" y="213829"/>
                    <a:pt x="4504" y="221300"/>
                    <a:pt x="11864" y="224785"/>
                  </a:cubicBezTo>
                  <a:lnTo>
                    <a:pt x="11864" y="224785"/>
                  </a:lnTo>
                  <a:cubicBezTo>
                    <a:pt x="25641" y="232388"/>
                    <a:pt x="47600" y="226580"/>
                    <a:pt x="73907" y="225424"/>
                  </a:cubicBezTo>
                  <a:cubicBezTo>
                    <a:pt x="77283" y="225424"/>
                    <a:pt x="82484" y="231780"/>
                    <a:pt x="85191" y="231780"/>
                  </a:cubicBezTo>
                  <a:lnTo>
                    <a:pt x="88932" y="231780"/>
                  </a:lnTo>
                  <a:cubicBezTo>
                    <a:pt x="114935" y="232419"/>
                    <a:pt x="112198" y="240205"/>
                    <a:pt x="161650" y="244432"/>
                  </a:cubicBezTo>
                  <a:cubicBezTo>
                    <a:pt x="218006" y="249268"/>
                    <a:pt x="238778" y="231993"/>
                    <a:pt x="242093" y="224146"/>
                  </a:cubicBezTo>
                  <a:cubicBezTo>
                    <a:pt x="244892" y="217486"/>
                    <a:pt x="220804" y="209943"/>
                    <a:pt x="193675" y="201306"/>
                  </a:cubicBezTo>
                  <a:lnTo>
                    <a:pt x="189752" y="200029"/>
                  </a:lnTo>
                  <a:cubicBezTo>
                    <a:pt x="186133" y="198904"/>
                    <a:pt x="182514" y="197687"/>
                    <a:pt x="178925" y="196531"/>
                  </a:cubicBezTo>
                  <a:cubicBezTo>
                    <a:pt x="146748" y="185826"/>
                    <a:pt x="115057" y="173143"/>
                    <a:pt x="107180" y="140571"/>
                  </a:cubicBezTo>
                  <a:cubicBezTo>
                    <a:pt x="98786" y="106051"/>
                    <a:pt x="123998" y="9641"/>
                    <a:pt x="123998" y="9641"/>
                  </a:cubicBezTo>
                  <a:lnTo>
                    <a:pt x="34674" y="0"/>
                  </a:lnTo>
                  <a:cubicBezTo>
                    <a:pt x="34674" y="0"/>
                    <a:pt x="26037" y="100760"/>
                    <a:pt x="20441" y="132176"/>
                  </a:cubicBezTo>
                  <a:cubicBezTo>
                    <a:pt x="17400" y="148934"/>
                    <a:pt x="9826" y="162255"/>
                    <a:pt x="5234" y="176641"/>
                  </a:cubicBezTo>
                  <a:cubicBezTo>
                    <a:pt x="4930" y="177644"/>
                    <a:pt x="4626" y="178648"/>
                    <a:pt x="4352" y="179682"/>
                  </a:cubicBezTo>
                  <a:cubicBezTo>
                    <a:pt x="1745" y="188116"/>
                    <a:pt x="282" y="196862"/>
                    <a:pt x="3" y="205686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9" name="任意多边形: 形状 3418"/>
            <p:cNvSpPr/>
            <p:nvPr/>
          </p:nvSpPr>
          <p:spPr>
            <a:xfrm>
              <a:off x="2300826" y="5936687"/>
              <a:ext cx="799092" cy="781715"/>
            </a:xfrm>
            <a:custGeom>
              <a:avLst/>
              <a:gdLst>
                <a:gd name="connsiteX0" fmla="*/ 20054 w 799092"/>
                <a:gd name="connsiteY0" fmla="*/ 22901 h 781715"/>
                <a:gd name="connsiteX1" fmla="*/ 291219 w 799092"/>
                <a:gd name="connsiteY1" fmla="*/ 0 h 781715"/>
                <a:gd name="connsiteX2" fmla="*/ 775035 w 799092"/>
                <a:gd name="connsiteY2" fmla="*/ 58515 h 781715"/>
                <a:gd name="connsiteX3" fmla="*/ 752590 w 799092"/>
                <a:gd name="connsiteY3" fmla="*/ 319675 h 781715"/>
                <a:gd name="connsiteX4" fmla="*/ 572786 w 799092"/>
                <a:gd name="connsiteY4" fmla="*/ 780225 h 781715"/>
                <a:gd name="connsiteX5" fmla="*/ 528505 w 799092"/>
                <a:gd name="connsiteY5" fmla="*/ 780985 h 781715"/>
                <a:gd name="connsiteX6" fmla="*/ 487842 w 799092"/>
                <a:gd name="connsiteY6" fmla="*/ 768607 h 781715"/>
                <a:gd name="connsiteX7" fmla="*/ 538815 w 799092"/>
                <a:gd name="connsiteY7" fmla="*/ 341299 h 781715"/>
                <a:gd name="connsiteX8" fmla="*/ 521631 w 799092"/>
                <a:gd name="connsiteY8" fmla="*/ 234000 h 781715"/>
                <a:gd name="connsiteX9" fmla="*/ 67347 w 799092"/>
                <a:gd name="connsiteY9" fmla="*/ 267182 h 781715"/>
                <a:gd name="connsiteX10" fmla="*/ 20054 w 799092"/>
                <a:gd name="connsiteY10" fmla="*/ 22901 h 78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9092" h="781715">
                  <a:moveTo>
                    <a:pt x="20054" y="22901"/>
                  </a:moveTo>
                  <a:lnTo>
                    <a:pt x="291219" y="0"/>
                  </a:lnTo>
                  <a:cubicBezTo>
                    <a:pt x="291219" y="0"/>
                    <a:pt x="733795" y="1947"/>
                    <a:pt x="775035" y="58515"/>
                  </a:cubicBezTo>
                  <a:cubicBezTo>
                    <a:pt x="775035" y="58515"/>
                    <a:pt x="841945" y="100425"/>
                    <a:pt x="752590" y="319675"/>
                  </a:cubicBezTo>
                  <a:cubicBezTo>
                    <a:pt x="663236" y="538925"/>
                    <a:pt x="572786" y="780225"/>
                    <a:pt x="572786" y="780225"/>
                  </a:cubicBezTo>
                  <a:cubicBezTo>
                    <a:pt x="558085" y="781914"/>
                    <a:pt x="543255" y="782168"/>
                    <a:pt x="528505" y="780985"/>
                  </a:cubicBezTo>
                  <a:cubicBezTo>
                    <a:pt x="498091" y="778522"/>
                    <a:pt x="487842" y="768607"/>
                    <a:pt x="487842" y="768607"/>
                  </a:cubicBezTo>
                  <a:cubicBezTo>
                    <a:pt x="487842" y="768607"/>
                    <a:pt x="494168" y="468609"/>
                    <a:pt x="538815" y="341299"/>
                  </a:cubicBezTo>
                  <a:cubicBezTo>
                    <a:pt x="583461" y="213989"/>
                    <a:pt x="600645" y="226945"/>
                    <a:pt x="521631" y="234000"/>
                  </a:cubicBezTo>
                  <a:cubicBezTo>
                    <a:pt x="442617" y="241056"/>
                    <a:pt x="220539" y="296500"/>
                    <a:pt x="67347" y="267182"/>
                  </a:cubicBezTo>
                  <a:cubicBezTo>
                    <a:pt x="-48285" y="245041"/>
                    <a:pt x="20054" y="22901"/>
                    <a:pt x="20054" y="22901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0" name="任意多边形: 形状 3419"/>
            <p:cNvSpPr/>
            <p:nvPr/>
          </p:nvSpPr>
          <p:spPr>
            <a:xfrm>
              <a:off x="2767642" y="6769679"/>
              <a:ext cx="242201" cy="68460"/>
            </a:xfrm>
            <a:custGeom>
              <a:avLst/>
              <a:gdLst>
                <a:gd name="connsiteX0" fmla="*/ 241796 w 242201"/>
                <a:gd name="connsiteY0" fmla="*/ 45924 h 68460"/>
                <a:gd name="connsiteX1" fmla="*/ 241583 w 242201"/>
                <a:gd name="connsiteY1" fmla="*/ 46989 h 68460"/>
                <a:gd name="connsiteX2" fmla="*/ 217252 w 242201"/>
                <a:gd name="connsiteY2" fmla="*/ 67305 h 68460"/>
                <a:gd name="connsiteX3" fmla="*/ 212508 w 242201"/>
                <a:gd name="connsiteY3" fmla="*/ 68460 h 68460"/>
                <a:gd name="connsiteX4" fmla="*/ 122819 w 242201"/>
                <a:gd name="connsiteY4" fmla="*/ 68460 h 68460"/>
                <a:gd name="connsiteX5" fmla="*/ 105970 w 242201"/>
                <a:gd name="connsiteY5" fmla="*/ 61861 h 68460"/>
                <a:gd name="connsiteX6" fmla="*/ 69656 w 242201"/>
                <a:gd name="connsiteY6" fmla="*/ 54166 h 68460"/>
                <a:gd name="connsiteX7" fmla="*/ 69656 w 242201"/>
                <a:gd name="connsiteY7" fmla="*/ 54166 h 68460"/>
                <a:gd name="connsiteX8" fmla="*/ 50253 w 242201"/>
                <a:gd name="connsiteY8" fmla="*/ 53193 h 68460"/>
                <a:gd name="connsiteX9" fmla="*/ 11415 w 242201"/>
                <a:gd name="connsiteY9" fmla="*/ 47597 h 68460"/>
                <a:gd name="connsiteX10" fmla="*/ 11415 w 242201"/>
                <a:gd name="connsiteY10" fmla="*/ 47597 h 68460"/>
                <a:gd name="connsiteX11" fmla="*/ 10077 w 242201"/>
                <a:gd name="connsiteY11" fmla="*/ 46806 h 68460"/>
                <a:gd name="connsiteX12" fmla="*/ 10077 w 242201"/>
                <a:gd name="connsiteY12" fmla="*/ 46806 h 68460"/>
                <a:gd name="connsiteX13" fmla="*/ 7765 w 242201"/>
                <a:gd name="connsiteY13" fmla="*/ 45194 h 68460"/>
                <a:gd name="connsiteX14" fmla="*/ 6670 w 242201"/>
                <a:gd name="connsiteY14" fmla="*/ 44343 h 68460"/>
                <a:gd name="connsiteX15" fmla="*/ 5667 w 242201"/>
                <a:gd name="connsiteY15" fmla="*/ 43400 h 68460"/>
                <a:gd name="connsiteX16" fmla="*/ 4967 w 242201"/>
                <a:gd name="connsiteY16" fmla="*/ 42700 h 68460"/>
                <a:gd name="connsiteX17" fmla="*/ 4268 w 242201"/>
                <a:gd name="connsiteY17" fmla="*/ 41909 h 68460"/>
                <a:gd name="connsiteX18" fmla="*/ 3629 w 242201"/>
                <a:gd name="connsiteY18" fmla="*/ 41088 h 68460"/>
                <a:gd name="connsiteX19" fmla="*/ 3264 w 242201"/>
                <a:gd name="connsiteY19" fmla="*/ 40571 h 68460"/>
                <a:gd name="connsiteX20" fmla="*/ 2625 w 242201"/>
                <a:gd name="connsiteY20" fmla="*/ 39658 h 68460"/>
                <a:gd name="connsiteX21" fmla="*/ 2139 w 242201"/>
                <a:gd name="connsiteY21" fmla="*/ 38807 h 68460"/>
                <a:gd name="connsiteX22" fmla="*/ 1378 w 242201"/>
                <a:gd name="connsiteY22" fmla="*/ 37378 h 68460"/>
                <a:gd name="connsiteX23" fmla="*/ 1378 w 242201"/>
                <a:gd name="connsiteY23" fmla="*/ 37378 h 68460"/>
                <a:gd name="connsiteX24" fmla="*/ 983 w 242201"/>
                <a:gd name="connsiteY24" fmla="*/ 36405 h 68460"/>
                <a:gd name="connsiteX25" fmla="*/ 740 w 242201"/>
                <a:gd name="connsiteY25" fmla="*/ 35675 h 68460"/>
                <a:gd name="connsiteX26" fmla="*/ 740 w 242201"/>
                <a:gd name="connsiteY26" fmla="*/ 35675 h 68460"/>
                <a:gd name="connsiteX27" fmla="*/ 466 w 242201"/>
                <a:gd name="connsiteY27" fmla="*/ 34762 h 68460"/>
                <a:gd name="connsiteX28" fmla="*/ 192 w 242201"/>
                <a:gd name="connsiteY28" fmla="*/ 33637 h 68460"/>
                <a:gd name="connsiteX29" fmla="*/ 10 w 242201"/>
                <a:gd name="connsiteY29" fmla="*/ 32512 h 68460"/>
                <a:gd name="connsiteX30" fmla="*/ 10 w 242201"/>
                <a:gd name="connsiteY30" fmla="*/ 31782 h 68460"/>
                <a:gd name="connsiteX31" fmla="*/ 10 w 242201"/>
                <a:gd name="connsiteY31" fmla="*/ 31782 h 68460"/>
                <a:gd name="connsiteX32" fmla="*/ 10 w 242201"/>
                <a:gd name="connsiteY32" fmla="*/ 30657 h 68460"/>
                <a:gd name="connsiteX33" fmla="*/ 10 w 242201"/>
                <a:gd name="connsiteY33" fmla="*/ 29014 h 68460"/>
                <a:gd name="connsiteX34" fmla="*/ 4572 w 242201"/>
                <a:gd name="connsiteY34" fmla="*/ 3041 h 68460"/>
                <a:gd name="connsiteX35" fmla="*/ 5484 w 242201"/>
                <a:gd name="connsiteY35" fmla="*/ 0 h 68460"/>
                <a:gd name="connsiteX36" fmla="*/ 56852 w 242201"/>
                <a:gd name="connsiteY36" fmla="*/ 17335 h 68460"/>
                <a:gd name="connsiteX37" fmla="*/ 107308 w 242201"/>
                <a:gd name="connsiteY37" fmla="*/ 32025 h 68460"/>
                <a:gd name="connsiteX38" fmla="*/ 164729 w 242201"/>
                <a:gd name="connsiteY38" fmla="*/ 32329 h 68460"/>
                <a:gd name="connsiteX39" fmla="*/ 193773 w 242201"/>
                <a:gd name="connsiteY39" fmla="*/ 24665 h 68460"/>
                <a:gd name="connsiteX40" fmla="*/ 218256 w 242201"/>
                <a:gd name="connsiteY40" fmla="*/ 32694 h 68460"/>
                <a:gd name="connsiteX41" fmla="*/ 222331 w 242201"/>
                <a:gd name="connsiteY41" fmla="*/ 34154 h 68460"/>
                <a:gd name="connsiteX42" fmla="*/ 225981 w 242201"/>
                <a:gd name="connsiteY42" fmla="*/ 35553 h 68460"/>
                <a:gd name="connsiteX43" fmla="*/ 229327 w 242201"/>
                <a:gd name="connsiteY43" fmla="*/ 36891 h 68460"/>
                <a:gd name="connsiteX44" fmla="*/ 230908 w 242201"/>
                <a:gd name="connsiteY44" fmla="*/ 37560 h 68460"/>
                <a:gd name="connsiteX45" fmla="*/ 232398 w 242201"/>
                <a:gd name="connsiteY45" fmla="*/ 38229 h 68460"/>
                <a:gd name="connsiteX46" fmla="*/ 235075 w 242201"/>
                <a:gd name="connsiteY46" fmla="*/ 39567 h 68460"/>
                <a:gd name="connsiteX47" fmla="*/ 236291 w 242201"/>
                <a:gd name="connsiteY47" fmla="*/ 40206 h 68460"/>
                <a:gd name="connsiteX48" fmla="*/ 238420 w 242201"/>
                <a:gd name="connsiteY48" fmla="*/ 41484 h 68460"/>
                <a:gd name="connsiteX49" fmla="*/ 239789 w 242201"/>
                <a:gd name="connsiteY49" fmla="*/ 42487 h 68460"/>
                <a:gd name="connsiteX50" fmla="*/ 240610 w 242201"/>
                <a:gd name="connsiteY50" fmla="*/ 43217 h 68460"/>
                <a:gd name="connsiteX51" fmla="*/ 241036 w 242201"/>
                <a:gd name="connsiteY51" fmla="*/ 43643 h 68460"/>
                <a:gd name="connsiteX52" fmla="*/ 242191 w 242201"/>
                <a:gd name="connsiteY52" fmla="*/ 45377 h 68460"/>
                <a:gd name="connsiteX53" fmla="*/ 242191 w 242201"/>
                <a:gd name="connsiteY53" fmla="*/ 45802 h 68460"/>
                <a:gd name="connsiteX54" fmla="*/ 242191 w 242201"/>
                <a:gd name="connsiteY54" fmla="*/ 45802 h 68460"/>
                <a:gd name="connsiteX55" fmla="*/ 241796 w 242201"/>
                <a:gd name="connsiteY55" fmla="*/ 45924 h 6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42201" h="68460">
                  <a:moveTo>
                    <a:pt x="241796" y="45924"/>
                  </a:moveTo>
                  <a:cubicBezTo>
                    <a:pt x="241796" y="46289"/>
                    <a:pt x="241724" y="46651"/>
                    <a:pt x="241583" y="46989"/>
                  </a:cubicBezTo>
                  <a:cubicBezTo>
                    <a:pt x="239941" y="50882"/>
                    <a:pt x="236595" y="61739"/>
                    <a:pt x="217252" y="67305"/>
                  </a:cubicBezTo>
                  <a:cubicBezTo>
                    <a:pt x="215762" y="67730"/>
                    <a:pt x="214211" y="68126"/>
                    <a:pt x="212508" y="68460"/>
                  </a:cubicBezTo>
                  <a:lnTo>
                    <a:pt x="122819" y="68460"/>
                  </a:lnTo>
                  <a:cubicBezTo>
                    <a:pt x="116949" y="65845"/>
                    <a:pt x="111353" y="63655"/>
                    <a:pt x="105970" y="61861"/>
                  </a:cubicBezTo>
                  <a:cubicBezTo>
                    <a:pt x="94200" y="57913"/>
                    <a:pt x="82016" y="55331"/>
                    <a:pt x="69656" y="54166"/>
                  </a:cubicBezTo>
                  <a:lnTo>
                    <a:pt x="69656" y="54166"/>
                  </a:lnTo>
                  <a:cubicBezTo>
                    <a:pt x="62661" y="53497"/>
                    <a:pt x="56214" y="53253"/>
                    <a:pt x="50253" y="53193"/>
                  </a:cubicBezTo>
                  <a:cubicBezTo>
                    <a:pt x="33464" y="52889"/>
                    <a:pt x="20752" y="53619"/>
                    <a:pt x="11415" y="47597"/>
                  </a:cubicBezTo>
                  <a:lnTo>
                    <a:pt x="11415" y="47597"/>
                  </a:lnTo>
                  <a:cubicBezTo>
                    <a:pt x="10952" y="47362"/>
                    <a:pt x="10505" y="47098"/>
                    <a:pt x="10077" y="46806"/>
                  </a:cubicBezTo>
                  <a:lnTo>
                    <a:pt x="10077" y="46806"/>
                  </a:lnTo>
                  <a:cubicBezTo>
                    <a:pt x="9273" y="46318"/>
                    <a:pt x="8501" y="45780"/>
                    <a:pt x="7765" y="45194"/>
                  </a:cubicBezTo>
                  <a:lnTo>
                    <a:pt x="6670" y="44343"/>
                  </a:lnTo>
                  <a:cubicBezTo>
                    <a:pt x="6305" y="44039"/>
                    <a:pt x="6001" y="43734"/>
                    <a:pt x="5667" y="43400"/>
                  </a:cubicBezTo>
                  <a:lnTo>
                    <a:pt x="4967" y="42700"/>
                  </a:lnTo>
                  <a:cubicBezTo>
                    <a:pt x="4724" y="42457"/>
                    <a:pt x="4511" y="42183"/>
                    <a:pt x="4268" y="41909"/>
                  </a:cubicBezTo>
                  <a:cubicBezTo>
                    <a:pt x="4036" y="41651"/>
                    <a:pt x="3823" y="41376"/>
                    <a:pt x="3629" y="41088"/>
                  </a:cubicBezTo>
                  <a:cubicBezTo>
                    <a:pt x="3487" y="40931"/>
                    <a:pt x="3365" y="40757"/>
                    <a:pt x="3264" y="40571"/>
                  </a:cubicBezTo>
                  <a:cubicBezTo>
                    <a:pt x="3031" y="40281"/>
                    <a:pt x="2818" y="39977"/>
                    <a:pt x="2625" y="39658"/>
                  </a:cubicBezTo>
                  <a:cubicBezTo>
                    <a:pt x="2445" y="39385"/>
                    <a:pt x="2283" y="39101"/>
                    <a:pt x="2139" y="38807"/>
                  </a:cubicBezTo>
                  <a:lnTo>
                    <a:pt x="1378" y="37378"/>
                  </a:lnTo>
                  <a:cubicBezTo>
                    <a:pt x="1378" y="37378"/>
                    <a:pt x="1378" y="37378"/>
                    <a:pt x="1378" y="37378"/>
                  </a:cubicBezTo>
                  <a:cubicBezTo>
                    <a:pt x="1378" y="37378"/>
                    <a:pt x="1105" y="36709"/>
                    <a:pt x="983" y="36405"/>
                  </a:cubicBezTo>
                  <a:lnTo>
                    <a:pt x="740" y="35675"/>
                  </a:lnTo>
                  <a:lnTo>
                    <a:pt x="740" y="35675"/>
                  </a:lnTo>
                  <a:lnTo>
                    <a:pt x="466" y="34762"/>
                  </a:lnTo>
                  <a:cubicBezTo>
                    <a:pt x="466" y="34397"/>
                    <a:pt x="284" y="34032"/>
                    <a:pt x="192" y="33637"/>
                  </a:cubicBezTo>
                  <a:cubicBezTo>
                    <a:pt x="101" y="33242"/>
                    <a:pt x="40" y="32907"/>
                    <a:pt x="10" y="32512"/>
                  </a:cubicBezTo>
                  <a:cubicBezTo>
                    <a:pt x="-3" y="32269"/>
                    <a:pt x="-3" y="32025"/>
                    <a:pt x="10" y="31782"/>
                  </a:cubicBezTo>
                  <a:lnTo>
                    <a:pt x="10" y="31782"/>
                  </a:lnTo>
                  <a:cubicBezTo>
                    <a:pt x="10" y="31417"/>
                    <a:pt x="10" y="31021"/>
                    <a:pt x="10" y="30657"/>
                  </a:cubicBezTo>
                  <a:cubicBezTo>
                    <a:pt x="10" y="30292"/>
                    <a:pt x="10" y="29562"/>
                    <a:pt x="10" y="29014"/>
                  </a:cubicBezTo>
                  <a:cubicBezTo>
                    <a:pt x="345" y="20190"/>
                    <a:pt x="1880" y="11452"/>
                    <a:pt x="4572" y="3041"/>
                  </a:cubicBezTo>
                  <a:cubicBezTo>
                    <a:pt x="4846" y="2037"/>
                    <a:pt x="5150" y="1004"/>
                    <a:pt x="5484" y="0"/>
                  </a:cubicBezTo>
                  <a:cubicBezTo>
                    <a:pt x="20052" y="3376"/>
                    <a:pt x="37722" y="10432"/>
                    <a:pt x="56852" y="17335"/>
                  </a:cubicBezTo>
                  <a:cubicBezTo>
                    <a:pt x="73261" y="23545"/>
                    <a:pt x="90131" y="28456"/>
                    <a:pt x="107308" y="32025"/>
                  </a:cubicBezTo>
                  <a:cubicBezTo>
                    <a:pt x="126282" y="35493"/>
                    <a:pt x="145719" y="35595"/>
                    <a:pt x="164729" y="32329"/>
                  </a:cubicBezTo>
                  <a:cubicBezTo>
                    <a:pt x="174637" y="30727"/>
                    <a:pt x="184365" y="28161"/>
                    <a:pt x="193773" y="24665"/>
                  </a:cubicBezTo>
                  <a:cubicBezTo>
                    <a:pt x="202502" y="27433"/>
                    <a:pt x="210926" y="30109"/>
                    <a:pt x="218256" y="32694"/>
                  </a:cubicBezTo>
                  <a:lnTo>
                    <a:pt x="222331" y="34154"/>
                  </a:lnTo>
                  <a:lnTo>
                    <a:pt x="225981" y="35553"/>
                  </a:lnTo>
                  <a:cubicBezTo>
                    <a:pt x="227137" y="35979"/>
                    <a:pt x="228262" y="36435"/>
                    <a:pt x="229327" y="36891"/>
                  </a:cubicBezTo>
                  <a:lnTo>
                    <a:pt x="230908" y="37560"/>
                  </a:lnTo>
                  <a:lnTo>
                    <a:pt x="232398" y="38229"/>
                  </a:lnTo>
                  <a:cubicBezTo>
                    <a:pt x="233341" y="38655"/>
                    <a:pt x="234254" y="39112"/>
                    <a:pt x="235075" y="39567"/>
                  </a:cubicBezTo>
                  <a:lnTo>
                    <a:pt x="236291" y="40206"/>
                  </a:lnTo>
                  <a:cubicBezTo>
                    <a:pt x="237052" y="40632"/>
                    <a:pt x="237781" y="41058"/>
                    <a:pt x="238420" y="41484"/>
                  </a:cubicBezTo>
                  <a:lnTo>
                    <a:pt x="239789" y="42487"/>
                  </a:lnTo>
                  <a:cubicBezTo>
                    <a:pt x="240075" y="42716"/>
                    <a:pt x="240349" y="42960"/>
                    <a:pt x="240610" y="43217"/>
                  </a:cubicBezTo>
                  <a:lnTo>
                    <a:pt x="241036" y="43643"/>
                  </a:lnTo>
                  <a:cubicBezTo>
                    <a:pt x="241546" y="44127"/>
                    <a:pt x="241941" y="44719"/>
                    <a:pt x="242191" y="45377"/>
                  </a:cubicBezTo>
                  <a:cubicBezTo>
                    <a:pt x="242204" y="45518"/>
                    <a:pt x="242204" y="45661"/>
                    <a:pt x="242191" y="45802"/>
                  </a:cubicBezTo>
                  <a:lnTo>
                    <a:pt x="242191" y="45802"/>
                  </a:lnTo>
                  <a:cubicBezTo>
                    <a:pt x="242064" y="45857"/>
                    <a:pt x="241932" y="45898"/>
                    <a:pt x="241796" y="45924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1" name="任意多边形: 形状 3420"/>
            <p:cNvSpPr/>
            <p:nvPr/>
          </p:nvSpPr>
          <p:spPr>
            <a:xfrm>
              <a:off x="2776076" y="6813626"/>
              <a:ext cx="41818" cy="24513"/>
            </a:xfrm>
            <a:custGeom>
              <a:avLst/>
              <a:gdLst>
                <a:gd name="connsiteX0" fmla="*/ 41818 w 41818"/>
                <a:gd name="connsiteY0" fmla="*/ 6569 h 24513"/>
                <a:gd name="connsiteX1" fmla="*/ 41818 w 41818"/>
                <a:gd name="connsiteY1" fmla="*/ 24513 h 24513"/>
                <a:gd name="connsiteX2" fmla="*/ 13139 w 41818"/>
                <a:gd name="connsiteY2" fmla="*/ 24513 h 24513"/>
                <a:gd name="connsiteX3" fmla="*/ 1551 w 41818"/>
                <a:gd name="connsiteY3" fmla="*/ 2859 h 24513"/>
                <a:gd name="connsiteX4" fmla="*/ 1521 w 41818"/>
                <a:gd name="connsiteY4" fmla="*/ 2859 h 24513"/>
                <a:gd name="connsiteX5" fmla="*/ 1490 w 41818"/>
                <a:gd name="connsiteY5" fmla="*/ 2829 h 24513"/>
                <a:gd name="connsiteX6" fmla="*/ 0 w 41818"/>
                <a:gd name="connsiteY6" fmla="*/ 0 h 24513"/>
                <a:gd name="connsiteX7" fmla="*/ 40176 w 41818"/>
                <a:gd name="connsiteY7" fmla="*/ 6326 h 24513"/>
                <a:gd name="connsiteX8" fmla="*/ 41818 w 41818"/>
                <a:gd name="connsiteY8" fmla="*/ 6569 h 2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18" h="24513">
                  <a:moveTo>
                    <a:pt x="41818" y="6569"/>
                  </a:moveTo>
                  <a:lnTo>
                    <a:pt x="41818" y="24513"/>
                  </a:lnTo>
                  <a:lnTo>
                    <a:pt x="13139" y="24513"/>
                  </a:lnTo>
                  <a:lnTo>
                    <a:pt x="1551" y="2859"/>
                  </a:lnTo>
                  <a:lnTo>
                    <a:pt x="1521" y="2859"/>
                  </a:lnTo>
                  <a:lnTo>
                    <a:pt x="1490" y="2829"/>
                  </a:lnTo>
                  <a:lnTo>
                    <a:pt x="0" y="0"/>
                  </a:lnTo>
                  <a:lnTo>
                    <a:pt x="40176" y="6326"/>
                  </a:lnTo>
                  <a:lnTo>
                    <a:pt x="41818" y="6569"/>
                  </a:ln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2" name="任意多边形: 形状 3421"/>
            <p:cNvSpPr/>
            <p:nvPr/>
          </p:nvSpPr>
          <p:spPr>
            <a:xfrm>
              <a:off x="2685810" y="5245878"/>
              <a:ext cx="371920" cy="601227"/>
            </a:xfrm>
            <a:custGeom>
              <a:avLst/>
              <a:gdLst>
                <a:gd name="connsiteX0" fmla="*/ 371317 w 371920"/>
                <a:gd name="connsiteY0" fmla="*/ 548475 h 601227"/>
                <a:gd name="connsiteX1" fmla="*/ 369127 w 371920"/>
                <a:gd name="connsiteY1" fmla="*/ 555683 h 601227"/>
                <a:gd name="connsiteX2" fmla="*/ 89719 w 371920"/>
                <a:gd name="connsiteY2" fmla="*/ 596923 h 601227"/>
                <a:gd name="connsiteX3" fmla="*/ 39750 w 371920"/>
                <a:gd name="connsiteY3" fmla="*/ 339018 h 601227"/>
                <a:gd name="connsiteX4" fmla="*/ 0 w 371920"/>
                <a:gd name="connsiteY4" fmla="*/ 0 h 601227"/>
                <a:gd name="connsiteX5" fmla="*/ 110340 w 371920"/>
                <a:gd name="connsiteY5" fmla="*/ 83941 h 601227"/>
                <a:gd name="connsiteX6" fmla="*/ 153861 w 371920"/>
                <a:gd name="connsiteY6" fmla="*/ 477885 h 601227"/>
                <a:gd name="connsiteX7" fmla="*/ 353099 w 371920"/>
                <a:gd name="connsiteY7" fmla="*/ 487009 h 601227"/>
                <a:gd name="connsiteX8" fmla="*/ 371317 w 371920"/>
                <a:gd name="connsiteY8" fmla="*/ 548475 h 60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1920" h="601227">
                  <a:moveTo>
                    <a:pt x="371317" y="548475"/>
                  </a:moveTo>
                  <a:cubicBezTo>
                    <a:pt x="370906" y="550963"/>
                    <a:pt x="370170" y="553387"/>
                    <a:pt x="369127" y="555683"/>
                  </a:cubicBezTo>
                  <a:cubicBezTo>
                    <a:pt x="357692" y="580865"/>
                    <a:pt x="119494" y="612951"/>
                    <a:pt x="89719" y="596923"/>
                  </a:cubicBezTo>
                  <a:cubicBezTo>
                    <a:pt x="76398" y="589746"/>
                    <a:pt x="57055" y="469643"/>
                    <a:pt x="39750" y="339018"/>
                  </a:cubicBezTo>
                  <a:cubicBezTo>
                    <a:pt x="18461" y="177553"/>
                    <a:pt x="0" y="0"/>
                    <a:pt x="0" y="0"/>
                  </a:cubicBezTo>
                  <a:cubicBezTo>
                    <a:pt x="0" y="0"/>
                    <a:pt x="98874" y="31204"/>
                    <a:pt x="110340" y="83941"/>
                  </a:cubicBezTo>
                  <a:cubicBezTo>
                    <a:pt x="121806" y="136678"/>
                    <a:pt x="124087" y="461857"/>
                    <a:pt x="153861" y="477885"/>
                  </a:cubicBezTo>
                  <a:cubicBezTo>
                    <a:pt x="183636" y="493913"/>
                    <a:pt x="309608" y="480166"/>
                    <a:pt x="353099" y="487009"/>
                  </a:cubicBezTo>
                  <a:cubicBezTo>
                    <a:pt x="353099" y="486979"/>
                    <a:pt x="375879" y="523019"/>
                    <a:pt x="371317" y="548475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3" name="任意多边形: 形状 3422"/>
            <p:cNvSpPr/>
            <p:nvPr/>
          </p:nvSpPr>
          <p:spPr>
            <a:xfrm>
              <a:off x="2475471" y="4853173"/>
              <a:ext cx="284705" cy="254280"/>
            </a:xfrm>
            <a:custGeom>
              <a:avLst/>
              <a:gdLst>
                <a:gd name="connsiteX0" fmla="*/ 216817 w 284705"/>
                <a:gd name="connsiteY0" fmla="*/ 18438 h 254280"/>
                <a:gd name="connsiteX1" fmla="*/ 154165 w 284705"/>
                <a:gd name="connsiteY1" fmla="*/ 6455 h 254280"/>
                <a:gd name="connsiteX2" fmla="*/ 167365 w 284705"/>
                <a:gd name="connsiteY2" fmla="*/ 159 h 254280"/>
                <a:gd name="connsiteX3" fmla="*/ 132694 w 284705"/>
                <a:gd name="connsiteY3" fmla="*/ 9283 h 254280"/>
                <a:gd name="connsiteX4" fmla="*/ 0 w 284705"/>
                <a:gd name="connsiteY4" fmla="*/ 81880 h 254280"/>
                <a:gd name="connsiteX5" fmla="*/ 17184 w 284705"/>
                <a:gd name="connsiteY5" fmla="*/ 62659 h 254280"/>
                <a:gd name="connsiteX6" fmla="*/ 93916 w 284705"/>
                <a:gd name="connsiteY6" fmla="*/ 253259 h 254280"/>
                <a:gd name="connsiteX7" fmla="*/ 216817 w 284705"/>
                <a:gd name="connsiteY7" fmla="*/ 18438 h 25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705" h="254280">
                  <a:moveTo>
                    <a:pt x="216817" y="18438"/>
                  </a:moveTo>
                  <a:cubicBezTo>
                    <a:pt x="198326" y="3566"/>
                    <a:pt x="171440" y="5421"/>
                    <a:pt x="154165" y="6455"/>
                  </a:cubicBezTo>
                  <a:cubicBezTo>
                    <a:pt x="157956" y="3265"/>
                    <a:pt x="162500" y="1098"/>
                    <a:pt x="167365" y="159"/>
                  </a:cubicBezTo>
                  <a:cubicBezTo>
                    <a:pt x="156629" y="-1422"/>
                    <a:pt x="132694" y="9283"/>
                    <a:pt x="132694" y="9283"/>
                  </a:cubicBezTo>
                  <a:cubicBezTo>
                    <a:pt x="132694" y="9283"/>
                    <a:pt x="42001" y="-37340"/>
                    <a:pt x="0" y="81880"/>
                  </a:cubicBezTo>
                  <a:cubicBezTo>
                    <a:pt x="0" y="81880"/>
                    <a:pt x="7238" y="72756"/>
                    <a:pt x="17184" y="62659"/>
                  </a:cubicBezTo>
                  <a:cubicBezTo>
                    <a:pt x="-7147" y="131180"/>
                    <a:pt x="17427" y="234829"/>
                    <a:pt x="93916" y="253259"/>
                  </a:cubicBezTo>
                  <a:cubicBezTo>
                    <a:pt x="143612" y="265242"/>
                    <a:pt x="406535" y="170809"/>
                    <a:pt x="216817" y="18438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4" name="任意多边形: 形状 3423"/>
            <p:cNvSpPr/>
            <p:nvPr/>
          </p:nvSpPr>
          <p:spPr>
            <a:xfrm>
              <a:off x="2552318" y="5125015"/>
              <a:ext cx="140582" cy="164776"/>
            </a:xfrm>
            <a:custGeom>
              <a:avLst/>
              <a:gdLst>
                <a:gd name="connsiteX0" fmla="*/ 140578 w 140582"/>
                <a:gd name="connsiteY0" fmla="*/ 147018 h 164776"/>
                <a:gd name="connsiteX1" fmla="*/ 56212 w 140582"/>
                <a:gd name="connsiteY1" fmla="*/ 162438 h 164776"/>
                <a:gd name="connsiteX2" fmla="*/ 8 w 140582"/>
                <a:gd name="connsiteY2" fmla="*/ 108545 h 164776"/>
                <a:gd name="connsiteX3" fmla="*/ 18256 w 140582"/>
                <a:gd name="connsiteY3" fmla="*/ 0 h 164776"/>
                <a:gd name="connsiteX4" fmla="*/ 24795 w 140582"/>
                <a:gd name="connsiteY4" fmla="*/ 1277 h 164776"/>
                <a:gd name="connsiteX5" fmla="*/ 135134 w 140582"/>
                <a:gd name="connsiteY5" fmla="*/ 23145 h 164776"/>
                <a:gd name="connsiteX6" fmla="*/ 132549 w 140582"/>
                <a:gd name="connsiteY6" fmla="*/ 90571 h 164776"/>
                <a:gd name="connsiteX7" fmla="*/ 140578 w 140582"/>
                <a:gd name="connsiteY7" fmla="*/ 147018 h 16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582" h="164776">
                  <a:moveTo>
                    <a:pt x="140578" y="147018"/>
                  </a:moveTo>
                  <a:cubicBezTo>
                    <a:pt x="141095" y="147262"/>
                    <a:pt x="92647" y="172413"/>
                    <a:pt x="56212" y="162438"/>
                  </a:cubicBezTo>
                  <a:cubicBezTo>
                    <a:pt x="21936" y="153101"/>
                    <a:pt x="-479" y="108637"/>
                    <a:pt x="8" y="108545"/>
                  </a:cubicBezTo>
                  <a:cubicBezTo>
                    <a:pt x="14515" y="105504"/>
                    <a:pt x="18712" y="85705"/>
                    <a:pt x="18256" y="0"/>
                  </a:cubicBezTo>
                  <a:lnTo>
                    <a:pt x="24795" y="1277"/>
                  </a:lnTo>
                  <a:lnTo>
                    <a:pt x="135134" y="23145"/>
                  </a:lnTo>
                  <a:cubicBezTo>
                    <a:pt x="135134" y="23145"/>
                    <a:pt x="132640" y="57877"/>
                    <a:pt x="132549" y="90571"/>
                  </a:cubicBezTo>
                  <a:cubicBezTo>
                    <a:pt x="132640" y="118095"/>
                    <a:pt x="134313" y="144159"/>
                    <a:pt x="140578" y="147018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5" name="任意多边形: 形状 3424"/>
            <p:cNvSpPr/>
            <p:nvPr/>
          </p:nvSpPr>
          <p:spPr>
            <a:xfrm>
              <a:off x="2577264" y="5126353"/>
              <a:ext cx="110339" cy="89293"/>
            </a:xfrm>
            <a:custGeom>
              <a:avLst/>
              <a:gdLst>
                <a:gd name="connsiteX0" fmla="*/ 110340 w 110339"/>
                <a:gd name="connsiteY0" fmla="*/ 21867 h 89293"/>
                <a:gd name="connsiteX1" fmla="*/ 107755 w 110339"/>
                <a:gd name="connsiteY1" fmla="*/ 89294 h 89293"/>
                <a:gd name="connsiteX2" fmla="*/ 0 w 110339"/>
                <a:gd name="connsiteY2" fmla="*/ 0 h 8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39" h="89293">
                  <a:moveTo>
                    <a:pt x="110340" y="21867"/>
                  </a:moveTo>
                  <a:cubicBezTo>
                    <a:pt x="110340" y="21867"/>
                    <a:pt x="107846" y="56599"/>
                    <a:pt x="107755" y="89294"/>
                  </a:cubicBezTo>
                  <a:cubicBezTo>
                    <a:pt x="46015" y="87560"/>
                    <a:pt x="13473" y="31235"/>
                    <a:pt x="0" y="0"/>
                  </a:cubicBezTo>
                  <a:close/>
                </a:path>
              </a:pathLst>
            </a:custGeom>
            <a:solidFill>
              <a:srgbClr val="D68D5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6" name="任意多边形: 形状 3425"/>
            <p:cNvSpPr/>
            <p:nvPr/>
          </p:nvSpPr>
          <p:spPr>
            <a:xfrm>
              <a:off x="2524922" y="4887740"/>
              <a:ext cx="232308" cy="226630"/>
            </a:xfrm>
            <a:custGeom>
              <a:avLst/>
              <a:gdLst>
                <a:gd name="connsiteX0" fmla="*/ 40968 w 232308"/>
                <a:gd name="connsiteY0" fmla="*/ 226631 h 226630"/>
                <a:gd name="connsiteX1" fmla="*/ 944 w 232308"/>
                <a:gd name="connsiteY1" fmla="*/ 131863 h 226630"/>
                <a:gd name="connsiteX2" fmla="*/ 127555 w 232308"/>
                <a:gd name="connsiteY2" fmla="*/ 1633 h 226630"/>
                <a:gd name="connsiteX3" fmla="*/ 193065 w 232308"/>
                <a:gd name="connsiteY3" fmla="*/ 26389 h 226630"/>
                <a:gd name="connsiteX4" fmla="*/ 214020 w 232308"/>
                <a:gd name="connsiteY4" fmla="*/ 181193 h 226630"/>
                <a:gd name="connsiteX5" fmla="*/ 203436 w 232308"/>
                <a:gd name="connsiteY5" fmla="*/ 215287 h 2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308" h="226630">
                  <a:moveTo>
                    <a:pt x="40968" y="226631"/>
                  </a:moveTo>
                  <a:cubicBezTo>
                    <a:pt x="40968" y="226631"/>
                    <a:pt x="8608" y="175476"/>
                    <a:pt x="944" y="131863"/>
                  </a:cubicBezTo>
                  <a:cubicBezTo>
                    <a:pt x="-4591" y="100659"/>
                    <a:pt x="11315" y="-15034"/>
                    <a:pt x="127555" y="1633"/>
                  </a:cubicBezTo>
                  <a:cubicBezTo>
                    <a:pt x="150971" y="4871"/>
                    <a:pt x="173359" y="13332"/>
                    <a:pt x="193065" y="26389"/>
                  </a:cubicBezTo>
                  <a:cubicBezTo>
                    <a:pt x="218308" y="43421"/>
                    <a:pt x="254743" y="80251"/>
                    <a:pt x="214020" y="181193"/>
                  </a:cubicBezTo>
                  <a:lnTo>
                    <a:pt x="203436" y="215287"/>
                  </a:ln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7" name="任意多边形: 形状 3426"/>
            <p:cNvSpPr/>
            <p:nvPr/>
          </p:nvSpPr>
          <p:spPr>
            <a:xfrm>
              <a:off x="2560499" y="4932688"/>
              <a:ext cx="196513" cy="246499"/>
            </a:xfrm>
            <a:custGeom>
              <a:avLst/>
              <a:gdLst>
                <a:gd name="connsiteX0" fmla="*/ 147847 w 196513"/>
                <a:gd name="connsiteY0" fmla="*/ 246493 h 246499"/>
                <a:gd name="connsiteX1" fmla="*/ 1680 w 196513"/>
                <a:gd name="connsiteY1" fmla="*/ 157899 h 246499"/>
                <a:gd name="connsiteX2" fmla="*/ 75919 w 196513"/>
                <a:gd name="connsiteY2" fmla="*/ 540 h 246499"/>
                <a:gd name="connsiteX3" fmla="*/ 194774 w 196513"/>
                <a:gd name="connsiteY3" fmla="*/ 60241 h 246499"/>
                <a:gd name="connsiteX4" fmla="*/ 147847 w 196513"/>
                <a:gd name="connsiteY4" fmla="*/ 246493 h 24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513" h="246499">
                  <a:moveTo>
                    <a:pt x="147847" y="246493"/>
                  </a:moveTo>
                  <a:cubicBezTo>
                    <a:pt x="147847" y="246493"/>
                    <a:pt x="1862" y="248926"/>
                    <a:pt x="1680" y="157899"/>
                  </a:cubicBezTo>
                  <a:cubicBezTo>
                    <a:pt x="1497" y="66872"/>
                    <a:pt x="-17359" y="5832"/>
                    <a:pt x="75919" y="540"/>
                  </a:cubicBezTo>
                  <a:cubicBezTo>
                    <a:pt x="169197" y="-4752"/>
                    <a:pt x="187353" y="29859"/>
                    <a:pt x="194774" y="60241"/>
                  </a:cubicBezTo>
                  <a:cubicBezTo>
                    <a:pt x="202195" y="90624"/>
                    <a:pt x="185742" y="243543"/>
                    <a:pt x="147847" y="246493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8" name="任意多边形: 形状 3427"/>
            <p:cNvSpPr/>
            <p:nvPr/>
          </p:nvSpPr>
          <p:spPr>
            <a:xfrm>
              <a:off x="2513426" y="4912510"/>
              <a:ext cx="189414" cy="147846"/>
            </a:xfrm>
            <a:custGeom>
              <a:avLst/>
              <a:gdLst>
                <a:gd name="connsiteX0" fmla="*/ 189415 w 189414"/>
                <a:gd name="connsiteY0" fmla="*/ 18498 h 147846"/>
                <a:gd name="connsiteX1" fmla="*/ 88016 w 189414"/>
                <a:gd name="connsiteY1" fmla="*/ 141033 h 147846"/>
                <a:gd name="connsiteX2" fmla="*/ 0 w 189414"/>
                <a:gd name="connsiteY2" fmla="*/ 140395 h 147846"/>
                <a:gd name="connsiteX3" fmla="*/ 56873 w 189414"/>
                <a:gd name="connsiteY3" fmla="*/ 37689 h 147846"/>
                <a:gd name="connsiteX4" fmla="*/ 189415 w 189414"/>
                <a:gd name="connsiteY4" fmla="*/ 18498 h 14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414" h="147846">
                  <a:moveTo>
                    <a:pt x="189415" y="18498"/>
                  </a:moveTo>
                  <a:cubicBezTo>
                    <a:pt x="189415" y="18498"/>
                    <a:pt x="149299" y="125340"/>
                    <a:pt x="88016" y="141033"/>
                  </a:cubicBezTo>
                  <a:cubicBezTo>
                    <a:pt x="26733" y="156727"/>
                    <a:pt x="0" y="140395"/>
                    <a:pt x="0" y="140395"/>
                  </a:cubicBezTo>
                  <a:cubicBezTo>
                    <a:pt x="30286" y="113784"/>
                    <a:pt x="50389" y="77480"/>
                    <a:pt x="56873" y="37689"/>
                  </a:cubicBezTo>
                  <a:cubicBezTo>
                    <a:pt x="56873" y="37689"/>
                    <a:pt x="159214" y="-32323"/>
                    <a:pt x="189415" y="18498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9" name="任意多边形: 形状 3428"/>
            <p:cNvSpPr/>
            <p:nvPr/>
          </p:nvSpPr>
          <p:spPr>
            <a:xfrm>
              <a:off x="2743753" y="5367590"/>
              <a:ext cx="46012" cy="178225"/>
            </a:xfrm>
            <a:custGeom>
              <a:avLst/>
              <a:gdLst>
                <a:gd name="connsiteX0" fmla="*/ 207 w 46012"/>
                <a:gd name="connsiteY0" fmla="*/ 13080 h 178225"/>
                <a:gd name="connsiteX1" fmla="*/ 24872 w 46012"/>
                <a:gd name="connsiteY1" fmla="*/ 4139 h 178225"/>
                <a:gd name="connsiteX2" fmla="*/ 40930 w 46012"/>
                <a:gd name="connsiteY2" fmla="*/ 60647 h 178225"/>
                <a:gd name="connsiteX3" fmla="*/ 40930 w 46012"/>
                <a:gd name="connsiteY3" fmla="*/ 178225 h 17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12" h="178225">
                  <a:moveTo>
                    <a:pt x="207" y="13080"/>
                  </a:moveTo>
                  <a:cubicBezTo>
                    <a:pt x="-2348" y="2709"/>
                    <a:pt x="19519" y="-5168"/>
                    <a:pt x="24872" y="4139"/>
                  </a:cubicBezTo>
                  <a:cubicBezTo>
                    <a:pt x="34908" y="21444"/>
                    <a:pt x="37037" y="43251"/>
                    <a:pt x="40930" y="60647"/>
                  </a:cubicBezTo>
                  <a:cubicBezTo>
                    <a:pt x="52366" y="110282"/>
                    <a:pt x="40930" y="178225"/>
                    <a:pt x="40930" y="178225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0" name="任意多边形: 形状 3429"/>
            <p:cNvSpPr/>
            <p:nvPr/>
          </p:nvSpPr>
          <p:spPr>
            <a:xfrm>
              <a:off x="2692926" y="4922269"/>
              <a:ext cx="73956" cy="133717"/>
            </a:xfrm>
            <a:custGeom>
              <a:avLst/>
              <a:gdLst>
                <a:gd name="connsiteX0" fmla="*/ 0 w 73956"/>
                <a:gd name="connsiteY0" fmla="*/ 17407 h 133717"/>
                <a:gd name="connsiteX1" fmla="*/ 37135 w 73956"/>
                <a:gd name="connsiteY1" fmla="*/ 64427 h 133717"/>
                <a:gd name="connsiteX2" fmla="*/ 61618 w 73956"/>
                <a:gd name="connsiteY2" fmla="*/ 133678 h 133717"/>
                <a:gd name="connsiteX3" fmla="*/ 57877 w 73956"/>
                <a:gd name="connsiteY3" fmla="*/ 20054 h 133717"/>
                <a:gd name="connsiteX4" fmla="*/ 0 w 73956"/>
                <a:gd name="connsiteY4" fmla="*/ 17407 h 13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956" h="133717">
                  <a:moveTo>
                    <a:pt x="0" y="17407"/>
                  </a:moveTo>
                  <a:cubicBezTo>
                    <a:pt x="0" y="17407"/>
                    <a:pt x="29866" y="41252"/>
                    <a:pt x="37135" y="64427"/>
                  </a:cubicBezTo>
                  <a:cubicBezTo>
                    <a:pt x="44404" y="87602"/>
                    <a:pt x="47688" y="135290"/>
                    <a:pt x="61618" y="133678"/>
                  </a:cubicBezTo>
                  <a:cubicBezTo>
                    <a:pt x="61618" y="133678"/>
                    <a:pt x="91727" y="61112"/>
                    <a:pt x="57877" y="20054"/>
                  </a:cubicBezTo>
                  <a:cubicBezTo>
                    <a:pt x="21959" y="-23468"/>
                    <a:pt x="0" y="17407"/>
                    <a:pt x="0" y="17407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1" name="任意多边形: 形状 3430"/>
            <p:cNvSpPr/>
            <p:nvPr/>
          </p:nvSpPr>
          <p:spPr>
            <a:xfrm>
              <a:off x="2675773" y="5116638"/>
              <a:ext cx="54883" cy="17355"/>
            </a:xfrm>
            <a:custGeom>
              <a:avLst/>
              <a:gdLst>
                <a:gd name="connsiteX0" fmla="*/ 0 w 54883"/>
                <a:gd name="connsiteY0" fmla="*/ 7404 h 17355"/>
                <a:gd name="connsiteX1" fmla="*/ 31478 w 54883"/>
                <a:gd name="connsiteY1" fmla="*/ 17167 h 17355"/>
                <a:gd name="connsiteX2" fmla="*/ 54866 w 54883"/>
                <a:gd name="connsiteY2" fmla="*/ 2964 h 17355"/>
                <a:gd name="connsiteX3" fmla="*/ 0 w 54883"/>
                <a:gd name="connsiteY3" fmla="*/ 7404 h 1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83" h="17355">
                  <a:moveTo>
                    <a:pt x="0" y="7404"/>
                  </a:moveTo>
                  <a:cubicBezTo>
                    <a:pt x="0" y="7404"/>
                    <a:pt x="2707" y="18961"/>
                    <a:pt x="31478" y="17167"/>
                  </a:cubicBezTo>
                  <a:cubicBezTo>
                    <a:pt x="31478" y="17167"/>
                    <a:pt x="55626" y="15677"/>
                    <a:pt x="54866" y="2964"/>
                  </a:cubicBezTo>
                  <a:cubicBezTo>
                    <a:pt x="54866" y="2964"/>
                    <a:pt x="31448" y="-6069"/>
                    <a:pt x="0" y="7404"/>
                  </a:cubicBezTo>
                  <a:close/>
                </a:path>
              </a:pathLst>
            </a:custGeom>
            <a:solidFill>
              <a:srgbClr val="FFFFF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2" name="任意多边形: 形状 3431"/>
            <p:cNvSpPr/>
            <p:nvPr/>
          </p:nvSpPr>
          <p:spPr>
            <a:xfrm>
              <a:off x="2749803" y="5552688"/>
              <a:ext cx="307323" cy="294416"/>
            </a:xfrm>
            <a:custGeom>
              <a:avLst/>
              <a:gdLst>
                <a:gd name="connsiteX0" fmla="*/ 307323 w 307323"/>
                <a:gd name="connsiteY0" fmla="*/ 241665 h 294416"/>
                <a:gd name="connsiteX1" fmla="*/ 305134 w 307323"/>
                <a:gd name="connsiteY1" fmla="*/ 248872 h 294416"/>
                <a:gd name="connsiteX2" fmla="*/ 25726 w 307323"/>
                <a:gd name="connsiteY2" fmla="*/ 290113 h 294416"/>
                <a:gd name="connsiteX3" fmla="*/ 5866 w 307323"/>
                <a:gd name="connsiteY3" fmla="*/ 0 h 294416"/>
                <a:gd name="connsiteX4" fmla="*/ 71498 w 307323"/>
                <a:gd name="connsiteY4" fmla="*/ 240478 h 294416"/>
                <a:gd name="connsiteX5" fmla="*/ 307323 w 307323"/>
                <a:gd name="connsiteY5" fmla="*/ 241665 h 29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323" h="294416">
                  <a:moveTo>
                    <a:pt x="307323" y="241665"/>
                  </a:moveTo>
                  <a:cubicBezTo>
                    <a:pt x="306913" y="244153"/>
                    <a:pt x="306177" y="246576"/>
                    <a:pt x="305134" y="248872"/>
                  </a:cubicBezTo>
                  <a:cubicBezTo>
                    <a:pt x="293698" y="274055"/>
                    <a:pt x="55501" y="306141"/>
                    <a:pt x="25726" y="290113"/>
                  </a:cubicBezTo>
                  <a:cubicBezTo>
                    <a:pt x="12405" y="282936"/>
                    <a:pt x="-10953" y="133606"/>
                    <a:pt x="5866" y="0"/>
                  </a:cubicBezTo>
                  <a:cubicBezTo>
                    <a:pt x="23840" y="76398"/>
                    <a:pt x="29345" y="233088"/>
                    <a:pt x="71498" y="240478"/>
                  </a:cubicBezTo>
                  <a:cubicBezTo>
                    <a:pt x="119338" y="248842"/>
                    <a:pt x="244854" y="232875"/>
                    <a:pt x="307323" y="241665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3" name="任意多边形: 形状 3432"/>
            <p:cNvSpPr/>
            <p:nvPr/>
          </p:nvSpPr>
          <p:spPr>
            <a:xfrm>
              <a:off x="2304915" y="5233616"/>
              <a:ext cx="490769" cy="803923"/>
            </a:xfrm>
            <a:custGeom>
              <a:avLst/>
              <a:gdLst>
                <a:gd name="connsiteX0" fmla="*/ 488590 w 490769"/>
                <a:gd name="connsiteY0" fmla="*/ 318221 h 803923"/>
                <a:gd name="connsiteX1" fmla="*/ 448170 w 490769"/>
                <a:gd name="connsiteY1" fmla="*/ 675517 h 803923"/>
                <a:gd name="connsiteX2" fmla="*/ 420798 w 490769"/>
                <a:gd name="connsiteY2" fmla="*/ 687682 h 803923"/>
                <a:gd name="connsiteX3" fmla="*/ 287162 w 490769"/>
                <a:gd name="connsiteY3" fmla="*/ 725456 h 803923"/>
                <a:gd name="connsiteX4" fmla="*/ 123873 w 490769"/>
                <a:gd name="connsiteY4" fmla="*/ 790175 h 803923"/>
                <a:gd name="connsiteX5" fmla="*/ 67577 w 490769"/>
                <a:gd name="connsiteY5" fmla="*/ 802827 h 803923"/>
                <a:gd name="connsiteX6" fmla="*/ 3162 w 490769"/>
                <a:gd name="connsiteY6" fmla="*/ 779105 h 803923"/>
                <a:gd name="connsiteX7" fmla="*/ 62711 w 490769"/>
                <a:gd name="connsiteY7" fmla="*/ 431571 h 803923"/>
                <a:gd name="connsiteX8" fmla="*/ 62042 w 490769"/>
                <a:gd name="connsiteY8" fmla="*/ 428530 h 803923"/>
                <a:gd name="connsiteX9" fmla="*/ 60673 w 490769"/>
                <a:gd name="connsiteY9" fmla="*/ 394254 h 803923"/>
                <a:gd name="connsiteX10" fmla="*/ 148446 w 490769"/>
                <a:gd name="connsiteY10" fmla="*/ 156847 h 803923"/>
                <a:gd name="connsiteX11" fmla="*/ 247412 w 490769"/>
                <a:gd name="connsiteY11" fmla="*/ 67 h 803923"/>
                <a:gd name="connsiteX12" fmla="*/ 380896 w 490769"/>
                <a:gd name="connsiteY12" fmla="*/ 12232 h 803923"/>
                <a:gd name="connsiteX13" fmla="*/ 488590 w 490769"/>
                <a:gd name="connsiteY13" fmla="*/ 318221 h 80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0769" h="803923">
                  <a:moveTo>
                    <a:pt x="488590" y="318221"/>
                  </a:moveTo>
                  <a:cubicBezTo>
                    <a:pt x="429375" y="603620"/>
                    <a:pt x="478918" y="647446"/>
                    <a:pt x="448170" y="675517"/>
                  </a:cubicBezTo>
                  <a:cubicBezTo>
                    <a:pt x="448170" y="675517"/>
                    <a:pt x="420798" y="687378"/>
                    <a:pt x="420798" y="687682"/>
                  </a:cubicBezTo>
                  <a:cubicBezTo>
                    <a:pt x="388742" y="715480"/>
                    <a:pt x="387952" y="681782"/>
                    <a:pt x="287162" y="725456"/>
                  </a:cubicBezTo>
                  <a:cubicBezTo>
                    <a:pt x="239170" y="746289"/>
                    <a:pt x="177674" y="773874"/>
                    <a:pt x="123873" y="790175"/>
                  </a:cubicBezTo>
                  <a:cubicBezTo>
                    <a:pt x="105505" y="796001"/>
                    <a:pt x="86671" y="800234"/>
                    <a:pt x="67577" y="802827"/>
                  </a:cubicBezTo>
                  <a:cubicBezTo>
                    <a:pt x="35218" y="806629"/>
                    <a:pt x="11039" y="800972"/>
                    <a:pt x="3162" y="779105"/>
                  </a:cubicBezTo>
                  <a:cubicBezTo>
                    <a:pt x="-19739" y="715541"/>
                    <a:pt x="90205" y="546747"/>
                    <a:pt x="62711" y="431571"/>
                  </a:cubicBezTo>
                  <a:cubicBezTo>
                    <a:pt x="62468" y="430598"/>
                    <a:pt x="62255" y="429564"/>
                    <a:pt x="62042" y="428530"/>
                  </a:cubicBezTo>
                  <a:cubicBezTo>
                    <a:pt x="60049" y="417218"/>
                    <a:pt x="59589" y="405689"/>
                    <a:pt x="60673" y="394254"/>
                  </a:cubicBezTo>
                  <a:cubicBezTo>
                    <a:pt x="65813" y="329991"/>
                    <a:pt x="106294" y="236591"/>
                    <a:pt x="148446" y="156847"/>
                  </a:cubicBezTo>
                  <a:cubicBezTo>
                    <a:pt x="194888" y="68862"/>
                    <a:pt x="243063" y="-2488"/>
                    <a:pt x="247412" y="67"/>
                  </a:cubicBezTo>
                  <a:cubicBezTo>
                    <a:pt x="369856" y="72754"/>
                    <a:pt x="380896" y="12232"/>
                    <a:pt x="380896" y="12232"/>
                  </a:cubicBezTo>
                  <a:cubicBezTo>
                    <a:pt x="380896" y="12232"/>
                    <a:pt x="508875" y="220898"/>
                    <a:pt x="488590" y="318221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4" name="任意多边形: 形状 3433"/>
            <p:cNvSpPr/>
            <p:nvPr/>
          </p:nvSpPr>
          <p:spPr>
            <a:xfrm>
              <a:off x="2304883" y="5448918"/>
              <a:ext cx="430530" cy="588561"/>
            </a:xfrm>
            <a:custGeom>
              <a:avLst/>
              <a:gdLst>
                <a:gd name="connsiteX0" fmla="*/ 430531 w 430530"/>
                <a:gd name="connsiteY0" fmla="*/ 468305 h 588561"/>
                <a:gd name="connsiteX1" fmla="*/ 430531 w 430530"/>
                <a:gd name="connsiteY1" fmla="*/ 468305 h 588561"/>
                <a:gd name="connsiteX2" fmla="*/ 287162 w 430530"/>
                <a:gd name="connsiteY2" fmla="*/ 510093 h 588561"/>
                <a:gd name="connsiteX3" fmla="*/ 123873 w 430530"/>
                <a:gd name="connsiteY3" fmla="*/ 574813 h 588561"/>
                <a:gd name="connsiteX4" fmla="*/ 67577 w 430530"/>
                <a:gd name="connsiteY4" fmla="*/ 587465 h 588561"/>
                <a:gd name="connsiteX5" fmla="*/ 3162 w 430530"/>
                <a:gd name="connsiteY5" fmla="*/ 563742 h 588561"/>
                <a:gd name="connsiteX6" fmla="*/ 62711 w 430530"/>
                <a:gd name="connsiteY6" fmla="*/ 216209 h 588561"/>
                <a:gd name="connsiteX7" fmla="*/ 62042 w 430530"/>
                <a:gd name="connsiteY7" fmla="*/ 213167 h 588561"/>
                <a:gd name="connsiteX8" fmla="*/ 60704 w 430530"/>
                <a:gd name="connsiteY8" fmla="*/ 178952 h 588561"/>
                <a:gd name="connsiteX9" fmla="*/ 143094 w 430530"/>
                <a:gd name="connsiteY9" fmla="*/ 0 h 588561"/>
                <a:gd name="connsiteX10" fmla="*/ 326334 w 430530"/>
                <a:gd name="connsiteY10" fmla="*/ 279408 h 588561"/>
                <a:gd name="connsiteX11" fmla="*/ 430531 w 430530"/>
                <a:gd name="connsiteY11" fmla="*/ 468305 h 588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0530" h="588561">
                  <a:moveTo>
                    <a:pt x="430531" y="468305"/>
                  </a:moveTo>
                  <a:lnTo>
                    <a:pt x="430531" y="468305"/>
                  </a:lnTo>
                  <a:cubicBezTo>
                    <a:pt x="398475" y="496103"/>
                    <a:pt x="387952" y="466420"/>
                    <a:pt x="287162" y="510093"/>
                  </a:cubicBezTo>
                  <a:cubicBezTo>
                    <a:pt x="239170" y="530926"/>
                    <a:pt x="177674" y="558511"/>
                    <a:pt x="123873" y="574813"/>
                  </a:cubicBezTo>
                  <a:cubicBezTo>
                    <a:pt x="96501" y="579588"/>
                    <a:pt x="75941" y="583937"/>
                    <a:pt x="67577" y="587465"/>
                  </a:cubicBezTo>
                  <a:cubicBezTo>
                    <a:pt x="35218" y="591266"/>
                    <a:pt x="11039" y="585610"/>
                    <a:pt x="3162" y="563742"/>
                  </a:cubicBezTo>
                  <a:cubicBezTo>
                    <a:pt x="-19739" y="500178"/>
                    <a:pt x="90205" y="331384"/>
                    <a:pt x="62711" y="216209"/>
                  </a:cubicBezTo>
                  <a:cubicBezTo>
                    <a:pt x="62468" y="215235"/>
                    <a:pt x="62255" y="214202"/>
                    <a:pt x="62042" y="213167"/>
                  </a:cubicBezTo>
                  <a:cubicBezTo>
                    <a:pt x="59771" y="201907"/>
                    <a:pt x="59319" y="190356"/>
                    <a:pt x="60704" y="178952"/>
                  </a:cubicBezTo>
                  <a:cubicBezTo>
                    <a:pt x="66513" y="130139"/>
                    <a:pt x="102431" y="77159"/>
                    <a:pt x="143094" y="0"/>
                  </a:cubicBezTo>
                  <a:cubicBezTo>
                    <a:pt x="170466" y="28741"/>
                    <a:pt x="374661" y="-4592"/>
                    <a:pt x="326334" y="279408"/>
                  </a:cubicBezTo>
                  <a:cubicBezTo>
                    <a:pt x="311523" y="366420"/>
                    <a:pt x="417818" y="400757"/>
                    <a:pt x="430531" y="468305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5" name="任意多边形: 形状 3434"/>
            <p:cNvSpPr/>
            <p:nvPr/>
          </p:nvSpPr>
          <p:spPr>
            <a:xfrm>
              <a:off x="3069991" y="5732614"/>
              <a:ext cx="95650" cy="72798"/>
            </a:xfrm>
            <a:custGeom>
              <a:avLst/>
              <a:gdLst>
                <a:gd name="connsiteX0" fmla="*/ 11618 w 95650"/>
                <a:gd name="connsiteY0" fmla="*/ 56447 h 72798"/>
                <a:gd name="connsiteX1" fmla="*/ 11618 w 95650"/>
                <a:gd name="connsiteY1" fmla="*/ 56447 h 72798"/>
                <a:gd name="connsiteX2" fmla="*/ 79300 w 95650"/>
                <a:gd name="connsiteY2" fmla="*/ 60906 h 72798"/>
                <a:gd name="connsiteX3" fmla="*/ 95650 w 95650"/>
                <a:gd name="connsiteY3" fmla="*/ 24787 h 72798"/>
                <a:gd name="connsiteX4" fmla="*/ 95650 w 95650"/>
                <a:gd name="connsiteY4" fmla="*/ 6083 h 72798"/>
                <a:gd name="connsiteX5" fmla="*/ 95255 w 95650"/>
                <a:gd name="connsiteY5" fmla="*/ 0 h 72798"/>
                <a:gd name="connsiteX6" fmla="*/ 0 w 95650"/>
                <a:gd name="connsiteY6" fmla="*/ 0 h 72798"/>
                <a:gd name="connsiteX7" fmla="*/ 2129 w 95650"/>
                <a:gd name="connsiteY7" fmla="*/ 35553 h 72798"/>
                <a:gd name="connsiteX8" fmla="*/ 11618 w 95650"/>
                <a:gd name="connsiteY8" fmla="*/ 56447 h 7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650" h="72798">
                  <a:moveTo>
                    <a:pt x="11618" y="56447"/>
                  </a:moveTo>
                  <a:lnTo>
                    <a:pt x="11618" y="56447"/>
                  </a:lnTo>
                  <a:cubicBezTo>
                    <a:pt x="29076" y="76368"/>
                    <a:pt x="59378" y="78365"/>
                    <a:pt x="79300" y="60906"/>
                  </a:cubicBezTo>
                  <a:cubicBezTo>
                    <a:pt x="89704" y="51788"/>
                    <a:pt x="95664" y="38621"/>
                    <a:pt x="95650" y="24787"/>
                  </a:cubicBezTo>
                  <a:lnTo>
                    <a:pt x="95650" y="6083"/>
                  </a:lnTo>
                  <a:cubicBezTo>
                    <a:pt x="95644" y="4049"/>
                    <a:pt x="95512" y="2017"/>
                    <a:pt x="95255" y="0"/>
                  </a:cubicBezTo>
                  <a:lnTo>
                    <a:pt x="0" y="0"/>
                  </a:lnTo>
                  <a:cubicBezTo>
                    <a:pt x="74" y="11881"/>
                    <a:pt x="785" y="23749"/>
                    <a:pt x="2129" y="35553"/>
                  </a:cubicBezTo>
                  <a:cubicBezTo>
                    <a:pt x="3390" y="43234"/>
                    <a:pt x="6664" y="50443"/>
                    <a:pt x="11618" y="56447"/>
                  </a:cubicBez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6" name="任意多边形: 形状 3435"/>
            <p:cNvSpPr/>
            <p:nvPr/>
          </p:nvSpPr>
          <p:spPr>
            <a:xfrm>
              <a:off x="3103385" y="5732796"/>
              <a:ext cx="54440" cy="72809"/>
            </a:xfrm>
            <a:custGeom>
              <a:avLst/>
              <a:gdLst>
                <a:gd name="connsiteX0" fmla="*/ 54044 w 54440"/>
                <a:gd name="connsiteY0" fmla="*/ 0 h 72809"/>
                <a:gd name="connsiteX1" fmla="*/ 41149 w 54440"/>
                <a:gd name="connsiteY1" fmla="*/ 0 h 72809"/>
                <a:gd name="connsiteX2" fmla="*/ 41545 w 54440"/>
                <a:gd name="connsiteY2" fmla="*/ 6083 h 72809"/>
                <a:gd name="connsiteX3" fmla="*/ 41545 w 54440"/>
                <a:gd name="connsiteY3" fmla="*/ 24787 h 72809"/>
                <a:gd name="connsiteX4" fmla="*/ 0 w 54440"/>
                <a:gd name="connsiteY4" fmla="*/ 72354 h 72809"/>
                <a:gd name="connsiteX5" fmla="*/ 6448 w 54440"/>
                <a:gd name="connsiteY5" fmla="*/ 72810 h 72809"/>
                <a:gd name="connsiteX6" fmla="*/ 54440 w 54440"/>
                <a:gd name="connsiteY6" fmla="*/ 24787 h 72809"/>
                <a:gd name="connsiteX7" fmla="*/ 54440 w 54440"/>
                <a:gd name="connsiteY7" fmla="*/ 6083 h 72809"/>
                <a:gd name="connsiteX8" fmla="*/ 54044 w 54440"/>
                <a:gd name="connsiteY8" fmla="*/ 0 h 72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40" h="72809">
                  <a:moveTo>
                    <a:pt x="54044" y="0"/>
                  </a:moveTo>
                  <a:lnTo>
                    <a:pt x="41149" y="0"/>
                  </a:lnTo>
                  <a:cubicBezTo>
                    <a:pt x="41407" y="2017"/>
                    <a:pt x="41539" y="4049"/>
                    <a:pt x="41545" y="6083"/>
                  </a:cubicBezTo>
                  <a:lnTo>
                    <a:pt x="41545" y="24787"/>
                  </a:lnTo>
                  <a:cubicBezTo>
                    <a:pt x="41470" y="48774"/>
                    <a:pt x="23759" y="69052"/>
                    <a:pt x="0" y="72354"/>
                  </a:cubicBezTo>
                  <a:cubicBezTo>
                    <a:pt x="2135" y="72660"/>
                    <a:pt x="4290" y="72812"/>
                    <a:pt x="6448" y="72810"/>
                  </a:cubicBezTo>
                  <a:cubicBezTo>
                    <a:pt x="32930" y="72726"/>
                    <a:pt x="54373" y="51270"/>
                    <a:pt x="54440" y="24787"/>
                  </a:cubicBezTo>
                  <a:lnTo>
                    <a:pt x="54440" y="6083"/>
                  </a:lnTo>
                  <a:cubicBezTo>
                    <a:pt x="54450" y="4048"/>
                    <a:pt x="54317" y="2016"/>
                    <a:pt x="54044" y="0"/>
                  </a:cubicBez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7" name="任意多边形: 形状 3436"/>
            <p:cNvSpPr/>
            <p:nvPr/>
          </p:nvSpPr>
          <p:spPr>
            <a:xfrm rot="10800000">
              <a:off x="3098032" y="5801348"/>
              <a:ext cx="39202" cy="5869"/>
            </a:xfrm>
            <a:custGeom>
              <a:avLst/>
              <a:gdLst>
                <a:gd name="connsiteX0" fmla="*/ -181 w 39202"/>
                <a:gd name="connsiteY0" fmla="*/ -254 h 5869"/>
                <a:gd name="connsiteX1" fmla="*/ 39022 w 39202"/>
                <a:gd name="connsiteY1" fmla="*/ -254 h 5869"/>
                <a:gd name="connsiteX2" fmla="*/ 39022 w 39202"/>
                <a:gd name="connsiteY2" fmla="*/ 5615 h 5869"/>
                <a:gd name="connsiteX3" fmla="*/ -181 w 39202"/>
                <a:gd name="connsiteY3" fmla="*/ 5615 h 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02" h="5869">
                  <a:moveTo>
                    <a:pt x="-181" y="-254"/>
                  </a:moveTo>
                  <a:lnTo>
                    <a:pt x="39022" y="-254"/>
                  </a:lnTo>
                  <a:lnTo>
                    <a:pt x="39022" y="5615"/>
                  </a:lnTo>
                  <a:lnTo>
                    <a:pt x="-181" y="5615"/>
                  </a:ln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8" name="任意多边形: 形状 3437"/>
            <p:cNvSpPr/>
            <p:nvPr/>
          </p:nvSpPr>
          <p:spPr>
            <a:xfrm>
              <a:off x="2705857" y="5926230"/>
              <a:ext cx="143578" cy="56654"/>
            </a:xfrm>
            <a:custGeom>
              <a:avLst/>
              <a:gdLst>
                <a:gd name="connsiteX0" fmla="*/ 19642 w 143578"/>
                <a:gd name="connsiteY0" fmla="*/ 5500 h 56654"/>
                <a:gd name="connsiteX1" fmla="*/ 85304 w 143578"/>
                <a:gd name="connsiteY1" fmla="*/ 3219 h 56654"/>
                <a:gd name="connsiteX2" fmla="*/ 143333 w 143578"/>
                <a:gd name="connsiteY2" fmla="*/ 44429 h 56654"/>
                <a:gd name="connsiteX3" fmla="*/ 70037 w 143578"/>
                <a:gd name="connsiteY3" fmla="*/ 50512 h 56654"/>
                <a:gd name="connsiteX4" fmla="*/ 8966 w 143578"/>
                <a:gd name="connsiteY4" fmla="*/ 45159 h 56654"/>
                <a:gd name="connsiteX5" fmla="*/ 19642 w 143578"/>
                <a:gd name="connsiteY5" fmla="*/ 5500 h 5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578" h="56654">
                  <a:moveTo>
                    <a:pt x="19642" y="5500"/>
                  </a:moveTo>
                  <a:cubicBezTo>
                    <a:pt x="19642" y="5500"/>
                    <a:pt x="64684" y="-5175"/>
                    <a:pt x="85304" y="3219"/>
                  </a:cubicBezTo>
                  <a:cubicBezTo>
                    <a:pt x="105924" y="11613"/>
                    <a:pt x="147134" y="32994"/>
                    <a:pt x="143333" y="44429"/>
                  </a:cubicBezTo>
                  <a:cubicBezTo>
                    <a:pt x="139531" y="55865"/>
                    <a:pt x="90657" y="62008"/>
                    <a:pt x="70037" y="50512"/>
                  </a:cubicBezTo>
                  <a:cubicBezTo>
                    <a:pt x="49416" y="39016"/>
                    <a:pt x="34149" y="53553"/>
                    <a:pt x="8966" y="45159"/>
                  </a:cubicBezTo>
                  <a:cubicBezTo>
                    <a:pt x="-16216" y="36765"/>
                    <a:pt x="19642" y="5500"/>
                    <a:pt x="19642" y="5500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9" name="任意多边形: 形状 3438"/>
            <p:cNvSpPr/>
            <p:nvPr/>
          </p:nvSpPr>
          <p:spPr>
            <a:xfrm>
              <a:off x="2339058" y="5233621"/>
              <a:ext cx="402158" cy="733114"/>
            </a:xfrm>
            <a:custGeom>
              <a:avLst/>
              <a:gdLst>
                <a:gd name="connsiteX0" fmla="*/ 213267 w 402158"/>
                <a:gd name="connsiteY0" fmla="*/ 0 h 733114"/>
                <a:gd name="connsiteX1" fmla="*/ 17344 w 402158"/>
                <a:gd name="connsiteY1" fmla="*/ 82390 h 733114"/>
                <a:gd name="connsiteX2" fmla="*/ 40245 w 402158"/>
                <a:gd name="connsiteY2" fmla="*/ 529010 h 733114"/>
                <a:gd name="connsiteX3" fmla="*/ 358612 w 402158"/>
                <a:gd name="connsiteY3" fmla="*/ 732780 h 733114"/>
                <a:gd name="connsiteX4" fmla="*/ 402103 w 402158"/>
                <a:gd name="connsiteY4" fmla="*/ 690414 h 733114"/>
                <a:gd name="connsiteX5" fmla="*/ 143316 w 402158"/>
                <a:gd name="connsiteY5" fmla="*/ 454558 h 733114"/>
                <a:gd name="connsiteX6" fmla="*/ 213267 w 402158"/>
                <a:gd name="connsiteY6" fmla="*/ 0 h 73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158" h="733114">
                  <a:moveTo>
                    <a:pt x="213267" y="0"/>
                  </a:moveTo>
                  <a:cubicBezTo>
                    <a:pt x="213267" y="0"/>
                    <a:pt x="47119" y="2220"/>
                    <a:pt x="17344" y="82390"/>
                  </a:cubicBezTo>
                  <a:cubicBezTo>
                    <a:pt x="-12431" y="162560"/>
                    <a:pt x="-3276" y="444309"/>
                    <a:pt x="40245" y="529010"/>
                  </a:cubicBezTo>
                  <a:cubicBezTo>
                    <a:pt x="83767" y="613711"/>
                    <a:pt x="331119" y="728279"/>
                    <a:pt x="358612" y="732780"/>
                  </a:cubicBezTo>
                  <a:cubicBezTo>
                    <a:pt x="386106" y="737281"/>
                    <a:pt x="403259" y="695006"/>
                    <a:pt x="402103" y="690414"/>
                  </a:cubicBezTo>
                  <a:cubicBezTo>
                    <a:pt x="400948" y="685822"/>
                    <a:pt x="142160" y="476365"/>
                    <a:pt x="143316" y="454558"/>
                  </a:cubicBezTo>
                  <a:cubicBezTo>
                    <a:pt x="144472" y="432752"/>
                    <a:pt x="213267" y="0"/>
                    <a:pt x="213267" y="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0" name="任意多边形: 形状 3439"/>
            <p:cNvSpPr/>
            <p:nvPr/>
          </p:nvSpPr>
          <p:spPr>
            <a:xfrm>
              <a:off x="3656712" y="5493926"/>
              <a:ext cx="150420" cy="111963"/>
            </a:xfrm>
            <a:custGeom>
              <a:avLst/>
              <a:gdLst>
                <a:gd name="connsiteX0" fmla="*/ 149982 w 150420"/>
                <a:gd name="connsiteY0" fmla="*/ 72387 h 111963"/>
                <a:gd name="connsiteX1" fmla="*/ 98279 w 150420"/>
                <a:gd name="connsiteY1" fmla="*/ 14876 h 111963"/>
                <a:gd name="connsiteX2" fmla="*/ 46759 w 150420"/>
                <a:gd name="connsiteY2" fmla="*/ 277 h 111963"/>
                <a:gd name="connsiteX3" fmla="*/ 49344 w 150420"/>
                <a:gd name="connsiteY3" fmla="*/ 9918 h 111963"/>
                <a:gd name="connsiteX4" fmla="*/ 70633 w 150420"/>
                <a:gd name="connsiteY4" fmla="*/ 26615 h 111963"/>
                <a:gd name="connsiteX5" fmla="*/ 2507 w 150420"/>
                <a:gd name="connsiteY5" fmla="*/ 8975 h 111963"/>
                <a:gd name="connsiteX6" fmla="*/ 29210 w 150420"/>
                <a:gd name="connsiteY6" fmla="*/ 77040 h 111963"/>
                <a:gd name="connsiteX7" fmla="*/ 121180 w 150420"/>
                <a:gd name="connsiteY7" fmla="*/ 106724 h 111963"/>
                <a:gd name="connsiteX8" fmla="*/ 149982 w 150420"/>
                <a:gd name="connsiteY8" fmla="*/ 72387 h 11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420" h="111963">
                  <a:moveTo>
                    <a:pt x="149982" y="72387"/>
                  </a:moveTo>
                  <a:cubicBezTo>
                    <a:pt x="149982" y="72387"/>
                    <a:pt x="107403" y="20958"/>
                    <a:pt x="98279" y="14876"/>
                  </a:cubicBezTo>
                  <a:cubicBezTo>
                    <a:pt x="89155" y="8793"/>
                    <a:pt x="49070" y="-1852"/>
                    <a:pt x="46759" y="277"/>
                  </a:cubicBezTo>
                  <a:cubicBezTo>
                    <a:pt x="44447" y="2406"/>
                    <a:pt x="44387" y="5539"/>
                    <a:pt x="49344" y="9918"/>
                  </a:cubicBezTo>
                  <a:cubicBezTo>
                    <a:pt x="54301" y="14298"/>
                    <a:pt x="73249" y="25368"/>
                    <a:pt x="70633" y="26615"/>
                  </a:cubicBezTo>
                  <a:cubicBezTo>
                    <a:pt x="68018" y="27862"/>
                    <a:pt x="10749" y="-757"/>
                    <a:pt x="2507" y="8975"/>
                  </a:cubicBezTo>
                  <a:cubicBezTo>
                    <a:pt x="-5735" y="18708"/>
                    <a:pt x="7161" y="58093"/>
                    <a:pt x="29210" y="77040"/>
                  </a:cubicBezTo>
                  <a:cubicBezTo>
                    <a:pt x="51260" y="95988"/>
                    <a:pt x="117044" y="104078"/>
                    <a:pt x="121180" y="106724"/>
                  </a:cubicBezTo>
                  <a:cubicBezTo>
                    <a:pt x="156277" y="129139"/>
                    <a:pt x="149982" y="72387"/>
                    <a:pt x="149982" y="72387"/>
                  </a:cubicBezTo>
                  <a:close/>
                </a:path>
              </a:pathLst>
            </a:custGeom>
            <a:solidFill>
              <a:srgbClr val="ED975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1" name="任意多边形: 形状 3440"/>
            <p:cNvSpPr/>
            <p:nvPr/>
          </p:nvSpPr>
          <p:spPr>
            <a:xfrm>
              <a:off x="3962189" y="6600368"/>
              <a:ext cx="242313" cy="237599"/>
            </a:xfrm>
            <a:custGeom>
              <a:avLst/>
              <a:gdLst>
                <a:gd name="connsiteX0" fmla="*/ 242312 w 242313"/>
                <a:gd name="connsiteY0" fmla="*/ 199390 h 237599"/>
                <a:gd name="connsiteX1" fmla="*/ 230481 w 242313"/>
                <a:gd name="connsiteY1" fmla="*/ 217881 h 237599"/>
                <a:gd name="connsiteX2" fmla="*/ 230482 w 242313"/>
                <a:gd name="connsiteY2" fmla="*/ 217881 h 237599"/>
                <a:gd name="connsiteX3" fmla="*/ 166249 w 242313"/>
                <a:gd name="connsiteY3" fmla="*/ 224876 h 237599"/>
                <a:gd name="connsiteX4" fmla="*/ 157125 w 242313"/>
                <a:gd name="connsiteY4" fmla="*/ 224633 h 237599"/>
                <a:gd name="connsiteX5" fmla="*/ 153384 w 242313"/>
                <a:gd name="connsiteY5" fmla="*/ 224633 h 237599"/>
                <a:gd name="connsiteX6" fmla="*/ 80665 w 242313"/>
                <a:gd name="connsiteY6" fmla="*/ 236798 h 237599"/>
                <a:gd name="connsiteX7" fmla="*/ 222 w 242313"/>
                <a:gd name="connsiteY7" fmla="*/ 217152 h 237599"/>
                <a:gd name="connsiteX8" fmla="*/ 48640 w 242313"/>
                <a:gd name="connsiteY8" fmla="*/ 195011 h 237599"/>
                <a:gd name="connsiteX9" fmla="*/ 52564 w 242313"/>
                <a:gd name="connsiteY9" fmla="*/ 193794 h 237599"/>
                <a:gd name="connsiteX10" fmla="*/ 63390 w 242313"/>
                <a:gd name="connsiteY10" fmla="*/ 190388 h 237599"/>
                <a:gd name="connsiteX11" fmla="*/ 135136 w 242313"/>
                <a:gd name="connsiteY11" fmla="*/ 136191 h 237599"/>
                <a:gd name="connsiteX12" fmla="*/ 118348 w 242313"/>
                <a:gd name="connsiteY12" fmla="*/ 9337 h 237599"/>
                <a:gd name="connsiteX13" fmla="*/ 207672 w 242313"/>
                <a:gd name="connsiteY13" fmla="*/ 0 h 237599"/>
                <a:gd name="connsiteX14" fmla="*/ 221874 w 242313"/>
                <a:gd name="connsiteY14" fmla="*/ 128040 h 237599"/>
                <a:gd name="connsiteX15" fmla="*/ 237081 w 242313"/>
                <a:gd name="connsiteY15" fmla="*/ 171106 h 237599"/>
                <a:gd name="connsiteX16" fmla="*/ 237963 w 242313"/>
                <a:gd name="connsiteY16" fmla="*/ 174147 h 237599"/>
                <a:gd name="connsiteX17" fmla="*/ 242313 w 242313"/>
                <a:gd name="connsiteY17" fmla="*/ 199390 h 23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2313" h="237599">
                  <a:moveTo>
                    <a:pt x="242312" y="199390"/>
                  </a:moveTo>
                  <a:cubicBezTo>
                    <a:pt x="242387" y="207355"/>
                    <a:pt x="237745" y="214611"/>
                    <a:pt x="230481" y="217881"/>
                  </a:cubicBezTo>
                  <a:lnTo>
                    <a:pt x="230482" y="217881"/>
                  </a:lnTo>
                  <a:cubicBezTo>
                    <a:pt x="216704" y="225241"/>
                    <a:pt x="192556" y="225971"/>
                    <a:pt x="166249" y="224876"/>
                  </a:cubicBezTo>
                  <a:cubicBezTo>
                    <a:pt x="162903" y="224876"/>
                    <a:pt x="159862" y="224633"/>
                    <a:pt x="157125" y="224633"/>
                  </a:cubicBezTo>
                  <a:lnTo>
                    <a:pt x="153384" y="224633"/>
                  </a:lnTo>
                  <a:cubicBezTo>
                    <a:pt x="127380" y="225241"/>
                    <a:pt x="130118" y="232784"/>
                    <a:pt x="80665" y="236798"/>
                  </a:cubicBezTo>
                  <a:cubicBezTo>
                    <a:pt x="24309" y="241452"/>
                    <a:pt x="3537" y="224633"/>
                    <a:pt x="222" y="217152"/>
                  </a:cubicBezTo>
                  <a:cubicBezTo>
                    <a:pt x="-2576" y="210673"/>
                    <a:pt x="21511" y="203374"/>
                    <a:pt x="48640" y="195011"/>
                  </a:cubicBezTo>
                  <a:lnTo>
                    <a:pt x="52564" y="193794"/>
                  </a:lnTo>
                  <a:lnTo>
                    <a:pt x="63390" y="190388"/>
                  </a:lnTo>
                  <a:cubicBezTo>
                    <a:pt x="95568" y="180017"/>
                    <a:pt x="127259" y="167730"/>
                    <a:pt x="135136" y="136191"/>
                  </a:cubicBezTo>
                  <a:cubicBezTo>
                    <a:pt x="143530" y="102736"/>
                    <a:pt x="118348" y="9337"/>
                    <a:pt x="118348" y="9337"/>
                  </a:cubicBezTo>
                  <a:lnTo>
                    <a:pt x="207672" y="0"/>
                  </a:lnTo>
                  <a:cubicBezTo>
                    <a:pt x="207672" y="0"/>
                    <a:pt x="216279" y="97627"/>
                    <a:pt x="221874" y="128040"/>
                  </a:cubicBezTo>
                  <a:cubicBezTo>
                    <a:pt x="224916" y="144281"/>
                    <a:pt x="232519" y="157207"/>
                    <a:pt x="237081" y="171106"/>
                  </a:cubicBezTo>
                  <a:cubicBezTo>
                    <a:pt x="237385" y="172079"/>
                    <a:pt x="237690" y="173052"/>
                    <a:pt x="237963" y="174147"/>
                  </a:cubicBezTo>
                  <a:cubicBezTo>
                    <a:pt x="240569" y="182321"/>
                    <a:pt x="242032" y="190816"/>
                    <a:pt x="242313" y="199390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2" name="任意多边形: 形状 3441"/>
            <p:cNvSpPr/>
            <p:nvPr/>
          </p:nvSpPr>
          <p:spPr>
            <a:xfrm>
              <a:off x="3962249" y="6771534"/>
              <a:ext cx="242252" cy="66493"/>
            </a:xfrm>
            <a:custGeom>
              <a:avLst/>
              <a:gdLst>
                <a:gd name="connsiteX0" fmla="*/ 242251 w 242252"/>
                <a:gd name="connsiteY0" fmla="*/ 28223 h 66493"/>
                <a:gd name="connsiteX1" fmla="*/ 230421 w 242252"/>
                <a:gd name="connsiteY1" fmla="*/ 46715 h 66493"/>
                <a:gd name="connsiteX2" fmla="*/ 230421 w 242252"/>
                <a:gd name="connsiteY2" fmla="*/ 46715 h 66493"/>
                <a:gd name="connsiteX3" fmla="*/ 166248 w 242252"/>
                <a:gd name="connsiteY3" fmla="*/ 53527 h 66493"/>
                <a:gd name="connsiteX4" fmla="*/ 157124 w 242252"/>
                <a:gd name="connsiteY4" fmla="*/ 53527 h 66493"/>
                <a:gd name="connsiteX5" fmla="*/ 153384 w 242252"/>
                <a:gd name="connsiteY5" fmla="*/ 53527 h 66493"/>
                <a:gd name="connsiteX6" fmla="*/ 80665 w 242252"/>
                <a:gd name="connsiteY6" fmla="*/ 65693 h 66493"/>
                <a:gd name="connsiteX7" fmla="*/ 222 w 242252"/>
                <a:gd name="connsiteY7" fmla="*/ 46046 h 66493"/>
                <a:gd name="connsiteX8" fmla="*/ 48640 w 242252"/>
                <a:gd name="connsiteY8" fmla="*/ 23905 h 66493"/>
                <a:gd name="connsiteX9" fmla="*/ 135105 w 242252"/>
                <a:gd name="connsiteY9" fmla="*/ 31052 h 66493"/>
                <a:gd name="connsiteX10" fmla="*/ 236959 w 242252"/>
                <a:gd name="connsiteY10" fmla="*/ 0 h 66493"/>
                <a:gd name="connsiteX11" fmla="*/ 237842 w 242252"/>
                <a:gd name="connsiteY11" fmla="*/ 3041 h 66493"/>
                <a:gd name="connsiteX12" fmla="*/ 242251 w 242252"/>
                <a:gd name="connsiteY12" fmla="*/ 28224 h 6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2252" h="66493">
                  <a:moveTo>
                    <a:pt x="242251" y="28223"/>
                  </a:moveTo>
                  <a:cubicBezTo>
                    <a:pt x="242326" y="36189"/>
                    <a:pt x="237684" y="43444"/>
                    <a:pt x="230421" y="46715"/>
                  </a:cubicBezTo>
                  <a:lnTo>
                    <a:pt x="230421" y="46715"/>
                  </a:lnTo>
                  <a:cubicBezTo>
                    <a:pt x="215761" y="53284"/>
                    <a:pt x="191978" y="54257"/>
                    <a:pt x="166248" y="53527"/>
                  </a:cubicBezTo>
                  <a:cubicBezTo>
                    <a:pt x="162873" y="53527"/>
                    <a:pt x="159862" y="53527"/>
                    <a:pt x="157124" y="53527"/>
                  </a:cubicBezTo>
                  <a:lnTo>
                    <a:pt x="153384" y="53527"/>
                  </a:lnTo>
                  <a:cubicBezTo>
                    <a:pt x="127380" y="54136"/>
                    <a:pt x="130117" y="61678"/>
                    <a:pt x="80665" y="65693"/>
                  </a:cubicBezTo>
                  <a:cubicBezTo>
                    <a:pt x="24309" y="70346"/>
                    <a:pt x="3537" y="53527"/>
                    <a:pt x="222" y="46046"/>
                  </a:cubicBezTo>
                  <a:cubicBezTo>
                    <a:pt x="-2576" y="39568"/>
                    <a:pt x="21511" y="32269"/>
                    <a:pt x="48640" y="23905"/>
                  </a:cubicBezTo>
                  <a:cubicBezTo>
                    <a:pt x="76380" y="33627"/>
                    <a:pt x="106146" y="36087"/>
                    <a:pt x="135105" y="31052"/>
                  </a:cubicBezTo>
                  <a:cubicBezTo>
                    <a:pt x="172726" y="24178"/>
                    <a:pt x="210074" y="6052"/>
                    <a:pt x="236959" y="0"/>
                  </a:cubicBezTo>
                  <a:cubicBezTo>
                    <a:pt x="237264" y="973"/>
                    <a:pt x="237568" y="1947"/>
                    <a:pt x="237842" y="3041"/>
                  </a:cubicBezTo>
                  <a:cubicBezTo>
                    <a:pt x="240462" y="11193"/>
                    <a:pt x="241946" y="19667"/>
                    <a:pt x="242251" y="28224"/>
                  </a:cubicBez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3" name="任意多边形: 形状 3442"/>
            <p:cNvSpPr/>
            <p:nvPr/>
          </p:nvSpPr>
          <p:spPr>
            <a:xfrm>
              <a:off x="3383676" y="6518951"/>
              <a:ext cx="305470" cy="191778"/>
            </a:xfrm>
            <a:custGeom>
              <a:avLst/>
              <a:gdLst>
                <a:gd name="connsiteX0" fmla="*/ 241207 w 305470"/>
                <a:gd name="connsiteY0" fmla="*/ 173204 h 191778"/>
                <a:gd name="connsiteX1" fmla="*/ 161372 w 305470"/>
                <a:gd name="connsiteY1" fmla="*/ 184244 h 191778"/>
                <a:gd name="connsiteX2" fmla="*/ 75029 w 305470"/>
                <a:gd name="connsiteY2" fmla="*/ 179834 h 191778"/>
                <a:gd name="connsiteX3" fmla="*/ 60 w 305470"/>
                <a:gd name="connsiteY3" fmla="*/ 144281 h 191778"/>
                <a:gd name="connsiteX4" fmla="*/ 56112 w 305470"/>
                <a:gd name="connsiteY4" fmla="*/ 130808 h 191778"/>
                <a:gd name="connsiteX5" fmla="*/ 67395 w 305470"/>
                <a:gd name="connsiteY5" fmla="*/ 129470 h 191778"/>
                <a:gd name="connsiteX6" fmla="*/ 156232 w 305470"/>
                <a:gd name="connsiteY6" fmla="*/ 85705 h 191778"/>
                <a:gd name="connsiteX7" fmla="*/ 228373 w 305470"/>
                <a:gd name="connsiteY7" fmla="*/ 0 h 191778"/>
                <a:gd name="connsiteX8" fmla="*/ 305471 w 305470"/>
                <a:gd name="connsiteY8" fmla="*/ 6083 h 191778"/>
                <a:gd name="connsiteX9" fmla="*/ 249358 w 305470"/>
                <a:gd name="connsiteY9" fmla="*/ 94281 h 191778"/>
                <a:gd name="connsiteX10" fmla="*/ 241816 w 305470"/>
                <a:gd name="connsiteY10" fmla="*/ 146836 h 191778"/>
                <a:gd name="connsiteX11" fmla="*/ 241207 w 305470"/>
                <a:gd name="connsiteY11" fmla="*/ 173204 h 19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5470" h="191778">
                  <a:moveTo>
                    <a:pt x="241207" y="173204"/>
                  </a:moveTo>
                  <a:cubicBezTo>
                    <a:pt x="236250" y="198021"/>
                    <a:pt x="200879" y="193885"/>
                    <a:pt x="161372" y="184244"/>
                  </a:cubicBezTo>
                  <a:cubicBezTo>
                    <a:pt x="121865" y="174603"/>
                    <a:pt x="131263" y="186069"/>
                    <a:pt x="75029" y="179834"/>
                  </a:cubicBezTo>
                  <a:cubicBezTo>
                    <a:pt x="18794" y="173599"/>
                    <a:pt x="1763" y="152645"/>
                    <a:pt x="60" y="144281"/>
                  </a:cubicBezTo>
                  <a:cubicBezTo>
                    <a:pt x="-1461" y="136860"/>
                    <a:pt x="26306" y="134245"/>
                    <a:pt x="56112" y="130808"/>
                  </a:cubicBezTo>
                  <a:lnTo>
                    <a:pt x="67395" y="129470"/>
                  </a:lnTo>
                  <a:cubicBezTo>
                    <a:pt x="101032" y="125242"/>
                    <a:pt x="125667" y="103527"/>
                    <a:pt x="156232" y="85705"/>
                  </a:cubicBezTo>
                  <a:cubicBezTo>
                    <a:pt x="185186" y="68825"/>
                    <a:pt x="228373" y="0"/>
                    <a:pt x="228373" y="0"/>
                  </a:cubicBezTo>
                  <a:lnTo>
                    <a:pt x="305471" y="6083"/>
                  </a:lnTo>
                  <a:cubicBezTo>
                    <a:pt x="305471" y="6083"/>
                    <a:pt x="265021" y="67548"/>
                    <a:pt x="249358" y="94281"/>
                  </a:cubicBezTo>
                  <a:cubicBezTo>
                    <a:pt x="240234" y="110005"/>
                    <a:pt x="240660" y="130777"/>
                    <a:pt x="241816" y="146836"/>
                  </a:cubicBezTo>
                  <a:cubicBezTo>
                    <a:pt x="242784" y="155613"/>
                    <a:pt x="242579" y="164481"/>
                    <a:pt x="241207" y="173204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4" name="任意多边形: 形状 3443"/>
            <p:cNvSpPr/>
            <p:nvPr/>
          </p:nvSpPr>
          <p:spPr>
            <a:xfrm>
              <a:off x="3383676" y="6649759"/>
              <a:ext cx="242415" cy="60970"/>
            </a:xfrm>
            <a:custGeom>
              <a:avLst/>
              <a:gdLst>
                <a:gd name="connsiteX0" fmla="*/ 161372 w 242415"/>
                <a:gd name="connsiteY0" fmla="*/ 53436 h 60970"/>
                <a:gd name="connsiteX1" fmla="*/ 75029 w 242415"/>
                <a:gd name="connsiteY1" fmla="*/ 49026 h 60970"/>
                <a:gd name="connsiteX2" fmla="*/ 60 w 242415"/>
                <a:gd name="connsiteY2" fmla="*/ 13473 h 60970"/>
                <a:gd name="connsiteX3" fmla="*/ 56112 w 242415"/>
                <a:gd name="connsiteY3" fmla="*/ 0 h 60970"/>
                <a:gd name="connsiteX4" fmla="*/ 56385 w 242415"/>
                <a:gd name="connsiteY4" fmla="*/ 578 h 60970"/>
                <a:gd name="connsiteX5" fmla="*/ 136920 w 242415"/>
                <a:gd name="connsiteY5" fmla="*/ 25608 h 60970"/>
                <a:gd name="connsiteX6" fmla="*/ 241816 w 242415"/>
                <a:gd name="connsiteY6" fmla="*/ 16028 h 60970"/>
                <a:gd name="connsiteX7" fmla="*/ 241207 w 242415"/>
                <a:gd name="connsiteY7" fmla="*/ 42396 h 60970"/>
                <a:gd name="connsiteX8" fmla="*/ 161372 w 242415"/>
                <a:gd name="connsiteY8" fmla="*/ 53436 h 6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415" h="60970">
                  <a:moveTo>
                    <a:pt x="161372" y="53436"/>
                  </a:moveTo>
                  <a:cubicBezTo>
                    <a:pt x="121835" y="43765"/>
                    <a:pt x="131263" y="55261"/>
                    <a:pt x="75029" y="49026"/>
                  </a:cubicBezTo>
                  <a:cubicBezTo>
                    <a:pt x="18794" y="42791"/>
                    <a:pt x="1763" y="21837"/>
                    <a:pt x="60" y="13473"/>
                  </a:cubicBezTo>
                  <a:cubicBezTo>
                    <a:pt x="-1461" y="6052"/>
                    <a:pt x="26306" y="3437"/>
                    <a:pt x="56112" y="0"/>
                  </a:cubicBezTo>
                  <a:lnTo>
                    <a:pt x="56385" y="578"/>
                  </a:lnTo>
                  <a:cubicBezTo>
                    <a:pt x="80479" y="16036"/>
                    <a:pt x="108308" y="24685"/>
                    <a:pt x="136920" y="25608"/>
                  </a:cubicBezTo>
                  <a:cubicBezTo>
                    <a:pt x="175058" y="26520"/>
                    <a:pt x="215447" y="15602"/>
                    <a:pt x="241816" y="16028"/>
                  </a:cubicBezTo>
                  <a:cubicBezTo>
                    <a:pt x="242784" y="24806"/>
                    <a:pt x="242579" y="33673"/>
                    <a:pt x="241207" y="42396"/>
                  </a:cubicBezTo>
                  <a:cubicBezTo>
                    <a:pt x="236250" y="67213"/>
                    <a:pt x="200879" y="63077"/>
                    <a:pt x="161372" y="53436"/>
                  </a:cubicBez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5" name="任意多边形: 形状 3444"/>
            <p:cNvSpPr/>
            <p:nvPr/>
          </p:nvSpPr>
          <p:spPr>
            <a:xfrm>
              <a:off x="3920379" y="6075508"/>
              <a:ext cx="264535" cy="571263"/>
            </a:xfrm>
            <a:custGeom>
              <a:avLst/>
              <a:gdLst>
                <a:gd name="connsiteX0" fmla="*/ 0 w 264535"/>
                <a:gd name="connsiteY0" fmla="*/ 123616 h 571263"/>
                <a:gd name="connsiteX1" fmla="*/ 166179 w 264535"/>
                <a:gd name="connsiteY1" fmla="*/ 570845 h 571263"/>
                <a:gd name="connsiteX2" fmla="*/ 216209 w 264535"/>
                <a:gd name="connsiteY2" fmla="*/ 566253 h 571263"/>
                <a:gd name="connsiteX3" fmla="*/ 264535 w 264535"/>
                <a:gd name="connsiteY3" fmla="*/ 542713 h 571263"/>
                <a:gd name="connsiteX4" fmla="*/ 147718 w 264535"/>
                <a:gd name="connsiteY4" fmla="*/ 23982 h 571263"/>
                <a:gd name="connsiteX5" fmla="*/ 0 w 264535"/>
                <a:gd name="connsiteY5" fmla="*/ 123616 h 57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535" h="571263">
                  <a:moveTo>
                    <a:pt x="0" y="123616"/>
                  </a:moveTo>
                  <a:lnTo>
                    <a:pt x="166179" y="570845"/>
                  </a:lnTo>
                  <a:cubicBezTo>
                    <a:pt x="182994" y="572093"/>
                    <a:pt x="199901" y="570541"/>
                    <a:pt x="216209" y="566253"/>
                  </a:cubicBezTo>
                  <a:cubicBezTo>
                    <a:pt x="238714" y="559775"/>
                    <a:pt x="264535" y="542713"/>
                    <a:pt x="264535" y="542713"/>
                  </a:cubicBezTo>
                  <a:cubicBezTo>
                    <a:pt x="264535" y="542713"/>
                    <a:pt x="223295" y="113306"/>
                    <a:pt x="147718" y="23982"/>
                  </a:cubicBezTo>
                  <a:cubicBezTo>
                    <a:pt x="72140" y="-65342"/>
                    <a:pt x="0" y="123616"/>
                    <a:pt x="0" y="123616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6" name="任意多边形: 形状 3445"/>
            <p:cNvSpPr/>
            <p:nvPr/>
          </p:nvSpPr>
          <p:spPr>
            <a:xfrm>
              <a:off x="3567432" y="5886276"/>
              <a:ext cx="1102215" cy="698709"/>
            </a:xfrm>
            <a:custGeom>
              <a:avLst/>
              <a:gdLst>
                <a:gd name="connsiteX0" fmla="*/ 1010241 w 1102215"/>
                <a:gd name="connsiteY0" fmla="*/ 131920 h 698709"/>
                <a:gd name="connsiteX1" fmla="*/ 426304 w 1102215"/>
                <a:gd name="connsiteY1" fmla="*/ 4792 h 698709"/>
                <a:gd name="connsiteX2" fmla="*/ 0 w 1102215"/>
                <a:gd name="connsiteY2" fmla="*/ 675285 h 698709"/>
                <a:gd name="connsiteX3" fmla="*/ 26916 w 1102215"/>
                <a:gd name="connsiteY3" fmla="*/ 692286 h 698709"/>
                <a:gd name="connsiteX4" fmla="*/ 89567 w 1102215"/>
                <a:gd name="connsiteY4" fmla="*/ 698703 h 698709"/>
                <a:gd name="connsiteX5" fmla="*/ 412497 w 1102215"/>
                <a:gd name="connsiteY5" fmla="*/ 379363 h 698709"/>
                <a:gd name="connsiteX6" fmla="*/ 494947 w 1102215"/>
                <a:gd name="connsiteY6" fmla="*/ 245361 h 698709"/>
                <a:gd name="connsiteX7" fmla="*/ 1030861 w 1102215"/>
                <a:gd name="connsiteY7" fmla="*/ 317502 h 698709"/>
                <a:gd name="connsiteX8" fmla="*/ 1099352 w 1102215"/>
                <a:gd name="connsiteY8" fmla="*/ 96336 h 69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2215" h="698709">
                  <a:moveTo>
                    <a:pt x="1010241" y="131920"/>
                  </a:moveTo>
                  <a:cubicBezTo>
                    <a:pt x="1010241" y="131920"/>
                    <a:pt x="532751" y="-29545"/>
                    <a:pt x="426304" y="4792"/>
                  </a:cubicBezTo>
                  <a:cubicBezTo>
                    <a:pt x="319858" y="39128"/>
                    <a:pt x="0" y="675285"/>
                    <a:pt x="0" y="675285"/>
                  </a:cubicBezTo>
                  <a:cubicBezTo>
                    <a:pt x="0" y="675285"/>
                    <a:pt x="7208" y="684896"/>
                    <a:pt x="26916" y="692286"/>
                  </a:cubicBezTo>
                  <a:cubicBezTo>
                    <a:pt x="45164" y="699159"/>
                    <a:pt x="89567" y="698703"/>
                    <a:pt x="89567" y="698703"/>
                  </a:cubicBezTo>
                  <a:cubicBezTo>
                    <a:pt x="89567" y="698703"/>
                    <a:pt x="378130" y="451351"/>
                    <a:pt x="412497" y="379363"/>
                  </a:cubicBezTo>
                  <a:cubicBezTo>
                    <a:pt x="446864" y="307374"/>
                    <a:pt x="460580" y="238488"/>
                    <a:pt x="494947" y="245361"/>
                  </a:cubicBezTo>
                  <a:cubicBezTo>
                    <a:pt x="529314" y="252235"/>
                    <a:pt x="938101" y="413699"/>
                    <a:pt x="1030861" y="317502"/>
                  </a:cubicBezTo>
                  <a:cubicBezTo>
                    <a:pt x="1123622" y="221304"/>
                    <a:pt x="1099352" y="96336"/>
                    <a:pt x="1099352" y="96336"/>
                  </a:cubicBezTo>
                  <a:close/>
                </a:path>
              </a:pathLst>
            </a:custGeom>
            <a:solidFill>
              <a:srgbClr val="466AA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7" name="任意多边形: 形状 3446"/>
            <p:cNvSpPr/>
            <p:nvPr/>
          </p:nvSpPr>
          <p:spPr>
            <a:xfrm>
              <a:off x="4240585" y="4860938"/>
              <a:ext cx="461250" cy="740137"/>
            </a:xfrm>
            <a:custGeom>
              <a:avLst/>
              <a:gdLst>
                <a:gd name="connsiteX0" fmla="*/ 45302 w 461250"/>
                <a:gd name="connsiteY0" fmla="*/ 406107 h 740137"/>
                <a:gd name="connsiteX1" fmla="*/ 24955 w 461250"/>
                <a:gd name="connsiteY1" fmla="*/ 312556 h 740137"/>
                <a:gd name="connsiteX2" fmla="*/ 58410 w 461250"/>
                <a:gd name="connsiteY2" fmla="*/ 415961 h 740137"/>
                <a:gd name="connsiteX3" fmla="*/ 344296 w 461250"/>
                <a:gd name="connsiteY3" fmla="*/ 740137 h 740137"/>
                <a:gd name="connsiteX4" fmla="*/ 412483 w 461250"/>
                <a:gd name="connsiteY4" fmla="*/ 625722 h 740137"/>
                <a:gd name="connsiteX5" fmla="*/ 389581 w 461250"/>
                <a:gd name="connsiteY5" fmla="*/ 378370 h 740137"/>
                <a:gd name="connsiteX6" fmla="*/ 318566 w 461250"/>
                <a:gd name="connsiteY6" fmla="*/ 222776 h 740137"/>
                <a:gd name="connsiteX7" fmla="*/ 149012 w 461250"/>
                <a:gd name="connsiteY7" fmla="*/ 9487 h 740137"/>
                <a:gd name="connsiteX8" fmla="*/ 114340 w 461250"/>
                <a:gd name="connsiteY8" fmla="*/ 363 h 740137"/>
                <a:gd name="connsiteX9" fmla="*/ 127570 w 461250"/>
                <a:gd name="connsiteY9" fmla="*/ 6628 h 740137"/>
                <a:gd name="connsiteX10" fmla="*/ 64888 w 461250"/>
                <a:gd name="connsiteY10" fmla="*/ 18611 h 740137"/>
                <a:gd name="connsiteX11" fmla="*/ 45302 w 461250"/>
                <a:gd name="connsiteY11" fmla="*/ 406107 h 7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1250" h="740137">
                  <a:moveTo>
                    <a:pt x="45302" y="406107"/>
                  </a:moveTo>
                  <a:cubicBezTo>
                    <a:pt x="37668" y="390353"/>
                    <a:pt x="29122" y="362403"/>
                    <a:pt x="24955" y="312556"/>
                  </a:cubicBezTo>
                  <a:cubicBezTo>
                    <a:pt x="25594" y="317483"/>
                    <a:pt x="34079" y="380378"/>
                    <a:pt x="58410" y="415961"/>
                  </a:cubicBezTo>
                  <a:cubicBezTo>
                    <a:pt x="157710" y="481167"/>
                    <a:pt x="348067" y="698806"/>
                    <a:pt x="344296" y="740137"/>
                  </a:cubicBezTo>
                  <a:cubicBezTo>
                    <a:pt x="344296" y="740137"/>
                    <a:pt x="411205" y="626391"/>
                    <a:pt x="412483" y="625722"/>
                  </a:cubicBezTo>
                  <a:cubicBezTo>
                    <a:pt x="412483" y="625722"/>
                    <a:pt x="536173" y="468455"/>
                    <a:pt x="389581" y="378370"/>
                  </a:cubicBezTo>
                  <a:cubicBezTo>
                    <a:pt x="315099" y="332568"/>
                    <a:pt x="315464" y="273809"/>
                    <a:pt x="318566" y="222776"/>
                  </a:cubicBezTo>
                  <a:cubicBezTo>
                    <a:pt x="321668" y="171742"/>
                    <a:pt x="298250" y="-47903"/>
                    <a:pt x="149012" y="9487"/>
                  </a:cubicBezTo>
                  <a:cubicBezTo>
                    <a:pt x="149012" y="9487"/>
                    <a:pt x="125076" y="-1158"/>
                    <a:pt x="114340" y="363"/>
                  </a:cubicBezTo>
                  <a:cubicBezTo>
                    <a:pt x="119209" y="1297"/>
                    <a:pt x="123762" y="3453"/>
                    <a:pt x="127570" y="6628"/>
                  </a:cubicBezTo>
                  <a:cubicBezTo>
                    <a:pt x="110265" y="5594"/>
                    <a:pt x="85539" y="6871"/>
                    <a:pt x="64888" y="18611"/>
                  </a:cubicBezTo>
                  <a:cubicBezTo>
                    <a:pt x="10144" y="49784"/>
                    <a:pt x="-38943" y="328705"/>
                    <a:pt x="45302" y="406107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8" name="任意多边形: 形状 3447"/>
            <p:cNvSpPr/>
            <p:nvPr/>
          </p:nvSpPr>
          <p:spPr>
            <a:xfrm>
              <a:off x="4304831" y="5133105"/>
              <a:ext cx="140611" cy="164776"/>
            </a:xfrm>
            <a:custGeom>
              <a:avLst/>
              <a:gdLst>
                <a:gd name="connsiteX0" fmla="*/ 4 w 140611"/>
                <a:gd name="connsiteY0" fmla="*/ 147049 h 164776"/>
                <a:gd name="connsiteX1" fmla="*/ 84401 w 140611"/>
                <a:gd name="connsiteY1" fmla="*/ 162438 h 164776"/>
                <a:gd name="connsiteX2" fmla="*/ 140605 w 140611"/>
                <a:gd name="connsiteY2" fmla="*/ 108545 h 164776"/>
                <a:gd name="connsiteX3" fmla="*/ 122204 w 140611"/>
                <a:gd name="connsiteY3" fmla="*/ 0 h 164776"/>
                <a:gd name="connsiteX4" fmla="*/ 115635 w 140611"/>
                <a:gd name="connsiteY4" fmla="*/ 1308 h 164776"/>
                <a:gd name="connsiteX5" fmla="*/ 5296 w 140611"/>
                <a:gd name="connsiteY5" fmla="*/ 23145 h 164776"/>
                <a:gd name="connsiteX6" fmla="*/ 7881 w 140611"/>
                <a:gd name="connsiteY6" fmla="*/ 90601 h 164776"/>
                <a:gd name="connsiteX7" fmla="*/ 4 w 140611"/>
                <a:gd name="connsiteY7" fmla="*/ 147049 h 16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611" h="164776">
                  <a:moveTo>
                    <a:pt x="4" y="147049"/>
                  </a:moveTo>
                  <a:cubicBezTo>
                    <a:pt x="-483" y="147261"/>
                    <a:pt x="47965" y="172413"/>
                    <a:pt x="84401" y="162438"/>
                  </a:cubicBezTo>
                  <a:cubicBezTo>
                    <a:pt x="118676" y="153101"/>
                    <a:pt x="141061" y="108667"/>
                    <a:pt x="140605" y="108545"/>
                  </a:cubicBezTo>
                  <a:cubicBezTo>
                    <a:pt x="126067" y="105686"/>
                    <a:pt x="121900" y="85735"/>
                    <a:pt x="122204" y="0"/>
                  </a:cubicBezTo>
                  <a:lnTo>
                    <a:pt x="115635" y="1308"/>
                  </a:lnTo>
                  <a:lnTo>
                    <a:pt x="5296" y="23145"/>
                  </a:lnTo>
                  <a:cubicBezTo>
                    <a:pt x="5296" y="23145"/>
                    <a:pt x="7820" y="57877"/>
                    <a:pt x="7881" y="90601"/>
                  </a:cubicBezTo>
                  <a:cubicBezTo>
                    <a:pt x="7972" y="118065"/>
                    <a:pt x="6299" y="144099"/>
                    <a:pt x="4" y="147049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9" name="任意多边形: 形状 3448"/>
            <p:cNvSpPr/>
            <p:nvPr/>
          </p:nvSpPr>
          <p:spPr>
            <a:xfrm>
              <a:off x="4310127" y="5134413"/>
              <a:ext cx="110339" cy="89293"/>
            </a:xfrm>
            <a:custGeom>
              <a:avLst/>
              <a:gdLst>
                <a:gd name="connsiteX0" fmla="*/ 0 w 110339"/>
                <a:gd name="connsiteY0" fmla="*/ 21837 h 89293"/>
                <a:gd name="connsiteX1" fmla="*/ 2585 w 110339"/>
                <a:gd name="connsiteY1" fmla="*/ 89294 h 89293"/>
                <a:gd name="connsiteX2" fmla="*/ 110339 w 110339"/>
                <a:gd name="connsiteY2" fmla="*/ 0 h 8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39" h="89293">
                  <a:moveTo>
                    <a:pt x="0" y="21837"/>
                  </a:moveTo>
                  <a:cubicBezTo>
                    <a:pt x="0" y="21837"/>
                    <a:pt x="2524" y="56569"/>
                    <a:pt x="2585" y="89294"/>
                  </a:cubicBezTo>
                  <a:cubicBezTo>
                    <a:pt x="64324" y="87530"/>
                    <a:pt x="96867" y="31204"/>
                    <a:pt x="110339" y="0"/>
                  </a:cubicBezTo>
                  <a:close/>
                </a:path>
              </a:pathLst>
            </a:custGeom>
            <a:solidFill>
              <a:srgbClr val="D68D5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0" name="任意多边形: 形状 3449"/>
            <p:cNvSpPr/>
            <p:nvPr/>
          </p:nvSpPr>
          <p:spPr>
            <a:xfrm>
              <a:off x="4240645" y="4895678"/>
              <a:ext cx="232286" cy="226722"/>
            </a:xfrm>
            <a:custGeom>
              <a:avLst/>
              <a:gdLst>
                <a:gd name="connsiteX0" fmla="*/ 191227 w 232286"/>
                <a:gd name="connsiteY0" fmla="*/ 226722 h 226722"/>
                <a:gd name="connsiteX1" fmla="*/ 231342 w 232286"/>
                <a:gd name="connsiteY1" fmla="*/ 131863 h 226722"/>
                <a:gd name="connsiteX2" fmla="*/ 104731 w 232286"/>
                <a:gd name="connsiteY2" fmla="*/ 1633 h 226722"/>
                <a:gd name="connsiteX3" fmla="*/ 39221 w 232286"/>
                <a:gd name="connsiteY3" fmla="*/ 26389 h 226722"/>
                <a:gd name="connsiteX4" fmla="*/ 18296 w 232286"/>
                <a:gd name="connsiteY4" fmla="*/ 181193 h 226722"/>
                <a:gd name="connsiteX5" fmla="*/ 28880 w 232286"/>
                <a:gd name="connsiteY5" fmla="*/ 215317 h 22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86" h="226722">
                  <a:moveTo>
                    <a:pt x="191227" y="226722"/>
                  </a:moveTo>
                  <a:cubicBezTo>
                    <a:pt x="191227" y="226722"/>
                    <a:pt x="223587" y="175597"/>
                    <a:pt x="231342" y="131863"/>
                  </a:cubicBezTo>
                  <a:cubicBezTo>
                    <a:pt x="236877" y="100659"/>
                    <a:pt x="221001" y="-15034"/>
                    <a:pt x="104731" y="1633"/>
                  </a:cubicBezTo>
                  <a:cubicBezTo>
                    <a:pt x="81316" y="4876"/>
                    <a:pt x="58929" y="13336"/>
                    <a:pt x="39221" y="26389"/>
                  </a:cubicBezTo>
                  <a:cubicBezTo>
                    <a:pt x="13978" y="43451"/>
                    <a:pt x="-22427" y="80251"/>
                    <a:pt x="18296" y="181193"/>
                  </a:cubicBezTo>
                  <a:lnTo>
                    <a:pt x="28880" y="215317"/>
                  </a:ln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1" name="任意多边形: 形状 3450"/>
            <p:cNvSpPr/>
            <p:nvPr/>
          </p:nvSpPr>
          <p:spPr>
            <a:xfrm>
              <a:off x="4240862" y="4940748"/>
              <a:ext cx="196529" cy="246498"/>
            </a:xfrm>
            <a:custGeom>
              <a:avLst/>
              <a:gdLst>
                <a:gd name="connsiteX0" fmla="*/ 48644 w 196529"/>
                <a:gd name="connsiteY0" fmla="*/ 246493 h 246498"/>
                <a:gd name="connsiteX1" fmla="*/ 194841 w 196529"/>
                <a:gd name="connsiteY1" fmla="*/ 157899 h 246498"/>
                <a:gd name="connsiteX2" fmla="*/ 120603 w 196529"/>
                <a:gd name="connsiteY2" fmla="*/ 540 h 246498"/>
                <a:gd name="connsiteX3" fmla="*/ 1747 w 196529"/>
                <a:gd name="connsiteY3" fmla="*/ 60211 h 246498"/>
                <a:gd name="connsiteX4" fmla="*/ 48644 w 196529"/>
                <a:gd name="connsiteY4" fmla="*/ 246493 h 246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529" h="246498">
                  <a:moveTo>
                    <a:pt x="48644" y="246493"/>
                  </a:moveTo>
                  <a:cubicBezTo>
                    <a:pt x="48644" y="246493"/>
                    <a:pt x="194629" y="248896"/>
                    <a:pt x="194841" y="157899"/>
                  </a:cubicBezTo>
                  <a:cubicBezTo>
                    <a:pt x="195054" y="66902"/>
                    <a:pt x="213850" y="5832"/>
                    <a:pt x="120603" y="540"/>
                  </a:cubicBezTo>
                  <a:cubicBezTo>
                    <a:pt x="27355" y="-4752"/>
                    <a:pt x="9168" y="29859"/>
                    <a:pt x="1747" y="60211"/>
                  </a:cubicBezTo>
                  <a:cubicBezTo>
                    <a:pt x="-5674" y="90564"/>
                    <a:pt x="10658" y="243512"/>
                    <a:pt x="48644" y="246493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2" name="任意多边形: 形状 3451"/>
            <p:cNvSpPr/>
            <p:nvPr/>
          </p:nvSpPr>
          <p:spPr>
            <a:xfrm>
              <a:off x="4294920" y="4920553"/>
              <a:ext cx="189383" cy="147896"/>
            </a:xfrm>
            <a:custGeom>
              <a:avLst/>
              <a:gdLst>
                <a:gd name="connsiteX0" fmla="*/ 0 w 189383"/>
                <a:gd name="connsiteY0" fmla="*/ 18485 h 147896"/>
                <a:gd name="connsiteX1" fmla="*/ 101368 w 189383"/>
                <a:gd name="connsiteY1" fmla="*/ 141051 h 147896"/>
                <a:gd name="connsiteX2" fmla="*/ 189384 w 189383"/>
                <a:gd name="connsiteY2" fmla="*/ 140382 h 147896"/>
                <a:gd name="connsiteX3" fmla="*/ 132541 w 189383"/>
                <a:gd name="connsiteY3" fmla="*/ 37676 h 147896"/>
                <a:gd name="connsiteX4" fmla="*/ 0 w 189383"/>
                <a:gd name="connsiteY4" fmla="*/ 18485 h 1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83" h="147896">
                  <a:moveTo>
                    <a:pt x="0" y="18485"/>
                  </a:moveTo>
                  <a:cubicBezTo>
                    <a:pt x="0" y="18485"/>
                    <a:pt x="39993" y="125266"/>
                    <a:pt x="101368" y="141051"/>
                  </a:cubicBezTo>
                  <a:cubicBezTo>
                    <a:pt x="162742" y="156835"/>
                    <a:pt x="189384" y="140382"/>
                    <a:pt x="189384" y="140382"/>
                  </a:cubicBezTo>
                  <a:cubicBezTo>
                    <a:pt x="159099" y="113774"/>
                    <a:pt x="139005" y="77467"/>
                    <a:pt x="132541" y="37676"/>
                  </a:cubicBezTo>
                  <a:cubicBezTo>
                    <a:pt x="132541" y="37676"/>
                    <a:pt x="30170" y="-32305"/>
                    <a:pt x="0" y="18485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3" name="任意多边形: 形状 3452"/>
            <p:cNvSpPr/>
            <p:nvPr/>
          </p:nvSpPr>
          <p:spPr>
            <a:xfrm>
              <a:off x="4230987" y="4930306"/>
              <a:ext cx="73848" cy="133710"/>
            </a:xfrm>
            <a:custGeom>
              <a:avLst/>
              <a:gdLst>
                <a:gd name="connsiteX0" fmla="*/ 73848 w 73848"/>
                <a:gd name="connsiteY0" fmla="*/ 17399 h 133710"/>
                <a:gd name="connsiteX1" fmla="*/ 36683 w 73848"/>
                <a:gd name="connsiteY1" fmla="*/ 64418 h 133710"/>
                <a:gd name="connsiteX2" fmla="*/ 12352 w 73848"/>
                <a:gd name="connsiteY2" fmla="*/ 133670 h 133710"/>
                <a:gd name="connsiteX3" fmla="*/ 16093 w 73848"/>
                <a:gd name="connsiteY3" fmla="*/ 20076 h 133710"/>
                <a:gd name="connsiteX4" fmla="*/ 73848 w 73848"/>
                <a:gd name="connsiteY4" fmla="*/ 17399 h 1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848" h="133710">
                  <a:moveTo>
                    <a:pt x="73848" y="17399"/>
                  </a:moveTo>
                  <a:cubicBezTo>
                    <a:pt x="73848" y="17399"/>
                    <a:pt x="43982" y="41243"/>
                    <a:pt x="36683" y="64418"/>
                  </a:cubicBezTo>
                  <a:cubicBezTo>
                    <a:pt x="29384" y="87593"/>
                    <a:pt x="26129" y="135312"/>
                    <a:pt x="12352" y="133670"/>
                  </a:cubicBezTo>
                  <a:cubicBezTo>
                    <a:pt x="12352" y="133670"/>
                    <a:pt x="-17787" y="61103"/>
                    <a:pt x="16093" y="20076"/>
                  </a:cubicBezTo>
                  <a:cubicBezTo>
                    <a:pt x="51859" y="-23476"/>
                    <a:pt x="73848" y="17399"/>
                    <a:pt x="73848" y="17399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4" name="任意多边形: 形状 3453"/>
            <p:cNvSpPr/>
            <p:nvPr/>
          </p:nvSpPr>
          <p:spPr>
            <a:xfrm>
              <a:off x="3765065" y="5241584"/>
              <a:ext cx="927783" cy="803804"/>
            </a:xfrm>
            <a:custGeom>
              <a:avLst/>
              <a:gdLst>
                <a:gd name="connsiteX0" fmla="*/ 865071 w 927783"/>
                <a:gd name="connsiteY0" fmla="*/ 431571 h 803804"/>
                <a:gd name="connsiteX1" fmla="*/ 779305 w 927783"/>
                <a:gd name="connsiteY1" fmla="*/ 156847 h 803804"/>
                <a:gd name="connsiteX2" fmla="*/ 680371 w 927783"/>
                <a:gd name="connsiteY2" fmla="*/ 67 h 803804"/>
                <a:gd name="connsiteX3" fmla="*/ 546856 w 927783"/>
                <a:gd name="connsiteY3" fmla="*/ 12232 h 803804"/>
                <a:gd name="connsiteX4" fmla="*/ 404157 w 927783"/>
                <a:gd name="connsiteY4" fmla="*/ 81240 h 803804"/>
                <a:gd name="connsiteX5" fmla="*/ 266536 w 927783"/>
                <a:gd name="connsiteY5" fmla="*/ 377831 h 803804"/>
                <a:gd name="connsiteX6" fmla="*/ 29859 w 927783"/>
                <a:gd name="connsiteY6" fmla="*/ 295380 h 803804"/>
                <a:gd name="connsiteX7" fmla="*/ 875 w 927783"/>
                <a:gd name="connsiteY7" fmla="*/ 370197 h 803804"/>
                <a:gd name="connsiteX8" fmla="*/ 197042 w 927783"/>
                <a:gd name="connsiteY8" fmla="*/ 486802 h 803804"/>
                <a:gd name="connsiteX9" fmla="*/ 307777 w 927783"/>
                <a:gd name="connsiteY9" fmla="*/ 522872 h 803804"/>
                <a:gd name="connsiteX10" fmla="*/ 447253 w 927783"/>
                <a:gd name="connsiteY10" fmla="*/ 362411 h 803804"/>
                <a:gd name="connsiteX11" fmla="*/ 447496 w 927783"/>
                <a:gd name="connsiteY11" fmla="*/ 362047 h 803804"/>
                <a:gd name="connsiteX12" fmla="*/ 461972 w 927783"/>
                <a:gd name="connsiteY12" fmla="*/ 694951 h 803804"/>
                <a:gd name="connsiteX13" fmla="*/ 640621 w 927783"/>
                <a:gd name="connsiteY13" fmla="*/ 725365 h 803804"/>
                <a:gd name="connsiteX14" fmla="*/ 860205 w 927783"/>
                <a:gd name="connsiteY14" fmla="*/ 802706 h 803804"/>
                <a:gd name="connsiteX15" fmla="*/ 924621 w 927783"/>
                <a:gd name="connsiteY15" fmla="*/ 779014 h 803804"/>
                <a:gd name="connsiteX16" fmla="*/ 865071 w 927783"/>
                <a:gd name="connsiteY16" fmla="*/ 431571 h 80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27783" h="803804">
                  <a:moveTo>
                    <a:pt x="865071" y="431571"/>
                  </a:moveTo>
                  <a:cubicBezTo>
                    <a:pt x="879487" y="371171"/>
                    <a:pt x="830461" y="253927"/>
                    <a:pt x="779305" y="156847"/>
                  </a:cubicBezTo>
                  <a:cubicBezTo>
                    <a:pt x="732895" y="68892"/>
                    <a:pt x="684690" y="-2488"/>
                    <a:pt x="680371" y="67"/>
                  </a:cubicBezTo>
                  <a:cubicBezTo>
                    <a:pt x="557927" y="72754"/>
                    <a:pt x="546856" y="12232"/>
                    <a:pt x="546856" y="12232"/>
                  </a:cubicBezTo>
                  <a:cubicBezTo>
                    <a:pt x="546856" y="12232"/>
                    <a:pt x="435634" y="27013"/>
                    <a:pt x="404157" y="81240"/>
                  </a:cubicBezTo>
                  <a:cubicBezTo>
                    <a:pt x="360574" y="156209"/>
                    <a:pt x="313160" y="381146"/>
                    <a:pt x="266536" y="377831"/>
                  </a:cubicBezTo>
                  <a:cubicBezTo>
                    <a:pt x="245247" y="376280"/>
                    <a:pt x="29859" y="295380"/>
                    <a:pt x="29859" y="295380"/>
                  </a:cubicBezTo>
                  <a:cubicBezTo>
                    <a:pt x="29859" y="295380"/>
                    <a:pt x="-5998" y="328987"/>
                    <a:pt x="875" y="370197"/>
                  </a:cubicBezTo>
                  <a:cubicBezTo>
                    <a:pt x="875" y="370197"/>
                    <a:pt x="107322" y="441395"/>
                    <a:pt x="197042" y="486802"/>
                  </a:cubicBezTo>
                  <a:cubicBezTo>
                    <a:pt x="244608" y="510829"/>
                    <a:pt x="287582" y="527647"/>
                    <a:pt x="307777" y="522872"/>
                  </a:cubicBezTo>
                  <a:cubicBezTo>
                    <a:pt x="348713" y="513231"/>
                    <a:pt x="412703" y="418311"/>
                    <a:pt x="447253" y="362411"/>
                  </a:cubicBezTo>
                  <a:lnTo>
                    <a:pt x="447496" y="362047"/>
                  </a:lnTo>
                  <a:cubicBezTo>
                    <a:pt x="491595" y="611740"/>
                    <a:pt x="431620" y="668613"/>
                    <a:pt x="461972" y="694951"/>
                  </a:cubicBezTo>
                  <a:cubicBezTo>
                    <a:pt x="494059" y="722749"/>
                    <a:pt x="539861" y="681721"/>
                    <a:pt x="640621" y="725365"/>
                  </a:cubicBezTo>
                  <a:cubicBezTo>
                    <a:pt x="706739" y="754044"/>
                    <a:pt x="798466" y="795498"/>
                    <a:pt x="860205" y="802706"/>
                  </a:cubicBezTo>
                  <a:cubicBezTo>
                    <a:pt x="892595" y="806507"/>
                    <a:pt x="916744" y="800881"/>
                    <a:pt x="924621" y="779014"/>
                  </a:cubicBezTo>
                  <a:cubicBezTo>
                    <a:pt x="947522" y="715572"/>
                    <a:pt x="837608" y="546777"/>
                    <a:pt x="865071" y="431571"/>
                  </a:cubicBezTo>
                  <a:close/>
                </a:path>
              </a:pathLst>
            </a:custGeom>
            <a:solidFill>
              <a:srgbClr val="699DE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5" name="任意多边形: 形状 3454"/>
            <p:cNvSpPr/>
            <p:nvPr/>
          </p:nvSpPr>
          <p:spPr>
            <a:xfrm>
              <a:off x="4267076" y="5124695"/>
              <a:ext cx="54912" cy="17388"/>
            </a:xfrm>
            <a:custGeom>
              <a:avLst/>
              <a:gdLst>
                <a:gd name="connsiteX0" fmla="*/ 54912 w 54912"/>
                <a:gd name="connsiteY0" fmla="*/ 7437 h 17388"/>
                <a:gd name="connsiteX1" fmla="*/ 23434 w 54912"/>
                <a:gd name="connsiteY1" fmla="*/ 17200 h 17388"/>
                <a:gd name="connsiteX2" fmla="*/ 16 w 54912"/>
                <a:gd name="connsiteY2" fmla="*/ 3027 h 17388"/>
                <a:gd name="connsiteX3" fmla="*/ 54912 w 54912"/>
                <a:gd name="connsiteY3" fmla="*/ 7437 h 1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12" h="17388">
                  <a:moveTo>
                    <a:pt x="54912" y="7437"/>
                  </a:moveTo>
                  <a:cubicBezTo>
                    <a:pt x="54912" y="7437"/>
                    <a:pt x="52175" y="18994"/>
                    <a:pt x="23434" y="17200"/>
                  </a:cubicBezTo>
                  <a:cubicBezTo>
                    <a:pt x="23434" y="17200"/>
                    <a:pt x="-714" y="15709"/>
                    <a:pt x="16" y="3027"/>
                  </a:cubicBezTo>
                  <a:cubicBezTo>
                    <a:pt x="16" y="2966"/>
                    <a:pt x="23434" y="-6097"/>
                    <a:pt x="54912" y="7437"/>
                  </a:cubicBezTo>
                  <a:close/>
                </a:path>
              </a:pathLst>
            </a:custGeom>
            <a:solidFill>
              <a:srgbClr val="FFFFF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6" name="任意多边形: 形状 3455"/>
            <p:cNvSpPr/>
            <p:nvPr/>
          </p:nvSpPr>
          <p:spPr>
            <a:xfrm>
              <a:off x="4399950" y="5511082"/>
              <a:ext cx="292897" cy="534382"/>
            </a:xfrm>
            <a:custGeom>
              <a:avLst/>
              <a:gdLst>
                <a:gd name="connsiteX0" fmla="*/ 289735 w 292897"/>
                <a:gd name="connsiteY0" fmla="*/ 509637 h 534382"/>
                <a:gd name="connsiteX1" fmla="*/ 225320 w 292897"/>
                <a:gd name="connsiteY1" fmla="*/ 533329 h 534382"/>
                <a:gd name="connsiteX2" fmla="*/ 17 w 292897"/>
                <a:gd name="connsiteY2" fmla="*/ 394705 h 534382"/>
                <a:gd name="connsiteX3" fmla="*/ 12608 w 292897"/>
                <a:gd name="connsiteY3" fmla="*/ 232115 h 534382"/>
                <a:gd name="connsiteX4" fmla="*/ 192047 w 292897"/>
                <a:gd name="connsiteY4" fmla="*/ 0 h 534382"/>
                <a:gd name="connsiteX5" fmla="*/ 230216 w 292897"/>
                <a:gd name="connsiteY5" fmla="*/ 162073 h 534382"/>
                <a:gd name="connsiteX6" fmla="*/ 289735 w 292897"/>
                <a:gd name="connsiteY6" fmla="*/ 509637 h 53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2897" h="534382">
                  <a:moveTo>
                    <a:pt x="289735" y="509637"/>
                  </a:moveTo>
                  <a:cubicBezTo>
                    <a:pt x="281858" y="531504"/>
                    <a:pt x="257710" y="537009"/>
                    <a:pt x="225320" y="533329"/>
                  </a:cubicBezTo>
                  <a:cubicBezTo>
                    <a:pt x="182741" y="514716"/>
                    <a:pt x="-2051" y="443184"/>
                    <a:pt x="17" y="394705"/>
                  </a:cubicBezTo>
                  <a:cubicBezTo>
                    <a:pt x="3059" y="322960"/>
                    <a:pt x="35510" y="320679"/>
                    <a:pt x="12608" y="232115"/>
                  </a:cubicBezTo>
                  <a:cubicBezTo>
                    <a:pt x="-5640" y="160978"/>
                    <a:pt x="164827" y="28741"/>
                    <a:pt x="192047" y="0"/>
                  </a:cubicBezTo>
                  <a:cubicBezTo>
                    <a:pt x="243233" y="97080"/>
                    <a:pt x="244632" y="101672"/>
                    <a:pt x="230216" y="162073"/>
                  </a:cubicBezTo>
                  <a:cubicBezTo>
                    <a:pt x="202722" y="277279"/>
                    <a:pt x="312636" y="446073"/>
                    <a:pt x="289735" y="509637"/>
                  </a:cubicBezTo>
                  <a:close/>
                </a:path>
              </a:pathLst>
            </a:custGeom>
            <a:solidFill>
              <a:srgbClr val="3B76CA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7" name="任意多边形: 形状 3456"/>
            <p:cNvSpPr/>
            <p:nvPr/>
          </p:nvSpPr>
          <p:spPr>
            <a:xfrm>
              <a:off x="3962106" y="5591743"/>
              <a:ext cx="250210" cy="173613"/>
            </a:xfrm>
            <a:custGeom>
              <a:avLst/>
              <a:gdLst>
                <a:gd name="connsiteX0" fmla="*/ 250211 w 250210"/>
                <a:gd name="connsiteY0" fmla="*/ 12344 h 173613"/>
                <a:gd name="connsiteX1" fmla="*/ 110735 w 250210"/>
                <a:gd name="connsiteY1" fmla="*/ 172805 h 173613"/>
                <a:gd name="connsiteX2" fmla="*/ 0 w 250210"/>
                <a:gd name="connsiteY2" fmla="*/ 136735 h 173613"/>
                <a:gd name="connsiteX3" fmla="*/ 101185 w 250210"/>
                <a:gd name="connsiteY3" fmla="*/ 142270 h 173613"/>
                <a:gd name="connsiteX4" fmla="*/ 203101 w 250210"/>
                <a:gd name="connsiteY4" fmla="*/ 30045 h 173613"/>
                <a:gd name="connsiteX5" fmla="*/ 250211 w 250210"/>
                <a:gd name="connsiteY5" fmla="*/ 12344 h 17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210" h="173613">
                  <a:moveTo>
                    <a:pt x="250211" y="12344"/>
                  </a:moveTo>
                  <a:cubicBezTo>
                    <a:pt x="215661" y="68244"/>
                    <a:pt x="151671" y="163164"/>
                    <a:pt x="110735" y="172805"/>
                  </a:cubicBezTo>
                  <a:cubicBezTo>
                    <a:pt x="90541" y="177580"/>
                    <a:pt x="47567" y="160640"/>
                    <a:pt x="0" y="136735"/>
                  </a:cubicBezTo>
                  <a:cubicBezTo>
                    <a:pt x="34702" y="145676"/>
                    <a:pt x="68430" y="145433"/>
                    <a:pt x="101185" y="142270"/>
                  </a:cubicBezTo>
                  <a:cubicBezTo>
                    <a:pt x="136678" y="138833"/>
                    <a:pt x="146988" y="95312"/>
                    <a:pt x="203101" y="30045"/>
                  </a:cubicBezTo>
                  <a:cubicBezTo>
                    <a:pt x="239536" y="-12291"/>
                    <a:pt x="248417" y="-1616"/>
                    <a:pt x="250211" y="12344"/>
                  </a:cubicBezTo>
                  <a:close/>
                </a:path>
              </a:pathLst>
            </a:custGeom>
            <a:solidFill>
              <a:srgbClr val="3B76CA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8" name="任意多边形: 形状 3457"/>
            <p:cNvSpPr/>
            <p:nvPr/>
          </p:nvSpPr>
          <p:spPr>
            <a:xfrm>
              <a:off x="4215510" y="5720600"/>
              <a:ext cx="120322" cy="72611"/>
            </a:xfrm>
            <a:custGeom>
              <a:avLst/>
              <a:gdLst>
                <a:gd name="connsiteX0" fmla="*/ 115632 w 120322"/>
                <a:gd name="connsiteY0" fmla="*/ 15572 h 72611"/>
                <a:gd name="connsiteX1" fmla="*/ 96016 w 120322"/>
                <a:gd name="connsiteY1" fmla="*/ 15207 h 72611"/>
                <a:gd name="connsiteX2" fmla="*/ 96016 w 120322"/>
                <a:gd name="connsiteY2" fmla="*/ 6083 h 72611"/>
                <a:gd name="connsiteX3" fmla="*/ 95620 w 120322"/>
                <a:gd name="connsiteY3" fmla="*/ 0 h 72611"/>
                <a:gd name="connsiteX4" fmla="*/ 396 w 120322"/>
                <a:gd name="connsiteY4" fmla="*/ 0 h 72611"/>
                <a:gd name="connsiteX5" fmla="*/ 0 w 120322"/>
                <a:gd name="connsiteY5" fmla="*/ 6083 h 72611"/>
                <a:gd name="connsiteX6" fmla="*/ 1 w 120322"/>
                <a:gd name="connsiteY6" fmla="*/ 24757 h 72611"/>
                <a:gd name="connsiteX7" fmla="*/ 48070 w 120322"/>
                <a:gd name="connsiteY7" fmla="*/ 72611 h 72611"/>
                <a:gd name="connsiteX8" fmla="*/ 84003 w 120322"/>
                <a:gd name="connsiteY8" fmla="*/ 56295 h 72611"/>
                <a:gd name="connsiteX9" fmla="*/ 84003 w 120322"/>
                <a:gd name="connsiteY9" fmla="*/ 56295 h 72611"/>
                <a:gd name="connsiteX10" fmla="*/ 113777 w 120322"/>
                <a:gd name="connsiteY10" fmla="*/ 42275 h 72611"/>
                <a:gd name="connsiteX11" fmla="*/ 115632 w 120322"/>
                <a:gd name="connsiteY11" fmla="*/ 15572 h 72611"/>
                <a:gd name="connsiteX12" fmla="*/ 110614 w 120322"/>
                <a:gd name="connsiteY12" fmla="*/ 32846 h 72611"/>
                <a:gd name="connsiteX13" fmla="*/ 92062 w 120322"/>
                <a:gd name="connsiteY13" fmla="*/ 43704 h 72611"/>
                <a:gd name="connsiteX14" fmla="*/ 95894 w 120322"/>
                <a:gd name="connsiteY14" fmla="*/ 27919 h 72611"/>
                <a:gd name="connsiteX15" fmla="*/ 108211 w 120322"/>
                <a:gd name="connsiteY15" fmla="*/ 21472 h 72611"/>
                <a:gd name="connsiteX16" fmla="*/ 110614 w 120322"/>
                <a:gd name="connsiteY16" fmla="*/ 32846 h 7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0322" h="72611">
                  <a:moveTo>
                    <a:pt x="115632" y="15572"/>
                  </a:moveTo>
                  <a:cubicBezTo>
                    <a:pt x="111131" y="12774"/>
                    <a:pt x="102372" y="13868"/>
                    <a:pt x="96016" y="15207"/>
                  </a:cubicBezTo>
                  <a:lnTo>
                    <a:pt x="96016" y="6083"/>
                  </a:lnTo>
                  <a:cubicBezTo>
                    <a:pt x="96025" y="4048"/>
                    <a:pt x="95893" y="2016"/>
                    <a:pt x="95620" y="0"/>
                  </a:cubicBezTo>
                  <a:lnTo>
                    <a:pt x="396" y="0"/>
                  </a:lnTo>
                  <a:cubicBezTo>
                    <a:pt x="123" y="2016"/>
                    <a:pt x="-9" y="4048"/>
                    <a:pt x="0" y="6083"/>
                  </a:cubicBezTo>
                  <a:lnTo>
                    <a:pt x="1" y="24757"/>
                  </a:lnTo>
                  <a:cubicBezTo>
                    <a:pt x="60" y="51245"/>
                    <a:pt x="21581" y="72670"/>
                    <a:pt x="48070" y="72611"/>
                  </a:cubicBezTo>
                  <a:cubicBezTo>
                    <a:pt x="61834" y="72580"/>
                    <a:pt x="74921" y="66638"/>
                    <a:pt x="84003" y="56295"/>
                  </a:cubicBezTo>
                  <a:lnTo>
                    <a:pt x="84003" y="56295"/>
                  </a:lnTo>
                  <a:cubicBezTo>
                    <a:pt x="84003" y="56295"/>
                    <a:pt x="106660" y="50699"/>
                    <a:pt x="113777" y="42275"/>
                  </a:cubicBezTo>
                  <a:cubicBezTo>
                    <a:pt x="120894" y="33850"/>
                    <a:pt x="123205" y="20225"/>
                    <a:pt x="115632" y="15572"/>
                  </a:cubicBezTo>
                  <a:close/>
                  <a:moveTo>
                    <a:pt x="110614" y="32846"/>
                  </a:moveTo>
                  <a:cubicBezTo>
                    <a:pt x="108211" y="38929"/>
                    <a:pt x="97415" y="42396"/>
                    <a:pt x="92062" y="43704"/>
                  </a:cubicBezTo>
                  <a:cubicBezTo>
                    <a:pt x="94253" y="38707"/>
                    <a:pt x="95550" y="33365"/>
                    <a:pt x="95894" y="27919"/>
                  </a:cubicBezTo>
                  <a:cubicBezTo>
                    <a:pt x="99209" y="23388"/>
                    <a:pt x="104379" y="20772"/>
                    <a:pt x="108211" y="21472"/>
                  </a:cubicBezTo>
                  <a:cubicBezTo>
                    <a:pt x="111587" y="22080"/>
                    <a:pt x="113656" y="25000"/>
                    <a:pt x="110614" y="32846"/>
                  </a:cubicBez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9" name="任意多边形: 形状 3458"/>
            <p:cNvSpPr/>
            <p:nvPr/>
          </p:nvSpPr>
          <p:spPr>
            <a:xfrm>
              <a:off x="4223296" y="5720509"/>
              <a:ext cx="54470" cy="72809"/>
            </a:xfrm>
            <a:custGeom>
              <a:avLst/>
              <a:gdLst>
                <a:gd name="connsiteX0" fmla="*/ 0 w 54470"/>
                <a:gd name="connsiteY0" fmla="*/ 6083 h 72809"/>
                <a:gd name="connsiteX1" fmla="*/ 0 w 54470"/>
                <a:gd name="connsiteY1" fmla="*/ 24787 h 72809"/>
                <a:gd name="connsiteX2" fmla="*/ 48023 w 54470"/>
                <a:gd name="connsiteY2" fmla="*/ 72809 h 72809"/>
                <a:gd name="connsiteX3" fmla="*/ 54470 w 54470"/>
                <a:gd name="connsiteY3" fmla="*/ 72353 h 72809"/>
                <a:gd name="connsiteX4" fmla="*/ 12926 w 54470"/>
                <a:gd name="connsiteY4" fmla="*/ 24787 h 72809"/>
                <a:gd name="connsiteX5" fmla="*/ 12926 w 54470"/>
                <a:gd name="connsiteY5" fmla="*/ 6083 h 72809"/>
                <a:gd name="connsiteX6" fmla="*/ 13291 w 54470"/>
                <a:gd name="connsiteY6" fmla="*/ 0 h 72809"/>
                <a:gd name="connsiteX7" fmla="*/ 395 w 54470"/>
                <a:gd name="connsiteY7" fmla="*/ 0 h 72809"/>
                <a:gd name="connsiteX8" fmla="*/ 0 w 54470"/>
                <a:gd name="connsiteY8" fmla="*/ 6083 h 72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70" h="72809">
                  <a:moveTo>
                    <a:pt x="0" y="6083"/>
                  </a:moveTo>
                  <a:lnTo>
                    <a:pt x="0" y="24787"/>
                  </a:lnTo>
                  <a:cubicBezTo>
                    <a:pt x="84" y="51274"/>
                    <a:pt x="21535" y="72726"/>
                    <a:pt x="48023" y="72809"/>
                  </a:cubicBezTo>
                  <a:cubicBezTo>
                    <a:pt x="50180" y="72811"/>
                    <a:pt x="52335" y="72659"/>
                    <a:pt x="54470" y="72353"/>
                  </a:cubicBezTo>
                  <a:cubicBezTo>
                    <a:pt x="30704" y="69064"/>
                    <a:pt x="12987" y="48779"/>
                    <a:pt x="12926" y="24787"/>
                  </a:cubicBezTo>
                  <a:lnTo>
                    <a:pt x="12926" y="6083"/>
                  </a:lnTo>
                  <a:cubicBezTo>
                    <a:pt x="12921" y="4049"/>
                    <a:pt x="13043" y="2018"/>
                    <a:pt x="13291" y="0"/>
                  </a:cubicBezTo>
                  <a:lnTo>
                    <a:pt x="395" y="0"/>
                  </a:lnTo>
                  <a:cubicBezTo>
                    <a:pt x="138" y="2017"/>
                    <a:pt x="6" y="4049"/>
                    <a:pt x="0" y="6083"/>
                  </a:cubicBez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0" name="任意多边形: 形状 3459"/>
            <p:cNvSpPr/>
            <p:nvPr/>
          </p:nvSpPr>
          <p:spPr>
            <a:xfrm>
              <a:off x="4243886" y="5789122"/>
              <a:ext cx="39202" cy="5869"/>
            </a:xfrm>
            <a:custGeom>
              <a:avLst/>
              <a:gdLst>
                <a:gd name="connsiteX0" fmla="*/ 0 w 39202"/>
                <a:gd name="connsiteY0" fmla="*/ 0 h 5869"/>
                <a:gd name="connsiteX1" fmla="*/ 39203 w 39202"/>
                <a:gd name="connsiteY1" fmla="*/ 0 h 5869"/>
                <a:gd name="connsiteX2" fmla="*/ 39203 w 39202"/>
                <a:gd name="connsiteY2" fmla="*/ 5870 h 5869"/>
                <a:gd name="connsiteX3" fmla="*/ 0 w 39202"/>
                <a:gd name="connsiteY3" fmla="*/ 5870 h 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02" h="5869">
                  <a:moveTo>
                    <a:pt x="0" y="0"/>
                  </a:moveTo>
                  <a:lnTo>
                    <a:pt x="39203" y="0"/>
                  </a:lnTo>
                  <a:lnTo>
                    <a:pt x="39203" y="5870"/>
                  </a:lnTo>
                  <a:lnTo>
                    <a:pt x="0" y="5870"/>
                  </a:ln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1" name="任意多边形: 形状 3460"/>
            <p:cNvSpPr/>
            <p:nvPr/>
          </p:nvSpPr>
          <p:spPr>
            <a:xfrm>
              <a:off x="4280804" y="5722311"/>
              <a:ext cx="124880" cy="73273"/>
            </a:xfrm>
            <a:custGeom>
              <a:avLst/>
              <a:gdLst>
                <a:gd name="connsiteX0" fmla="*/ 102558 w 124880"/>
                <a:gd name="connsiteY0" fmla="*/ 19153 h 73273"/>
                <a:gd name="connsiteX1" fmla="*/ 42430 w 124880"/>
                <a:gd name="connsiteY1" fmla="*/ 905 h 73273"/>
                <a:gd name="connsiteX2" fmla="*/ 65 w 124880"/>
                <a:gd name="connsiteY2" fmla="*/ 35820 h 73273"/>
                <a:gd name="connsiteX3" fmla="*/ 38994 w 124880"/>
                <a:gd name="connsiteY3" fmla="*/ 73046 h 73273"/>
                <a:gd name="connsiteX4" fmla="*/ 124881 w 124880"/>
                <a:gd name="connsiteY4" fmla="*/ 59299 h 73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880" h="73273">
                  <a:moveTo>
                    <a:pt x="102558" y="19153"/>
                  </a:moveTo>
                  <a:cubicBezTo>
                    <a:pt x="102558" y="19153"/>
                    <a:pt x="71627" y="-4904"/>
                    <a:pt x="42430" y="905"/>
                  </a:cubicBezTo>
                  <a:cubicBezTo>
                    <a:pt x="13234" y="6714"/>
                    <a:pt x="-1091" y="26665"/>
                    <a:pt x="65" y="35820"/>
                  </a:cubicBezTo>
                  <a:cubicBezTo>
                    <a:pt x="1220" y="44974"/>
                    <a:pt x="16670" y="70734"/>
                    <a:pt x="38994" y="73046"/>
                  </a:cubicBezTo>
                  <a:cubicBezTo>
                    <a:pt x="61317" y="75357"/>
                    <a:pt x="124881" y="59299"/>
                    <a:pt x="124881" y="59299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2" name="任意多边形: 形状 3461"/>
            <p:cNvSpPr/>
            <p:nvPr/>
          </p:nvSpPr>
          <p:spPr>
            <a:xfrm>
              <a:off x="4371722" y="5241620"/>
              <a:ext cx="369965" cy="563620"/>
            </a:xfrm>
            <a:custGeom>
              <a:avLst/>
              <a:gdLst>
                <a:gd name="connsiteX0" fmla="*/ 73714 w 369965"/>
                <a:gd name="connsiteY0" fmla="*/ 0 h 563620"/>
                <a:gd name="connsiteX1" fmla="*/ 233992 w 369965"/>
                <a:gd name="connsiteY1" fmla="*/ 64841 h 563620"/>
                <a:gd name="connsiteX2" fmla="*/ 365317 w 369965"/>
                <a:gd name="connsiteY2" fmla="*/ 551729 h 563620"/>
                <a:gd name="connsiteX3" fmla="*/ 171554 w 369965"/>
                <a:gd name="connsiteY3" fmla="*/ 563621 h 563620"/>
                <a:gd name="connsiteX4" fmla="*/ 3064 w 369965"/>
                <a:gd name="connsiteY4" fmla="*/ 550208 h 563620"/>
                <a:gd name="connsiteX5" fmla="*/ 6470 w 369965"/>
                <a:gd name="connsiteY5" fmla="*/ 489381 h 563620"/>
                <a:gd name="connsiteX6" fmla="*/ 226358 w 369965"/>
                <a:gd name="connsiteY6" fmla="*/ 428312 h 563620"/>
                <a:gd name="connsiteX7" fmla="*/ 111852 w 369965"/>
                <a:gd name="connsiteY7" fmla="*/ 222018 h 563620"/>
                <a:gd name="connsiteX8" fmla="*/ 73714 w 369965"/>
                <a:gd name="connsiteY8" fmla="*/ 0 h 56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965" h="563620">
                  <a:moveTo>
                    <a:pt x="73714" y="0"/>
                  </a:moveTo>
                  <a:cubicBezTo>
                    <a:pt x="73714" y="0"/>
                    <a:pt x="192782" y="7360"/>
                    <a:pt x="233992" y="64841"/>
                  </a:cubicBezTo>
                  <a:cubicBezTo>
                    <a:pt x="292021" y="145771"/>
                    <a:pt x="392780" y="476152"/>
                    <a:pt x="365317" y="551729"/>
                  </a:cubicBezTo>
                  <a:cubicBezTo>
                    <a:pt x="365317" y="551729"/>
                    <a:pt x="252301" y="563621"/>
                    <a:pt x="171554" y="563621"/>
                  </a:cubicBezTo>
                  <a:cubicBezTo>
                    <a:pt x="129431" y="563621"/>
                    <a:pt x="3064" y="550208"/>
                    <a:pt x="3064" y="550208"/>
                  </a:cubicBezTo>
                  <a:cubicBezTo>
                    <a:pt x="3064" y="550208"/>
                    <a:pt x="-5726" y="509181"/>
                    <a:pt x="6470" y="489381"/>
                  </a:cubicBezTo>
                  <a:cubicBezTo>
                    <a:pt x="18666" y="469583"/>
                    <a:pt x="217204" y="437466"/>
                    <a:pt x="226358" y="428312"/>
                  </a:cubicBezTo>
                  <a:cubicBezTo>
                    <a:pt x="235513" y="419157"/>
                    <a:pt x="111852" y="249633"/>
                    <a:pt x="111852" y="222018"/>
                  </a:cubicBezTo>
                  <a:cubicBezTo>
                    <a:pt x="111852" y="194402"/>
                    <a:pt x="73714" y="0"/>
                    <a:pt x="73714" y="0"/>
                  </a:cubicBezTo>
                  <a:close/>
                </a:path>
              </a:pathLst>
            </a:custGeom>
            <a:solidFill>
              <a:srgbClr val="699DE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3" name="任意多边形: 形状 3462"/>
            <p:cNvSpPr/>
            <p:nvPr/>
          </p:nvSpPr>
          <p:spPr>
            <a:xfrm>
              <a:off x="2746180" y="5802017"/>
              <a:ext cx="1682589" cy="1014407"/>
            </a:xfrm>
            <a:custGeom>
              <a:avLst/>
              <a:gdLst>
                <a:gd name="connsiteX0" fmla="*/ 1651172 w 1682589"/>
                <a:gd name="connsiteY0" fmla="*/ 0 h 1014407"/>
                <a:gd name="connsiteX1" fmla="*/ 31417 w 1682589"/>
                <a:gd name="connsiteY1" fmla="*/ 0 h 1014407"/>
                <a:gd name="connsiteX2" fmla="*/ 0 w 1682589"/>
                <a:gd name="connsiteY2" fmla="*/ 31417 h 1014407"/>
                <a:gd name="connsiteX3" fmla="*/ 0 w 1682589"/>
                <a:gd name="connsiteY3" fmla="*/ 72384 h 1014407"/>
                <a:gd name="connsiteX4" fmla="*/ 31417 w 1682589"/>
                <a:gd name="connsiteY4" fmla="*/ 103801 h 1014407"/>
                <a:gd name="connsiteX5" fmla="*/ 814075 w 1682589"/>
                <a:gd name="connsiteY5" fmla="*/ 103801 h 1014407"/>
                <a:gd name="connsiteX6" fmla="*/ 814075 w 1682589"/>
                <a:gd name="connsiteY6" fmla="*/ 897407 h 1014407"/>
                <a:gd name="connsiteX7" fmla="*/ 511279 w 1682589"/>
                <a:gd name="connsiteY7" fmla="*/ 1014408 h 1014407"/>
                <a:gd name="connsiteX8" fmla="*/ 1169181 w 1682589"/>
                <a:gd name="connsiteY8" fmla="*/ 1014408 h 1014407"/>
                <a:gd name="connsiteX9" fmla="*/ 868515 w 1682589"/>
                <a:gd name="connsiteY9" fmla="*/ 897407 h 1014407"/>
                <a:gd name="connsiteX10" fmla="*/ 868515 w 1682589"/>
                <a:gd name="connsiteY10" fmla="*/ 103801 h 1014407"/>
                <a:gd name="connsiteX11" fmla="*/ 1651172 w 1682589"/>
                <a:gd name="connsiteY11" fmla="*/ 103801 h 1014407"/>
                <a:gd name="connsiteX12" fmla="*/ 1682589 w 1682589"/>
                <a:gd name="connsiteY12" fmla="*/ 72384 h 1014407"/>
                <a:gd name="connsiteX13" fmla="*/ 1682589 w 1682589"/>
                <a:gd name="connsiteY13" fmla="*/ 31417 h 1014407"/>
                <a:gd name="connsiteX14" fmla="*/ 1651172 w 1682589"/>
                <a:gd name="connsiteY14" fmla="*/ 0 h 101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2589" h="1014407">
                  <a:moveTo>
                    <a:pt x="1651172" y="0"/>
                  </a:moveTo>
                  <a:lnTo>
                    <a:pt x="31417" y="0"/>
                  </a:lnTo>
                  <a:cubicBezTo>
                    <a:pt x="14087" y="50"/>
                    <a:pt x="50" y="14087"/>
                    <a:pt x="0" y="31417"/>
                  </a:cubicBezTo>
                  <a:lnTo>
                    <a:pt x="0" y="72384"/>
                  </a:lnTo>
                  <a:cubicBezTo>
                    <a:pt x="50" y="89714"/>
                    <a:pt x="14087" y="103751"/>
                    <a:pt x="31417" y="103801"/>
                  </a:cubicBezTo>
                  <a:lnTo>
                    <a:pt x="814075" y="103801"/>
                  </a:lnTo>
                  <a:lnTo>
                    <a:pt x="814075" y="897407"/>
                  </a:lnTo>
                  <a:cubicBezTo>
                    <a:pt x="676363" y="902912"/>
                    <a:pt x="559119" y="950144"/>
                    <a:pt x="511279" y="1014408"/>
                  </a:cubicBezTo>
                  <a:lnTo>
                    <a:pt x="1169181" y="1014408"/>
                  </a:lnTo>
                  <a:cubicBezTo>
                    <a:pt x="1121706" y="949901"/>
                    <a:pt x="1006226" y="902973"/>
                    <a:pt x="868515" y="897407"/>
                  </a:cubicBezTo>
                  <a:lnTo>
                    <a:pt x="868515" y="103801"/>
                  </a:lnTo>
                  <a:lnTo>
                    <a:pt x="1651172" y="103801"/>
                  </a:lnTo>
                  <a:cubicBezTo>
                    <a:pt x="1668502" y="103751"/>
                    <a:pt x="1682539" y="89714"/>
                    <a:pt x="1682589" y="72384"/>
                  </a:cubicBezTo>
                  <a:lnTo>
                    <a:pt x="1682589" y="31417"/>
                  </a:lnTo>
                  <a:cubicBezTo>
                    <a:pt x="1682539" y="14087"/>
                    <a:pt x="1668503" y="50"/>
                    <a:pt x="1651172" y="0"/>
                  </a:cubicBezTo>
                  <a:close/>
                </a:path>
              </a:pathLst>
            </a:custGeom>
            <a:solidFill>
              <a:srgbClr val="2B478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4" name="任意多边形: 形状 3463"/>
            <p:cNvSpPr/>
            <p:nvPr/>
          </p:nvSpPr>
          <p:spPr>
            <a:xfrm>
              <a:off x="5659263" y="5951407"/>
              <a:ext cx="1130525" cy="886732"/>
            </a:xfrm>
            <a:custGeom>
              <a:avLst/>
              <a:gdLst>
                <a:gd name="connsiteX0" fmla="*/ 1106438 w 1130525"/>
                <a:gd name="connsiteY0" fmla="*/ 0 h 886732"/>
                <a:gd name="connsiteX1" fmla="*/ 24088 w 1130525"/>
                <a:gd name="connsiteY1" fmla="*/ 0 h 886732"/>
                <a:gd name="connsiteX2" fmla="*/ 0 w 1130525"/>
                <a:gd name="connsiteY2" fmla="*/ 24057 h 886732"/>
                <a:gd name="connsiteX3" fmla="*/ 0 w 1130525"/>
                <a:gd name="connsiteY3" fmla="*/ 66636 h 886732"/>
                <a:gd name="connsiteX4" fmla="*/ 24088 w 1130525"/>
                <a:gd name="connsiteY4" fmla="*/ 90693 h 886732"/>
                <a:gd name="connsiteX5" fmla="*/ 541450 w 1130525"/>
                <a:gd name="connsiteY5" fmla="*/ 90693 h 886732"/>
                <a:gd name="connsiteX6" fmla="*/ 541450 w 1130525"/>
                <a:gd name="connsiteY6" fmla="*/ 784422 h 886732"/>
                <a:gd name="connsiteX7" fmla="*/ 278648 w 1130525"/>
                <a:gd name="connsiteY7" fmla="*/ 886154 h 886732"/>
                <a:gd name="connsiteX8" fmla="*/ 851879 w 1130525"/>
                <a:gd name="connsiteY8" fmla="*/ 886732 h 886732"/>
                <a:gd name="connsiteX9" fmla="*/ 589077 w 1130525"/>
                <a:gd name="connsiteY9" fmla="*/ 784452 h 886732"/>
                <a:gd name="connsiteX10" fmla="*/ 589077 w 1130525"/>
                <a:gd name="connsiteY10" fmla="*/ 90723 h 886732"/>
                <a:gd name="connsiteX11" fmla="*/ 1106438 w 1130525"/>
                <a:gd name="connsiteY11" fmla="*/ 90723 h 886732"/>
                <a:gd name="connsiteX12" fmla="*/ 1130526 w 1130525"/>
                <a:gd name="connsiteY12" fmla="*/ 66666 h 886732"/>
                <a:gd name="connsiteX13" fmla="*/ 1130526 w 1130525"/>
                <a:gd name="connsiteY13" fmla="*/ 24087 h 886732"/>
                <a:gd name="connsiteX14" fmla="*/ 1106438 w 1130525"/>
                <a:gd name="connsiteY14" fmla="*/ 0 h 88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0525" h="886732">
                  <a:moveTo>
                    <a:pt x="1106438" y="0"/>
                  </a:moveTo>
                  <a:lnTo>
                    <a:pt x="24088" y="0"/>
                  </a:lnTo>
                  <a:cubicBezTo>
                    <a:pt x="10810" y="33"/>
                    <a:pt x="50" y="10780"/>
                    <a:pt x="0" y="24057"/>
                  </a:cubicBezTo>
                  <a:lnTo>
                    <a:pt x="0" y="66636"/>
                  </a:lnTo>
                  <a:cubicBezTo>
                    <a:pt x="50" y="79913"/>
                    <a:pt x="10810" y="90659"/>
                    <a:pt x="24088" y="90693"/>
                  </a:cubicBezTo>
                  <a:lnTo>
                    <a:pt x="541450" y="90693"/>
                  </a:lnTo>
                  <a:lnTo>
                    <a:pt x="541450" y="784422"/>
                  </a:lnTo>
                  <a:cubicBezTo>
                    <a:pt x="421286" y="789197"/>
                    <a:pt x="320436" y="830042"/>
                    <a:pt x="278648" y="886154"/>
                  </a:cubicBezTo>
                  <a:lnTo>
                    <a:pt x="851879" y="886732"/>
                  </a:lnTo>
                  <a:cubicBezTo>
                    <a:pt x="810395" y="830346"/>
                    <a:pt x="709453" y="789409"/>
                    <a:pt x="589077" y="784452"/>
                  </a:cubicBezTo>
                  <a:lnTo>
                    <a:pt x="589077" y="90723"/>
                  </a:lnTo>
                  <a:lnTo>
                    <a:pt x="1106438" y="90723"/>
                  </a:lnTo>
                  <a:cubicBezTo>
                    <a:pt x="1119716" y="90690"/>
                    <a:pt x="1130476" y="79944"/>
                    <a:pt x="1130526" y="66666"/>
                  </a:cubicBezTo>
                  <a:lnTo>
                    <a:pt x="1130526" y="24087"/>
                  </a:lnTo>
                  <a:cubicBezTo>
                    <a:pt x="1130493" y="10798"/>
                    <a:pt x="1119728" y="33"/>
                    <a:pt x="1106438" y="0"/>
                  </a:cubicBezTo>
                  <a:close/>
                </a:path>
              </a:pathLst>
            </a:custGeom>
            <a:solidFill>
              <a:srgbClr val="2B478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5" name="任意多边形: 形状 3464"/>
            <p:cNvSpPr/>
            <p:nvPr/>
          </p:nvSpPr>
          <p:spPr>
            <a:xfrm>
              <a:off x="1340658" y="5269211"/>
              <a:ext cx="799860" cy="880273"/>
            </a:xfrm>
            <a:custGeom>
              <a:avLst/>
              <a:gdLst>
                <a:gd name="connsiteX0" fmla="*/ 716842 w 799860"/>
                <a:gd name="connsiteY0" fmla="*/ 380921 h 880273"/>
                <a:gd name="connsiteX1" fmla="*/ 415750 w 799860"/>
                <a:gd name="connsiteY1" fmla="*/ 422527 h 880273"/>
                <a:gd name="connsiteX2" fmla="*/ 702730 w 799860"/>
                <a:gd name="connsiteY2" fmla="*/ 481285 h 880273"/>
                <a:gd name="connsiteX3" fmla="*/ 446863 w 799860"/>
                <a:gd name="connsiteY3" fmla="*/ 740590 h 880273"/>
                <a:gd name="connsiteX4" fmla="*/ 166816 w 799860"/>
                <a:gd name="connsiteY4" fmla="*/ 629976 h 880273"/>
                <a:gd name="connsiteX5" fmla="*/ 56233 w 799860"/>
                <a:gd name="connsiteY5" fmla="*/ 671430 h 880273"/>
                <a:gd name="connsiteX6" fmla="*/ 325878 w 799860"/>
                <a:gd name="connsiteY6" fmla="*/ 741076 h 880273"/>
                <a:gd name="connsiteX7" fmla="*/ 322442 w 799860"/>
                <a:gd name="connsiteY7" fmla="*/ 868509 h 880273"/>
                <a:gd name="connsiteX8" fmla="*/ 24664 w 799860"/>
                <a:gd name="connsiteY8" fmla="*/ 859658 h 880273"/>
                <a:gd name="connsiteX9" fmla="*/ 2371 w 799860"/>
                <a:gd name="connsiteY9" fmla="*/ 536212 h 880273"/>
                <a:gd name="connsiteX10" fmla="*/ 6994 w 799860"/>
                <a:gd name="connsiteY10" fmla="*/ 485209 h 880273"/>
                <a:gd name="connsiteX11" fmla="*/ 178860 w 799860"/>
                <a:gd name="connsiteY11" fmla="*/ 53065 h 880273"/>
                <a:gd name="connsiteX12" fmla="*/ 329346 w 799860"/>
                <a:gd name="connsiteY12" fmla="*/ 24933 h 880273"/>
                <a:gd name="connsiteX13" fmla="*/ 215265 w 799860"/>
                <a:gd name="connsiteY13" fmla="*/ 305009 h 880273"/>
                <a:gd name="connsiteX14" fmla="*/ 460701 w 799860"/>
                <a:gd name="connsiteY14" fmla="*/ 7628 h 880273"/>
                <a:gd name="connsiteX15" fmla="*/ 785668 w 799860"/>
                <a:gd name="connsiteY15" fmla="*/ 121738 h 880273"/>
                <a:gd name="connsiteX16" fmla="*/ 716842 w 799860"/>
                <a:gd name="connsiteY16" fmla="*/ 380921 h 88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860" h="880273">
                  <a:moveTo>
                    <a:pt x="716842" y="380921"/>
                  </a:moveTo>
                  <a:cubicBezTo>
                    <a:pt x="675176" y="391323"/>
                    <a:pt x="408998" y="387855"/>
                    <a:pt x="415750" y="422527"/>
                  </a:cubicBezTo>
                  <a:cubicBezTo>
                    <a:pt x="422502" y="457198"/>
                    <a:pt x="602488" y="512429"/>
                    <a:pt x="702730" y="481285"/>
                  </a:cubicBezTo>
                  <a:cubicBezTo>
                    <a:pt x="702730" y="481285"/>
                    <a:pt x="592087" y="754397"/>
                    <a:pt x="446863" y="740590"/>
                  </a:cubicBezTo>
                  <a:cubicBezTo>
                    <a:pt x="301639" y="726782"/>
                    <a:pt x="256749" y="636911"/>
                    <a:pt x="166816" y="629976"/>
                  </a:cubicBezTo>
                  <a:cubicBezTo>
                    <a:pt x="76884" y="623042"/>
                    <a:pt x="11283" y="647251"/>
                    <a:pt x="56233" y="671430"/>
                  </a:cubicBezTo>
                  <a:cubicBezTo>
                    <a:pt x="101184" y="695608"/>
                    <a:pt x="253282" y="679398"/>
                    <a:pt x="325878" y="741076"/>
                  </a:cubicBezTo>
                  <a:cubicBezTo>
                    <a:pt x="398475" y="802755"/>
                    <a:pt x="457234" y="840863"/>
                    <a:pt x="322442" y="868509"/>
                  </a:cubicBezTo>
                  <a:cubicBezTo>
                    <a:pt x="240326" y="885357"/>
                    <a:pt x="118338" y="885540"/>
                    <a:pt x="24664" y="859658"/>
                  </a:cubicBezTo>
                  <a:cubicBezTo>
                    <a:pt x="4896" y="755006"/>
                    <a:pt x="-4837" y="645548"/>
                    <a:pt x="2371" y="536212"/>
                  </a:cubicBezTo>
                  <a:cubicBezTo>
                    <a:pt x="3507" y="519201"/>
                    <a:pt x="5048" y="502200"/>
                    <a:pt x="6994" y="485209"/>
                  </a:cubicBezTo>
                  <a:cubicBezTo>
                    <a:pt x="24330" y="335119"/>
                    <a:pt x="75698" y="186762"/>
                    <a:pt x="178860" y="53065"/>
                  </a:cubicBezTo>
                  <a:cubicBezTo>
                    <a:pt x="236646" y="34422"/>
                    <a:pt x="292697" y="21405"/>
                    <a:pt x="329346" y="24933"/>
                  </a:cubicBezTo>
                  <a:cubicBezTo>
                    <a:pt x="329346" y="24933"/>
                    <a:pt x="159913" y="311913"/>
                    <a:pt x="215265" y="305009"/>
                  </a:cubicBezTo>
                  <a:cubicBezTo>
                    <a:pt x="270617" y="298106"/>
                    <a:pt x="460701" y="7628"/>
                    <a:pt x="460701" y="7628"/>
                  </a:cubicBezTo>
                  <a:cubicBezTo>
                    <a:pt x="460701" y="7628"/>
                    <a:pt x="740747" y="-44075"/>
                    <a:pt x="785668" y="121738"/>
                  </a:cubicBezTo>
                  <a:cubicBezTo>
                    <a:pt x="830588" y="287552"/>
                    <a:pt x="758174" y="370581"/>
                    <a:pt x="716842" y="380921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6" name="任意多边形: 形状 3465"/>
            <p:cNvSpPr/>
            <p:nvPr/>
          </p:nvSpPr>
          <p:spPr>
            <a:xfrm>
              <a:off x="1343151" y="5442987"/>
              <a:ext cx="654556" cy="362344"/>
            </a:xfrm>
            <a:custGeom>
              <a:avLst/>
              <a:gdLst>
                <a:gd name="connsiteX0" fmla="*/ 654557 w 654556"/>
                <a:gd name="connsiteY0" fmla="*/ 0 h 362344"/>
                <a:gd name="connsiteX1" fmla="*/ 0 w 654556"/>
                <a:gd name="connsiteY1" fmla="*/ 362345 h 362344"/>
                <a:gd name="connsiteX2" fmla="*/ 4623 w 654556"/>
                <a:gd name="connsiteY2" fmla="*/ 311342 h 362344"/>
                <a:gd name="connsiteX3" fmla="*/ 654557 w 654556"/>
                <a:gd name="connsiteY3" fmla="*/ 0 h 3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556" h="362344">
                  <a:moveTo>
                    <a:pt x="654557" y="0"/>
                  </a:moveTo>
                  <a:cubicBezTo>
                    <a:pt x="298872" y="144007"/>
                    <a:pt x="104531" y="266360"/>
                    <a:pt x="0" y="362345"/>
                  </a:cubicBezTo>
                  <a:cubicBezTo>
                    <a:pt x="1135" y="345334"/>
                    <a:pt x="2676" y="328333"/>
                    <a:pt x="4623" y="311342"/>
                  </a:cubicBezTo>
                  <a:cubicBezTo>
                    <a:pt x="237042" y="137833"/>
                    <a:pt x="633906" y="6752"/>
                    <a:pt x="654557" y="0"/>
                  </a:cubicBezTo>
                  <a:close/>
                </a:path>
              </a:pathLst>
            </a:custGeom>
            <a:solidFill>
              <a:schemeClr val="bg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7" name="任意多边形: 形状 3466"/>
            <p:cNvSpPr/>
            <p:nvPr/>
          </p:nvSpPr>
          <p:spPr>
            <a:xfrm>
              <a:off x="1384969" y="6215517"/>
              <a:ext cx="150242" cy="119798"/>
            </a:xfrm>
            <a:custGeom>
              <a:avLst/>
              <a:gdLst>
                <a:gd name="connsiteX0" fmla="*/ 33029 w 150242"/>
                <a:gd name="connsiteY0" fmla="*/ 119798 h 119798"/>
                <a:gd name="connsiteX1" fmla="*/ 0 w 150242"/>
                <a:gd name="connsiteY1" fmla="*/ 2707 h 119798"/>
                <a:gd name="connsiteX2" fmla="*/ 2494 w 150242"/>
                <a:gd name="connsiteY2" fmla="*/ 0 h 119798"/>
                <a:gd name="connsiteX3" fmla="*/ 150242 w 150242"/>
                <a:gd name="connsiteY3" fmla="*/ 78132 h 119798"/>
                <a:gd name="connsiteX4" fmla="*/ 33029 w 150242"/>
                <a:gd name="connsiteY4" fmla="*/ 119798 h 11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242" h="119798">
                  <a:moveTo>
                    <a:pt x="33029" y="119798"/>
                  </a:moveTo>
                  <a:cubicBezTo>
                    <a:pt x="21016" y="81964"/>
                    <a:pt x="9884" y="42822"/>
                    <a:pt x="0" y="2707"/>
                  </a:cubicBezTo>
                  <a:lnTo>
                    <a:pt x="2494" y="0"/>
                  </a:lnTo>
                  <a:cubicBezTo>
                    <a:pt x="2494" y="0"/>
                    <a:pt x="121897" y="43065"/>
                    <a:pt x="150242" y="78132"/>
                  </a:cubicBezTo>
                  <a:cubicBezTo>
                    <a:pt x="150242" y="78132"/>
                    <a:pt x="47323" y="103649"/>
                    <a:pt x="33029" y="119798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8" name="任意多边形: 形状 3467"/>
            <p:cNvSpPr/>
            <p:nvPr/>
          </p:nvSpPr>
          <p:spPr>
            <a:xfrm>
              <a:off x="1420492" y="6327925"/>
              <a:ext cx="227836" cy="189947"/>
            </a:xfrm>
            <a:custGeom>
              <a:avLst/>
              <a:gdLst>
                <a:gd name="connsiteX0" fmla="*/ 219706 w 227836"/>
                <a:gd name="connsiteY0" fmla="*/ 130473 h 189947"/>
                <a:gd name="connsiteX1" fmla="*/ 121958 w 227836"/>
                <a:gd name="connsiteY1" fmla="*/ 185947 h 189947"/>
                <a:gd name="connsiteX2" fmla="*/ 33272 w 227836"/>
                <a:gd name="connsiteY2" fmla="*/ 110583 h 189947"/>
                <a:gd name="connsiteX3" fmla="*/ 10888 w 227836"/>
                <a:gd name="connsiteY3" fmla="*/ 48144 h 189947"/>
                <a:gd name="connsiteX4" fmla="*/ 7603 w 227836"/>
                <a:gd name="connsiteY4" fmla="*/ 38412 h 189947"/>
                <a:gd name="connsiteX5" fmla="*/ 0 w 227836"/>
                <a:gd name="connsiteY5" fmla="*/ 15207 h 189947"/>
                <a:gd name="connsiteX6" fmla="*/ 158454 w 227836"/>
                <a:gd name="connsiteY6" fmla="*/ 0 h 189947"/>
                <a:gd name="connsiteX7" fmla="*/ 219706 w 227836"/>
                <a:gd name="connsiteY7" fmla="*/ 130473 h 18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836" h="189947">
                  <a:moveTo>
                    <a:pt x="219706" y="130473"/>
                  </a:moveTo>
                  <a:cubicBezTo>
                    <a:pt x="183210" y="192608"/>
                    <a:pt x="137195" y="195254"/>
                    <a:pt x="121958" y="185947"/>
                  </a:cubicBezTo>
                  <a:cubicBezTo>
                    <a:pt x="109792" y="178435"/>
                    <a:pt x="57633" y="125120"/>
                    <a:pt x="33272" y="110583"/>
                  </a:cubicBezTo>
                  <a:cubicBezTo>
                    <a:pt x="25628" y="90307"/>
                    <a:pt x="18167" y="69494"/>
                    <a:pt x="10888" y="48144"/>
                  </a:cubicBezTo>
                  <a:cubicBezTo>
                    <a:pt x="9793" y="45103"/>
                    <a:pt x="8698" y="41697"/>
                    <a:pt x="7603" y="38412"/>
                  </a:cubicBezTo>
                  <a:cubicBezTo>
                    <a:pt x="5049" y="30748"/>
                    <a:pt x="2514" y="23013"/>
                    <a:pt x="0" y="15207"/>
                  </a:cubicBezTo>
                  <a:cubicBezTo>
                    <a:pt x="25912" y="26307"/>
                    <a:pt x="158454" y="0"/>
                    <a:pt x="158454" y="0"/>
                  </a:cubicBezTo>
                  <a:cubicBezTo>
                    <a:pt x="158454" y="0"/>
                    <a:pt x="256111" y="68369"/>
                    <a:pt x="219706" y="130473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9" name="任意多边形: 形状 3468"/>
            <p:cNvSpPr/>
            <p:nvPr/>
          </p:nvSpPr>
          <p:spPr>
            <a:xfrm>
              <a:off x="1428095" y="6366307"/>
              <a:ext cx="158575" cy="68825"/>
            </a:xfrm>
            <a:custGeom>
              <a:avLst/>
              <a:gdLst>
                <a:gd name="connsiteX0" fmla="*/ 158575 w 158575"/>
                <a:gd name="connsiteY0" fmla="*/ 68825 h 68825"/>
                <a:gd name="connsiteX1" fmla="*/ 3285 w 158575"/>
                <a:gd name="connsiteY1" fmla="*/ 9732 h 68825"/>
                <a:gd name="connsiteX2" fmla="*/ 0 w 158575"/>
                <a:gd name="connsiteY2" fmla="*/ 0 h 68825"/>
                <a:gd name="connsiteX3" fmla="*/ 158575 w 158575"/>
                <a:gd name="connsiteY3" fmla="*/ 68825 h 6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575" h="68825">
                  <a:moveTo>
                    <a:pt x="158575" y="68825"/>
                  </a:moveTo>
                  <a:cubicBezTo>
                    <a:pt x="107862" y="46472"/>
                    <a:pt x="56029" y="26749"/>
                    <a:pt x="3285" y="9732"/>
                  </a:cubicBezTo>
                  <a:cubicBezTo>
                    <a:pt x="2190" y="6691"/>
                    <a:pt x="1095" y="3285"/>
                    <a:pt x="0" y="0"/>
                  </a:cubicBezTo>
                  <a:cubicBezTo>
                    <a:pt x="54186" y="19752"/>
                    <a:pt x="107140" y="42735"/>
                    <a:pt x="158575" y="68825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0" name="任意多边形: 形状 3469"/>
            <p:cNvSpPr/>
            <p:nvPr/>
          </p:nvSpPr>
          <p:spPr>
            <a:xfrm>
              <a:off x="5923796" y="6702283"/>
              <a:ext cx="271990" cy="135461"/>
            </a:xfrm>
            <a:custGeom>
              <a:avLst/>
              <a:gdLst>
                <a:gd name="connsiteX0" fmla="*/ 99242 w 271990"/>
                <a:gd name="connsiteY0" fmla="*/ 0 h 135461"/>
                <a:gd name="connsiteX1" fmla="*/ 179625 w 271990"/>
                <a:gd name="connsiteY1" fmla="*/ 80109 h 135461"/>
                <a:gd name="connsiteX2" fmla="*/ 271990 w 271990"/>
                <a:gd name="connsiteY2" fmla="*/ 135461 h 135461"/>
                <a:gd name="connsiteX3" fmla="*/ 108731 w 271990"/>
                <a:gd name="connsiteY3" fmla="*/ 135461 h 135461"/>
                <a:gd name="connsiteX4" fmla="*/ 5326 w 271990"/>
                <a:gd name="connsiteY4" fmla="*/ 107359 h 135461"/>
                <a:gd name="connsiteX5" fmla="*/ 5326 w 271990"/>
                <a:gd name="connsiteY5" fmla="*/ 45681 h 135461"/>
                <a:gd name="connsiteX6" fmla="*/ 21718 w 271990"/>
                <a:gd name="connsiteY6" fmla="*/ 61 h 135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990" h="135461">
                  <a:moveTo>
                    <a:pt x="99242" y="0"/>
                  </a:moveTo>
                  <a:cubicBezTo>
                    <a:pt x="99242" y="0"/>
                    <a:pt x="163658" y="64355"/>
                    <a:pt x="179625" y="80109"/>
                  </a:cubicBezTo>
                  <a:cubicBezTo>
                    <a:pt x="195592" y="95863"/>
                    <a:pt x="255658" y="88959"/>
                    <a:pt x="271990" y="135461"/>
                  </a:cubicBezTo>
                  <a:lnTo>
                    <a:pt x="108731" y="135461"/>
                  </a:lnTo>
                  <a:cubicBezTo>
                    <a:pt x="108731" y="135461"/>
                    <a:pt x="68281" y="105930"/>
                    <a:pt x="5326" y="107359"/>
                  </a:cubicBezTo>
                  <a:cubicBezTo>
                    <a:pt x="5326" y="107359"/>
                    <a:pt x="-6657" y="62895"/>
                    <a:pt x="5326" y="45681"/>
                  </a:cubicBezTo>
                  <a:cubicBezTo>
                    <a:pt x="17308" y="28467"/>
                    <a:pt x="21718" y="61"/>
                    <a:pt x="21718" y="61"/>
                  </a:cubicBezTo>
                  <a:close/>
                </a:path>
              </a:pathLst>
            </a:custGeom>
            <a:solidFill>
              <a:srgbClr val="A5393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1" name="任意多边形: 形状 3470"/>
            <p:cNvSpPr/>
            <p:nvPr/>
          </p:nvSpPr>
          <p:spPr>
            <a:xfrm>
              <a:off x="5929121" y="6808012"/>
              <a:ext cx="66027" cy="29732"/>
            </a:xfrm>
            <a:custGeom>
              <a:avLst/>
              <a:gdLst>
                <a:gd name="connsiteX0" fmla="*/ 0 w 66027"/>
                <a:gd name="connsiteY0" fmla="*/ 1630 h 29732"/>
                <a:gd name="connsiteX1" fmla="*/ 8242 w 66027"/>
                <a:gd name="connsiteY1" fmla="*/ 29732 h 29732"/>
                <a:gd name="connsiteX2" fmla="*/ 66027 w 66027"/>
                <a:gd name="connsiteY2" fmla="*/ 29732 h 29732"/>
                <a:gd name="connsiteX3" fmla="*/ 66027 w 66027"/>
                <a:gd name="connsiteY3" fmla="*/ 5979 h 29732"/>
                <a:gd name="connsiteX4" fmla="*/ 0 w 66027"/>
                <a:gd name="connsiteY4" fmla="*/ 1630 h 2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27" h="29732">
                  <a:moveTo>
                    <a:pt x="0" y="1630"/>
                  </a:moveTo>
                  <a:lnTo>
                    <a:pt x="8242" y="29732"/>
                  </a:lnTo>
                  <a:lnTo>
                    <a:pt x="66027" y="29732"/>
                  </a:lnTo>
                  <a:lnTo>
                    <a:pt x="66027" y="5979"/>
                  </a:lnTo>
                  <a:cubicBezTo>
                    <a:pt x="44563" y="-67"/>
                    <a:pt x="22071" y="-1549"/>
                    <a:pt x="0" y="1630"/>
                  </a:cubicBezTo>
                  <a:close/>
                </a:path>
              </a:pathLst>
            </a:custGeom>
            <a:solidFill>
              <a:srgbClr val="A5393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2" name="任意多边形: 形状 3471"/>
            <p:cNvSpPr/>
            <p:nvPr/>
          </p:nvSpPr>
          <p:spPr>
            <a:xfrm>
              <a:off x="5923711" y="6227013"/>
              <a:ext cx="154070" cy="475421"/>
            </a:xfrm>
            <a:custGeom>
              <a:avLst/>
              <a:gdLst>
                <a:gd name="connsiteX0" fmla="*/ 118 w 154070"/>
                <a:gd name="connsiteY0" fmla="*/ 0 h 475421"/>
                <a:gd name="connsiteX1" fmla="*/ 21834 w 154070"/>
                <a:gd name="connsiteY1" fmla="*/ 475422 h 475421"/>
                <a:gd name="connsiteX2" fmla="*/ 99327 w 154070"/>
                <a:gd name="connsiteY2" fmla="*/ 475422 h 475421"/>
                <a:gd name="connsiteX3" fmla="*/ 154071 w 154070"/>
                <a:gd name="connsiteY3" fmla="*/ 153892 h 475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0" h="475421">
                  <a:moveTo>
                    <a:pt x="118" y="0"/>
                  </a:moveTo>
                  <a:cubicBezTo>
                    <a:pt x="118" y="0"/>
                    <a:pt x="-2923" y="305137"/>
                    <a:pt x="21834" y="475422"/>
                  </a:cubicBezTo>
                  <a:lnTo>
                    <a:pt x="99327" y="475422"/>
                  </a:lnTo>
                  <a:lnTo>
                    <a:pt x="154071" y="153892"/>
                  </a:lnTo>
                  <a:close/>
                </a:path>
              </a:pathLst>
            </a:custGeom>
            <a:solidFill>
              <a:srgbClr val="23386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3" name="任意多边形: 形状 3472"/>
            <p:cNvSpPr/>
            <p:nvPr/>
          </p:nvSpPr>
          <p:spPr>
            <a:xfrm>
              <a:off x="5275004" y="6077988"/>
              <a:ext cx="977502" cy="624295"/>
            </a:xfrm>
            <a:custGeom>
              <a:avLst/>
              <a:gdLst>
                <a:gd name="connsiteX0" fmla="*/ 977503 w 977502"/>
                <a:gd name="connsiteY0" fmla="*/ 624295 h 624295"/>
                <a:gd name="connsiteX1" fmla="*/ 899949 w 977502"/>
                <a:gd name="connsiteY1" fmla="*/ 624295 h 624295"/>
                <a:gd name="connsiteX2" fmla="*/ 621545 w 977502"/>
                <a:gd name="connsiteY2" fmla="*/ 219402 h 624295"/>
                <a:gd name="connsiteX3" fmla="*/ 572610 w 977502"/>
                <a:gd name="connsiteY3" fmla="*/ 218581 h 624295"/>
                <a:gd name="connsiteX4" fmla="*/ 548523 w 977502"/>
                <a:gd name="connsiteY4" fmla="*/ 220558 h 624295"/>
                <a:gd name="connsiteX5" fmla="*/ 16775 w 977502"/>
                <a:gd name="connsiteY5" fmla="*/ 217516 h 624295"/>
                <a:gd name="connsiteX6" fmla="*/ 1964 w 977502"/>
                <a:gd name="connsiteY6" fmla="*/ 50486 h 624295"/>
                <a:gd name="connsiteX7" fmla="*/ 48284 w 977502"/>
                <a:gd name="connsiteY7" fmla="*/ 25943 h 624295"/>
                <a:gd name="connsiteX8" fmla="*/ 97219 w 977502"/>
                <a:gd name="connsiteY8" fmla="*/ 0 h 624295"/>
                <a:gd name="connsiteX9" fmla="*/ 697153 w 977502"/>
                <a:gd name="connsiteY9" fmla="*/ 51246 h 624295"/>
                <a:gd name="connsiteX10" fmla="*/ 977503 w 977502"/>
                <a:gd name="connsiteY10" fmla="*/ 624295 h 62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7502" h="624295">
                  <a:moveTo>
                    <a:pt x="977503" y="624295"/>
                  </a:moveTo>
                  <a:lnTo>
                    <a:pt x="899949" y="624295"/>
                  </a:lnTo>
                  <a:cubicBezTo>
                    <a:pt x="896238" y="620433"/>
                    <a:pt x="658619" y="374145"/>
                    <a:pt x="621545" y="219402"/>
                  </a:cubicBezTo>
                  <a:cubicBezTo>
                    <a:pt x="605264" y="218165"/>
                    <a:pt x="588924" y="217891"/>
                    <a:pt x="572610" y="218581"/>
                  </a:cubicBezTo>
                  <a:cubicBezTo>
                    <a:pt x="564855" y="218946"/>
                    <a:pt x="556673" y="219554"/>
                    <a:pt x="548523" y="220558"/>
                  </a:cubicBezTo>
                  <a:cubicBezTo>
                    <a:pt x="512574" y="225059"/>
                    <a:pt x="41501" y="242303"/>
                    <a:pt x="16775" y="217516"/>
                  </a:cubicBezTo>
                  <a:cubicBezTo>
                    <a:pt x="-7951" y="192730"/>
                    <a:pt x="1964" y="50486"/>
                    <a:pt x="1964" y="50486"/>
                  </a:cubicBezTo>
                  <a:lnTo>
                    <a:pt x="48284" y="25943"/>
                  </a:lnTo>
                  <a:lnTo>
                    <a:pt x="97219" y="0"/>
                  </a:lnTo>
                  <a:cubicBezTo>
                    <a:pt x="97219" y="0"/>
                    <a:pt x="640523" y="8546"/>
                    <a:pt x="697153" y="51246"/>
                  </a:cubicBezTo>
                  <a:cubicBezTo>
                    <a:pt x="753782" y="93947"/>
                    <a:pt x="886506" y="378221"/>
                    <a:pt x="977503" y="624295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4" name="任意多边形: 形状 3473"/>
            <p:cNvSpPr/>
            <p:nvPr/>
          </p:nvSpPr>
          <p:spPr>
            <a:xfrm>
              <a:off x="6153234" y="6702283"/>
              <a:ext cx="272020" cy="135886"/>
            </a:xfrm>
            <a:custGeom>
              <a:avLst/>
              <a:gdLst>
                <a:gd name="connsiteX0" fmla="*/ 99273 w 272020"/>
                <a:gd name="connsiteY0" fmla="*/ 0 h 135886"/>
                <a:gd name="connsiteX1" fmla="*/ 179655 w 272020"/>
                <a:gd name="connsiteY1" fmla="*/ 80382 h 135886"/>
                <a:gd name="connsiteX2" fmla="*/ 272021 w 272020"/>
                <a:gd name="connsiteY2" fmla="*/ 135887 h 135886"/>
                <a:gd name="connsiteX3" fmla="*/ 108731 w 272020"/>
                <a:gd name="connsiteY3" fmla="*/ 135887 h 135886"/>
                <a:gd name="connsiteX4" fmla="*/ 5326 w 272020"/>
                <a:gd name="connsiteY4" fmla="*/ 107694 h 135886"/>
                <a:gd name="connsiteX5" fmla="*/ 5326 w 272020"/>
                <a:gd name="connsiteY5" fmla="*/ 45833 h 135886"/>
                <a:gd name="connsiteX6" fmla="*/ 21718 w 272020"/>
                <a:gd name="connsiteY6" fmla="*/ 0 h 135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020" h="135886">
                  <a:moveTo>
                    <a:pt x="99273" y="0"/>
                  </a:moveTo>
                  <a:cubicBezTo>
                    <a:pt x="99273" y="0"/>
                    <a:pt x="163688" y="64537"/>
                    <a:pt x="179655" y="80382"/>
                  </a:cubicBezTo>
                  <a:cubicBezTo>
                    <a:pt x="195622" y="96228"/>
                    <a:pt x="255689" y="89233"/>
                    <a:pt x="272021" y="135887"/>
                  </a:cubicBezTo>
                  <a:lnTo>
                    <a:pt x="108731" y="135887"/>
                  </a:lnTo>
                  <a:cubicBezTo>
                    <a:pt x="108731" y="135887"/>
                    <a:pt x="68312" y="106264"/>
                    <a:pt x="5326" y="107694"/>
                  </a:cubicBezTo>
                  <a:cubicBezTo>
                    <a:pt x="5326" y="107694"/>
                    <a:pt x="-6657" y="63108"/>
                    <a:pt x="5326" y="45833"/>
                  </a:cubicBezTo>
                  <a:cubicBezTo>
                    <a:pt x="17309" y="28558"/>
                    <a:pt x="21718" y="0"/>
                    <a:pt x="21718" y="0"/>
                  </a:cubicBezTo>
                  <a:close/>
                </a:path>
              </a:pathLst>
            </a:custGeom>
            <a:solidFill>
              <a:srgbClr val="B64C4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5" name="任意多边形: 形状 3474"/>
            <p:cNvSpPr/>
            <p:nvPr/>
          </p:nvSpPr>
          <p:spPr>
            <a:xfrm>
              <a:off x="6158621" y="6808012"/>
              <a:ext cx="66027" cy="29732"/>
            </a:xfrm>
            <a:custGeom>
              <a:avLst/>
              <a:gdLst>
                <a:gd name="connsiteX0" fmla="*/ 0 w 66027"/>
                <a:gd name="connsiteY0" fmla="*/ 1630 h 29732"/>
                <a:gd name="connsiteX1" fmla="*/ 8242 w 66027"/>
                <a:gd name="connsiteY1" fmla="*/ 29732 h 29732"/>
                <a:gd name="connsiteX2" fmla="*/ 66028 w 66027"/>
                <a:gd name="connsiteY2" fmla="*/ 29732 h 29732"/>
                <a:gd name="connsiteX3" fmla="*/ 66028 w 66027"/>
                <a:gd name="connsiteY3" fmla="*/ 5979 h 29732"/>
                <a:gd name="connsiteX4" fmla="*/ 0 w 66027"/>
                <a:gd name="connsiteY4" fmla="*/ 1630 h 2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27" h="29732">
                  <a:moveTo>
                    <a:pt x="0" y="1630"/>
                  </a:moveTo>
                  <a:lnTo>
                    <a:pt x="8242" y="29732"/>
                  </a:lnTo>
                  <a:lnTo>
                    <a:pt x="66028" y="29732"/>
                  </a:lnTo>
                  <a:lnTo>
                    <a:pt x="66028" y="5979"/>
                  </a:lnTo>
                  <a:cubicBezTo>
                    <a:pt x="44564" y="-67"/>
                    <a:pt x="22072" y="-1549"/>
                    <a:pt x="0" y="1630"/>
                  </a:cubicBezTo>
                  <a:close/>
                </a:path>
              </a:pathLst>
            </a:custGeom>
            <a:solidFill>
              <a:srgbClr val="B64C4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6" name="任意多边形: 形状 3475"/>
            <p:cNvSpPr/>
            <p:nvPr/>
          </p:nvSpPr>
          <p:spPr>
            <a:xfrm>
              <a:off x="5275004" y="6103900"/>
              <a:ext cx="572609" cy="204648"/>
            </a:xfrm>
            <a:custGeom>
              <a:avLst/>
              <a:gdLst>
                <a:gd name="connsiteX0" fmla="*/ 572610 w 572609"/>
                <a:gd name="connsiteY0" fmla="*/ 192638 h 204648"/>
                <a:gd name="connsiteX1" fmla="*/ 548523 w 572609"/>
                <a:gd name="connsiteY1" fmla="*/ 194615 h 204648"/>
                <a:gd name="connsiteX2" fmla="*/ 16775 w 572609"/>
                <a:gd name="connsiteY2" fmla="*/ 191574 h 204648"/>
                <a:gd name="connsiteX3" fmla="*/ 1964 w 572609"/>
                <a:gd name="connsiteY3" fmla="*/ 24544 h 204648"/>
                <a:gd name="connsiteX4" fmla="*/ 48284 w 572609"/>
                <a:gd name="connsiteY4" fmla="*/ 0 h 204648"/>
                <a:gd name="connsiteX5" fmla="*/ 126111 w 572609"/>
                <a:gd name="connsiteY5" fmla="*/ 32998 h 204648"/>
                <a:gd name="connsiteX6" fmla="*/ 572610 w 572609"/>
                <a:gd name="connsiteY6" fmla="*/ 192638 h 204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2609" h="204648">
                  <a:moveTo>
                    <a:pt x="572610" y="192638"/>
                  </a:moveTo>
                  <a:cubicBezTo>
                    <a:pt x="564855" y="193003"/>
                    <a:pt x="556673" y="193612"/>
                    <a:pt x="548523" y="194615"/>
                  </a:cubicBezTo>
                  <a:cubicBezTo>
                    <a:pt x="512574" y="199116"/>
                    <a:pt x="41501" y="216361"/>
                    <a:pt x="16775" y="191574"/>
                  </a:cubicBezTo>
                  <a:cubicBezTo>
                    <a:pt x="-7951" y="166787"/>
                    <a:pt x="1964" y="24544"/>
                    <a:pt x="1964" y="24544"/>
                  </a:cubicBezTo>
                  <a:lnTo>
                    <a:pt x="48284" y="0"/>
                  </a:lnTo>
                  <a:lnTo>
                    <a:pt x="126111" y="32998"/>
                  </a:lnTo>
                  <a:cubicBezTo>
                    <a:pt x="126111" y="32998"/>
                    <a:pt x="114585" y="179956"/>
                    <a:pt x="572610" y="192638"/>
                  </a:cubicBezTo>
                  <a:close/>
                </a:path>
              </a:pathLst>
            </a:custGeom>
            <a:solidFill>
              <a:srgbClr val="2D427C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7" name="任意多边形: 形状 3476"/>
            <p:cNvSpPr/>
            <p:nvPr/>
          </p:nvSpPr>
          <p:spPr>
            <a:xfrm>
              <a:off x="5341453" y="5555983"/>
              <a:ext cx="512148" cy="355850"/>
            </a:xfrm>
            <a:custGeom>
              <a:avLst/>
              <a:gdLst>
                <a:gd name="connsiteX0" fmla="*/ 512122 w 512148"/>
                <a:gd name="connsiteY0" fmla="*/ 339859 h 355850"/>
                <a:gd name="connsiteX1" fmla="*/ 474044 w 512148"/>
                <a:gd name="connsiteY1" fmla="*/ 308320 h 355850"/>
                <a:gd name="connsiteX2" fmla="*/ 427907 w 512148"/>
                <a:gd name="connsiteY2" fmla="*/ 312031 h 355850"/>
                <a:gd name="connsiteX3" fmla="*/ 376478 w 512148"/>
                <a:gd name="connsiteY3" fmla="*/ 306495 h 355850"/>
                <a:gd name="connsiteX4" fmla="*/ 231193 w 512148"/>
                <a:gd name="connsiteY4" fmla="*/ 248406 h 355850"/>
                <a:gd name="connsiteX5" fmla="*/ 28975 w 512148"/>
                <a:gd name="connsiteY5" fmla="*/ 2453 h 355850"/>
                <a:gd name="connsiteX6" fmla="*/ 7686 w 512148"/>
                <a:gd name="connsiteY6" fmla="*/ 123072 h 355850"/>
                <a:gd name="connsiteX7" fmla="*/ 197434 w 512148"/>
                <a:gd name="connsiteY7" fmla="*/ 321276 h 355850"/>
                <a:gd name="connsiteX8" fmla="*/ 378546 w 512148"/>
                <a:gd name="connsiteY8" fmla="*/ 341319 h 355850"/>
                <a:gd name="connsiteX9" fmla="*/ 432226 w 512148"/>
                <a:gd name="connsiteY9" fmla="*/ 355826 h 355850"/>
                <a:gd name="connsiteX10" fmla="*/ 470060 w 512148"/>
                <a:gd name="connsiteY10" fmla="*/ 346428 h 355850"/>
                <a:gd name="connsiteX11" fmla="*/ 512122 w 512148"/>
                <a:gd name="connsiteY11" fmla="*/ 339859 h 3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2148" h="355850">
                  <a:moveTo>
                    <a:pt x="512122" y="339859"/>
                  </a:moveTo>
                  <a:cubicBezTo>
                    <a:pt x="506983" y="322607"/>
                    <a:pt x="491950" y="310156"/>
                    <a:pt x="474044" y="308320"/>
                  </a:cubicBezTo>
                  <a:cubicBezTo>
                    <a:pt x="474044" y="308320"/>
                    <a:pt x="447219" y="306374"/>
                    <a:pt x="427907" y="312031"/>
                  </a:cubicBezTo>
                  <a:cubicBezTo>
                    <a:pt x="408594" y="317687"/>
                    <a:pt x="376478" y="306495"/>
                    <a:pt x="376478" y="306495"/>
                  </a:cubicBezTo>
                  <a:cubicBezTo>
                    <a:pt x="376478" y="306495"/>
                    <a:pt x="258717" y="265559"/>
                    <a:pt x="231193" y="248406"/>
                  </a:cubicBezTo>
                  <a:cubicBezTo>
                    <a:pt x="172130" y="211666"/>
                    <a:pt x="65349" y="-26622"/>
                    <a:pt x="28975" y="2453"/>
                  </a:cubicBezTo>
                  <a:cubicBezTo>
                    <a:pt x="28975" y="2453"/>
                    <a:pt x="-18014" y="46795"/>
                    <a:pt x="7686" y="123072"/>
                  </a:cubicBezTo>
                  <a:cubicBezTo>
                    <a:pt x="33385" y="199349"/>
                    <a:pt x="135422" y="304336"/>
                    <a:pt x="197434" y="321276"/>
                  </a:cubicBezTo>
                  <a:cubicBezTo>
                    <a:pt x="243054" y="333806"/>
                    <a:pt x="362701" y="340467"/>
                    <a:pt x="378546" y="341319"/>
                  </a:cubicBezTo>
                  <a:cubicBezTo>
                    <a:pt x="398284" y="343843"/>
                    <a:pt x="425079" y="355278"/>
                    <a:pt x="432226" y="355826"/>
                  </a:cubicBezTo>
                  <a:cubicBezTo>
                    <a:pt x="440163" y="356464"/>
                    <a:pt x="457834" y="344695"/>
                    <a:pt x="470060" y="346428"/>
                  </a:cubicBezTo>
                  <a:cubicBezTo>
                    <a:pt x="514676" y="352724"/>
                    <a:pt x="512122" y="339859"/>
                    <a:pt x="512122" y="339859"/>
                  </a:cubicBezTo>
                  <a:close/>
                </a:path>
              </a:pathLst>
            </a:custGeom>
            <a:solidFill>
              <a:srgbClr val="EA8E5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8" name="任意多边形: 形状 3477"/>
            <p:cNvSpPr/>
            <p:nvPr/>
          </p:nvSpPr>
          <p:spPr>
            <a:xfrm>
              <a:off x="5242479" y="5438577"/>
              <a:ext cx="149025" cy="122691"/>
            </a:xfrm>
            <a:custGeom>
              <a:avLst/>
              <a:gdLst>
                <a:gd name="connsiteX0" fmla="*/ 149026 w 149025"/>
                <a:gd name="connsiteY0" fmla="*/ 122627 h 122691"/>
                <a:gd name="connsiteX1" fmla="*/ 0 w 149025"/>
                <a:gd name="connsiteY1" fmla="*/ 112134 h 122691"/>
                <a:gd name="connsiteX2" fmla="*/ 21533 w 149025"/>
                <a:gd name="connsiteY2" fmla="*/ 213 h 122691"/>
                <a:gd name="connsiteX3" fmla="*/ 21533 w 149025"/>
                <a:gd name="connsiteY3" fmla="*/ 0 h 122691"/>
                <a:gd name="connsiteX4" fmla="*/ 38747 w 149025"/>
                <a:gd name="connsiteY4" fmla="*/ 912 h 122691"/>
                <a:gd name="connsiteX5" fmla="*/ 120072 w 149025"/>
                <a:gd name="connsiteY5" fmla="*/ 5261 h 122691"/>
                <a:gd name="connsiteX6" fmla="*/ 119829 w 149025"/>
                <a:gd name="connsiteY6" fmla="*/ 8516 h 122691"/>
                <a:gd name="connsiteX7" fmla="*/ 117031 w 149025"/>
                <a:gd name="connsiteY7" fmla="*/ 75608 h 122691"/>
                <a:gd name="connsiteX8" fmla="*/ 122475 w 149025"/>
                <a:gd name="connsiteY8" fmla="*/ 100972 h 122691"/>
                <a:gd name="connsiteX9" fmla="*/ 149026 w 149025"/>
                <a:gd name="connsiteY9" fmla="*/ 122627 h 12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025" h="122691">
                  <a:moveTo>
                    <a:pt x="149026" y="122627"/>
                  </a:moveTo>
                  <a:cubicBezTo>
                    <a:pt x="100364" y="123326"/>
                    <a:pt x="46168" y="118247"/>
                    <a:pt x="0" y="112134"/>
                  </a:cubicBezTo>
                  <a:cubicBezTo>
                    <a:pt x="8516" y="97870"/>
                    <a:pt x="18674" y="56843"/>
                    <a:pt x="21533" y="213"/>
                  </a:cubicBezTo>
                  <a:lnTo>
                    <a:pt x="21533" y="0"/>
                  </a:lnTo>
                  <a:lnTo>
                    <a:pt x="38747" y="912"/>
                  </a:lnTo>
                  <a:lnTo>
                    <a:pt x="120072" y="5261"/>
                  </a:lnTo>
                  <a:cubicBezTo>
                    <a:pt x="120072" y="5261"/>
                    <a:pt x="120072" y="6448"/>
                    <a:pt x="119829" y="8516"/>
                  </a:cubicBezTo>
                  <a:cubicBezTo>
                    <a:pt x="119068" y="19495"/>
                    <a:pt x="116787" y="55383"/>
                    <a:pt x="117031" y="75608"/>
                  </a:cubicBezTo>
                  <a:cubicBezTo>
                    <a:pt x="117213" y="83393"/>
                    <a:pt x="121258" y="100182"/>
                    <a:pt x="122475" y="100972"/>
                  </a:cubicBezTo>
                  <a:cubicBezTo>
                    <a:pt x="131295" y="108606"/>
                    <a:pt x="140206" y="115692"/>
                    <a:pt x="149026" y="122627"/>
                  </a:cubicBezTo>
                  <a:close/>
                </a:path>
              </a:pathLst>
            </a:custGeom>
            <a:solidFill>
              <a:srgbClr val="FFB07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9" name="任意多边形: 形状 3478"/>
            <p:cNvSpPr/>
            <p:nvPr/>
          </p:nvSpPr>
          <p:spPr>
            <a:xfrm>
              <a:off x="5130163" y="5174801"/>
              <a:ext cx="261615" cy="272048"/>
            </a:xfrm>
            <a:custGeom>
              <a:avLst/>
              <a:gdLst>
                <a:gd name="connsiteX0" fmla="*/ 116817 w 261615"/>
                <a:gd name="connsiteY0" fmla="*/ 42823 h 272048"/>
                <a:gd name="connsiteX1" fmla="*/ 22749 w 261615"/>
                <a:gd name="connsiteY1" fmla="*/ 2647 h 272048"/>
                <a:gd name="connsiteX2" fmla="*/ 72079 w 261615"/>
                <a:gd name="connsiteY2" fmla="*/ 14022 h 272048"/>
                <a:gd name="connsiteX3" fmla="*/ 21958 w 261615"/>
                <a:gd name="connsiteY3" fmla="*/ 10433 h 272048"/>
                <a:gd name="connsiteX4" fmla="*/ 669 w 261615"/>
                <a:gd name="connsiteY4" fmla="*/ 73663 h 272048"/>
                <a:gd name="connsiteX5" fmla="*/ 37773 w 261615"/>
                <a:gd name="connsiteY5" fmla="*/ 122810 h 272048"/>
                <a:gd name="connsiteX6" fmla="*/ 54013 w 261615"/>
                <a:gd name="connsiteY6" fmla="*/ 119222 h 272048"/>
                <a:gd name="connsiteX7" fmla="*/ 47718 w 261615"/>
                <a:gd name="connsiteY7" fmla="*/ 140085 h 272048"/>
                <a:gd name="connsiteX8" fmla="*/ 101094 w 261615"/>
                <a:gd name="connsiteY8" fmla="*/ 252615 h 272048"/>
                <a:gd name="connsiteX9" fmla="*/ 127948 w 261615"/>
                <a:gd name="connsiteY9" fmla="*/ 272049 h 272048"/>
                <a:gd name="connsiteX10" fmla="*/ 261615 w 261615"/>
                <a:gd name="connsiteY10" fmla="*/ 104106 h 272048"/>
                <a:gd name="connsiteX11" fmla="*/ 116817 w 261615"/>
                <a:gd name="connsiteY11" fmla="*/ 42823 h 27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615" h="272048">
                  <a:moveTo>
                    <a:pt x="116817" y="42823"/>
                  </a:moveTo>
                  <a:cubicBezTo>
                    <a:pt x="115601" y="38170"/>
                    <a:pt x="100698" y="-11921"/>
                    <a:pt x="22749" y="2647"/>
                  </a:cubicBezTo>
                  <a:cubicBezTo>
                    <a:pt x="22749" y="2647"/>
                    <a:pt x="61799" y="-1246"/>
                    <a:pt x="72079" y="14022"/>
                  </a:cubicBezTo>
                  <a:cubicBezTo>
                    <a:pt x="72079" y="14022"/>
                    <a:pt x="41666" y="-881"/>
                    <a:pt x="21958" y="10433"/>
                  </a:cubicBezTo>
                  <a:cubicBezTo>
                    <a:pt x="2250" y="21747"/>
                    <a:pt x="-1856" y="61467"/>
                    <a:pt x="669" y="73663"/>
                  </a:cubicBezTo>
                  <a:cubicBezTo>
                    <a:pt x="3193" y="85858"/>
                    <a:pt x="23661" y="122324"/>
                    <a:pt x="37773" y="122810"/>
                  </a:cubicBezTo>
                  <a:cubicBezTo>
                    <a:pt x="43372" y="122710"/>
                    <a:pt x="48894" y="121490"/>
                    <a:pt x="54013" y="119222"/>
                  </a:cubicBezTo>
                  <a:cubicBezTo>
                    <a:pt x="51507" y="126047"/>
                    <a:pt x="49405" y="133013"/>
                    <a:pt x="47718" y="140085"/>
                  </a:cubicBezTo>
                  <a:cubicBezTo>
                    <a:pt x="30899" y="210310"/>
                    <a:pt x="76458" y="265175"/>
                    <a:pt x="101094" y="252615"/>
                  </a:cubicBezTo>
                  <a:cubicBezTo>
                    <a:pt x="116878" y="244494"/>
                    <a:pt x="127948" y="272049"/>
                    <a:pt x="127948" y="272049"/>
                  </a:cubicBezTo>
                  <a:lnTo>
                    <a:pt x="261615" y="104106"/>
                  </a:lnTo>
                  <a:cubicBezTo>
                    <a:pt x="261615" y="104106"/>
                    <a:pt x="174390" y="-6477"/>
                    <a:pt x="116817" y="42823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0" name="任意多边形: 形状 3479"/>
            <p:cNvSpPr/>
            <p:nvPr/>
          </p:nvSpPr>
          <p:spPr>
            <a:xfrm>
              <a:off x="5263403" y="5437817"/>
              <a:ext cx="98843" cy="76367"/>
            </a:xfrm>
            <a:custGeom>
              <a:avLst/>
              <a:gdLst>
                <a:gd name="connsiteX0" fmla="*/ 96045 w 98843"/>
                <a:gd name="connsiteY0" fmla="*/ 76368 h 76367"/>
                <a:gd name="connsiteX1" fmla="*/ 548 w 98843"/>
                <a:gd name="connsiteY1" fmla="*/ 943 h 76367"/>
                <a:gd name="connsiteX2" fmla="*/ 0 w 98843"/>
                <a:gd name="connsiteY2" fmla="*/ 0 h 76367"/>
                <a:gd name="connsiteX3" fmla="*/ 17731 w 98843"/>
                <a:gd name="connsiteY3" fmla="*/ 1673 h 76367"/>
                <a:gd name="connsiteX4" fmla="*/ 98843 w 98843"/>
                <a:gd name="connsiteY4" fmla="*/ 9276 h 76367"/>
                <a:gd name="connsiteX5" fmla="*/ 96045 w 98843"/>
                <a:gd name="connsiteY5" fmla="*/ 76368 h 7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843" h="76367">
                  <a:moveTo>
                    <a:pt x="96045" y="76368"/>
                  </a:moveTo>
                  <a:cubicBezTo>
                    <a:pt x="46745" y="70529"/>
                    <a:pt x="15268" y="27220"/>
                    <a:pt x="548" y="943"/>
                  </a:cubicBezTo>
                  <a:lnTo>
                    <a:pt x="0" y="0"/>
                  </a:lnTo>
                  <a:lnTo>
                    <a:pt x="17731" y="1673"/>
                  </a:lnTo>
                  <a:lnTo>
                    <a:pt x="98843" y="9276"/>
                  </a:lnTo>
                  <a:cubicBezTo>
                    <a:pt x="98053" y="20225"/>
                    <a:pt x="95650" y="56234"/>
                    <a:pt x="96045" y="76368"/>
                  </a:cubicBezTo>
                  <a:close/>
                </a:path>
              </a:pathLst>
            </a:custGeom>
            <a:solidFill>
              <a:srgbClr val="EA8E5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1" name="任意多边形: 形状 3480"/>
            <p:cNvSpPr/>
            <p:nvPr/>
          </p:nvSpPr>
          <p:spPr>
            <a:xfrm>
              <a:off x="5252860" y="5280532"/>
              <a:ext cx="155416" cy="195818"/>
            </a:xfrm>
            <a:custGeom>
              <a:avLst/>
              <a:gdLst>
                <a:gd name="connsiteX0" fmla="*/ 113614 w 155416"/>
                <a:gd name="connsiteY0" fmla="*/ 195818 h 195818"/>
                <a:gd name="connsiteX1" fmla="*/ 20 w 155416"/>
                <a:gd name="connsiteY1" fmla="*/ 122826 h 195818"/>
                <a:gd name="connsiteX2" fmla="*/ 61820 w 155416"/>
                <a:gd name="connsiteY2" fmla="*/ 139 h 195818"/>
                <a:gd name="connsiteX3" fmla="*/ 154429 w 155416"/>
                <a:gd name="connsiteY3" fmla="*/ 49652 h 195818"/>
                <a:gd name="connsiteX4" fmla="*/ 113614 w 155416"/>
                <a:gd name="connsiteY4" fmla="*/ 195818 h 19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16" h="195818">
                  <a:moveTo>
                    <a:pt x="113614" y="195818"/>
                  </a:moveTo>
                  <a:cubicBezTo>
                    <a:pt x="113614" y="195818"/>
                    <a:pt x="-1744" y="194754"/>
                    <a:pt x="20" y="122826"/>
                  </a:cubicBezTo>
                  <a:cubicBezTo>
                    <a:pt x="1784" y="50899"/>
                    <a:pt x="-11902" y="2481"/>
                    <a:pt x="61820" y="139"/>
                  </a:cubicBezTo>
                  <a:cubicBezTo>
                    <a:pt x="135542" y="-2203"/>
                    <a:pt x="149167" y="25534"/>
                    <a:pt x="154429" y="49652"/>
                  </a:cubicBezTo>
                  <a:cubicBezTo>
                    <a:pt x="159690" y="73769"/>
                    <a:pt x="143632" y="194237"/>
                    <a:pt x="113614" y="195818"/>
                  </a:cubicBezTo>
                  <a:close/>
                </a:path>
              </a:pathLst>
            </a:custGeom>
            <a:solidFill>
              <a:srgbClr val="FFB07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2" name="任意多边形: 形状 3481"/>
            <p:cNvSpPr/>
            <p:nvPr/>
          </p:nvSpPr>
          <p:spPr>
            <a:xfrm>
              <a:off x="5215259" y="5265753"/>
              <a:ext cx="201270" cy="138578"/>
            </a:xfrm>
            <a:custGeom>
              <a:avLst/>
              <a:gdLst>
                <a:gd name="connsiteX0" fmla="*/ 189597 w 201270"/>
                <a:gd name="connsiteY0" fmla="*/ 24528 h 138578"/>
                <a:gd name="connsiteX1" fmla="*/ 151033 w 201270"/>
                <a:gd name="connsiteY1" fmla="*/ 13154 h 138578"/>
                <a:gd name="connsiteX2" fmla="*/ 46958 w 201270"/>
                <a:gd name="connsiteY2" fmla="*/ 27083 h 138578"/>
                <a:gd name="connsiteX3" fmla="*/ 0 w 201270"/>
                <a:gd name="connsiteY3" fmla="*/ 106979 h 138578"/>
                <a:gd name="connsiteX4" fmla="*/ 69434 w 201270"/>
                <a:gd name="connsiteY4" fmla="*/ 109290 h 138578"/>
                <a:gd name="connsiteX5" fmla="*/ 109397 w 201270"/>
                <a:gd name="connsiteY5" fmla="*/ 83226 h 138578"/>
                <a:gd name="connsiteX6" fmla="*/ 61618 w 201270"/>
                <a:gd name="connsiteY6" fmla="*/ 138578 h 138578"/>
                <a:gd name="connsiteX7" fmla="*/ 148052 w 201270"/>
                <a:gd name="connsiteY7" fmla="*/ 24954 h 138578"/>
                <a:gd name="connsiteX8" fmla="*/ 172383 w 201270"/>
                <a:gd name="connsiteY8" fmla="*/ 59139 h 138578"/>
                <a:gd name="connsiteX9" fmla="*/ 190296 w 201270"/>
                <a:gd name="connsiteY9" fmla="*/ 114278 h 138578"/>
                <a:gd name="connsiteX10" fmla="*/ 189597 w 201270"/>
                <a:gd name="connsiteY10" fmla="*/ 24528 h 13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1270" h="138578">
                  <a:moveTo>
                    <a:pt x="189597" y="24528"/>
                  </a:moveTo>
                  <a:cubicBezTo>
                    <a:pt x="172322" y="2479"/>
                    <a:pt x="158727" y="6858"/>
                    <a:pt x="151033" y="13154"/>
                  </a:cubicBezTo>
                  <a:cubicBezTo>
                    <a:pt x="88898" y="-23099"/>
                    <a:pt x="46958" y="27083"/>
                    <a:pt x="46958" y="27083"/>
                  </a:cubicBezTo>
                  <a:cubicBezTo>
                    <a:pt x="41046" y="58355"/>
                    <a:pt x="24446" y="86600"/>
                    <a:pt x="0" y="106979"/>
                  </a:cubicBezTo>
                  <a:cubicBezTo>
                    <a:pt x="0" y="106979"/>
                    <a:pt x="20681" y="120482"/>
                    <a:pt x="69434" y="109290"/>
                  </a:cubicBezTo>
                  <a:cubicBezTo>
                    <a:pt x="84336" y="105854"/>
                    <a:pt x="97840" y="95696"/>
                    <a:pt x="109397" y="83226"/>
                  </a:cubicBezTo>
                  <a:cubicBezTo>
                    <a:pt x="96062" y="103764"/>
                    <a:pt x="79987" y="122386"/>
                    <a:pt x="61618" y="138578"/>
                  </a:cubicBezTo>
                  <a:cubicBezTo>
                    <a:pt x="120194" y="113305"/>
                    <a:pt x="145528" y="33409"/>
                    <a:pt x="148052" y="24954"/>
                  </a:cubicBezTo>
                  <a:cubicBezTo>
                    <a:pt x="154926" y="31463"/>
                    <a:pt x="168429" y="45574"/>
                    <a:pt x="172383" y="59139"/>
                  </a:cubicBezTo>
                  <a:cubicBezTo>
                    <a:pt x="177675" y="77569"/>
                    <a:pt x="179287" y="115282"/>
                    <a:pt x="190296" y="114278"/>
                  </a:cubicBezTo>
                  <a:cubicBezTo>
                    <a:pt x="190235" y="114248"/>
                    <a:pt x="215479" y="57588"/>
                    <a:pt x="189597" y="24528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3" name="任意多边形: 形状 3482"/>
            <p:cNvSpPr/>
            <p:nvPr/>
          </p:nvSpPr>
          <p:spPr>
            <a:xfrm>
              <a:off x="5453818" y="5694353"/>
              <a:ext cx="127206" cy="209684"/>
            </a:xfrm>
            <a:custGeom>
              <a:avLst/>
              <a:gdLst>
                <a:gd name="connsiteX0" fmla="*/ 26220 w 127206"/>
                <a:gd name="connsiteY0" fmla="*/ 0 h 209684"/>
                <a:gd name="connsiteX1" fmla="*/ 117247 w 127206"/>
                <a:gd name="connsiteY1" fmla="*/ 97323 h 209684"/>
                <a:gd name="connsiteX2" fmla="*/ 117247 w 127206"/>
                <a:gd name="connsiteY2" fmla="*/ 179044 h 209684"/>
                <a:gd name="connsiteX3" fmla="*/ 13659 w 127206"/>
                <a:gd name="connsiteY3" fmla="*/ 192790 h 209684"/>
                <a:gd name="connsiteX4" fmla="*/ 26220 w 127206"/>
                <a:gd name="connsiteY4" fmla="*/ 0 h 209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06" h="209684">
                  <a:moveTo>
                    <a:pt x="26220" y="0"/>
                  </a:moveTo>
                  <a:cubicBezTo>
                    <a:pt x="26220" y="0"/>
                    <a:pt x="100367" y="95833"/>
                    <a:pt x="117247" y="97323"/>
                  </a:cubicBezTo>
                  <a:cubicBezTo>
                    <a:pt x="134126" y="98813"/>
                    <a:pt x="126371" y="162620"/>
                    <a:pt x="117247" y="179044"/>
                  </a:cubicBezTo>
                  <a:cubicBezTo>
                    <a:pt x="108123" y="195467"/>
                    <a:pt x="50520" y="230594"/>
                    <a:pt x="13659" y="192790"/>
                  </a:cubicBezTo>
                  <a:cubicBezTo>
                    <a:pt x="-23202" y="154987"/>
                    <a:pt x="26220" y="0"/>
                    <a:pt x="26220" y="0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4" name="任意多边形: 形状 3483"/>
            <p:cNvSpPr/>
            <p:nvPr/>
          </p:nvSpPr>
          <p:spPr>
            <a:xfrm>
              <a:off x="5166667" y="5505043"/>
              <a:ext cx="425725" cy="647130"/>
            </a:xfrm>
            <a:custGeom>
              <a:avLst/>
              <a:gdLst>
                <a:gd name="connsiteX0" fmla="*/ 404398 w 425725"/>
                <a:gd name="connsiteY0" fmla="*/ 586996 h 647130"/>
                <a:gd name="connsiteX1" fmla="*/ 234448 w 425725"/>
                <a:gd name="connsiteY1" fmla="*/ 631917 h 647130"/>
                <a:gd name="connsiteX2" fmla="*/ 86183 w 425725"/>
                <a:gd name="connsiteY2" fmla="*/ 621820 h 647130"/>
                <a:gd name="connsiteX3" fmla="*/ 90927 w 425725"/>
                <a:gd name="connsiteY3" fmla="*/ 421091 h 647130"/>
                <a:gd name="connsiteX4" fmla="*/ 17084 w 425725"/>
                <a:gd name="connsiteY4" fmla="*/ 229943 h 647130"/>
                <a:gd name="connsiteX5" fmla="*/ 4310 w 425725"/>
                <a:gd name="connsiteY5" fmla="*/ 187881 h 647130"/>
                <a:gd name="connsiteX6" fmla="*/ 43178 w 425725"/>
                <a:gd name="connsiteY6" fmla="*/ 58351 h 647130"/>
                <a:gd name="connsiteX7" fmla="*/ 72953 w 425725"/>
                <a:gd name="connsiteY7" fmla="*/ 36818 h 647130"/>
                <a:gd name="connsiteX8" fmla="*/ 73622 w 425725"/>
                <a:gd name="connsiteY8" fmla="*/ 26873 h 647130"/>
                <a:gd name="connsiteX9" fmla="*/ 73622 w 425725"/>
                <a:gd name="connsiteY9" fmla="*/ 26873 h 647130"/>
                <a:gd name="connsiteX10" fmla="*/ 86183 w 425725"/>
                <a:gd name="connsiteY10" fmla="*/ 900 h 647130"/>
                <a:gd name="connsiteX11" fmla="*/ 149230 w 425725"/>
                <a:gd name="connsiteY11" fmla="*/ 22585 h 647130"/>
                <a:gd name="connsiteX12" fmla="*/ 206285 w 425725"/>
                <a:gd name="connsiteY12" fmla="*/ 16502 h 647130"/>
                <a:gd name="connsiteX13" fmla="*/ 206285 w 425725"/>
                <a:gd name="connsiteY13" fmla="*/ 41137 h 647130"/>
                <a:gd name="connsiteX14" fmla="*/ 322373 w 425725"/>
                <a:gd name="connsiteY14" fmla="*/ 171276 h 647130"/>
                <a:gd name="connsiteX15" fmla="*/ 343358 w 425725"/>
                <a:gd name="connsiteY15" fmla="*/ 269450 h 647130"/>
                <a:gd name="connsiteX16" fmla="*/ 343358 w 425725"/>
                <a:gd name="connsiteY16" fmla="*/ 279973 h 647130"/>
                <a:gd name="connsiteX17" fmla="*/ 342993 w 425725"/>
                <a:gd name="connsiteY17" fmla="*/ 359656 h 647130"/>
                <a:gd name="connsiteX18" fmla="*/ 343480 w 425725"/>
                <a:gd name="connsiteY18" fmla="*/ 363580 h 647130"/>
                <a:gd name="connsiteX19" fmla="*/ 356892 w 425725"/>
                <a:gd name="connsiteY19" fmla="*/ 447004 h 647130"/>
                <a:gd name="connsiteX20" fmla="*/ 370791 w 425725"/>
                <a:gd name="connsiteY20" fmla="*/ 490069 h 647130"/>
                <a:gd name="connsiteX21" fmla="*/ 404398 w 425725"/>
                <a:gd name="connsiteY21" fmla="*/ 586996 h 64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5725" h="647130">
                  <a:moveTo>
                    <a:pt x="404398" y="586996"/>
                  </a:moveTo>
                  <a:cubicBezTo>
                    <a:pt x="349350" y="594843"/>
                    <a:pt x="253243" y="601595"/>
                    <a:pt x="234448" y="631917"/>
                  </a:cubicBezTo>
                  <a:cubicBezTo>
                    <a:pt x="215652" y="662239"/>
                    <a:pt x="96006" y="641041"/>
                    <a:pt x="86183" y="621820"/>
                  </a:cubicBezTo>
                  <a:cubicBezTo>
                    <a:pt x="76359" y="602598"/>
                    <a:pt x="106681" y="447460"/>
                    <a:pt x="90927" y="421091"/>
                  </a:cubicBezTo>
                  <a:cubicBezTo>
                    <a:pt x="79127" y="401353"/>
                    <a:pt x="38251" y="292564"/>
                    <a:pt x="17084" y="229943"/>
                  </a:cubicBezTo>
                  <a:cubicBezTo>
                    <a:pt x="12082" y="216159"/>
                    <a:pt x="7819" y="202119"/>
                    <a:pt x="4310" y="187881"/>
                  </a:cubicBezTo>
                  <a:cubicBezTo>
                    <a:pt x="569" y="164950"/>
                    <a:pt x="-13573" y="82530"/>
                    <a:pt x="43178" y="58351"/>
                  </a:cubicBezTo>
                  <a:cubicBezTo>
                    <a:pt x="43178" y="58351"/>
                    <a:pt x="70550" y="46551"/>
                    <a:pt x="72953" y="36818"/>
                  </a:cubicBezTo>
                  <a:cubicBezTo>
                    <a:pt x="73481" y="33531"/>
                    <a:pt x="73705" y="30202"/>
                    <a:pt x="73622" y="26873"/>
                  </a:cubicBezTo>
                  <a:lnTo>
                    <a:pt x="73622" y="26873"/>
                  </a:lnTo>
                  <a:cubicBezTo>
                    <a:pt x="73622" y="13735"/>
                    <a:pt x="73379" y="-4240"/>
                    <a:pt x="86183" y="900"/>
                  </a:cubicBezTo>
                  <a:cubicBezTo>
                    <a:pt x="102910" y="7622"/>
                    <a:pt x="120611" y="24106"/>
                    <a:pt x="149230" y="22585"/>
                  </a:cubicBezTo>
                  <a:cubicBezTo>
                    <a:pt x="177849" y="21064"/>
                    <a:pt x="202544" y="8382"/>
                    <a:pt x="206285" y="16502"/>
                  </a:cubicBezTo>
                  <a:cubicBezTo>
                    <a:pt x="210026" y="24623"/>
                    <a:pt x="199624" y="35723"/>
                    <a:pt x="206285" y="41137"/>
                  </a:cubicBezTo>
                  <a:cubicBezTo>
                    <a:pt x="212945" y="46551"/>
                    <a:pt x="296522" y="97250"/>
                    <a:pt x="322373" y="171276"/>
                  </a:cubicBezTo>
                  <a:cubicBezTo>
                    <a:pt x="322373" y="171276"/>
                    <a:pt x="343358" y="224712"/>
                    <a:pt x="343358" y="269450"/>
                  </a:cubicBezTo>
                  <a:cubicBezTo>
                    <a:pt x="343358" y="272917"/>
                    <a:pt x="343358" y="276415"/>
                    <a:pt x="343358" y="279973"/>
                  </a:cubicBezTo>
                  <a:cubicBezTo>
                    <a:pt x="342750" y="306676"/>
                    <a:pt x="340317" y="335082"/>
                    <a:pt x="342993" y="359656"/>
                  </a:cubicBezTo>
                  <a:cubicBezTo>
                    <a:pt x="342993" y="360964"/>
                    <a:pt x="343297" y="362272"/>
                    <a:pt x="343480" y="363580"/>
                  </a:cubicBezTo>
                  <a:cubicBezTo>
                    <a:pt x="347646" y="394753"/>
                    <a:pt x="352208" y="424224"/>
                    <a:pt x="356892" y="447004"/>
                  </a:cubicBezTo>
                  <a:cubicBezTo>
                    <a:pt x="361576" y="469783"/>
                    <a:pt x="366229" y="485446"/>
                    <a:pt x="370791" y="490069"/>
                  </a:cubicBezTo>
                  <a:cubicBezTo>
                    <a:pt x="393145" y="512848"/>
                    <a:pt x="459446" y="579028"/>
                    <a:pt x="404398" y="586996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5" name="任意多边形: 形状 3484"/>
            <p:cNvSpPr/>
            <p:nvPr/>
          </p:nvSpPr>
          <p:spPr>
            <a:xfrm>
              <a:off x="5179841" y="5599913"/>
              <a:ext cx="686287" cy="344420"/>
            </a:xfrm>
            <a:custGeom>
              <a:avLst/>
              <a:gdLst>
                <a:gd name="connsiteX0" fmla="*/ 686112 w 686287"/>
                <a:gd name="connsiteY0" fmla="*/ 297754 h 344420"/>
                <a:gd name="connsiteX1" fmla="*/ 676988 w 686287"/>
                <a:gd name="connsiteY1" fmla="*/ 279780 h 344420"/>
                <a:gd name="connsiteX2" fmla="*/ 633558 w 686287"/>
                <a:gd name="connsiteY2" fmla="*/ 240850 h 344420"/>
                <a:gd name="connsiteX3" fmla="*/ 567318 w 686287"/>
                <a:gd name="connsiteY3" fmla="*/ 253198 h 344420"/>
                <a:gd name="connsiteX4" fmla="*/ 316407 w 686287"/>
                <a:gd name="connsiteY4" fmla="*/ 234950 h 344420"/>
                <a:gd name="connsiteX5" fmla="*/ 86361 w 686287"/>
                <a:gd name="connsiteY5" fmla="*/ 34617 h 344420"/>
                <a:gd name="connsiteX6" fmla="*/ 10875 w 686287"/>
                <a:gd name="connsiteY6" fmla="*/ 4751 h 344420"/>
                <a:gd name="connsiteX7" fmla="*/ 18387 w 686287"/>
                <a:gd name="connsiteY7" fmla="*/ 101101 h 344420"/>
                <a:gd name="connsiteX8" fmla="*/ 25108 w 686287"/>
                <a:gd name="connsiteY8" fmla="*/ 112992 h 344420"/>
                <a:gd name="connsiteX9" fmla="*/ 321790 w 686287"/>
                <a:gd name="connsiteY9" fmla="*/ 344134 h 344420"/>
                <a:gd name="connsiteX10" fmla="*/ 575407 w 686287"/>
                <a:gd name="connsiteY10" fmla="*/ 288113 h 344420"/>
                <a:gd name="connsiteX11" fmla="*/ 604087 w 686287"/>
                <a:gd name="connsiteY11" fmla="*/ 290424 h 344420"/>
                <a:gd name="connsiteX12" fmla="*/ 656794 w 686287"/>
                <a:gd name="connsiteY12" fmla="*/ 301647 h 344420"/>
                <a:gd name="connsiteX13" fmla="*/ 686112 w 686287"/>
                <a:gd name="connsiteY13" fmla="*/ 297754 h 34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6287" h="344420">
                  <a:moveTo>
                    <a:pt x="686112" y="297754"/>
                  </a:moveTo>
                  <a:cubicBezTo>
                    <a:pt x="683541" y="291535"/>
                    <a:pt x="680491" y="285525"/>
                    <a:pt x="676988" y="279780"/>
                  </a:cubicBezTo>
                  <a:cubicBezTo>
                    <a:pt x="673247" y="273028"/>
                    <a:pt x="644811" y="243831"/>
                    <a:pt x="633558" y="240850"/>
                  </a:cubicBezTo>
                  <a:cubicBezTo>
                    <a:pt x="622305" y="237870"/>
                    <a:pt x="567318" y="253198"/>
                    <a:pt x="567318" y="253198"/>
                  </a:cubicBezTo>
                  <a:cubicBezTo>
                    <a:pt x="567318" y="253198"/>
                    <a:pt x="350927" y="256057"/>
                    <a:pt x="316407" y="234950"/>
                  </a:cubicBezTo>
                  <a:cubicBezTo>
                    <a:pt x="271487" y="207304"/>
                    <a:pt x="162303" y="92950"/>
                    <a:pt x="86361" y="34617"/>
                  </a:cubicBezTo>
                  <a:cubicBezTo>
                    <a:pt x="50169" y="6789"/>
                    <a:pt x="21489" y="-8296"/>
                    <a:pt x="10875" y="4751"/>
                  </a:cubicBezTo>
                  <a:cubicBezTo>
                    <a:pt x="10875" y="4751"/>
                    <a:pt x="-18018" y="32519"/>
                    <a:pt x="18387" y="101101"/>
                  </a:cubicBezTo>
                  <a:cubicBezTo>
                    <a:pt x="20394" y="104933"/>
                    <a:pt x="22614" y="108887"/>
                    <a:pt x="25108" y="112992"/>
                  </a:cubicBezTo>
                  <a:cubicBezTo>
                    <a:pt x="71549" y="190273"/>
                    <a:pt x="250167" y="339177"/>
                    <a:pt x="321790" y="344134"/>
                  </a:cubicBezTo>
                  <a:cubicBezTo>
                    <a:pt x="393414" y="349092"/>
                    <a:pt x="575407" y="288113"/>
                    <a:pt x="575407" y="288113"/>
                  </a:cubicBezTo>
                  <a:cubicBezTo>
                    <a:pt x="575407" y="288113"/>
                    <a:pt x="594355" y="282942"/>
                    <a:pt x="604087" y="290424"/>
                  </a:cubicBezTo>
                  <a:cubicBezTo>
                    <a:pt x="613820" y="297906"/>
                    <a:pt x="651410" y="296507"/>
                    <a:pt x="656794" y="301647"/>
                  </a:cubicBezTo>
                  <a:cubicBezTo>
                    <a:pt x="666739" y="311105"/>
                    <a:pt x="688454" y="305235"/>
                    <a:pt x="686112" y="297754"/>
                  </a:cubicBezTo>
                  <a:close/>
                </a:path>
              </a:pathLst>
            </a:custGeom>
            <a:solidFill>
              <a:srgbClr val="FFB07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6" name="任意多边形: 形状 3485"/>
            <p:cNvSpPr/>
            <p:nvPr/>
          </p:nvSpPr>
          <p:spPr>
            <a:xfrm>
              <a:off x="5183751" y="5726078"/>
              <a:ext cx="353585" cy="426135"/>
            </a:xfrm>
            <a:custGeom>
              <a:avLst/>
              <a:gdLst>
                <a:gd name="connsiteX0" fmla="*/ 217364 w 353585"/>
                <a:gd name="connsiteY0" fmla="*/ 410882 h 426135"/>
                <a:gd name="connsiteX1" fmla="*/ 69099 w 353585"/>
                <a:gd name="connsiteY1" fmla="*/ 400784 h 426135"/>
                <a:gd name="connsiteX2" fmla="*/ 73843 w 353585"/>
                <a:gd name="connsiteY2" fmla="*/ 200056 h 426135"/>
                <a:gd name="connsiteX3" fmla="*/ 0 w 353585"/>
                <a:gd name="connsiteY3" fmla="*/ 8908 h 426135"/>
                <a:gd name="connsiteX4" fmla="*/ 15450 w 353585"/>
                <a:gd name="connsiteY4" fmla="*/ 544 h 426135"/>
                <a:gd name="connsiteX5" fmla="*/ 339687 w 353585"/>
                <a:gd name="connsiteY5" fmla="*/ 226060 h 426135"/>
                <a:gd name="connsiteX6" fmla="*/ 353586 w 353585"/>
                <a:gd name="connsiteY6" fmla="*/ 269125 h 426135"/>
                <a:gd name="connsiteX7" fmla="*/ 217364 w 353585"/>
                <a:gd name="connsiteY7" fmla="*/ 410882 h 42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585" h="426135">
                  <a:moveTo>
                    <a:pt x="217364" y="410882"/>
                  </a:moveTo>
                  <a:cubicBezTo>
                    <a:pt x="198569" y="441295"/>
                    <a:pt x="78923" y="420006"/>
                    <a:pt x="69099" y="400784"/>
                  </a:cubicBezTo>
                  <a:cubicBezTo>
                    <a:pt x="59276" y="381563"/>
                    <a:pt x="89598" y="226425"/>
                    <a:pt x="73843" y="200056"/>
                  </a:cubicBezTo>
                  <a:cubicBezTo>
                    <a:pt x="62043" y="180318"/>
                    <a:pt x="21168" y="71529"/>
                    <a:pt x="0" y="8908"/>
                  </a:cubicBezTo>
                  <a:cubicBezTo>
                    <a:pt x="3497" y="1852"/>
                    <a:pt x="8516" y="-1371"/>
                    <a:pt x="15450" y="544"/>
                  </a:cubicBezTo>
                  <a:cubicBezTo>
                    <a:pt x="63838" y="13835"/>
                    <a:pt x="293185" y="190050"/>
                    <a:pt x="339687" y="226060"/>
                  </a:cubicBezTo>
                  <a:cubicBezTo>
                    <a:pt x="344310" y="248566"/>
                    <a:pt x="349024" y="264502"/>
                    <a:pt x="353586" y="269125"/>
                  </a:cubicBezTo>
                  <a:cubicBezTo>
                    <a:pt x="353586" y="269186"/>
                    <a:pt x="210339" y="326637"/>
                    <a:pt x="217364" y="410882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7" name="任意多边形: 形状 3486"/>
            <p:cNvSpPr/>
            <p:nvPr/>
          </p:nvSpPr>
          <p:spPr>
            <a:xfrm>
              <a:off x="5261974" y="5661614"/>
              <a:ext cx="247443" cy="203236"/>
            </a:xfrm>
            <a:custGeom>
              <a:avLst/>
              <a:gdLst>
                <a:gd name="connsiteX0" fmla="*/ 247443 w 247443"/>
                <a:gd name="connsiteY0" fmla="*/ 203237 h 203236"/>
                <a:gd name="connsiteX1" fmla="*/ 0 w 247443"/>
                <a:gd name="connsiteY1" fmla="*/ 1627 h 203236"/>
                <a:gd name="connsiteX2" fmla="*/ 194646 w 247443"/>
                <a:gd name="connsiteY2" fmla="*/ 101352 h 203236"/>
                <a:gd name="connsiteX3" fmla="*/ 237832 w 247443"/>
                <a:gd name="connsiteY3" fmla="*/ 157434 h 203236"/>
                <a:gd name="connsiteX4" fmla="*/ 247443 w 247443"/>
                <a:gd name="connsiteY4" fmla="*/ 203237 h 20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443" h="203236">
                  <a:moveTo>
                    <a:pt x="247443" y="203237"/>
                  </a:moveTo>
                  <a:cubicBezTo>
                    <a:pt x="177097" y="173310"/>
                    <a:pt x="2524" y="4060"/>
                    <a:pt x="0" y="1627"/>
                  </a:cubicBezTo>
                  <a:cubicBezTo>
                    <a:pt x="2007" y="2326"/>
                    <a:pt x="58333" y="-22704"/>
                    <a:pt x="194646" y="101352"/>
                  </a:cubicBezTo>
                  <a:cubicBezTo>
                    <a:pt x="210430" y="115738"/>
                    <a:pt x="232693" y="144813"/>
                    <a:pt x="237832" y="157434"/>
                  </a:cubicBezTo>
                  <a:cubicBezTo>
                    <a:pt x="244219" y="172610"/>
                    <a:pt x="246287" y="191497"/>
                    <a:pt x="247443" y="203237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8" name="任意多边形: 形状 3487"/>
            <p:cNvSpPr/>
            <p:nvPr/>
          </p:nvSpPr>
          <p:spPr>
            <a:xfrm>
              <a:off x="5172535" y="5598761"/>
              <a:ext cx="419975" cy="385734"/>
            </a:xfrm>
            <a:custGeom>
              <a:avLst/>
              <a:gdLst>
                <a:gd name="connsiteX0" fmla="*/ 33387 w 419975"/>
                <a:gd name="connsiteY0" fmla="*/ 1068 h 385734"/>
                <a:gd name="connsiteX1" fmla="*/ 101543 w 419975"/>
                <a:gd name="connsiteY1" fmla="*/ 32150 h 385734"/>
                <a:gd name="connsiteX2" fmla="*/ 331772 w 419975"/>
                <a:gd name="connsiteY2" fmla="*/ 229837 h 385734"/>
                <a:gd name="connsiteX3" fmla="*/ 419971 w 419975"/>
                <a:gd name="connsiteY3" fmla="*/ 251127 h 385734"/>
                <a:gd name="connsiteX4" fmla="*/ 387763 w 419975"/>
                <a:gd name="connsiteY4" fmla="*/ 371472 h 385734"/>
                <a:gd name="connsiteX5" fmla="*/ 233476 w 419975"/>
                <a:gd name="connsiteY5" fmla="*/ 368431 h 385734"/>
                <a:gd name="connsiteX6" fmla="*/ 571 w 419975"/>
                <a:gd name="connsiteY6" fmla="*/ 42643 h 385734"/>
                <a:gd name="connsiteX7" fmla="*/ 33387 w 419975"/>
                <a:gd name="connsiteY7" fmla="*/ 1068 h 38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975" h="385734">
                  <a:moveTo>
                    <a:pt x="33387" y="1068"/>
                  </a:moveTo>
                  <a:cubicBezTo>
                    <a:pt x="58239" y="5909"/>
                    <a:pt x="81594" y="16559"/>
                    <a:pt x="101543" y="32150"/>
                  </a:cubicBezTo>
                  <a:cubicBezTo>
                    <a:pt x="135241" y="58367"/>
                    <a:pt x="303610" y="222812"/>
                    <a:pt x="331772" y="229837"/>
                  </a:cubicBezTo>
                  <a:cubicBezTo>
                    <a:pt x="359935" y="236863"/>
                    <a:pt x="420579" y="233487"/>
                    <a:pt x="419971" y="251127"/>
                  </a:cubicBezTo>
                  <a:cubicBezTo>
                    <a:pt x="419363" y="268766"/>
                    <a:pt x="405768" y="355749"/>
                    <a:pt x="387763" y="371472"/>
                  </a:cubicBezTo>
                  <a:cubicBezTo>
                    <a:pt x="369759" y="387196"/>
                    <a:pt x="274687" y="394678"/>
                    <a:pt x="233476" y="368431"/>
                  </a:cubicBezTo>
                  <a:cubicBezTo>
                    <a:pt x="192266" y="342184"/>
                    <a:pt x="-12173" y="95806"/>
                    <a:pt x="571" y="42643"/>
                  </a:cubicBezTo>
                  <a:cubicBezTo>
                    <a:pt x="13314" y="-10520"/>
                    <a:pt x="33387" y="1068"/>
                    <a:pt x="33387" y="1068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9" name="任意多边形: 形状 3488"/>
            <p:cNvSpPr/>
            <p:nvPr/>
          </p:nvSpPr>
          <p:spPr>
            <a:xfrm>
              <a:off x="5209845" y="5531976"/>
              <a:ext cx="86487" cy="32253"/>
            </a:xfrm>
            <a:custGeom>
              <a:avLst/>
              <a:gdLst>
                <a:gd name="connsiteX0" fmla="*/ 75273 w 86487"/>
                <a:gd name="connsiteY0" fmla="*/ 31478 h 32253"/>
                <a:gd name="connsiteX1" fmla="*/ 0 w 86487"/>
                <a:gd name="connsiteY1" fmla="*/ 31478 h 32253"/>
                <a:gd name="connsiteX2" fmla="*/ 29775 w 86487"/>
                <a:gd name="connsiteY2" fmla="*/ 9945 h 32253"/>
                <a:gd name="connsiteX3" fmla="*/ 30444 w 86487"/>
                <a:gd name="connsiteY3" fmla="*/ 0 h 32253"/>
                <a:gd name="connsiteX4" fmla="*/ 65723 w 86487"/>
                <a:gd name="connsiteY4" fmla="*/ 18552 h 32253"/>
                <a:gd name="connsiteX5" fmla="*/ 75273 w 86487"/>
                <a:gd name="connsiteY5" fmla="*/ 31478 h 3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487" h="32253">
                  <a:moveTo>
                    <a:pt x="75273" y="31478"/>
                  </a:moveTo>
                  <a:cubicBezTo>
                    <a:pt x="57299" y="27007"/>
                    <a:pt x="0" y="31478"/>
                    <a:pt x="0" y="31478"/>
                  </a:cubicBezTo>
                  <a:cubicBezTo>
                    <a:pt x="0" y="31478"/>
                    <a:pt x="27372" y="19678"/>
                    <a:pt x="29775" y="9945"/>
                  </a:cubicBezTo>
                  <a:cubicBezTo>
                    <a:pt x="30302" y="6658"/>
                    <a:pt x="30527" y="3329"/>
                    <a:pt x="30444" y="0"/>
                  </a:cubicBezTo>
                  <a:cubicBezTo>
                    <a:pt x="33485" y="11831"/>
                    <a:pt x="42153" y="17427"/>
                    <a:pt x="65723" y="18552"/>
                  </a:cubicBezTo>
                  <a:cubicBezTo>
                    <a:pt x="89294" y="19678"/>
                    <a:pt x="93247" y="35949"/>
                    <a:pt x="75273" y="31478"/>
                  </a:cubicBezTo>
                  <a:close/>
                </a:path>
              </a:pathLst>
            </a:custGeom>
            <a:solidFill>
              <a:srgbClr val="A5393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0" name="任意多边形: 形状 3489"/>
            <p:cNvSpPr/>
            <p:nvPr/>
          </p:nvSpPr>
          <p:spPr>
            <a:xfrm>
              <a:off x="5896610" y="6294648"/>
              <a:ext cx="278403" cy="407634"/>
            </a:xfrm>
            <a:custGeom>
              <a:avLst/>
              <a:gdLst>
                <a:gd name="connsiteX0" fmla="*/ 278404 w 278403"/>
                <a:gd name="connsiteY0" fmla="*/ 407635 h 407634"/>
                <a:gd name="connsiteX1" fmla="*/ 278404 w 278403"/>
                <a:gd name="connsiteY1" fmla="*/ 407635 h 407634"/>
                <a:gd name="connsiteX2" fmla="*/ 0 w 278403"/>
                <a:gd name="connsiteY2" fmla="*/ 2742 h 407634"/>
                <a:gd name="connsiteX3" fmla="*/ 93551 w 278403"/>
                <a:gd name="connsiteY3" fmla="*/ 32942 h 407634"/>
                <a:gd name="connsiteX4" fmla="*/ 278404 w 278403"/>
                <a:gd name="connsiteY4" fmla="*/ 407635 h 40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403" h="407634">
                  <a:moveTo>
                    <a:pt x="278404" y="407635"/>
                  </a:moveTo>
                  <a:lnTo>
                    <a:pt x="278404" y="407635"/>
                  </a:lnTo>
                  <a:cubicBezTo>
                    <a:pt x="274693" y="403772"/>
                    <a:pt x="37074" y="157485"/>
                    <a:pt x="0" y="2742"/>
                  </a:cubicBezTo>
                  <a:cubicBezTo>
                    <a:pt x="0" y="2742"/>
                    <a:pt x="58333" y="-13468"/>
                    <a:pt x="93551" y="32942"/>
                  </a:cubicBezTo>
                  <a:cubicBezTo>
                    <a:pt x="128770" y="79353"/>
                    <a:pt x="278404" y="407635"/>
                    <a:pt x="278404" y="407635"/>
                  </a:cubicBezTo>
                  <a:close/>
                </a:path>
              </a:pathLst>
            </a:custGeom>
            <a:solidFill>
              <a:srgbClr val="2D427C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1" name="任意多边形: 形状 3490"/>
            <p:cNvSpPr/>
            <p:nvPr/>
          </p:nvSpPr>
          <p:spPr>
            <a:xfrm>
              <a:off x="8665943" y="5409212"/>
              <a:ext cx="148798" cy="232647"/>
            </a:xfrm>
            <a:custGeom>
              <a:avLst/>
              <a:gdLst>
                <a:gd name="connsiteX0" fmla="*/ 115769 w 148798"/>
                <a:gd name="connsiteY0" fmla="*/ 111572 h 232647"/>
                <a:gd name="connsiteX1" fmla="*/ 118020 w 148798"/>
                <a:gd name="connsiteY1" fmla="*/ 98525 h 232647"/>
                <a:gd name="connsiteX2" fmla="*/ 75441 w 148798"/>
                <a:gd name="connsiteY2" fmla="*/ 746 h 232647"/>
                <a:gd name="connsiteX3" fmla="*/ 1537 w 148798"/>
                <a:gd name="connsiteY3" fmla="*/ 35204 h 232647"/>
                <a:gd name="connsiteX4" fmla="*/ 26962 w 148798"/>
                <a:gd name="connsiteY4" fmla="*/ 150228 h 232647"/>
                <a:gd name="connsiteX5" fmla="*/ 45210 w 148798"/>
                <a:gd name="connsiteY5" fmla="*/ 149711 h 232647"/>
                <a:gd name="connsiteX6" fmla="*/ 47552 w 148798"/>
                <a:gd name="connsiteY6" fmla="*/ 178147 h 232647"/>
                <a:gd name="connsiteX7" fmla="*/ 52236 w 148798"/>
                <a:gd name="connsiteY7" fmla="*/ 232648 h 232647"/>
                <a:gd name="connsiteX8" fmla="*/ 115344 w 148798"/>
                <a:gd name="connsiteY8" fmla="*/ 229606 h 232647"/>
                <a:gd name="connsiteX9" fmla="*/ 148799 w 148798"/>
                <a:gd name="connsiteY9" fmla="*/ 188062 h 232647"/>
                <a:gd name="connsiteX10" fmla="*/ 115769 w 148798"/>
                <a:gd name="connsiteY10" fmla="*/ 111572 h 23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798" h="232647">
                  <a:moveTo>
                    <a:pt x="115769" y="111572"/>
                  </a:moveTo>
                  <a:cubicBezTo>
                    <a:pt x="117146" y="107355"/>
                    <a:pt x="117904" y="102960"/>
                    <a:pt x="118020" y="98525"/>
                  </a:cubicBezTo>
                  <a:cubicBezTo>
                    <a:pt x="119723" y="42777"/>
                    <a:pt x="132405" y="5734"/>
                    <a:pt x="75441" y="746"/>
                  </a:cubicBezTo>
                  <a:cubicBezTo>
                    <a:pt x="18477" y="-4242"/>
                    <a:pt x="6616" y="16743"/>
                    <a:pt x="1537" y="35204"/>
                  </a:cubicBezTo>
                  <a:cubicBezTo>
                    <a:pt x="-3542" y="53665"/>
                    <a:pt x="3727" y="147734"/>
                    <a:pt x="26962" y="150228"/>
                  </a:cubicBezTo>
                  <a:cubicBezTo>
                    <a:pt x="33050" y="150401"/>
                    <a:pt x="39143" y="150228"/>
                    <a:pt x="45210" y="149711"/>
                  </a:cubicBezTo>
                  <a:cubicBezTo>
                    <a:pt x="45727" y="155793"/>
                    <a:pt x="46579" y="166438"/>
                    <a:pt x="47552" y="178147"/>
                  </a:cubicBezTo>
                  <a:cubicBezTo>
                    <a:pt x="49408" y="200471"/>
                    <a:pt x="51598" y="226626"/>
                    <a:pt x="52236" y="232648"/>
                  </a:cubicBezTo>
                  <a:lnTo>
                    <a:pt x="115344" y="229606"/>
                  </a:lnTo>
                  <a:lnTo>
                    <a:pt x="148799" y="188062"/>
                  </a:lnTo>
                  <a:cubicBezTo>
                    <a:pt x="148799" y="188062"/>
                    <a:pt x="125076" y="159869"/>
                    <a:pt x="115769" y="111572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2" name="任意多边形: 形状 3491"/>
            <p:cNvSpPr/>
            <p:nvPr/>
          </p:nvSpPr>
          <p:spPr>
            <a:xfrm>
              <a:off x="8476788" y="6062476"/>
              <a:ext cx="482004" cy="716479"/>
            </a:xfrm>
            <a:custGeom>
              <a:avLst/>
              <a:gdLst>
                <a:gd name="connsiteX0" fmla="*/ 427734 w 482004"/>
                <a:gd name="connsiteY0" fmla="*/ 177432 h 716479"/>
                <a:gd name="connsiteX1" fmla="*/ 386190 w 482004"/>
                <a:gd name="connsiteY1" fmla="*/ 236860 h 716479"/>
                <a:gd name="connsiteX2" fmla="*/ 282084 w 482004"/>
                <a:gd name="connsiteY2" fmla="*/ 387072 h 716479"/>
                <a:gd name="connsiteX3" fmla="*/ 274055 w 482004"/>
                <a:gd name="connsiteY3" fmla="*/ 415873 h 716479"/>
                <a:gd name="connsiteX4" fmla="*/ 260795 w 482004"/>
                <a:gd name="connsiteY4" fmla="*/ 448203 h 716479"/>
                <a:gd name="connsiteX5" fmla="*/ 183454 w 482004"/>
                <a:gd name="connsiteY5" fmla="*/ 580410 h 716479"/>
                <a:gd name="connsiteX6" fmla="*/ 86314 w 482004"/>
                <a:gd name="connsiteY6" fmla="*/ 716479 h 716479"/>
                <a:gd name="connsiteX7" fmla="*/ 0 w 482004"/>
                <a:gd name="connsiteY7" fmla="*/ 712799 h 716479"/>
                <a:gd name="connsiteX8" fmla="*/ 91484 w 482004"/>
                <a:gd name="connsiteY8" fmla="*/ 476578 h 716479"/>
                <a:gd name="connsiteX9" fmla="*/ 154652 w 482004"/>
                <a:gd name="connsiteY9" fmla="*/ 319615 h 716479"/>
                <a:gd name="connsiteX10" fmla="*/ 163016 w 482004"/>
                <a:gd name="connsiteY10" fmla="*/ 298873 h 716479"/>
                <a:gd name="connsiteX11" fmla="*/ 181903 w 482004"/>
                <a:gd name="connsiteY11" fmla="*/ 251915 h 716479"/>
                <a:gd name="connsiteX12" fmla="*/ 266847 w 482004"/>
                <a:gd name="connsiteY12" fmla="*/ 40846 h 716479"/>
                <a:gd name="connsiteX13" fmla="*/ 475483 w 482004"/>
                <a:gd name="connsiteY13" fmla="*/ 15633 h 716479"/>
                <a:gd name="connsiteX14" fmla="*/ 427734 w 482004"/>
                <a:gd name="connsiteY14" fmla="*/ 177432 h 716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2004" h="716479">
                  <a:moveTo>
                    <a:pt x="427734" y="177432"/>
                  </a:moveTo>
                  <a:cubicBezTo>
                    <a:pt x="415256" y="198165"/>
                    <a:pt x="401376" y="218021"/>
                    <a:pt x="386190" y="236860"/>
                  </a:cubicBezTo>
                  <a:cubicBezTo>
                    <a:pt x="340569" y="294646"/>
                    <a:pt x="290752" y="342121"/>
                    <a:pt x="282084" y="387072"/>
                  </a:cubicBezTo>
                  <a:cubicBezTo>
                    <a:pt x="280116" y="396856"/>
                    <a:pt x="277432" y="406482"/>
                    <a:pt x="274055" y="415873"/>
                  </a:cubicBezTo>
                  <a:cubicBezTo>
                    <a:pt x="270436" y="426153"/>
                    <a:pt x="265965" y="436980"/>
                    <a:pt x="260795" y="448203"/>
                  </a:cubicBezTo>
                  <a:cubicBezTo>
                    <a:pt x="241391" y="490325"/>
                    <a:pt x="212407" y="537496"/>
                    <a:pt x="183454" y="580410"/>
                  </a:cubicBezTo>
                  <a:cubicBezTo>
                    <a:pt x="133393" y="654588"/>
                    <a:pt x="86314" y="716479"/>
                    <a:pt x="86314" y="716479"/>
                  </a:cubicBezTo>
                  <a:lnTo>
                    <a:pt x="0" y="712799"/>
                  </a:lnTo>
                  <a:cubicBezTo>
                    <a:pt x="3468" y="704131"/>
                    <a:pt x="41119" y="601729"/>
                    <a:pt x="91484" y="476578"/>
                  </a:cubicBezTo>
                  <a:lnTo>
                    <a:pt x="154652" y="319615"/>
                  </a:lnTo>
                  <a:lnTo>
                    <a:pt x="163016" y="298873"/>
                  </a:lnTo>
                  <a:cubicBezTo>
                    <a:pt x="169433" y="282906"/>
                    <a:pt x="175729" y="267213"/>
                    <a:pt x="181903" y="251915"/>
                  </a:cubicBezTo>
                  <a:lnTo>
                    <a:pt x="266847" y="40846"/>
                  </a:lnTo>
                  <a:cubicBezTo>
                    <a:pt x="266847" y="40846"/>
                    <a:pt x="455866" y="-30747"/>
                    <a:pt x="475483" y="15633"/>
                  </a:cubicBezTo>
                  <a:cubicBezTo>
                    <a:pt x="491663" y="53893"/>
                    <a:pt x="478463" y="91363"/>
                    <a:pt x="427734" y="177432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3" name="任意多边形: 形状 3492"/>
            <p:cNvSpPr/>
            <p:nvPr/>
          </p:nvSpPr>
          <p:spPr>
            <a:xfrm>
              <a:off x="8385366" y="6742802"/>
              <a:ext cx="175058" cy="95216"/>
            </a:xfrm>
            <a:custGeom>
              <a:avLst/>
              <a:gdLst>
                <a:gd name="connsiteX0" fmla="*/ 175059 w 175058"/>
                <a:gd name="connsiteY0" fmla="*/ 22984 h 95216"/>
                <a:gd name="connsiteX1" fmla="*/ 156811 w 175058"/>
                <a:gd name="connsiteY1" fmla="*/ 95216 h 95216"/>
                <a:gd name="connsiteX2" fmla="*/ 86860 w 175058"/>
                <a:gd name="connsiteY2" fmla="*/ 95216 h 95216"/>
                <a:gd name="connsiteX3" fmla="*/ 0 w 175058"/>
                <a:gd name="connsiteY3" fmla="*/ 94699 h 95216"/>
                <a:gd name="connsiteX4" fmla="*/ 25942 w 175058"/>
                <a:gd name="connsiteY4" fmla="*/ 69334 h 95216"/>
                <a:gd name="connsiteX5" fmla="*/ 109245 w 175058"/>
                <a:gd name="connsiteY5" fmla="*/ 13495 h 95216"/>
                <a:gd name="connsiteX6" fmla="*/ 175059 w 175058"/>
                <a:gd name="connsiteY6" fmla="*/ 22984 h 9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058" h="95216">
                  <a:moveTo>
                    <a:pt x="175059" y="22984"/>
                  </a:moveTo>
                  <a:cubicBezTo>
                    <a:pt x="175059" y="22984"/>
                    <a:pt x="170649" y="94212"/>
                    <a:pt x="156811" y="95216"/>
                  </a:cubicBezTo>
                  <a:cubicBezTo>
                    <a:pt x="154956" y="95216"/>
                    <a:pt x="86860" y="95216"/>
                    <a:pt x="86860" y="95216"/>
                  </a:cubicBezTo>
                  <a:lnTo>
                    <a:pt x="0" y="94699"/>
                  </a:lnTo>
                  <a:cubicBezTo>
                    <a:pt x="0" y="94699"/>
                    <a:pt x="547" y="73775"/>
                    <a:pt x="25942" y="69334"/>
                  </a:cubicBezTo>
                  <a:cubicBezTo>
                    <a:pt x="51337" y="64894"/>
                    <a:pt x="93855" y="47072"/>
                    <a:pt x="109245" y="13495"/>
                  </a:cubicBezTo>
                  <a:cubicBezTo>
                    <a:pt x="125515" y="-21663"/>
                    <a:pt x="175059" y="22984"/>
                    <a:pt x="175059" y="22984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4" name="任意多边形: 形状 3493"/>
            <p:cNvSpPr/>
            <p:nvPr/>
          </p:nvSpPr>
          <p:spPr>
            <a:xfrm>
              <a:off x="8715098" y="6559766"/>
              <a:ext cx="99800" cy="187833"/>
            </a:xfrm>
            <a:custGeom>
              <a:avLst/>
              <a:gdLst>
                <a:gd name="connsiteX0" fmla="*/ 45204 w 99800"/>
                <a:gd name="connsiteY0" fmla="*/ 0 h 187833"/>
                <a:gd name="connsiteX1" fmla="*/ 99401 w 99800"/>
                <a:gd name="connsiteY1" fmla="*/ 51125 h 187833"/>
                <a:gd name="connsiteX2" fmla="*/ 65459 w 99800"/>
                <a:gd name="connsiteY2" fmla="*/ 112195 h 187833"/>
                <a:gd name="connsiteX3" fmla="*/ 22668 w 99800"/>
                <a:gd name="connsiteY3" fmla="*/ 187833 h 187833"/>
                <a:gd name="connsiteX4" fmla="*/ 13179 w 99800"/>
                <a:gd name="connsiteY4" fmla="*/ 152797 h 187833"/>
                <a:gd name="connsiteX5" fmla="*/ 5028 w 99800"/>
                <a:gd name="connsiteY5" fmla="*/ 52858 h 187833"/>
                <a:gd name="connsiteX6" fmla="*/ 45204 w 99800"/>
                <a:gd name="connsiteY6" fmla="*/ 0 h 18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800" h="187833">
                  <a:moveTo>
                    <a:pt x="45204" y="0"/>
                  </a:moveTo>
                  <a:cubicBezTo>
                    <a:pt x="45204" y="0"/>
                    <a:pt x="105240" y="38594"/>
                    <a:pt x="99401" y="51125"/>
                  </a:cubicBezTo>
                  <a:cubicBezTo>
                    <a:pt x="98640" y="52767"/>
                    <a:pt x="65459" y="112195"/>
                    <a:pt x="65459" y="112195"/>
                  </a:cubicBezTo>
                  <a:lnTo>
                    <a:pt x="22668" y="187833"/>
                  </a:lnTo>
                  <a:cubicBezTo>
                    <a:pt x="22668" y="187833"/>
                    <a:pt x="4663" y="177127"/>
                    <a:pt x="13179" y="152797"/>
                  </a:cubicBezTo>
                  <a:cubicBezTo>
                    <a:pt x="21694" y="128466"/>
                    <a:pt x="26835" y="82633"/>
                    <a:pt x="5028" y="52858"/>
                  </a:cubicBezTo>
                  <a:cubicBezTo>
                    <a:pt x="-17934" y="21502"/>
                    <a:pt x="45204" y="0"/>
                    <a:pt x="45204" y="0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5" name="任意多边形: 形状 3494"/>
            <p:cNvSpPr/>
            <p:nvPr/>
          </p:nvSpPr>
          <p:spPr>
            <a:xfrm>
              <a:off x="8674263" y="5564245"/>
              <a:ext cx="136860" cy="45011"/>
            </a:xfrm>
            <a:custGeom>
              <a:avLst/>
              <a:gdLst>
                <a:gd name="connsiteX0" fmla="*/ 29349 w 136860"/>
                <a:gd name="connsiteY0" fmla="*/ 17549 h 45011"/>
                <a:gd name="connsiteX1" fmla="*/ 123630 w 136860"/>
                <a:gd name="connsiteY1" fmla="*/ 396 h 45011"/>
                <a:gd name="connsiteX2" fmla="*/ 136860 w 136860"/>
                <a:gd name="connsiteY2" fmla="*/ 21472 h 45011"/>
                <a:gd name="connsiteX3" fmla="*/ 0 w 136860"/>
                <a:gd name="connsiteY3" fmla="*/ 45012 h 45011"/>
                <a:gd name="connsiteX4" fmla="*/ 29349 w 136860"/>
                <a:gd name="connsiteY4" fmla="*/ 17549 h 4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60" h="45011">
                  <a:moveTo>
                    <a:pt x="29349" y="17549"/>
                  </a:moveTo>
                  <a:cubicBezTo>
                    <a:pt x="30747" y="17032"/>
                    <a:pt x="114689" y="-3041"/>
                    <a:pt x="123630" y="396"/>
                  </a:cubicBezTo>
                  <a:cubicBezTo>
                    <a:pt x="132571" y="3832"/>
                    <a:pt x="136860" y="21472"/>
                    <a:pt x="136860" y="21472"/>
                  </a:cubicBezTo>
                  <a:lnTo>
                    <a:pt x="0" y="45012"/>
                  </a:lnTo>
                  <a:cubicBezTo>
                    <a:pt x="0" y="45012"/>
                    <a:pt x="11709" y="24088"/>
                    <a:pt x="29349" y="17549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6" name="任意多边形: 形状 3495"/>
            <p:cNvSpPr/>
            <p:nvPr/>
          </p:nvSpPr>
          <p:spPr>
            <a:xfrm>
              <a:off x="8661275" y="5375645"/>
              <a:ext cx="167639" cy="167935"/>
            </a:xfrm>
            <a:custGeom>
              <a:avLst/>
              <a:gdLst>
                <a:gd name="connsiteX0" fmla="*/ 14599 w 167639"/>
                <a:gd name="connsiteY0" fmla="*/ 63875 h 167935"/>
                <a:gd name="connsiteX1" fmla="*/ 49057 w 167639"/>
                <a:gd name="connsiteY1" fmla="*/ 119410 h 167935"/>
                <a:gd name="connsiteX2" fmla="*/ 75791 w 167639"/>
                <a:gd name="connsiteY2" fmla="*/ 127652 h 167935"/>
                <a:gd name="connsiteX3" fmla="*/ 107694 w 167639"/>
                <a:gd name="connsiteY3" fmla="*/ 166733 h 167935"/>
                <a:gd name="connsiteX4" fmla="*/ 163229 w 167639"/>
                <a:gd name="connsiteY4" fmla="*/ 23790 h 167935"/>
                <a:gd name="connsiteX5" fmla="*/ 14599 w 167639"/>
                <a:gd name="connsiteY5" fmla="*/ 63875 h 16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39" h="167935">
                  <a:moveTo>
                    <a:pt x="14599" y="63875"/>
                  </a:moveTo>
                  <a:cubicBezTo>
                    <a:pt x="14599" y="63875"/>
                    <a:pt x="36709" y="125583"/>
                    <a:pt x="49057" y="119410"/>
                  </a:cubicBezTo>
                  <a:cubicBezTo>
                    <a:pt x="61405" y="113236"/>
                    <a:pt x="72719" y="108096"/>
                    <a:pt x="75791" y="127652"/>
                  </a:cubicBezTo>
                  <a:cubicBezTo>
                    <a:pt x="78863" y="147207"/>
                    <a:pt x="66667" y="173941"/>
                    <a:pt x="107694" y="166733"/>
                  </a:cubicBezTo>
                  <a:cubicBezTo>
                    <a:pt x="148722" y="159525"/>
                    <a:pt x="179440" y="40517"/>
                    <a:pt x="163229" y="23790"/>
                  </a:cubicBezTo>
                  <a:cubicBezTo>
                    <a:pt x="116423" y="-24537"/>
                    <a:pt x="-49695" y="6789"/>
                    <a:pt x="14599" y="63875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7" name="任意多边形: 形状 3496"/>
            <p:cNvSpPr/>
            <p:nvPr/>
          </p:nvSpPr>
          <p:spPr>
            <a:xfrm>
              <a:off x="8614599" y="5582907"/>
              <a:ext cx="348931" cy="513915"/>
            </a:xfrm>
            <a:custGeom>
              <a:avLst/>
              <a:gdLst>
                <a:gd name="connsiteX0" fmla="*/ 342082 w 348931"/>
                <a:gd name="connsiteY0" fmla="*/ 496693 h 513915"/>
                <a:gd name="connsiteX1" fmla="*/ 71038 w 348931"/>
                <a:gd name="connsiteY1" fmla="*/ 493895 h 513915"/>
                <a:gd name="connsiteX2" fmla="*/ 61154 w 348931"/>
                <a:gd name="connsiteY2" fmla="*/ 488572 h 513915"/>
                <a:gd name="connsiteX3" fmla="*/ 19214 w 348931"/>
                <a:gd name="connsiteY3" fmla="*/ 236963 h 513915"/>
                <a:gd name="connsiteX4" fmla="*/ 19214 w 348931"/>
                <a:gd name="connsiteY4" fmla="*/ 236659 h 513915"/>
                <a:gd name="connsiteX5" fmla="*/ 60089 w 348931"/>
                <a:gd name="connsiteY5" fmla="*/ 21819 h 513915"/>
                <a:gd name="connsiteX6" fmla="*/ 241443 w 348931"/>
                <a:gd name="connsiteY6" fmla="*/ 6004 h 513915"/>
                <a:gd name="connsiteX7" fmla="*/ 342082 w 348931"/>
                <a:gd name="connsiteY7" fmla="*/ 496693 h 51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31" h="513915">
                  <a:moveTo>
                    <a:pt x="342082" y="496693"/>
                  </a:moveTo>
                  <a:cubicBezTo>
                    <a:pt x="319515" y="523365"/>
                    <a:pt x="127364" y="516401"/>
                    <a:pt x="71038" y="493895"/>
                  </a:cubicBezTo>
                  <a:cubicBezTo>
                    <a:pt x="67515" y="492582"/>
                    <a:pt x="64189" y="490791"/>
                    <a:pt x="61154" y="488572"/>
                  </a:cubicBezTo>
                  <a:cubicBezTo>
                    <a:pt x="28033" y="462082"/>
                    <a:pt x="102759" y="438816"/>
                    <a:pt x="19214" y="236963"/>
                  </a:cubicBezTo>
                  <a:cubicBezTo>
                    <a:pt x="19208" y="236861"/>
                    <a:pt x="19208" y="236760"/>
                    <a:pt x="19214" y="236659"/>
                  </a:cubicBezTo>
                  <a:cubicBezTo>
                    <a:pt x="-33280" y="87238"/>
                    <a:pt x="35819" y="43868"/>
                    <a:pt x="60089" y="21819"/>
                  </a:cubicBezTo>
                  <a:cubicBezTo>
                    <a:pt x="60089" y="21819"/>
                    <a:pt x="177424" y="-13826"/>
                    <a:pt x="241443" y="6004"/>
                  </a:cubicBezTo>
                  <a:cubicBezTo>
                    <a:pt x="324442" y="31733"/>
                    <a:pt x="366382" y="467983"/>
                    <a:pt x="342082" y="496693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8" name="任意多边形: 形状 3497"/>
            <p:cNvSpPr/>
            <p:nvPr/>
          </p:nvSpPr>
          <p:spPr>
            <a:xfrm>
              <a:off x="8633687" y="5807261"/>
              <a:ext cx="121060" cy="269692"/>
            </a:xfrm>
            <a:custGeom>
              <a:avLst/>
              <a:gdLst>
                <a:gd name="connsiteX0" fmla="*/ 120836 w 121060"/>
                <a:gd name="connsiteY0" fmla="*/ 173404 h 269692"/>
                <a:gd name="connsiteX1" fmla="*/ 51828 w 121060"/>
                <a:gd name="connsiteY1" fmla="*/ 269693 h 269692"/>
                <a:gd name="connsiteX2" fmla="*/ 41944 w 121060"/>
                <a:gd name="connsiteY2" fmla="*/ 264370 h 269692"/>
                <a:gd name="connsiteX3" fmla="*/ 4 w 121060"/>
                <a:gd name="connsiteY3" fmla="*/ 12761 h 269692"/>
                <a:gd name="connsiteX4" fmla="*/ 4 w 121060"/>
                <a:gd name="connsiteY4" fmla="*/ 12457 h 269692"/>
                <a:gd name="connsiteX5" fmla="*/ 51311 w 121060"/>
                <a:gd name="connsiteY5" fmla="*/ 8624 h 269692"/>
                <a:gd name="connsiteX6" fmla="*/ 120836 w 121060"/>
                <a:gd name="connsiteY6" fmla="*/ 173404 h 269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060" h="269692">
                  <a:moveTo>
                    <a:pt x="120836" y="173404"/>
                  </a:moveTo>
                  <a:cubicBezTo>
                    <a:pt x="117034" y="200776"/>
                    <a:pt x="94924" y="268689"/>
                    <a:pt x="51828" y="269693"/>
                  </a:cubicBezTo>
                  <a:cubicBezTo>
                    <a:pt x="48305" y="268380"/>
                    <a:pt x="44979" y="266589"/>
                    <a:pt x="41944" y="264370"/>
                  </a:cubicBezTo>
                  <a:cubicBezTo>
                    <a:pt x="8823" y="237880"/>
                    <a:pt x="83549" y="214614"/>
                    <a:pt x="4" y="12761"/>
                  </a:cubicBezTo>
                  <a:cubicBezTo>
                    <a:pt x="-1" y="12659"/>
                    <a:pt x="-1" y="12558"/>
                    <a:pt x="4" y="12457"/>
                  </a:cubicBezTo>
                  <a:cubicBezTo>
                    <a:pt x="13964" y="2876"/>
                    <a:pt x="36500" y="-8012"/>
                    <a:pt x="51311" y="8624"/>
                  </a:cubicBezTo>
                  <a:cubicBezTo>
                    <a:pt x="73878" y="33959"/>
                    <a:pt x="124851" y="144815"/>
                    <a:pt x="120836" y="173404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9" name="任意多边形: 形状 3498"/>
            <p:cNvSpPr/>
            <p:nvPr/>
          </p:nvSpPr>
          <p:spPr>
            <a:xfrm>
              <a:off x="8413894" y="6071449"/>
              <a:ext cx="545267" cy="556138"/>
            </a:xfrm>
            <a:custGeom>
              <a:avLst/>
              <a:gdLst>
                <a:gd name="connsiteX0" fmla="*/ 261859 w 545267"/>
                <a:gd name="connsiteY0" fmla="*/ 0 h 556138"/>
                <a:gd name="connsiteX1" fmla="*/ 1460 w 545267"/>
                <a:gd name="connsiteY1" fmla="*/ 244980 h 556138"/>
                <a:gd name="connsiteX2" fmla="*/ 317029 w 545267"/>
                <a:gd name="connsiteY2" fmla="*/ 556139 h 556138"/>
                <a:gd name="connsiteX3" fmla="*/ 361159 w 545267"/>
                <a:gd name="connsiteY3" fmla="*/ 498749 h 556138"/>
                <a:gd name="connsiteX4" fmla="*/ 173021 w 545267"/>
                <a:gd name="connsiteY4" fmla="*/ 271987 h 556138"/>
                <a:gd name="connsiteX5" fmla="*/ 517301 w 545267"/>
                <a:gd name="connsiteY5" fmla="*/ 121927 h 556138"/>
                <a:gd name="connsiteX6" fmla="*/ 542787 w 545267"/>
                <a:gd name="connsiteY6" fmla="*/ 8151 h 55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5267" h="556138">
                  <a:moveTo>
                    <a:pt x="261859" y="0"/>
                  </a:moveTo>
                  <a:cubicBezTo>
                    <a:pt x="261859" y="0"/>
                    <a:pt x="27919" y="145650"/>
                    <a:pt x="1460" y="244980"/>
                  </a:cubicBezTo>
                  <a:cubicBezTo>
                    <a:pt x="-25000" y="344310"/>
                    <a:pt x="317029" y="556139"/>
                    <a:pt x="317029" y="556139"/>
                  </a:cubicBezTo>
                  <a:cubicBezTo>
                    <a:pt x="317029" y="556139"/>
                    <a:pt x="354559" y="523019"/>
                    <a:pt x="361159" y="498749"/>
                  </a:cubicBezTo>
                  <a:cubicBezTo>
                    <a:pt x="361159" y="498749"/>
                    <a:pt x="206537" y="313501"/>
                    <a:pt x="173021" y="271987"/>
                  </a:cubicBezTo>
                  <a:cubicBezTo>
                    <a:pt x="152402" y="246501"/>
                    <a:pt x="477581" y="183788"/>
                    <a:pt x="517301" y="121927"/>
                  </a:cubicBezTo>
                  <a:cubicBezTo>
                    <a:pt x="557020" y="60066"/>
                    <a:pt x="542787" y="8151"/>
                    <a:pt x="542787" y="8151"/>
                  </a:cubicBezTo>
                  <a:close/>
                </a:path>
              </a:pathLst>
            </a:custGeom>
            <a:solidFill>
              <a:srgbClr val="1C468A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0" name="任意多边形: 形状 3499"/>
            <p:cNvSpPr/>
            <p:nvPr/>
          </p:nvSpPr>
          <p:spPr>
            <a:xfrm>
              <a:off x="8280372" y="5939224"/>
              <a:ext cx="84388" cy="56340"/>
            </a:xfrm>
            <a:custGeom>
              <a:avLst/>
              <a:gdLst>
                <a:gd name="connsiteX0" fmla="*/ 83522 w 84388"/>
                <a:gd name="connsiteY0" fmla="*/ 10055 h 56340"/>
                <a:gd name="connsiteX1" fmla="*/ 35894 w 84388"/>
                <a:gd name="connsiteY1" fmla="*/ 1965 h 56340"/>
                <a:gd name="connsiteX2" fmla="*/ 1527 w 84388"/>
                <a:gd name="connsiteY2" fmla="*/ 42354 h 56340"/>
                <a:gd name="connsiteX3" fmla="*/ 9556 w 84388"/>
                <a:gd name="connsiteY3" fmla="*/ 56070 h 56340"/>
                <a:gd name="connsiteX4" fmla="*/ 21539 w 84388"/>
                <a:gd name="connsiteY4" fmla="*/ 54154 h 56340"/>
                <a:gd name="connsiteX5" fmla="*/ 45170 w 84388"/>
                <a:gd name="connsiteY5" fmla="*/ 38947 h 56340"/>
                <a:gd name="connsiteX6" fmla="*/ 78291 w 84388"/>
                <a:gd name="connsiteY6" fmla="*/ 37062 h 56340"/>
                <a:gd name="connsiteX7" fmla="*/ 83522 w 84388"/>
                <a:gd name="connsiteY7" fmla="*/ 10055 h 56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88" h="56340">
                  <a:moveTo>
                    <a:pt x="83522" y="10055"/>
                  </a:moveTo>
                  <a:cubicBezTo>
                    <a:pt x="83522" y="10055"/>
                    <a:pt x="47664" y="-5335"/>
                    <a:pt x="35894" y="1965"/>
                  </a:cubicBezTo>
                  <a:cubicBezTo>
                    <a:pt x="24124" y="9264"/>
                    <a:pt x="3960" y="35936"/>
                    <a:pt x="1527" y="42354"/>
                  </a:cubicBezTo>
                  <a:cubicBezTo>
                    <a:pt x="-906" y="48771"/>
                    <a:pt x="-1788" y="58047"/>
                    <a:pt x="9556" y="56070"/>
                  </a:cubicBezTo>
                  <a:cubicBezTo>
                    <a:pt x="20900" y="54093"/>
                    <a:pt x="21539" y="54154"/>
                    <a:pt x="21539" y="54154"/>
                  </a:cubicBezTo>
                  <a:cubicBezTo>
                    <a:pt x="21539" y="54154"/>
                    <a:pt x="40639" y="38947"/>
                    <a:pt x="45170" y="38947"/>
                  </a:cubicBezTo>
                  <a:cubicBezTo>
                    <a:pt x="49702" y="38947"/>
                    <a:pt x="69045" y="47645"/>
                    <a:pt x="78291" y="37062"/>
                  </a:cubicBezTo>
                  <a:cubicBezTo>
                    <a:pt x="87536" y="26478"/>
                    <a:pt x="83522" y="10055"/>
                    <a:pt x="83522" y="10055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1" name="任意多边形: 形状 3500"/>
            <p:cNvSpPr/>
            <p:nvPr/>
          </p:nvSpPr>
          <p:spPr>
            <a:xfrm>
              <a:off x="8345654" y="5609257"/>
              <a:ext cx="380488" cy="382750"/>
            </a:xfrm>
            <a:custGeom>
              <a:avLst/>
              <a:gdLst>
                <a:gd name="connsiteX0" fmla="*/ 328547 w 380488"/>
                <a:gd name="connsiteY0" fmla="*/ 0 h 382750"/>
                <a:gd name="connsiteX1" fmla="*/ 268967 w 380488"/>
                <a:gd name="connsiteY1" fmla="*/ 79440 h 382750"/>
                <a:gd name="connsiteX2" fmla="*/ 199838 w 380488"/>
                <a:gd name="connsiteY2" fmla="*/ 289292 h 382750"/>
                <a:gd name="connsiteX3" fmla="*/ 7595 w 380488"/>
                <a:gd name="connsiteY3" fmla="*/ 333969 h 382750"/>
                <a:gd name="connsiteX4" fmla="*/ 6713 w 380488"/>
                <a:gd name="connsiteY4" fmla="*/ 375696 h 382750"/>
                <a:gd name="connsiteX5" fmla="*/ 222404 w 380488"/>
                <a:gd name="connsiteY5" fmla="*/ 378221 h 382750"/>
                <a:gd name="connsiteX6" fmla="*/ 379094 w 380488"/>
                <a:gd name="connsiteY6" fmla="*/ 136739 h 382750"/>
                <a:gd name="connsiteX7" fmla="*/ 328547 w 380488"/>
                <a:gd name="connsiteY7" fmla="*/ 0 h 38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488" h="382750">
                  <a:moveTo>
                    <a:pt x="328547" y="0"/>
                  </a:moveTo>
                  <a:cubicBezTo>
                    <a:pt x="328547" y="0"/>
                    <a:pt x="293633" y="18613"/>
                    <a:pt x="268967" y="79440"/>
                  </a:cubicBezTo>
                  <a:cubicBezTo>
                    <a:pt x="243299" y="142274"/>
                    <a:pt x="209205" y="283209"/>
                    <a:pt x="199838" y="289292"/>
                  </a:cubicBezTo>
                  <a:cubicBezTo>
                    <a:pt x="190470" y="295375"/>
                    <a:pt x="49566" y="317637"/>
                    <a:pt x="7595" y="333969"/>
                  </a:cubicBezTo>
                  <a:cubicBezTo>
                    <a:pt x="7595" y="333969"/>
                    <a:pt x="-8890" y="363501"/>
                    <a:pt x="6713" y="375696"/>
                  </a:cubicBezTo>
                  <a:cubicBezTo>
                    <a:pt x="22315" y="387892"/>
                    <a:pt x="210969" y="381201"/>
                    <a:pt x="222404" y="378221"/>
                  </a:cubicBezTo>
                  <a:cubicBezTo>
                    <a:pt x="317659" y="353555"/>
                    <a:pt x="367719" y="165601"/>
                    <a:pt x="379094" y="136739"/>
                  </a:cubicBezTo>
                  <a:cubicBezTo>
                    <a:pt x="390469" y="107876"/>
                    <a:pt x="328547" y="0"/>
                    <a:pt x="328547" y="0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2" name="任意多边形: 形状 3501"/>
            <p:cNvSpPr/>
            <p:nvPr/>
          </p:nvSpPr>
          <p:spPr>
            <a:xfrm>
              <a:off x="8698532" y="6286958"/>
              <a:ext cx="366936" cy="551211"/>
            </a:xfrm>
            <a:custGeom>
              <a:avLst/>
              <a:gdLst>
                <a:gd name="connsiteX0" fmla="*/ 214901 w 366936"/>
                <a:gd name="connsiteY0" fmla="*/ 480683 h 551211"/>
                <a:gd name="connsiteX1" fmla="*/ 214901 w 366936"/>
                <a:gd name="connsiteY1" fmla="*/ 381049 h 551211"/>
                <a:gd name="connsiteX2" fmla="*/ 316511 w 366936"/>
                <a:gd name="connsiteY2" fmla="*/ 381049 h 551211"/>
                <a:gd name="connsiteX3" fmla="*/ 323720 w 366936"/>
                <a:gd name="connsiteY3" fmla="*/ 373841 h 551211"/>
                <a:gd name="connsiteX4" fmla="*/ 323720 w 366936"/>
                <a:gd name="connsiteY4" fmla="*/ 346773 h 551211"/>
                <a:gd name="connsiteX5" fmla="*/ 316511 w 366936"/>
                <a:gd name="connsiteY5" fmla="*/ 339565 h 551211"/>
                <a:gd name="connsiteX6" fmla="*/ 214901 w 366936"/>
                <a:gd name="connsiteY6" fmla="*/ 339565 h 551211"/>
                <a:gd name="connsiteX7" fmla="*/ 214901 w 366936"/>
                <a:gd name="connsiteY7" fmla="*/ 19130 h 551211"/>
                <a:gd name="connsiteX8" fmla="*/ 195740 w 366936"/>
                <a:gd name="connsiteY8" fmla="*/ 0 h 551211"/>
                <a:gd name="connsiteX9" fmla="*/ 175211 w 366936"/>
                <a:gd name="connsiteY9" fmla="*/ 0 h 551211"/>
                <a:gd name="connsiteX10" fmla="*/ 156081 w 366936"/>
                <a:gd name="connsiteY10" fmla="*/ 19130 h 551211"/>
                <a:gd name="connsiteX11" fmla="*/ 156081 w 366936"/>
                <a:gd name="connsiteY11" fmla="*/ 339687 h 551211"/>
                <a:gd name="connsiteX12" fmla="*/ 54470 w 366936"/>
                <a:gd name="connsiteY12" fmla="*/ 339687 h 551211"/>
                <a:gd name="connsiteX13" fmla="*/ 47262 w 366936"/>
                <a:gd name="connsiteY13" fmla="*/ 346895 h 551211"/>
                <a:gd name="connsiteX14" fmla="*/ 47262 w 366936"/>
                <a:gd name="connsiteY14" fmla="*/ 373963 h 551211"/>
                <a:gd name="connsiteX15" fmla="*/ 54470 w 366936"/>
                <a:gd name="connsiteY15" fmla="*/ 381171 h 551211"/>
                <a:gd name="connsiteX16" fmla="*/ 156081 w 366936"/>
                <a:gd name="connsiteY16" fmla="*/ 381171 h 551211"/>
                <a:gd name="connsiteX17" fmla="*/ 156081 w 366936"/>
                <a:gd name="connsiteY17" fmla="*/ 480683 h 551211"/>
                <a:gd name="connsiteX18" fmla="*/ 0 w 366936"/>
                <a:gd name="connsiteY18" fmla="*/ 551212 h 551211"/>
                <a:gd name="connsiteX19" fmla="*/ 366937 w 366936"/>
                <a:gd name="connsiteY19" fmla="*/ 551212 h 551211"/>
                <a:gd name="connsiteX20" fmla="*/ 214901 w 366936"/>
                <a:gd name="connsiteY20" fmla="*/ 480683 h 55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6936" h="551211">
                  <a:moveTo>
                    <a:pt x="214901" y="480683"/>
                  </a:moveTo>
                  <a:lnTo>
                    <a:pt x="214901" y="381049"/>
                  </a:lnTo>
                  <a:lnTo>
                    <a:pt x="316511" y="381049"/>
                  </a:lnTo>
                  <a:cubicBezTo>
                    <a:pt x="320485" y="381033"/>
                    <a:pt x="323703" y="377815"/>
                    <a:pt x="323720" y="373841"/>
                  </a:cubicBezTo>
                  <a:lnTo>
                    <a:pt x="323720" y="346773"/>
                  </a:lnTo>
                  <a:cubicBezTo>
                    <a:pt x="323703" y="342799"/>
                    <a:pt x="320485" y="339582"/>
                    <a:pt x="316511" y="339565"/>
                  </a:cubicBezTo>
                  <a:lnTo>
                    <a:pt x="214901" y="339565"/>
                  </a:lnTo>
                  <a:lnTo>
                    <a:pt x="214901" y="19130"/>
                  </a:lnTo>
                  <a:cubicBezTo>
                    <a:pt x="214851" y="8574"/>
                    <a:pt x="206296" y="33"/>
                    <a:pt x="195740" y="0"/>
                  </a:cubicBezTo>
                  <a:lnTo>
                    <a:pt x="175211" y="0"/>
                  </a:lnTo>
                  <a:cubicBezTo>
                    <a:pt x="164660" y="33"/>
                    <a:pt x="156114" y="8579"/>
                    <a:pt x="156081" y="19130"/>
                  </a:cubicBezTo>
                  <a:lnTo>
                    <a:pt x="156081" y="339687"/>
                  </a:lnTo>
                  <a:lnTo>
                    <a:pt x="54470" y="339687"/>
                  </a:lnTo>
                  <a:cubicBezTo>
                    <a:pt x="50496" y="339704"/>
                    <a:pt x="47279" y="342921"/>
                    <a:pt x="47262" y="346895"/>
                  </a:cubicBezTo>
                  <a:lnTo>
                    <a:pt x="47262" y="373963"/>
                  </a:lnTo>
                  <a:cubicBezTo>
                    <a:pt x="47278" y="377937"/>
                    <a:pt x="50496" y="381154"/>
                    <a:pt x="54470" y="381171"/>
                  </a:cubicBezTo>
                  <a:lnTo>
                    <a:pt x="156081" y="381171"/>
                  </a:lnTo>
                  <a:lnTo>
                    <a:pt x="156081" y="480683"/>
                  </a:lnTo>
                  <a:cubicBezTo>
                    <a:pt x="81021" y="486340"/>
                    <a:pt x="16879" y="516297"/>
                    <a:pt x="0" y="551212"/>
                  </a:cubicBezTo>
                  <a:lnTo>
                    <a:pt x="366937" y="551212"/>
                  </a:lnTo>
                  <a:cubicBezTo>
                    <a:pt x="350088" y="516297"/>
                    <a:pt x="289930" y="486340"/>
                    <a:pt x="214901" y="480683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3" name="任意多边形: 形状 3502"/>
            <p:cNvSpPr/>
            <p:nvPr/>
          </p:nvSpPr>
          <p:spPr>
            <a:xfrm>
              <a:off x="8623594" y="6259099"/>
              <a:ext cx="520828" cy="132419"/>
            </a:xfrm>
            <a:custGeom>
              <a:avLst/>
              <a:gdLst>
                <a:gd name="connsiteX0" fmla="*/ 503189 w 520828"/>
                <a:gd name="connsiteY0" fmla="*/ 0 h 132419"/>
                <a:gd name="connsiteX1" fmla="*/ 520829 w 520828"/>
                <a:gd name="connsiteY1" fmla="*/ 0 h 132419"/>
                <a:gd name="connsiteX2" fmla="*/ 520829 w 520828"/>
                <a:gd name="connsiteY2" fmla="*/ 132420 h 132419"/>
                <a:gd name="connsiteX3" fmla="*/ 503189 w 520828"/>
                <a:gd name="connsiteY3" fmla="*/ 132420 h 132419"/>
                <a:gd name="connsiteX4" fmla="*/ 17640 w 520828"/>
                <a:gd name="connsiteY4" fmla="*/ 132420 h 132419"/>
                <a:gd name="connsiteX5" fmla="*/ 17640 w 520828"/>
                <a:gd name="connsiteY5" fmla="*/ 0 h 132419"/>
                <a:gd name="connsiteX6" fmla="*/ 0 w 520828"/>
                <a:gd name="connsiteY6" fmla="*/ 0 h 132419"/>
                <a:gd name="connsiteX7" fmla="*/ 17640 w 520828"/>
                <a:gd name="connsiteY7" fmla="*/ 0 h 13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828" h="132419">
                  <a:moveTo>
                    <a:pt x="503189" y="0"/>
                  </a:moveTo>
                  <a:cubicBezTo>
                    <a:pt x="512932" y="0"/>
                    <a:pt x="520829" y="0"/>
                    <a:pt x="520829" y="0"/>
                  </a:cubicBezTo>
                  <a:lnTo>
                    <a:pt x="520829" y="132420"/>
                  </a:lnTo>
                  <a:cubicBezTo>
                    <a:pt x="520829" y="132420"/>
                    <a:pt x="512932" y="132420"/>
                    <a:pt x="503189" y="132420"/>
                  </a:cubicBezTo>
                  <a:lnTo>
                    <a:pt x="17640" y="132420"/>
                  </a:lnTo>
                  <a:lnTo>
                    <a:pt x="17640" y="0"/>
                  </a:lnTo>
                  <a:cubicBezTo>
                    <a:pt x="7898" y="0"/>
                    <a:pt x="0" y="0"/>
                    <a:pt x="0" y="0"/>
                  </a:cubicBezTo>
                  <a:cubicBezTo>
                    <a:pt x="0" y="0"/>
                    <a:pt x="7898" y="0"/>
                    <a:pt x="17640" y="0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4" name="任意多边形: 形状 3503"/>
            <p:cNvSpPr/>
            <p:nvPr/>
          </p:nvSpPr>
          <p:spPr>
            <a:xfrm>
              <a:off x="3432306" y="5706184"/>
              <a:ext cx="89567" cy="117760"/>
            </a:xfrm>
            <a:custGeom>
              <a:avLst/>
              <a:gdLst>
                <a:gd name="connsiteX0" fmla="*/ 89567 w 89567"/>
                <a:gd name="connsiteY0" fmla="*/ 0 h 117760"/>
                <a:gd name="connsiteX1" fmla="*/ 88290 w 89567"/>
                <a:gd name="connsiteY1" fmla="*/ 29045 h 117760"/>
                <a:gd name="connsiteX2" fmla="*/ 85644 w 89567"/>
                <a:gd name="connsiteY2" fmla="*/ 89780 h 117760"/>
                <a:gd name="connsiteX3" fmla="*/ 84428 w 89567"/>
                <a:gd name="connsiteY3" fmla="*/ 117760 h 117760"/>
                <a:gd name="connsiteX4" fmla="*/ 7330 w 89567"/>
                <a:gd name="connsiteY4" fmla="*/ 117760 h 117760"/>
                <a:gd name="connsiteX5" fmla="*/ 5566 w 89567"/>
                <a:gd name="connsiteY5" fmla="*/ 89780 h 117760"/>
                <a:gd name="connsiteX6" fmla="*/ 1794 w 89567"/>
                <a:gd name="connsiteY6" fmla="*/ 29045 h 117760"/>
                <a:gd name="connsiteX7" fmla="*/ 0 w 89567"/>
                <a:gd name="connsiteY7" fmla="*/ 0 h 117760"/>
                <a:gd name="connsiteX8" fmla="*/ 89567 w 89567"/>
                <a:gd name="connsiteY8" fmla="*/ 0 h 1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567" h="117760">
                  <a:moveTo>
                    <a:pt x="89567" y="0"/>
                  </a:moveTo>
                  <a:lnTo>
                    <a:pt x="88290" y="29045"/>
                  </a:lnTo>
                  <a:lnTo>
                    <a:pt x="85644" y="89780"/>
                  </a:lnTo>
                  <a:lnTo>
                    <a:pt x="84428" y="117760"/>
                  </a:lnTo>
                  <a:lnTo>
                    <a:pt x="7330" y="117760"/>
                  </a:lnTo>
                  <a:lnTo>
                    <a:pt x="5566" y="89780"/>
                  </a:lnTo>
                  <a:lnTo>
                    <a:pt x="1794" y="29045"/>
                  </a:lnTo>
                  <a:lnTo>
                    <a:pt x="0" y="0"/>
                  </a:lnTo>
                  <a:lnTo>
                    <a:pt x="89567" y="0"/>
                  </a:ln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5" name="任意多边形: 形状 3504"/>
            <p:cNvSpPr/>
            <p:nvPr/>
          </p:nvSpPr>
          <p:spPr>
            <a:xfrm>
              <a:off x="3428261" y="5686568"/>
              <a:ext cx="97626" cy="19616"/>
            </a:xfrm>
            <a:custGeom>
              <a:avLst/>
              <a:gdLst>
                <a:gd name="connsiteX0" fmla="*/ 95072 w 97626"/>
                <a:gd name="connsiteY0" fmla="*/ 0 h 19616"/>
                <a:gd name="connsiteX1" fmla="*/ 3771 w 97626"/>
                <a:gd name="connsiteY1" fmla="*/ 0 h 19616"/>
                <a:gd name="connsiteX2" fmla="*/ 0 w 97626"/>
                <a:gd name="connsiteY2" fmla="*/ 19617 h 19616"/>
                <a:gd name="connsiteX3" fmla="*/ 97627 w 97626"/>
                <a:gd name="connsiteY3" fmla="*/ 19617 h 19616"/>
                <a:gd name="connsiteX4" fmla="*/ 95072 w 97626"/>
                <a:gd name="connsiteY4" fmla="*/ 0 h 1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626" h="19616">
                  <a:moveTo>
                    <a:pt x="95072" y="0"/>
                  </a:moveTo>
                  <a:lnTo>
                    <a:pt x="3771" y="0"/>
                  </a:lnTo>
                  <a:lnTo>
                    <a:pt x="0" y="19617"/>
                  </a:lnTo>
                  <a:lnTo>
                    <a:pt x="97627" y="19617"/>
                  </a:lnTo>
                  <a:lnTo>
                    <a:pt x="95072" y="0"/>
                  </a:lnTo>
                  <a:close/>
                </a:path>
              </a:pathLst>
            </a:custGeom>
            <a:solidFill>
              <a:srgbClr val="DDE3F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6" name="任意多边形: 形状 3505"/>
            <p:cNvSpPr/>
            <p:nvPr/>
          </p:nvSpPr>
          <p:spPr>
            <a:xfrm>
              <a:off x="3434100" y="5735229"/>
              <a:ext cx="86495" cy="60735"/>
            </a:xfrm>
            <a:custGeom>
              <a:avLst/>
              <a:gdLst>
                <a:gd name="connsiteX0" fmla="*/ 86496 w 86495"/>
                <a:gd name="connsiteY0" fmla="*/ 0 h 60735"/>
                <a:gd name="connsiteX1" fmla="*/ 83850 w 86495"/>
                <a:gd name="connsiteY1" fmla="*/ 60735 h 60735"/>
                <a:gd name="connsiteX2" fmla="*/ 3771 w 86495"/>
                <a:gd name="connsiteY2" fmla="*/ 60735 h 60735"/>
                <a:gd name="connsiteX3" fmla="*/ 0 w 86495"/>
                <a:gd name="connsiteY3" fmla="*/ 0 h 60735"/>
                <a:gd name="connsiteX4" fmla="*/ 86496 w 86495"/>
                <a:gd name="connsiteY4" fmla="*/ 0 h 6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95" h="60735">
                  <a:moveTo>
                    <a:pt x="86496" y="0"/>
                  </a:moveTo>
                  <a:lnTo>
                    <a:pt x="83850" y="60735"/>
                  </a:lnTo>
                  <a:lnTo>
                    <a:pt x="3771" y="60735"/>
                  </a:lnTo>
                  <a:lnTo>
                    <a:pt x="0" y="0"/>
                  </a:lnTo>
                  <a:lnTo>
                    <a:pt x="86496" y="0"/>
                  </a:ln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7" name="任意多边形: 形状 3506"/>
            <p:cNvSpPr/>
            <p:nvPr/>
          </p:nvSpPr>
          <p:spPr>
            <a:xfrm>
              <a:off x="3573606" y="5709308"/>
              <a:ext cx="88807" cy="114637"/>
            </a:xfrm>
            <a:custGeom>
              <a:avLst/>
              <a:gdLst>
                <a:gd name="connsiteX0" fmla="*/ 88807 w 88807"/>
                <a:gd name="connsiteY0" fmla="*/ 5210 h 114637"/>
                <a:gd name="connsiteX1" fmla="*/ 88290 w 88807"/>
                <a:gd name="connsiteY1" fmla="*/ 17132 h 114637"/>
                <a:gd name="connsiteX2" fmla="*/ 87895 w 88807"/>
                <a:gd name="connsiteY2" fmla="*/ 25922 h 114637"/>
                <a:gd name="connsiteX3" fmla="*/ 85461 w 88807"/>
                <a:gd name="connsiteY3" fmla="*/ 81882 h 114637"/>
                <a:gd name="connsiteX4" fmla="*/ 85249 w 88807"/>
                <a:gd name="connsiteY4" fmla="*/ 86657 h 114637"/>
                <a:gd name="connsiteX5" fmla="*/ 84032 w 88807"/>
                <a:gd name="connsiteY5" fmla="*/ 114637 h 114637"/>
                <a:gd name="connsiteX6" fmla="*/ 6934 w 88807"/>
                <a:gd name="connsiteY6" fmla="*/ 114637 h 114637"/>
                <a:gd name="connsiteX7" fmla="*/ 5170 w 88807"/>
                <a:gd name="connsiteY7" fmla="*/ 86657 h 114637"/>
                <a:gd name="connsiteX8" fmla="*/ 4897 w 88807"/>
                <a:gd name="connsiteY8" fmla="*/ 81882 h 114637"/>
                <a:gd name="connsiteX9" fmla="*/ 1521 w 88807"/>
                <a:gd name="connsiteY9" fmla="*/ 25922 h 114637"/>
                <a:gd name="connsiteX10" fmla="*/ 973 w 88807"/>
                <a:gd name="connsiteY10" fmla="*/ 17132 h 114637"/>
                <a:gd name="connsiteX11" fmla="*/ 0 w 88807"/>
                <a:gd name="connsiteY11" fmla="*/ 1287 h 114637"/>
                <a:gd name="connsiteX12" fmla="*/ 213 w 88807"/>
                <a:gd name="connsiteY12" fmla="*/ 770 h 114637"/>
                <a:gd name="connsiteX13" fmla="*/ 28954 w 88807"/>
                <a:gd name="connsiteY13" fmla="*/ 4389 h 114637"/>
                <a:gd name="connsiteX14" fmla="*/ 61344 w 88807"/>
                <a:gd name="connsiteY14" fmla="*/ 1773 h 114637"/>
                <a:gd name="connsiteX15" fmla="*/ 79592 w 88807"/>
                <a:gd name="connsiteY15" fmla="*/ 7339 h 114637"/>
                <a:gd name="connsiteX16" fmla="*/ 88807 w 88807"/>
                <a:gd name="connsiteY16" fmla="*/ 5210 h 11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8807" h="114637">
                  <a:moveTo>
                    <a:pt x="88807" y="5210"/>
                  </a:moveTo>
                  <a:lnTo>
                    <a:pt x="88290" y="17132"/>
                  </a:lnTo>
                  <a:lnTo>
                    <a:pt x="87895" y="25922"/>
                  </a:lnTo>
                  <a:lnTo>
                    <a:pt x="85461" y="81882"/>
                  </a:lnTo>
                  <a:lnTo>
                    <a:pt x="85249" y="86657"/>
                  </a:lnTo>
                  <a:lnTo>
                    <a:pt x="84032" y="114637"/>
                  </a:lnTo>
                  <a:lnTo>
                    <a:pt x="6934" y="114637"/>
                  </a:lnTo>
                  <a:lnTo>
                    <a:pt x="5170" y="86657"/>
                  </a:lnTo>
                  <a:lnTo>
                    <a:pt x="4897" y="81882"/>
                  </a:lnTo>
                  <a:lnTo>
                    <a:pt x="1521" y="25922"/>
                  </a:lnTo>
                  <a:lnTo>
                    <a:pt x="973" y="17132"/>
                  </a:lnTo>
                  <a:lnTo>
                    <a:pt x="0" y="1287"/>
                  </a:lnTo>
                  <a:lnTo>
                    <a:pt x="213" y="770"/>
                  </a:lnTo>
                  <a:cubicBezTo>
                    <a:pt x="213" y="770"/>
                    <a:pt x="18157" y="-2484"/>
                    <a:pt x="28954" y="4389"/>
                  </a:cubicBezTo>
                  <a:cubicBezTo>
                    <a:pt x="39750" y="11262"/>
                    <a:pt x="51520" y="-2150"/>
                    <a:pt x="61344" y="1773"/>
                  </a:cubicBezTo>
                  <a:cubicBezTo>
                    <a:pt x="71167" y="5697"/>
                    <a:pt x="71806" y="10593"/>
                    <a:pt x="79592" y="7339"/>
                  </a:cubicBezTo>
                  <a:cubicBezTo>
                    <a:pt x="82564" y="6253"/>
                    <a:pt x="85659" y="5537"/>
                    <a:pt x="88807" y="5210"/>
                  </a:cubicBez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8" name="任意多边形: 形状 3507"/>
            <p:cNvSpPr/>
            <p:nvPr/>
          </p:nvSpPr>
          <p:spPr>
            <a:xfrm>
              <a:off x="3573211" y="5706184"/>
              <a:ext cx="89567" cy="117760"/>
            </a:xfrm>
            <a:custGeom>
              <a:avLst/>
              <a:gdLst>
                <a:gd name="connsiteX0" fmla="*/ 89567 w 89567"/>
                <a:gd name="connsiteY0" fmla="*/ 0 h 117760"/>
                <a:gd name="connsiteX1" fmla="*/ 89202 w 89567"/>
                <a:gd name="connsiteY1" fmla="*/ 8303 h 117760"/>
                <a:gd name="connsiteX2" fmla="*/ 88685 w 89567"/>
                <a:gd name="connsiteY2" fmla="*/ 20255 h 117760"/>
                <a:gd name="connsiteX3" fmla="*/ 88290 w 89567"/>
                <a:gd name="connsiteY3" fmla="*/ 29045 h 117760"/>
                <a:gd name="connsiteX4" fmla="*/ 85857 w 89567"/>
                <a:gd name="connsiteY4" fmla="*/ 85005 h 117760"/>
                <a:gd name="connsiteX5" fmla="*/ 85644 w 89567"/>
                <a:gd name="connsiteY5" fmla="*/ 89780 h 117760"/>
                <a:gd name="connsiteX6" fmla="*/ 84428 w 89567"/>
                <a:gd name="connsiteY6" fmla="*/ 117760 h 117760"/>
                <a:gd name="connsiteX7" fmla="*/ 7330 w 89567"/>
                <a:gd name="connsiteY7" fmla="*/ 117760 h 117760"/>
                <a:gd name="connsiteX8" fmla="*/ 5596 w 89567"/>
                <a:gd name="connsiteY8" fmla="*/ 89780 h 117760"/>
                <a:gd name="connsiteX9" fmla="*/ 5292 w 89567"/>
                <a:gd name="connsiteY9" fmla="*/ 85005 h 117760"/>
                <a:gd name="connsiteX10" fmla="*/ 1794 w 89567"/>
                <a:gd name="connsiteY10" fmla="*/ 29045 h 117760"/>
                <a:gd name="connsiteX11" fmla="*/ 1247 w 89567"/>
                <a:gd name="connsiteY11" fmla="*/ 20255 h 117760"/>
                <a:gd name="connsiteX12" fmla="*/ 274 w 89567"/>
                <a:gd name="connsiteY12" fmla="*/ 4410 h 117760"/>
                <a:gd name="connsiteX13" fmla="*/ 0 w 89567"/>
                <a:gd name="connsiteY13" fmla="*/ 0 h 117760"/>
                <a:gd name="connsiteX14" fmla="*/ 89567 w 89567"/>
                <a:gd name="connsiteY14" fmla="*/ 0 h 1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567" h="117760">
                  <a:moveTo>
                    <a:pt x="89567" y="0"/>
                  </a:moveTo>
                  <a:lnTo>
                    <a:pt x="89202" y="8303"/>
                  </a:lnTo>
                  <a:lnTo>
                    <a:pt x="88685" y="20255"/>
                  </a:lnTo>
                  <a:lnTo>
                    <a:pt x="88290" y="29045"/>
                  </a:lnTo>
                  <a:lnTo>
                    <a:pt x="85857" y="85005"/>
                  </a:lnTo>
                  <a:lnTo>
                    <a:pt x="85644" y="89780"/>
                  </a:lnTo>
                  <a:lnTo>
                    <a:pt x="84428" y="117760"/>
                  </a:lnTo>
                  <a:lnTo>
                    <a:pt x="7330" y="117760"/>
                  </a:lnTo>
                  <a:lnTo>
                    <a:pt x="5596" y="89780"/>
                  </a:lnTo>
                  <a:lnTo>
                    <a:pt x="5292" y="85005"/>
                  </a:lnTo>
                  <a:lnTo>
                    <a:pt x="1794" y="29045"/>
                  </a:lnTo>
                  <a:lnTo>
                    <a:pt x="1247" y="20255"/>
                  </a:lnTo>
                  <a:lnTo>
                    <a:pt x="274" y="4410"/>
                  </a:lnTo>
                  <a:lnTo>
                    <a:pt x="0" y="0"/>
                  </a:lnTo>
                  <a:lnTo>
                    <a:pt x="89567" y="0"/>
                  </a:lnTo>
                  <a:close/>
                </a:path>
              </a:pathLst>
            </a:custGeom>
            <a:solidFill>
              <a:srgbClr val="E37970">
                <a:alpha val="2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9" name="任意多边形: 形状 3508"/>
            <p:cNvSpPr/>
            <p:nvPr/>
          </p:nvSpPr>
          <p:spPr>
            <a:xfrm>
              <a:off x="3573576" y="5661063"/>
              <a:ext cx="89749" cy="45121"/>
            </a:xfrm>
            <a:custGeom>
              <a:avLst/>
              <a:gdLst>
                <a:gd name="connsiteX0" fmla="*/ 89750 w 89749"/>
                <a:gd name="connsiteY0" fmla="*/ 45121 h 45121"/>
                <a:gd name="connsiteX1" fmla="*/ 89750 w 89749"/>
                <a:gd name="connsiteY1" fmla="*/ 43722 h 45121"/>
                <a:gd name="connsiteX2" fmla="*/ 43707 w 89749"/>
                <a:gd name="connsiteY2" fmla="*/ 16 h 45121"/>
                <a:gd name="connsiteX3" fmla="*/ 0 w 89749"/>
                <a:gd name="connsiteY3" fmla="*/ 43722 h 45121"/>
                <a:gd name="connsiteX4" fmla="*/ 0 w 89749"/>
                <a:gd name="connsiteY4" fmla="*/ 45121 h 4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49" h="45121">
                  <a:moveTo>
                    <a:pt x="89750" y="45121"/>
                  </a:moveTo>
                  <a:cubicBezTo>
                    <a:pt x="89750" y="44665"/>
                    <a:pt x="89750" y="44209"/>
                    <a:pt x="89750" y="43722"/>
                  </a:cubicBezTo>
                  <a:cubicBezTo>
                    <a:pt x="89105" y="18938"/>
                    <a:pt x="68490" y="-630"/>
                    <a:pt x="43707" y="16"/>
                  </a:cubicBezTo>
                  <a:cubicBezTo>
                    <a:pt x="19830" y="637"/>
                    <a:pt x="622" y="19846"/>
                    <a:pt x="0" y="43722"/>
                  </a:cubicBezTo>
                  <a:cubicBezTo>
                    <a:pt x="0" y="44209"/>
                    <a:pt x="0" y="44665"/>
                    <a:pt x="0" y="45121"/>
                  </a:cubicBezTo>
                  <a:close/>
                </a:path>
              </a:pathLst>
            </a:custGeom>
            <a:solidFill>
              <a:srgbClr val="E37970">
                <a:alpha val="2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0" name="任意多边形: 形状 3509"/>
            <p:cNvSpPr/>
            <p:nvPr/>
          </p:nvSpPr>
          <p:spPr>
            <a:xfrm>
              <a:off x="3606696" y="5609622"/>
              <a:ext cx="92882" cy="207206"/>
            </a:xfrm>
            <a:custGeom>
              <a:avLst/>
              <a:gdLst>
                <a:gd name="connsiteX0" fmla="*/ 3923 w 92882"/>
                <a:gd name="connsiteY0" fmla="*/ 207206 h 207206"/>
                <a:gd name="connsiteX1" fmla="*/ 0 w 92882"/>
                <a:gd name="connsiteY1" fmla="*/ 206720 h 207206"/>
                <a:gd name="connsiteX2" fmla="*/ 14750 w 92882"/>
                <a:gd name="connsiteY2" fmla="*/ 27281 h 207206"/>
                <a:gd name="connsiteX3" fmla="*/ 29197 w 92882"/>
                <a:gd name="connsiteY3" fmla="*/ 11344 h 207206"/>
                <a:gd name="connsiteX4" fmla="*/ 29410 w 92882"/>
                <a:gd name="connsiteY4" fmla="*/ 11344 h 207206"/>
                <a:gd name="connsiteX5" fmla="*/ 92183 w 92882"/>
                <a:gd name="connsiteY5" fmla="*/ 0 h 207206"/>
                <a:gd name="connsiteX6" fmla="*/ 92882 w 92882"/>
                <a:gd name="connsiteY6" fmla="*/ 3863 h 207206"/>
                <a:gd name="connsiteX7" fmla="*/ 30231 w 92882"/>
                <a:gd name="connsiteY7" fmla="*/ 15207 h 207206"/>
                <a:gd name="connsiteX8" fmla="*/ 18613 w 92882"/>
                <a:gd name="connsiteY8" fmla="*/ 28041 h 207206"/>
                <a:gd name="connsiteX9" fmla="*/ 3923 w 92882"/>
                <a:gd name="connsiteY9" fmla="*/ 207206 h 207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882" h="207206">
                  <a:moveTo>
                    <a:pt x="3923" y="207206"/>
                  </a:moveTo>
                  <a:lnTo>
                    <a:pt x="0" y="206720"/>
                  </a:lnTo>
                  <a:cubicBezTo>
                    <a:pt x="243" y="204287"/>
                    <a:pt x="12804" y="38291"/>
                    <a:pt x="14750" y="27281"/>
                  </a:cubicBezTo>
                  <a:cubicBezTo>
                    <a:pt x="16331" y="19748"/>
                    <a:pt x="21854" y="13654"/>
                    <a:pt x="29197" y="11344"/>
                  </a:cubicBezTo>
                  <a:lnTo>
                    <a:pt x="29410" y="11344"/>
                  </a:lnTo>
                  <a:lnTo>
                    <a:pt x="92183" y="0"/>
                  </a:lnTo>
                  <a:lnTo>
                    <a:pt x="92882" y="3863"/>
                  </a:lnTo>
                  <a:lnTo>
                    <a:pt x="30231" y="15207"/>
                  </a:lnTo>
                  <a:cubicBezTo>
                    <a:pt x="24346" y="17107"/>
                    <a:pt x="19919" y="21997"/>
                    <a:pt x="18613" y="28041"/>
                  </a:cubicBezTo>
                  <a:cubicBezTo>
                    <a:pt x="16697" y="38807"/>
                    <a:pt x="3984" y="206628"/>
                    <a:pt x="3923" y="207206"/>
                  </a:cubicBez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1" name="任意多边形: 形状 3510"/>
            <p:cNvSpPr/>
            <p:nvPr/>
          </p:nvSpPr>
          <p:spPr>
            <a:xfrm>
              <a:off x="3574458" y="5726440"/>
              <a:ext cx="87438" cy="64749"/>
            </a:xfrm>
            <a:custGeom>
              <a:avLst/>
              <a:gdLst>
                <a:gd name="connsiteX0" fmla="*/ 87438 w 87438"/>
                <a:gd name="connsiteY0" fmla="*/ 0 h 64749"/>
                <a:gd name="connsiteX1" fmla="*/ 87043 w 87438"/>
                <a:gd name="connsiteY1" fmla="*/ 8790 h 64749"/>
                <a:gd name="connsiteX2" fmla="*/ 84610 w 87438"/>
                <a:gd name="connsiteY2" fmla="*/ 64750 h 64749"/>
                <a:gd name="connsiteX3" fmla="*/ 4045 w 87438"/>
                <a:gd name="connsiteY3" fmla="*/ 64750 h 64749"/>
                <a:gd name="connsiteX4" fmla="*/ 548 w 87438"/>
                <a:gd name="connsiteY4" fmla="*/ 8790 h 64749"/>
                <a:gd name="connsiteX5" fmla="*/ 0 w 87438"/>
                <a:gd name="connsiteY5" fmla="*/ 0 h 64749"/>
                <a:gd name="connsiteX6" fmla="*/ 87438 w 87438"/>
                <a:gd name="connsiteY6" fmla="*/ 0 h 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38" h="64749">
                  <a:moveTo>
                    <a:pt x="87438" y="0"/>
                  </a:moveTo>
                  <a:lnTo>
                    <a:pt x="87043" y="8790"/>
                  </a:lnTo>
                  <a:lnTo>
                    <a:pt x="84610" y="64750"/>
                  </a:lnTo>
                  <a:lnTo>
                    <a:pt x="4045" y="64750"/>
                  </a:lnTo>
                  <a:lnTo>
                    <a:pt x="548" y="8790"/>
                  </a:lnTo>
                  <a:lnTo>
                    <a:pt x="0" y="0"/>
                  </a:lnTo>
                  <a:lnTo>
                    <a:pt x="87438" y="0"/>
                  </a:ln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2" name="任意多边形: 形状 3511"/>
            <p:cNvSpPr/>
            <p:nvPr/>
          </p:nvSpPr>
          <p:spPr>
            <a:xfrm>
              <a:off x="3299034" y="5749888"/>
              <a:ext cx="63941" cy="42517"/>
            </a:xfrm>
            <a:custGeom>
              <a:avLst/>
              <a:gdLst>
                <a:gd name="connsiteX0" fmla="*/ 0 w 63941"/>
                <a:gd name="connsiteY0" fmla="*/ 34245 h 42517"/>
                <a:gd name="connsiteX1" fmla="*/ 22019 w 63941"/>
                <a:gd name="connsiteY1" fmla="*/ 15724 h 42517"/>
                <a:gd name="connsiteX2" fmla="*/ 37409 w 63941"/>
                <a:gd name="connsiteY2" fmla="*/ 0 h 42517"/>
                <a:gd name="connsiteX3" fmla="*/ 63108 w 63941"/>
                <a:gd name="connsiteY3" fmla="*/ 34245 h 42517"/>
                <a:gd name="connsiteX4" fmla="*/ 0 w 63941"/>
                <a:gd name="connsiteY4" fmla="*/ 34245 h 42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41" h="42517">
                  <a:moveTo>
                    <a:pt x="0" y="34245"/>
                  </a:moveTo>
                  <a:cubicBezTo>
                    <a:pt x="243" y="33485"/>
                    <a:pt x="0" y="20438"/>
                    <a:pt x="22019" y="15724"/>
                  </a:cubicBezTo>
                  <a:cubicBezTo>
                    <a:pt x="44039" y="11010"/>
                    <a:pt x="37409" y="0"/>
                    <a:pt x="37409" y="0"/>
                  </a:cubicBezTo>
                  <a:cubicBezTo>
                    <a:pt x="37409" y="0"/>
                    <a:pt x="69464" y="15633"/>
                    <a:pt x="63108" y="34245"/>
                  </a:cubicBezTo>
                  <a:cubicBezTo>
                    <a:pt x="56751" y="52858"/>
                    <a:pt x="0" y="34245"/>
                    <a:pt x="0" y="34245"/>
                  </a:cubicBezTo>
                  <a:close/>
                </a:path>
              </a:pathLst>
            </a:custGeom>
            <a:solidFill>
              <a:srgbClr val="DDE3F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3" name="任意多边形: 形状 3512"/>
            <p:cNvSpPr/>
            <p:nvPr/>
          </p:nvSpPr>
          <p:spPr>
            <a:xfrm>
              <a:off x="3286960" y="5777200"/>
              <a:ext cx="85339" cy="46745"/>
            </a:xfrm>
            <a:custGeom>
              <a:avLst/>
              <a:gdLst>
                <a:gd name="connsiteX0" fmla="*/ 75699 w 85339"/>
                <a:gd name="connsiteY0" fmla="*/ 46745 h 46745"/>
                <a:gd name="connsiteX1" fmla="*/ 11071 w 85339"/>
                <a:gd name="connsiteY1" fmla="*/ 46745 h 46745"/>
                <a:gd name="connsiteX2" fmla="*/ 0 w 85339"/>
                <a:gd name="connsiteY2" fmla="*/ 0 h 46745"/>
                <a:gd name="connsiteX3" fmla="*/ 85340 w 85339"/>
                <a:gd name="connsiteY3" fmla="*/ 0 h 46745"/>
                <a:gd name="connsiteX4" fmla="*/ 75699 w 85339"/>
                <a:gd name="connsiteY4" fmla="*/ 46745 h 4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39" h="46745">
                  <a:moveTo>
                    <a:pt x="75699" y="46745"/>
                  </a:moveTo>
                  <a:lnTo>
                    <a:pt x="11071" y="46745"/>
                  </a:lnTo>
                  <a:lnTo>
                    <a:pt x="0" y="0"/>
                  </a:lnTo>
                  <a:lnTo>
                    <a:pt x="85340" y="0"/>
                  </a:lnTo>
                  <a:lnTo>
                    <a:pt x="75699" y="46745"/>
                  </a:ln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4" name="任意多边形: 形状 3513"/>
            <p:cNvSpPr/>
            <p:nvPr/>
          </p:nvSpPr>
          <p:spPr>
            <a:xfrm>
              <a:off x="6308041" y="5814030"/>
              <a:ext cx="97657" cy="137377"/>
            </a:xfrm>
            <a:custGeom>
              <a:avLst/>
              <a:gdLst>
                <a:gd name="connsiteX0" fmla="*/ 95072 w 97657"/>
                <a:gd name="connsiteY0" fmla="*/ 0 h 137377"/>
                <a:gd name="connsiteX1" fmla="*/ 3771 w 97657"/>
                <a:gd name="connsiteY1" fmla="*/ 0 h 137377"/>
                <a:gd name="connsiteX2" fmla="*/ 0 w 97657"/>
                <a:gd name="connsiteY2" fmla="*/ 19617 h 137377"/>
                <a:gd name="connsiteX3" fmla="*/ 4045 w 97657"/>
                <a:gd name="connsiteY3" fmla="*/ 19617 h 137377"/>
                <a:gd name="connsiteX4" fmla="*/ 5840 w 97657"/>
                <a:gd name="connsiteY4" fmla="*/ 48661 h 137377"/>
                <a:gd name="connsiteX5" fmla="*/ 9641 w 97657"/>
                <a:gd name="connsiteY5" fmla="*/ 109397 h 137377"/>
                <a:gd name="connsiteX6" fmla="*/ 11375 w 97657"/>
                <a:gd name="connsiteY6" fmla="*/ 137377 h 137377"/>
                <a:gd name="connsiteX7" fmla="*/ 88473 w 97657"/>
                <a:gd name="connsiteY7" fmla="*/ 137377 h 137377"/>
                <a:gd name="connsiteX8" fmla="*/ 89689 w 97657"/>
                <a:gd name="connsiteY8" fmla="*/ 109397 h 137377"/>
                <a:gd name="connsiteX9" fmla="*/ 92335 w 97657"/>
                <a:gd name="connsiteY9" fmla="*/ 48661 h 137377"/>
                <a:gd name="connsiteX10" fmla="*/ 93612 w 97657"/>
                <a:gd name="connsiteY10" fmla="*/ 19617 h 137377"/>
                <a:gd name="connsiteX11" fmla="*/ 97657 w 97657"/>
                <a:gd name="connsiteY11" fmla="*/ 19617 h 137377"/>
                <a:gd name="connsiteX12" fmla="*/ 95072 w 97657"/>
                <a:gd name="connsiteY12" fmla="*/ 0 h 13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657" h="137377">
                  <a:moveTo>
                    <a:pt x="95072" y="0"/>
                  </a:moveTo>
                  <a:lnTo>
                    <a:pt x="3771" y="0"/>
                  </a:lnTo>
                  <a:lnTo>
                    <a:pt x="0" y="19617"/>
                  </a:lnTo>
                  <a:lnTo>
                    <a:pt x="4045" y="19617"/>
                  </a:lnTo>
                  <a:lnTo>
                    <a:pt x="5840" y="48661"/>
                  </a:lnTo>
                  <a:lnTo>
                    <a:pt x="9641" y="109397"/>
                  </a:lnTo>
                  <a:lnTo>
                    <a:pt x="11375" y="137377"/>
                  </a:lnTo>
                  <a:lnTo>
                    <a:pt x="88473" y="137377"/>
                  </a:lnTo>
                  <a:lnTo>
                    <a:pt x="89689" y="109397"/>
                  </a:lnTo>
                  <a:lnTo>
                    <a:pt x="92335" y="48661"/>
                  </a:lnTo>
                  <a:lnTo>
                    <a:pt x="93612" y="19617"/>
                  </a:lnTo>
                  <a:lnTo>
                    <a:pt x="97657" y="19617"/>
                  </a:lnTo>
                  <a:lnTo>
                    <a:pt x="95072" y="0"/>
                  </a:ln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5" name="任意多边形: 形状 3514"/>
            <p:cNvSpPr/>
            <p:nvPr/>
          </p:nvSpPr>
          <p:spPr>
            <a:xfrm>
              <a:off x="6166741" y="5877260"/>
              <a:ext cx="85279" cy="74056"/>
            </a:xfrm>
            <a:custGeom>
              <a:avLst/>
              <a:gdLst>
                <a:gd name="connsiteX0" fmla="*/ 49513 w 85279"/>
                <a:gd name="connsiteY0" fmla="*/ 0 h 74056"/>
                <a:gd name="connsiteX1" fmla="*/ 34093 w 85279"/>
                <a:gd name="connsiteY1" fmla="*/ 15724 h 74056"/>
                <a:gd name="connsiteX2" fmla="*/ 14416 w 85279"/>
                <a:gd name="connsiteY2" fmla="*/ 27311 h 74056"/>
                <a:gd name="connsiteX3" fmla="*/ 0 w 85279"/>
                <a:gd name="connsiteY3" fmla="*/ 27311 h 74056"/>
                <a:gd name="connsiteX4" fmla="*/ 11071 w 85279"/>
                <a:gd name="connsiteY4" fmla="*/ 74056 h 74056"/>
                <a:gd name="connsiteX5" fmla="*/ 75638 w 85279"/>
                <a:gd name="connsiteY5" fmla="*/ 74056 h 74056"/>
                <a:gd name="connsiteX6" fmla="*/ 85279 w 85279"/>
                <a:gd name="connsiteY6" fmla="*/ 27311 h 74056"/>
                <a:gd name="connsiteX7" fmla="*/ 75821 w 85279"/>
                <a:gd name="connsiteY7" fmla="*/ 27311 h 74056"/>
                <a:gd name="connsiteX8" fmla="*/ 49513 w 85279"/>
                <a:gd name="connsiteY8" fmla="*/ 0 h 7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279" h="74056">
                  <a:moveTo>
                    <a:pt x="49513" y="0"/>
                  </a:moveTo>
                  <a:cubicBezTo>
                    <a:pt x="49513" y="0"/>
                    <a:pt x="56113" y="11010"/>
                    <a:pt x="34093" y="15724"/>
                  </a:cubicBezTo>
                  <a:cubicBezTo>
                    <a:pt x="22293" y="18248"/>
                    <a:pt x="16940" y="23175"/>
                    <a:pt x="14416" y="27311"/>
                  </a:cubicBezTo>
                  <a:lnTo>
                    <a:pt x="0" y="27311"/>
                  </a:lnTo>
                  <a:lnTo>
                    <a:pt x="11071" y="74056"/>
                  </a:lnTo>
                  <a:lnTo>
                    <a:pt x="75638" y="74056"/>
                  </a:lnTo>
                  <a:lnTo>
                    <a:pt x="85279" y="27311"/>
                  </a:lnTo>
                  <a:lnTo>
                    <a:pt x="75821" y="27311"/>
                  </a:lnTo>
                  <a:cubicBezTo>
                    <a:pt x="73905" y="12165"/>
                    <a:pt x="49513" y="0"/>
                    <a:pt x="49513" y="0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6" name="任意多边形: 形状 3515"/>
            <p:cNvSpPr/>
            <p:nvPr/>
          </p:nvSpPr>
          <p:spPr>
            <a:xfrm>
              <a:off x="5748610" y="5737988"/>
              <a:ext cx="298872" cy="213465"/>
            </a:xfrm>
            <a:custGeom>
              <a:avLst/>
              <a:gdLst>
                <a:gd name="connsiteX0" fmla="*/ 294257 w 298872"/>
                <a:gd name="connsiteY0" fmla="*/ 435 h 213465"/>
                <a:gd name="connsiteX1" fmla="*/ 285133 w 298872"/>
                <a:gd name="connsiteY1" fmla="*/ 4662 h 213465"/>
                <a:gd name="connsiteX2" fmla="*/ 214361 w 298872"/>
                <a:gd name="connsiteY2" fmla="*/ 199308 h 213465"/>
                <a:gd name="connsiteX3" fmla="*/ 7550 w 298872"/>
                <a:gd name="connsiteY3" fmla="*/ 199308 h 213465"/>
                <a:gd name="connsiteX4" fmla="*/ 15 w 298872"/>
                <a:gd name="connsiteY4" fmla="*/ 205915 h 213465"/>
                <a:gd name="connsiteX5" fmla="*/ 6623 w 298872"/>
                <a:gd name="connsiteY5" fmla="*/ 213450 h 213465"/>
                <a:gd name="connsiteX6" fmla="*/ 7551 w 298872"/>
                <a:gd name="connsiteY6" fmla="*/ 213450 h 213465"/>
                <a:gd name="connsiteX7" fmla="*/ 219714 w 298872"/>
                <a:gd name="connsiteY7" fmla="*/ 213450 h 213465"/>
                <a:gd name="connsiteX8" fmla="*/ 226588 w 298872"/>
                <a:gd name="connsiteY8" fmla="*/ 207155 h 213465"/>
                <a:gd name="connsiteX9" fmla="*/ 298454 w 298872"/>
                <a:gd name="connsiteY9" fmla="*/ 9468 h 213465"/>
                <a:gd name="connsiteX10" fmla="*/ 294257 w 298872"/>
                <a:gd name="connsiteY10" fmla="*/ 435 h 21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872" h="213465">
                  <a:moveTo>
                    <a:pt x="294257" y="435"/>
                  </a:moveTo>
                  <a:cubicBezTo>
                    <a:pt x="290571" y="-913"/>
                    <a:pt x="286488" y="978"/>
                    <a:pt x="285133" y="4662"/>
                  </a:cubicBezTo>
                  <a:lnTo>
                    <a:pt x="214361" y="199308"/>
                  </a:lnTo>
                  <a:lnTo>
                    <a:pt x="7550" y="199308"/>
                  </a:lnTo>
                  <a:cubicBezTo>
                    <a:pt x="3645" y="199052"/>
                    <a:pt x="272" y="202010"/>
                    <a:pt x="15" y="205915"/>
                  </a:cubicBezTo>
                  <a:cubicBezTo>
                    <a:pt x="-241" y="209820"/>
                    <a:pt x="2717" y="213194"/>
                    <a:pt x="6623" y="213450"/>
                  </a:cubicBezTo>
                  <a:cubicBezTo>
                    <a:pt x="6932" y="213470"/>
                    <a:pt x="7242" y="213470"/>
                    <a:pt x="7551" y="213450"/>
                  </a:cubicBezTo>
                  <a:lnTo>
                    <a:pt x="219714" y="213450"/>
                  </a:lnTo>
                  <a:cubicBezTo>
                    <a:pt x="223257" y="213366"/>
                    <a:pt x="226193" y="210677"/>
                    <a:pt x="226588" y="207155"/>
                  </a:cubicBezTo>
                  <a:lnTo>
                    <a:pt x="298454" y="9468"/>
                  </a:lnTo>
                  <a:cubicBezTo>
                    <a:pt x="299764" y="5816"/>
                    <a:pt x="297893" y="1789"/>
                    <a:pt x="294257" y="435"/>
                  </a:cubicBezTo>
                  <a:close/>
                </a:path>
              </a:pathLst>
            </a:custGeom>
            <a:solidFill>
              <a:srgbClr val="A5393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7" name="任意多边形: 形状 3516"/>
            <p:cNvSpPr/>
            <p:nvPr/>
          </p:nvSpPr>
          <p:spPr>
            <a:xfrm>
              <a:off x="10127094" y="6095102"/>
              <a:ext cx="535941" cy="420536"/>
            </a:xfrm>
            <a:custGeom>
              <a:avLst/>
              <a:gdLst>
                <a:gd name="connsiteX0" fmla="*/ 81432 w 535941"/>
                <a:gd name="connsiteY0" fmla="*/ 320779 h 420536"/>
                <a:gd name="connsiteX1" fmla="*/ 15374 w 535941"/>
                <a:gd name="connsiteY1" fmla="*/ 157246 h 420536"/>
                <a:gd name="connsiteX2" fmla="*/ 111176 w 535941"/>
                <a:gd name="connsiteY2" fmla="*/ 84558 h 420536"/>
                <a:gd name="connsiteX3" fmla="*/ 111176 w 535941"/>
                <a:gd name="connsiteY3" fmla="*/ 228261 h 420536"/>
                <a:gd name="connsiteX4" fmla="*/ 129424 w 535941"/>
                <a:gd name="connsiteY4" fmla="*/ 69686 h 420536"/>
                <a:gd name="connsiteX5" fmla="*/ 311144 w 535941"/>
                <a:gd name="connsiteY5" fmla="*/ 11900 h 420536"/>
                <a:gd name="connsiteX6" fmla="*/ 256643 w 535941"/>
                <a:gd name="connsiteY6" fmla="*/ 145719 h 420536"/>
                <a:gd name="connsiteX7" fmla="*/ 373917 w 535941"/>
                <a:gd name="connsiteY7" fmla="*/ 3658 h 420536"/>
                <a:gd name="connsiteX8" fmla="*/ 529177 w 535941"/>
                <a:gd name="connsiteY8" fmla="*/ 58190 h 420536"/>
                <a:gd name="connsiteX9" fmla="*/ 496148 w 535941"/>
                <a:gd name="connsiteY9" fmla="*/ 182063 h 420536"/>
                <a:gd name="connsiteX10" fmla="*/ 352445 w 535941"/>
                <a:gd name="connsiteY10" fmla="*/ 201893 h 420536"/>
                <a:gd name="connsiteX11" fmla="*/ 489549 w 535941"/>
                <a:gd name="connsiteY11" fmla="*/ 229964 h 420536"/>
                <a:gd name="connsiteX12" fmla="*/ 367318 w 535941"/>
                <a:gd name="connsiteY12" fmla="*/ 353868 h 420536"/>
                <a:gd name="connsiteX13" fmla="*/ 233499 w 535941"/>
                <a:gd name="connsiteY13" fmla="*/ 301010 h 420536"/>
                <a:gd name="connsiteX14" fmla="*/ 180640 w 535941"/>
                <a:gd name="connsiteY14" fmla="*/ 320839 h 420536"/>
                <a:gd name="connsiteX15" fmla="*/ 309502 w 535941"/>
                <a:gd name="connsiteY15" fmla="*/ 354112 h 420536"/>
                <a:gd name="connsiteX16" fmla="*/ 307829 w 535941"/>
                <a:gd name="connsiteY16" fmla="*/ 414939 h 420536"/>
                <a:gd name="connsiteX17" fmla="*/ 104667 w 535941"/>
                <a:gd name="connsiteY17" fmla="*/ 370322 h 42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5941" h="420536">
                  <a:moveTo>
                    <a:pt x="81432" y="320779"/>
                  </a:moveTo>
                  <a:cubicBezTo>
                    <a:pt x="81432" y="320779"/>
                    <a:pt x="-42442" y="251406"/>
                    <a:pt x="15374" y="157246"/>
                  </a:cubicBezTo>
                  <a:cubicBezTo>
                    <a:pt x="15374" y="157246"/>
                    <a:pt x="61602" y="99460"/>
                    <a:pt x="111176" y="84558"/>
                  </a:cubicBezTo>
                  <a:cubicBezTo>
                    <a:pt x="111176" y="84558"/>
                    <a:pt x="84746" y="224946"/>
                    <a:pt x="111176" y="228261"/>
                  </a:cubicBezTo>
                  <a:cubicBezTo>
                    <a:pt x="137605" y="231576"/>
                    <a:pt x="129424" y="69686"/>
                    <a:pt x="129424" y="69686"/>
                  </a:cubicBezTo>
                  <a:cubicBezTo>
                    <a:pt x="129424" y="69686"/>
                    <a:pt x="259928" y="6913"/>
                    <a:pt x="311144" y="11900"/>
                  </a:cubicBezTo>
                  <a:cubicBezTo>
                    <a:pt x="311144" y="11900"/>
                    <a:pt x="230183" y="149004"/>
                    <a:pt x="256643" y="145719"/>
                  </a:cubicBezTo>
                  <a:cubicBezTo>
                    <a:pt x="283102" y="142434"/>
                    <a:pt x="373917" y="3658"/>
                    <a:pt x="373917" y="3658"/>
                  </a:cubicBezTo>
                  <a:cubicBezTo>
                    <a:pt x="373917" y="3658"/>
                    <a:pt x="507736" y="-21098"/>
                    <a:pt x="529177" y="58190"/>
                  </a:cubicBezTo>
                  <a:cubicBezTo>
                    <a:pt x="550619" y="137477"/>
                    <a:pt x="515978" y="177106"/>
                    <a:pt x="496148" y="182063"/>
                  </a:cubicBezTo>
                  <a:cubicBezTo>
                    <a:pt x="476319" y="187021"/>
                    <a:pt x="349130" y="185378"/>
                    <a:pt x="352445" y="201893"/>
                  </a:cubicBezTo>
                  <a:cubicBezTo>
                    <a:pt x="355760" y="218407"/>
                    <a:pt x="441648" y="244836"/>
                    <a:pt x="489549" y="229964"/>
                  </a:cubicBezTo>
                  <a:cubicBezTo>
                    <a:pt x="489549" y="229964"/>
                    <a:pt x="436690" y="360468"/>
                    <a:pt x="367318" y="353868"/>
                  </a:cubicBezTo>
                  <a:cubicBezTo>
                    <a:pt x="297944" y="347269"/>
                    <a:pt x="276442" y="304325"/>
                    <a:pt x="233499" y="301010"/>
                  </a:cubicBezTo>
                  <a:cubicBezTo>
                    <a:pt x="190555" y="297695"/>
                    <a:pt x="159168" y="309252"/>
                    <a:pt x="180640" y="320839"/>
                  </a:cubicBezTo>
                  <a:cubicBezTo>
                    <a:pt x="202112" y="332427"/>
                    <a:pt x="274921" y="324611"/>
                    <a:pt x="309502" y="354112"/>
                  </a:cubicBezTo>
                  <a:cubicBezTo>
                    <a:pt x="344081" y="383613"/>
                    <a:pt x="372275" y="401769"/>
                    <a:pt x="307829" y="414939"/>
                  </a:cubicBezTo>
                  <a:cubicBezTo>
                    <a:pt x="243383" y="428107"/>
                    <a:pt x="127782" y="419896"/>
                    <a:pt x="104667" y="370322"/>
                  </a:cubicBezTo>
                  <a:close/>
                </a:path>
              </a:pathLst>
            </a:custGeom>
            <a:solidFill>
              <a:srgbClr val="466AA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8" name="任意多边形: 形状 3517"/>
            <p:cNvSpPr/>
            <p:nvPr/>
          </p:nvSpPr>
          <p:spPr>
            <a:xfrm>
              <a:off x="10143197" y="6177987"/>
              <a:ext cx="451882" cy="469703"/>
            </a:xfrm>
            <a:custGeom>
              <a:avLst/>
              <a:gdLst>
                <a:gd name="connsiteX0" fmla="*/ 451882 w 451882"/>
                <a:gd name="connsiteY0" fmla="*/ 0 h 469703"/>
                <a:gd name="connsiteX1" fmla="*/ 65329 w 451882"/>
                <a:gd name="connsiteY1" fmla="*/ 237893 h 469703"/>
                <a:gd name="connsiteX2" fmla="*/ 32299 w 451882"/>
                <a:gd name="connsiteY2" fmla="*/ 358482 h 469703"/>
                <a:gd name="connsiteX3" fmla="*/ 32299 w 451882"/>
                <a:gd name="connsiteY3" fmla="*/ 358482 h 469703"/>
                <a:gd name="connsiteX4" fmla="*/ 0 w 451882"/>
                <a:gd name="connsiteY4" fmla="*/ 469704 h 469703"/>
                <a:gd name="connsiteX5" fmla="*/ 19921 w 451882"/>
                <a:gd name="connsiteY5" fmla="*/ 469704 h 469703"/>
                <a:gd name="connsiteX6" fmla="*/ 33516 w 451882"/>
                <a:gd name="connsiteY6" fmla="*/ 380502 h 469703"/>
                <a:gd name="connsiteX7" fmla="*/ 33516 w 451882"/>
                <a:gd name="connsiteY7" fmla="*/ 380502 h 469703"/>
                <a:gd name="connsiteX8" fmla="*/ 33820 w 451882"/>
                <a:gd name="connsiteY8" fmla="*/ 379802 h 469703"/>
                <a:gd name="connsiteX9" fmla="*/ 37774 w 451882"/>
                <a:gd name="connsiteY9" fmla="*/ 371043 h 469703"/>
                <a:gd name="connsiteX10" fmla="*/ 37774 w 451882"/>
                <a:gd name="connsiteY10" fmla="*/ 370860 h 469703"/>
                <a:gd name="connsiteX11" fmla="*/ 46290 w 451882"/>
                <a:gd name="connsiteY11" fmla="*/ 352856 h 469703"/>
                <a:gd name="connsiteX12" fmla="*/ 46290 w 451882"/>
                <a:gd name="connsiteY12" fmla="*/ 352856 h 469703"/>
                <a:gd name="connsiteX13" fmla="*/ 46290 w 451882"/>
                <a:gd name="connsiteY13" fmla="*/ 352704 h 469703"/>
                <a:gd name="connsiteX14" fmla="*/ 88290 w 451882"/>
                <a:gd name="connsiteY14" fmla="*/ 287498 h 469703"/>
                <a:gd name="connsiteX15" fmla="*/ 451882 w 451882"/>
                <a:gd name="connsiteY15" fmla="*/ 0 h 469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1882" h="469703">
                  <a:moveTo>
                    <a:pt x="451882" y="0"/>
                  </a:moveTo>
                  <a:cubicBezTo>
                    <a:pt x="451882" y="0"/>
                    <a:pt x="104988" y="112347"/>
                    <a:pt x="65329" y="237893"/>
                  </a:cubicBezTo>
                  <a:cubicBezTo>
                    <a:pt x="65329" y="237893"/>
                    <a:pt x="67001" y="294037"/>
                    <a:pt x="32299" y="358482"/>
                  </a:cubicBezTo>
                  <a:lnTo>
                    <a:pt x="32299" y="358482"/>
                  </a:lnTo>
                  <a:cubicBezTo>
                    <a:pt x="12330" y="392241"/>
                    <a:pt x="1220" y="430500"/>
                    <a:pt x="0" y="469704"/>
                  </a:cubicBezTo>
                  <a:lnTo>
                    <a:pt x="19921" y="469704"/>
                  </a:lnTo>
                  <a:cubicBezTo>
                    <a:pt x="20286" y="440173"/>
                    <a:pt x="23388" y="406201"/>
                    <a:pt x="33516" y="380502"/>
                  </a:cubicBezTo>
                  <a:lnTo>
                    <a:pt x="33516" y="380502"/>
                  </a:lnTo>
                  <a:cubicBezTo>
                    <a:pt x="33516" y="380258"/>
                    <a:pt x="33729" y="380045"/>
                    <a:pt x="33820" y="379802"/>
                  </a:cubicBezTo>
                  <a:cubicBezTo>
                    <a:pt x="34763" y="377673"/>
                    <a:pt x="36101" y="374662"/>
                    <a:pt x="37774" y="371043"/>
                  </a:cubicBezTo>
                  <a:cubicBezTo>
                    <a:pt x="37787" y="370983"/>
                    <a:pt x="37787" y="370921"/>
                    <a:pt x="37774" y="370860"/>
                  </a:cubicBezTo>
                  <a:cubicBezTo>
                    <a:pt x="41819" y="362984"/>
                    <a:pt x="44556" y="357114"/>
                    <a:pt x="46290" y="352856"/>
                  </a:cubicBezTo>
                  <a:lnTo>
                    <a:pt x="46290" y="352856"/>
                  </a:lnTo>
                  <a:lnTo>
                    <a:pt x="46290" y="352704"/>
                  </a:lnTo>
                  <a:cubicBezTo>
                    <a:pt x="58637" y="327370"/>
                    <a:pt x="76429" y="294432"/>
                    <a:pt x="88290" y="287498"/>
                  </a:cubicBezTo>
                  <a:cubicBezTo>
                    <a:pt x="88473" y="287437"/>
                    <a:pt x="10827" y="178405"/>
                    <a:pt x="451882" y="0"/>
                  </a:cubicBezTo>
                  <a:close/>
                </a:path>
              </a:pathLst>
            </a:custGeom>
            <a:solidFill>
              <a:srgbClr val="32538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9" name="任意多边形: 形状 3518"/>
            <p:cNvSpPr/>
            <p:nvPr/>
          </p:nvSpPr>
          <p:spPr>
            <a:xfrm>
              <a:off x="9741005" y="6279890"/>
              <a:ext cx="406523" cy="319054"/>
            </a:xfrm>
            <a:custGeom>
              <a:avLst/>
              <a:gdLst>
                <a:gd name="connsiteX0" fmla="*/ 344742 w 406523"/>
                <a:gd name="connsiteY0" fmla="*/ 243380 h 319054"/>
                <a:gd name="connsiteX1" fmla="*/ 394863 w 406523"/>
                <a:gd name="connsiteY1" fmla="*/ 119324 h 319054"/>
                <a:gd name="connsiteX2" fmla="*/ 322175 w 406523"/>
                <a:gd name="connsiteY2" fmla="*/ 64184 h 319054"/>
                <a:gd name="connsiteX3" fmla="*/ 322175 w 406523"/>
                <a:gd name="connsiteY3" fmla="*/ 173216 h 319054"/>
                <a:gd name="connsiteX4" fmla="*/ 308398 w 406523"/>
                <a:gd name="connsiteY4" fmla="*/ 52901 h 319054"/>
                <a:gd name="connsiteX5" fmla="*/ 170564 w 406523"/>
                <a:gd name="connsiteY5" fmla="*/ 9045 h 319054"/>
                <a:gd name="connsiteX6" fmla="*/ 211927 w 406523"/>
                <a:gd name="connsiteY6" fmla="*/ 110565 h 319054"/>
                <a:gd name="connsiteX7" fmla="*/ 122937 w 406523"/>
                <a:gd name="connsiteY7" fmla="*/ 2780 h 319054"/>
                <a:gd name="connsiteX8" fmla="*/ 5146 w 406523"/>
                <a:gd name="connsiteY8" fmla="*/ 44142 h 319054"/>
                <a:gd name="connsiteX9" fmla="*/ 30207 w 406523"/>
                <a:gd name="connsiteY9" fmla="*/ 138119 h 319054"/>
                <a:gd name="connsiteX10" fmla="*/ 139239 w 406523"/>
                <a:gd name="connsiteY10" fmla="*/ 153143 h 319054"/>
                <a:gd name="connsiteX11" fmla="*/ 35225 w 406523"/>
                <a:gd name="connsiteY11" fmla="*/ 174433 h 319054"/>
                <a:gd name="connsiteX12" fmla="*/ 127955 w 406523"/>
                <a:gd name="connsiteY12" fmla="*/ 268410 h 319054"/>
                <a:gd name="connsiteX13" fmla="*/ 229445 w 406523"/>
                <a:gd name="connsiteY13" fmla="*/ 228325 h 319054"/>
                <a:gd name="connsiteX14" fmla="*/ 269560 w 406523"/>
                <a:gd name="connsiteY14" fmla="*/ 243349 h 319054"/>
                <a:gd name="connsiteX15" fmla="*/ 171812 w 406523"/>
                <a:gd name="connsiteY15" fmla="*/ 268592 h 319054"/>
                <a:gd name="connsiteX16" fmla="*/ 173059 w 406523"/>
                <a:gd name="connsiteY16" fmla="*/ 314790 h 319054"/>
                <a:gd name="connsiteX17" fmla="*/ 327193 w 406523"/>
                <a:gd name="connsiteY17" fmla="*/ 280940 h 31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6523" h="319054">
                  <a:moveTo>
                    <a:pt x="344742" y="243380"/>
                  </a:moveTo>
                  <a:cubicBezTo>
                    <a:pt x="344742" y="243380"/>
                    <a:pt x="438720" y="190765"/>
                    <a:pt x="394863" y="119324"/>
                  </a:cubicBezTo>
                  <a:cubicBezTo>
                    <a:pt x="394863" y="119324"/>
                    <a:pt x="359796" y="75467"/>
                    <a:pt x="322175" y="64184"/>
                  </a:cubicBezTo>
                  <a:cubicBezTo>
                    <a:pt x="322175" y="64184"/>
                    <a:pt x="342248" y="170631"/>
                    <a:pt x="322175" y="173216"/>
                  </a:cubicBezTo>
                  <a:cubicBezTo>
                    <a:pt x="302102" y="175801"/>
                    <a:pt x="308398" y="52901"/>
                    <a:pt x="308398" y="52901"/>
                  </a:cubicBezTo>
                  <a:cubicBezTo>
                    <a:pt x="308398" y="52901"/>
                    <a:pt x="209402" y="5273"/>
                    <a:pt x="170564" y="9045"/>
                  </a:cubicBezTo>
                  <a:cubicBezTo>
                    <a:pt x="170564" y="9045"/>
                    <a:pt x="231969" y="113059"/>
                    <a:pt x="211927" y="110565"/>
                  </a:cubicBezTo>
                  <a:cubicBezTo>
                    <a:pt x="191884" y="108071"/>
                    <a:pt x="122937" y="2780"/>
                    <a:pt x="122937" y="2780"/>
                  </a:cubicBezTo>
                  <a:cubicBezTo>
                    <a:pt x="122937" y="2780"/>
                    <a:pt x="21448" y="-16016"/>
                    <a:pt x="5146" y="44142"/>
                  </a:cubicBezTo>
                  <a:cubicBezTo>
                    <a:pt x="-11155" y="104300"/>
                    <a:pt x="15153" y="134348"/>
                    <a:pt x="30207" y="138119"/>
                  </a:cubicBezTo>
                  <a:cubicBezTo>
                    <a:pt x="45262" y="141890"/>
                    <a:pt x="141733" y="140643"/>
                    <a:pt x="139239" y="153143"/>
                  </a:cubicBezTo>
                  <a:cubicBezTo>
                    <a:pt x="136745" y="165643"/>
                    <a:pt x="71569" y="185746"/>
                    <a:pt x="35225" y="174433"/>
                  </a:cubicBezTo>
                  <a:cubicBezTo>
                    <a:pt x="35225" y="174433"/>
                    <a:pt x="75310" y="273428"/>
                    <a:pt x="127955" y="268410"/>
                  </a:cubicBezTo>
                  <a:cubicBezTo>
                    <a:pt x="180601" y="263392"/>
                    <a:pt x="196872" y="230819"/>
                    <a:pt x="229445" y="228325"/>
                  </a:cubicBezTo>
                  <a:cubicBezTo>
                    <a:pt x="262018" y="225831"/>
                    <a:pt x="285832" y="234590"/>
                    <a:pt x="269560" y="243349"/>
                  </a:cubicBezTo>
                  <a:cubicBezTo>
                    <a:pt x="253289" y="252109"/>
                    <a:pt x="198119" y="246239"/>
                    <a:pt x="171812" y="268592"/>
                  </a:cubicBezTo>
                  <a:cubicBezTo>
                    <a:pt x="145504" y="290946"/>
                    <a:pt x="124184" y="304754"/>
                    <a:pt x="173059" y="314790"/>
                  </a:cubicBezTo>
                  <a:cubicBezTo>
                    <a:pt x="221933" y="324827"/>
                    <a:pt x="309645" y="318531"/>
                    <a:pt x="327193" y="280940"/>
                  </a:cubicBezTo>
                  <a:close/>
                </a:path>
              </a:pathLst>
            </a:custGeom>
            <a:solidFill>
              <a:srgbClr val="466AA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0" name="任意多边形: 形状 3519"/>
            <p:cNvSpPr/>
            <p:nvPr/>
          </p:nvSpPr>
          <p:spPr>
            <a:xfrm>
              <a:off x="9792410" y="6342827"/>
              <a:ext cx="333512" cy="304863"/>
            </a:xfrm>
            <a:custGeom>
              <a:avLst/>
              <a:gdLst>
                <a:gd name="connsiteX0" fmla="*/ 322412 w 333512"/>
                <a:gd name="connsiteY0" fmla="*/ 304864 h 304863"/>
                <a:gd name="connsiteX1" fmla="*/ 333513 w 333512"/>
                <a:gd name="connsiteY1" fmla="*/ 304864 h 304863"/>
                <a:gd name="connsiteX2" fmla="*/ 318306 w 333512"/>
                <a:gd name="connsiteY2" fmla="*/ 271926 h 304863"/>
                <a:gd name="connsiteX3" fmla="*/ 293245 w 333512"/>
                <a:gd name="connsiteY3" fmla="*/ 180443 h 304863"/>
                <a:gd name="connsiteX4" fmla="*/ 0 w 333512"/>
                <a:gd name="connsiteY4" fmla="*/ 0 h 304863"/>
                <a:gd name="connsiteX5" fmla="*/ 275697 w 333512"/>
                <a:gd name="connsiteY5" fmla="*/ 218034 h 304863"/>
                <a:gd name="connsiteX6" fmla="*/ 307540 w 333512"/>
                <a:gd name="connsiteY6" fmla="*/ 267455 h 304863"/>
                <a:gd name="connsiteX7" fmla="*/ 307540 w 333512"/>
                <a:gd name="connsiteY7" fmla="*/ 267455 h 304863"/>
                <a:gd name="connsiteX8" fmla="*/ 307540 w 333512"/>
                <a:gd name="connsiteY8" fmla="*/ 267455 h 304863"/>
                <a:gd name="connsiteX9" fmla="*/ 314109 w 333512"/>
                <a:gd name="connsiteY9" fmla="*/ 281415 h 304863"/>
                <a:gd name="connsiteX10" fmla="*/ 314109 w 333512"/>
                <a:gd name="connsiteY10" fmla="*/ 281415 h 304863"/>
                <a:gd name="connsiteX11" fmla="*/ 316907 w 333512"/>
                <a:gd name="connsiteY11" fmla="*/ 287680 h 304863"/>
                <a:gd name="connsiteX12" fmla="*/ 322412 w 333512"/>
                <a:gd name="connsiteY12" fmla="*/ 304864 h 30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12" h="304863">
                  <a:moveTo>
                    <a:pt x="322412" y="304864"/>
                  </a:moveTo>
                  <a:lnTo>
                    <a:pt x="333513" y="304864"/>
                  </a:lnTo>
                  <a:cubicBezTo>
                    <a:pt x="329743" y="293330"/>
                    <a:pt x="324640" y="282276"/>
                    <a:pt x="318306" y="271926"/>
                  </a:cubicBezTo>
                  <a:cubicBezTo>
                    <a:pt x="291999" y="223052"/>
                    <a:pt x="293245" y="180443"/>
                    <a:pt x="293245" y="180443"/>
                  </a:cubicBezTo>
                  <a:cubicBezTo>
                    <a:pt x="263167" y="85218"/>
                    <a:pt x="0" y="0"/>
                    <a:pt x="0" y="0"/>
                  </a:cubicBezTo>
                  <a:cubicBezTo>
                    <a:pt x="334547" y="135340"/>
                    <a:pt x="275697" y="218034"/>
                    <a:pt x="275697" y="218034"/>
                  </a:cubicBezTo>
                  <a:cubicBezTo>
                    <a:pt x="284821" y="223295"/>
                    <a:pt x="298173" y="248234"/>
                    <a:pt x="307540" y="267455"/>
                  </a:cubicBezTo>
                  <a:lnTo>
                    <a:pt x="307540" y="267455"/>
                  </a:lnTo>
                  <a:lnTo>
                    <a:pt x="307540" y="267455"/>
                  </a:lnTo>
                  <a:cubicBezTo>
                    <a:pt x="308878" y="270709"/>
                    <a:pt x="311007" y="275241"/>
                    <a:pt x="314109" y="281415"/>
                  </a:cubicBezTo>
                  <a:lnTo>
                    <a:pt x="314109" y="281415"/>
                  </a:lnTo>
                  <a:cubicBezTo>
                    <a:pt x="315265" y="283970"/>
                    <a:pt x="316238" y="286129"/>
                    <a:pt x="316907" y="287680"/>
                  </a:cubicBezTo>
                  <a:cubicBezTo>
                    <a:pt x="319193" y="293254"/>
                    <a:pt x="321033" y="299000"/>
                    <a:pt x="322412" y="304864"/>
                  </a:cubicBezTo>
                  <a:close/>
                </a:path>
              </a:pathLst>
            </a:custGeom>
            <a:solidFill>
              <a:srgbClr val="32538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1" name="任意多边形: 形状 3520"/>
            <p:cNvSpPr/>
            <p:nvPr/>
          </p:nvSpPr>
          <p:spPr>
            <a:xfrm>
              <a:off x="9941740" y="6625368"/>
              <a:ext cx="404953" cy="202492"/>
            </a:xfrm>
            <a:custGeom>
              <a:avLst/>
              <a:gdLst>
                <a:gd name="connsiteX0" fmla="*/ 202492 w 404953"/>
                <a:gd name="connsiteY0" fmla="*/ 202492 h 202492"/>
                <a:gd name="connsiteX1" fmla="*/ 404954 w 404953"/>
                <a:gd name="connsiteY1" fmla="*/ 31 h 202492"/>
                <a:gd name="connsiteX2" fmla="*/ 404954 w 404953"/>
                <a:gd name="connsiteY2" fmla="*/ 0 h 202492"/>
                <a:gd name="connsiteX3" fmla="*/ 0 w 404953"/>
                <a:gd name="connsiteY3" fmla="*/ 0 h 202492"/>
                <a:gd name="connsiteX4" fmla="*/ 202492 w 404953"/>
                <a:gd name="connsiteY4" fmla="*/ 202492 h 20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953" h="202492">
                  <a:moveTo>
                    <a:pt x="202492" y="202492"/>
                  </a:moveTo>
                  <a:cubicBezTo>
                    <a:pt x="314308" y="202492"/>
                    <a:pt x="404954" y="111847"/>
                    <a:pt x="404954" y="31"/>
                  </a:cubicBezTo>
                  <a:cubicBezTo>
                    <a:pt x="404954" y="21"/>
                    <a:pt x="404954" y="10"/>
                    <a:pt x="404954" y="0"/>
                  </a:cubicBezTo>
                  <a:lnTo>
                    <a:pt x="0" y="0"/>
                  </a:lnTo>
                  <a:cubicBezTo>
                    <a:pt x="0" y="111833"/>
                    <a:pt x="90659" y="202492"/>
                    <a:pt x="202492" y="202492"/>
                  </a:cubicBezTo>
                  <a:close/>
                </a:path>
              </a:pathLst>
            </a:custGeom>
            <a:solidFill>
              <a:srgbClr val="77A4E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2" name="任意多边形: 形状 3521"/>
            <p:cNvSpPr/>
            <p:nvPr/>
          </p:nvSpPr>
          <p:spPr>
            <a:xfrm>
              <a:off x="9966405" y="6625368"/>
              <a:ext cx="227643" cy="202514"/>
            </a:xfrm>
            <a:custGeom>
              <a:avLst/>
              <a:gdLst>
                <a:gd name="connsiteX0" fmla="*/ 227644 w 227643"/>
                <a:gd name="connsiteY0" fmla="*/ 200941 h 202514"/>
                <a:gd name="connsiteX1" fmla="*/ 1552 w 227643"/>
                <a:gd name="connsiteY1" fmla="*/ 24910 h 202514"/>
                <a:gd name="connsiteX2" fmla="*/ 0 w 227643"/>
                <a:gd name="connsiteY2" fmla="*/ 0 h 202514"/>
                <a:gd name="connsiteX3" fmla="*/ 50273 w 227643"/>
                <a:gd name="connsiteY3" fmla="*/ 0 h 202514"/>
                <a:gd name="connsiteX4" fmla="*/ 227644 w 227643"/>
                <a:gd name="connsiteY4" fmla="*/ 200941 h 20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643" h="202514">
                  <a:moveTo>
                    <a:pt x="227644" y="200941"/>
                  </a:moveTo>
                  <a:cubicBezTo>
                    <a:pt x="116600" y="214765"/>
                    <a:pt x="15375" y="135953"/>
                    <a:pt x="1552" y="24910"/>
                  </a:cubicBezTo>
                  <a:cubicBezTo>
                    <a:pt x="523" y="16646"/>
                    <a:pt x="5" y="8328"/>
                    <a:pt x="0" y="0"/>
                  </a:cubicBezTo>
                  <a:lnTo>
                    <a:pt x="50273" y="0"/>
                  </a:lnTo>
                  <a:cubicBezTo>
                    <a:pt x="50279" y="102119"/>
                    <a:pt x="126315" y="188258"/>
                    <a:pt x="227644" y="200941"/>
                  </a:cubicBezTo>
                  <a:close/>
                </a:path>
              </a:pathLst>
            </a:custGeom>
            <a:solidFill>
              <a:srgbClr val="7CACE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3" name="任意多边形: 形状 3522"/>
            <p:cNvSpPr/>
            <p:nvPr/>
          </p:nvSpPr>
          <p:spPr>
            <a:xfrm>
              <a:off x="9937908" y="6813322"/>
              <a:ext cx="410580" cy="24999"/>
            </a:xfrm>
            <a:custGeom>
              <a:avLst/>
              <a:gdLst>
                <a:gd name="connsiteX0" fmla="*/ 410580 w 410580"/>
                <a:gd name="connsiteY0" fmla="*/ 25000 h 24999"/>
                <a:gd name="connsiteX1" fmla="*/ 0 w 410580"/>
                <a:gd name="connsiteY1" fmla="*/ 25000 h 24999"/>
                <a:gd name="connsiteX2" fmla="*/ 24969 w 410580"/>
                <a:gd name="connsiteY2" fmla="*/ 0 h 24999"/>
                <a:gd name="connsiteX3" fmla="*/ 385580 w 410580"/>
                <a:gd name="connsiteY3" fmla="*/ 0 h 24999"/>
                <a:gd name="connsiteX4" fmla="*/ 410580 w 410580"/>
                <a:gd name="connsiteY4" fmla="*/ 25000 h 2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580" h="24999">
                  <a:moveTo>
                    <a:pt x="410580" y="25000"/>
                  </a:moveTo>
                  <a:lnTo>
                    <a:pt x="0" y="25000"/>
                  </a:lnTo>
                  <a:cubicBezTo>
                    <a:pt x="0" y="11205"/>
                    <a:pt x="11174" y="17"/>
                    <a:pt x="24969" y="0"/>
                  </a:cubicBezTo>
                  <a:lnTo>
                    <a:pt x="385580" y="0"/>
                  </a:lnTo>
                  <a:cubicBezTo>
                    <a:pt x="399387" y="0"/>
                    <a:pt x="410580" y="11193"/>
                    <a:pt x="410580" y="25000"/>
                  </a:cubicBezTo>
                  <a:close/>
                </a:path>
              </a:pathLst>
            </a:custGeom>
            <a:solidFill>
              <a:srgbClr val="77A4E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4" name="任意多边形: 形状 3523"/>
            <p:cNvSpPr/>
            <p:nvPr/>
          </p:nvSpPr>
          <p:spPr>
            <a:xfrm>
              <a:off x="9935079" y="6625368"/>
              <a:ext cx="416237" cy="6204"/>
            </a:xfrm>
            <a:custGeom>
              <a:avLst/>
              <a:gdLst>
                <a:gd name="connsiteX0" fmla="*/ 0 w 416237"/>
                <a:gd name="connsiteY0" fmla="*/ 0 h 6204"/>
                <a:gd name="connsiteX1" fmla="*/ 416238 w 416237"/>
                <a:gd name="connsiteY1" fmla="*/ 0 h 6204"/>
                <a:gd name="connsiteX2" fmla="*/ 416238 w 416237"/>
                <a:gd name="connsiteY2" fmla="*/ 6204 h 6204"/>
                <a:gd name="connsiteX3" fmla="*/ 0 w 416237"/>
                <a:gd name="connsiteY3" fmla="*/ 6204 h 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237" h="6204">
                  <a:moveTo>
                    <a:pt x="0" y="0"/>
                  </a:moveTo>
                  <a:lnTo>
                    <a:pt x="416238" y="0"/>
                  </a:lnTo>
                  <a:lnTo>
                    <a:pt x="416238" y="6204"/>
                  </a:lnTo>
                  <a:lnTo>
                    <a:pt x="0" y="6204"/>
                  </a:lnTo>
                  <a:close/>
                </a:path>
              </a:pathLst>
            </a:custGeom>
            <a:solidFill>
              <a:srgbClr val="466AA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6" name="组合 3525"/>
          <p:cNvGrpSpPr/>
          <p:nvPr/>
        </p:nvGrpSpPr>
        <p:grpSpPr>
          <a:xfrm>
            <a:off x="3043242" y="2385861"/>
            <a:ext cx="6128875" cy="1733977"/>
            <a:chOff x="555393" y="2418671"/>
            <a:chExt cx="6128875" cy="1733977"/>
          </a:xfrm>
        </p:grpSpPr>
        <p:sp>
          <p:nvSpPr>
            <p:cNvPr id="518" name="TextBox 41"/>
            <p:cNvSpPr txBox="1"/>
            <p:nvPr/>
          </p:nvSpPr>
          <p:spPr>
            <a:xfrm>
              <a:off x="2313125" y="2418671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会议服务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0" name="矩形 519"/>
            <p:cNvSpPr/>
            <p:nvPr/>
          </p:nvSpPr>
          <p:spPr>
            <a:xfrm>
              <a:off x="555393" y="3365125"/>
              <a:ext cx="6128875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本模板封面、目录、过渡章节页面各种元素均能移动，所有图形都能编辑动画，颜色，大小等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25" name="任意多边形: 形状 524"/>
          <p:cNvSpPr/>
          <p:nvPr/>
        </p:nvSpPr>
        <p:spPr>
          <a:xfrm rot="10800000">
            <a:off x="10930443" y="1"/>
            <a:ext cx="1261556" cy="1001081"/>
          </a:xfrm>
          <a:custGeom>
            <a:avLst/>
            <a:gdLst>
              <a:gd name="connsiteX0" fmla="*/ 260475 w 1261556"/>
              <a:gd name="connsiteY0" fmla="*/ 0 h 1001081"/>
              <a:gd name="connsiteX1" fmla="*/ 1261556 w 1261556"/>
              <a:gd name="connsiteY1" fmla="*/ 1001081 h 1001081"/>
              <a:gd name="connsiteX2" fmla="*/ 761017 w 1261556"/>
              <a:gd name="connsiteY2" fmla="*/ 1001081 h 1001081"/>
              <a:gd name="connsiteX3" fmla="*/ 260476 w 1261556"/>
              <a:gd name="connsiteY3" fmla="*/ 500540 h 1001081"/>
              <a:gd name="connsiteX4" fmla="*/ 65643 w 1261556"/>
              <a:gd name="connsiteY4" fmla="*/ 539875 h 1001081"/>
              <a:gd name="connsiteX5" fmla="*/ 0 w 1261556"/>
              <a:gd name="connsiteY5" fmla="*/ 575505 h 1001081"/>
              <a:gd name="connsiteX6" fmla="*/ 0 w 1261556"/>
              <a:gd name="connsiteY6" fmla="*/ 35438 h 1001081"/>
              <a:gd name="connsiteX7" fmla="*/ 58722 w 1261556"/>
              <a:gd name="connsiteY7" fmla="*/ 20339 h 1001081"/>
              <a:gd name="connsiteX8" fmla="*/ 260475 w 1261556"/>
              <a:gd name="connsiteY8" fmla="*/ 0 h 1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1556" h="1001081">
                <a:moveTo>
                  <a:pt x="260475" y="0"/>
                </a:moveTo>
                <a:cubicBezTo>
                  <a:pt x="813357" y="0"/>
                  <a:pt x="1261556" y="448199"/>
                  <a:pt x="1261556" y="1001081"/>
                </a:cubicBezTo>
                <a:lnTo>
                  <a:pt x="761017" y="1001081"/>
                </a:lnTo>
                <a:cubicBezTo>
                  <a:pt x="761017" y="724640"/>
                  <a:pt x="536917" y="500540"/>
                  <a:pt x="260476" y="500540"/>
                </a:cubicBezTo>
                <a:cubicBezTo>
                  <a:pt x="191366" y="500540"/>
                  <a:pt x="125527" y="514547"/>
                  <a:pt x="65643" y="539875"/>
                </a:cubicBezTo>
                <a:lnTo>
                  <a:pt x="0" y="575505"/>
                </a:lnTo>
                <a:lnTo>
                  <a:pt x="0" y="35438"/>
                </a:lnTo>
                <a:lnTo>
                  <a:pt x="58722" y="20339"/>
                </a:lnTo>
                <a:cubicBezTo>
                  <a:pt x="123890" y="7003"/>
                  <a:pt x="191365" y="0"/>
                  <a:pt x="260475" y="0"/>
                </a:cubicBezTo>
                <a:close/>
              </a:path>
            </a:pathLst>
          </a:cu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6" name="任意多边形: 形状 525"/>
          <p:cNvSpPr/>
          <p:nvPr/>
        </p:nvSpPr>
        <p:spPr>
          <a:xfrm>
            <a:off x="0" y="5856920"/>
            <a:ext cx="1261556" cy="1001081"/>
          </a:xfrm>
          <a:custGeom>
            <a:avLst/>
            <a:gdLst>
              <a:gd name="connsiteX0" fmla="*/ 260475 w 1261556"/>
              <a:gd name="connsiteY0" fmla="*/ 0 h 1001081"/>
              <a:gd name="connsiteX1" fmla="*/ 1261556 w 1261556"/>
              <a:gd name="connsiteY1" fmla="*/ 1001081 h 1001081"/>
              <a:gd name="connsiteX2" fmla="*/ 761017 w 1261556"/>
              <a:gd name="connsiteY2" fmla="*/ 1001081 h 1001081"/>
              <a:gd name="connsiteX3" fmla="*/ 260476 w 1261556"/>
              <a:gd name="connsiteY3" fmla="*/ 500540 h 1001081"/>
              <a:gd name="connsiteX4" fmla="*/ 65643 w 1261556"/>
              <a:gd name="connsiteY4" fmla="*/ 539875 h 1001081"/>
              <a:gd name="connsiteX5" fmla="*/ 0 w 1261556"/>
              <a:gd name="connsiteY5" fmla="*/ 575505 h 1001081"/>
              <a:gd name="connsiteX6" fmla="*/ 0 w 1261556"/>
              <a:gd name="connsiteY6" fmla="*/ 35438 h 1001081"/>
              <a:gd name="connsiteX7" fmla="*/ 58722 w 1261556"/>
              <a:gd name="connsiteY7" fmla="*/ 20339 h 1001081"/>
              <a:gd name="connsiteX8" fmla="*/ 260475 w 1261556"/>
              <a:gd name="connsiteY8" fmla="*/ 0 h 1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1556" h="1001081">
                <a:moveTo>
                  <a:pt x="260475" y="0"/>
                </a:moveTo>
                <a:cubicBezTo>
                  <a:pt x="813357" y="0"/>
                  <a:pt x="1261556" y="448199"/>
                  <a:pt x="1261556" y="1001081"/>
                </a:cubicBezTo>
                <a:lnTo>
                  <a:pt x="761017" y="1001081"/>
                </a:lnTo>
                <a:cubicBezTo>
                  <a:pt x="761017" y="724640"/>
                  <a:pt x="536917" y="500540"/>
                  <a:pt x="260476" y="500540"/>
                </a:cubicBezTo>
                <a:cubicBezTo>
                  <a:pt x="191366" y="500540"/>
                  <a:pt x="125527" y="514547"/>
                  <a:pt x="65643" y="539875"/>
                </a:cubicBezTo>
                <a:lnTo>
                  <a:pt x="0" y="575505"/>
                </a:lnTo>
                <a:lnTo>
                  <a:pt x="0" y="35438"/>
                </a:lnTo>
                <a:lnTo>
                  <a:pt x="58722" y="20339"/>
                </a:lnTo>
                <a:cubicBezTo>
                  <a:pt x="123890" y="7003"/>
                  <a:pt x="191365" y="0"/>
                  <a:pt x="260475" y="0"/>
                </a:cubicBezTo>
                <a:close/>
              </a:path>
            </a:pathLst>
          </a:cu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27" name="组合 526"/>
          <p:cNvGrpSpPr/>
          <p:nvPr/>
        </p:nvGrpSpPr>
        <p:grpSpPr>
          <a:xfrm>
            <a:off x="-258428" y="1827333"/>
            <a:ext cx="1261556" cy="699711"/>
            <a:chOff x="4237702" y="5358360"/>
            <a:chExt cx="1823463" cy="1011368"/>
          </a:xfrm>
          <a:solidFill>
            <a:srgbClr val="3A4ACE"/>
          </a:solidFill>
        </p:grpSpPr>
        <p:grpSp>
          <p:nvGrpSpPr>
            <p:cNvPr id="528" name="组合 527"/>
            <p:cNvGrpSpPr/>
            <p:nvPr/>
          </p:nvGrpSpPr>
          <p:grpSpPr>
            <a:xfrm>
              <a:off x="4237702" y="5358360"/>
              <a:ext cx="1823463" cy="81023"/>
              <a:chOff x="4237702" y="5358360"/>
              <a:chExt cx="1823463" cy="81023"/>
            </a:xfrm>
            <a:grpFill/>
          </p:grpSpPr>
          <p:sp>
            <p:nvSpPr>
              <p:cNvPr id="565" name="椭圆 564"/>
              <p:cNvSpPr/>
              <p:nvPr/>
            </p:nvSpPr>
            <p:spPr>
              <a:xfrm>
                <a:off x="42377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6" name="椭圆 565"/>
              <p:cNvSpPr/>
              <p:nvPr/>
            </p:nvSpPr>
            <p:spPr>
              <a:xfrm>
                <a:off x="44866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7" name="椭圆 566"/>
              <p:cNvSpPr/>
              <p:nvPr/>
            </p:nvSpPr>
            <p:spPr>
              <a:xfrm>
                <a:off x="47355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8" name="椭圆 567"/>
              <p:cNvSpPr/>
              <p:nvPr/>
            </p:nvSpPr>
            <p:spPr>
              <a:xfrm>
                <a:off x="498446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9" name="椭圆 568"/>
              <p:cNvSpPr/>
              <p:nvPr/>
            </p:nvSpPr>
            <p:spPr>
              <a:xfrm>
                <a:off x="523338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0" name="椭圆 569"/>
              <p:cNvSpPr/>
              <p:nvPr/>
            </p:nvSpPr>
            <p:spPr>
              <a:xfrm>
                <a:off x="54823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1" name="椭圆 570"/>
              <p:cNvSpPr/>
              <p:nvPr/>
            </p:nvSpPr>
            <p:spPr>
              <a:xfrm>
                <a:off x="57312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2" name="椭圆 571"/>
              <p:cNvSpPr/>
              <p:nvPr/>
            </p:nvSpPr>
            <p:spPr>
              <a:xfrm>
                <a:off x="59801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29" name="组合 528"/>
            <p:cNvGrpSpPr/>
            <p:nvPr/>
          </p:nvGrpSpPr>
          <p:grpSpPr>
            <a:xfrm>
              <a:off x="4237702" y="5590946"/>
              <a:ext cx="1823463" cy="81023"/>
              <a:chOff x="4237702" y="5590947"/>
              <a:chExt cx="1823463" cy="81023"/>
            </a:xfrm>
            <a:grpFill/>
          </p:grpSpPr>
          <p:sp>
            <p:nvSpPr>
              <p:cNvPr id="557" name="椭圆 556"/>
              <p:cNvSpPr/>
              <p:nvPr/>
            </p:nvSpPr>
            <p:spPr>
              <a:xfrm>
                <a:off x="42377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8" name="椭圆 557"/>
              <p:cNvSpPr/>
              <p:nvPr/>
            </p:nvSpPr>
            <p:spPr>
              <a:xfrm>
                <a:off x="44866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9" name="椭圆 558"/>
              <p:cNvSpPr/>
              <p:nvPr/>
            </p:nvSpPr>
            <p:spPr>
              <a:xfrm>
                <a:off x="47355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0" name="椭圆 559"/>
              <p:cNvSpPr/>
              <p:nvPr/>
            </p:nvSpPr>
            <p:spPr>
              <a:xfrm>
                <a:off x="498446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1" name="椭圆 560"/>
              <p:cNvSpPr/>
              <p:nvPr/>
            </p:nvSpPr>
            <p:spPr>
              <a:xfrm>
                <a:off x="523338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2" name="椭圆 561"/>
              <p:cNvSpPr/>
              <p:nvPr/>
            </p:nvSpPr>
            <p:spPr>
              <a:xfrm>
                <a:off x="54823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3" name="椭圆 562"/>
              <p:cNvSpPr/>
              <p:nvPr/>
            </p:nvSpPr>
            <p:spPr>
              <a:xfrm>
                <a:off x="57312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4" name="椭圆 563"/>
              <p:cNvSpPr/>
              <p:nvPr/>
            </p:nvSpPr>
            <p:spPr>
              <a:xfrm>
                <a:off x="59801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30" name="组合 529"/>
            <p:cNvGrpSpPr/>
            <p:nvPr/>
          </p:nvGrpSpPr>
          <p:grpSpPr>
            <a:xfrm>
              <a:off x="4237702" y="5823532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549" name="椭圆 548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0" name="椭圆 549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1" name="椭圆 550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2" name="椭圆 551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3" name="椭圆 552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4" name="椭圆 553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5" name="椭圆 554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6" name="椭圆 555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31" name="组合 530"/>
            <p:cNvGrpSpPr/>
            <p:nvPr/>
          </p:nvGrpSpPr>
          <p:grpSpPr>
            <a:xfrm>
              <a:off x="4237702" y="6056118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541" name="椭圆 540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2" name="椭圆 541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3" name="椭圆 542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4" name="椭圆 543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5" name="椭圆 544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6" name="椭圆 545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7" name="椭圆 546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8" name="椭圆 547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32" name="组合 531"/>
            <p:cNvGrpSpPr/>
            <p:nvPr/>
          </p:nvGrpSpPr>
          <p:grpSpPr>
            <a:xfrm>
              <a:off x="4237702" y="6288705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533" name="椭圆 532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4" name="椭圆 533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5" name="椭圆 534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6" name="椭圆 535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7" name="椭圆 536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8" name="椭圆 537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9" name="椭圆 538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0" name="椭圆 539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573" name="任意多边形: 形状 572"/>
          <p:cNvSpPr/>
          <p:nvPr/>
        </p:nvSpPr>
        <p:spPr>
          <a:xfrm flipH="1">
            <a:off x="9988113" y="3749757"/>
            <a:ext cx="357221" cy="358957"/>
          </a:xfrm>
          <a:custGeom>
            <a:avLst/>
            <a:gdLst>
              <a:gd name="connsiteX0" fmla="*/ 286301 w 357221"/>
              <a:gd name="connsiteY0" fmla="*/ 221010 h 358957"/>
              <a:gd name="connsiteX1" fmla="*/ 225889 w 357221"/>
              <a:gd name="connsiteY1" fmla="*/ 227319 h 358957"/>
              <a:gd name="connsiteX2" fmla="*/ 220986 w 357221"/>
              <a:gd name="connsiteY2" fmla="*/ 286941 h 358957"/>
              <a:gd name="connsiteX3" fmla="*/ 220986 w 357221"/>
              <a:gd name="connsiteY3" fmla="*/ 300655 h 358957"/>
              <a:gd name="connsiteX4" fmla="*/ 215123 w 357221"/>
              <a:gd name="connsiteY4" fmla="*/ 352427 h 358957"/>
              <a:gd name="connsiteX5" fmla="*/ 148232 w 357221"/>
              <a:gd name="connsiteY5" fmla="*/ 356335 h 358957"/>
              <a:gd name="connsiteX6" fmla="*/ 136438 w 357221"/>
              <a:gd name="connsiteY6" fmla="*/ 339192 h 358957"/>
              <a:gd name="connsiteX7" fmla="*/ 136438 w 357221"/>
              <a:gd name="connsiteY7" fmla="*/ 250050 h 358957"/>
              <a:gd name="connsiteX8" fmla="*/ 107946 w 357221"/>
              <a:gd name="connsiteY8" fmla="*/ 221113 h 358957"/>
              <a:gd name="connsiteX9" fmla="*/ 22232 w 357221"/>
              <a:gd name="connsiteY9" fmla="*/ 221113 h 358957"/>
              <a:gd name="connsiteX10" fmla="*/ 15 w 357221"/>
              <a:gd name="connsiteY10" fmla="*/ 199273 h 358957"/>
              <a:gd name="connsiteX11" fmla="*/ 59226 w 357221"/>
              <a:gd name="connsiteY11" fmla="*/ 136050 h 358957"/>
              <a:gd name="connsiteX12" fmla="*/ 131431 w 357221"/>
              <a:gd name="connsiteY12" fmla="*/ 130084 h 358957"/>
              <a:gd name="connsiteX13" fmla="*/ 136369 w 357221"/>
              <a:gd name="connsiteY13" fmla="*/ 57227 h 358957"/>
              <a:gd name="connsiteX14" fmla="*/ 136541 w 357221"/>
              <a:gd name="connsiteY14" fmla="*/ 16084 h 358957"/>
              <a:gd name="connsiteX15" fmla="*/ 153306 w 357221"/>
              <a:gd name="connsiteY15" fmla="*/ 38 h 358957"/>
              <a:gd name="connsiteX16" fmla="*/ 201306 w 357221"/>
              <a:gd name="connsiteY16" fmla="*/ 38 h 358957"/>
              <a:gd name="connsiteX17" fmla="*/ 221226 w 357221"/>
              <a:gd name="connsiteY17" fmla="*/ 20610 h 358957"/>
              <a:gd name="connsiteX18" fmla="*/ 221226 w 357221"/>
              <a:gd name="connsiteY18" fmla="*/ 109753 h 358957"/>
              <a:gd name="connsiteX19" fmla="*/ 248655 w 357221"/>
              <a:gd name="connsiteY19" fmla="*/ 136427 h 358957"/>
              <a:gd name="connsiteX20" fmla="*/ 334369 w 357221"/>
              <a:gd name="connsiteY20" fmla="*/ 136427 h 358957"/>
              <a:gd name="connsiteX21" fmla="*/ 357100 w 357221"/>
              <a:gd name="connsiteY21" fmla="*/ 157170 h 358957"/>
              <a:gd name="connsiteX22" fmla="*/ 356826 w 357221"/>
              <a:gd name="connsiteY22" fmla="*/ 205170 h 358957"/>
              <a:gd name="connsiteX23" fmla="*/ 340095 w 357221"/>
              <a:gd name="connsiteY23" fmla="*/ 221284 h 358957"/>
              <a:gd name="connsiteX24" fmla="*/ 286301 w 357221"/>
              <a:gd name="connsiteY24" fmla="*/ 221010 h 35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57221" h="358957">
                <a:moveTo>
                  <a:pt x="286301" y="221010"/>
                </a:moveTo>
                <a:cubicBezTo>
                  <a:pt x="267237" y="224438"/>
                  <a:pt x="240975" y="211375"/>
                  <a:pt x="225889" y="227319"/>
                </a:cubicBezTo>
                <a:cubicBezTo>
                  <a:pt x="212415" y="241581"/>
                  <a:pt x="222460" y="266713"/>
                  <a:pt x="220986" y="286941"/>
                </a:cubicBezTo>
                <a:cubicBezTo>
                  <a:pt x="220609" y="291501"/>
                  <a:pt x="221329" y="296130"/>
                  <a:pt x="220986" y="300655"/>
                </a:cubicBezTo>
                <a:cubicBezTo>
                  <a:pt x="219032" y="318347"/>
                  <a:pt x="229729" y="342690"/>
                  <a:pt x="215123" y="352427"/>
                </a:cubicBezTo>
                <a:cubicBezTo>
                  <a:pt x="196746" y="364667"/>
                  <a:pt x="170860" y="355856"/>
                  <a:pt x="148232" y="356335"/>
                </a:cubicBezTo>
                <a:cubicBezTo>
                  <a:pt x="137192" y="356335"/>
                  <a:pt x="136472" y="347730"/>
                  <a:pt x="136438" y="339192"/>
                </a:cubicBezTo>
                <a:cubicBezTo>
                  <a:pt x="136438" y="309501"/>
                  <a:pt x="136438" y="279776"/>
                  <a:pt x="136438" y="250050"/>
                </a:cubicBezTo>
                <a:cubicBezTo>
                  <a:pt x="136129" y="221867"/>
                  <a:pt x="135923" y="221524"/>
                  <a:pt x="107946" y="221113"/>
                </a:cubicBezTo>
                <a:cubicBezTo>
                  <a:pt x="79386" y="220667"/>
                  <a:pt x="50826" y="220530"/>
                  <a:pt x="22232" y="221113"/>
                </a:cubicBezTo>
                <a:cubicBezTo>
                  <a:pt x="6460" y="221456"/>
                  <a:pt x="-363" y="216038"/>
                  <a:pt x="15" y="199273"/>
                </a:cubicBezTo>
                <a:cubicBezTo>
                  <a:pt x="1798" y="121512"/>
                  <a:pt x="-10031" y="138724"/>
                  <a:pt x="59226" y="136050"/>
                </a:cubicBezTo>
                <a:cubicBezTo>
                  <a:pt x="83912" y="135089"/>
                  <a:pt x="115763" y="147124"/>
                  <a:pt x="131431" y="130084"/>
                </a:cubicBezTo>
                <a:cubicBezTo>
                  <a:pt x="147100" y="113044"/>
                  <a:pt x="135135" y="82084"/>
                  <a:pt x="136369" y="57227"/>
                </a:cubicBezTo>
                <a:cubicBezTo>
                  <a:pt x="137020" y="43512"/>
                  <a:pt x="136814" y="29798"/>
                  <a:pt x="136541" y="16084"/>
                </a:cubicBezTo>
                <a:cubicBezTo>
                  <a:pt x="136335" y="4358"/>
                  <a:pt x="142026" y="-168"/>
                  <a:pt x="153306" y="38"/>
                </a:cubicBezTo>
                <a:cubicBezTo>
                  <a:pt x="169317" y="347"/>
                  <a:pt x="185329" y="621"/>
                  <a:pt x="201306" y="38"/>
                </a:cubicBezTo>
                <a:cubicBezTo>
                  <a:pt x="216221" y="-579"/>
                  <a:pt x="221466" y="6244"/>
                  <a:pt x="221226" y="20610"/>
                </a:cubicBezTo>
                <a:cubicBezTo>
                  <a:pt x="220769" y="50324"/>
                  <a:pt x="220769" y="80038"/>
                  <a:pt x="221226" y="109753"/>
                </a:cubicBezTo>
                <a:cubicBezTo>
                  <a:pt x="221706" y="135810"/>
                  <a:pt x="222118" y="136084"/>
                  <a:pt x="248655" y="136427"/>
                </a:cubicBezTo>
                <a:cubicBezTo>
                  <a:pt x="277214" y="136804"/>
                  <a:pt x="305775" y="137078"/>
                  <a:pt x="334369" y="136427"/>
                </a:cubicBezTo>
                <a:cubicBezTo>
                  <a:pt x="349626" y="136015"/>
                  <a:pt x="358369" y="139856"/>
                  <a:pt x="357100" y="157170"/>
                </a:cubicBezTo>
                <a:cubicBezTo>
                  <a:pt x="356037" y="173078"/>
                  <a:pt x="356586" y="189124"/>
                  <a:pt x="356826" y="205170"/>
                </a:cubicBezTo>
                <a:cubicBezTo>
                  <a:pt x="356997" y="216793"/>
                  <a:pt x="351306" y="221421"/>
                  <a:pt x="340095" y="221284"/>
                </a:cubicBezTo>
                <a:cubicBezTo>
                  <a:pt x="322643" y="220838"/>
                  <a:pt x="305500" y="221010"/>
                  <a:pt x="286301" y="221010"/>
                </a:cubicBezTo>
                <a:close/>
              </a:path>
            </a:pathLst>
          </a:custGeom>
          <a:solidFill>
            <a:srgbClr val="F2564B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4" name="任意多边形: 形状 573"/>
          <p:cNvSpPr/>
          <p:nvPr/>
        </p:nvSpPr>
        <p:spPr>
          <a:xfrm flipH="1">
            <a:off x="3212439" y="779365"/>
            <a:ext cx="484390" cy="484425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8FB4F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527" name="组合 3526"/>
          <p:cNvGrpSpPr/>
          <p:nvPr/>
        </p:nvGrpSpPr>
        <p:grpSpPr>
          <a:xfrm>
            <a:off x="5617249" y="1263790"/>
            <a:ext cx="957502" cy="957571"/>
            <a:chOff x="7241984" y="1720778"/>
            <a:chExt cx="957502" cy="957571"/>
          </a:xfrm>
        </p:grpSpPr>
        <p:sp>
          <p:nvSpPr>
            <p:cNvPr id="643" name="任意多边形: 形状 642"/>
            <p:cNvSpPr/>
            <p:nvPr/>
          </p:nvSpPr>
          <p:spPr>
            <a:xfrm flipH="1">
              <a:off x="7241984" y="1720778"/>
              <a:ext cx="957502" cy="95757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4" name="文本框 643"/>
            <p:cNvSpPr txBox="1"/>
            <p:nvPr/>
          </p:nvSpPr>
          <p:spPr>
            <a:xfrm>
              <a:off x="7407187" y="1907176"/>
              <a:ext cx="6270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: 形状 55"/>
          <p:cNvSpPr/>
          <p:nvPr/>
        </p:nvSpPr>
        <p:spPr>
          <a:xfrm>
            <a:off x="0" y="0"/>
            <a:ext cx="3640238" cy="6858000"/>
          </a:xfrm>
          <a:custGeom>
            <a:avLst/>
            <a:gdLst>
              <a:gd name="connsiteX0" fmla="*/ 0 w 3640238"/>
              <a:gd name="connsiteY0" fmla="*/ 0 h 6858000"/>
              <a:gd name="connsiteX1" fmla="*/ 1223114 w 3640238"/>
              <a:gd name="connsiteY1" fmla="*/ 0 h 6858000"/>
              <a:gd name="connsiteX2" fmla="*/ 1251636 w 3640238"/>
              <a:gd name="connsiteY2" fmla="*/ 9651 h 6858000"/>
              <a:gd name="connsiteX3" fmla="*/ 3640238 w 3640238"/>
              <a:gd name="connsiteY3" fmla="*/ 3429000 h 6858000"/>
              <a:gd name="connsiteX4" fmla="*/ 1251636 w 3640238"/>
              <a:gd name="connsiteY4" fmla="*/ 6848350 h 6858000"/>
              <a:gd name="connsiteX5" fmla="*/ 1223115 w 3640238"/>
              <a:gd name="connsiteY5" fmla="*/ 6858000 h 6858000"/>
              <a:gd name="connsiteX6" fmla="*/ 0 w 364023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40238" h="6858000">
                <a:moveTo>
                  <a:pt x="0" y="0"/>
                </a:moveTo>
                <a:lnTo>
                  <a:pt x="1223114" y="0"/>
                </a:lnTo>
                <a:lnTo>
                  <a:pt x="1251636" y="9651"/>
                </a:lnTo>
                <a:cubicBezTo>
                  <a:pt x="2645493" y="520010"/>
                  <a:pt x="3640238" y="1858338"/>
                  <a:pt x="3640238" y="3429000"/>
                </a:cubicBezTo>
                <a:cubicBezTo>
                  <a:pt x="3640238" y="4999663"/>
                  <a:pt x="2645493" y="6337990"/>
                  <a:pt x="1251636" y="6848350"/>
                </a:cubicBezTo>
                <a:lnTo>
                  <a:pt x="122311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09116" y="2493623"/>
            <a:ext cx="1870613" cy="1870751"/>
            <a:chOff x="5327793" y="1283543"/>
            <a:chExt cx="1870613" cy="1870751"/>
          </a:xfrm>
        </p:grpSpPr>
        <p:sp>
          <p:nvSpPr>
            <p:cNvPr id="28" name="任意多边形: 形状 27"/>
            <p:cNvSpPr/>
            <p:nvPr/>
          </p:nvSpPr>
          <p:spPr>
            <a:xfrm flipH="1">
              <a:off x="5327793" y="1283543"/>
              <a:ext cx="1870613" cy="187075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555213" y="1988086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会前服务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24366" y="2493623"/>
            <a:ext cx="1870613" cy="1870751"/>
            <a:chOff x="5327793" y="1283543"/>
            <a:chExt cx="1870613" cy="1870751"/>
          </a:xfrm>
        </p:grpSpPr>
        <p:sp>
          <p:nvSpPr>
            <p:cNvPr id="38" name="任意多边形: 形状 37"/>
            <p:cNvSpPr/>
            <p:nvPr/>
          </p:nvSpPr>
          <p:spPr>
            <a:xfrm flipH="1">
              <a:off x="5327793" y="1283543"/>
              <a:ext cx="1870613" cy="187075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555213" y="1988086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会中服务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239617" y="2493623"/>
            <a:ext cx="1870613" cy="1870751"/>
            <a:chOff x="5327793" y="1283543"/>
            <a:chExt cx="1870613" cy="1870751"/>
          </a:xfrm>
        </p:grpSpPr>
        <p:sp>
          <p:nvSpPr>
            <p:cNvPr id="41" name="任意多边形: 形状 40"/>
            <p:cNvSpPr/>
            <p:nvPr/>
          </p:nvSpPr>
          <p:spPr>
            <a:xfrm flipH="1">
              <a:off x="5327793" y="1283543"/>
              <a:ext cx="1870613" cy="187075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555213" y="1988086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会后服务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632864" y="3044279"/>
            <a:ext cx="24416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服务流程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3002" y="3782549"/>
            <a:ext cx="19014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PROCESS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33349" y="2300377"/>
            <a:ext cx="679132" cy="679132"/>
            <a:chOff x="1510606" y="2208060"/>
            <a:chExt cx="679132" cy="679132"/>
          </a:xfrm>
        </p:grpSpPr>
        <p:sp>
          <p:nvSpPr>
            <p:cNvPr id="45" name="椭圆 44"/>
            <p:cNvSpPr/>
            <p:nvPr/>
          </p:nvSpPr>
          <p:spPr>
            <a:xfrm>
              <a:off x="1510606" y="2208060"/>
              <a:ext cx="679132" cy="679132"/>
            </a:xfrm>
            <a:prstGeom prst="ellipse">
              <a:avLst/>
            </a:prstGeom>
            <a:solidFill>
              <a:srgbClr val="8FB4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81597" y="2286016"/>
              <a:ext cx="537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Bahnschrift" panose="020B0502040204020203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Bahnschrift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924220" y="2300377"/>
            <a:ext cx="679132" cy="679132"/>
            <a:chOff x="1510606" y="2208060"/>
            <a:chExt cx="679132" cy="679132"/>
          </a:xfrm>
        </p:grpSpPr>
        <p:sp>
          <p:nvSpPr>
            <p:cNvPr id="48" name="椭圆 47"/>
            <p:cNvSpPr/>
            <p:nvPr/>
          </p:nvSpPr>
          <p:spPr>
            <a:xfrm>
              <a:off x="1510606" y="2208060"/>
              <a:ext cx="679132" cy="679132"/>
            </a:xfrm>
            <a:prstGeom prst="ellipse">
              <a:avLst/>
            </a:prstGeom>
            <a:solidFill>
              <a:srgbClr val="8FB4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61824" y="2286016"/>
              <a:ext cx="5766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Bahnschrift" panose="020B0502040204020203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Bahnschrift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346536" y="2300377"/>
            <a:ext cx="679132" cy="679132"/>
            <a:chOff x="1510606" y="2208060"/>
            <a:chExt cx="679132" cy="679132"/>
          </a:xfrm>
        </p:grpSpPr>
        <p:sp>
          <p:nvSpPr>
            <p:cNvPr id="51" name="椭圆 50"/>
            <p:cNvSpPr/>
            <p:nvPr/>
          </p:nvSpPr>
          <p:spPr>
            <a:xfrm>
              <a:off x="1510606" y="2208060"/>
              <a:ext cx="679132" cy="679132"/>
            </a:xfrm>
            <a:prstGeom prst="ellipse">
              <a:avLst/>
            </a:prstGeom>
            <a:solidFill>
              <a:srgbClr val="8FB4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46102" y="2286016"/>
              <a:ext cx="6081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Bahnschrift" panose="020B0502040204020203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Bahnschrift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任意多边形: 形状 52"/>
          <p:cNvSpPr/>
          <p:nvPr/>
        </p:nvSpPr>
        <p:spPr>
          <a:xfrm>
            <a:off x="3903519" y="3342693"/>
            <a:ext cx="227595" cy="172609"/>
          </a:xfrm>
          <a:custGeom>
            <a:avLst/>
            <a:gdLst>
              <a:gd name="connsiteX0" fmla="*/ 3169 w 19049"/>
              <a:gd name="connsiteY0" fmla="*/ 555 h 14447"/>
              <a:gd name="connsiteX1" fmla="*/ 1873 w 19049"/>
              <a:gd name="connsiteY1" fmla="*/ 0 h 14447"/>
              <a:gd name="connsiteX2" fmla="*/ 576 w 19049"/>
              <a:gd name="connsiteY2" fmla="*/ 519 h 14447"/>
              <a:gd name="connsiteX3" fmla="*/ 18 w 19049"/>
              <a:gd name="connsiteY3" fmla="*/ 1808 h 14447"/>
              <a:gd name="connsiteX4" fmla="*/ 540 w 19049"/>
              <a:gd name="connsiteY4" fmla="*/ 3111 h 14447"/>
              <a:gd name="connsiteX5" fmla="*/ 4753 w 19049"/>
              <a:gd name="connsiteY5" fmla="*/ 7235 h 14447"/>
              <a:gd name="connsiteX6" fmla="*/ 540 w 19049"/>
              <a:gd name="connsiteY6" fmla="*/ 11358 h 14447"/>
              <a:gd name="connsiteX7" fmla="*/ 144 w 19049"/>
              <a:gd name="connsiteY7" fmla="*/ 11943 h 14447"/>
              <a:gd name="connsiteX8" fmla="*/ 0 w 19049"/>
              <a:gd name="connsiteY8" fmla="*/ 12636 h 14447"/>
              <a:gd name="connsiteX9" fmla="*/ 144 w 19049"/>
              <a:gd name="connsiteY9" fmla="*/ 13329 h 14447"/>
              <a:gd name="connsiteX10" fmla="*/ 540 w 19049"/>
              <a:gd name="connsiteY10" fmla="*/ 13914 h 14447"/>
              <a:gd name="connsiteX11" fmla="*/ 1134 w 19049"/>
              <a:gd name="connsiteY11" fmla="*/ 14309 h 14447"/>
              <a:gd name="connsiteX12" fmla="*/ 1818 w 19049"/>
              <a:gd name="connsiteY12" fmla="*/ 14447 h 14447"/>
              <a:gd name="connsiteX13" fmla="*/ 2503 w 19049"/>
              <a:gd name="connsiteY13" fmla="*/ 14309 h 14447"/>
              <a:gd name="connsiteX14" fmla="*/ 3097 w 19049"/>
              <a:gd name="connsiteY14" fmla="*/ 13914 h 14447"/>
              <a:gd name="connsiteX15" fmla="*/ 8498 w 19049"/>
              <a:gd name="connsiteY15" fmla="*/ 8513 h 14447"/>
              <a:gd name="connsiteX16" fmla="*/ 8894 w 19049"/>
              <a:gd name="connsiteY16" fmla="*/ 7928 h 14447"/>
              <a:gd name="connsiteX17" fmla="*/ 9038 w 19049"/>
              <a:gd name="connsiteY17" fmla="*/ 7235 h 14447"/>
              <a:gd name="connsiteX18" fmla="*/ 8894 w 19049"/>
              <a:gd name="connsiteY18" fmla="*/ 6541 h 14447"/>
              <a:gd name="connsiteX19" fmla="*/ 8498 w 19049"/>
              <a:gd name="connsiteY19" fmla="*/ 5956 h 14447"/>
              <a:gd name="connsiteX20" fmla="*/ 3169 w 19049"/>
              <a:gd name="connsiteY20" fmla="*/ 555 h 14447"/>
              <a:gd name="connsiteX21" fmla="*/ 18473 w 19049"/>
              <a:gd name="connsiteY21" fmla="*/ 5956 h 14447"/>
              <a:gd name="connsiteX22" fmla="*/ 13071 w 19049"/>
              <a:gd name="connsiteY22" fmla="*/ 555 h 14447"/>
              <a:gd name="connsiteX23" fmla="*/ 11793 w 19049"/>
              <a:gd name="connsiteY23" fmla="*/ 25 h 14447"/>
              <a:gd name="connsiteX24" fmla="*/ 10515 w 19049"/>
              <a:gd name="connsiteY24" fmla="*/ 555 h 14447"/>
              <a:gd name="connsiteX25" fmla="*/ 9993 w 19049"/>
              <a:gd name="connsiteY25" fmla="*/ 1833 h 14447"/>
              <a:gd name="connsiteX26" fmla="*/ 10515 w 19049"/>
              <a:gd name="connsiteY26" fmla="*/ 3111 h 14447"/>
              <a:gd name="connsiteX27" fmla="*/ 14656 w 19049"/>
              <a:gd name="connsiteY27" fmla="*/ 7235 h 14447"/>
              <a:gd name="connsiteX28" fmla="*/ 10515 w 19049"/>
              <a:gd name="connsiteY28" fmla="*/ 11358 h 14447"/>
              <a:gd name="connsiteX29" fmla="*/ 10119 w 19049"/>
              <a:gd name="connsiteY29" fmla="*/ 11943 h 14447"/>
              <a:gd name="connsiteX30" fmla="*/ 9975 w 19049"/>
              <a:gd name="connsiteY30" fmla="*/ 12636 h 14447"/>
              <a:gd name="connsiteX31" fmla="*/ 10119 w 19049"/>
              <a:gd name="connsiteY31" fmla="*/ 13329 h 14447"/>
              <a:gd name="connsiteX32" fmla="*/ 10515 w 19049"/>
              <a:gd name="connsiteY32" fmla="*/ 13914 h 14447"/>
              <a:gd name="connsiteX33" fmla="*/ 11109 w 19049"/>
              <a:gd name="connsiteY33" fmla="*/ 14309 h 14447"/>
              <a:gd name="connsiteX34" fmla="*/ 11793 w 19049"/>
              <a:gd name="connsiteY34" fmla="*/ 14447 h 14447"/>
              <a:gd name="connsiteX35" fmla="*/ 12477 w 19049"/>
              <a:gd name="connsiteY35" fmla="*/ 14309 h 14447"/>
              <a:gd name="connsiteX36" fmla="*/ 13071 w 19049"/>
              <a:gd name="connsiteY36" fmla="*/ 13914 h 14447"/>
              <a:gd name="connsiteX37" fmla="*/ 18473 w 19049"/>
              <a:gd name="connsiteY37" fmla="*/ 8513 h 14447"/>
              <a:gd name="connsiteX38" fmla="*/ 18887 w 19049"/>
              <a:gd name="connsiteY38" fmla="*/ 7938 h 14447"/>
              <a:gd name="connsiteX39" fmla="*/ 19049 w 19049"/>
              <a:gd name="connsiteY39" fmla="*/ 7249 h 14447"/>
              <a:gd name="connsiteX40" fmla="*/ 18923 w 19049"/>
              <a:gd name="connsiteY40" fmla="*/ 6554 h 14447"/>
              <a:gd name="connsiteX41" fmla="*/ 18545 w 19049"/>
              <a:gd name="connsiteY41" fmla="*/ 5956 h 14447"/>
              <a:gd name="connsiteX42" fmla="*/ 18473 w 19049"/>
              <a:gd name="connsiteY42" fmla="*/ 5956 h 1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049" h="14447">
                <a:moveTo>
                  <a:pt x="3169" y="555"/>
                </a:moveTo>
                <a:cubicBezTo>
                  <a:pt x="2827" y="205"/>
                  <a:pt x="2359" y="7"/>
                  <a:pt x="1873" y="0"/>
                </a:cubicBezTo>
                <a:cubicBezTo>
                  <a:pt x="1386" y="-7"/>
                  <a:pt x="918" y="180"/>
                  <a:pt x="576" y="519"/>
                </a:cubicBezTo>
                <a:cubicBezTo>
                  <a:pt x="234" y="857"/>
                  <a:pt x="36" y="1322"/>
                  <a:pt x="18" y="1808"/>
                </a:cubicBezTo>
                <a:cubicBezTo>
                  <a:pt x="18" y="2294"/>
                  <a:pt x="198" y="2762"/>
                  <a:pt x="540" y="3111"/>
                </a:cubicBezTo>
                <a:lnTo>
                  <a:pt x="4753" y="7235"/>
                </a:lnTo>
                <a:lnTo>
                  <a:pt x="540" y="11358"/>
                </a:lnTo>
                <a:cubicBezTo>
                  <a:pt x="378" y="11525"/>
                  <a:pt x="234" y="11725"/>
                  <a:pt x="144" y="11943"/>
                </a:cubicBezTo>
                <a:cubicBezTo>
                  <a:pt x="54" y="12162"/>
                  <a:pt x="0" y="12398"/>
                  <a:pt x="0" y="12636"/>
                </a:cubicBezTo>
                <a:cubicBezTo>
                  <a:pt x="0" y="12874"/>
                  <a:pt x="54" y="13109"/>
                  <a:pt x="144" y="13329"/>
                </a:cubicBezTo>
                <a:cubicBezTo>
                  <a:pt x="234" y="13547"/>
                  <a:pt x="378" y="13747"/>
                  <a:pt x="540" y="13914"/>
                </a:cubicBezTo>
                <a:cubicBezTo>
                  <a:pt x="702" y="14084"/>
                  <a:pt x="900" y="14217"/>
                  <a:pt x="1134" y="14309"/>
                </a:cubicBezTo>
                <a:cubicBezTo>
                  <a:pt x="1350" y="14400"/>
                  <a:pt x="1584" y="14447"/>
                  <a:pt x="1818" y="14447"/>
                </a:cubicBezTo>
                <a:cubicBezTo>
                  <a:pt x="2053" y="14447"/>
                  <a:pt x="2287" y="14400"/>
                  <a:pt x="2503" y="14309"/>
                </a:cubicBezTo>
                <a:cubicBezTo>
                  <a:pt x="2737" y="14217"/>
                  <a:pt x="2935" y="14084"/>
                  <a:pt x="3097" y="13914"/>
                </a:cubicBezTo>
                <a:lnTo>
                  <a:pt x="8498" y="8513"/>
                </a:lnTo>
                <a:cubicBezTo>
                  <a:pt x="8660" y="8345"/>
                  <a:pt x="8804" y="8146"/>
                  <a:pt x="8894" y="7928"/>
                </a:cubicBezTo>
                <a:cubicBezTo>
                  <a:pt x="8984" y="7708"/>
                  <a:pt x="9038" y="7472"/>
                  <a:pt x="9038" y="7235"/>
                </a:cubicBezTo>
                <a:cubicBezTo>
                  <a:pt x="9038" y="6997"/>
                  <a:pt x="8984" y="6761"/>
                  <a:pt x="8894" y="6541"/>
                </a:cubicBezTo>
                <a:cubicBezTo>
                  <a:pt x="8804" y="6324"/>
                  <a:pt x="8660" y="6124"/>
                  <a:pt x="8498" y="5956"/>
                </a:cubicBezTo>
                <a:lnTo>
                  <a:pt x="3169" y="555"/>
                </a:lnTo>
                <a:close/>
                <a:moveTo>
                  <a:pt x="18473" y="5956"/>
                </a:moveTo>
                <a:lnTo>
                  <a:pt x="13071" y="555"/>
                </a:lnTo>
                <a:cubicBezTo>
                  <a:pt x="12729" y="216"/>
                  <a:pt x="12279" y="25"/>
                  <a:pt x="11793" y="25"/>
                </a:cubicBezTo>
                <a:cubicBezTo>
                  <a:pt x="11307" y="25"/>
                  <a:pt x="10857" y="216"/>
                  <a:pt x="10515" y="555"/>
                </a:cubicBezTo>
                <a:cubicBezTo>
                  <a:pt x="10173" y="893"/>
                  <a:pt x="9993" y="1354"/>
                  <a:pt x="9993" y="1833"/>
                </a:cubicBezTo>
                <a:cubicBezTo>
                  <a:pt x="9993" y="2312"/>
                  <a:pt x="10173" y="2773"/>
                  <a:pt x="10515" y="3111"/>
                </a:cubicBezTo>
                <a:lnTo>
                  <a:pt x="14656" y="7235"/>
                </a:lnTo>
                <a:lnTo>
                  <a:pt x="10515" y="11358"/>
                </a:lnTo>
                <a:cubicBezTo>
                  <a:pt x="10353" y="11525"/>
                  <a:pt x="10209" y="11725"/>
                  <a:pt x="10119" y="11943"/>
                </a:cubicBezTo>
                <a:cubicBezTo>
                  <a:pt x="10029" y="12162"/>
                  <a:pt x="9975" y="12398"/>
                  <a:pt x="9975" y="12636"/>
                </a:cubicBezTo>
                <a:cubicBezTo>
                  <a:pt x="9975" y="12874"/>
                  <a:pt x="10029" y="13109"/>
                  <a:pt x="10119" y="13329"/>
                </a:cubicBezTo>
                <a:cubicBezTo>
                  <a:pt x="10209" y="13547"/>
                  <a:pt x="10353" y="13747"/>
                  <a:pt x="10515" y="13914"/>
                </a:cubicBezTo>
                <a:cubicBezTo>
                  <a:pt x="10677" y="14084"/>
                  <a:pt x="10875" y="14217"/>
                  <a:pt x="11109" y="14309"/>
                </a:cubicBezTo>
                <a:cubicBezTo>
                  <a:pt x="11325" y="14400"/>
                  <a:pt x="11559" y="14447"/>
                  <a:pt x="11793" y="14447"/>
                </a:cubicBezTo>
                <a:cubicBezTo>
                  <a:pt x="12027" y="14447"/>
                  <a:pt x="12261" y="14400"/>
                  <a:pt x="12477" y="14309"/>
                </a:cubicBezTo>
                <a:cubicBezTo>
                  <a:pt x="12711" y="14217"/>
                  <a:pt x="12909" y="14084"/>
                  <a:pt x="13071" y="13914"/>
                </a:cubicBezTo>
                <a:lnTo>
                  <a:pt x="18473" y="8513"/>
                </a:lnTo>
                <a:cubicBezTo>
                  <a:pt x="18653" y="8351"/>
                  <a:pt x="18779" y="8155"/>
                  <a:pt x="18887" y="7938"/>
                </a:cubicBezTo>
                <a:cubicBezTo>
                  <a:pt x="18977" y="7721"/>
                  <a:pt x="19031" y="7487"/>
                  <a:pt x="19049" y="7249"/>
                </a:cubicBezTo>
                <a:cubicBezTo>
                  <a:pt x="19049" y="7011"/>
                  <a:pt x="19013" y="6775"/>
                  <a:pt x="18923" y="6554"/>
                </a:cubicBezTo>
                <a:cubicBezTo>
                  <a:pt x="18833" y="6331"/>
                  <a:pt x="18707" y="6129"/>
                  <a:pt x="18545" y="5956"/>
                </a:cubicBezTo>
                <a:lnTo>
                  <a:pt x="18473" y="5956"/>
                </a:lnTo>
                <a:close/>
              </a:path>
            </a:pathLst>
          </a:custGeom>
          <a:solidFill>
            <a:srgbClr val="000000"/>
          </a:solidFill>
          <a:ln w="1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/>
          <p:cNvSpPr/>
          <p:nvPr/>
        </p:nvSpPr>
        <p:spPr>
          <a:xfrm>
            <a:off x="6431442" y="3337555"/>
            <a:ext cx="227595" cy="172609"/>
          </a:xfrm>
          <a:custGeom>
            <a:avLst/>
            <a:gdLst>
              <a:gd name="connsiteX0" fmla="*/ 3169 w 19049"/>
              <a:gd name="connsiteY0" fmla="*/ 555 h 14447"/>
              <a:gd name="connsiteX1" fmla="*/ 1873 w 19049"/>
              <a:gd name="connsiteY1" fmla="*/ 0 h 14447"/>
              <a:gd name="connsiteX2" fmla="*/ 576 w 19049"/>
              <a:gd name="connsiteY2" fmla="*/ 519 h 14447"/>
              <a:gd name="connsiteX3" fmla="*/ 18 w 19049"/>
              <a:gd name="connsiteY3" fmla="*/ 1808 h 14447"/>
              <a:gd name="connsiteX4" fmla="*/ 540 w 19049"/>
              <a:gd name="connsiteY4" fmla="*/ 3111 h 14447"/>
              <a:gd name="connsiteX5" fmla="*/ 4753 w 19049"/>
              <a:gd name="connsiteY5" fmla="*/ 7235 h 14447"/>
              <a:gd name="connsiteX6" fmla="*/ 540 w 19049"/>
              <a:gd name="connsiteY6" fmla="*/ 11358 h 14447"/>
              <a:gd name="connsiteX7" fmla="*/ 144 w 19049"/>
              <a:gd name="connsiteY7" fmla="*/ 11943 h 14447"/>
              <a:gd name="connsiteX8" fmla="*/ 0 w 19049"/>
              <a:gd name="connsiteY8" fmla="*/ 12636 h 14447"/>
              <a:gd name="connsiteX9" fmla="*/ 144 w 19049"/>
              <a:gd name="connsiteY9" fmla="*/ 13329 h 14447"/>
              <a:gd name="connsiteX10" fmla="*/ 540 w 19049"/>
              <a:gd name="connsiteY10" fmla="*/ 13914 h 14447"/>
              <a:gd name="connsiteX11" fmla="*/ 1134 w 19049"/>
              <a:gd name="connsiteY11" fmla="*/ 14309 h 14447"/>
              <a:gd name="connsiteX12" fmla="*/ 1818 w 19049"/>
              <a:gd name="connsiteY12" fmla="*/ 14447 h 14447"/>
              <a:gd name="connsiteX13" fmla="*/ 2503 w 19049"/>
              <a:gd name="connsiteY13" fmla="*/ 14309 h 14447"/>
              <a:gd name="connsiteX14" fmla="*/ 3097 w 19049"/>
              <a:gd name="connsiteY14" fmla="*/ 13914 h 14447"/>
              <a:gd name="connsiteX15" fmla="*/ 8498 w 19049"/>
              <a:gd name="connsiteY15" fmla="*/ 8513 h 14447"/>
              <a:gd name="connsiteX16" fmla="*/ 8894 w 19049"/>
              <a:gd name="connsiteY16" fmla="*/ 7928 h 14447"/>
              <a:gd name="connsiteX17" fmla="*/ 9038 w 19049"/>
              <a:gd name="connsiteY17" fmla="*/ 7235 h 14447"/>
              <a:gd name="connsiteX18" fmla="*/ 8894 w 19049"/>
              <a:gd name="connsiteY18" fmla="*/ 6541 h 14447"/>
              <a:gd name="connsiteX19" fmla="*/ 8498 w 19049"/>
              <a:gd name="connsiteY19" fmla="*/ 5956 h 14447"/>
              <a:gd name="connsiteX20" fmla="*/ 3169 w 19049"/>
              <a:gd name="connsiteY20" fmla="*/ 555 h 14447"/>
              <a:gd name="connsiteX21" fmla="*/ 18473 w 19049"/>
              <a:gd name="connsiteY21" fmla="*/ 5956 h 14447"/>
              <a:gd name="connsiteX22" fmla="*/ 13071 w 19049"/>
              <a:gd name="connsiteY22" fmla="*/ 555 h 14447"/>
              <a:gd name="connsiteX23" fmla="*/ 11793 w 19049"/>
              <a:gd name="connsiteY23" fmla="*/ 25 h 14447"/>
              <a:gd name="connsiteX24" fmla="*/ 10515 w 19049"/>
              <a:gd name="connsiteY24" fmla="*/ 555 h 14447"/>
              <a:gd name="connsiteX25" fmla="*/ 9993 w 19049"/>
              <a:gd name="connsiteY25" fmla="*/ 1833 h 14447"/>
              <a:gd name="connsiteX26" fmla="*/ 10515 w 19049"/>
              <a:gd name="connsiteY26" fmla="*/ 3111 h 14447"/>
              <a:gd name="connsiteX27" fmla="*/ 14656 w 19049"/>
              <a:gd name="connsiteY27" fmla="*/ 7235 h 14447"/>
              <a:gd name="connsiteX28" fmla="*/ 10515 w 19049"/>
              <a:gd name="connsiteY28" fmla="*/ 11358 h 14447"/>
              <a:gd name="connsiteX29" fmla="*/ 10119 w 19049"/>
              <a:gd name="connsiteY29" fmla="*/ 11943 h 14447"/>
              <a:gd name="connsiteX30" fmla="*/ 9975 w 19049"/>
              <a:gd name="connsiteY30" fmla="*/ 12636 h 14447"/>
              <a:gd name="connsiteX31" fmla="*/ 10119 w 19049"/>
              <a:gd name="connsiteY31" fmla="*/ 13329 h 14447"/>
              <a:gd name="connsiteX32" fmla="*/ 10515 w 19049"/>
              <a:gd name="connsiteY32" fmla="*/ 13914 h 14447"/>
              <a:gd name="connsiteX33" fmla="*/ 11109 w 19049"/>
              <a:gd name="connsiteY33" fmla="*/ 14309 h 14447"/>
              <a:gd name="connsiteX34" fmla="*/ 11793 w 19049"/>
              <a:gd name="connsiteY34" fmla="*/ 14447 h 14447"/>
              <a:gd name="connsiteX35" fmla="*/ 12477 w 19049"/>
              <a:gd name="connsiteY35" fmla="*/ 14309 h 14447"/>
              <a:gd name="connsiteX36" fmla="*/ 13071 w 19049"/>
              <a:gd name="connsiteY36" fmla="*/ 13914 h 14447"/>
              <a:gd name="connsiteX37" fmla="*/ 18473 w 19049"/>
              <a:gd name="connsiteY37" fmla="*/ 8513 h 14447"/>
              <a:gd name="connsiteX38" fmla="*/ 18887 w 19049"/>
              <a:gd name="connsiteY38" fmla="*/ 7938 h 14447"/>
              <a:gd name="connsiteX39" fmla="*/ 19049 w 19049"/>
              <a:gd name="connsiteY39" fmla="*/ 7249 h 14447"/>
              <a:gd name="connsiteX40" fmla="*/ 18923 w 19049"/>
              <a:gd name="connsiteY40" fmla="*/ 6554 h 14447"/>
              <a:gd name="connsiteX41" fmla="*/ 18545 w 19049"/>
              <a:gd name="connsiteY41" fmla="*/ 5956 h 14447"/>
              <a:gd name="connsiteX42" fmla="*/ 18473 w 19049"/>
              <a:gd name="connsiteY42" fmla="*/ 5956 h 1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049" h="14447">
                <a:moveTo>
                  <a:pt x="3169" y="555"/>
                </a:moveTo>
                <a:cubicBezTo>
                  <a:pt x="2827" y="205"/>
                  <a:pt x="2359" y="7"/>
                  <a:pt x="1873" y="0"/>
                </a:cubicBezTo>
                <a:cubicBezTo>
                  <a:pt x="1386" y="-7"/>
                  <a:pt x="918" y="180"/>
                  <a:pt x="576" y="519"/>
                </a:cubicBezTo>
                <a:cubicBezTo>
                  <a:pt x="234" y="857"/>
                  <a:pt x="36" y="1322"/>
                  <a:pt x="18" y="1808"/>
                </a:cubicBezTo>
                <a:cubicBezTo>
                  <a:pt x="18" y="2294"/>
                  <a:pt x="198" y="2762"/>
                  <a:pt x="540" y="3111"/>
                </a:cubicBezTo>
                <a:lnTo>
                  <a:pt x="4753" y="7235"/>
                </a:lnTo>
                <a:lnTo>
                  <a:pt x="540" y="11358"/>
                </a:lnTo>
                <a:cubicBezTo>
                  <a:pt x="378" y="11525"/>
                  <a:pt x="234" y="11725"/>
                  <a:pt x="144" y="11943"/>
                </a:cubicBezTo>
                <a:cubicBezTo>
                  <a:pt x="54" y="12162"/>
                  <a:pt x="0" y="12398"/>
                  <a:pt x="0" y="12636"/>
                </a:cubicBezTo>
                <a:cubicBezTo>
                  <a:pt x="0" y="12874"/>
                  <a:pt x="54" y="13109"/>
                  <a:pt x="144" y="13329"/>
                </a:cubicBezTo>
                <a:cubicBezTo>
                  <a:pt x="234" y="13547"/>
                  <a:pt x="378" y="13747"/>
                  <a:pt x="540" y="13914"/>
                </a:cubicBezTo>
                <a:cubicBezTo>
                  <a:pt x="702" y="14084"/>
                  <a:pt x="900" y="14217"/>
                  <a:pt x="1134" y="14309"/>
                </a:cubicBezTo>
                <a:cubicBezTo>
                  <a:pt x="1350" y="14400"/>
                  <a:pt x="1584" y="14447"/>
                  <a:pt x="1818" y="14447"/>
                </a:cubicBezTo>
                <a:cubicBezTo>
                  <a:pt x="2053" y="14447"/>
                  <a:pt x="2287" y="14400"/>
                  <a:pt x="2503" y="14309"/>
                </a:cubicBezTo>
                <a:cubicBezTo>
                  <a:pt x="2737" y="14217"/>
                  <a:pt x="2935" y="14084"/>
                  <a:pt x="3097" y="13914"/>
                </a:cubicBezTo>
                <a:lnTo>
                  <a:pt x="8498" y="8513"/>
                </a:lnTo>
                <a:cubicBezTo>
                  <a:pt x="8660" y="8345"/>
                  <a:pt x="8804" y="8146"/>
                  <a:pt x="8894" y="7928"/>
                </a:cubicBezTo>
                <a:cubicBezTo>
                  <a:pt x="8984" y="7708"/>
                  <a:pt x="9038" y="7472"/>
                  <a:pt x="9038" y="7235"/>
                </a:cubicBezTo>
                <a:cubicBezTo>
                  <a:pt x="9038" y="6997"/>
                  <a:pt x="8984" y="6761"/>
                  <a:pt x="8894" y="6541"/>
                </a:cubicBezTo>
                <a:cubicBezTo>
                  <a:pt x="8804" y="6324"/>
                  <a:pt x="8660" y="6124"/>
                  <a:pt x="8498" y="5956"/>
                </a:cubicBezTo>
                <a:lnTo>
                  <a:pt x="3169" y="555"/>
                </a:lnTo>
                <a:close/>
                <a:moveTo>
                  <a:pt x="18473" y="5956"/>
                </a:moveTo>
                <a:lnTo>
                  <a:pt x="13071" y="555"/>
                </a:lnTo>
                <a:cubicBezTo>
                  <a:pt x="12729" y="216"/>
                  <a:pt x="12279" y="25"/>
                  <a:pt x="11793" y="25"/>
                </a:cubicBezTo>
                <a:cubicBezTo>
                  <a:pt x="11307" y="25"/>
                  <a:pt x="10857" y="216"/>
                  <a:pt x="10515" y="555"/>
                </a:cubicBezTo>
                <a:cubicBezTo>
                  <a:pt x="10173" y="893"/>
                  <a:pt x="9993" y="1354"/>
                  <a:pt x="9993" y="1833"/>
                </a:cubicBezTo>
                <a:cubicBezTo>
                  <a:pt x="9993" y="2312"/>
                  <a:pt x="10173" y="2773"/>
                  <a:pt x="10515" y="3111"/>
                </a:cubicBezTo>
                <a:lnTo>
                  <a:pt x="14656" y="7235"/>
                </a:lnTo>
                <a:lnTo>
                  <a:pt x="10515" y="11358"/>
                </a:lnTo>
                <a:cubicBezTo>
                  <a:pt x="10353" y="11525"/>
                  <a:pt x="10209" y="11725"/>
                  <a:pt x="10119" y="11943"/>
                </a:cubicBezTo>
                <a:cubicBezTo>
                  <a:pt x="10029" y="12162"/>
                  <a:pt x="9975" y="12398"/>
                  <a:pt x="9975" y="12636"/>
                </a:cubicBezTo>
                <a:cubicBezTo>
                  <a:pt x="9975" y="12874"/>
                  <a:pt x="10029" y="13109"/>
                  <a:pt x="10119" y="13329"/>
                </a:cubicBezTo>
                <a:cubicBezTo>
                  <a:pt x="10209" y="13547"/>
                  <a:pt x="10353" y="13747"/>
                  <a:pt x="10515" y="13914"/>
                </a:cubicBezTo>
                <a:cubicBezTo>
                  <a:pt x="10677" y="14084"/>
                  <a:pt x="10875" y="14217"/>
                  <a:pt x="11109" y="14309"/>
                </a:cubicBezTo>
                <a:cubicBezTo>
                  <a:pt x="11325" y="14400"/>
                  <a:pt x="11559" y="14447"/>
                  <a:pt x="11793" y="14447"/>
                </a:cubicBezTo>
                <a:cubicBezTo>
                  <a:pt x="12027" y="14447"/>
                  <a:pt x="12261" y="14400"/>
                  <a:pt x="12477" y="14309"/>
                </a:cubicBezTo>
                <a:cubicBezTo>
                  <a:pt x="12711" y="14217"/>
                  <a:pt x="12909" y="14084"/>
                  <a:pt x="13071" y="13914"/>
                </a:cubicBezTo>
                <a:lnTo>
                  <a:pt x="18473" y="8513"/>
                </a:lnTo>
                <a:cubicBezTo>
                  <a:pt x="18653" y="8351"/>
                  <a:pt x="18779" y="8155"/>
                  <a:pt x="18887" y="7938"/>
                </a:cubicBezTo>
                <a:cubicBezTo>
                  <a:pt x="18977" y="7721"/>
                  <a:pt x="19031" y="7487"/>
                  <a:pt x="19049" y="7249"/>
                </a:cubicBezTo>
                <a:cubicBezTo>
                  <a:pt x="19049" y="7011"/>
                  <a:pt x="19013" y="6775"/>
                  <a:pt x="18923" y="6554"/>
                </a:cubicBezTo>
                <a:cubicBezTo>
                  <a:pt x="18833" y="6331"/>
                  <a:pt x="18707" y="6129"/>
                  <a:pt x="18545" y="5956"/>
                </a:cubicBezTo>
                <a:lnTo>
                  <a:pt x="18473" y="5956"/>
                </a:lnTo>
                <a:close/>
              </a:path>
            </a:pathLst>
          </a:custGeom>
          <a:solidFill>
            <a:srgbClr val="000000"/>
          </a:solidFill>
          <a:ln w="1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/>
          <p:cNvSpPr/>
          <p:nvPr/>
        </p:nvSpPr>
        <p:spPr>
          <a:xfrm>
            <a:off x="8860308" y="3337554"/>
            <a:ext cx="227595" cy="172609"/>
          </a:xfrm>
          <a:custGeom>
            <a:avLst/>
            <a:gdLst>
              <a:gd name="connsiteX0" fmla="*/ 3169 w 19049"/>
              <a:gd name="connsiteY0" fmla="*/ 555 h 14447"/>
              <a:gd name="connsiteX1" fmla="*/ 1873 w 19049"/>
              <a:gd name="connsiteY1" fmla="*/ 0 h 14447"/>
              <a:gd name="connsiteX2" fmla="*/ 576 w 19049"/>
              <a:gd name="connsiteY2" fmla="*/ 519 h 14447"/>
              <a:gd name="connsiteX3" fmla="*/ 18 w 19049"/>
              <a:gd name="connsiteY3" fmla="*/ 1808 h 14447"/>
              <a:gd name="connsiteX4" fmla="*/ 540 w 19049"/>
              <a:gd name="connsiteY4" fmla="*/ 3111 h 14447"/>
              <a:gd name="connsiteX5" fmla="*/ 4753 w 19049"/>
              <a:gd name="connsiteY5" fmla="*/ 7235 h 14447"/>
              <a:gd name="connsiteX6" fmla="*/ 540 w 19049"/>
              <a:gd name="connsiteY6" fmla="*/ 11358 h 14447"/>
              <a:gd name="connsiteX7" fmla="*/ 144 w 19049"/>
              <a:gd name="connsiteY7" fmla="*/ 11943 h 14447"/>
              <a:gd name="connsiteX8" fmla="*/ 0 w 19049"/>
              <a:gd name="connsiteY8" fmla="*/ 12636 h 14447"/>
              <a:gd name="connsiteX9" fmla="*/ 144 w 19049"/>
              <a:gd name="connsiteY9" fmla="*/ 13329 h 14447"/>
              <a:gd name="connsiteX10" fmla="*/ 540 w 19049"/>
              <a:gd name="connsiteY10" fmla="*/ 13914 h 14447"/>
              <a:gd name="connsiteX11" fmla="*/ 1134 w 19049"/>
              <a:gd name="connsiteY11" fmla="*/ 14309 h 14447"/>
              <a:gd name="connsiteX12" fmla="*/ 1818 w 19049"/>
              <a:gd name="connsiteY12" fmla="*/ 14447 h 14447"/>
              <a:gd name="connsiteX13" fmla="*/ 2503 w 19049"/>
              <a:gd name="connsiteY13" fmla="*/ 14309 h 14447"/>
              <a:gd name="connsiteX14" fmla="*/ 3097 w 19049"/>
              <a:gd name="connsiteY14" fmla="*/ 13914 h 14447"/>
              <a:gd name="connsiteX15" fmla="*/ 8498 w 19049"/>
              <a:gd name="connsiteY15" fmla="*/ 8513 h 14447"/>
              <a:gd name="connsiteX16" fmla="*/ 8894 w 19049"/>
              <a:gd name="connsiteY16" fmla="*/ 7928 h 14447"/>
              <a:gd name="connsiteX17" fmla="*/ 9038 w 19049"/>
              <a:gd name="connsiteY17" fmla="*/ 7235 h 14447"/>
              <a:gd name="connsiteX18" fmla="*/ 8894 w 19049"/>
              <a:gd name="connsiteY18" fmla="*/ 6541 h 14447"/>
              <a:gd name="connsiteX19" fmla="*/ 8498 w 19049"/>
              <a:gd name="connsiteY19" fmla="*/ 5956 h 14447"/>
              <a:gd name="connsiteX20" fmla="*/ 3169 w 19049"/>
              <a:gd name="connsiteY20" fmla="*/ 555 h 14447"/>
              <a:gd name="connsiteX21" fmla="*/ 18473 w 19049"/>
              <a:gd name="connsiteY21" fmla="*/ 5956 h 14447"/>
              <a:gd name="connsiteX22" fmla="*/ 13071 w 19049"/>
              <a:gd name="connsiteY22" fmla="*/ 555 h 14447"/>
              <a:gd name="connsiteX23" fmla="*/ 11793 w 19049"/>
              <a:gd name="connsiteY23" fmla="*/ 25 h 14447"/>
              <a:gd name="connsiteX24" fmla="*/ 10515 w 19049"/>
              <a:gd name="connsiteY24" fmla="*/ 555 h 14447"/>
              <a:gd name="connsiteX25" fmla="*/ 9993 w 19049"/>
              <a:gd name="connsiteY25" fmla="*/ 1833 h 14447"/>
              <a:gd name="connsiteX26" fmla="*/ 10515 w 19049"/>
              <a:gd name="connsiteY26" fmla="*/ 3111 h 14447"/>
              <a:gd name="connsiteX27" fmla="*/ 14656 w 19049"/>
              <a:gd name="connsiteY27" fmla="*/ 7235 h 14447"/>
              <a:gd name="connsiteX28" fmla="*/ 10515 w 19049"/>
              <a:gd name="connsiteY28" fmla="*/ 11358 h 14447"/>
              <a:gd name="connsiteX29" fmla="*/ 10119 w 19049"/>
              <a:gd name="connsiteY29" fmla="*/ 11943 h 14447"/>
              <a:gd name="connsiteX30" fmla="*/ 9975 w 19049"/>
              <a:gd name="connsiteY30" fmla="*/ 12636 h 14447"/>
              <a:gd name="connsiteX31" fmla="*/ 10119 w 19049"/>
              <a:gd name="connsiteY31" fmla="*/ 13329 h 14447"/>
              <a:gd name="connsiteX32" fmla="*/ 10515 w 19049"/>
              <a:gd name="connsiteY32" fmla="*/ 13914 h 14447"/>
              <a:gd name="connsiteX33" fmla="*/ 11109 w 19049"/>
              <a:gd name="connsiteY33" fmla="*/ 14309 h 14447"/>
              <a:gd name="connsiteX34" fmla="*/ 11793 w 19049"/>
              <a:gd name="connsiteY34" fmla="*/ 14447 h 14447"/>
              <a:gd name="connsiteX35" fmla="*/ 12477 w 19049"/>
              <a:gd name="connsiteY35" fmla="*/ 14309 h 14447"/>
              <a:gd name="connsiteX36" fmla="*/ 13071 w 19049"/>
              <a:gd name="connsiteY36" fmla="*/ 13914 h 14447"/>
              <a:gd name="connsiteX37" fmla="*/ 18473 w 19049"/>
              <a:gd name="connsiteY37" fmla="*/ 8513 h 14447"/>
              <a:gd name="connsiteX38" fmla="*/ 18887 w 19049"/>
              <a:gd name="connsiteY38" fmla="*/ 7938 h 14447"/>
              <a:gd name="connsiteX39" fmla="*/ 19049 w 19049"/>
              <a:gd name="connsiteY39" fmla="*/ 7249 h 14447"/>
              <a:gd name="connsiteX40" fmla="*/ 18923 w 19049"/>
              <a:gd name="connsiteY40" fmla="*/ 6554 h 14447"/>
              <a:gd name="connsiteX41" fmla="*/ 18545 w 19049"/>
              <a:gd name="connsiteY41" fmla="*/ 5956 h 14447"/>
              <a:gd name="connsiteX42" fmla="*/ 18473 w 19049"/>
              <a:gd name="connsiteY42" fmla="*/ 5956 h 1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049" h="14447">
                <a:moveTo>
                  <a:pt x="3169" y="555"/>
                </a:moveTo>
                <a:cubicBezTo>
                  <a:pt x="2827" y="205"/>
                  <a:pt x="2359" y="7"/>
                  <a:pt x="1873" y="0"/>
                </a:cubicBezTo>
                <a:cubicBezTo>
                  <a:pt x="1386" y="-7"/>
                  <a:pt x="918" y="180"/>
                  <a:pt x="576" y="519"/>
                </a:cubicBezTo>
                <a:cubicBezTo>
                  <a:pt x="234" y="857"/>
                  <a:pt x="36" y="1322"/>
                  <a:pt x="18" y="1808"/>
                </a:cubicBezTo>
                <a:cubicBezTo>
                  <a:pt x="18" y="2294"/>
                  <a:pt x="198" y="2762"/>
                  <a:pt x="540" y="3111"/>
                </a:cubicBezTo>
                <a:lnTo>
                  <a:pt x="4753" y="7235"/>
                </a:lnTo>
                <a:lnTo>
                  <a:pt x="540" y="11358"/>
                </a:lnTo>
                <a:cubicBezTo>
                  <a:pt x="378" y="11525"/>
                  <a:pt x="234" y="11725"/>
                  <a:pt x="144" y="11943"/>
                </a:cubicBezTo>
                <a:cubicBezTo>
                  <a:pt x="54" y="12162"/>
                  <a:pt x="0" y="12398"/>
                  <a:pt x="0" y="12636"/>
                </a:cubicBezTo>
                <a:cubicBezTo>
                  <a:pt x="0" y="12874"/>
                  <a:pt x="54" y="13109"/>
                  <a:pt x="144" y="13329"/>
                </a:cubicBezTo>
                <a:cubicBezTo>
                  <a:pt x="234" y="13547"/>
                  <a:pt x="378" y="13747"/>
                  <a:pt x="540" y="13914"/>
                </a:cubicBezTo>
                <a:cubicBezTo>
                  <a:pt x="702" y="14084"/>
                  <a:pt x="900" y="14217"/>
                  <a:pt x="1134" y="14309"/>
                </a:cubicBezTo>
                <a:cubicBezTo>
                  <a:pt x="1350" y="14400"/>
                  <a:pt x="1584" y="14447"/>
                  <a:pt x="1818" y="14447"/>
                </a:cubicBezTo>
                <a:cubicBezTo>
                  <a:pt x="2053" y="14447"/>
                  <a:pt x="2287" y="14400"/>
                  <a:pt x="2503" y="14309"/>
                </a:cubicBezTo>
                <a:cubicBezTo>
                  <a:pt x="2737" y="14217"/>
                  <a:pt x="2935" y="14084"/>
                  <a:pt x="3097" y="13914"/>
                </a:cubicBezTo>
                <a:lnTo>
                  <a:pt x="8498" y="8513"/>
                </a:lnTo>
                <a:cubicBezTo>
                  <a:pt x="8660" y="8345"/>
                  <a:pt x="8804" y="8146"/>
                  <a:pt x="8894" y="7928"/>
                </a:cubicBezTo>
                <a:cubicBezTo>
                  <a:pt x="8984" y="7708"/>
                  <a:pt x="9038" y="7472"/>
                  <a:pt x="9038" y="7235"/>
                </a:cubicBezTo>
                <a:cubicBezTo>
                  <a:pt x="9038" y="6997"/>
                  <a:pt x="8984" y="6761"/>
                  <a:pt x="8894" y="6541"/>
                </a:cubicBezTo>
                <a:cubicBezTo>
                  <a:pt x="8804" y="6324"/>
                  <a:pt x="8660" y="6124"/>
                  <a:pt x="8498" y="5956"/>
                </a:cubicBezTo>
                <a:lnTo>
                  <a:pt x="3169" y="555"/>
                </a:lnTo>
                <a:close/>
                <a:moveTo>
                  <a:pt x="18473" y="5956"/>
                </a:moveTo>
                <a:lnTo>
                  <a:pt x="13071" y="555"/>
                </a:lnTo>
                <a:cubicBezTo>
                  <a:pt x="12729" y="216"/>
                  <a:pt x="12279" y="25"/>
                  <a:pt x="11793" y="25"/>
                </a:cubicBezTo>
                <a:cubicBezTo>
                  <a:pt x="11307" y="25"/>
                  <a:pt x="10857" y="216"/>
                  <a:pt x="10515" y="555"/>
                </a:cubicBezTo>
                <a:cubicBezTo>
                  <a:pt x="10173" y="893"/>
                  <a:pt x="9993" y="1354"/>
                  <a:pt x="9993" y="1833"/>
                </a:cubicBezTo>
                <a:cubicBezTo>
                  <a:pt x="9993" y="2312"/>
                  <a:pt x="10173" y="2773"/>
                  <a:pt x="10515" y="3111"/>
                </a:cubicBezTo>
                <a:lnTo>
                  <a:pt x="14656" y="7235"/>
                </a:lnTo>
                <a:lnTo>
                  <a:pt x="10515" y="11358"/>
                </a:lnTo>
                <a:cubicBezTo>
                  <a:pt x="10353" y="11525"/>
                  <a:pt x="10209" y="11725"/>
                  <a:pt x="10119" y="11943"/>
                </a:cubicBezTo>
                <a:cubicBezTo>
                  <a:pt x="10029" y="12162"/>
                  <a:pt x="9975" y="12398"/>
                  <a:pt x="9975" y="12636"/>
                </a:cubicBezTo>
                <a:cubicBezTo>
                  <a:pt x="9975" y="12874"/>
                  <a:pt x="10029" y="13109"/>
                  <a:pt x="10119" y="13329"/>
                </a:cubicBezTo>
                <a:cubicBezTo>
                  <a:pt x="10209" y="13547"/>
                  <a:pt x="10353" y="13747"/>
                  <a:pt x="10515" y="13914"/>
                </a:cubicBezTo>
                <a:cubicBezTo>
                  <a:pt x="10677" y="14084"/>
                  <a:pt x="10875" y="14217"/>
                  <a:pt x="11109" y="14309"/>
                </a:cubicBezTo>
                <a:cubicBezTo>
                  <a:pt x="11325" y="14400"/>
                  <a:pt x="11559" y="14447"/>
                  <a:pt x="11793" y="14447"/>
                </a:cubicBezTo>
                <a:cubicBezTo>
                  <a:pt x="12027" y="14447"/>
                  <a:pt x="12261" y="14400"/>
                  <a:pt x="12477" y="14309"/>
                </a:cubicBezTo>
                <a:cubicBezTo>
                  <a:pt x="12711" y="14217"/>
                  <a:pt x="12909" y="14084"/>
                  <a:pt x="13071" y="13914"/>
                </a:cubicBezTo>
                <a:lnTo>
                  <a:pt x="18473" y="8513"/>
                </a:lnTo>
                <a:cubicBezTo>
                  <a:pt x="18653" y="8351"/>
                  <a:pt x="18779" y="8155"/>
                  <a:pt x="18887" y="7938"/>
                </a:cubicBezTo>
                <a:cubicBezTo>
                  <a:pt x="18977" y="7721"/>
                  <a:pt x="19031" y="7487"/>
                  <a:pt x="19049" y="7249"/>
                </a:cubicBezTo>
                <a:cubicBezTo>
                  <a:pt x="19049" y="7011"/>
                  <a:pt x="19013" y="6775"/>
                  <a:pt x="18923" y="6554"/>
                </a:cubicBezTo>
                <a:cubicBezTo>
                  <a:pt x="18833" y="6331"/>
                  <a:pt x="18707" y="6129"/>
                  <a:pt x="18545" y="5956"/>
                </a:cubicBezTo>
                <a:lnTo>
                  <a:pt x="18473" y="5956"/>
                </a:lnTo>
                <a:close/>
              </a:path>
            </a:pathLst>
          </a:custGeom>
          <a:solidFill>
            <a:srgbClr val="000000"/>
          </a:solidFill>
          <a:ln w="1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1254217" y="2306258"/>
            <a:ext cx="267668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>
                    <a:lumMod val="95000"/>
                  </a:schemeClr>
                </a:solidFill>
                <a:latin typeface="Bahnschrift" panose="020B0502040204020203" pitchFamily="34" charset="0"/>
                <a:ea typeface="微软雅黑" panose="020B0503020204020204" pitchFamily="34" charset="-122"/>
              </a:rPr>
              <a:t>壹</a:t>
            </a:r>
            <a:endParaRPr lang="zh-CN" altLang="en-US" sz="16600" dirty="0">
              <a:solidFill>
                <a:schemeClr val="bg1">
                  <a:lumMod val="95000"/>
                </a:schemeClr>
              </a:soli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会前服务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2007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CONFERENCE SERVICE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40315" y="414539"/>
            <a:ext cx="47695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082184" y="1795845"/>
            <a:ext cx="1020752" cy="3482792"/>
            <a:chOff x="2410555" y="1764886"/>
            <a:chExt cx="1020752" cy="3482792"/>
          </a:xfrm>
        </p:grpSpPr>
        <p:grpSp>
          <p:nvGrpSpPr>
            <p:cNvPr id="15" name="组合 14"/>
            <p:cNvGrpSpPr/>
            <p:nvPr/>
          </p:nvGrpSpPr>
          <p:grpSpPr>
            <a:xfrm>
              <a:off x="2410555" y="1764886"/>
              <a:ext cx="1020752" cy="3482792"/>
              <a:chOff x="2514727" y="1664213"/>
              <a:chExt cx="1221646" cy="4168240"/>
            </a:xfrm>
          </p:grpSpPr>
          <p:sp>
            <p:nvSpPr>
              <p:cNvPr id="32" name="任意多边形: 形状 31"/>
              <p:cNvSpPr/>
              <p:nvPr/>
            </p:nvSpPr>
            <p:spPr>
              <a:xfrm flipH="1">
                <a:off x="2514727" y="1664213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 flipH="1">
                <a:off x="2514727" y="2646381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8FB4F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 flipH="1">
                <a:off x="2514727" y="3628549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 flipH="1">
                <a:off x="2514727" y="4610717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8FB4F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613154" y="1982694"/>
              <a:ext cx="615553" cy="29944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计划阶段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09952" y="2167492"/>
            <a:ext cx="7048986" cy="2686742"/>
            <a:chOff x="4409952" y="2013653"/>
            <a:chExt cx="7048986" cy="2686742"/>
          </a:xfrm>
        </p:grpSpPr>
        <p:grpSp>
          <p:nvGrpSpPr>
            <p:cNvPr id="19" name="组合 18"/>
            <p:cNvGrpSpPr/>
            <p:nvPr/>
          </p:nvGrpSpPr>
          <p:grpSpPr>
            <a:xfrm>
              <a:off x="4409952" y="2013653"/>
              <a:ext cx="5836490" cy="612761"/>
              <a:chOff x="5798914" y="1320275"/>
              <a:chExt cx="5836490" cy="612761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5798914" y="1320275"/>
                <a:ext cx="612716" cy="612761"/>
                <a:chOff x="5789642" y="1320275"/>
                <a:chExt cx="612716" cy="612761"/>
              </a:xfrm>
            </p:grpSpPr>
            <p:sp>
              <p:nvSpPr>
                <p:cNvPr id="42" name="任意多边形: 形状 41"/>
                <p:cNvSpPr/>
                <p:nvPr/>
              </p:nvSpPr>
              <p:spPr>
                <a:xfrm flipH="1">
                  <a:off x="5789642" y="1320275"/>
                  <a:ext cx="612716" cy="612761"/>
                </a:xfrm>
                <a:custGeom>
                  <a:avLst/>
                  <a:gdLst>
                    <a:gd name="connsiteX0" fmla="*/ 241338 w 484390"/>
                    <a:gd name="connsiteY0" fmla="*/ 484425 h 484425"/>
                    <a:gd name="connsiteX1" fmla="*/ 1 w 484390"/>
                    <a:gd name="connsiteY1" fmla="*/ 241373 h 484425"/>
                    <a:gd name="connsiteX2" fmla="*/ 243052 w 484390"/>
                    <a:gd name="connsiteY2" fmla="*/ 2 h 484425"/>
                    <a:gd name="connsiteX3" fmla="*/ 484389 w 484390"/>
                    <a:gd name="connsiteY3" fmla="*/ 243053 h 484425"/>
                    <a:gd name="connsiteX4" fmla="*/ 241338 w 484390"/>
                    <a:gd name="connsiteY4" fmla="*/ 484425 h 48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390" h="484425">
                      <a:moveTo>
                        <a:pt x="241338" y="484425"/>
                      </a:moveTo>
                      <a:cubicBezTo>
                        <a:pt x="109201" y="483945"/>
                        <a:pt x="-445" y="373510"/>
                        <a:pt x="1" y="241373"/>
                      </a:cubicBezTo>
                      <a:cubicBezTo>
                        <a:pt x="447" y="109236"/>
                        <a:pt x="110915" y="-478"/>
                        <a:pt x="243052" y="2"/>
                      </a:cubicBezTo>
                      <a:cubicBezTo>
                        <a:pt x="375190" y="482"/>
                        <a:pt x="484835" y="110916"/>
                        <a:pt x="484389" y="243053"/>
                      </a:cubicBezTo>
                      <a:cubicBezTo>
                        <a:pt x="483944" y="375190"/>
                        <a:pt x="373475" y="484870"/>
                        <a:pt x="241338" y="484425"/>
                      </a:cubicBezTo>
                      <a:close/>
                    </a:path>
                  </a:pathLst>
                </a:custGeom>
                <a:solidFill>
                  <a:srgbClr val="F2564B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5890655" y="1426703"/>
                  <a:ext cx="41069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latin typeface="Bahnschrift" panose="020B0502040204020203" pitchFamily="34" charset="0"/>
                    </a:rPr>
                    <a:t>01</a:t>
                  </a:r>
                  <a:endParaRPr lang="zh-CN" altLang="en-US" sz="2000" dirty="0">
                    <a:solidFill>
                      <a:schemeClr val="bg1"/>
                    </a:solidFill>
                    <a:latin typeface="Bahnschrift" panose="020B0502040204020203" pitchFamily="34" charset="0"/>
                  </a:endParaRPr>
                </a:p>
              </p:txBody>
            </p:sp>
          </p:grpSp>
          <p:sp>
            <p:nvSpPr>
              <p:cNvPr id="44" name="矩形 43"/>
              <p:cNvSpPr/>
              <p:nvPr/>
            </p:nvSpPr>
            <p:spPr>
              <a:xfrm>
                <a:off x="6603257" y="1441989"/>
                <a:ext cx="503214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明确会议主题、参会人员、会议规模、会议议程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409952" y="3033859"/>
              <a:ext cx="7048986" cy="646331"/>
              <a:chOff x="5798914" y="1291515"/>
              <a:chExt cx="7048986" cy="646331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5798914" y="1320275"/>
                <a:ext cx="612716" cy="612761"/>
                <a:chOff x="5789642" y="1320275"/>
                <a:chExt cx="612716" cy="612761"/>
              </a:xfrm>
            </p:grpSpPr>
            <p:sp>
              <p:nvSpPr>
                <p:cNvPr id="54" name="任意多边形: 形状 53"/>
                <p:cNvSpPr/>
                <p:nvPr/>
              </p:nvSpPr>
              <p:spPr>
                <a:xfrm flipH="1">
                  <a:off x="5789642" y="1320275"/>
                  <a:ext cx="612716" cy="612761"/>
                </a:xfrm>
                <a:custGeom>
                  <a:avLst/>
                  <a:gdLst>
                    <a:gd name="connsiteX0" fmla="*/ 241338 w 484390"/>
                    <a:gd name="connsiteY0" fmla="*/ 484425 h 484425"/>
                    <a:gd name="connsiteX1" fmla="*/ 1 w 484390"/>
                    <a:gd name="connsiteY1" fmla="*/ 241373 h 484425"/>
                    <a:gd name="connsiteX2" fmla="*/ 243052 w 484390"/>
                    <a:gd name="connsiteY2" fmla="*/ 2 h 484425"/>
                    <a:gd name="connsiteX3" fmla="*/ 484389 w 484390"/>
                    <a:gd name="connsiteY3" fmla="*/ 243053 h 484425"/>
                    <a:gd name="connsiteX4" fmla="*/ 241338 w 484390"/>
                    <a:gd name="connsiteY4" fmla="*/ 484425 h 48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390" h="484425">
                      <a:moveTo>
                        <a:pt x="241338" y="484425"/>
                      </a:moveTo>
                      <a:cubicBezTo>
                        <a:pt x="109201" y="483945"/>
                        <a:pt x="-445" y="373510"/>
                        <a:pt x="1" y="241373"/>
                      </a:cubicBezTo>
                      <a:cubicBezTo>
                        <a:pt x="447" y="109236"/>
                        <a:pt x="110915" y="-478"/>
                        <a:pt x="243052" y="2"/>
                      </a:cubicBezTo>
                      <a:cubicBezTo>
                        <a:pt x="375190" y="482"/>
                        <a:pt x="484835" y="110916"/>
                        <a:pt x="484389" y="243053"/>
                      </a:cubicBezTo>
                      <a:cubicBezTo>
                        <a:pt x="483944" y="375190"/>
                        <a:pt x="373475" y="484870"/>
                        <a:pt x="241338" y="484425"/>
                      </a:cubicBezTo>
                      <a:close/>
                    </a:path>
                  </a:pathLst>
                </a:custGeom>
                <a:solidFill>
                  <a:srgbClr val="F2564B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5866610" y="1426703"/>
                  <a:ext cx="45878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latin typeface="Bahnschrift" panose="020B0502040204020203" pitchFamily="34" charset="0"/>
                    </a:rPr>
                    <a:t>02</a:t>
                  </a:r>
                  <a:endParaRPr lang="zh-CN" altLang="en-US" sz="2000" dirty="0">
                    <a:solidFill>
                      <a:schemeClr val="bg1"/>
                    </a:solidFill>
                    <a:latin typeface="Bahnschrift" panose="020B0502040204020203" pitchFamily="34" charset="0"/>
                  </a:endParaRPr>
                </a:p>
              </p:txBody>
            </p:sp>
          </p:grpSp>
          <p:sp>
            <p:nvSpPr>
              <p:cNvPr id="53" name="矩形 52"/>
              <p:cNvSpPr/>
              <p:nvPr/>
            </p:nvSpPr>
            <p:spPr>
              <a:xfrm>
                <a:off x="6603258" y="1291515"/>
                <a:ext cx="624464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制定工作推进计划：通知、场地确认、物料准备、现场安排、会后服务等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4409952" y="4087634"/>
              <a:ext cx="7048986" cy="612761"/>
              <a:chOff x="5798914" y="1320275"/>
              <a:chExt cx="7048986" cy="612761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5798914" y="1320275"/>
                <a:ext cx="612716" cy="612761"/>
                <a:chOff x="5789642" y="1320275"/>
                <a:chExt cx="612716" cy="612761"/>
              </a:xfrm>
            </p:grpSpPr>
            <p:sp>
              <p:nvSpPr>
                <p:cNvPr id="69" name="任意多边形: 形状 68"/>
                <p:cNvSpPr/>
                <p:nvPr/>
              </p:nvSpPr>
              <p:spPr>
                <a:xfrm flipH="1">
                  <a:off x="5789642" y="1320275"/>
                  <a:ext cx="612716" cy="612761"/>
                </a:xfrm>
                <a:custGeom>
                  <a:avLst/>
                  <a:gdLst>
                    <a:gd name="connsiteX0" fmla="*/ 241338 w 484390"/>
                    <a:gd name="connsiteY0" fmla="*/ 484425 h 484425"/>
                    <a:gd name="connsiteX1" fmla="*/ 1 w 484390"/>
                    <a:gd name="connsiteY1" fmla="*/ 241373 h 484425"/>
                    <a:gd name="connsiteX2" fmla="*/ 243052 w 484390"/>
                    <a:gd name="connsiteY2" fmla="*/ 2 h 484425"/>
                    <a:gd name="connsiteX3" fmla="*/ 484389 w 484390"/>
                    <a:gd name="connsiteY3" fmla="*/ 243053 h 484425"/>
                    <a:gd name="connsiteX4" fmla="*/ 241338 w 484390"/>
                    <a:gd name="connsiteY4" fmla="*/ 484425 h 48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390" h="484425">
                      <a:moveTo>
                        <a:pt x="241338" y="484425"/>
                      </a:moveTo>
                      <a:cubicBezTo>
                        <a:pt x="109201" y="483945"/>
                        <a:pt x="-445" y="373510"/>
                        <a:pt x="1" y="241373"/>
                      </a:cubicBezTo>
                      <a:cubicBezTo>
                        <a:pt x="447" y="109236"/>
                        <a:pt x="110915" y="-478"/>
                        <a:pt x="243052" y="2"/>
                      </a:cubicBezTo>
                      <a:cubicBezTo>
                        <a:pt x="375190" y="482"/>
                        <a:pt x="484835" y="110916"/>
                        <a:pt x="484389" y="243053"/>
                      </a:cubicBezTo>
                      <a:cubicBezTo>
                        <a:pt x="483944" y="375190"/>
                        <a:pt x="373475" y="484870"/>
                        <a:pt x="241338" y="484425"/>
                      </a:cubicBezTo>
                      <a:close/>
                    </a:path>
                  </a:pathLst>
                </a:custGeom>
                <a:solidFill>
                  <a:srgbClr val="F2564B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0" name="文本框 69"/>
                <p:cNvSpPr txBox="1"/>
                <p:nvPr/>
              </p:nvSpPr>
              <p:spPr>
                <a:xfrm>
                  <a:off x="5865007" y="1426703"/>
                  <a:ext cx="46198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latin typeface="Bahnschrift" panose="020B0502040204020203" pitchFamily="34" charset="0"/>
                    </a:rPr>
                    <a:t>03</a:t>
                  </a:r>
                  <a:endParaRPr lang="zh-CN" altLang="en-US" sz="2000" dirty="0">
                    <a:solidFill>
                      <a:schemeClr val="bg1"/>
                    </a:solidFill>
                    <a:latin typeface="Bahnschrift" panose="020B0502040204020203" pitchFamily="34" charset="0"/>
                  </a:endParaRPr>
                </a:p>
              </p:txBody>
            </p:sp>
          </p:grpSp>
          <p:sp>
            <p:nvSpPr>
              <p:cNvPr id="68" name="矩形 67"/>
              <p:cNvSpPr/>
              <p:nvPr/>
            </p:nvSpPr>
            <p:spPr>
              <a:xfrm>
                <a:off x="6603258" y="1441989"/>
                <a:ext cx="624464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明确分工及责任人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1254217" y="2306258"/>
            <a:ext cx="267668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>
                    <a:lumMod val="95000"/>
                  </a:schemeClr>
                </a:solidFill>
                <a:latin typeface="Bahnschrift" panose="020B0502040204020203" pitchFamily="34" charset="0"/>
                <a:ea typeface="微软雅黑" panose="020B0503020204020204" pitchFamily="34" charset="-122"/>
              </a:rPr>
              <a:t>贰</a:t>
            </a:r>
            <a:endParaRPr lang="zh-CN" altLang="en-US" sz="16600" dirty="0">
              <a:solidFill>
                <a:schemeClr val="bg1">
                  <a:lumMod val="95000"/>
                </a:schemeClr>
              </a:soli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会前服务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2007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CONFERENCE SERVICE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40315" y="414539"/>
            <a:ext cx="47695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082184" y="1795845"/>
            <a:ext cx="1020752" cy="3482792"/>
            <a:chOff x="2410555" y="1764886"/>
            <a:chExt cx="1020752" cy="3482792"/>
          </a:xfrm>
        </p:grpSpPr>
        <p:grpSp>
          <p:nvGrpSpPr>
            <p:cNvPr id="15" name="组合 14"/>
            <p:cNvGrpSpPr/>
            <p:nvPr/>
          </p:nvGrpSpPr>
          <p:grpSpPr>
            <a:xfrm>
              <a:off x="2410555" y="1764886"/>
              <a:ext cx="1020752" cy="3482792"/>
              <a:chOff x="2514727" y="1664213"/>
              <a:chExt cx="1221646" cy="4168240"/>
            </a:xfrm>
          </p:grpSpPr>
          <p:sp>
            <p:nvSpPr>
              <p:cNvPr id="32" name="任意多边形: 形状 31"/>
              <p:cNvSpPr/>
              <p:nvPr/>
            </p:nvSpPr>
            <p:spPr>
              <a:xfrm flipH="1">
                <a:off x="2514727" y="1664213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 flipH="1">
                <a:off x="2514727" y="2646381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8FB4F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 flipH="1">
                <a:off x="2514727" y="3628549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 flipH="1">
                <a:off x="2514727" y="4610717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8FB4F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613154" y="1982694"/>
              <a:ext cx="615553" cy="29944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筹备阶段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09952" y="1571573"/>
            <a:ext cx="6939356" cy="3862213"/>
            <a:chOff x="4409952" y="2150306"/>
            <a:chExt cx="6939356" cy="3862213"/>
          </a:xfrm>
        </p:grpSpPr>
        <p:grpSp>
          <p:nvGrpSpPr>
            <p:cNvPr id="19" name="组合 18"/>
            <p:cNvGrpSpPr/>
            <p:nvPr/>
          </p:nvGrpSpPr>
          <p:grpSpPr>
            <a:xfrm>
              <a:off x="4409952" y="2150306"/>
              <a:ext cx="6649213" cy="629947"/>
              <a:chOff x="5798914" y="1303089"/>
              <a:chExt cx="6649213" cy="629947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5798914" y="1320275"/>
                <a:ext cx="612716" cy="612761"/>
                <a:chOff x="5789642" y="1320275"/>
                <a:chExt cx="612716" cy="612761"/>
              </a:xfrm>
            </p:grpSpPr>
            <p:sp>
              <p:nvSpPr>
                <p:cNvPr id="42" name="任意多边形: 形状 41"/>
                <p:cNvSpPr/>
                <p:nvPr/>
              </p:nvSpPr>
              <p:spPr>
                <a:xfrm flipH="1">
                  <a:off x="5789642" y="1320275"/>
                  <a:ext cx="612716" cy="612761"/>
                </a:xfrm>
                <a:custGeom>
                  <a:avLst/>
                  <a:gdLst>
                    <a:gd name="connsiteX0" fmla="*/ 241338 w 484390"/>
                    <a:gd name="connsiteY0" fmla="*/ 484425 h 484425"/>
                    <a:gd name="connsiteX1" fmla="*/ 1 w 484390"/>
                    <a:gd name="connsiteY1" fmla="*/ 241373 h 484425"/>
                    <a:gd name="connsiteX2" fmla="*/ 243052 w 484390"/>
                    <a:gd name="connsiteY2" fmla="*/ 2 h 484425"/>
                    <a:gd name="connsiteX3" fmla="*/ 484389 w 484390"/>
                    <a:gd name="connsiteY3" fmla="*/ 243053 h 484425"/>
                    <a:gd name="connsiteX4" fmla="*/ 241338 w 484390"/>
                    <a:gd name="connsiteY4" fmla="*/ 484425 h 48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390" h="484425">
                      <a:moveTo>
                        <a:pt x="241338" y="484425"/>
                      </a:moveTo>
                      <a:cubicBezTo>
                        <a:pt x="109201" y="483945"/>
                        <a:pt x="-445" y="373510"/>
                        <a:pt x="1" y="241373"/>
                      </a:cubicBezTo>
                      <a:cubicBezTo>
                        <a:pt x="447" y="109236"/>
                        <a:pt x="110915" y="-478"/>
                        <a:pt x="243052" y="2"/>
                      </a:cubicBezTo>
                      <a:cubicBezTo>
                        <a:pt x="375190" y="482"/>
                        <a:pt x="484835" y="110916"/>
                        <a:pt x="484389" y="243053"/>
                      </a:cubicBezTo>
                      <a:cubicBezTo>
                        <a:pt x="483944" y="375190"/>
                        <a:pt x="373475" y="484870"/>
                        <a:pt x="241338" y="484425"/>
                      </a:cubicBezTo>
                      <a:close/>
                    </a:path>
                  </a:pathLst>
                </a:custGeom>
                <a:solidFill>
                  <a:srgbClr val="F2564B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5890655" y="1426703"/>
                  <a:ext cx="41069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latin typeface="Bahnschrift" panose="020B0502040204020203" pitchFamily="34" charset="0"/>
                    </a:rPr>
                    <a:t>01</a:t>
                  </a:r>
                  <a:endParaRPr lang="zh-CN" altLang="en-US" sz="2000" dirty="0">
                    <a:solidFill>
                      <a:schemeClr val="bg1"/>
                    </a:solidFill>
                    <a:latin typeface="Bahnschrift" panose="020B0502040204020203" pitchFamily="34" charset="0"/>
                  </a:endParaRPr>
                </a:p>
              </p:txBody>
            </p:sp>
          </p:grpSp>
          <p:sp>
            <p:nvSpPr>
              <p:cNvPr id="44" name="矩形 43"/>
              <p:cNvSpPr/>
              <p:nvPr/>
            </p:nvSpPr>
            <p:spPr>
              <a:xfrm>
                <a:off x="6603257" y="1303089"/>
                <a:ext cx="5844870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F2564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会议室预定</a:t>
                </a:r>
                <a:r>
                  <a:rPr lang="en-US" altLang="zh-CN" dirty="0">
                    <a:solidFill>
                      <a:srgbClr val="F2564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</a:t>
                </a:r>
                <a:r>
                  <a:rPr lang="zh-CN" altLang="en-US" dirty="0">
                    <a:solidFill>
                      <a:srgbClr val="F2564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酒店</a:t>
                </a:r>
                <a:endParaRPr lang="en-US" altLang="zh-CN" dirty="0">
                  <a:solidFill>
                    <a:srgbClr val="F2564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提前一周通知酒店预留场地；提前</a:t>
                </a: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天提交座位图、物品清单。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409952" y="2958373"/>
              <a:ext cx="4271959" cy="629947"/>
              <a:chOff x="5798914" y="1303089"/>
              <a:chExt cx="4271959" cy="629947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5798914" y="1320275"/>
                <a:ext cx="612716" cy="612761"/>
                <a:chOff x="5789642" y="1320275"/>
                <a:chExt cx="612716" cy="612761"/>
              </a:xfrm>
            </p:grpSpPr>
            <p:sp>
              <p:nvSpPr>
                <p:cNvPr id="39" name="任意多边形: 形状 38"/>
                <p:cNvSpPr/>
                <p:nvPr/>
              </p:nvSpPr>
              <p:spPr>
                <a:xfrm flipH="1">
                  <a:off x="5789642" y="1320275"/>
                  <a:ext cx="612716" cy="612761"/>
                </a:xfrm>
                <a:custGeom>
                  <a:avLst/>
                  <a:gdLst>
                    <a:gd name="connsiteX0" fmla="*/ 241338 w 484390"/>
                    <a:gd name="connsiteY0" fmla="*/ 484425 h 484425"/>
                    <a:gd name="connsiteX1" fmla="*/ 1 w 484390"/>
                    <a:gd name="connsiteY1" fmla="*/ 241373 h 484425"/>
                    <a:gd name="connsiteX2" fmla="*/ 243052 w 484390"/>
                    <a:gd name="connsiteY2" fmla="*/ 2 h 484425"/>
                    <a:gd name="connsiteX3" fmla="*/ 484389 w 484390"/>
                    <a:gd name="connsiteY3" fmla="*/ 243053 h 484425"/>
                    <a:gd name="connsiteX4" fmla="*/ 241338 w 484390"/>
                    <a:gd name="connsiteY4" fmla="*/ 484425 h 48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390" h="484425">
                      <a:moveTo>
                        <a:pt x="241338" y="484425"/>
                      </a:moveTo>
                      <a:cubicBezTo>
                        <a:pt x="109201" y="483945"/>
                        <a:pt x="-445" y="373510"/>
                        <a:pt x="1" y="241373"/>
                      </a:cubicBezTo>
                      <a:cubicBezTo>
                        <a:pt x="447" y="109236"/>
                        <a:pt x="110915" y="-478"/>
                        <a:pt x="243052" y="2"/>
                      </a:cubicBezTo>
                      <a:cubicBezTo>
                        <a:pt x="375190" y="482"/>
                        <a:pt x="484835" y="110916"/>
                        <a:pt x="484389" y="243053"/>
                      </a:cubicBezTo>
                      <a:cubicBezTo>
                        <a:pt x="483944" y="375190"/>
                        <a:pt x="373475" y="484870"/>
                        <a:pt x="241338" y="484425"/>
                      </a:cubicBezTo>
                      <a:close/>
                    </a:path>
                  </a:pathLst>
                </a:custGeom>
                <a:solidFill>
                  <a:srgbClr val="F2564B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5866610" y="1426703"/>
                  <a:ext cx="45878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latin typeface="Bahnschrift" panose="020B0502040204020203" pitchFamily="34" charset="0"/>
                    </a:rPr>
                    <a:t>02</a:t>
                  </a:r>
                  <a:endParaRPr lang="zh-CN" altLang="en-US" sz="2000" dirty="0">
                    <a:solidFill>
                      <a:schemeClr val="bg1"/>
                    </a:solidFill>
                    <a:latin typeface="Bahnschrift" panose="020B0502040204020203" pitchFamily="34" charset="0"/>
                  </a:endParaRPr>
                </a:p>
              </p:txBody>
            </p:sp>
          </p:grpSp>
          <p:sp>
            <p:nvSpPr>
              <p:cNvPr id="38" name="矩形 37"/>
              <p:cNvSpPr/>
              <p:nvPr/>
            </p:nvSpPr>
            <p:spPr>
              <a:xfrm>
                <a:off x="6603257" y="1303089"/>
                <a:ext cx="3467616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F2564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会议室预定</a:t>
                </a:r>
                <a:r>
                  <a:rPr lang="en-US" altLang="zh-CN" dirty="0">
                    <a:solidFill>
                      <a:srgbClr val="F2564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—29</a:t>
                </a:r>
                <a:r>
                  <a:rPr lang="zh-CN" altLang="en-US" dirty="0">
                    <a:solidFill>
                      <a:srgbClr val="F2564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层会议室</a:t>
                </a:r>
                <a:endParaRPr lang="zh-CN" altLang="en-US" dirty="0">
                  <a:solidFill>
                    <a:srgbClr val="F2564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至少提前一天向主管秘书申请预订。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409952" y="3766440"/>
              <a:ext cx="6939356" cy="629947"/>
              <a:chOff x="5798914" y="1303089"/>
              <a:chExt cx="6939356" cy="629947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5798914" y="1320275"/>
                <a:ext cx="612716" cy="612761"/>
                <a:chOff x="5789642" y="1320275"/>
                <a:chExt cx="612716" cy="612761"/>
              </a:xfrm>
            </p:grpSpPr>
            <p:sp>
              <p:nvSpPr>
                <p:cNvPr id="51" name="任意多边形: 形状 50"/>
                <p:cNvSpPr/>
                <p:nvPr/>
              </p:nvSpPr>
              <p:spPr>
                <a:xfrm flipH="1">
                  <a:off x="5789642" y="1320275"/>
                  <a:ext cx="612716" cy="612761"/>
                </a:xfrm>
                <a:custGeom>
                  <a:avLst/>
                  <a:gdLst>
                    <a:gd name="connsiteX0" fmla="*/ 241338 w 484390"/>
                    <a:gd name="connsiteY0" fmla="*/ 484425 h 484425"/>
                    <a:gd name="connsiteX1" fmla="*/ 1 w 484390"/>
                    <a:gd name="connsiteY1" fmla="*/ 241373 h 484425"/>
                    <a:gd name="connsiteX2" fmla="*/ 243052 w 484390"/>
                    <a:gd name="connsiteY2" fmla="*/ 2 h 484425"/>
                    <a:gd name="connsiteX3" fmla="*/ 484389 w 484390"/>
                    <a:gd name="connsiteY3" fmla="*/ 243053 h 484425"/>
                    <a:gd name="connsiteX4" fmla="*/ 241338 w 484390"/>
                    <a:gd name="connsiteY4" fmla="*/ 484425 h 48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390" h="484425">
                      <a:moveTo>
                        <a:pt x="241338" y="484425"/>
                      </a:moveTo>
                      <a:cubicBezTo>
                        <a:pt x="109201" y="483945"/>
                        <a:pt x="-445" y="373510"/>
                        <a:pt x="1" y="241373"/>
                      </a:cubicBezTo>
                      <a:cubicBezTo>
                        <a:pt x="447" y="109236"/>
                        <a:pt x="110915" y="-478"/>
                        <a:pt x="243052" y="2"/>
                      </a:cubicBezTo>
                      <a:cubicBezTo>
                        <a:pt x="375190" y="482"/>
                        <a:pt x="484835" y="110916"/>
                        <a:pt x="484389" y="243053"/>
                      </a:cubicBezTo>
                      <a:cubicBezTo>
                        <a:pt x="483944" y="375190"/>
                        <a:pt x="373475" y="484870"/>
                        <a:pt x="241338" y="484425"/>
                      </a:cubicBezTo>
                      <a:close/>
                    </a:path>
                  </a:pathLst>
                </a:custGeom>
                <a:solidFill>
                  <a:srgbClr val="F2564B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5865007" y="1426703"/>
                  <a:ext cx="46198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latin typeface="Bahnschrift" panose="020B0502040204020203" pitchFamily="34" charset="0"/>
                    </a:rPr>
                    <a:t>03</a:t>
                  </a:r>
                  <a:endParaRPr lang="zh-CN" altLang="en-US" sz="2000" dirty="0">
                    <a:solidFill>
                      <a:schemeClr val="bg1"/>
                    </a:solidFill>
                    <a:latin typeface="Bahnschrift" panose="020B0502040204020203" pitchFamily="34" charset="0"/>
                  </a:endParaRPr>
                </a:p>
              </p:txBody>
            </p:sp>
          </p:grpSp>
          <p:sp>
            <p:nvSpPr>
              <p:cNvPr id="50" name="矩形 49"/>
              <p:cNvSpPr/>
              <p:nvPr/>
            </p:nvSpPr>
            <p:spPr>
              <a:xfrm>
                <a:off x="6603257" y="1303089"/>
                <a:ext cx="6135013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F2564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会议通知</a:t>
                </a:r>
                <a:endParaRPr lang="zh-CN" altLang="en-US" dirty="0">
                  <a:solidFill>
                    <a:srgbClr val="F2564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电话通知、书面通知（会议时间、地点、议程说明、参会人员等）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4409952" y="4574507"/>
              <a:ext cx="4066775" cy="629947"/>
              <a:chOff x="5798914" y="1303089"/>
              <a:chExt cx="4066775" cy="629947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5798914" y="1320275"/>
                <a:ext cx="612716" cy="612761"/>
                <a:chOff x="5789642" y="1320275"/>
                <a:chExt cx="612716" cy="612761"/>
              </a:xfrm>
            </p:grpSpPr>
            <p:sp>
              <p:nvSpPr>
                <p:cNvPr id="61" name="任意多边形: 形状 60"/>
                <p:cNvSpPr/>
                <p:nvPr/>
              </p:nvSpPr>
              <p:spPr>
                <a:xfrm flipH="1">
                  <a:off x="5789642" y="1320275"/>
                  <a:ext cx="612716" cy="612761"/>
                </a:xfrm>
                <a:custGeom>
                  <a:avLst/>
                  <a:gdLst>
                    <a:gd name="connsiteX0" fmla="*/ 241338 w 484390"/>
                    <a:gd name="connsiteY0" fmla="*/ 484425 h 484425"/>
                    <a:gd name="connsiteX1" fmla="*/ 1 w 484390"/>
                    <a:gd name="connsiteY1" fmla="*/ 241373 h 484425"/>
                    <a:gd name="connsiteX2" fmla="*/ 243052 w 484390"/>
                    <a:gd name="connsiteY2" fmla="*/ 2 h 484425"/>
                    <a:gd name="connsiteX3" fmla="*/ 484389 w 484390"/>
                    <a:gd name="connsiteY3" fmla="*/ 243053 h 484425"/>
                    <a:gd name="connsiteX4" fmla="*/ 241338 w 484390"/>
                    <a:gd name="connsiteY4" fmla="*/ 484425 h 48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390" h="484425">
                      <a:moveTo>
                        <a:pt x="241338" y="484425"/>
                      </a:moveTo>
                      <a:cubicBezTo>
                        <a:pt x="109201" y="483945"/>
                        <a:pt x="-445" y="373510"/>
                        <a:pt x="1" y="241373"/>
                      </a:cubicBezTo>
                      <a:cubicBezTo>
                        <a:pt x="447" y="109236"/>
                        <a:pt x="110915" y="-478"/>
                        <a:pt x="243052" y="2"/>
                      </a:cubicBezTo>
                      <a:cubicBezTo>
                        <a:pt x="375190" y="482"/>
                        <a:pt x="484835" y="110916"/>
                        <a:pt x="484389" y="243053"/>
                      </a:cubicBezTo>
                      <a:cubicBezTo>
                        <a:pt x="483944" y="375190"/>
                        <a:pt x="373475" y="484870"/>
                        <a:pt x="241338" y="484425"/>
                      </a:cubicBezTo>
                      <a:close/>
                    </a:path>
                  </a:pathLst>
                </a:custGeom>
                <a:solidFill>
                  <a:srgbClr val="F2564B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2" name="文本框 61"/>
                <p:cNvSpPr txBox="1"/>
                <p:nvPr/>
              </p:nvSpPr>
              <p:spPr>
                <a:xfrm>
                  <a:off x="5860198" y="1426703"/>
                  <a:ext cx="47160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latin typeface="Bahnschrift" panose="020B0502040204020203" pitchFamily="34" charset="0"/>
                    </a:rPr>
                    <a:t>04</a:t>
                  </a:r>
                  <a:endParaRPr lang="zh-CN" altLang="en-US" sz="2000" dirty="0">
                    <a:solidFill>
                      <a:schemeClr val="bg1"/>
                    </a:solidFill>
                    <a:latin typeface="Bahnschrift" panose="020B0502040204020203" pitchFamily="34" charset="0"/>
                  </a:endParaRPr>
                </a:p>
              </p:txBody>
            </p:sp>
          </p:grpSp>
          <p:sp>
            <p:nvSpPr>
              <p:cNvPr id="60" name="矩形 59"/>
              <p:cNvSpPr/>
              <p:nvPr/>
            </p:nvSpPr>
            <p:spPr>
              <a:xfrm>
                <a:off x="6603257" y="1303089"/>
                <a:ext cx="3262432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F2564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会议资料准备</a:t>
                </a:r>
                <a:endParaRPr lang="zh-CN" altLang="en-US" dirty="0">
                  <a:solidFill>
                    <a:srgbClr val="F2564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按人数、按角色、按类别、按顺序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4409952" y="5382572"/>
              <a:ext cx="4271959" cy="629947"/>
              <a:chOff x="5798914" y="1303089"/>
              <a:chExt cx="4271959" cy="629947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5798914" y="1320275"/>
                <a:ext cx="612716" cy="612761"/>
                <a:chOff x="5789642" y="1320275"/>
                <a:chExt cx="612716" cy="612761"/>
              </a:xfrm>
            </p:grpSpPr>
            <p:sp>
              <p:nvSpPr>
                <p:cNvPr id="66" name="任意多边形: 形状 65"/>
                <p:cNvSpPr/>
                <p:nvPr/>
              </p:nvSpPr>
              <p:spPr>
                <a:xfrm flipH="1">
                  <a:off x="5789642" y="1320275"/>
                  <a:ext cx="612716" cy="612761"/>
                </a:xfrm>
                <a:custGeom>
                  <a:avLst/>
                  <a:gdLst>
                    <a:gd name="connsiteX0" fmla="*/ 241338 w 484390"/>
                    <a:gd name="connsiteY0" fmla="*/ 484425 h 484425"/>
                    <a:gd name="connsiteX1" fmla="*/ 1 w 484390"/>
                    <a:gd name="connsiteY1" fmla="*/ 241373 h 484425"/>
                    <a:gd name="connsiteX2" fmla="*/ 243052 w 484390"/>
                    <a:gd name="connsiteY2" fmla="*/ 2 h 484425"/>
                    <a:gd name="connsiteX3" fmla="*/ 484389 w 484390"/>
                    <a:gd name="connsiteY3" fmla="*/ 243053 h 484425"/>
                    <a:gd name="connsiteX4" fmla="*/ 241338 w 484390"/>
                    <a:gd name="connsiteY4" fmla="*/ 484425 h 48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390" h="484425">
                      <a:moveTo>
                        <a:pt x="241338" y="484425"/>
                      </a:moveTo>
                      <a:cubicBezTo>
                        <a:pt x="109201" y="483945"/>
                        <a:pt x="-445" y="373510"/>
                        <a:pt x="1" y="241373"/>
                      </a:cubicBezTo>
                      <a:cubicBezTo>
                        <a:pt x="447" y="109236"/>
                        <a:pt x="110915" y="-478"/>
                        <a:pt x="243052" y="2"/>
                      </a:cubicBezTo>
                      <a:cubicBezTo>
                        <a:pt x="375190" y="482"/>
                        <a:pt x="484835" y="110916"/>
                        <a:pt x="484389" y="243053"/>
                      </a:cubicBezTo>
                      <a:cubicBezTo>
                        <a:pt x="483944" y="375190"/>
                        <a:pt x="373475" y="484870"/>
                        <a:pt x="241338" y="484425"/>
                      </a:cubicBezTo>
                      <a:close/>
                    </a:path>
                  </a:pathLst>
                </a:custGeom>
                <a:solidFill>
                  <a:srgbClr val="F2564B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7" name="文本框 66"/>
                <p:cNvSpPr txBox="1"/>
                <p:nvPr/>
              </p:nvSpPr>
              <p:spPr>
                <a:xfrm>
                  <a:off x="5863404" y="1426703"/>
                  <a:ext cx="46519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latin typeface="Bahnschrift" panose="020B0502040204020203" pitchFamily="34" charset="0"/>
                    </a:rPr>
                    <a:t>05</a:t>
                  </a:r>
                  <a:endParaRPr lang="zh-CN" altLang="en-US" sz="2000" dirty="0">
                    <a:solidFill>
                      <a:schemeClr val="bg1"/>
                    </a:solidFill>
                    <a:latin typeface="Bahnschrift" panose="020B0502040204020203" pitchFamily="34" charset="0"/>
                  </a:endParaRPr>
                </a:p>
              </p:txBody>
            </p:sp>
          </p:grpSp>
          <p:sp>
            <p:nvSpPr>
              <p:cNvPr id="65" name="矩形 64"/>
              <p:cNvSpPr/>
              <p:nvPr/>
            </p:nvSpPr>
            <p:spPr>
              <a:xfrm>
                <a:off x="6603257" y="1303089"/>
                <a:ext cx="3467616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F2564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茶歇餐饮安排</a:t>
                </a:r>
                <a:endParaRPr lang="zh-CN" altLang="en-US" dirty="0">
                  <a:solidFill>
                    <a:srgbClr val="F2564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根据会议时长，适当安排茶歇、餐饮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1254217" y="2306258"/>
            <a:ext cx="267668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>
                    <a:lumMod val="95000"/>
                  </a:schemeClr>
                </a:solidFill>
                <a:latin typeface="Bahnschrift" panose="020B0502040204020203" pitchFamily="34" charset="0"/>
                <a:ea typeface="微软雅黑" panose="020B0503020204020204" pitchFamily="34" charset="-122"/>
              </a:rPr>
              <a:t>叁</a:t>
            </a:r>
            <a:endParaRPr lang="zh-CN" altLang="en-US" sz="16600" dirty="0">
              <a:solidFill>
                <a:schemeClr val="bg1">
                  <a:lumMod val="95000"/>
                </a:schemeClr>
              </a:soli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会前服务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2007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CONFERENCE SERVICE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40315" y="414539"/>
            <a:ext cx="47695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082184" y="1795845"/>
            <a:ext cx="1020752" cy="3482792"/>
            <a:chOff x="2410555" y="1764886"/>
            <a:chExt cx="1020752" cy="3482792"/>
          </a:xfrm>
        </p:grpSpPr>
        <p:grpSp>
          <p:nvGrpSpPr>
            <p:cNvPr id="15" name="组合 14"/>
            <p:cNvGrpSpPr/>
            <p:nvPr/>
          </p:nvGrpSpPr>
          <p:grpSpPr>
            <a:xfrm>
              <a:off x="2410555" y="1764886"/>
              <a:ext cx="1020752" cy="3482792"/>
              <a:chOff x="2514727" y="1664213"/>
              <a:chExt cx="1221646" cy="4168240"/>
            </a:xfrm>
          </p:grpSpPr>
          <p:sp>
            <p:nvSpPr>
              <p:cNvPr id="32" name="任意多边形: 形状 31"/>
              <p:cNvSpPr/>
              <p:nvPr/>
            </p:nvSpPr>
            <p:spPr>
              <a:xfrm flipH="1">
                <a:off x="2514727" y="1664213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 flipH="1">
                <a:off x="2514727" y="2646381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8FB4F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 flipH="1">
                <a:off x="2514727" y="3628549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 flipH="1">
                <a:off x="2514727" y="4610717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8FB4F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613154" y="1982694"/>
              <a:ext cx="615553" cy="29944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座次安排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84370" y="2151002"/>
            <a:ext cx="2597810" cy="3090845"/>
            <a:chOff x="4595428" y="1704689"/>
            <a:chExt cx="2597810" cy="3090845"/>
          </a:xfrm>
        </p:grpSpPr>
        <p:pic>
          <p:nvPicPr>
            <p:cNvPr id="48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682"/>
            <a:stretch>
              <a:fillRect/>
            </a:stretch>
          </p:blipFill>
          <p:spPr bwMode="auto">
            <a:xfrm>
              <a:off x="4595428" y="1704689"/>
              <a:ext cx="2597810" cy="719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31" t="13807" r="16054" b="11113"/>
            <a:stretch>
              <a:fillRect/>
            </a:stretch>
          </p:blipFill>
          <p:spPr bwMode="auto">
            <a:xfrm>
              <a:off x="5068715" y="2493777"/>
              <a:ext cx="1645921" cy="2301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8614888" y="2212116"/>
            <a:ext cx="2544793" cy="3055227"/>
            <a:chOff x="7949837" y="1752491"/>
            <a:chExt cx="2544793" cy="3055227"/>
          </a:xfrm>
        </p:grpSpPr>
        <p:pic>
          <p:nvPicPr>
            <p:cNvPr id="53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074"/>
            <a:stretch>
              <a:fillRect/>
            </a:stretch>
          </p:blipFill>
          <p:spPr bwMode="auto">
            <a:xfrm>
              <a:off x="7949837" y="1752491"/>
              <a:ext cx="2544793" cy="666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91" t="16277" r="16252" b="7227"/>
            <a:stretch>
              <a:fillRect/>
            </a:stretch>
          </p:blipFill>
          <p:spPr bwMode="auto">
            <a:xfrm>
              <a:off x="8432294" y="2536440"/>
              <a:ext cx="1579880" cy="227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矩形 11"/>
          <p:cNvSpPr/>
          <p:nvPr/>
        </p:nvSpPr>
        <p:spPr>
          <a:xfrm>
            <a:off x="3911383" y="2736795"/>
            <a:ext cx="1397344" cy="1526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面门为上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前排为上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居中为上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以左为上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749538" y="183170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F256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主席台人数为奇数时</a:t>
            </a:r>
            <a:endParaRPr lang="zh-CN" altLang="en-US" dirty="0">
              <a:solidFill>
                <a:srgbClr val="F256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756205" y="183170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F256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主席台人数为偶数时</a:t>
            </a:r>
            <a:endParaRPr lang="zh-CN" altLang="en-US" dirty="0">
              <a:solidFill>
                <a:srgbClr val="F256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1254217" y="2306258"/>
            <a:ext cx="267668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>
                    <a:lumMod val="95000"/>
                  </a:schemeClr>
                </a:solidFill>
                <a:latin typeface="Bahnschrift" panose="020B0502040204020203" pitchFamily="34" charset="0"/>
                <a:ea typeface="微软雅黑" panose="020B0503020204020204" pitchFamily="34" charset="-122"/>
              </a:rPr>
              <a:t>肆</a:t>
            </a:r>
            <a:endParaRPr lang="zh-CN" altLang="en-US" sz="16600" dirty="0">
              <a:solidFill>
                <a:schemeClr val="bg1">
                  <a:lumMod val="95000"/>
                </a:schemeClr>
              </a:solidFill>
              <a:latin typeface="Bahnschrif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会前服务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2007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CONFERENCE SERVICE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40315" y="414539"/>
            <a:ext cx="47695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082184" y="1795845"/>
            <a:ext cx="1020752" cy="3482792"/>
            <a:chOff x="2410555" y="1764886"/>
            <a:chExt cx="1020752" cy="3482792"/>
          </a:xfrm>
        </p:grpSpPr>
        <p:grpSp>
          <p:nvGrpSpPr>
            <p:cNvPr id="15" name="组合 14"/>
            <p:cNvGrpSpPr/>
            <p:nvPr/>
          </p:nvGrpSpPr>
          <p:grpSpPr>
            <a:xfrm>
              <a:off x="2410555" y="1764886"/>
              <a:ext cx="1020752" cy="3482792"/>
              <a:chOff x="2514727" y="1664213"/>
              <a:chExt cx="1221646" cy="4168240"/>
            </a:xfrm>
          </p:grpSpPr>
          <p:sp>
            <p:nvSpPr>
              <p:cNvPr id="32" name="任意多边形: 形状 31"/>
              <p:cNvSpPr/>
              <p:nvPr/>
            </p:nvSpPr>
            <p:spPr>
              <a:xfrm flipH="1">
                <a:off x="2514727" y="1664213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 flipH="1">
                <a:off x="2514727" y="2646381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8FB4F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 flipH="1">
                <a:off x="2514727" y="3628549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 flipH="1">
                <a:off x="2514727" y="4610717"/>
                <a:ext cx="1221646" cy="1221736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8FB4F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613154" y="1982694"/>
              <a:ext cx="615553" cy="29944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会场布置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33499" y="1400712"/>
            <a:ext cx="1686168" cy="564299"/>
            <a:chOff x="1081599" y="1386931"/>
            <a:chExt cx="1686168" cy="564299"/>
          </a:xfrm>
        </p:grpSpPr>
        <p:sp>
          <p:nvSpPr>
            <p:cNvPr id="27" name="矩形: 圆角 26"/>
            <p:cNvSpPr/>
            <p:nvPr/>
          </p:nvSpPr>
          <p:spPr>
            <a:xfrm>
              <a:off x="1081599" y="1386931"/>
              <a:ext cx="1686168" cy="564299"/>
            </a:xfrm>
            <a:prstGeom prst="roundRect">
              <a:avLst>
                <a:gd name="adj" fmla="val 50000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319389" y="146902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物品放置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133499" y="2052201"/>
            <a:ext cx="1686168" cy="564299"/>
            <a:chOff x="1081599" y="1386931"/>
            <a:chExt cx="1686168" cy="564299"/>
          </a:xfrm>
        </p:grpSpPr>
        <p:sp>
          <p:nvSpPr>
            <p:cNvPr id="31" name="矩形: 圆角 30"/>
            <p:cNvSpPr/>
            <p:nvPr/>
          </p:nvSpPr>
          <p:spPr>
            <a:xfrm>
              <a:off x="1081599" y="1386931"/>
              <a:ext cx="1686168" cy="564299"/>
            </a:xfrm>
            <a:prstGeom prst="roundRect">
              <a:avLst>
                <a:gd name="adj" fmla="val 50000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1319389" y="146902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会场环境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33499" y="2703690"/>
            <a:ext cx="1686168" cy="564299"/>
            <a:chOff x="1081599" y="1386931"/>
            <a:chExt cx="1686168" cy="564299"/>
          </a:xfrm>
        </p:grpSpPr>
        <p:sp>
          <p:nvSpPr>
            <p:cNvPr id="38" name="矩形: 圆角 37"/>
            <p:cNvSpPr/>
            <p:nvPr/>
          </p:nvSpPr>
          <p:spPr>
            <a:xfrm>
              <a:off x="1081599" y="1386931"/>
              <a:ext cx="1686168" cy="564299"/>
            </a:xfrm>
            <a:prstGeom prst="roundRect">
              <a:avLst>
                <a:gd name="adj" fmla="val 50000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319389" y="146902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记录工具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133499" y="3355179"/>
            <a:ext cx="1686168" cy="564299"/>
            <a:chOff x="1081599" y="1386931"/>
            <a:chExt cx="1686168" cy="564299"/>
          </a:xfrm>
        </p:grpSpPr>
        <p:sp>
          <p:nvSpPr>
            <p:cNvPr id="42" name="矩形: 圆角 41"/>
            <p:cNvSpPr/>
            <p:nvPr/>
          </p:nvSpPr>
          <p:spPr>
            <a:xfrm>
              <a:off x="1081599" y="1386931"/>
              <a:ext cx="1686168" cy="564299"/>
            </a:xfrm>
            <a:prstGeom prst="roundRect">
              <a:avLst>
                <a:gd name="adj" fmla="val 50000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319389" y="146902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会议标识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33499" y="4006668"/>
            <a:ext cx="1686168" cy="564299"/>
            <a:chOff x="1081599" y="1386931"/>
            <a:chExt cx="1686168" cy="564299"/>
          </a:xfrm>
        </p:grpSpPr>
        <p:sp>
          <p:nvSpPr>
            <p:cNvPr id="45" name="矩形: 圆角 44"/>
            <p:cNvSpPr/>
            <p:nvPr/>
          </p:nvSpPr>
          <p:spPr>
            <a:xfrm>
              <a:off x="1081599" y="1386931"/>
              <a:ext cx="1686168" cy="564299"/>
            </a:xfrm>
            <a:prstGeom prst="roundRect">
              <a:avLst>
                <a:gd name="adj" fmla="val 50000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319389" y="146902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茶点布置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133499" y="4658156"/>
            <a:ext cx="1686168" cy="564299"/>
            <a:chOff x="1081599" y="1386931"/>
            <a:chExt cx="1686168" cy="564299"/>
          </a:xfrm>
        </p:grpSpPr>
        <p:sp>
          <p:nvSpPr>
            <p:cNvPr id="49" name="矩形: 圆角 48"/>
            <p:cNvSpPr/>
            <p:nvPr/>
          </p:nvSpPr>
          <p:spPr>
            <a:xfrm>
              <a:off x="1081599" y="1386931"/>
              <a:ext cx="1686168" cy="564299"/>
            </a:xfrm>
            <a:prstGeom prst="roundRect">
              <a:avLst>
                <a:gd name="adj" fmla="val 50000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319389" y="146902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物品放置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133499" y="5309643"/>
            <a:ext cx="1686168" cy="564299"/>
            <a:chOff x="1081599" y="1386931"/>
            <a:chExt cx="1686168" cy="564299"/>
          </a:xfrm>
        </p:grpSpPr>
        <p:sp>
          <p:nvSpPr>
            <p:cNvPr id="52" name="矩形: 圆角 51"/>
            <p:cNvSpPr/>
            <p:nvPr/>
          </p:nvSpPr>
          <p:spPr>
            <a:xfrm>
              <a:off x="1081599" y="1386931"/>
              <a:ext cx="1686168" cy="564299"/>
            </a:xfrm>
            <a:prstGeom prst="roundRect">
              <a:avLst>
                <a:gd name="adj" fmla="val 50000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319389" y="146902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会议接待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6057457" y="1525650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安排参会人员坐席及名牌，相应提前放好资料。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057457" y="214968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温度、灯光、音响。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057457" y="2801173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相机、摄像机、录音笔等。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057457" y="345266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会（徽）标、横幅等。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057457" y="4104151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饮品、水果、餐具、纸巾等。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57457" y="4755639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与会人员的衣帽等其他物品集中放置安排。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057457" y="5407126"/>
            <a:ext cx="5262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设接待处，告知参会人员如何就坐，备好签到表。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会前服务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2007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CONFERENCE SERVICE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40315" y="414539"/>
            <a:ext cx="47695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4443901" y="1477689"/>
            <a:ext cx="3482792" cy="1020752"/>
            <a:chOff x="4413421" y="1244009"/>
            <a:chExt cx="3482792" cy="1020752"/>
          </a:xfrm>
        </p:grpSpPr>
        <p:grpSp>
          <p:nvGrpSpPr>
            <p:cNvPr id="14" name="组合 13"/>
            <p:cNvGrpSpPr/>
            <p:nvPr/>
          </p:nvGrpSpPr>
          <p:grpSpPr>
            <a:xfrm rot="16200000">
              <a:off x="5644441" y="12989"/>
              <a:ext cx="1020752" cy="3482792"/>
              <a:chOff x="2082184" y="1795845"/>
              <a:chExt cx="1020752" cy="3482792"/>
            </a:xfrm>
          </p:grpSpPr>
          <p:sp>
            <p:nvSpPr>
              <p:cNvPr id="57" name="任意多边形: 形状 56"/>
              <p:cNvSpPr/>
              <p:nvPr/>
            </p:nvSpPr>
            <p:spPr>
              <a:xfrm flipH="1">
                <a:off x="2082184" y="1795845"/>
                <a:ext cx="1020752" cy="1020827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 flipH="1">
                <a:off x="2082184" y="2616500"/>
                <a:ext cx="1020752" cy="1020827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8FB4F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 flipH="1">
                <a:off x="2082184" y="3437155"/>
                <a:ext cx="1020752" cy="1020827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 flipH="1">
                <a:off x="2082184" y="4257810"/>
                <a:ext cx="1020752" cy="1020827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8FB4F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622800" y="1461997"/>
              <a:ext cx="30963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会中服务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798851" y="3203425"/>
            <a:ext cx="8594298" cy="2176887"/>
            <a:chOff x="1581307" y="3203425"/>
            <a:chExt cx="8594298" cy="2176887"/>
          </a:xfrm>
        </p:grpSpPr>
        <p:grpSp>
          <p:nvGrpSpPr>
            <p:cNvPr id="23" name="组合 22"/>
            <p:cNvGrpSpPr/>
            <p:nvPr/>
          </p:nvGrpSpPr>
          <p:grpSpPr>
            <a:xfrm>
              <a:off x="1581307" y="3203425"/>
              <a:ext cx="3549497" cy="2176887"/>
              <a:chOff x="1103787" y="2882794"/>
              <a:chExt cx="3549497" cy="2176887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035451" y="2882794"/>
                <a:ext cx="1686168" cy="564299"/>
                <a:chOff x="1081599" y="1386931"/>
                <a:chExt cx="1686168" cy="564299"/>
              </a:xfrm>
            </p:grpSpPr>
            <p:sp>
              <p:nvSpPr>
                <p:cNvPr id="55" name="矩形: 圆角 54"/>
                <p:cNvSpPr/>
                <p:nvPr/>
              </p:nvSpPr>
              <p:spPr>
                <a:xfrm>
                  <a:off x="1081599" y="1386931"/>
                  <a:ext cx="1686168" cy="5642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564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1319389" y="1469025"/>
                  <a:ext cx="121058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会议记录</a:t>
                  </a:r>
                  <a:endPara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3" name="矩形 12"/>
              <p:cNvSpPr/>
              <p:nvPr/>
            </p:nvSpPr>
            <p:spPr>
              <a:xfrm>
                <a:off x="1522052" y="3770221"/>
                <a:ext cx="2712967" cy="7875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安排好专职的会议记录员、摄影、摄像人员。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1103787" y="3212415"/>
                <a:ext cx="3549497" cy="1847266"/>
                <a:chOff x="1103787" y="3212415"/>
                <a:chExt cx="3549497" cy="1847266"/>
              </a:xfrm>
            </p:grpSpPr>
            <p:sp>
              <p:nvSpPr>
                <p:cNvPr id="19" name="左中括号 18"/>
                <p:cNvSpPr/>
                <p:nvPr/>
              </p:nvSpPr>
              <p:spPr>
                <a:xfrm rot="16200000">
                  <a:off x="1954903" y="2361301"/>
                  <a:ext cx="1847264" cy="3549495"/>
                </a:xfrm>
                <a:prstGeom prst="leftBracket">
                  <a:avLst>
                    <a:gd name="adj" fmla="val 0"/>
                  </a:avLst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1" name="直接连接符 20"/>
                <p:cNvCxnSpPr>
                  <a:stCxn id="19" idx="0"/>
                </p:cNvCxnSpPr>
                <p:nvPr/>
              </p:nvCxnSpPr>
              <p:spPr>
                <a:xfrm flipV="1">
                  <a:off x="1103788" y="3212416"/>
                  <a:ext cx="883896" cy="1"/>
                </a:xfrm>
                <a:prstGeom prst="line">
                  <a:avLst/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 flipV="1">
                  <a:off x="3769388" y="3212415"/>
                  <a:ext cx="883896" cy="1"/>
                </a:xfrm>
                <a:prstGeom prst="line">
                  <a:avLst/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9" name="组合 68"/>
            <p:cNvGrpSpPr/>
            <p:nvPr/>
          </p:nvGrpSpPr>
          <p:grpSpPr>
            <a:xfrm>
              <a:off x="6626108" y="3203425"/>
              <a:ext cx="3549497" cy="2176887"/>
              <a:chOff x="1103787" y="2882794"/>
              <a:chExt cx="3549497" cy="2176887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2035451" y="2882794"/>
                <a:ext cx="1686168" cy="564299"/>
                <a:chOff x="1081599" y="1386931"/>
                <a:chExt cx="1686168" cy="564299"/>
              </a:xfrm>
            </p:grpSpPr>
            <p:sp>
              <p:nvSpPr>
                <p:cNvPr id="76" name="矩形: 圆角 75"/>
                <p:cNvSpPr/>
                <p:nvPr/>
              </p:nvSpPr>
              <p:spPr>
                <a:xfrm>
                  <a:off x="1081599" y="1386931"/>
                  <a:ext cx="1686168" cy="5642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2564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>
                  <a:off x="1319389" y="1469025"/>
                  <a:ext cx="121058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会议服务</a:t>
                  </a:r>
                  <a:endPara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1" name="矩形 70"/>
              <p:cNvSpPr/>
              <p:nvPr/>
            </p:nvSpPr>
            <p:spPr>
              <a:xfrm>
                <a:off x="1522052" y="3770221"/>
                <a:ext cx="2712967" cy="7875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茶水服务。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设备服务，如话筒传递等。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1103787" y="3212415"/>
                <a:ext cx="3549497" cy="1847266"/>
                <a:chOff x="1103787" y="3212415"/>
                <a:chExt cx="3549497" cy="1847266"/>
              </a:xfrm>
            </p:grpSpPr>
            <p:sp>
              <p:nvSpPr>
                <p:cNvPr id="73" name="左中括号 72"/>
                <p:cNvSpPr/>
                <p:nvPr/>
              </p:nvSpPr>
              <p:spPr>
                <a:xfrm rot="16200000">
                  <a:off x="1954903" y="2361301"/>
                  <a:ext cx="1847264" cy="3549495"/>
                </a:xfrm>
                <a:prstGeom prst="leftBracket">
                  <a:avLst>
                    <a:gd name="adj" fmla="val 0"/>
                  </a:avLst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4" name="直接连接符 73"/>
                <p:cNvCxnSpPr>
                  <a:stCxn id="73" idx="0"/>
                </p:cNvCxnSpPr>
                <p:nvPr/>
              </p:nvCxnSpPr>
              <p:spPr>
                <a:xfrm flipV="1">
                  <a:off x="1103788" y="3212416"/>
                  <a:ext cx="883896" cy="1"/>
                </a:xfrm>
                <a:prstGeom prst="line">
                  <a:avLst/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/>
              </p:nvCxnSpPr>
              <p:spPr>
                <a:xfrm flipV="1">
                  <a:off x="3769388" y="3212415"/>
                  <a:ext cx="883896" cy="1"/>
                </a:xfrm>
                <a:prstGeom prst="line">
                  <a:avLst/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会前服务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2007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CONFERENCE SERVICE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40315" y="414539"/>
            <a:ext cx="47695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4443901" y="1477689"/>
            <a:ext cx="3482792" cy="1020752"/>
            <a:chOff x="4413421" y="1244009"/>
            <a:chExt cx="3482792" cy="1020752"/>
          </a:xfrm>
        </p:grpSpPr>
        <p:grpSp>
          <p:nvGrpSpPr>
            <p:cNvPr id="14" name="组合 13"/>
            <p:cNvGrpSpPr/>
            <p:nvPr/>
          </p:nvGrpSpPr>
          <p:grpSpPr>
            <a:xfrm rot="16200000">
              <a:off x="5644441" y="12989"/>
              <a:ext cx="1020752" cy="3482792"/>
              <a:chOff x="2082184" y="1795845"/>
              <a:chExt cx="1020752" cy="3482792"/>
            </a:xfrm>
          </p:grpSpPr>
          <p:sp>
            <p:nvSpPr>
              <p:cNvPr id="57" name="任意多边形: 形状 56"/>
              <p:cNvSpPr/>
              <p:nvPr/>
            </p:nvSpPr>
            <p:spPr>
              <a:xfrm flipH="1">
                <a:off x="2082184" y="1795845"/>
                <a:ext cx="1020752" cy="1020827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 flipH="1">
                <a:off x="2082184" y="2616500"/>
                <a:ext cx="1020752" cy="1020827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8FB4F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 flipH="1">
                <a:off x="2082184" y="3437155"/>
                <a:ext cx="1020752" cy="1020827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 flipH="1">
                <a:off x="2082184" y="4257810"/>
                <a:ext cx="1020752" cy="1020827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8FB4FA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622800" y="1461997"/>
              <a:ext cx="30963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会后服务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379279" y="418449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会场清理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171180" y="4184496"/>
            <a:ext cx="27624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整理会议记录、图片、视频等并进行备案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412950" y="418449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做好会议总结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429075" y="4184496"/>
            <a:ext cx="27624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总结材料报批后进行发布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626919" y="3343013"/>
            <a:ext cx="612716" cy="612761"/>
            <a:chOff x="4409952" y="1588759"/>
            <a:chExt cx="612716" cy="612761"/>
          </a:xfrm>
        </p:grpSpPr>
        <p:sp>
          <p:nvSpPr>
            <p:cNvPr id="59" name="任意多边形: 形状 58"/>
            <p:cNvSpPr/>
            <p:nvPr/>
          </p:nvSpPr>
          <p:spPr>
            <a:xfrm flipH="1">
              <a:off x="4409952" y="1588759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510965" y="1695187"/>
              <a:ext cx="4106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246029" y="3343013"/>
            <a:ext cx="612716" cy="612761"/>
            <a:chOff x="4409952" y="1588759"/>
            <a:chExt cx="612716" cy="612761"/>
          </a:xfrm>
        </p:grpSpPr>
        <p:sp>
          <p:nvSpPr>
            <p:cNvPr id="63" name="任意多边形: 形状 62"/>
            <p:cNvSpPr/>
            <p:nvPr/>
          </p:nvSpPr>
          <p:spPr>
            <a:xfrm flipH="1">
              <a:off x="4409952" y="1588759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486920" y="1695187"/>
              <a:ext cx="4587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891422" y="3343013"/>
            <a:ext cx="612716" cy="612761"/>
            <a:chOff x="4409952" y="1588759"/>
            <a:chExt cx="612716" cy="612761"/>
          </a:xfrm>
        </p:grpSpPr>
        <p:sp>
          <p:nvSpPr>
            <p:cNvPr id="79" name="任意多边形: 形状 78"/>
            <p:cNvSpPr/>
            <p:nvPr/>
          </p:nvSpPr>
          <p:spPr>
            <a:xfrm flipH="1">
              <a:off x="4409952" y="1588759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4485317" y="1695187"/>
              <a:ext cx="4619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371479" y="3343013"/>
            <a:ext cx="612716" cy="612761"/>
            <a:chOff x="4409952" y="1588759"/>
            <a:chExt cx="612716" cy="612761"/>
          </a:xfrm>
        </p:grpSpPr>
        <p:sp>
          <p:nvSpPr>
            <p:cNvPr id="82" name="任意多边形: 形状 81"/>
            <p:cNvSpPr/>
            <p:nvPr/>
          </p:nvSpPr>
          <p:spPr>
            <a:xfrm flipH="1">
              <a:off x="4409952" y="1588759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4480508" y="1695187"/>
              <a:ext cx="4716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920105" y="5438531"/>
            <a:ext cx="351790" cy="46452"/>
          </a:xfrm>
          <a:prstGeom prst="rect">
            <a:avLst/>
          </a:pr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0" name="组合 899"/>
          <p:cNvGrpSpPr/>
          <p:nvPr/>
        </p:nvGrpSpPr>
        <p:grpSpPr>
          <a:xfrm>
            <a:off x="-367664" y="1598652"/>
            <a:ext cx="6294120" cy="3347682"/>
            <a:chOff x="0" y="186236"/>
            <a:chExt cx="12191262" cy="6484221"/>
          </a:xfrm>
        </p:grpSpPr>
        <p:grpSp>
          <p:nvGrpSpPr>
            <p:cNvPr id="899" name="组合 898"/>
            <p:cNvGrpSpPr/>
            <p:nvPr/>
          </p:nvGrpSpPr>
          <p:grpSpPr>
            <a:xfrm>
              <a:off x="495418" y="186236"/>
              <a:ext cx="11290971" cy="6484221"/>
              <a:chOff x="495418" y="186236"/>
              <a:chExt cx="11290971" cy="6484221"/>
            </a:xfrm>
          </p:grpSpPr>
          <p:sp>
            <p:nvSpPr>
              <p:cNvPr id="5" name="任意多边形: 形状 4"/>
              <p:cNvSpPr/>
              <p:nvPr/>
            </p:nvSpPr>
            <p:spPr>
              <a:xfrm>
                <a:off x="495418" y="186236"/>
                <a:ext cx="11290971" cy="6469471"/>
              </a:xfrm>
              <a:custGeom>
                <a:avLst/>
                <a:gdLst>
                  <a:gd name="connsiteX0" fmla="*/ 913460 w 11290971"/>
                  <a:gd name="connsiteY0" fmla="*/ 6466153 h 6469471"/>
                  <a:gd name="connsiteX1" fmla="*/ 415640 w 11290971"/>
                  <a:gd name="connsiteY1" fmla="*/ 3043404 h 6469471"/>
                  <a:gd name="connsiteX2" fmla="*/ 2987944 w 11290971"/>
                  <a:gd name="connsiteY2" fmla="*/ 2361666 h 6469471"/>
                  <a:gd name="connsiteX3" fmla="*/ 5404541 w 11290971"/>
                  <a:gd name="connsiteY3" fmla="*/ 1041058 h 6469471"/>
                  <a:gd name="connsiteX4" fmla="*/ 10706333 w 11290971"/>
                  <a:gd name="connsiteY4" fmla="*/ 3447192 h 6469471"/>
                  <a:gd name="connsiteX5" fmla="*/ 11073568 w 11290971"/>
                  <a:gd name="connsiteY5" fmla="*/ 6469472 h 646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90971" h="6469471">
                    <a:moveTo>
                      <a:pt x="913460" y="6466153"/>
                    </a:moveTo>
                    <a:cubicBezTo>
                      <a:pt x="913460" y="6466153"/>
                      <a:pt x="-752857" y="4695294"/>
                      <a:pt x="415640" y="3043404"/>
                    </a:cubicBezTo>
                    <a:cubicBezTo>
                      <a:pt x="851648" y="2426982"/>
                      <a:pt x="1964738" y="2080858"/>
                      <a:pt x="2987944" y="2361666"/>
                    </a:cubicBezTo>
                    <a:cubicBezTo>
                      <a:pt x="3592336" y="2527607"/>
                      <a:pt x="4509064" y="2503038"/>
                      <a:pt x="5404541" y="1041058"/>
                    </a:cubicBezTo>
                    <a:cubicBezTo>
                      <a:pt x="6626046" y="-952760"/>
                      <a:pt x="11695982" y="-46173"/>
                      <a:pt x="10706333" y="3447192"/>
                    </a:cubicBezTo>
                    <a:cubicBezTo>
                      <a:pt x="10289454" y="4918622"/>
                      <a:pt x="11843208" y="4985597"/>
                      <a:pt x="11073568" y="6469472"/>
                    </a:cubicBezTo>
                    <a:close/>
                  </a:path>
                </a:pathLst>
              </a:custGeom>
              <a:solidFill>
                <a:srgbClr val="D9E9FE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755811" y="2281983"/>
                <a:ext cx="9674271" cy="4341135"/>
              </a:xfrm>
              <a:custGeom>
                <a:avLst/>
                <a:gdLst>
                  <a:gd name="connsiteX0" fmla="*/ 9674272 w 9674271"/>
                  <a:gd name="connsiteY0" fmla="*/ 822879 h 4341135"/>
                  <a:gd name="connsiteX1" fmla="*/ 6044651 w 9674271"/>
                  <a:gd name="connsiteY1" fmla="*/ 3859356 h 4341135"/>
                  <a:gd name="connsiteX2" fmla="*/ 4135001 w 9674271"/>
                  <a:gd name="connsiteY2" fmla="*/ 2232588 h 4341135"/>
                  <a:gd name="connsiteX3" fmla="*/ 2670209 w 9674271"/>
                  <a:gd name="connsiteY3" fmla="*/ 3520653 h 4341135"/>
                  <a:gd name="connsiteX4" fmla="*/ 1734491 w 9674271"/>
                  <a:gd name="connsiteY4" fmla="*/ 4341136 h 4341135"/>
                  <a:gd name="connsiteX5" fmla="*/ 0 w 9674271"/>
                  <a:gd name="connsiteY5" fmla="*/ 4339108 h 4341135"/>
                  <a:gd name="connsiteX6" fmla="*/ 3722409 w 9674271"/>
                  <a:gd name="connsiteY6" fmla="*/ 1077598 h 4341135"/>
                  <a:gd name="connsiteX7" fmla="*/ 4121357 w 9674271"/>
                  <a:gd name="connsiteY7" fmla="*/ 725943 h 4341135"/>
                  <a:gd name="connsiteX8" fmla="*/ 6051796 w 9674271"/>
                  <a:gd name="connsiteY8" fmla="*/ 2370503 h 4341135"/>
                  <a:gd name="connsiteX9" fmla="*/ 8885271 w 9674271"/>
                  <a:gd name="connsiteY9" fmla="*/ 0 h 4341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74271" h="4341135">
                    <a:moveTo>
                      <a:pt x="9674272" y="822879"/>
                    </a:moveTo>
                    <a:lnTo>
                      <a:pt x="6044651" y="3859356"/>
                    </a:lnTo>
                    <a:lnTo>
                      <a:pt x="4135001" y="2232588"/>
                    </a:lnTo>
                    <a:cubicBezTo>
                      <a:pt x="3777584" y="2547322"/>
                      <a:pt x="3225556" y="3033158"/>
                      <a:pt x="2670209" y="3520653"/>
                    </a:cubicBezTo>
                    <a:cubicBezTo>
                      <a:pt x="2290713" y="3853824"/>
                      <a:pt x="1983401" y="4123017"/>
                      <a:pt x="1734491" y="4341136"/>
                    </a:cubicBezTo>
                    <a:lnTo>
                      <a:pt x="0" y="4339108"/>
                    </a:lnTo>
                    <a:cubicBezTo>
                      <a:pt x="480996" y="3929604"/>
                      <a:pt x="2417658" y="2227979"/>
                      <a:pt x="3722409" y="1077598"/>
                    </a:cubicBezTo>
                    <a:lnTo>
                      <a:pt x="4121357" y="725943"/>
                    </a:lnTo>
                    <a:lnTo>
                      <a:pt x="6051796" y="2370503"/>
                    </a:lnTo>
                    <a:lnTo>
                      <a:pt x="8885271" y="0"/>
                    </a:lnTo>
                    <a:close/>
                  </a:path>
                </a:pathLst>
              </a:custGeom>
              <a:solidFill>
                <a:srgbClr val="8FB4FA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9181521" y="1661459"/>
                <a:ext cx="2216962" cy="1980727"/>
              </a:xfrm>
              <a:custGeom>
                <a:avLst/>
                <a:gdLst>
                  <a:gd name="connsiteX0" fmla="*/ 0 w 2216962"/>
                  <a:gd name="connsiteY0" fmla="*/ 246836 h 1980727"/>
                  <a:gd name="connsiteX1" fmla="*/ 1728636 w 2216962"/>
                  <a:gd name="connsiteY1" fmla="*/ 1980728 h 1980727"/>
                  <a:gd name="connsiteX2" fmla="*/ 2216962 w 2216962"/>
                  <a:gd name="connsiteY2" fmla="*/ 0 h 1980727"/>
                  <a:gd name="connsiteX3" fmla="*/ 0 w 2216962"/>
                  <a:gd name="connsiteY3" fmla="*/ 246836 h 1980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6962" h="1980727">
                    <a:moveTo>
                      <a:pt x="0" y="246836"/>
                    </a:moveTo>
                    <a:lnTo>
                      <a:pt x="1728636" y="1980728"/>
                    </a:lnTo>
                    <a:lnTo>
                      <a:pt x="2216962" y="0"/>
                    </a:lnTo>
                    <a:lnTo>
                      <a:pt x="0" y="246836"/>
                    </a:lnTo>
                    <a:close/>
                  </a:path>
                </a:pathLst>
              </a:custGeom>
              <a:solidFill>
                <a:srgbClr val="8FB4FA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3158817" y="4859273"/>
                <a:ext cx="365693" cy="969355"/>
              </a:xfrm>
              <a:custGeom>
                <a:avLst/>
                <a:gdLst>
                  <a:gd name="connsiteX0" fmla="*/ 355889 w 365693"/>
                  <a:gd name="connsiteY0" fmla="*/ 702474 h 969355"/>
                  <a:gd name="connsiteX1" fmla="*/ 319014 w 365693"/>
                  <a:gd name="connsiteY1" fmla="*/ 309287 h 969355"/>
                  <a:gd name="connsiteX2" fmla="*/ 268310 w 365693"/>
                  <a:gd name="connsiteY2" fmla="*/ 66507 h 969355"/>
                  <a:gd name="connsiteX3" fmla="*/ 101955 w 365693"/>
                  <a:gd name="connsiteY3" fmla="*/ 39 h 969355"/>
                  <a:gd name="connsiteX4" fmla="*/ 270 w 365693"/>
                  <a:gd name="connsiteY4" fmla="*/ 73375 h 969355"/>
                  <a:gd name="connsiteX5" fmla="*/ 270 w 365693"/>
                  <a:gd name="connsiteY5" fmla="*/ 73375 h 969355"/>
                  <a:gd name="connsiteX6" fmla="*/ 1100 w 365693"/>
                  <a:gd name="connsiteY6" fmla="*/ 79736 h 969355"/>
                  <a:gd name="connsiteX7" fmla="*/ 100803 w 365693"/>
                  <a:gd name="connsiteY7" fmla="*/ 940090 h 969355"/>
                  <a:gd name="connsiteX8" fmla="*/ 100480 w 365693"/>
                  <a:gd name="connsiteY8" fmla="*/ 966365 h 969355"/>
                  <a:gd name="connsiteX9" fmla="*/ 360868 w 365693"/>
                  <a:gd name="connsiteY9" fmla="*/ 966365 h 969355"/>
                  <a:gd name="connsiteX10" fmla="*/ 355889 w 365693"/>
                  <a:gd name="connsiteY10" fmla="*/ 702474 h 96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5693" h="969355">
                    <a:moveTo>
                      <a:pt x="355889" y="702474"/>
                    </a:moveTo>
                    <a:cubicBezTo>
                      <a:pt x="349436" y="543724"/>
                      <a:pt x="335516" y="405579"/>
                      <a:pt x="319014" y="309287"/>
                    </a:cubicBezTo>
                    <a:cubicBezTo>
                      <a:pt x="292463" y="155746"/>
                      <a:pt x="268310" y="67429"/>
                      <a:pt x="268310" y="66507"/>
                    </a:cubicBezTo>
                    <a:cubicBezTo>
                      <a:pt x="264807" y="53002"/>
                      <a:pt x="214287" y="-1666"/>
                      <a:pt x="101955" y="39"/>
                    </a:cubicBezTo>
                    <a:cubicBezTo>
                      <a:pt x="-10377" y="1745"/>
                      <a:pt x="270" y="73375"/>
                      <a:pt x="270" y="73375"/>
                    </a:cubicBezTo>
                    <a:lnTo>
                      <a:pt x="270" y="73375"/>
                    </a:lnTo>
                    <a:cubicBezTo>
                      <a:pt x="249" y="75524"/>
                      <a:pt x="528" y="77665"/>
                      <a:pt x="1100" y="79736"/>
                    </a:cubicBezTo>
                    <a:cubicBezTo>
                      <a:pt x="2160" y="83424"/>
                      <a:pt x="105274" y="457343"/>
                      <a:pt x="100803" y="940090"/>
                    </a:cubicBezTo>
                    <a:cubicBezTo>
                      <a:pt x="100803" y="946866"/>
                      <a:pt x="99973" y="958528"/>
                      <a:pt x="100480" y="966365"/>
                    </a:cubicBezTo>
                    <a:cubicBezTo>
                      <a:pt x="100480" y="966365"/>
                      <a:pt x="360822" y="973094"/>
                      <a:pt x="360868" y="966365"/>
                    </a:cubicBezTo>
                    <a:cubicBezTo>
                      <a:pt x="369764" y="924188"/>
                      <a:pt x="365339" y="807292"/>
                      <a:pt x="355889" y="702474"/>
                    </a:cubicBezTo>
                    <a:close/>
                  </a:path>
                </a:pathLst>
              </a:custGeom>
              <a:solidFill>
                <a:srgbClr val="B7D3F3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3187856" y="4859273"/>
                <a:ext cx="364928" cy="949816"/>
              </a:xfrm>
              <a:custGeom>
                <a:avLst/>
                <a:gdLst>
                  <a:gd name="connsiteX0" fmla="*/ 359577 w 364928"/>
                  <a:gd name="connsiteY0" fmla="*/ 937693 h 949816"/>
                  <a:gd name="connsiteX1" fmla="*/ 351649 w 364928"/>
                  <a:gd name="connsiteY1" fmla="*/ 949816 h 949816"/>
                  <a:gd name="connsiteX2" fmla="*/ 351649 w 364928"/>
                  <a:gd name="connsiteY2" fmla="*/ 949816 h 949816"/>
                  <a:gd name="connsiteX3" fmla="*/ 343859 w 364928"/>
                  <a:gd name="connsiteY3" fmla="*/ 937693 h 949816"/>
                  <a:gd name="connsiteX4" fmla="*/ 120577 w 364928"/>
                  <a:gd name="connsiteY4" fmla="*/ 937693 h 949816"/>
                  <a:gd name="connsiteX5" fmla="*/ 112649 w 364928"/>
                  <a:gd name="connsiteY5" fmla="*/ 949816 h 949816"/>
                  <a:gd name="connsiteX6" fmla="*/ 112649 w 364928"/>
                  <a:gd name="connsiteY6" fmla="*/ 949816 h 949816"/>
                  <a:gd name="connsiteX7" fmla="*/ 104813 w 364928"/>
                  <a:gd name="connsiteY7" fmla="*/ 937371 h 949816"/>
                  <a:gd name="connsiteX8" fmla="*/ 86375 w 364928"/>
                  <a:gd name="connsiteY8" fmla="*/ 556216 h 949816"/>
                  <a:gd name="connsiteX9" fmla="*/ 1100 w 364928"/>
                  <a:gd name="connsiteY9" fmla="*/ 79736 h 949816"/>
                  <a:gd name="connsiteX10" fmla="*/ 270 w 364928"/>
                  <a:gd name="connsiteY10" fmla="*/ 73375 h 949816"/>
                  <a:gd name="connsiteX11" fmla="*/ 101955 w 364928"/>
                  <a:gd name="connsiteY11" fmla="*/ 39 h 949816"/>
                  <a:gd name="connsiteX12" fmla="*/ 268356 w 364928"/>
                  <a:gd name="connsiteY12" fmla="*/ 66507 h 949816"/>
                  <a:gd name="connsiteX13" fmla="*/ 300069 w 364928"/>
                  <a:gd name="connsiteY13" fmla="*/ 207141 h 949816"/>
                  <a:gd name="connsiteX14" fmla="*/ 319060 w 364928"/>
                  <a:gd name="connsiteY14" fmla="*/ 309287 h 949816"/>
                  <a:gd name="connsiteX15" fmla="*/ 355936 w 364928"/>
                  <a:gd name="connsiteY15" fmla="*/ 702474 h 949816"/>
                  <a:gd name="connsiteX16" fmla="*/ 359577 w 364928"/>
                  <a:gd name="connsiteY16" fmla="*/ 937693 h 949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4928" h="949816">
                    <a:moveTo>
                      <a:pt x="359577" y="937693"/>
                    </a:moveTo>
                    <a:cubicBezTo>
                      <a:pt x="359577" y="944424"/>
                      <a:pt x="355982" y="949816"/>
                      <a:pt x="351649" y="949816"/>
                    </a:cubicBezTo>
                    <a:lnTo>
                      <a:pt x="351649" y="949816"/>
                    </a:lnTo>
                    <a:cubicBezTo>
                      <a:pt x="347316" y="949816"/>
                      <a:pt x="343905" y="944331"/>
                      <a:pt x="343859" y="937693"/>
                    </a:cubicBezTo>
                    <a:lnTo>
                      <a:pt x="120577" y="937693"/>
                    </a:lnTo>
                    <a:cubicBezTo>
                      <a:pt x="120577" y="944424"/>
                      <a:pt x="116982" y="949816"/>
                      <a:pt x="112649" y="949816"/>
                    </a:cubicBezTo>
                    <a:lnTo>
                      <a:pt x="112649" y="949816"/>
                    </a:lnTo>
                    <a:cubicBezTo>
                      <a:pt x="108039" y="949816"/>
                      <a:pt x="104767" y="944147"/>
                      <a:pt x="104813" y="937371"/>
                    </a:cubicBezTo>
                    <a:cubicBezTo>
                      <a:pt x="105851" y="810073"/>
                      <a:pt x="99695" y="682819"/>
                      <a:pt x="86375" y="556216"/>
                    </a:cubicBezTo>
                    <a:cubicBezTo>
                      <a:pt x="56690" y="272181"/>
                      <a:pt x="1884" y="82364"/>
                      <a:pt x="1100" y="79736"/>
                    </a:cubicBezTo>
                    <a:cubicBezTo>
                      <a:pt x="528" y="77665"/>
                      <a:pt x="249" y="75524"/>
                      <a:pt x="270" y="73375"/>
                    </a:cubicBezTo>
                    <a:cubicBezTo>
                      <a:pt x="270" y="73375"/>
                      <a:pt x="-10377" y="1745"/>
                      <a:pt x="101955" y="39"/>
                    </a:cubicBezTo>
                    <a:cubicBezTo>
                      <a:pt x="214287" y="-1666"/>
                      <a:pt x="264853" y="53002"/>
                      <a:pt x="268356" y="66507"/>
                    </a:cubicBezTo>
                    <a:cubicBezTo>
                      <a:pt x="268356" y="67199"/>
                      <a:pt x="282184" y="117211"/>
                      <a:pt x="300069" y="207141"/>
                    </a:cubicBezTo>
                    <a:cubicBezTo>
                      <a:pt x="306015" y="236919"/>
                      <a:pt x="312469" y="271074"/>
                      <a:pt x="319060" y="309287"/>
                    </a:cubicBezTo>
                    <a:cubicBezTo>
                      <a:pt x="335700" y="405579"/>
                      <a:pt x="349621" y="543724"/>
                      <a:pt x="355936" y="702474"/>
                    </a:cubicBezTo>
                    <a:cubicBezTo>
                      <a:pt x="365339" y="807292"/>
                      <a:pt x="368658" y="895517"/>
                      <a:pt x="359577" y="937693"/>
                    </a:cubicBezTo>
                    <a:close/>
                  </a:path>
                </a:pathLst>
              </a:custGeom>
              <a:solidFill>
                <a:srgbClr val="D2E3FC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>
                <a:off x="3275995" y="5737723"/>
                <a:ext cx="874723" cy="71366"/>
              </a:xfrm>
              <a:custGeom>
                <a:avLst/>
                <a:gdLst>
                  <a:gd name="connsiteX0" fmla="*/ 34 w 874723"/>
                  <a:gd name="connsiteY0" fmla="*/ 71367 h 71366"/>
                  <a:gd name="connsiteX1" fmla="*/ 874723 w 874723"/>
                  <a:gd name="connsiteY1" fmla="*/ 71367 h 71366"/>
                  <a:gd name="connsiteX2" fmla="*/ 347679 w 874723"/>
                  <a:gd name="connsiteY2" fmla="*/ 1211 h 71366"/>
                  <a:gd name="connsiteX3" fmla="*/ 34 w 874723"/>
                  <a:gd name="connsiteY3" fmla="*/ 71367 h 71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4723" h="71366">
                    <a:moveTo>
                      <a:pt x="34" y="71367"/>
                    </a:moveTo>
                    <a:lnTo>
                      <a:pt x="874723" y="71367"/>
                    </a:lnTo>
                    <a:cubicBezTo>
                      <a:pt x="874723" y="71367"/>
                      <a:pt x="854350" y="-10866"/>
                      <a:pt x="347679" y="1211"/>
                    </a:cubicBezTo>
                    <a:cubicBezTo>
                      <a:pt x="-10660" y="9923"/>
                      <a:pt x="34" y="71367"/>
                      <a:pt x="34" y="71367"/>
                    </a:cubicBezTo>
                    <a:close/>
                  </a:path>
                </a:pathLst>
              </a:custGeom>
              <a:solidFill>
                <a:srgbClr val="C5DCF8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3204859" y="5821817"/>
                <a:ext cx="148276" cy="848640"/>
              </a:xfrm>
              <a:custGeom>
                <a:avLst/>
                <a:gdLst>
                  <a:gd name="connsiteX0" fmla="*/ 0 w 148276"/>
                  <a:gd name="connsiteY0" fmla="*/ 848272 h 848640"/>
                  <a:gd name="connsiteX1" fmla="*/ 75226 w 148276"/>
                  <a:gd name="connsiteY1" fmla="*/ 15851 h 848640"/>
                  <a:gd name="connsiteX2" fmla="*/ 97352 w 148276"/>
                  <a:gd name="connsiteY2" fmla="*/ 501 h 848640"/>
                  <a:gd name="connsiteX3" fmla="*/ 144322 w 148276"/>
                  <a:gd name="connsiteY3" fmla="*/ 5111 h 848640"/>
                  <a:gd name="connsiteX4" fmla="*/ 18945 w 148276"/>
                  <a:gd name="connsiteY4" fmla="*/ 848641 h 848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276" h="848640">
                    <a:moveTo>
                      <a:pt x="0" y="848272"/>
                    </a:moveTo>
                    <a:cubicBezTo>
                      <a:pt x="101408" y="334871"/>
                      <a:pt x="75318" y="19815"/>
                      <a:pt x="75226" y="15851"/>
                    </a:cubicBezTo>
                    <a:cubicBezTo>
                      <a:pt x="74950" y="7923"/>
                      <a:pt x="89515" y="778"/>
                      <a:pt x="97352" y="501"/>
                    </a:cubicBezTo>
                    <a:cubicBezTo>
                      <a:pt x="105188" y="225"/>
                      <a:pt x="140312" y="-1849"/>
                      <a:pt x="144322" y="5111"/>
                    </a:cubicBezTo>
                    <a:cubicBezTo>
                      <a:pt x="149669" y="13961"/>
                      <a:pt x="170089" y="402123"/>
                      <a:pt x="18945" y="848641"/>
                    </a:cubicBezTo>
                    <a:close/>
                  </a:path>
                </a:pathLst>
              </a:custGeom>
              <a:solidFill>
                <a:srgbClr val="B7D3F3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3873260" y="5821817"/>
                <a:ext cx="148255" cy="848640"/>
              </a:xfrm>
              <a:custGeom>
                <a:avLst/>
                <a:gdLst>
                  <a:gd name="connsiteX0" fmla="*/ 148256 w 148255"/>
                  <a:gd name="connsiteY0" fmla="*/ 848272 h 848640"/>
                  <a:gd name="connsiteX1" fmla="*/ 73075 w 148255"/>
                  <a:gd name="connsiteY1" fmla="*/ 15851 h 848640"/>
                  <a:gd name="connsiteX2" fmla="*/ 50904 w 148255"/>
                  <a:gd name="connsiteY2" fmla="*/ 501 h 848640"/>
                  <a:gd name="connsiteX3" fmla="*/ 3934 w 148255"/>
                  <a:gd name="connsiteY3" fmla="*/ 5111 h 848640"/>
                  <a:gd name="connsiteX4" fmla="*/ 129357 w 148255"/>
                  <a:gd name="connsiteY4" fmla="*/ 848641 h 848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255" h="848640">
                    <a:moveTo>
                      <a:pt x="148256" y="848272"/>
                    </a:moveTo>
                    <a:cubicBezTo>
                      <a:pt x="46848" y="334871"/>
                      <a:pt x="72937" y="19815"/>
                      <a:pt x="73075" y="15851"/>
                    </a:cubicBezTo>
                    <a:cubicBezTo>
                      <a:pt x="73075" y="7923"/>
                      <a:pt x="58740" y="778"/>
                      <a:pt x="50904" y="501"/>
                    </a:cubicBezTo>
                    <a:cubicBezTo>
                      <a:pt x="43068" y="225"/>
                      <a:pt x="7990" y="-1849"/>
                      <a:pt x="3934" y="5111"/>
                    </a:cubicBezTo>
                    <a:cubicBezTo>
                      <a:pt x="-1367" y="13961"/>
                      <a:pt x="-21833" y="402123"/>
                      <a:pt x="129357" y="848641"/>
                    </a:cubicBezTo>
                    <a:close/>
                  </a:path>
                </a:pathLst>
              </a:custGeom>
              <a:solidFill>
                <a:srgbClr val="B7D3F3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4035105" y="5821817"/>
                <a:ext cx="148294" cy="848640"/>
              </a:xfrm>
              <a:custGeom>
                <a:avLst/>
                <a:gdLst>
                  <a:gd name="connsiteX0" fmla="*/ 148295 w 148294"/>
                  <a:gd name="connsiteY0" fmla="*/ 848272 h 848640"/>
                  <a:gd name="connsiteX1" fmla="*/ 73068 w 148294"/>
                  <a:gd name="connsiteY1" fmla="*/ 15851 h 848640"/>
                  <a:gd name="connsiteX2" fmla="*/ 50897 w 148294"/>
                  <a:gd name="connsiteY2" fmla="*/ 501 h 848640"/>
                  <a:gd name="connsiteX3" fmla="*/ 3926 w 148294"/>
                  <a:gd name="connsiteY3" fmla="*/ 5111 h 848640"/>
                  <a:gd name="connsiteX4" fmla="*/ 129349 w 148294"/>
                  <a:gd name="connsiteY4" fmla="*/ 848641 h 848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294" h="848640">
                    <a:moveTo>
                      <a:pt x="148295" y="848272"/>
                    </a:moveTo>
                    <a:cubicBezTo>
                      <a:pt x="46887" y="334871"/>
                      <a:pt x="72930" y="19815"/>
                      <a:pt x="73068" y="15851"/>
                    </a:cubicBezTo>
                    <a:cubicBezTo>
                      <a:pt x="73299" y="7923"/>
                      <a:pt x="58733" y="778"/>
                      <a:pt x="50897" y="501"/>
                    </a:cubicBezTo>
                    <a:cubicBezTo>
                      <a:pt x="43060" y="225"/>
                      <a:pt x="7983" y="-1849"/>
                      <a:pt x="3926" y="5111"/>
                    </a:cubicBezTo>
                    <a:cubicBezTo>
                      <a:pt x="-1375" y="13961"/>
                      <a:pt x="-21794" y="402123"/>
                      <a:pt x="129349" y="848641"/>
                    </a:cubicBezTo>
                    <a:close/>
                  </a:path>
                </a:pathLst>
              </a:custGeom>
              <a:solidFill>
                <a:srgbClr val="B7D3F3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3367803" y="5821817"/>
                <a:ext cx="148248" cy="848640"/>
              </a:xfrm>
              <a:custGeom>
                <a:avLst/>
                <a:gdLst>
                  <a:gd name="connsiteX0" fmla="*/ 0 w 148248"/>
                  <a:gd name="connsiteY0" fmla="*/ 848272 h 848640"/>
                  <a:gd name="connsiteX1" fmla="*/ 75180 w 148248"/>
                  <a:gd name="connsiteY1" fmla="*/ 15851 h 848640"/>
                  <a:gd name="connsiteX2" fmla="*/ 97352 w 148248"/>
                  <a:gd name="connsiteY2" fmla="*/ 501 h 848640"/>
                  <a:gd name="connsiteX3" fmla="*/ 144322 w 148248"/>
                  <a:gd name="connsiteY3" fmla="*/ 5111 h 848640"/>
                  <a:gd name="connsiteX4" fmla="*/ 18899 w 148248"/>
                  <a:gd name="connsiteY4" fmla="*/ 848641 h 848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248" h="848640">
                    <a:moveTo>
                      <a:pt x="0" y="848272"/>
                    </a:moveTo>
                    <a:cubicBezTo>
                      <a:pt x="101408" y="334871"/>
                      <a:pt x="75319" y="19815"/>
                      <a:pt x="75180" y="15851"/>
                    </a:cubicBezTo>
                    <a:cubicBezTo>
                      <a:pt x="75180" y="7923"/>
                      <a:pt x="89515" y="778"/>
                      <a:pt x="97352" y="501"/>
                    </a:cubicBezTo>
                    <a:cubicBezTo>
                      <a:pt x="105188" y="225"/>
                      <a:pt x="140266" y="-1849"/>
                      <a:pt x="144322" y="5111"/>
                    </a:cubicBezTo>
                    <a:cubicBezTo>
                      <a:pt x="149623" y="13961"/>
                      <a:pt x="170043" y="402123"/>
                      <a:pt x="18899" y="848641"/>
                    </a:cubicBezTo>
                    <a:close/>
                  </a:path>
                </a:pathLst>
              </a:custGeom>
              <a:solidFill>
                <a:srgbClr val="B7D3F3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3258651" y="5787794"/>
                <a:ext cx="910505" cy="47615"/>
              </a:xfrm>
              <a:custGeom>
                <a:avLst/>
                <a:gdLst>
                  <a:gd name="connsiteX0" fmla="*/ 892574 w 910505"/>
                  <a:gd name="connsiteY0" fmla="*/ 0 h 47615"/>
                  <a:gd name="connsiteX1" fmla="*/ 910505 w 910505"/>
                  <a:gd name="connsiteY1" fmla="*/ 0 h 47615"/>
                  <a:gd name="connsiteX2" fmla="*/ 910505 w 910505"/>
                  <a:gd name="connsiteY2" fmla="*/ 47615 h 47615"/>
                  <a:gd name="connsiteX3" fmla="*/ 892574 w 910505"/>
                  <a:gd name="connsiteY3" fmla="*/ 47615 h 47615"/>
                  <a:gd name="connsiteX4" fmla="*/ 17931 w 910505"/>
                  <a:gd name="connsiteY4" fmla="*/ 47615 h 47615"/>
                  <a:gd name="connsiteX5" fmla="*/ 17931 w 910505"/>
                  <a:gd name="connsiteY5" fmla="*/ 0 h 47615"/>
                  <a:gd name="connsiteX6" fmla="*/ 0 w 910505"/>
                  <a:gd name="connsiteY6" fmla="*/ 0 h 47615"/>
                  <a:gd name="connsiteX7" fmla="*/ 17931 w 910505"/>
                  <a:gd name="connsiteY7" fmla="*/ 0 h 47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0505" h="47615">
                    <a:moveTo>
                      <a:pt x="892574" y="0"/>
                    </a:moveTo>
                    <a:cubicBezTo>
                      <a:pt x="902477" y="0"/>
                      <a:pt x="910505" y="0"/>
                      <a:pt x="910505" y="0"/>
                    </a:cubicBezTo>
                    <a:lnTo>
                      <a:pt x="910505" y="47615"/>
                    </a:lnTo>
                    <a:cubicBezTo>
                      <a:pt x="910505" y="47615"/>
                      <a:pt x="902477" y="47615"/>
                      <a:pt x="892574" y="47615"/>
                    </a:cubicBezTo>
                    <a:lnTo>
                      <a:pt x="17931" y="47615"/>
                    </a:lnTo>
                    <a:lnTo>
                      <a:pt x="17931" y="0"/>
                    </a:lnTo>
                    <a:cubicBezTo>
                      <a:pt x="8028" y="0"/>
                      <a:pt x="0" y="0"/>
                      <a:pt x="0" y="0"/>
                    </a:cubicBezTo>
                    <a:cubicBezTo>
                      <a:pt x="0" y="0"/>
                      <a:pt x="8028" y="0"/>
                      <a:pt x="17931" y="0"/>
                    </a:cubicBezTo>
                    <a:close/>
                  </a:path>
                </a:pathLst>
              </a:custGeom>
              <a:solidFill>
                <a:srgbClr val="B7D3F3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4070235" y="4982523"/>
                <a:ext cx="358156" cy="223789"/>
              </a:xfrm>
              <a:custGeom>
                <a:avLst/>
                <a:gdLst>
                  <a:gd name="connsiteX0" fmla="*/ 50292 w 358156"/>
                  <a:gd name="connsiteY0" fmla="*/ 62965 h 223789"/>
                  <a:gd name="connsiteX1" fmla="*/ 341056 w 358156"/>
                  <a:gd name="connsiteY1" fmla="*/ 0 h 223789"/>
                  <a:gd name="connsiteX2" fmla="*/ 358157 w 358156"/>
                  <a:gd name="connsiteY2" fmla="*/ 41485 h 223789"/>
                  <a:gd name="connsiteX3" fmla="*/ 7285 w 358156"/>
                  <a:gd name="connsiteY3" fmla="*/ 223466 h 223789"/>
                  <a:gd name="connsiteX4" fmla="*/ 50292 w 358156"/>
                  <a:gd name="connsiteY4" fmla="*/ 62965 h 22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156" h="223789">
                    <a:moveTo>
                      <a:pt x="50292" y="62965"/>
                    </a:moveTo>
                    <a:lnTo>
                      <a:pt x="341056" y="0"/>
                    </a:lnTo>
                    <a:lnTo>
                      <a:pt x="358157" y="41485"/>
                    </a:lnTo>
                    <a:cubicBezTo>
                      <a:pt x="358157" y="41485"/>
                      <a:pt x="37431" y="232685"/>
                      <a:pt x="7285" y="223466"/>
                    </a:cubicBezTo>
                    <a:cubicBezTo>
                      <a:pt x="-22860" y="214247"/>
                      <a:pt x="50292" y="62965"/>
                      <a:pt x="50292" y="62965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3849436" y="6128386"/>
                <a:ext cx="239746" cy="450158"/>
              </a:xfrm>
              <a:custGeom>
                <a:avLst/>
                <a:gdLst>
                  <a:gd name="connsiteX0" fmla="*/ 6739 w 239746"/>
                  <a:gd name="connsiteY0" fmla="*/ 232086 h 450158"/>
                  <a:gd name="connsiteX1" fmla="*/ 2129 w 239746"/>
                  <a:gd name="connsiteY1" fmla="*/ 259743 h 450158"/>
                  <a:gd name="connsiteX2" fmla="*/ 2129 w 239746"/>
                  <a:gd name="connsiteY2" fmla="*/ 259743 h 450158"/>
                  <a:gd name="connsiteX3" fmla="*/ 56383 w 239746"/>
                  <a:gd name="connsiteY3" fmla="*/ 319251 h 450158"/>
                  <a:gd name="connsiteX4" fmla="*/ 65094 w 239746"/>
                  <a:gd name="connsiteY4" fmla="*/ 326533 h 450158"/>
                  <a:gd name="connsiteX5" fmla="*/ 67031 w 239746"/>
                  <a:gd name="connsiteY5" fmla="*/ 328285 h 450158"/>
                  <a:gd name="connsiteX6" fmla="*/ 68551 w 239746"/>
                  <a:gd name="connsiteY6" fmla="*/ 329622 h 450158"/>
                  <a:gd name="connsiteX7" fmla="*/ 126262 w 239746"/>
                  <a:gd name="connsiteY7" fmla="*/ 401253 h 450158"/>
                  <a:gd name="connsiteX8" fmla="*/ 218451 w 239746"/>
                  <a:gd name="connsiteY8" fmla="*/ 448408 h 450158"/>
                  <a:gd name="connsiteX9" fmla="*/ 191854 w 239746"/>
                  <a:gd name="connsiteY9" fmla="*/ 387194 h 450158"/>
                  <a:gd name="connsiteX10" fmla="*/ 189181 w 239746"/>
                  <a:gd name="connsiteY10" fmla="*/ 382585 h 450158"/>
                  <a:gd name="connsiteX11" fmla="*/ 181944 w 239746"/>
                  <a:gd name="connsiteY11" fmla="*/ 370416 h 450158"/>
                  <a:gd name="connsiteX12" fmla="*/ 171112 w 239746"/>
                  <a:gd name="connsiteY12" fmla="*/ 262554 h 450158"/>
                  <a:gd name="connsiteX13" fmla="*/ 239747 w 239746"/>
                  <a:gd name="connsiteY13" fmla="*/ 16133 h 450158"/>
                  <a:gd name="connsiteX14" fmla="*/ 146129 w 239746"/>
                  <a:gd name="connsiteY14" fmla="*/ 0 h 450158"/>
                  <a:gd name="connsiteX15" fmla="*/ 86851 w 239746"/>
                  <a:gd name="connsiteY15" fmla="*/ 185899 h 450158"/>
                  <a:gd name="connsiteX16" fmla="*/ 35686 w 239746"/>
                  <a:gd name="connsiteY16" fmla="*/ 208946 h 450158"/>
                  <a:gd name="connsiteX17" fmla="*/ 32367 w 239746"/>
                  <a:gd name="connsiteY17" fmla="*/ 211067 h 450158"/>
                  <a:gd name="connsiteX18" fmla="*/ 6739 w 239746"/>
                  <a:gd name="connsiteY18" fmla="*/ 232086 h 450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9746" h="450158">
                    <a:moveTo>
                      <a:pt x="6739" y="232086"/>
                    </a:moveTo>
                    <a:cubicBezTo>
                      <a:pt x="-107" y="239594"/>
                      <a:pt x="-1911" y="250420"/>
                      <a:pt x="2129" y="259743"/>
                    </a:cubicBezTo>
                    <a:lnTo>
                      <a:pt x="2129" y="259743"/>
                    </a:lnTo>
                    <a:cubicBezTo>
                      <a:pt x="8767" y="278180"/>
                      <a:pt x="30800" y="298739"/>
                      <a:pt x="56383" y="319251"/>
                    </a:cubicBezTo>
                    <a:cubicBezTo>
                      <a:pt x="59655" y="321878"/>
                      <a:pt x="62559" y="324321"/>
                      <a:pt x="65094" y="326533"/>
                    </a:cubicBezTo>
                    <a:cubicBezTo>
                      <a:pt x="65740" y="327087"/>
                      <a:pt x="66431" y="327686"/>
                      <a:pt x="67031" y="328285"/>
                    </a:cubicBezTo>
                    <a:lnTo>
                      <a:pt x="68551" y="329622"/>
                    </a:lnTo>
                    <a:cubicBezTo>
                      <a:pt x="92383" y="351609"/>
                      <a:pt x="83440" y="356633"/>
                      <a:pt x="126262" y="401253"/>
                    </a:cubicBezTo>
                    <a:cubicBezTo>
                      <a:pt x="175122" y="451957"/>
                      <a:pt x="208771" y="453017"/>
                      <a:pt x="218451" y="448408"/>
                    </a:cubicBezTo>
                    <a:cubicBezTo>
                      <a:pt x="226517" y="444444"/>
                      <a:pt x="210062" y="417478"/>
                      <a:pt x="191854" y="387194"/>
                    </a:cubicBezTo>
                    <a:cubicBezTo>
                      <a:pt x="190979" y="385719"/>
                      <a:pt x="190103" y="384244"/>
                      <a:pt x="189181" y="382585"/>
                    </a:cubicBezTo>
                    <a:lnTo>
                      <a:pt x="181944" y="370416"/>
                    </a:lnTo>
                    <a:cubicBezTo>
                      <a:pt x="160602" y="333955"/>
                      <a:pt x="166088" y="316808"/>
                      <a:pt x="171112" y="262554"/>
                    </a:cubicBezTo>
                    <a:cubicBezTo>
                      <a:pt x="175260" y="218442"/>
                      <a:pt x="239747" y="16133"/>
                      <a:pt x="239747" y="16133"/>
                    </a:cubicBezTo>
                    <a:lnTo>
                      <a:pt x="146129" y="0"/>
                    </a:lnTo>
                    <a:cubicBezTo>
                      <a:pt x="146129" y="0"/>
                      <a:pt x="117919" y="161101"/>
                      <a:pt x="86851" y="185899"/>
                    </a:cubicBezTo>
                    <a:cubicBezTo>
                      <a:pt x="70257" y="199129"/>
                      <a:pt x="51635" y="199313"/>
                      <a:pt x="35686" y="208946"/>
                    </a:cubicBezTo>
                    <a:cubicBezTo>
                      <a:pt x="34580" y="209638"/>
                      <a:pt x="33427" y="210329"/>
                      <a:pt x="32367" y="211067"/>
                    </a:cubicBezTo>
                    <a:cubicBezTo>
                      <a:pt x="22909" y="216876"/>
                      <a:pt x="14287" y="223947"/>
                      <a:pt x="6739" y="232086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3849436" y="6337655"/>
                <a:ext cx="220556" cy="240889"/>
              </a:xfrm>
              <a:custGeom>
                <a:avLst/>
                <a:gdLst>
                  <a:gd name="connsiteX0" fmla="*/ 6739 w 220556"/>
                  <a:gd name="connsiteY0" fmla="*/ 22817 h 240889"/>
                  <a:gd name="connsiteX1" fmla="*/ 2129 w 220556"/>
                  <a:gd name="connsiteY1" fmla="*/ 50473 h 240889"/>
                  <a:gd name="connsiteX2" fmla="*/ 2129 w 220556"/>
                  <a:gd name="connsiteY2" fmla="*/ 50473 h 240889"/>
                  <a:gd name="connsiteX3" fmla="*/ 56475 w 220556"/>
                  <a:gd name="connsiteY3" fmla="*/ 109797 h 240889"/>
                  <a:gd name="connsiteX4" fmla="*/ 65094 w 220556"/>
                  <a:gd name="connsiteY4" fmla="*/ 117264 h 240889"/>
                  <a:gd name="connsiteX5" fmla="*/ 67031 w 220556"/>
                  <a:gd name="connsiteY5" fmla="*/ 119016 h 240889"/>
                  <a:gd name="connsiteX6" fmla="*/ 68551 w 220556"/>
                  <a:gd name="connsiteY6" fmla="*/ 120353 h 240889"/>
                  <a:gd name="connsiteX7" fmla="*/ 126262 w 220556"/>
                  <a:gd name="connsiteY7" fmla="*/ 191984 h 240889"/>
                  <a:gd name="connsiteX8" fmla="*/ 218451 w 220556"/>
                  <a:gd name="connsiteY8" fmla="*/ 239138 h 240889"/>
                  <a:gd name="connsiteX9" fmla="*/ 191854 w 220556"/>
                  <a:gd name="connsiteY9" fmla="*/ 177925 h 240889"/>
                  <a:gd name="connsiteX10" fmla="*/ 104782 w 220556"/>
                  <a:gd name="connsiteY10" fmla="*/ 113715 h 240889"/>
                  <a:gd name="connsiteX11" fmla="*/ 35640 w 220556"/>
                  <a:gd name="connsiteY11" fmla="*/ 0 h 240889"/>
                  <a:gd name="connsiteX12" fmla="*/ 32321 w 220556"/>
                  <a:gd name="connsiteY12" fmla="*/ 2120 h 240889"/>
                  <a:gd name="connsiteX13" fmla="*/ 6739 w 220556"/>
                  <a:gd name="connsiteY13" fmla="*/ 22817 h 24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0556" h="240889">
                    <a:moveTo>
                      <a:pt x="6739" y="22817"/>
                    </a:moveTo>
                    <a:cubicBezTo>
                      <a:pt x="-107" y="30325"/>
                      <a:pt x="-1911" y="41151"/>
                      <a:pt x="2129" y="50473"/>
                    </a:cubicBezTo>
                    <a:lnTo>
                      <a:pt x="2129" y="50473"/>
                    </a:lnTo>
                    <a:cubicBezTo>
                      <a:pt x="10288" y="68911"/>
                      <a:pt x="31768" y="89331"/>
                      <a:pt x="56475" y="109797"/>
                    </a:cubicBezTo>
                    <a:cubicBezTo>
                      <a:pt x="59701" y="112471"/>
                      <a:pt x="62559" y="114959"/>
                      <a:pt x="65094" y="117264"/>
                    </a:cubicBezTo>
                    <a:cubicBezTo>
                      <a:pt x="65740" y="117817"/>
                      <a:pt x="66431" y="118417"/>
                      <a:pt x="67031" y="119016"/>
                    </a:cubicBezTo>
                    <a:lnTo>
                      <a:pt x="68551" y="120353"/>
                    </a:lnTo>
                    <a:cubicBezTo>
                      <a:pt x="92383" y="142340"/>
                      <a:pt x="83440" y="147364"/>
                      <a:pt x="126262" y="191984"/>
                    </a:cubicBezTo>
                    <a:cubicBezTo>
                      <a:pt x="175122" y="242688"/>
                      <a:pt x="208771" y="243748"/>
                      <a:pt x="218451" y="239138"/>
                    </a:cubicBezTo>
                    <a:cubicBezTo>
                      <a:pt x="226517" y="235174"/>
                      <a:pt x="210062" y="208209"/>
                      <a:pt x="191854" y="177925"/>
                    </a:cubicBezTo>
                    <a:cubicBezTo>
                      <a:pt x="157680" y="164568"/>
                      <a:pt x="127641" y="142417"/>
                      <a:pt x="104782" y="113715"/>
                    </a:cubicBezTo>
                    <a:cubicBezTo>
                      <a:pt x="75328" y="76194"/>
                      <a:pt x="55737" y="27933"/>
                      <a:pt x="35640" y="0"/>
                    </a:cubicBezTo>
                    <a:cubicBezTo>
                      <a:pt x="34534" y="692"/>
                      <a:pt x="33381" y="1383"/>
                      <a:pt x="32321" y="2120"/>
                    </a:cubicBezTo>
                    <a:cubicBezTo>
                      <a:pt x="22899" y="7833"/>
                      <a:pt x="14293" y="14795"/>
                      <a:pt x="6739" y="22817"/>
                    </a:cubicBezTo>
                    <a:close/>
                  </a:path>
                </a:pathLst>
              </a:custGeom>
              <a:solidFill>
                <a:srgbClr val="1C468A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4536484" y="6100084"/>
                <a:ext cx="355921" cy="223509"/>
              </a:xfrm>
              <a:custGeom>
                <a:avLst/>
                <a:gdLst>
                  <a:gd name="connsiteX0" fmla="*/ 74673 w 355921"/>
                  <a:gd name="connsiteY0" fmla="*/ 201894 h 223509"/>
                  <a:gd name="connsiteX1" fmla="*/ 167692 w 355921"/>
                  <a:gd name="connsiteY1" fmla="*/ 214709 h 223509"/>
                  <a:gd name="connsiteX2" fmla="*/ 268270 w 355921"/>
                  <a:gd name="connsiteY2" fmla="*/ 209592 h 223509"/>
                  <a:gd name="connsiteX3" fmla="*/ 355849 w 355921"/>
                  <a:gd name="connsiteY3" fmla="*/ 168107 h 223509"/>
                  <a:gd name="connsiteX4" fmla="*/ 290534 w 355921"/>
                  <a:gd name="connsiteY4" fmla="*/ 152389 h 223509"/>
                  <a:gd name="connsiteX5" fmla="*/ 277397 w 355921"/>
                  <a:gd name="connsiteY5" fmla="*/ 150821 h 223509"/>
                  <a:gd name="connsiteX6" fmla="*/ 173915 w 355921"/>
                  <a:gd name="connsiteY6" fmla="*/ 99841 h 223509"/>
                  <a:gd name="connsiteX7" fmla="*/ 89838 w 355921"/>
                  <a:gd name="connsiteY7" fmla="*/ 0 h 223509"/>
                  <a:gd name="connsiteX8" fmla="*/ 0 w 355921"/>
                  <a:gd name="connsiteY8" fmla="*/ 7099 h 223509"/>
                  <a:gd name="connsiteX9" fmla="*/ 65408 w 355921"/>
                  <a:gd name="connsiteY9" fmla="*/ 109844 h 223509"/>
                  <a:gd name="connsiteX10" fmla="*/ 74212 w 355921"/>
                  <a:gd name="connsiteY10" fmla="*/ 171057 h 223509"/>
                  <a:gd name="connsiteX11" fmla="*/ 74673 w 355921"/>
                  <a:gd name="connsiteY11" fmla="*/ 201894 h 223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5921" h="223509">
                    <a:moveTo>
                      <a:pt x="74673" y="201894"/>
                    </a:moveTo>
                    <a:cubicBezTo>
                      <a:pt x="80435" y="230796"/>
                      <a:pt x="121644" y="225955"/>
                      <a:pt x="167692" y="214709"/>
                    </a:cubicBezTo>
                    <a:cubicBezTo>
                      <a:pt x="213740" y="203461"/>
                      <a:pt x="202770" y="216829"/>
                      <a:pt x="268270" y="209592"/>
                    </a:cubicBezTo>
                    <a:cubicBezTo>
                      <a:pt x="333770" y="202355"/>
                      <a:pt x="353637" y="177925"/>
                      <a:pt x="355849" y="168107"/>
                    </a:cubicBezTo>
                    <a:cubicBezTo>
                      <a:pt x="357647" y="159441"/>
                      <a:pt x="325289" y="156399"/>
                      <a:pt x="290534" y="152389"/>
                    </a:cubicBezTo>
                    <a:cubicBezTo>
                      <a:pt x="286201" y="151928"/>
                      <a:pt x="281822" y="151375"/>
                      <a:pt x="277397" y="150821"/>
                    </a:cubicBezTo>
                    <a:cubicBezTo>
                      <a:pt x="238216" y="145889"/>
                      <a:pt x="209499" y="120630"/>
                      <a:pt x="173915" y="99841"/>
                    </a:cubicBezTo>
                    <a:cubicBezTo>
                      <a:pt x="140173" y="80158"/>
                      <a:pt x="89838" y="0"/>
                      <a:pt x="89838" y="0"/>
                    </a:cubicBezTo>
                    <a:lnTo>
                      <a:pt x="0" y="7099"/>
                    </a:lnTo>
                    <a:cubicBezTo>
                      <a:pt x="0" y="7099"/>
                      <a:pt x="47155" y="78730"/>
                      <a:pt x="65408" y="109844"/>
                    </a:cubicBezTo>
                    <a:cubicBezTo>
                      <a:pt x="76102" y="128281"/>
                      <a:pt x="75549" y="152389"/>
                      <a:pt x="74212" y="171057"/>
                    </a:cubicBezTo>
                    <a:cubicBezTo>
                      <a:pt x="72998" y="181311"/>
                      <a:pt x="73153" y="191681"/>
                      <a:pt x="74673" y="201894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4609993" y="6252473"/>
                <a:ext cx="282412" cy="71069"/>
              </a:xfrm>
              <a:custGeom>
                <a:avLst/>
                <a:gdLst>
                  <a:gd name="connsiteX0" fmla="*/ 94183 w 282412"/>
                  <a:gd name="connsiteY0" fmla="*/ 62320 h 71069"/>
                  <a:gd name="connsiteX1" fmla="*/ 194761 w 282412"/>
                  <a:gd name="connsiteY1" fmla="*/ 57203 h 71069"/>
                  <a:gd name="connsiteX2" fmla="*/ 282341 w 282412"/>
                  <a:gd name="connsiteY2" fmla="*/ 15718 h 71069"/>
                  <a:gd name="connsiteX3" fmla="*/ 217025 w 282412"/>
                  <a:gd name="connsiteY3" fmla="*/ 0 h 71069"/>
                  <a:gd name="connsiteX4" fmla="*/ 216702 w 282412"/>
                  <a:gd name="connsiteY4" fmla="*/ 692 h 71069"/>
                  <a:gd name="connsiteX5" fmla="*/ 122900 w 282412"/>
                  <a:gd name="connsiteY5" fmla="*/ 29823 h 71069"/>
                  <a:gd name="connsiteX6" fmla="*/ 703 w 282412"/>
                  <a:gd name="connsiteY6" fmla="*/ 18668 h 71069"/>
                  <a:gd name="connsiteX7" fmla="*/ 1395 w 282412"/>
                  <a:gd name="connsiteY7" fmla="*/ 49413 h 71069"/>
                  <a:gd name="connsiteX8" fmla="*/ 94183 w 282412"/>
                  <a:gd name="connsiteY8" fmla="*/ 62320 h 7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2412" h="71069">
                    <a:moveTo>
                      <a:pt x="94183" y="62320"/>
                    </a:moveTo>
                    <a:cubicBezTo>
                      <a:pt x="140278" y="51073"/>
                      <a:pt x="129261" y="64440"/>
                      <a:pt x="194761" y="57203"/>
                    </a:cubicBezTo>
                    <a:cubicBezTo>
                      <a:pt x="260261" y="49966"/>
                      <a:pt x="280128" y="25536"/>
                      <a:pt x="282341" y="15718"/>
                    </a:cubicBezTo>
                    <a:cubicBezTo>
                      <a:pt x="284138" y="7053"/>
                      <a:pt x="251780" y="4010"/>
                      <a:pt x="217025" y="0"/>
                    </a:cubicBezTo>
                    <a:lnTo>
                      <a:pt x="216702" y="692"/>
                    </a:lnTo>
                    <a:cubicBezTo>
                      <a:pt x="188644" y="18705"/>
                      <a:pt x="156226" y="28773"/>
                      <a:pt x="122900" y="29823"/>
                    </a:cubicBezTo>
                    <a:cubicBezTo>
                      <a:pt x="78465" y="30929"/>
                      <a:pt x="31402" y="18161"/>
                      <a:pt x="703" y="18668"/>
                    </a:cubicBezTo>
                    <a:cubicBezTo>
                      <a:pt x="-427" y="28902"/>
                      <a:pt x="-194" y="39241"/>
                      <a:pt x="1395" y="49413"/>
                    </a:cubicBezTo>
                    <a:cubicBezTo>
                      <a:pt x="6926" y="78222"/>
                      <a:pt x="48135" y="73613"/>
                      <a:pt x="94183" y="62320"/>
                    </a:cubicBezTo>
                    <a:close/>
                  </a:path>
                </a:pathLst>
              </a:custGeom>
              <a:solidFill>
                <a:srgbClr val="1C468A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4411291" y="4920341"/>
                <a:ext cx="150751" cy="103897"/>
              </a:xfrm>
              <a:custGeom>
                <a:avLst/>
                <a:gdLst>
                  <a:gd name="connsiteX0" fmla="*/ 0 w 150751"/>
                  <a:gd name="connsiteY0" fmla="*/ 62182 h 103897"/>
                  <a:gd name="connsiteX1" fmla="*/ 44942 w 150751"/>
                  <a:gd name="connsiteY1" fmla="*/ 7606 h 103897"/>
                  <a:gd name="connsiteX2" fmla="*/ 148747 w 150751"/>
                  <a:gd name="connsiteY2" fmla="*/ 4379 h 103897"/>
                  <a:gd name="connsiteX3" fmla="*/ 132660 w 150751"/>
                  <a:gd name="connsiteY3" fmla="*/ 67529 h 103897"/>
                  <a:gd name="connsiteX4" fmla="*/ 17101 w 150751"/>
                  <a:gd name="connsiteY4" fmla="*/ 103897 h 103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51" h="103897">
                    <a:moveTo>
                      <a:pt x="0" y="62182"/>
                    </a:moveTo>
                    <a:cubicBezTo>
                      <a:pt x="0" y="62182"/>
                      <a:pt x="21388" y="9727"/>
                      <a:pt x="44942" y="7606"/>
                    </a:cubicBezTo>
                    <a:cubicBezTo>
                      <a:pt x="68496" y="5486"/>
                      <a:pt x="143400" y="-6222"/>
                      <a:pt x="148747" y="4379"/>
                    </a:cubicBezTo>
                    <a:cubicBezTo>
                      <a:pt x="154094" y="14981"/>
                      <a:pt x="148747" y="53609"/>
                      <a:pt x="132660" y="67529"/>
                    </a:cubicBezTo>
                    <a:cubicBezTo>
                      <a:pt x="116573" y="81449"/>
                      <a:pt x="17101" y="103897"/>
                      <a:pt x="17101" y="103897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3958689" y="5583177"/>
                <a:ext cx="308187" cy="665722"/>
              </a:xfrm>
              <a:custGeom>
                <a:avLst/>
                <a:gdLst>
                  <a:gd name="connsiteX0" fmla="*/ 308188 w 308187"/>
                  <a:gd name="connsiteY0" fmla="*/ 144371 h 665722"/>
                  <a:gd name="connsiteX1" fmla="*/ 114591 w 308187"/>
                  <a:gd name="connsiteY1" fmla="*/ 665239 h 665722"/>
                  <a:gd name="connsiteX2" fmla="*/ 56327 w 308187"/>
                  <a:gd name="connsiteY2" fmla="*/ 659892 h 665722"/>
                  <a:gd name="connsiteX3" fmla="*/ 0 w 308187"/>
                  <a:gd name="connsiteY3" fmla="*/ 632235 h 665722"/>
                  <a:gd name="connsiteX4" fmla="*/ 136117 w 308187"/>
                  <a:gd name="connsiteY4" fmla="*/ 27890 h 665722"/>
                  <a:gd name="connsiteX5" fmla="*/ 308188 w 308187"/>
                  <a:gd name="connsiteY5" fmla="*/ 144371 h 6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8187" h="665722">
                    <a:moveTo>
                      <a:pt x="308188" y="144371"/>
                    </a:moveTo>
                    <a:lnTo>
                      <a:pt x="114591" y="665239"/>
                    </a:lnTo>
                    <a:cubicBezTo>
                      <a:pt x="95007" y="666686"/>
                      <a:pt x="75320" y="664879"/>
                      <a:pt x="56327" y="659892"/>
                    </a:cubicBezTo>
                    <a:cubicBezTo>
                      <a:pt x="30099" y="652333"/>
                      <a:pt x="0" y="632235"/>
                      <a:pt x="0" y="632235"/>
                    </a:cubicBezTo>
                    <a:cubicBezTo>
                      <a:pt x="0" y="632235"/>
                      <a:pt x="48030" y="131925"/>
                      <a:pt x="136117" y="27890"/>
                    </a:cubicBezTo>
                    <a:cubicBezTo>
                      <a:pt x="224203" y="-76145"/>
                      <a:pt x="308188" y="144371"/>
                      <a:pt x="308188" y="144371"/>
                    </a:cubicBezTo>
                    <a:close/>
                  </a:path>
                </a:pathLst>
              </a:custGeom>
              <a:solidFill>
                <a:srgbClr val="163560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3393961" y="5363072"/>
                <a:ext cx="1284125" cy="814087"/>
              </a:xfrm>
              <a:custGeom>
                <a:avLst/>
                <a:gdLst>
                  <a:gd name="connsiteX0" fmla="*/ 107148 w 1284125"/>
                  <a:gd name="connsiteY0" fmla="*/ 153686 h 814087"/>
                  <a:gd name="connsiteX1" fmla="*/ 787549 w 1284125"/>
                  <a:gd name="connsiteY1" fmla="*/ 5584 h 814087"/>
                  <a:gd name="connsiteX2" fmla="*/ 1284125 w 1284125"/>
                  <a:gd name="connsiteY2" fmla="*/ 786794 h 814087"/>
                  <a:gd name="connsiteX3" fmla="*/ 1252781 w 1284125"/>
                  <a:gd name="connsiteY3" fmla="*/ 806569 h 814087"/>
                  <a:gd name="connsiteX4" fmla="*/ 1179767 w 1284125"/>
                  <a:gd name="connsiteY4" fmla="*/ 814082 h 814087"/>
                  <a:gd name="connsiteX5" fmla="*/ 803544 w 1284125"/>
                  <a:gd name="connsiteY5" fmla="*/ 441868 h 814087"/>
                  <a:gd name="connsiteX6" fmla="*/ 707483 w 1284125"/>
                  <a:gd name="connsiteY6" fmla="*/ 285746 h 814087"/>
                  <a:gd name="connsiteX7" fmla="*/ 83133 w 1284125"/>
                  <a:gd name="connsiteY7" fmla="*/ 369823 h 814087"/>
                  <a:gd name="connsiteX8" fmla="*/ 3343 w 1284125"/>
                  <a:gd name="connsiteY8" fmla="*/ 112155 h 814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4125" h="814087">
                    <a:moveTo>
                      <a:pt x="107148" y="153686"/>
                    </a:moveTo>
                    <a:cubicBezTo>
                      <a:pt x="107148" y="153686"/>
                      <a:pt x="663463" y="-34426"/>
                      <a:pt x="787549" y="5584"/>
                    </a:cubicBezTo>
                    <a:cubicBezTo>
                      <a:pt x="911635" y="45594"/>
                      <a:pt x="1284125" y="786794"/>
                      <a:pt x="1284125" y="786794"/>
                    </a:cubicBezTo>
                    <a:cubicBezTo>
                      <a:pt x="1284125" y="786794"/>
                      <a:pt x="1275736" y="797948"/>
                      <a:pt x="1252781" y="806569"/>
                    </a:cubicBezTo>
                    <a:cubicBezTo>
                      <a:pt x="1231439" y="814589"/>
                      <a:pt x="1179767" y="814082"/>
                      <a:pt x="1179767" y="814082"/>
                    </a:cubicBezTo>
                    <a:cubicBezTo>
                      <a:pt x="1179767" y="814082"/>
                      <a:pt x="843554" y="525899"/>
                      <a:pt x="803544" y="441868"/>
                    </a:cubicBezTo>
                    <a:cubicBezTo>
                      <a:pt x="763534" y="357838"/>
                      <a:pt x="747539" y="277772"/>
                      <a:pt x="707483" y="285746"/>
                    </a:cubicBezTo>
                    <a:cubicBezTo>
                      <a:pt x="667427" y="293721"/>
                      <a:pt x="191224" y="481879"/>
                      <a:pt x="83133" y="369823"/>
                    </a:cubicBezTo>
                    <a:cubicBezTo>
                      <a:pt x="-24959" y="257767"/>
                      <a:pt x="3343" y="112155"/>
                      <a:pt x="3343" y="112155"/>
                    </a:cubicBezTo>
                    <a:close/>
                  </a:path>
                </a:pathLst>
              </a:custGeom>
              <a:solidFill>
                <a:srgbClr val="1C468A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3356360" y="4168610"/>
                <a:ext cx="537362" cy="862312"/>
              </a:xfrm>
              <a:custGeom>
                <a:avLst/>
                <a:gdLst>
                  <a:gd name="connsiteX0" fmla="*/ 461925 w 537362"/>
                  <a:gd name="connsiteY0" fmla="*/ 21686 h 862312"/>
                  <a:gd name="connsiteX1" fmla="*/ 388911 w 537362"/>
                  <a:gd name="connsiteY1" fmla="*/ 7858 h 862312"/>
                  <a:gd name="connsiteX2" fmla="*/ 404307 w 537362"/>
                  <a:gd name="connsiteY2" fmla="*/ 529 h 862312"/>
                  <a:gd name="connsiteX3" fmla="*/ 363882 w 537362"/>
                  <a:gd name="connsiteY3" fmla="*/ 11084 h 862312"/>
                  <a:gd name="connsiteX4" fmla="*/ 166367 w 537362"/>
                  <a:gd name="connsiteY4" fmla="*/ 259580 h 862312"/>
                  <a:gd name="connsiteX5" fmla="*/ 83397 w 537362"/>
                  <a:gd name="connsiteY5" fmla="*/ 440870 h 862312"/>
                  <a:gd name="connsiteX6" fmla="*/ 56708 w 537362"/>
                  <a:gd name="connsiteY6" fmla="*/ 729053 h 862312"/>
                  <a:gd name="connsiteX7" fmla="*/ 136175 w 537362"/>
                  <a:gd name="connsiteY7" fmla="*/ 862312 h 862312"/>
                  <a:gd name="connsiteX8" fmla="*/ 469254 w 537362"/>
                  <a:gd name="connsiteY8" fmla="*/ 484659 h 862312"/>
                  <a:gd name="connsiteX9" fmla="*/ 508158 w 537362"/>
                  <a:gd name="connsiteY9" fmla="*/ 364168 h 862312"/>
                  <a:gd name="connsiteX10" fmla="*/ 484465 w 537362"/>
                  <a:gd name="connsiteY10" fmla="*/ 473182 h 862312"/>
                  <a:gd name="connsiteX11" fmla="*/ 461925 w 537362"/>
                  <a:gd name="connsiteY11" fmla="*/ 21686 h 86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7362" h="862312">
                    <a:moveTo>
                      <a:pt x="461925" y="21686"/>
                    </a:moveTo>
                    <a:cubicBezTo>
                      <a:pt x="437863" y="7858"/>
                      <a:pt x="409054" y="6521"/>
                      <a:pt x="388911" y="7858"/>
                    </a:cubicBezTo>
                    <a:cubicBezTo>
                      <a:pt x="393343" y="4156"/>
                      <a:pt x="398639" y="1635"/>
                      <a:pt x="404307" y="529"/>
                    </a:cubicBezTo>
                    <a:cubicBezTo>
                      <a:pt x="391769" y="-1315"/>
                      <a:pt x="363882" y="11084"/>
                      <a:pt x="363882" y="11084"/>
                    </a:cubicBezTo>
                    <a:cubicBezTo>
                      <a:pt x="190013" y="-55891"/>
                      <a:pt x="162679" y="200072"/>
                      <a:pt x="166367" y="259580"/>
                    </a:cubicBezTo>
                    <a:cubicBezTo>
                      <a:pt x="170054" y="319088"/>
                      <a:pt x="170423" y="387492"/>
                      <a:pt x="83397" y="440870"/>
                    </a:cubicBezTo>
                    <a:cubicBezTo>
                      <a:pt x="-87153" y="545827"/>
                      <a:pt x="56708" y="729053"/>
                      <a:pt x="56708" y="729053"/>
                    </a:cubicBezTo>
                    <a:cubicBezTo>
                      <a:pt x="58045" y="729837"/>
                      <a:pt x="136175" y="862312"/>
                      <a:pt x="136175" y="862312"/>
                    </a:cubicBezTo>
                    <a:cubicBezTo>
                      <a:pt x="131565" y="814235"/>
                      <a:pt x="353557" y="560623"/>
                      <a:pt x="469254" y="484659"/>
                    </a:cubicBezTo>
                    <a:cubicBezTo>
                      <a:pt x="497418" y="443174"/>
                      <a:pt x="507420" y="369930"/>
                      <a:pt x="508158" y="364168"/>
                    </a:cubicBezTo>
                    <a:cubicBezTo>
                      <a:pt x="503548" y="422248"/>
                      <a:pt x="493361" y="454836"/>
                      <a:pt x="484465" y="473182"/>
                    </a:cubicBezTo>
                    <a:cubicBezTo>
                      <a:pt x="582692" y="382837"/>
                      <a:pt x="525674" y="57917"/>
                      <a:pt x="461925" y="21686"/>
                    </a:cubicBezTo>
                    <a:close/>
                  </a:path>
                </a:pathLst>
              </a:custGeom>
              <a:solidFill>
                <a:srgbClr val="FB7369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3655194" y="4485624"/>
                <a:ext cx="163787" cy="191923"/>
              </a:xfrm>
              <a:custGeom>
                <a:avLst/>
                <a:gdLst>
                  <a:gd name="connsiteX0" fmla="*/ 163782 w 163787"/>
                  <a:gd name="connsiteY0" fmla="*/ 171287 h 191923"/>
                  <a:gd name="connsiteX1" fmla="*/ 65463 w 163787"/>
                  <a:gd name="connsiteY1" fmla="*/ 189218 h 191923"/>
                  <a:gd name="connsiteX2" fmla="*/ 9 w 163787"/>
                  <a:gd name="connsiteY2" fmla="*/ 126438 h 191923"/>
                  <a:gd name="connsiteX3" fmla="*/ 21442 w 163787"/>
                  <a:gd name="connsiteY3" fmla="*/ 0 h 191923"/>
                  <a:gd name="connsiteX4" fmla="*/ 29048 w 163787"/>
                  <a:gd name="connsiteY4" fmla="*/ 1475 h 191923"/>
                  <a:gd name="connsiteX5" fmla="*/ 157606 w 163787"/>
                  <a:gd name="connsiteY5" fmla="*/ 26920 h 191923"/>
                  <a:gd name="connsiteX6" fmla="*/ 154610 w 163787"/>
                  <a:gd name="connsiteY6" fmla="*/ 105280 h 191923"/>
                  <a:gd name="connsiteX7" fmla="*/ 163782 w 163787"/>
                  <a:gd name="connsiteY7" fmla="*/ 171287 h 191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787" h="191923">
                    <a:moveTo>
                      <a:pt x="163782" y="171287"/>
                    </a:moveTo>
                    <a:cubicBezTo>
                      <a:pt x="164382" y="171287"/>
                      <a:pt x="107916" y="200834"/>
                      <a:pt x="65463" y="189218"/>
                    </a:cubicBezTo>
                    <a:cubicBezTo>
                      <a:pt x="25545" y="178340"/>
                      <a:pt x="-545" y="126576"/>
                      <a:pt x="9" y="126438"/>
                    </a:cubicBezTo>
                    <a:cubicBezTo>
                      <a:pt x="16925" y="123073"/>
                      <a:pt x="21765" y="99841"/>
                      <a:pt x="21442" y="0"/>
                    </a:cubicBezTo>
                    <a:lnTo>
                      <a:pt x="29048" y="1475"/>
                    </a:lnTo>
                    <a:lnTo>
                      <a:pt x="157606" y="26920"/>
                    </a:lnTo>
                    <a:cubicBezTo>
                      <a:pt x="157606" y="26920"/>
                      <a:pt x="154702" y="67390"/>
                      <a:pt x="154610" y="105280"/>
                    </a:cubicBezTo>
                    <a:cubicBezTo>
                      <a:pt x="154517" y="137500"/>
                      <a:pt x="156453" y="167876"/>
                      <a:pt x="163782" y="171287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3684104" y="4486868"/>
                <a:ext cx="128557" cy="104035"/>
              </a:xfrm>
              <a:custGeom>
                <a:avLst/>
                <a:gdLst>
                  <a:gd name="connsiteX0" fmla="*/ 128558 w 128557"/>
                  <a:gd name="connsiteY0" fmla="*/ 25675 h 104035"/>
                  <a:gd name="connsiteX1" fmla="*/ 125561 w 128557"/>
                  <a:gd name="connsiteY1" fmla="*/ 104036 h 104035"/>
                  <a:gd name="connsiteX2" fmla="*/ 0 w 128557"/>
                  <a:gd name="connsiteY2" fmla="*/ 0 h 104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557" h="104035">
                    <a:moveTo>
                      <a:pt x="128558" y="25675"/>
                    </a:moveTo>
                    <a:cubicBezTo>
                      <a:pt x="128558" y="25675"/>
                      <a:pt x="125654" y="66146"/>
                      <a:pt x="125561" y="104036"/>
                    </a:cubicBezTo>
                    <a:cubicBezTo>
                      <a:pt x="53608" y="102007"/>
                      <a:pt x="15580" y="36369"/>
                      <a:pt x="0" y="0"/>
                    </a:cubicBezTo>
                    <a:close/>
                  </a:path>
                </a:pathLst>
              </a:custGeom>
              <a:solidFill>
                <a:srgbClr val="ED975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3623126" y="4208854"/>
                <a:ext cx="270648" cy="264232"/>
              </a:xfrm>
              <a:custGeom>
                <a:avLst/>
                <a:gdLst>
                  <a:gd name="connsiteX0" fmla="*/ 47841 w 270648"/>
                  <a:gd name="connsiteY0" fmla="*/ 264232 h 264232"/>
                  <a:gd name="connsiteX1" fmla="*/ 1101 w 270648"/>
                  <a:gd name="connsiteY1" fmla="*/ 153605 h 264232"/>
                  <a:gd name="connsiteX2" fmla="*/ 148603 w 270648"/>
                  <a:gd name="connsiteY2" fmla="*/ 1908 h 264232"/>
                  <a:gd name="connsiteX3" fmla="*/ 224936 w 270648"/>
                  <a:gd name="connsiteY3" fmla="*/ 30763 h 264232"/>
                  <a:gd name="connsiteX4" fmla="*/ 249320 w 270648"/>
                  <a:gd name="connsiteY4" fmla="*/ 211085 h 264232"/>
                  <a:gd name="connsiteX5" fmla="*/ 237013 w 270648"/>
                  <a:gd name="connsiteY5" fmla="*/ 250819 h 26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0648" h="264232">
                    <a:moveTo>
                      <a:pt x="47841" y="264232"/>
                    </a:moveTo>
                    <a:cubicBezTo>
                      <a:pt x="47841" y="264232"/>
                      <a:pt x="10182" y="204632"/>
                      <a:pt x="1101" y="153605"/>
                    </a:cubicBezTo>
                    <a:cubicBezTo>
                      <a:pt x="-5352" y="117283"/>
                      <a:pt x="13178" y="-17544"/>
                      <a:pt x="148603" y="1908"/>
                    </a:cubicBezTo>
                    <a:cubicBezTo>
                      <a:pt x="175887" y="5689"/>
                      <a:pt x="201974" y="15550"/>
                      <a:pt x="224936" y="30763"/>
                    </a:cubicBezTo>
                    <a:cubicBezTo>
                      <a:pt x="254344" y="50584"/>
                      <a:pt x="296797" y="93498"/>
                      <a:pt x="249320" y="211085"/>
                    </a:cubicBezTo>
                    <a:lnTo>
                      <a:pt x="237013" y="250819"/>
                    </a:lnTo>
                    <a:close/>
                  </a:path>
                </a:pathLst>
              </a:custGeom>
              <a:solidFill>
                <a:srgbClr val="FB7369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3664250" y="4261463"/>
                <a:ext cx="228810" cy="287178"/>
              </a:xfrm>
              <a:custGeom>
                <a:avLst/>
                <a:gdLst>
                  <a:gd name="connsiteX0" fmla="*/ 172565 w 228810"/>
                  <a:gd name="connsiteY0" fmla="*/ 287172 h 287178"/>
                  <a:gd name="connsiteX1" fmla="*/ 2015 w 228810"/>
                  <a:gd name="connsiteY1" fmla="*/ 183966 h 287178"/>
                  <a:gd name="connsiteX2" fmla="*/ 88535 w 228810"/>
                  <a:gd name="connsiteY2" fmla="*/ 648 h 287178"/>
                  <a:gd name="connsiteX3" fmla="*/ 226818 w 228810"/>
                  <a:gd name="connsiteY3" fmla="*/ 70159 h 287178"/>
                  <a:gd name="connsiteX4" fmla="*/ 172565 w 228810"/>
                  <a:gd name="connsiteY4" fmla="*/ 287172 h 287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810" h="287178">
                    <a:moveTo>
                      <a:pt x="172565" y="287172"/>
                    </a:moveTo>
                    <a:cubicBezTo>
                      <a:pt x="172565" y="287172"/>
                      <a:pt x="2384" y="289983"/>
                      <a:pt x="2015" y="183966"/>
                    </a:cubicBezTo>
                    <a:cubicBezTo>
                      <a:pt x="1646" y="77948"/>
                      <a:pt x="-20110" y="6917"/>
                      <a:pt x="88535" y="648"/>
                    </a:cubicBezTo>
                    <a:cubicBezTo>
                      <a:pt x="197179" y="-5621"/>
                      <a:pt x="218383" y="34804"/>
                      <a:pt x="226818" y="70159"/>
                    </a:cubicBezTo>
                    <a:cubicBezTo>
                      <a:pt x="235253" y="105513"/>
                      <a:pt x="216861" y="283714"/>
                      <a:pt x="172565" y="287172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3609892" y="4237953"/>
                <a:ext cx="220654" cy="172466"/>
              </a:xfrm>
              <a:custGeom>
                <a:avLst/>
                <a:gdLst>
                  <a:gd name="connsiteX0" fmla="*/ 220654 w 220654"/>
                  <a:gd name="connsiteY0" fmla="*/ 21578 h 172466"/>
                  <a:gd name="connsiteX1" fmla="*/ 102514 w 220654"/>
                  <a:gd name="connsiteY1" fmla="*/ 164471 h 172466"/>
                  <a:gd name="connsiteX2" fmla="*/ 0 w 220654"/>
                  <a:gd name="connsiteY2" fmla="*/ 163687 h 172466"/>
                  <a:gd name="connsiteX3" fmla="*/ 66238 w 220654"/>
                  <a:gd name="connsiteY3" fmla="*/ 43841 h 172466"/>
                  <a:gd name="connsiteX4" fmla="*/ 220654 w 220654"/>
                  <a:gd name="connsiteY4" fmla="*/ 21578 h 172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654" h="172466">
                    <a:moveTo>
                      <a:pt x="220654" y="21578"/>
                    </a:moveTo>
                    <a:cubicBezTo>
                      <a:pt x="220654" y="21578"/>
                      <a:pt x="174053" y="146033"/>
                      <a:pt x="102514" y="164471"/>
                    </a:cubicBezTo>
                    <a:cubicBezTo>
                      <a:pt x="30975" y="182909"/>
                      <a:pt x="0" y="163687"/>
                      <a:pt x="0" y="163687"/>
                    </a:cubicBezTo>
                    <a:cubicBezTo>
                      <a:pt x="35329" y="132645"/>
                      <a:pt x="58749" y="90271"/>
                      <a:pt x="66238" y="43841"/>
                    </a:cubicBezTo>
                    <a:cubicBezTo>
                      <a:pt x="66238" y="43841"/>
                      <a:pt x="185484" y="-37654"/>
                      <a:pt x="220654" y="21578"/>
                    </a:cubicBezTo>
                    <a:close/>
                  </a:path>
                </a:pathLst>
              </a:custGeom>
              <a:solidFill>
                <a:srgbClr val="FB7369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3818976" y="4249328"/>
                <a:ext cx="86124" cy="155769"/>
              </a:xfrm>
              <a:custGeom>
                <a:avLst/>
                <a:gdLst>
                  <a:gd name="connsiteX0" fmla="*/ 0 w 86124"/>
                  <a:gd name="connsiteY0" fmla="*/ 20297 h 155769"/>
                  <a:gd name="connsiteX1" fmla="*/ 43283 w 86124"/>
                  <a:gd name="connsiteY1" fmla="*/ 75057 h 155769"/>
                  <a:gd name="connsiteX2" fmla="*/ 71815 w 86124"/>
                  <a:gd name="connsiteY2" fmla="*/ 155722 h 155769"/>
                  <a:gd name="connsiteX3" fmla="*/ 67206 w 86124"/>
                  <a:gd name="connsiteY3" fmla="*/ 23385 h 155769"/>
                  <a:gd name="connsiteX4" fmla="*/ 0 w 86124"/>
                  <a:gd name="connsiteY4" fmla="*/ 20297 h 15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124" h="155769">
                    <a:moveTo>
                      <a:pt x="0" y="20297"/>
                    </a:moveTo>
                    <a:cubicBezTo>
                      <a:pt x="0" y="20297"/>
                      <a:pt x="34801" y="47953"/>
                      <a:pt x="43283" y="75057"/>
                    </a:cubicBezTo>
                    <a:cubicBezTo>
                      <a:pt x="51764" y="102161"/>
                      <a:pt x="55590" y="157612"/>
                      <a:pt x="71815" y="155722"/>
                    </a:cubicBezTo>
                    <a:cubicBezTo>
                      <a:pt x="71815" y="155722"/>
                      <a:pt x="106893" y="71185"/>
                      <a:pt x="67206" y="23385"/>
                    </a:cubicBezTo>
                    <a:cubicBezTo>
                      <a:pt x="25629" y="-27365"/>
                      <a:pt x="0" y="20297"/>
                      <a:pt x="0" y="20297"/>
                    </a:cubicBezTo>
                    <a:close/>
                  </a:path>
                </a:pathLst>
              </a:custGeom>
              <a:solidFill>
                <a:srgbClr val="FB7369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3367066" y="4611983"/>
                <a:ext cx="787248" cy="936542"/>
              </a:xfrm>
              <a:custGeom>
                <a:avLst/>
                <a:gdLst>
                  <a:gd name="connsiteX0" fmla="*/ 72922 w 787248"/>
                  <a:gd name="connsiteY0" fmla="*/ 502785 h 936542"/>
                  <a:gd name="connsiteX1" fmla="*/ 172854 w 787248"/>
                  <a:gd name="connsiteY1" fmla="*/ 182751 h 936542"/>
                  <a:gd name="connsiteX2" fmla="*/ 288091 w 787248"/>
                  <a:gd name="connsiteY2" fmla="*/ 79 h 936542"/>
                  <a:gd name="connsiteX3" fmla="*/ 443614 w 787248"/>
                  <a:gd name="connsiteY3" fmla="*/ 14368 h 936542"/>
                  <a:gd name="connsiteX4" fmla="*/ 443614 w 787248"/>
                  <a:gd name="connsiteY4" fmla="*/ 14368 h 936542"/>
                  <a:gd name="connsiteX5" fmla="*/ 609877 w 787248"/>
                  <a:gd name="connsiteY5" fmla="*/ 94711 h 936542"/>
                  <a:gd name="connsiteX6" fmla="*/ 753415 w 787248"/>
                  <a:gd name="connsiteY6" fmla="*/ 433505 h 936542"/>
                  <a:gd name="connsiteX7" fmla="*/ 757056 w 787248"/>
                  <a:gd name="connsiteY7" fmla="*/ 497116 h 936542"/>
                  <a:gd name="connsiteX8" fmla="*/ 762726 w 787248"/>
                  <a:gd name="connsiteY8" fmla="*/ 514493 h 936542"/>
                  <a:gd name="connsiteX9" fmla="*/ 787248 w 787248"/>
                  <a:gd name="connsiteY9" fmla="*/ 564829 h 936542"/>
                  <a:gd name="connsiteX10" fmla="*/ 679157 w 787248"/>
                  <a:gd name="connsiteY10" fmla="*/ 587876 h 936542"/>
                  <a:gd name="connsiteX11" fmla="*/ 559633 w 787248"/>
                  <a:gd name="connsiteY11" fmla="*/ 422212 h 936542"/>
                  <a:gd name="connsiteX12" fmla="*/ 559633 w 787248"/>
                  <a:gd name="connsiteY12" fmla="*/ 421797 h 936542"/>
                  <a:gd name="connsiteX13" fmla="*/ 542717 w 787248"/>
                  <a:gd name="connsiteY13" fmla="*/ 809590 h 936542"/>
                  <a:gd name="connsiteX14" fmla="*/ 334600 w 787248"/>
                  <a:gd name="connsiteY14" fmla="*/ 845083 h 936542"/>
                  <a:gd name="connsiteX15" fmla="*/ 78775 w 787248"/>
                  <a:gd name="connsiteY15" fmla="*/ 935198 h 936542"/>
                  <a:gd name="connsiteX16" fmla="*/ 3734 w 787248"/>
                  <a:gd name="connsiteY16" fmla="*/ 907541 h 936542"/>
                  <a:gd name="connsiteX17" fmla="*/ 72922 w 787248"/>
                  <a:gd name="connsiteY17" fmla="*/ 502785 h 936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7248" h="936542">
                    <a:moveTo>
                      <a:pt x="72922" y="502785"/>
                    </a:moveTo>
                    <a:cubicBezTo>
                      <a:pt x="56143" y="432399"/>
                      <a:pt x="113254" y="295821"/>
                      <a:pt x="172854" y="182751"/>
                    </a:cubicBezTo>
                    <a:cubicBezTo>
                      <a:pt x="226923" y="80237"/>
                      <a:pt x="283066" y="-2918"/>
                      <a:pt x="288091" y="79"/>
                    </a:cubicBezTo>
                    <a:cubicBezTo>
                      <a:pt x="430707" y="84754"/>
                      <a:pt x="443614" y="14368"/>
                      <a:pt x="443614" y="14368"/>
                    </a:cubicBezTo>
                    <a:lnTo>
                      <a:pt x="443614" y="14368"/>
                    </a:lnTo>
                    <a:cubicBezTo>
                      <a:pt x="443614" y="14368"/>
                      <a:pt x="573185" y="31561"/>
                      <a:pt x="609877" y="94711"/>
                    </a:cubicBezTo>
                    <a:cubicBezTo>
                      <a:pt x="655418" y="173071"/>
                      <a:pt x="704555" y="392066"/>
                      <a:pt x="753415" y="433505"/>
                    </a:cubicBezTo>
                    <a:cubicBezTo>
                      <a:pt x="745902" y="456553"/>
                      <a:pt x="749128" y="468676"/>
                      <a:pt x="757056" y="497116"/>
                    </a:cubicBezTo>
                    <a:cubicBezTo>
                      <a:pt x="758762" y="503200"/>
                      <a:pt x="760652" y="509008"/>
                      <a:pt x="762726" y="514493"/>
                    </a:cubicBezTo>
                    <a:cubicBezTo>
                      <a:pt x="769466" y="531933"/>
                      <a:pt x="777670" y="548772"/>
                      <a:pt x="787248" y="564829"/>
                    </a:cubicBezTo>
                    <a:cubicBezTo>
                      <a:pt x="762403" y="579947"/>
                      <a:pt x="714465" y="608618"/>
                      <a:pt x="679157" y="587876"/>
                    </a:cubicBezTo>
                    <a:cubicBezTo>
                      <a:pt x="625318" y="556347"/>
                      <a:pt x="583280" y="460424"/>
                      <a:pt x="559633" y="422212"/>
                    </a:cubicBezTo>
                    <a:lnTo>
                      <a:pt x="559633" y="421797"/>
                    </a:lnTo>
                    <a:cubicBezTo>
                      <a:pt x="508238" y="712700"/>
                      <a:pt x="578071" y="778938"/>
                      <a:pt x="542717" y="809590"/>
                    </a:cubicBezTo>
                    <a:cubicBezTo>
                      <a:pt x="505380" y="841857"/>
                      <a:pt x="452003" y="794195"/>
                      <a:pt x="334600" y="845083"/>
                    </a:cubicBezTo>
                    <a:cubicBezTo>
                      <a:pt x="257576" y="878502"/>
                      <a:pt x="150729" y="926762"/>
                      <a:pt x="78775" y="935198"/>
                    </a:cubicBezTo>
                    <a:cubicBezTo>
                      <a:pt x="41070" y="939808"/>
                      <a:pt x="12906" y="933032"/>
                      <a:pt x="3734" y="907541"/>
                    </a:cubicBezTo>
                    <a:cubicBezTo>
                      <a:pt x="-23140" y="833698"/>
                      <a:pt x="104957" y="637012"/>
                      <a:pt x="72922" y="502785"/>
                    </a:cubicBezTo>
                    <a:close/>
                  </a:path>
                </a:pathLst>
              </a:custGeom>
              <a:solidFill>
                <a:srgbClr val="1C468A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3798833" y="4475768"/>
                <a:ext cx="64183" cy="20214"/>
              </a:xfrm>
              <a:custGeom>
                <a:avLst/>
                <a:gdLst>
                  <a:gd name="connsiteX0" fmla="*/ 0 w 64183"/>
                  <a:gd name="connsiteY0" fmla="*/ 8611 h 20214"/>
                  <a:gd name="connsiteX1" fmla="*/ 36876 w 64183"/>
                  <a:gd name="connsiteY1" fmla="*/ 19997 h 20214"/>
                  <a:gd name="connsiteX2" fmla="*/ 64163 w 64183"/>
                  <a:gd name="connsiteY2" fmla="*/ 3449 h 20214"/>
                  <a:gd name="connsiteX3" fmla="*/ 0 w 64183"/>
                  <a:gd name="connsiteY3" fmla="*/ 8611 h 20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83" h="20214">
                    <a:moveTo>
                      <a:pt x="0" y="8611"/>
                    </a:moveTo>
                    <a:cubicBezTo>
                      <a:pt x="0" y="8611"/>
                      <a:pt x="3134" y="22071"/>
                      <a:pt x="36876" y="19997"/>
                    </a:cubicBezTo>
                    <a:cubicBezTo>
                      <a:pt x="36876" y="19997"/>
                      <a:pt x="65039" y="18292"/>
                      <a:pt x="64163" y="3449"/>
                    </a:cubicBezTo>
                    <a:cubicBezTo>
                      <a:pt x="64117" y="3449"/>
                      <a:pt x="36876" y="-7060"/>
                      <a:pt x="0" y="86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3366930" y="4926195"/>
                <a:ext cx="341482" cy="622509"/>
              </a:xfrm>
              <a:custGeom>
                <a:avLst/>
                <a:gdLst>
                  <a:gd name="connsiteX0" fmla="*/ 3685 w 341482"/>
                  <a:gd name="connsiteY0" fmla="*/ 593513 h 622509"/>
                  <a:gd name="connsiteX1" fmla="*/ 78727 w 341482"/>
                  <a:gd name="connsiteY1" fmla="*/ 621170 h 622509"/>
                  <a:gd name="connsiteX2" fmla="*/ 341466 w 341482"/>
                  <a:gd name="connsiteY2" fmla="*/ 459839 h 622509"/>
                  <a:gd name="connsiteX3" fmla="*/ 326762 w 341482"/>
                  <a:gd name="connsiteY3" fmla="*/ 270390 h 622509"/>
                  <a:gd name="connsiteX4" fmla="*/ 117769 w 341482"/>
                  <a:gd name="connsiteY4" fmla="*/ 0 h 622509"/>
                  <a:gd name="connsiteX5" fmla="*/ 73288 w 341482"/>
                  <a:gd name="connsiteY5" fmla="*/ 188988 h 622509"/>
                  <a:gd name="connsiteX6" fmla="*/ 3685 w 341482"/>
                  <a:gd name="connsiteY6" fmla="*/ 593513 h 62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482" h="622509">
                    <a:moveTo>
                      <a:pt x="3685" y="593513"/>
                    </a:moveTo>
                    <a:cubicBezTo>
                      <a:pt x="12904" y="618957"/>
                      <a:pt x="41022" y="625779"/>
                      <a:pt x="78727" y="621170"/>
                    </a:cubicBezTo>
                    <a:cubicBezTo>
                      <a:pt x="128509" y="599459"/>
                      <a:pt x="343632" y="516120"/>
                      <a:pt x="341466" y="459839"/>
                    </a:cubicBezTo>
                    <a:cubicBezTo>
                      <a:pt x="337871" y="376270"/>
                      <a:pt x="299981" y="373596"/>
                      <a:pt x="326762" y="270390"/>
                    </a:cubicBezTo>
                    <a:cubicBezTo>
                      <a:pt x="348196" y="187420"/>
                      <a:pt x="149436" y="33510"/>
                      <a:pt x="117769" y="0"/>
                    </a:cubicBezTo>
                    <a:cubicBezTo>
                      <a:pt x="58123" y="113069"/>
                      <a:pt x="56510" y="118417"/>
                      <a:pt x="73288" y="188988"/>
                    </a:cubicBezTo>
                    <a:cubicBezTo>
                      <a:pt x="105093" y="322800"/>
                      <a:pt x="-23003" y="519485"/>
                      <a:pt x="3685" y="593513"/>
                    </a:cubicBezTo>
                    <a:close/>
                  </a:path>
                </a:pathLst>
              </a:custGeom>
              <a:solidFill>
                <a:srgbClr val="163560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3329138" y="4612061"/>
                <a:ext cx="326065" cy="606096"/>
              </a:xfrm>
              <a:custGeom>
                <a:avLst/>
                <a:gdLst>
                  <a:gd name="connsiteX0" fmla="*/ 17140 w 326065"/>
                  <a:gd name="connsiteY0" fmla="*/ 606097 h 606096"/>
                  <a:gd name="connsiteX1" fmla="*/ 121175 w 326065"/>
                  <a:gd name="connsiteY1" fmla="*/ 509990 h 606096"/>
                  <a:gd name="connsiteX2" fmla="*/ 281630 w 326065"/>
                  <a:gd name="connsiteY2" fmla="*/ 258775 h 606096"/>
                  <a:gd name="connsiteX3" fmla="*/ 326065 w 326065"/>
                  <a:gd name="connsiteY3" fmla="*/ 0 h 606096"/>
                  <a:gd name="connsiteX4" fmla="*/ 139336 w 326065"/>
                  <a:gd name="connsiteY4" fmla="*/ 75549 h 606096"/>
                  <a:gd name="connsiteX5" fmla="*/ 17140 w 326065"/>
                  <a:gd name="connsiteY5" fmla="*/ 606097 h 606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065" h="606096">
                    <a:moveTo>
                      <a:pt x="17140" y="606097"/>
                    </a:moveTo>
                    <a:cubicBezTo>
                      <a:pt x="55306" y="552535"/>
                      <a:pt x="95039" y="524233"/>
                      <a:pt x="121175" y="509990"/>
                    </a:cubicBezTo>
                    <a:cubicBezTo>
                      <a:pt x="115183" y="494456"/>
                      <a:pt x="281630" y="290395"/>
                      <a:pt x="281630" y="258775"/>
                    </a:cubicBezTo>
                    <a:cubicBezTo>
                      <a:pt x="281630" y="227154"/>
                      <a:pt x="326065" y="0"/>
                      <a:pt x="326065" y="0"/>
                    </a:cubicBezTo>
                    <a:cubicBezTo>
                      <a:pt x="326065" y="0"/>
                      <a:pt x="187320" y="8574"/>
                      <a:pt x="139336" y="75549"/>
                    </a:cubicBezTo>
                    <a:cubicBezTo>
                      <a:pt x="79275" y="159302"/>
                      <a:pt x="-45503" y="481642"/>
                      <a:pt x="17140" y="606097"/>
                    </a:cubicBezTo>
                    <a:close/>
                  </a:path>
                </a:pathLst>
              </a:custGeom>
              <a:solidFill>
                <a:srgbClr val="1C468A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3344486" y="5122051"/>
                <a:ext cx="382993" cy="119015"/>
              </a:xfrm>
              <a:custGeom>
                <a:avLst/>
                <a:gdLst>
                  <a:gd name="connsiteX0" fmla="*/ 105827 w 382993"/>
                  <a:gd name="connsiteY0" fmla="*/ 0 h 119015"/>
                  <a:gd name="connsiteX1" fmla="*/ 382993 w 382993"/>
                  <a:gd name="connsiteY1" fmla="*/ 72322 h 119015"/>
                  <a:gd name="connsiteX2" fmla="*/ 356996 w 382993"/>
                  <a:gd name="connsiteY2" fmla="*/ 119016 h 119015"/>
                  <a:gd name="connsiteX3" fmla="*/ 1791 w 382993"/>
                  <a:gd name="connsiteY3" fmla="*/ 95969 h 119015"/>
                  <a:gd name="connsiteX4" fmla="*/ 105827 w 382993"/>
                  <a:gd name="connsiteY4" fmla="*/ 0 h 119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993" h="119015">
                    <a:moveTo>
                      <a:pt x="105827" y="0"/>
                    </a:moveTo>
                    <a:lnTo>
                      <a:pt x="382993" y="72322"/>
                    </a:lnTo>
                    <a:lnTo>
                      <a:pt x="356996" y="119016"/>
                    </a:lnTo>
                    <a:cubicBezTo>
                      <a:pt x="356996" y="119016"/>
                      <a:pt x="19676" y="116665"/>
                      <a:pt x="1791" y="95969"/>
                    </a:cubicBezTo>
                    <a:cubicBezTo>
                      <a:pt x="-16093" y="75272"/>
                      <a:pt x="105827" y="0"/>
                      <a:pt x="105827" y="0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3926745" y="5034333"/>
                <a:ext cx="227614" cy="172861"/>
              </a:xfrm>
              <a:custGeom>
                <a:avLst/>
                <a:gdLst>
                  <a:gd name="connsiteX0" fmla="*/ 0 w 227614"/>
                  <a:gd name="connsiteY0" fmla="*/ 0 h 172861"/>
                  <a:gd name="connsiteX1" fmla="*/ 119523 w 227614"/>
                  <a:gd name="connsiteY1" fmla="*/ 165663 h 172861"/>
                  <a:gd name="connsiteX2" fmla="*/ 227615 w 227614"/>
                  <a:gd name="connsiteY2" fmla="*/ 142616 h 172861"/>
                  <a:gd name="connsiteX3" fmla="*/ 203093 w 227614"/>
                  <a:gd name="connsiteY3" fmla="*/ 92281 h 172861"/>
                  <a:gd name="connsiteX4" fmla="*/ 143492 w 227614"/>
                  <a:gd name="connsiteY4" fmla="*/ 107308 h 172861"/>
                  <a:gd name="connsiteX5" fmla="*/ 0 w 227614"/>
                  <a:gd name="connsiteY5" fmla="*/ 0 h 17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614" h="172861">
                    <a:moveTo>
                      <a:pt x="0" y="0"/>
                    </a:moveTo>
                    <a:cubicBezTo>
                      <a:pt x="23647" y="38213"/>
                      <a:pt x="65685" y="134135"/>
                      <a:pt x="119523" y="165663"/>
                    </a:cubicBezTo>
                    <a:cubicBezTo>
                      <a:pt x="154831" y="186268"/>
                      <a:pt x="202770" y="157597"/>
                      <a:pt x="227615" y="142616"/>
                    </a:cubicBezTo>
                    <a:cubicBezTo>
                      <a:pt x="218036" y="126559"/>
                      <a:pt x="209832" y="109721"/>
                      <a:pt x="203093" y="92281"/>
                    </a:cubicBezTo>
                    <a:cubicBezTo>
                      <a:pt x="183272" y="96891"/>
                      <a:pt x="159118" y="102606"/>
                      <a:pt x="143492" y="107308"/>
                    </a:cubicBezTo>
                    <a:cubicBezTo>
                      <a:pt x="113162" y="11634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63560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3701435" y="5174602"/>
                <a:ext cx="216581" cy="78102"/>
              </a:xfrm>
              <a:custGeom>
                <a:avLst/>
                <a:gdLst>
                  <a:gd name="connsiteX0" fmla="*/ 26044 w 216581"/>
                  <a:gd name="connsiteY0" fmla="*/ 19771 h 78102"/>
                  <a:gd name="connsiteX1" fmla="*/ 133858 w 216581"/>
                  <a:gd name="connsiteY1" fmla="*/ 873 h 78102"/>
                  <a:gd name="connsiteX2" fmla="*/ 215630 w 216581"/>
                  <a:gd name="connsiteY2" fmla="*/ 66465 h 78102"/>
                  <a:gd name="connsiteX3" fmla="*/ 114222 w 216581"/>
                  <a:gd name="connsiteY3" fmla="*/ 62685 h 78102"/>
                  <a:gd name="connsiteX4" fmla="*/ 42407 w 216581"/>
                  <a:gd name="connsiteY4" fmla="*/ 77666 h 78102"/>
                  <a:gd name="connsiteX5" fmla="*/ 0 w 216581"/>
                  <a:gd name="connsiteY5" fmla="*/ 66465 h 78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6581" h="78102">
                    <a:moveTo>
                      <a:pt x="26044" y="19771"/>
                    </a:moveTo>
                    <a:cubicBezTo>
                      <a:pt x="26044" y="19771"/>
                      <a:pt x="113116" y="-4889"/>
                      <a:pt x="133858" y="873"/>
                    </a:cubicBezTo>
                    <a:cubicBezTo>
                      <a:pt x="154601" y="6634"/>
                      <a:pt x="225587" y="53697"/>
                      <a:pt x="215630" y="66465"/>
                    </a:cubicBezTo>
                    <a:cubicBezTo>
                      <a:pt x="205674" y="79233"/>
                      <a:pt x="143031" y="58813"/>
                      <a:pt x="114222" y="62685"/>
                    </a:cubicBezTo>
                    <a:cubicBezTo>
                      <a:pt x="85413" y="66557"/>
                      <a:pt x="63150" y="80754"/>
                      <a:pt x="42407" y="77666"/>
                    </a:cubicBezTo>
                    <a:cubicBezTo>
                      <a:pt x="27957" y="75244"/>
                      <a:pt x="13761" y="71495"/>
                      <a:pt x="0" y="66465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3727479" y="5159034"/>
                <a:ext cx="62665" cy="36293"/>
              </a:xfrm>
              <a:custGeom>
                <a:avLst/>
                <a:gdLst>
                  <a:gd name="connsiteX0" fmla="*/ 0 w 62665"/>
                  <a:gd name="connsiteY0" fmla="*/ 35339 h 36293"/>
                  <a:gd name="connsiteX1" fmla="*/ 54714 w 62665"/>
                  <a:gd name="connsiteY1" fmla="*/ 999 h 36293"/>
                  <a:gd name="connsiteX2" fmla="*/ 59538 w 62665"/>
                  <a:gd name="connsiteY2" fmla="*/ 999 h 36293"/>
                  <a:gd name="connsiteX3" fmla="*/ 60015 w 62665"/>
                  <a:gd name="connsiteY3" fmla="*/ 1598 h 36293"/>
                  <a:gd name="connsiteX4" fmla="*/ 51349 w 62665"/>
                  <a:gd name="connsiteY4" fmla="*/ 26443 h 36293"/>
                  <a:gd name="connsiteX5" fmla="*/ 0 w 62665"/>
                  <a:gd name="connsiteY5" fmla="*/ 35339 h 3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665" h="36293">
                    <a:moveTo>
                      <a:pt x="0" y="35339"/>
                    </a:moveTo>
                    <a:cubicBezTo>
                      <a:pt x="0" y="35339"/>
                      <a:pt x="42591" y="13444"/>
                      <a:pt x="54714" y="999"/>
                    </a:cubicBezTo>
                    <a:cubicBezTo>
                      <a:pt x="56046" y="-333"/>
                      <a:pt x="58206" y="-333"/>
                      <a:pt x="59538" y="999"/>
                    </a:cubicBezTo>
                    <a:cubicBezTo>
                      <a:pt x="59719" y="1181"/>
                      <a:pt x="59879" y="1381"/>
                      <a:pt x="60015" y="1598"/>
                    </a:cubicBezTo>
                    <a:cubicBezTo>
                      <a:pt x="63242" y="6714"/>
                      <a:pt x="66284" y="16625"/>
                      <a:pt x="51349" y="26443"/>
                    </a:cubicBezTo>
                    <a:cubicBezTo>
                      <a:pt x="29869" y="40594"/>
                      <a:pt x="0" y="35339"/>
                      <a:pt x="0" y="35339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3723653" y="5284580"/>
                <a:ext cx="406092" cy="32266"/>
              </a:xfrm>
              <a:custGeom>
                <a:avLst/>
                <a:gdLst>
                  <a:gd name="connsiteX0" fmla="*/ 406093 w 406092"/>
                  <a:gd name="connsiteY0" fmla="*/ 32266 h 32266"/>
                  <a:gd name="connsiteX1" fmla="*/ 0 w 406092"/>
                  <a:gd name="connsiteY1" fmla="*/ 32266 h 32266"/>
                  <a:gd name="connsiteX2" fmla="*/ 32266 w 406092"/>
                  <a:gd name="connsiteY2" fmla="*/ 0 h 32266"/>
                  <a:gd name="connsiteX3" fmla="*/ 406001 w 406092"/>
                  <a:gd name="connsiteY3" fmla="*/ 0 h 3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092" h="32266">
                    <a:moveTo>
                      <a:pt x="406093" y="32266"/>
                    </a:moveTo>
                    <a:lnTo>
                      <a:pt x="0" y="32266"/>
                    </a:lnTo>
                    <a:cubicBezTo>
                      <a:pt x="0" y="14446"/>
                      <a:pt x="14446" y="0"/>
                      <a:pt x="32266" y="0"/>
                    </a:cubicBezTo>
                    <a:lnTo>
                      <a:pt x="406001" y="0"/>
                    </a:lnTo>
                    <a:close/>
                  </a:path>
                </a:pathLst>
              </a:custGeom>
              <a:solidFill>
                <a:srgbClr val="ED7D2B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3973900" y="4874569"/>
                <a:ext cx="782546" cy="442277"/>
              </a:xfrm>
              <a:custGeom>
                <a:avLst/>
                <a:gdLst>
                  <a:gd name="connsiteX0" fmla="*/ 154693 w 782546"/>
                  <a:gd name="connsiteY0" fmla="*/ 0 h 442277"/>
                  <a:gd name="connsiteX1" fmla="*/ 782547 w 782546"/>
                  <a:gd name="connsiteY1" fmla="*/ 0 h 442277"/>
                  <a:gd name="connsiteX2" fmla="*/ 631956 w 782546"/>
                  <a:gd name="connsiteY2" fmla="*/ 442277 h 442277"/>
                  <a:gd name="connsiteX3" fmla="*/ 0 w 782546"/>
                  <a:gd name="connsiteY3" fmla="*/ 442277 h 442277"/>
                  <a:gd name="connsiteX4" fmla="*/ 154693 w 782546"/>
                  <a:gd name="connsiteY4" fmla="*/ 0 h 442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2546" h="442277">
                    <a:moveTo>
                      <a:pt x="154693" y="0"/>
                    </a:moveTo>
                    <a:lnTo>
                      <a:pt x="782547" y="0"/>
                    </a:lnTo>
                    <a:lnTo>
                      <a:pt x="631956" y="442277"/>
                    </a:lnTo>
                    <a:lnTo>
                      <a:pt x="0" y="442277"/>
                    </a:lnTo>
                    <a:lnTo>
                      <a:pt x="154693" y="0"/>
                    </a:lnTo>
                    <a:close/>
                  </a:path>
                </a:pathLst>
              </a:custGeom>
              <a:solidFill>
                <a:srgbClr val="ED7D2B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3983165" y="4874569"/>
                <a:ext cx="782546" cy="442277"/>
              </a:xfrm>
              <a:custGeom>
                <a:avLst/>
                <a:gdLst>
                  <a:gd name="connsiteX0" fmla="*/ 782547 w 782546"/>
                  <a:gd name="connsiteY0" fmla="*/ 0 h 442277"/>
                  <a:gd name="connsiteX1" fmla="*/ 631910 w 782546"/>
                  <a:gd name="connsiteY1" fmla="*/ 442277 h 442277"/>
                  <a:gd name="connsiteX2" fmla="*/ 0 w 782546"/>
                  <a:gd name="connsiteY2" fmla="*/ 442277 h 442277"/>
                  <a:gd name="connsiteX3" fmla="*/ 154647 w 782546"/>
                  <a:gd name="connsiteY3" fmla="*/ 0 h 442277"/>
                  <a:gd name="connsiteX4" fmla="*/ 782547 w 782546"/>
                  <a:gd name="connsiteY4" fmla="*/ 0 h 442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2546" h="442277">
                    <a:moveTo>
                      <a:pt x="782547" y="0"/>
                    </a:moveTo>
                    <a:lnTo>
                      <a:pt x="631910" y="442277"/>
                    </a:lnTo>
                    <a:lnTo>
                      <a:pt x="0" y="442277"/>
                    </a:lnTo>
                    <a:lnTo>
                      <a:pt x="154647" y="0"/>
                    </a:lnTo>
                    <a:lnTo>
                      <a:pt x="782547" y="0"/>
                    </a:lnTo>
                    <a:close/>
                  </a:path>
                </a:pathLst>
              </a:custGeom>
              <a:solidFill>
                <a:srgbClr val="F99746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4365105" y="5060976"/>
                <a:ext cx="62904" cy="61213"/>
              </a:xfrm>
              <a:custGeom>
                <a:avLst/>
                <a:gdLst>
                  <a:gd name="connsiteX0" fmla="*/ 62088 w 62904"/>
                  <a:gd name="connsiteY0" fmla="*/ 30607 h 61213"/>
                  <a:gd name="connsiteX1" fmla="*/ 24429 w 62904"/>
                  <a:gd name="connsiteY1" fmla="*/ 61214 h 61213"/>
                  <a:gd name="connsiteX2" fmla="*/ 875 w 62904"/>
                  <a:gd name="connsiteY2" fmla="*/ 30607 h 61213"/>
                  <a:gd name="connsiteX3" fmla="*/ 38534 w 62904"/>
                  <a:gd name="connsiteY3" fmla="*/ 0 h 61213"/>
                  <a:gd name="connsiteX4" fmla="*/ 62088 w 62904"/>
                  <a:gd name="connsiteY4" fmla="*/ 30607 h 6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04" h="61213">
                    <a:moveTo>
                      <a:pt x="62088" y="30607"/>
                    </a:moveTo>
                    <a:cubicBezTo>
                      <a:pt x="57628" y="47978"/>
                      <a:pt x="42345" y="60399"/>
                      <a:pt x="24429" y="61214"/>
                    </a:cubicBezTo>
                    <a:cubicBezTo>
                      <a:pt x="7512" y="61213"/>
                      <a:pt x="-3228" y="47385"/>
                      <a:pt x="875" y="30607"/>
                    </a:cubicBezTo>
                    <a:cubicBezTo>
                      <a:pt x="5362" y="13252"/>
                      <a:pt x="20629" y="844"/>
                      <a:pt x="38534" y="0"/>
                    </a:cubicBezTo>
                    <a:cubicBezTo>
                      <a:pt x="55451" y="0"/>
                      <a:pt x="66006" y="13736"/>
                      <a:pt x="62088" y="30607"/>
                    </a:cubicBezTo>
                    <a:close/>
                  </a:path>
                </a:pathLst>
              </a:custGeom>
              <a:solidFill>
                <a:srgbClr val="F9DDB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4196583" y="4874385"/>
                <a:ext cx="569128" cy="442230"/>
              </a:xfrm>
              <a:custGeom>
                <a:avLst/>
                <a:gdLst>
                  <a:gd name="connsiteX0" fmla="*/ 569129 w 569128"/>
                  <a:gd name="connsiteY0" fmla="*/ 184 h 442230"/>
                  <a:gd name="connsiteX1" fmla="*/ 418492 w 569128"/>
                  <a:gd name="connsiteY1" fmla="*/ 442231 h 442230"/>
                  <a:gd name="connsiteX2" fmla="*/ 0 w 569128"/>
                  <a:gd name="connsiteY2" fmla="*/ 442231 h 442230"/>
                  <a:gd name="connsiteX3" fmla="*/ 363409 w 569128"/>
                  <a:gd name="connsiteY3" fmla="*/ 0 h 44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9128" h="442230">
                    <a:moveTo>
                      <a:pt x="569129" y="184"/>
                    </a:moveTo>
                    <a:lnTo>
                      <a:pt x="418492" y="442231"/>
                    </a:lnTo>
                    <a:lnTo>
                      <a:pt x="0" y="442231"/>
                    </a:lnTo>
                    <a:cubicBezTo>
                      <a:pt x="277213" y="347645"/>
                      <a:pt x="351009" y="59139"/>
                      <a:pt x="363409" y="0"/>
                    </a:cubicBezTo>
                    <a:close/>
                  </a:path>
                </a:pathLst>
              </a:custGeom>
              <a:solidFill>
                <a:srgbClr val="ED893E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2931547" y="5384790"/>
                <a:ext cx="251463" cy="1285299"/>
              </a:xfrm>
              <a:custGeom>
                <a:avLst/>
                <a:gdLst>
                  <a:gd name="connsiteX0" fmla="*/ 11403 w 251463"/>
                  <a:gd name="connsiteY0" fmla="*/ 1285300 h 1285299"/>
                  <a:gd name="connsiteX1" fmla="*/ 27490 w 251463"/>
                  <a:gd name="connsiteY1" fmla="*/ 1272070 h 1285299"/>
                  <a:gd name="connsiteX2" fmla="*/ 106358 w 251463"/>
                  <a:gd name="connsiteY2" fmla="*/ 824954 h 1285299"/>
                  <a:gd name="connsiteX3" fmla="*/ 219750 w 251463"/>
                  <a:gd name="connsiteY3" fmla="*/ 182073 h 1285299"/>
                  <a:gd name="connsiteX4" fmla="*/ 251463 w 251463"/>
                  <a:gd name="connsiteY4" fmla="*/ 2305 h 1285299"/>
                  <a:gd name="connsiteX5" fmla="*/ 170706 w 251463"/>
                  <a:gd name="connsiteY5" fmla="*/ 0 h 1285299"/>
                  <a:gd name="connsiteX6" fmla="*/ 156877 w 251463"/>
                  <a:gd name="connsiteY6" fmla="*/ 104358 h 1285299"/>
                  <a:gd name="connsiteX7" fmla="*/ 58466 w 251463"/>
                  <a:gd name="connsiteY7" fmla="*/ 837676 h 1285299"/>
                  <a:gd name="connsiteX8" fmla="*/ 110 w 251463"/>
                  <a:gd name="connsiteY8" fmla="*/ 1272347 h 1285299"/>
                  <a:gd name="connsiteX9" fmla="*/ 9820 w 251463"/>
                  <a:gd name="connsiteY9" fmla="*/ 1285191 h 1285299"/>
                  <a:gd name="connsiteX10" fmla="*/ 11403 w 251463"/>
                  <a:gd name="connsiteY10" fmla="*/ 1285300 h 128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1463" h="1285299">
                    <a:moveTo>
                      <a:pt x="11403" y="1285300"/>
                    </a:moveTo>
                    <a:cubicBezTo>
                      <a:pt x="19255" y="1285349"/>
                      <a:pt x="26022" y="1279784"/>
                      <a:pt x="27490" y="1272070"/>
                    </a:cubicBezTo>
                    <a:lnTo>
                      <a:pt x="106358" y="824954"/>
                    </a:lnTo>
                    <a:lnTo>
                      <a:pt x="219750" y="182073"/>
                    </a:lnTo>
                    <a:lnTo>
                      <a:pt x="251463" y="2305"/>
                    </a:lnTo>
                    <a:lnTo>
                      <a:pt x="170706" y="0"/>
                    </a:lnTo>
                    <a:lnTo>
                      <a:pt x="156877" y="104358"/>
                    </a:lnTo>
                    <a:lnTo>
                      <a:pt x="58466" y="837676"/>
                    </a:lnTo>
                    <a:lnTo>
                      <a:pt x="110" y="1272347"/>
                    </a:lnTo>
                    <a:cubicBezTo>
                      <a:pt x="-756" y="1278575"/>
                      <a:pt x="3591" y="1284326"/>
                      <a:pt x="9820" y="1285191"/>
                    </a:cubicBezTo>
                    <a:cubicBezTo>
                      <a:pt x="10344" y="1285264"/>
                      <a:pt x="10873" y="1285300"/>
                      <a:pt x="11403" y="1285300"/>
                    </a:cubicBezTo>
                    <a:close/>
                  </a:path>
                </a:pathLst>
              </a:custGeom>
              <a:solidFill>
                <a:srgbClr val="95C0F4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3088240" y="5384974"/>
                <a:ext cx="94770" cy="182073"/>
              </a:xfrm>
              <a:custGeom>
                <a:avLst/>
                <a:gdLst>
                  <a:gd name="connsiteX0" fmla="*/ 0 w 94770"/>
                  <a:gd name="connsiteY0" fmla="*/ 104404 h 182073"/>
                  <a:gd name="connsiteX1" fmla="*/ 63057 w 94770"/>
                  <a:gd name="connsiteY1" fmla="*/ 182073 h 182073"/>
                  <a:gd name="connsiteX2" fmla="*/ 94770 w 94770"/>
                  <a:gd name="connsiteY2" fmla="*/ 2305 h 182073"/>
                  <a:gd name="connsiteX3" fmla="*/ 14013 w 94770"/>
                  <a:gd name="connsiteY3" fmla="*/ 0 h 18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770" h="182073">
                    <a:moveTo>
                      <a:pt x="0" y="104404"/>
                    </a:moveTo>
                    <a:cubicBezTo>
                      <a:pt x="52317" y="127451"/>
                      <a:pt x="63057" y="182073"/>
                      <a:pt x="63057" y="182073"/>
                    </a:cubicBezTo>
                    <a:lnTo>
                      <a:pt x="94770" y="2305"/>
                    </a:lnTo>
                    <a:lnTo>
                      <a:pt x="14013" y="0"/>
                    </a:lnTo>
                    <a:close/>
                  </a:path>
                </a:pathLst>
              </a:custGeom>
              <a:solidFill>
                <a:srgbClr val="78ACEA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4712335" y="5384790"/>
                <a:ext cx="251462" cy="1285299"/>
              </a:xfrm>
              <a:custGeom>
                <a:avLst/>
                <a:gdLst>
                  <a:gd name="connsiteX0" fmla="*/ 240060 w 251462"/>
                  <a:gd name="connsiteY0" fmla="*/ 1285300 h 1285299"/>
                  <a:gd name="connsiteX1" fmla="*/ 223973 w 251462"/>
                  <a:gd name="connsiteY1" fmla="*/ 1272070 h 1285299"/>
                  <a:gd name="connsiteX2" fmla="*/ 145152 w 251462"/>
                  <a:gd name="connsiteY2" fmla="*/ 824954 h 1285299"/>
                  <a:gd name="connsiteX3" fmla="*/ 31713 w 251462"/>
                  <a:gd name="connsiteY3" fmla="*/ 182073 h 1285299"/>
                  <a:gd name="connsiteX4" fmla="*/ 0 w 251462"/>
                  <a:gd name="connsiteY4" fmla="*/ 2305 h 1285299"/>
                  <a:gd name="connsiteX5" fmla="*/ 80757 w 251462"/>
                  <a:gd name="connsiteY5" fmla="*/ 0 h 1285299"/>
                  <a:gd name="connsiteX6" fmla="*/ 94585 w 251462"/>
                  <a:gd name="connsiteY6" fmla="*/ 104358 h 1285299"/>
                  <a:gd name="connsiteX7" fmla="*/ 193044 w 251462"/>
                  <a:gd name="connsiteY7" fmla="*/ 837676 h 1285299"/>
                  <a:gd name="connsiteX8" fmla="*/ 251353 w 251462"/>
                  <a:gd name="connsiteY8" fmla="*/ 1272347 h 1285299"/>
                  <a:gd name="connsiteX9" fmla="*/ 241643 w 251462"/>
                  <a:gd name="connsiteY9" fmla="*/ 1285191 h 1285299"/>
                  <a:gd name="connsiteX10" fmla="*/ 240060 w 251462"/>
                  <a:gd name="connsiteY10" fmla="*/ 1285300 h 128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1462" h="1285299">
                    <a:moveTo>
                      <a:pt x="240060" y="1285300"/>
                    </a:moveTo>
                    <a:cubicBezTo>
                      <a:pt x="232208" y="1285349"/>
                      <a:pt x="225441" y="1279784"/>
                      <a:pt x="223973" y="1272070"/>
                    </a:cubicBezTo>
                    <a:lnTo>
                      <a:pt x="145152" y="824954"/>
                    </a:lnTo>
                    <a:lnTo>
                      <a:pt x="31713" y="182073"/>
                    </a:lnTo>
                    <a:lnTo>
                      <a:pt x="0" y="2305"/>
                    </a:lnTo>
                    <a:lnTo>
                      <a:pt x="80757" y="0"/>
                    </a:lnTo>
                    <a:lnTo>
                      <a:pt x="94585" y="104358"/>
                    </a:lnTo>
                    <a:lnTo>
                      <a:pt x="193044" y="837676"/>
                    </a:lnTo>
                    <a:lnTo>
                      <a:pt x="251353" y="1272347"/>
                    </a:lnTo>
                    <a:cubicBezTo>
                      <a:pt x="252218" y="1278575"/>
                      <a:pt x="247871" y="1284326"/>
                      <a:pt x="241643" y="1285191"/>
                    </a:cubicBezTo>
                    <a:cubicBezTo>
                      <a:pt x="241119" y="1285264"/>
                      <a:pt x="240590" y="1285300"/>
                      <a:pt x="240060" y="1285300"/>
                    </a:cubicBezTo>
                    <a:close/>
                  </a:path>
                </a:pathLst>
              </a:custGeom>
              <a:solidFill>
                <a:srgbClr val="95C0F4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4712335" y="5384974"/>
                <a:ext cx="94770" cy="182073"/>
              </a:xfrm>
              <a:custGeom>
                <a:avLst/>
                <a:gdLst>
                  <a:gd name="connsiteX0" fmla="*/ 94770 w 94770"/>
                  <a:gd name="connsiteY0" fmla="*/ 104404 h 182073"/>
                  <a:gd name="connsiteX1" fmla="*/ 31713 w 94770"/>
                  <a:gd name="connsiteY1" fmla="*/ 182073 h 182073"/>
                  <a:gd name="connsiteX2" fmla="*/ 0 w 94770"/>
                  <a:gd name="connsiteY2" fmla="*/ 2305 h 182073"/>
                  <a:gd name="connsiteX3" fmla="*/ 80757 w 94770"/>
                  <a:gd name="connsiteY3" fmla="*/ 0 h 182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770" h="182073">
                    <a:moveTo>
                      <a:pt x="94770" y="104404"/>
                    </a:moveTo>
                    <a:cubicBezTo>
                      <a:pt x="42453" y="127451"/>
                      <a:pt x="31713" y="182073"/>
                      <a:pt x="31713" y="182073"/>
                    </a:cubicBezTo>
                    <a:lnTo>
                      <a:pt x="0" y="2305"/>
                    </a:lnTo>
                    <a:lnTo>
                      <a:pt x="80757" y="0"/>
                    </a:lnTo>
                    <a:close/>
                  </a:path>
                </a:pathLst>
              </a:custGeom>
              <a:solidFill>
                <a:srgbClr val="78ACEA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 rot="10800000">
                <a:off x="2839744" y="5316754"/>
                <a:ext cx="2167456" cy="141141"/>
              </a:xfrm>
              <a:custGeom>
                <a:avLst/>
                <a:gdLst>
                  <a:gd name="connsiteX0" fmla="*/ 2118015 w 2167456"/>
                  <a:gd name="connsiteY0" fmla="*/ -316 h 141141"/>
                  <a:gd name="connsiteX1" fmla="*/ 2167290 w 2167456"/>
                  <a:gd name="connsiteY1" fmla="*/ -316 h 141141"/>
                  <a:gd name="connsiteX2" fmla="*/ 2167290 w 2167456"/>
                  <a:gd name="connsiteY2" fmla="*/ 140826 h 141141"/>
                  <a:gd name="connsiteX3" fmla="*/ 2118015 w 2167456"/>
                  <a:gd name="connsiteY3" fmla="*/ 140826 h 141141"/>
                  <a:gd name="connsiteX4" fmla="*/ 49109 w 2167456"/>
                  <a:gd name="connsiteY4" fmla="*/ 140826 h 141141"/>
                  <a:gd name="connsiteX5" fmla="*/ 49109 w 2167456"/>
                  <a:gd name="connsiteY5" fmla="*/ -316 h 141141"/>
                  <a:gd name="connsiteX6" fmla="*/ -166 w 2167456"/>
                  <a:gd name="connsiteY6" fmla="*/ -316 h 141141"/>
                  <a:gd name="connsiteX7" fmla="*/ 49109 w 2167456"/>
                  <a:gd name="connsiteY7" fmla="*/ -316 h 14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67456" h="141141">
                    <a:moveTo>
                      <a:pt x="2118015" y="-316"/>
                    </a:moveTo>
                    <a:cubicBezTo>
                      <a:pt x="2145229" y="-316"/>
                      <a:pt x="2167290" y="-316"/>
                      <a:pt x="2167290" y="-316"/>
                    </a:cubicBezTo>
                    <a:lnTo>
                      <a:pt x="2167290" y="140826"/>
                    </a:lnTo>
                    <a:cubicBezTo>
                      <a:pt x="2167290" y="140826"/>
                      <a:pt x="2145229" y="140826"/>
                      <a:pt x="2118015" y="140826"/>
                    </a:cubicBezTo>
                    <a:lnTo>
                      <a:pt x="49109" y="140826"/>
                    </a:lnTo>
                    <a:lnTo>
                      <a:pt x="49109" y="-316"/>
                    </a:lnTo>
                    <a:cubicBezTo>
                      <a:pt x="21895" y="-316"/>
                      <a:pt x="-166" y="-316"/>
                      <a:pt x="-166" y="-316"/>
                    </a:cubicBezTo>
                    <a:cubicBezTo>
                      <a:pt x="-166" y="-316"/>
                      <a:pt x="21895" y="-316"/>
                      <a:pt x="49109" y="-316"/>
                    </a:cubicBezTo>
                    <a:close/>
                  </a:path>
                </a:pathLst>
              </a:custGeom>
              <a:solidFill>
                <a:srgbClr val="78ACEA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7987741" y="5241528"/>
                <a:ext cx="88616" cy="94413"/>
              </a:xfrm>
              <a:custGeom>
                <a:avLst/>
                <a:gdLst>
                  <a:gd name="connsiteX0" fmla="*/ 40125 w 88616"/>
                  <a:gd name="connsiteY0" fmla="*/ 0 h 94413"/>
                  <a:gd name="connsiteX1" fmla="*/ 3250 w 88616"/>
                  <a:gd name="connsiteY1" fmla="*/ 75641 h 94413"/>
                  <a:gd name="connsiteX2" fmla="*/ 74788 w 88616"/>
                  <a:gd name="connsiteY2" fmla="*/ 90991 h 94413"/>
                  <a:gd name="connsiteX3" fmla="*/ 88617 w 88616"/>
                  <a:gd name="connsiteY3" fmla="*/ 1844 h 94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616" h="94413">
                    <a:moveTo>
                      <a:pt x="40125" y="0"/>
                    </a:moveTo>
                    <a:cubicBezTo>
                      <a:pt x="40125" y="0"/>
                      <a:pt x="-13529" y="66561"/>
                      <a:pt x="3250" y="75641"/>
                    </a:cubicBezTo>
                    <a:cubicBezTo>
                      <a:pt x="20028" y="84722"/>
                      <a:pt x="64325" y="101685"/>
                      <a:pt x="74788" y="90991"/>
                    </a:cubicBezTo>
                    <a:cubicBezTo>
                      <a:pt x="85252" y="80297"/>
                      <a:pt x="88617" y="1844"/>
                      <a:pt x="88617" y="1844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7975716" y="5242864"/>
                <a:ext cx="54316" cy="53344"/>
              </a:xfrm>
              <a:custGeom>
                <a:avLst/>
                <a:gdLst>
                  <a:gd name="connsiteX0" fmla="*/ 54317 w 54316"/>
                  <a:gd name="connsiteY0" fmla="*/ 0 h 53344"/>
                  <a:gd name="connsiteX1" fmla="*/ 23757 w 54316"/>
                  <a:gd name="connsiteY1" fmla="*/ 19037 h 53344"/>
                  <a:gd name="connsiteX2" fmla="*/ 709 w 54316"/>
                  <a:gd name="connsiteY2" fmla="*/ 52640 h 53344"/>
                  <a:gd name="connsiteX3" fmla="*/ 32975 w 54316"/>
                  <a:gd name="connsiteY3" fmla="*/ 36184 h 5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16" h="53344">
                    <a:moveTo>
                      <a:pt x="54317" y="0"/>
                    </a:moveTo>
                    <a:cubicBezTo>
                      <a:pt x="54317" y="0"/>
                      <a:pt x="32376" y="7606"/>
                      <a:pt x="23757" y="19037"/>
                    </a:cubicBezTo>
                    <a:cubicBezTo>
                      <a:pt x="15136" y="30468"/>
                      <a:pt x="-3900" y="47846"/>
                      <a:pt x="709" y="52640"/>
                    </a:cubicBezTo>
                    <a:cubicBezTo>
                      <a:pt x="5319" y="57434"/>
                      <a:pt x="32975" y="36184"/>
                      <a:pt x="32975" y="36184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8026859" y="4352687"/>
                <a:ext cx="203869" cy="910827"/>
              </a:xfrm>
              <a:custGeom>
                <a:avLst/>
                <a:gdLst>
                  <a:gd name="connsiteX0" fmla="*/ 203870 w 203869"/>
                  <a:gd name="connsiteY0" fmla="*/ 0 h 910827"/>
                  <a:gd name="connsiteX1" fmla="*/ 138000 w 203869"/>
                  <a:gd name="connsiteY1" fmla="*/ 579178 h 910827"/>
                  <a:gd name="connsiteX2" fmla="*/ 125417 w 203869"/>
                  <a:gd name="connsiteY2" fmla="*/ 626102 h 910827"/>
                  <a:gd name="connsiteX3" fmla="*/ 89647 w 203869"/>
                  <a:gd name="connsiteY3" fmla="*/ 765445 h 910827"/>
                  <a:gd name="connsiteX4" fmla="*/ 52772 w 203869"/>
                  <a:gd name="connsiteY4" fmla="*/ 910828 h 910827"/>
                  <a:gd name="connsiteX5" fmla="*/ 224 w 203869"/>
                  <a:gd name="connsiteY5" fmla="*/ 893496 h 910827"/>
                  <a:gd name="connsiteX6" fmla="*/ 11010 w 203869"/>
                  <a:gd name="connsiteY6" fmla="*/ 557006 h 910827"/>
                  <a:gd name="connsiteX7" fmla="*/ 89371 w 203869"/>
                  <a:gd name="connsiteY7" fmla="*/ 54576 h 910827"/>
                  <a:gd name="connsiteX8" fmla="*/ 203870 w 203869"/>
                  <a:gd name="connsiteY8" fmla="*/ 0 h 910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869" h="910827">
                    <a:moveTo>
                      <a:pt x="203870" y="0"/>
                    </a:moveTo>
                    <a:cubicBezTo>
                      <a:pt x="203870" y="0"/>
                      <a:pt x="143394" y="563137"/>
                      <a:pt x="138000" y="579178"/>
                    </a:cubicBezTo>
                    <a:cubicBezTo>
                      <a:pt x="136848" y="582635"/>
                      <a:pt x="132101" y="600473"/>
                      <a:pt x="125417" y="626102"/>
                    </a:cubicBezTo>
                    <a:cubicBezTo>
                      <a:pt x="115875" y="662977"/>
                      <a:pt x="102369" y="715387"/>
                      <a:pt x="89647" y="765445"/>
                    </a:cubicBezTo>
                    <a:cubicBezTo>
                      <a:pt x="70426" y="841040"/>
                      <a:pt x="52772" y="910828"/>
                      <a:pt x="52772" y="910828"/>
                    </a:cubicBezTo>
                    <a:lnTo>
                      <a:pt x="224" y="893496"/>
                    </a:lnTo>
                    <a:cubicBezTo>
                      <a:pt x="224" y="893496"/>
                      <a:pt x="-2496" y="619833"/>
                      <a:pt x="11010" y="557006"/>
                    </a:cubicBezTo>
                    <a:cubicBezTo>
                      <a:pt x="24516" y="494179"/>
                      <a:pt x="67752" y="106801"/>
                      <a:pt x="89371" y="54576"/>
                    </a:cubicBezTo>
                    <a:cubicBezTo>
                      <a:pt x="110989" y="2351"/>
                      <a:pt x="203870" y="0"/>
                      <a:pt x="203870" y="0"/>
                    </a:cubicBezTo>
                    <a:close/>
                  </a:path>
                </a:pathLst>
              </a:custGeom>
              <a:solidFill>
                <a:srgbClr val="AEC3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7714855" y="5314916"/>
                <a:ext cx="528761" cy="390767"/>
              </a:xfrm>
              <a:custGeom>
                <a:avLst/>
                <a:gdLst>
                  <a:gd name="connsiteX0" fmla="*/ 390082 w 528761"/>
                  <a:gd name="connsiteY0" fmla="*/ 388156 h 390767"/>
                  <a:gd name="connsiteX1" fmla="*/ 60184 w 528761"/>
                  <a:gd name="connsiteY1" fmla="*/ 301637 h 390767"/>
                  <a:gd name="connsiteX2" fmla="*/ 2612 w 528761"/>
                  <a:gd name="connsiteY2" fmla="*/ 203087 h 390767"/>
                  <a:gd name="connsiteX3" fmla="*/ 40086 w 528761"/>
                  <a:gd name="connsiteY3" fmla="*/ 60194 h 390767"/>
                  <a:gd name="connsiteX4" fmla="*/ 138637 w 528761"/>
                  <a:gd name="connsiteY4" fmla="*/ 2622 h 390767"/>
                  <a:gd name="connsiteX5" fmla="*/ 468535 w 528761"/>
                  <a:gd name="connsiteY5" fmla="*/ 89141 h 390767"/>
                  <a:gd name="connsiteX6" fmla="*/ 526153 w 528761"/>
                  <a:gd name="connsiteY6" fmla="*/ 187691 h 390767"/>
                  <a:gd name="connsiteX7" fmla="*/ 488632 w 528761"/>
                  <a:gd name="connsiteY7" fmla="*/ 330584 h 390767"/>
                  <a:gd name="connsiteX8" fmla="*/ 390082 w 528761"/>
                  <a:gd name="connsiteY8" fmla="*/ 388156 h 390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8761" h="390767">
                    <a:moveTo>
                      <a:pt x="390082" y="388156"/>
                    </a:moveTo>
                    <a:lnTo>
                      <a:pt x="60184" y="301637"/>
                    </a:lnTo>
                    <a:cubicBezTo>
                      <a:pt x="17157" y="290209"/>
                      <a:pt x="-8565" y="246179"/>
                      <a:pt x="2612" y="203087"/>
                    </a:cubicBezTo>
                    <a:lnTo>
                      <a:pt x="40086" y="60194"/>
                    </a:lnTo>
                    <a:cubicBezTo>
                      <a:pt x="51492" y="17151"/>
                      <a:pt x="95540" y="-8582"/>
                      <a:pt x="138637" y="2622"/>
                    </a:cubicBezTo>
                    <a:lnTo>
                      <a:pt x="468535" y="89141"/>
                    </a:lnTo>
                    <a:cubicBezTo>
                      <a:pt x="511580" y="100548"/>
                      <a:pt x="537326" y="144585"/>
                      <a:pt x="526153" y="187691"/>
                    </a:cubicBezTo>
                    <a:lnTo>
                      <a:pt x="488632" y="330584"/>
                    </a:lnTo>
                    <a:cubicBezTo>
                      <a:pt x="477204" y="373611"/>
                      <a:pt x="433174" y="399333"/>
                      <a:pt x="390082" y="388156"/>
                    </a:cubicBezTo>
                    <a:close/>
                  </a:path>
                </a:pathLst>
              </a:custGeom>
              <a:solidFill>
                <a:srgbClr val="A02E2E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7757904" y="5295052"/>
                <a:ext cx="529141" cy="424003"/>
              </a:xfrm>
              <a:custGeom>
                <a:avLst/>
                <a:gdLst>
                  <a:gd name="connsiteX0" fmla="*/ 40551 w 529141"/>
                  <a:gd name="connsiteY0" fmla="*/ 91305 h 424003"/>
                  <a:gd name="connsiteX1" fmla="*/ 2615 w 529141"/>
                  <a:gd name="connsiteY1" fmla="*/ 235904 h 424003"/>
                  <a:gd name="connsiteX2" fmla="*/ 22297 w 529141"/>
                  <a:gd name="connsiteY2" fmla="*/ 312190 h 424003"/>
                  <a:gd name="connsiteX3" fmla="*/ 43962 w 529141"/>
                  <a:gd name="connsiteY3" fmla="*/ 328508 h 424003"/>
                  <a:gd name="connsiteX4" fmla="*/ 43962 w 529141"/>
                  <a:gd name="connsiteY4" fmla="*/ 328507 h 424003"/>
                  <a:gd name="connsiteX5" fmla="*/ 60372 w 529141"/>
                  <a:gd name="connsiteY5" fmla="*/ 335007 h 424003"/>
                  <a:gd name="connsiteX6" fmla="*/ 389671 w 529141"/>
                  <a:gd name="connsiteY6" fmla="*/ 421388 h 424003"/>
                  <a:gd name="connsiteX7" fmla="*/ 488589 w 529141"/>
                  <a:gd name="connsiteY7" fmla="*/ 363585 h 424003"/>
                  <a:gd name="connsiteX8" fmla="*/ 526525 w 529141"/>
                  <a:gd name="connsiteY8" fmla="*/ 218941 h 424003"/>
                  <a:gd name="connsiteX9" fmla="*/ 468723 w 529141"/>
                  <a:gd name="connsiteY9" fmla="*/ 120022 h 424003"/>
                  <a:gd name="connsiteX10" fmla="*/ 355330 w 529141"/>
                  <a:gd name="connsiteY10" fmla="*/ 90291 h 424003"/>
                  <a:gd name="connsiteX11" fmla="*/ 363397 w 529141"/>
                  <a:gd name="connsiteY11" fmla="*/ 59454 h 424003"/>
                  <a:gd name="connsiteX12" fmla="*/ 344360 w 529141"/>
                  <a:gd name="connsiteY12" fmla="*/ 26819 h 424003"/>
                  <a:gd name="connsiteX13" fmla="*/ 331915 w 529141"/>
                  <a:gd name="connsiteY13" fmla="*/ 23546 h 424003"/>
                  <a:gd name="connsiteX14" fmla="*/ 262773 w 529141"/>
                  <a:gd name="connsiteY14" fmla="*/ 5477 h 424003"/>
                  <a:gd name="connsiteX15" fmla="*/ 245625 w 529141"/>
                  <a:gd name="connsiteY15" fmla="*/ 868 h 424003"/>
                  <a:gd name="connsiteX16" fmla="*/ 225390 w 529141"/>
                  <a:gd name="connsiteY16" fmla="*/ 3679 h 424003"/>
                  <a:gd name="connsiteX17" fmla="*/ 213036 w 529141"/>
                  <a:gd name="connsiteY17" fmla="*/ 19951 h 424003"/>
                  <a:gd name="connsiteX18" fmla="*/ 204924 w 529141"/>
                  <a:gd name="connsiteY18" fmla="*/ 50788 h 424003"/>
                  <a:gd name="connsiteX19" fmla="*/ 139239 w 529141"/>
                  <a:gd name="connsiteY19" fmla="*/ 33549 h 424003"/>
                  <a:gd name="connsiteX20" fmla="*/ 131449 w 529141"/>
                  <a:gd name="connsiteY20" fmla="*/ 31935 h 424003"/>
                  <a:gd name="connsiteX21" fmla="*/ 131449 w 529141"/>
                  <a:gd name="connsiteY21" fmla="*/ 31935 h 424003"/>
                  <a:gd name="connsiteX22" fmla="*/ 60971 w 529141"/>
                  <a:gd name="connsiteY22" fmla="*/ 55259 h 424003"/>
                  <a:gd name="connsiteX23" fmla="*/ 60971 w 529141"/>
                  <a:gd name="connsiteY23" fmla="*/ 55259 h 424003"/>
                  <a:gd name="connsiteX24" fmla="*/ 40551 w 529141"/>
                  <a:gd name="connsiteY24" fmla="*/ 91305 h 424003"/>
                  <a:gd name="connsiteX25" fmla="*/ 339197 w 529141"/>
                  <a:gd name="connsiteY25" fmla="*/ 85866 h 424003"/>
                  <a:gd name="connsiteX26" fmla="*/ 221334 w 529141"/>
                  <a:gd name="connsiteY26" fmla="*/ 54936 h 424003"/>
                  <a:gd name="connsiteX27" fmla="*/ 229446 w 529141"/>
                  <a:gd name="connsiteY27" fmla="*/ 24099 h 424003"/>
                  <a:gd name="connsiteX28" fmla="*/ 241615 w 529141"/>
                  <a:gd name="connsiteY28" fmla="*/ 17001 h 424003"/>
                  <a:gd name="connsiteX29" fmla="*/ 271208 w 529141"/>
                  <a:gd name="connsiteY29" fmla="*/ 24744 h 424003"/>
                  <a:gd name="connsiteX30" fmla="*/ 325507 w 529141"/>
                  <a:gd name="connsiteY30" fmla="*/ 38988 h 424003"/>
                  <a:gd name="connsiteX31" fmla="*/ 340165 w 529141"/>
                  <a:gd name="connsiteY31" fmla="*/ 42814 h 424003"/>
                  <a:gd name="connsiteX32" fmla="*/ 342931 w 529141"/>
                  <a:gd name="connsiteY32" fmla="*/ 44012 h 424003"/>
                  <a:gd name="connsiteX33" fmla="*/ 347540 w 529141"/>
                  <a:gd name="connsiteY33" fmla="*/ 55029 h 424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29141" h="424003">
                    <a:moveTo>
                      <a:pt x="40551" y="91305"/>
                    </a:moveTo>
                    <a:lnTo>
                      <a:pt x="2615" y="235904"/>
                    </a:lnTo>
                    <a:cubicBezTo>
                      <a:pt x="-4441" y="263025"/>
                      <a:pt x="3001" y="291867"/>
                      <a:pt x="22297" y="312190"/>
                    </a:cubicBezTo>
                    <a:cubicBezTo>
                      <a:pt x="28516" y="318847"/>
                      <a:pt x="35847" y="324369"/>
                      <a:pt x="43962" y="328508"/>
                    </a:cubicBezTo>
                    <a:lnTo>
                      <a:pt x="43962" y="328507"/>
                    </a:lnTo>
                    <a:cubicBezTo>
                      <a:pt x="49175" y="331272"/>
                      <a:pt x="54678" y="333452"/>
                      <a:pt x="60372" y="335007"/>
                    </a:cubicBezTo>
                    <a:lnTo>
                      <a:pt x="389671" y="421388"/>
                    </a:lnTo>
                    <a:cubicBezTo>
                      <a:pt x="432927" y="432594"/>
                      <a:pt x="477116" y="406772"/>
                      <a:pt x="488589" y="363585"/>
                    </a:cubicBezTo>
                    <a:lnTo>
                      <a:pt x="526525" y="218941"/>
                    </a:lnTo>
                    <a:cubicBezTo>
                      <a:pt x="537731" y="175684"/>
                      <a:pt x="511910" y="131495"/>
                      <a:pt x="468723" y="120022"/>
                    </a:cubicBezTo>
                    <a:lnTo>
                      <a:pt x="355330" y="90291"/>
                    </a:lnTo>
                    <a:lnTo>
                      <a:pt x="363397" y="59454"/>
                    </a:lnTo>
                    <a:cubicBezTo>
                      <a:pt x="367140" y="45186"/>
                      <a:pt x="358621" y="30583"/>
                      <a:pt x="344360" y="26819"/>
                    </a:cubicBezTo>
                    <a:lnTo>
                      <a:pt x="331915" y="23546"/>
                    </a:lnTo>
                    <a:lnTo>
                      <a:pt x="262773" y="5477"/>
                    </a:lnTo>
                    <a:lnTo>
                      <a:pt x="245625" y="868"/>
                    </a:lnTo>
                    <a:cubicBezTo>
                      <a:pt x="238775" y="-926"/>
                      <a:pt x="231491" y="86"/>
                      <a:pt x="225390" y="3679"/>
                    </a:cubicBezTo>
                    <a:cubicBezTo>
                      <a:pt x="219249" y="7219"/>
                      <a:pt x="214795" y="13085"/>
                      <a:pt x="213036" y="19951"/>
                    </a:cubicBezTo>
                    <a:lnTo>
                      <a:pt x="204924" y="50788"/>
                    </a:lnTo>
                    <a:lnTo>
                      <a:pt x="139239" y="33549"/>
                    </a:lnTo>
                    <a:cubicBezTo>
                      <a:pt x="136612" y="32857"/>
                      <a:pt x="134030" y="32350"/>
                      <a:pt x="131449" y="31935"/>
                    </a:cubicBezTo>
                    <a:lnTo>
                      <a:pt x="131449" y="31935"/>
                    </a:lnTo>
                    <a:cubicBezTo>
                      <a:pt x="105569" y="27882"/>
                      <a:pt x="79324" y="36568"/>
                      <a:pt x="60971" y="55259"/>
                    </a:cubicBezTo>
                    <a:lnTo>
                      <a:pt x="60971" y="55259"/>
                    </a:lnTo>
                    <a:cubicBezTo>
                      <a:pt x="51125" y="65279"/>
                      <a:pt x="44083" y="77709"/>
                      <a:pt x="40551" y="91305"/>
                    </a:cubicBezTo>
                    <a:close/>
                    <a:moveTo>
                      <a:pt x="339197" y="85866"/>
                    </a:moveTo>
                    <a:lnTo>
                      <a:pt x="221334" y="54936"/>
                    </a:lnTo>
                    <a:lnTo>
                      <a:pt x="229446" y="24099"/>
                    </a:lnTo>
                    <a:cubicBezTo>
                      <a:pt x="230866" y="18793"/>
                      <a:pt x="236298" y="15625"/>
                      <a:pt x="241615" y="17001"/>
                    </a:cubicBezTo>
                    <a:lnTo>
                      <a:pt x="271208" y="24744"/>
                    </a:lnTo>
                    <a:lnTo>
                      <a:pt x="325507" y="38988"/>
                    </a:lnTo>
                    <a:lnTo>
                      <a:pt x="340165" y="42814"/>
                    </a:lnTo>
                    <a:cubicBezTo>
                      <a:pt x="341139" y="43080"/>
                      <a:pt x="342070" y="43484"/>
                      <a:pt x="342931" y="44012"/>
                    </a:cubicBezTo>
                    <a:cubicBezTo>
                      <a:pt x="346707" y="46284"/>
                      <a:pt x="348573" y="50744"/>
                      <a:pt x="347540" y="55029"/>
                    </a:cubicBezTo>
                    <a:close/>
                  </a:path>
                </a:pathLst>
              </a:custGeom>
              <a:solidFill>
                <a:srgbClr val="FB7369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7991821" y="5291622"/>
                <a:ext cx="77819" cy="42371"/>
              </a:xfrm>
              <a:custGeom>
                <a:avLst/>
                <a:gdLst>
                  <a:gd name="connsiteX0" fmla="*/ 67390 w 77819"/>
                  <a:gd name="connsiteY0" fmla="*/ 42372 h 42371"/>
                  <a:gd name="connsiteX1" fmla="*/ 76609 w 77819"/>
                  <a:gd name="connsiteY1" fmla="*/ 9092 h 42371"/>
                  <a:gd name="connsiteX2" fmla="*/ 51349 w 77819"/>
                  <a:gd name="connsiteY2" fmla="*/ 34674 h 42371"/>
                  <a:gd name="connsiteX3" fmla="*/ 59831 w 77819"/>
                  <a:gd name="connsiteY3" fmla="*/ 472 h 42371"/>
                  <a:gd name="connsiteX4" fmla="*/ 33879 w 77819"/>
                  <a:gd name="connsiteY4" fmla="*/ 29604 h 42371"/>
                  <a:gd name="connsiteX5" fmla="*/ 42223 w 77819"/>
                  <a:gd name="connsiteY5" fmla="*/ 103 h 42371"/>
                  <a:gd name="connsiteX6" fmla="*/ 22356 w 77819"/>
                  <a:gd name="connsiteY6" fmla="*/ 24119 h 42371"/>
                  <a:gd name="connsiteX7" fmla="*/ 23047 w 77819"/>
                  <a:gd name="connsiteY7" fmla="*/ 3791 h 42371"/>
                  <a:gd name="connsiteX8" fmla="*/ 0 w 77819"/>
                  <a:gd name="connsiteY8" fmla="*/ 24256 h 42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819" h="42371">
                    <a:moveTo>
                      <a:pt x="67390" y="42372"/>
                    </a:moveTo>
                    <a:cubicBezTo>
                      <a:pt x="67390" y="42372"/>
                      <a:pt x="82048" y="17711"/>
                      <a:pt x="76609" y="9092"/>
                    </a:cubicBezTo>
                    <a:cubicBezTo>
                      <a:pt x="71170" y="472"/>
                      <a:pt x="51349" y="34674"/>
                      <a:pt x="51349" y="34674"/>
                    </a:cubicBezTo>
                    <a:cubicBezTo>
                      <a:pt x="51349" y="34674"/>
                      <a:pt x="64855" y="5312"/>
                      <a:pt x="59831" y="472"/>
                    </a:cubicBezTo>
                    <a:cubicBezTo>
                      <a:pt x="54806" y="-4368"/>
                      <a:pt x="33879" y="29604"/>
                      <a:pt x="33879" y="29604"/>
                    </a:cubicBezTo>
                    <a:cubicBezTo>
                      <a:pt x="33879" y="29604"/>
                      <a:pt x="46740" y="1071"/>
                      <a:pt x="42223" y="103"/>
                    </a:cubicBezTo>
                    <a:cubicBezTo>
                      <a:pt x="37705" y="-865"/>
                      <a:pt x="22356" y="24119"/>
                      <a:pt x="22356" y="24119"/>
                    </a:cubicBezTo>
                    <a:cubicBezTo>
                      <a:pt x="22356" y="24119"/>
                      <a:pt x="30330" y="2731"/>
                      <a:pt x="23047" y="3791"/>
                    </a:cubicBezTo>
                    <a:cubicBezTo>
                      <a:pt x="15764" y="4851"/>
                      <a:pt x="0" y="24256"/>
                      <a:pt x="0" y="24256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8088811" y="4715774"/>
                <a:ext cx="63464" cy="402358"/>
              </a:xfrm>
              <a:custGeom>
                <a:avLst/>
                <a:gdLst>
                  <a:gd name="connsiteX0" fmla="*/ 63465 w 63464"/>
                  <a:gd name="connsiteY0" fmla="*/ 263015 h 402358"/>
                  <a:gd name="connsiteX1" fmla="*/ 27696 w 63464"/>
                  <a:gd name="connsiteY1" fmla="*/ 402359 h 402358"/>
                  <a:gd name="connsiteX2" fmla="*/ 2436 w 63464"/>
                  <a:gd name="connsiteY2" fmla="*/ 291732 h 402358"/>
                  <a:gd name="connsiteX3" fmla="*/ 27649 w 63464"/>
                  <a:gd name="connsiteY3" fmla="*/ 0 h 402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464" h="402358">
                    <a:moveTo>
                      <a:pt x="63465" y="263015"/>
                    </a:moveTo>
                    <a:cubicBezTo>
                      <a:pt x="53924" y="299891"/>
                      <a:pt x="40418" y="352300"/>
                      <a:pt x="27696" y="402359"/>
                    </a:cubicBezTo>
                    <a:cubicBezTo>
                      <a:pt x="15431" y="366468"/>
                      <a:pt x="6965" y="329389"/>
                      <a:pt x="2436" y="291732"/>
                    </a:cubicBezTo>
                    <a:cubicBezTo>
                      <a:pt x="-9733" y="198575"/>
                      <a:pt x="27649" y="0"/>
                      <a:pt x="27649" y="0"/>
                    </a:cubicBezTo>
                    <a:close/>
                  </a:path>
                </a:pathLst>
              </a:custGeom>
              <a:solidFill>
                <a:srgbClr val="9DB0F4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8809765" y="5218342"/>
                <a:ext cx="124725" cy="153311"/>
              </a:xfrm>
              <a:custGeom>
                <a:avLst/>
                <a:gdLst>
                  <a:gd name="connsiteX0" fmla="*/ 34529 w 124725"/>
                  <a:gd name="connsiteY0" fmla="*/ 0 h 153311"/>
                  <a:gd name="connsiteX1" fmla="*/ 100259 w 124725"/>
                  <a:gd name="connsiteY1" fmla="*/ 62365 h 153311"/>
                  <a:gd name="connsiteX2" fmla="*/ 124689 w 124725"/>
                  <a:gd name="connsiteY2" fmla="*/ 149945 h 153311"/>
                  <a:gd name="connsiteX3" fmla="*/ 66978 w 124725"/>
                  <a:gd name="connsiteY3" fmla="*/ 104727 h 153311"/>
                  <a:gd name="connsiteX4" fmla="*/ 77488 w 124725"/>
                  <a:gd name="connsiteY4" fmla="*/ 134780 h 153311"/>
                  <a:gd name="connsiteX5" fmla="*/ 36603 w 124725"/>
                  <a:gd name="connsiteY5" fmla="*/ 114314 h 153311"/>
                  <a:gd name="connsiteX6" fmla="*/ 3184 w 124725"/>
                  <a:gd name="connsiteY6" fmla="*/ 39134 h 153311"/>
                  <a:gd name="connsiteX7" fmla="*/ 34529 w 124725"/>
                  <a:gd name="connsiteY7" fmla="*/ 0 h 15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725" h="153311">
                    <a:moveTo>
                      <a:pt x="34529" y="0"/>
                    </a:moveTo>
                    <a:cubicBezTo>
                      <a:pt x="34529" y="0"/>
                      <a:pt x="93022" y="47523"/>
                      <a:pt x="100259" y="62365"/>
                    </a:cubicBezTo>
                    <a:cubicBezTo>
                      <a:pt x="107495" y="77208"/>
                      <a:pt x="125658" y="132153"/>
                      <a:pt x="124689" y="149945"/>
                    </a:cubicBezTo>
                    <a:cubicBezTo>
                      <a:pt x="123721" y="167737"/>
                      <a:pt x="79885" y="109428"/>
                      <a:pt x="66978" y="104727"/>
                    </a:cubicBezTo>
                    <a:cubicBezTo>
                      <a:pt x="54073" y="100025"/>
                      <a:pt x="80439" y="128649"/>
                      <a:pt x="77488" y="134780"/>
                    </a:cubicBezTo>
                    <a:cubicBezTo>
                      <a:pt x="74538" y="140911"/>
                      <a:pt x="47066" y="120952"/>
                      <a:pt x="36603" y="114314"/>
                    </a:cubicBezTo>
                    <a:cubicBezTo>
                      <a:pt x="26139" y="107677"/>
                      <a:pt x="18810" y="63334"/>
                      <a:pt x="3184" y="39134"/>
                    </a:cubicBezTo>
                    <a:cubicBezTo>
                      <a:pt x="-12443" y="14935"/>
                      <a:pt x="34529" y="0"/>
                      <a:pt x="34529" y="0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8076819" y="6480898"/>
                <a:ext cx="299611" cy="160104"/>
              </a:xfrm>
              <a:custGeom>
                <a:avLst/>
                <a:gdLst>
                  <a:gd name="connsiteX0" fmla="*/ 0 w 299611"/>
                  <a:gd name="connsiteY0" fmla="*/ 160105 h 160104"/>
                  <a:gd name="connsiteX1" fmla="*/ 291594 w 299611"/>
                  <a:gd name="connsiteY1" fmla="*/ 160105 h 160104"/>
                  <a:gd name="connsiteX2" fmla="*/ 285971 w 299611"/>
                  <a:gd name="connsiteY2" fmla="*/ 7440 h 160104"/>
                  <a:gd name="connsiteX3" fmla="*/ 192629 w 299611"/>
                  <a:gd name="connsiteY3" fmla="*/ 38646 h 160104"/>
                  <a:gd name="connsiteX4" fmla="*/ 44896 w 299611"/>
                  <a:gd name="connsiteY4" fmla="*/ 127009 h 160104"/>
                  <a:gd name="connsiteX5" fmla="*/ 0 w 299611"/>
                  <a:gd name="connsiteY5" fmla="*/ 160105 h 160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611" h="160104">
                    <a:moveTo>
                      <a:pt x="0" y="160105"/>
                    </a:moveTo>
                    <a:lnTo>
                      <a:pt x="291594" y="160105"/>
                    </a:lnTo>
                    <a:cubicBezTo>
                      <a:pt x="312475" y="145954"/>
                      <a:pt x="285971" y="7440"/>
                      <a:pt x="285971" y="7440"/>
                    </a:cubicBezTo>
                    <a:cubicBezTo>
                      <a:pt x="285971" y="7440"/>
                      <a:pt x="206365" y="-22798"/>
                      <a:pt x="192629" y="38646"/>
                    </a:cubicBezTo>
                    <a:cubicBezTo>
                      <a:pt x="178893" y="100090"/>
                      <a:pt x="91221" y="119496"/>
                      <a:pt x="44896" y="127009"/>
                    </a:cubicBezTo>
                    <a:cubicBezTo>
                      <a:pt x="13414" y="132172"/>
                      <a:pt x="3135" y="149411"/>
                      <a:pt x="0" y="160105"/>
                    </a:cubicBez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8509278" y="6480898"/>
                <a:ext cx="299648" cy="160104"/>
              </a:xfrm>
              <a:custGeom>
                <a:avLst/>
                <a:gdLst>
                  <a:gd name="connsiteX0" fmla="*/ 0 w 299648"/>
                  <a:gd name="connsiteY0" fmla="*/ 160105 h 160104"/>
                  <a:gd name="connsiteX1" fmla="*/ 291640 w 299648"/>
                  <a:gd name="connsiteY1" fmla="*/ 160105 h 160104"/>
                  <a:gd name="connsiteX2" fmla="*/ 285970 w 299648"/>
                  <a:gd name="connsiteY2" fmla="*/ 7440 h 160104"/>
                  <a:gd name="connsiteX3" fmla="*/ 192675 w 299648"/>
                  <a:gd name="connsiteY3" fmla="*/ 38646 h 160104"/>
                  <a:gd name="connsiteX4" fmla="*/ 45172 w 299648"/>
                  <a:gd name="connsiteY4" fmla="*/ 127009 h 160104"/>
                  <a:gd name="connsiteX5" fmla="*/ 0 w 299648"/>
                  <a:gd name="connsiteY5" fmla="*/ 160105 h 160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648" h="160104">
                    <a:moveTo>
                      <a:pt x="0" y="160105"/>
                    </a:moveTo>
                    <a:lnTo>
                      <a:pt x="291640" y="160105"/>
                    </a:lnTo>
                    <a:cubicBezTo>
                      <a:pt x="312521" y="145954"/>
                      <a:pt x="285970" y="7440"/>
                      <a:pt x="285970" y="7440"/>
                    </a:cubicBezTo>
                    <a:cubicBezTo>
                      <a:pt x="285970" y="7440"/>
                      <a:pt x="206411" y="-22798"/>
                      <a:pt x="192675" y="38646"/>
                    </a:cubicBezTo>
                    <a:cubicBezTo>
                      <a:pt x="178939" y="100090"/>
                      <a:pt x="91267" y="119496"/>
                      <a:pt x="45172" y="127009"/>
                    </a:cubicBezTo>
                    <a:cubicBezTo>
                      <a:pt x="13229" y="132172"/>
                      <a:pt x="3180" y="149411"/>
                      <a:pt x="0" y="160105"/>
                    </a:cubicBez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8155272" y="5205159"/>
                <a:ext cx="366221" cy="1331312"/>
              </a:xfrm>
              <a:custGeom>
                <a:avLst/>
                <a:gdLst>
                  <a:gd name="connsiteX0" fmla="*/ 0 w 366221"/>
                  <a:gd name="connsiteY0" fmla="*/ 22633 h 1331312"/>
                  <a:gd name="connsiteX1" fmla="*/ 28487 w 366221"/>
                  <a:gd name="connsiteY1" fmla="*/ 382769 h 1331312"/>
                  <a:gd name="connsiteX2" fmla="*/ 105925 w 366221"/>
                  <a:gd name="connsiteY2" fmla="*/ 1311851 h 1331312"/>
                  <a:gd name="connsiteX3" fmla="*/ 224941 w 366221"/>
                  <a:gd name="connsiteY3" fmla="*/ 1326140 h 1331312"/>
                  <a:gd name="connsiteX4" fmla="*/ 315609 w 366221"/>
                  <a:gd name="connsiteY4" fmla="*/ 837077 h 1331312"/>
                  <a:gd name="connsiteX5" fmla="*/ 316577 w 366221"/>
                  <a:gd name="connsiteY5" fmla="*/ 824170 h 1331312"/>
                  <a:gd name="connsiteX6" fmla="*/ 366221 w 366221"/>
                  <a:gd name="connsiteY6" fmla="*/ 0 h 133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6221" h="1331312">
                    <a:moveTo>
                      <a:pt x="0" y="22633"/>
                    </a:moveTo>
                    <a:cubicBezTo>
                      <a:pt x="0" y="22633"/>
                      <a:pt x="13091" y="186176"/>
                      <a:pt x="28487" y="382769"/>
                    </a:cubicBezTo>
                    <a:cubicBezTo>
                      <a:pt x="49413" y="649795"/>
                      <a:pt x="105925" y="1311851"/>
                      <a:pt x="105925" y="1311851"/>
                    </a:cubicBezTo>
                    <a:cubicBezTo>
                      <a:pt x="105925" y="1311851"/>
                      <a:pt x="142801" y="1343425"/>
                      <a:pt x="224941" y="1326140"/>
                    </a:cubicBezTo>
                    <a:cubicBezTo>
                      <a:pt x="224941" y="1326140"/>
                      <a:pt x="294729" y="1097741"/>
                      <a:pt x="315609" y="837077"/>
                    </a:cubicBezTo>
                    <a:lnTo>
                      <a:pt x="316577" y="824170"/>
                    </a:lnTo>
                    <a:cubicBezTo>
                      <a:pt x="336029" y="558804"/>
                      <a:pt x="366221" y="0"/>
                      <a:pt x="366221" y="0"/>
                    </a:cubicBezTo>
                    <a:close/>
                  </a:path>
                </a:pathLst>
              </a:custGeom>
              <a:solidFill>
                <a:srgbClr val="2B478B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8150801" y="5171280"/>
                <a:ext cx="370692" cy="870956"/>
              </a:xfrm>
              <a:custGeom>
                <a:avLst/>
                <a:gdLst>
                  <a:gd name="connsiteX0" fmla="*/ 0 w 370692"/>
                  <a:gd name="connsiteY0" fmla="*/ 0 h 870956"/>
                  <a:gd name="connsiteX1" fmla="*/ 32958 w 370692"/>
                  <a:gd name="connsiteY1" fmla="*/ 416648 h 870956"/>
                  <a:gd name="connsiteX2" fmla="*/ 320080 w 370692"/>
                  <a:gd name="connsiteY2" fmla="*/ 870956 h 870956"/>
                  <a:gd name="connsiteX3" fmla="*/ 321048 w 370692"/>
                  <a:gd name="connsiteY3" fmla="*/ 858050 h 870956"/>
                  <a:gd name="connsiteX4" fmla="*/ 370692 w 370692"/>
                  <a:gd name="connsiteY4" fmla="*/ 33879 h 87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0692" h="870956">
                    <a:moveTo>
                      <a:pt x="0" y="0"/>
                    </a:moveTo>
                    <a:cubicBezTo>
                      <a:pt x="0" y="0"/>
                      <a:pt x="17562" y="220055"/>
                      <a:pt x="32958" y="416648"/>
                    </a:cubicBezTo>
                    <a:lnTo>
                      <a:pt x="320080" y="870956"/>
                    </a:lnTo>
                    <a:lnTo>
                      <a:pt x="321048" y="858050"/>
                    </a:lnTo>
                    <a:cubicBezTo>
                      <a:pt x="340500" y="592684"/>
                      <a:pt x="370692" y="33879"/>
                      <a:pt x="370692" y="33879"/>
                    </a:cubicBez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8234463" y="5071144"/>
                <a:ext cx="575329" cy="1450535"/>
              </a:xfrm>
              <a:custGeom>
                <a:avLst/>
                <a:gdLst>
                  <a:gd name="connsiteX0" fmla="*/ 0 w 575329"/>
                  <a:gd name="connsiteY0" fmla="*/ 100135 h 1450535"/>
                  <a:gd name="connsiteX1" fmla="*/ 274816 w 575329"/>
                  <a:gd name="connsiteY1" fmla="*/ 815016 h 1450535"/>
                  <a:gd name="connsiteX2" fmla="*/ 455967 w 575329"/>
                  <a:gd name="connsiteY2" fmla="*/ 1445957 h 1450535"/>
                  <a:gd name="connsiteX3" fmla="*/ 562998 w 575329"/>
                  <a:gd name="connsiteY3" fmla="*/ 1429455 h 1450535"/>
                  <a:gd name="connsiteX4" fmla="*/ 512294 w 575329"/>
                  <a:gd name="connsiteY4" fmla="*/ 786344 h 1450535"/>
                  <a:gd name="connsiteX5" fmla="*/ 282882 w 575329"/>
                  <a:gd name="connsiteY5" fmla="*/ 249 h 1450535"/>
                  <a:gd name="connsiteX6" fmla="*/ 0 w 575329"/>
                  <a:gd name="connsiteY6" fmla="*/ 100135 h 1450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5329" h="1450535">
                    <a:moveTo>
                      <a:pt x="0" y="100135"/>
                    </a:moveTo>
                    <a:cubicBezTo>
                      <a:pt x="0" y="100135"/>
                      <a:pt x="208255" y="618515"/>
                      <a:pt x="274816" y="815016"/>
                    </a:cubicBezTo>
                    <a:cubicBezTo>
                      <a:pt x="322246" y="954958"/>
                      <a:pt x="455967" y="1445957"/>
                      <a:pt x="455967" y="1445957"/>
                    </a:cubicBezTo>
                    <a:cubicBezTo>
                      <a:pt x="455967" y="1445957"/>
                      <a:pt x="514138" y="1463658"/>
                      <a:pt x="562998" y="1429455"/>
                    </a:cubicBezTo>
                    <a:cubicBezTo>
                      <a:pt x="562998" y="1429455"/>
                      <a:pt x="612780" y="927809"/>
                      <a:pt x="512294" y="786344"/>
                    </a:cubicBezTo>
                    <a:cubicBezTo>
                      <a:pt x="459010" y="711303"/>
                      <a:pt x="499065" y="6287"/>
                      <a:pt x="282882" y="249"/>
                    </a:cubicBezTo>
                    <a:cubicBezTo>
                      <a:pt x="66699" y="-5790"/>
                      <a:pt x="0" y="100135"/>
                      <a:pt x="0" y="100135"/>
                    </a:cubicBezTo>
                    <a:close/>
                  </a:path>
                </a:pathLst>
              </a:custGeom>
              <a:solidFill>
                <a:srgbClr val="2B478B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8116413" y="4345341"/>
                <a:ext cx="532968" cy="910557"/>
              </a:xfrm>
              <a:custGeom>
                <a:avLst/>
                <a:gdLst>
                  <a:gd name="connsiteX0" fmla="*/ 514877 w 532968"/>
                  <a:gd name="connsiteY0" fmla="*/ 873001 h 910557"/>
                  <a:gd name="connsiteX1" fmla="*/ 38859 w 532968"/>
                  <a:gd name="connsiteY1" fmla="*/ 882220 h 910557"/>
                  <a:gd name="connsiteX2" fmla="*/ 8852 w 532968"/>
                  <a:gd name="connsiteY2" fmla="*/ 226249 h 910557"/>
                  <a:gd name="connsiteX3" fmla="*/ 38859 w 532968"/>
                  <a:gd name="connsiteY3" fmla="*/ 29655 h 910557"/>
                  <a:gd name="connsiteX4" fmla="*/ 398673 w 532968"/>
                  <a:gd name="connsiteY4" fmla="*/ 23848 h 910557"/>
                  <a:gd name="connsiteX5" fmla="*/ 470212 w 532968"/>
                  <a:gd name="connsiteY5" fmla="*/ 370986 h 910557"/>
                  <a:gd name="connsiteX6" fmla="*/ 477403 w 532968"/>
                  <a:gd name="connsiteY6" fmla="*/ 448332 h 910557"/>
                  <a:gd name="connsiteX7" fmla="*/ 532716 w 532968"/>
                  <a:gd name="connsiteY7" fmla="*/ 847649 h 910557"/>
                  <a:gd name="connsiteX8" fmla="*/ 514877 w 532968"/>
                  <a:gd name="connsiteY8" fmla="*/ 873001 h 910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2968" h="910557">
                    <a:moveTo>
                      <a:pt x="514877" y="873001"/>
                    </a:moveTo>
                    <a:cubicBezTo>
                      <a:pt x="428082" y="922000"/>
                      <a:pt x="56052" y="920893"/>
                      <a:pt x="38859" y="882220"/>
                    </a:cubicBezTo>
                    <a:cubicBezTo>
                      <a:pt x="370" y="796346"/>
                      <a:pt x="-9309" y="360061"/>
                      <a:pt x="8852" y="226249"/>
                    </a:cubicBezTo>
                    <a:cubicBezTo>
                      <a:pt x="8852" y="226249"/>
                      <a:pt x="18071" y="20575"/>
                      <a:pt x="38859" y="29655"/>
                    </a:cubicBezTo>
                    <a:cubicBezTo>
                      <a:pt x="176267" y="-33494"/>
                      <a:pt x="398673" y="23848"/>
                      <a:pt x="398673" y="23848"/>
                    </a:cubicBezTo>
                    <a:cubicBezTo>
                      <a:pt x="458596" y="41502"/>
                      <a:pt x="453480" y="178541"/>
                      <a:pt x="470212" y="370986"/>
                    </a:cubicBezTo>
                    <a:cubicBezTo>
                      <a:pt x="472363" y="395785"/>
                      <a:pt x="474760" y="421566"/>
                      <a:pt x="477403" y="448332"/>
                    </a:cubicBezTo>
                    <a:cubicBezTo>
                      <a:pt x="489249" y="567164"/>
                      <a:pt x="506489" y="703649"/>
                      <a:pt x="532716" y="847649"/>
                    </a:cubicBezTo>
                    <a:cubicBezTo>
                      <a:pt x="534375" y="857375"/>
                      <a:pt x="527784" y="865764"/>
                      <a:pt x="514877" y="873001"/>
                    </a:cubicBezTo>
                    <a:close/>
                  </a:path>
                </a:pathLst>
              </a:custGeom>
              <a:solidFill>
                <a:srgbClr val="AEC3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8263817" y="4194643"/>
                <a:ext cx="148477" cy="180583"/>
              </a:xfrm>
              <a:custGeom>
                <a:avLst/>
                <a:gdLst>
                  <a:gd name="connsiteX0" fmla="*/ 148478 w 148477"/>
                  <a:gd name="connsiteY0" fmla="*/ 151637 h 180583"/>
                  <a:gd name="connsiteX1" fmla="*/ 40524 w 148477"/>
                  <a:gd name="connsiteY1" fmla="*/ 171089 h 180583"/>
                  <a:gd name="connsiteX2" fmla="*/ 3649 w 148477"/>
                  <a:gd name="connsiteY2" fmla="*/ 123934 h 180583"/>
                  <a:gd name="connsiteX3" fmla="*/ 8258 w 148477"/>
                  <a:gd name="connsiteY3" fmla="*/ 66454 h 180583"/>
                  <a:gd name="connsiteX4" fmla="*/ 13467 w 148477"/>
                  <a:gd name="connsiteY4" fmla="*/ 31192 h 180583"/>
                  <a:gd name="connsiteX5" fmla="*/ 16878 w 148477"/>
                  <a:gd name="connsiteY5" fmla="*/ 14321 h 180583"/>
                  <a:gd name="connsiteX6" fmla="*/ 131377 w 148477"/>
                  <a:gd name="connsiteY6" fmla="*/ 21881 h 180583"/>
                  <a:gd name="connsiteX7" fmla="*/ 148478 w 148477"/>
                  <a:gd name="connsiteY7" fmla="*/ 151637 h 18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477" h="180583">
                    <a:moveTo>
                      <a:pt x="148478" y="151637"/>
                    </a:moveTo>
                    <a:cubicBezTo>
                      <a:pt x="146173" y="188512"/>
                      <a:pt x="98189" y="184272"/>
                      <a:pt x="40524" y="171089"/>
                    </a:cubicBezTo>
                    <a:cubicBezTo>
                      <a:pt x="-17140" y="157906"/>
                      <a:pt x="3649" y="123934"/>
                      <a:pt x="3649" y="123934"/>
                    </a:cubicBezTo>
                    <a:cubicBezTo>
                      <a:pt x="3649" y="123934"/>
                      <a:pt x="4479" y="97799"/>
                      <a:pt x="8258" y="66454"/>
                    </a:cubicBezTo>
                    <a:cubicBezTo>
                      <a:pt x="9595" y="55069"/>
                      <a:pt x="11255" y="42946"/>
                      <a:pt x="13467" y="31192"/>
                    </a:cubicBezTo>
                    <a:cubicBezTo>
                      <a:pt x="14481" y="25476"/>
                      <a:pt x="15588" y="19760"/>
                      <a:pt x="16878" y="14321"/>
                    </a:cubicBezTo>
                    <a:cubicBezTo>
                      <a:pt x="24437" y="-17945"/>
                      <a:pt x="132114" y="13169"/>
                      <a:pt x="131377" y="21881"/>
                    </a:cubicBezTo>
                    <a:cubicBezTo>
                      <a:pt x="129210" y="45389"/>
                      <a:pt x="146219" y="122735"/>
                      <a:pt x="148478" y="151637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8284106" y="4359693"/>
                <a:ext cx="63841" cy="57387"/>
              </a:xfrm>
              <a:custGeom>
                <a:avLst/>
                <a:gdLst>
                  <a:gd name="connsiteX0" fmla="*/ 4518 w 63841"/>
                  <a:gd name="connsiteY0" fmla="*/ 50796 h 57387"/>
                  <a:gd name="connsiteX1" fmla="*/ 0 w 63841"/>
                  <a:gd name="connsiteY1" fmla="*/ 0 h 57387"/>
                  <a:gd name="connsiteX2" fmla="*/ 63841 w 63841"/>
                  <a:gd name="connsiteY2" fmla="*/ 12031 h 57387"/>
                  <a:gd name="connsiteX3" fmla="*/ 39273 w 63841"/>
                  <a:gd name="connsiteY3" fmla="*/ 57388 h 57387"/>
                  <a:gd name="connsiteX4" fmla="*/ 4518 w 63841"/>
                  <a:gd name="connsiteY4" fmla="*/ 50796 h 5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841" h="57387">
                    <a:moveTo>
                      <a:pt x="4518" y="50796"/>
                    </a:moveTo>
                    <a:lnTo>
                      <a:pt x="0" y="0"/>
                    </a:lnTo>
                    <a:lnTo>
                      <a:pt x="63841" y="12031"/>
                    </a:lnTo>
                    <a:lnTo>
                      <a:pt x="39273" y="57388"/>
                    </a:lnTo>
                    <a:lnTo>
                      <a:pt x="4518" y="50796"/>
                    </a:ln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8230729" y="4294654"/>
                <a:ext cx="85367" cy="119615"/>
              </a:xfrm>
              <a:custGeom>
                <a:avLst/>
                <a:gdLst>
                  <a:gd name="connsiteX0" fmla="*/ 38166 w 85367"/>
                  <a:gd name="connsiteY0" fmla="*/ 0 h 119615"/>
                  <a:gd name="connsiteX1" fmla="*/ 0 w 85367"/>
                  <a:gd name="connsiteY1" fmla="*/ 58033 h 119615"/>
                  <a:gd name="connsiteX2" fmla="*/ 33142 w 85367"/>
                  <a:gd name="connsiteY2" fmla="*/ 119615 h 119615"/>
                  <a:gd name="connsiteX3" fmla="*/ 85367 w 85367"/>
                  <a:gd name="connsiteY3" fmla="*/ 71031 h 119615"/>
                  <a:gd name="connsiteX4" fmla="*/ 38166 w 85367"/>
                  <a:gd name="connsiteY4" fmla="*/ 0 h 11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67" h="119615">
                    <a:moveTo>
                      <a:pt x="38166" y="0"/>
                    </a:moveTo>
                    <a:lnTo>
                      <a:pt x="0" y="58033"/>
                    </a:lnTo>
                    <a:cubicBezTo>
                      <a:pt x="1623" y="82387"/>
                      <a:pt x="13710" y="104846"/>
                      <a:pt x="33142" y="119615"/>
                    </a:cubicBezTo>
                    <a:lnTo>
                      <a:pt x="85367" y="71031"/>
                    </a:lnTo>
                    <a:cubicBezTo>
                      <a:pt x="85367" y="71031"/>
                      <a:pt x="51580" y="58171"/>
                      <a:pt x="38166" y="0"/>
                    </a:cubicBezTo>
                    <a:close/>
                  </a:path>
                </a:pathLst>
              </a:custGeom>
              <a:solidFill>
                <a:srgbClr val="9DB0F4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8316096" y="4303873"/>
                <a:ext cx="132567" cy="118416"/>
              </a:xfrm>
              <a:custGeom>
                <a:avLst/>
                <a:gdLst>
                  <a:gd name="connsiteX0" fmla="*/ 0 w 132567"/>
                  <a:gd name="connsiteY0" fmla="*/ 61812 h 118416"/>
                  <a:gd name="connsiteX1" fmla="*/ 31713 w 132567"/>
                  <a:gd name="connsiteY1" fmla="*/ 118417 h 118416"/>
                  <a:gd name="connsiteX2" fmla="*/ 132568 w 132567"/>
                  <a:gd name="connsiteY2" fmla="*/ 54760 h 118416"/>
                  <a:gd name="connsiteX3" fmla="*/ 90161 w 132567"/>
                  <a:gd name="connsiteY3" fmla="*/ 0 h 118416"/>
                  <a:gd name="connsiteX4" fmla="*/ 0 w 132567"/>
                  <a:gd name="connsiteY4" fmla="*/ 61812 h 118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567" h="118416">
                    <a:moveTo>
                      <a:pt x="0" y="61812"/>
                    </a:moveTo>
                    <a:cubicBezTo>
                      <a:pt x="0" y="61812"/>
                      <a:pt x="10786" y="100624"/>
                      <a:pt x="31713" y="118417"/>
                    </a:cubicBezTo>
                    <a:cubicBezTo>
                      <a:pt x="31713" y="118417"/>
                      <a:pt x="113162" y="96522"/>
                      <a:pt x="132568" y="54760"/>
                    </a:cubicBezTo>
                    <a:lnTo>
                      <a:pt x="90161" y="0"/>
                    </a:lnTo>
                    <a:cubicBezTo>
                      <a:pt x="90161" y="0"/>
                      <a:pt x="88040" y="41439"/>
                      <a:pt x="0" y="61812"/>
                    </a:cubicBezTo>
                    <a:close/>
                  </a:path>
                </a:pathLst>
              </a:custGeom>
              <a:solidFill>
                <a:srgbClr val="9DB0F4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8272030" y="4220258"/>
                <a:ext cx="123717" cy="42108"/>
              </a:xfrm>
              <a:custGeom>
                <a:avLst/>
                <a:gdLst>
                  <a:gd name="connsiteX0" fmla="*/ 123718 w 123717"/>
                  <a:gd name="connsiteY0" fmla="*/ 14566 h 42108"/>
                  <a:gd name="connsiteX1" fmla="*/ 0 w 123717"/>
                  <a:gd name="connsiteY1" fmla="*/ 40840 h 42108"/>
                  <a:gd name="connsiteX2" fmla="*/ 5208 w 123717"/>
                  <a:gd name="connsiteY2" fmla="*/ 5577 h 42108"/>
                  <a:gd name="connsiteX3" fmla="*/ 31252 w 123717"/>
                  <a:gd name="connsiteY3" fmla="*/ 0 h 4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717" h="42108">
                    <a:moveTo>
                      <a:pt x="123718" y="14566"/>
                    </a:moveTo>
                    <a:cubicBezTo>
                      <a:pt x="86411" y="36488"/>
                      <a:pt x="42996" y="45709"/>
                      <a:pt x="0" y="40840"/>
                    </a:cubicBezTo>
                    <a:cubicBezTo>
                      <a:pt x="1336" y="29454"/>
                      <a:pt x="2996" y="17332"/>
                      <a:pt x="5208" y="5577"/>
                    </a:cubicBezTo>
                    <a:cubicBezTo>
                      <a:pt x="19359" y="2166"/>
                      <a:pt x="31252" y="0"/>
                      <a:pt x="31252" y="0"/>
                    </a:cubicBezTo>
                    <a:close/>
                  </a:path>
                </a:pathLst>
              </a:custGeom>
              <a:solidFill>
                <a:srgbClr val="E2915A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8238440" y="3995608"/>
                <a:ext cx="228232" cy="251410"/>
              </a:xfrm>
              <a:custGeom>
                <a:avLst/>
                <a:gdLst>
                  <a:gd name="connsiteX0" fmla="*/ 190219 w 228232"/>
                  <a:gd name="connsiteY0" fmla="*/ 200035 h 251410"/>
                  <a:gd name="connsiteX1" fmla="*/ 32991 w 228232"/>
                  <a:gd name="connsiteY1" fmla="*/ 240783 h 251410"/>
                  <a:gd name="connsiteX2" fmla="*/ 15014 w 228232"/>
                  <a:gd name="connsiteY2" fmla="*/ 235021 h 251410"/>
                  <a:gd name="connsiteX3" fmla="*/ 171 w 228232"/>
                  <a:gd name="connsiteY3" fmla="*/ 181413 h 251410"/>
                  <a:gd name="connsiteX4" fmla="*/ 35250 w 228232"/>
                  <a:gd name="connsiteY4" fmla="*/ 35293 h 251410"/>
                  <a:gd name="connsiteX5" fmla="*/ 173533 w 228232"/>
                  <a:gd name="connsiteY5" fmla="*/ 18976 h 251410"/>
                  <a:gd name="connsiteX6" fmla="*/ 190219 w 228232"/>
                  <a:gd name="connsiteY6" fmla="*/ 200035 h 251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232" h="251410">
                    <a:moveTo>
                      <a:pt x="190219" y="200035"/>
                    </a:moveTo>
                    <a:cubicBezTo>
                      <a:pt x="164867" y="269776"/>
                      <a:pt x="72355" y="251983"/>
                      <a:pt x="32991" y="240783"/>
                    </a:cubicBezTo>
                    <a:cubicBezTo>
                      <a:pt x="21882" y="237648"/>
                      <a:pt x="15014" y="235021"/>
                      <a:pt x="15014" y="235021"/>
                    </a:cubicBezTo>
                    <a:cubicBezTo>
                      <a:pt x="2845" y="229489"/>
                      <a:pt x="-889" y="208240"/>
                      <a:pt x="171" y="181413"/>
                    </a:cubicBezTo>
                    <a:cubicBezTo>
                      <a:pt x="2246" y="128312"/>
                      <a:pt x="23218" y="53362"/>
                      <a:pt x="35250" y="35293"/>
                    </a:cubicBezTo>
                    <a:cubicBezTo>
                      <a:pt x="53364" y="8098"/>
                      <a:pt x="83557" y="-19513"/>
                      <a:pt x="173533" y="18976"/>
                    </a:cubicBezTo>
                    <a:cubicBezTo>
                      <a:pt x="263509" y="57465"/>
                      <a:pt x="222716" y="110658"/>
                      <a:pt x="190219" y="200035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8250347" y="3945797"/>
                <a:ext cx="262704" cy="279668"/>
              </a:xfrm>
              <a:custGeom>
                <a:avLst/>
                <a:gdLst>
                  <a:gd name="connsiteX0" fmla="*/ 247592 w 262704"/>
                  <a:gd name="connsiteY0" fmla="*/ 213846 h 279668"/>
                  <a:gd name="connsiteX1" fmla="*/ 158445 w 262704"/>
                  <a:gd name="connsiteY1" fmla="*/ 279669 h 279668"/>
                  <a:gd name="connsiteX2" fmla="*/ 173472 w 262704"/>
                  <a:gd name="connsiteY2" fmla="*/ 248601 h 279668"/>
                  <a:gd name="connsiteX3" fmla="*/ 174578 w 262704"/>
                  <a:gd name="connsiteY3" fmla="*/ 238092 h 279668"/>
                  <a:gd name="connsiteX4" fmla="*/ 182922 w 262704"/>
                  <a:gd name="connsiteY4" fmla="*/ 205825 h 279668"/>
                  <a:gd name="connsiteX5" fmla="*/ 183290 w 262704"/>
                  <a:gd name="connsiteY5" fmla="*/ 189139 h 279668"/>
                  <a:gd name="connsiteX6" fmla="*/ 153836 w 262704"/>
                  <a:gd name="connsiteY6" fmla="*/ 194440 h 279668"/>
                  <a:gd name="connsiteX7" fmla="*/ 134891 w 262704"/>
                  <a:gd name="connsiteY7" fmla="*/ 194947 h 279668"/>
                  <a:gd name="connsiteX8" fmla="*/ 134891 w 262704"/>
                  <a:gd name="connsiteY8" fmla="*/ 194947 h 279668"/>
                  <a:gd name="connsiteX9" fmla="*/ 117790 w 262704"/>
                  <a:gd name="connsiteY9" fmla="*/ 130922 h 279668"/>
                  <a:gd name="connsiteX10" fmla="*/ 16382 w 262704"/>
                  <a:gd name="connsiteY10" fmla="*/ 91834 h 279668"/>
                  <a:gd name="connsiteX11" fmla="*/ 6195 w 262704"/>
                  <a:gd name="connsiteY11" fmla="*/ 11629 h 279668"/>
                  <a:gd name="connsiteX12" fmla="*/ 99951 w 262704"/>
                  <a:gd name="connsiteY12" fmla="*/ 2410 h 279668"/>
                  <a:gd name="connsiteX13" fmla="*/ 203572 w 262704"/>
                  <a:gd name="connsiteY13" fmla="*/ 30067 h 279668"/>
                  <a:gd name="connsiteX14" fmla="*/ 201221 w 262704"/>
                  <a:gd name="connsiteY14" fmla="*/ 19742 h 279668"/>
                  <a:gd name="connsiteX15" fmla="*/ 207490 w 262704"/>
                  <a:gd name="connsiteY15" fmla="*/ 33570 h 279668"/>
                  <a:gd name="connsiteX16" fmla="*/ 208228 w 262704"/>
                  <a:gd name="connsiteY16" fmla="*/ 34815 h 279668"/>
                  <a:gd name="connsiteX17" fmla="*/ 221549 w 262704"/>
                  <a:gd name="connsiteY17" fmla="*/ 37903 h 279668"/>
                  <a:gd name="connsiteX18" fmla="*/ 216248 w 262704"/>
                  <a:gd name="connsiteY18" fmla="*/ 38917 h 279668"/>
                  <a:gd name="connsiteX19" fmla="*/ 215510 w 262704"/>
                  <a:gd name="connsiteY19" fmla="*/ 39470 h 279668"/>
                  <a:gd name="connsiteX20" fmla="*/ 247592 w 262704"/>
                  <a:gd name="connsiteY20" fmla="*/ 213846 h 279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62704" h="279668">
                    <a:moveTo>
                      <a:pt x="247592" y="213846"/>
                    </a:moveTo>
                    <a:cubicBezTo>
                      <a:pt x="219290" y="236893"/>
                      <a:pt x="158445" y="279669"/>
                      <a:pt x="158445" y="279669"/>
                    </a:cubicBezTo>
                    <a:cubicBezTo>
                      <a:pt x="158445" y="279669"/>
                      <a:pt x="165221" y="271648"/>
                      <a:pt x="173472" y="248601"/>
                    </a:cubicBezTo>
                    <a:cubicBezTo>
                      <a:pt x="174465" y="245192"/>
                      <a:pt x="174839" y="241633"/>
                      <a:pt x="174578" y="238092"/>
                    </a:cubicBezTo>
                    <a:cubicBezTo>
                      <a:pt x="174153" y="226752"/>
                      <a:pt x="177053" y="215537"/>
                      <a:pt x="182922" y="205825"/>
                    </a:cubicBezTo>
                    <a:cubicBezTo>
                      <a:pt x="186609" y="199787"/>
                      <a:pt x="187946" y="193564"/>
                      <a:pt x="183290" y="189139"/>
                    </a:cubicBezTo>
                    <a:cubicBezTo>
                      <a:pt x="175592" y="181856"/>
                      <a:pt x="162455" y="188540"/>
                      <a:pt x="153836" y="194440"/>
                    </a:cubicBezTo>
                    <a:cubicBezTo>
                      <a:pt x="148173" y="198329"/>
                      <a:pt x="140754" y="198527"/>
                      <a:pt x="134891" y="194947"/>
                    </a:cubicBezTo>
                    <a:lnTo>
                      <a:pt x="134891" y="194947"/>
                    </a:lnTo>
                    <a:cubicBezTo>
                      <a:pt x="110738" y="179782"/>
                      <a:pt x="137426" y="153093"/>
                      <a:pt x="117790" y="130922"/>
                    </a:cubicBezTo>
                    <a:cubicBezTo>
                      <a:pt x="98154" y="108750"/>
                      <a:pt x="12971" y="105708"/>
                      <a:pt x="16382" y="91834"/>
                    </a:cubicBezTo>
                    <a:cubicBezTo>
                      <a:pt x="-12658" y="75424"/>
                      <a:pt x="5642" y="14856"/>
                      <a:pt x="6195" y="11629"/>
                    </a:cubicBezTo>
                    <a:cubicBezTo>
                      <a:pt x="37733" y="13287"/>
                      <a:pt x="69340" y="10179"/>
                      <a:pt x="99951" y="2410"/>
                    </a:cubicBezTo>
                    <a:cubicBezTo>
                      <a:pt x="142220" y="-8192"/>
                      <a:pt x="188821" y="18958"/>
                      <a:pt x="203572" y="30067"/>
                    </a:cubicBezTo>
                    <a:cubicBezTo>
                      <a:pt x="203568" y="26493"/>
                      <a:pt x="202765" y="22965"/>
                      <a:pt x="201221" y="19742"/>
                    </a:cubicBezTo>
                    <a:cubicBezTo>
                      <a:pt x="204883" y="23463"/>
                      <a:pt x="207104" y="28364"/>
                      <a:pt x="207490" y="33570"/>
                    </a:cubicBezTo>
                    <a:cubicBezTo>
                      <a:pt x="208135" y="34216"/>
                      <a:pt x="208412" y="34676"/>
                      <a:pt x="208228" y="34815"/>
                    </a:cubicBezTo>
                    <a:cubicBezTo>
                      <a:pt x="212857" y="34713"/>
                      <a:pt x="217437" y="35775"/>
                      <a:pt x="221549" y="37903"/>
                    </a:cubicBezTo>
                    <a:cubicBezTo>
                      <a:pt x="221549" y="37903"/>
                      <a:pt x="217953" y="36750"/>
                      <a:pt x="216248" y="38917"/>
                    </a:cubicBezTo>
                    <a:cubicBezTo>
                      <a:pt x="216021" y="39126"/>
                      <a:pt x="215774" y="39311"/>
                      <a:pt x="215510" y="39470"/>
                    </a:cubicBezTo>
                    <a:cubicBezTo>
                      <a:pt x="271930" y="79388"/>
                      <a:pt x="271101" y="194809"/>
                      <a:pt x="247592" y="213846"/>
                    </a:cubicBez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8250840" y="4170668"/>
                <a:ext cx="44052" cy="19286"/>
              </a:xfrm>
              <a:custGeom>
                <a:avLst/>
                <a:gdLst>
                  <a:gd name="connsiteX0" fmla="*/ 44053 w 44052"/>
                  <a:gd name="connsiteY0" fmla="*/ 14880 h 19286"/>
                  <a:gd name="connsiteX1" fmla="*/ 16396 w 44052"/>
                  <a:gd name="connsiteY1" fmla="*/ 16401 h 19286"/>
                  <a:gd name="connsiteX2" fmla="*/ 355 w 44052"/>
                  <a:gd name="connsiteY2" fmla="*/ 130 h 19286"/>
                  <a:gd name="connsiteX3" fmla="*/ 44053 w 44052"/>
                  <a:gd name="connsiteY3" fmla="*/ 14880 h 19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52" h="19286">
                    <a:moveTo>
                      <a:pt x="44053" y="14880"/>
                    </a:moveTo>
                    <a:cubicBezTo>
                      <a:pt x="44053" y="14880"/>
                      <a:pt x="39443" y="23685"/>
                      <a:pt x="16396" y="16401"/>
                    </a:cubicBezTo>
                    <a:cubicBezTo>
                      <a:pt x="16396" y="16401"/>
                      <a:pt x="-2825" y="10271"/>
                      <a:pt x="355" y="130"/>
                    </a:cubicBezTo>
                    <a:cubicBezTo>
                      <a:pt x="724" y="130"/>
                      <a:pt x="21328" y="-2405"/>
                      <a:pt x="44053" y="148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8238419" y="4410490"/>
                <a:ext cx="110970" cy="807852"/>
              </a:xfrm>
              <a:custGeom>
                <a:avLst/>
                <a:gdLst>
                  <a:gd name="connsiteX0" fmla="*/ 50251 w 110970"/>
                  <a:gd name="connsiteY0" fmla="*/ 0 h 807852"/>
                  <a:gd name="connsiteX1" fmla="*/ 8 w 110970"/>
                  <a:gd name="connsiteY1" fmla="*/ 697502 h 807852"/>
                  <a:gd name="connsiteX2" fmla="*/ 56474 w 110970"/>
                  <a:gd name="connsiteY2" fmla="*/ 807853 h 807852"/>
                  <a:gd name="connsiteX3" fmla="*/ 109529 w 110970"/>
                  <a:gd name="connsiteY3" fmla="*/ 707919 h 807852"/>
                  <a:gd name="connsiteX4" fmla="*/ 84960 w 110970"/>
                  <a:gd name="connsiteY4" fmla="*/ 6591 h 807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970" h="807852">
                    <a:moveTo>
                      <a:pt x="50251" y="0"/>
                    </a:moveTo>
                    <a:cubicBezTo>
                      <a:pt x="50251" y="0"/>
                      <a:pt x="-730" y="643848"/>
                      <a:pt x="8" y="697502"/>
                    </a:cubicBezTo>
                    <a:cubicBezTo>
                      <a:pt x="746" y="751156"/>
                      <a:pt x="56474" y="807853"/>
                      <a:pt x="56474" y="807853"/>
                    </a:cubicBezTo>
                    <a:cubicBezTo>
                      <a:pt x="56474" y="807853"/>
                      <a:pt x="100863" y="759223"/>
                      <a:pt x="109529" y="707919"/>
                    </a:cubicBezTo>
                    <a:cubicBezTo>
                      <a:pt x="118194" y="656616"/>
                      <a:pt x="84960" y="6591"/>
                      <a:pt x="84960" y="6591"/>
                    </a:cubicBezTo>
                    <a:close/>
                  </a:path>
                </a:pathLst>
              </a:custGeom>
              <a:solidFill>
                <a:srgbClr val="2A4E96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8515086" y="4369419"/>
                <a:ext cx="347137" cy="887964"/>
              </a:xfrm>
              <a:custGeom>
                <a:avLst/>
                <a:gdLst>
                  <a:gd name="connsiteX0" fmla="*/ 0 w 347137"/>
                  <a:gd name="connsiteY0" fmla="*/ 0 h 887964"/>
                  <a:gd name="connsiteX1" fmla="*/ 147272 w 347137"/>
                  <a:gd name="connsiteY1" fmla="*/ 144598 h 887964"/>
                  <a:gd name="connsiteX2" fmla="*/ 294775 w 347137"/>
                  <a:gd name="connsiteY2" fmla="*/ 587936 h 887964"/>
                  <a:gd name="connsiteX3" fmla="*/ 347138 w 347137"/>
                  <a:gd name="connsiteY3" fmla="*/ 863858 h 887964"/>
                  <a:gd name="connsiteX4" fmla="*/ 297955 w 347137"/>
                  <a:gd name="connsiteY4" fmla="*/ 887965 h 887964"/>
                  <a:gd name="connsiteX5" fmla="*/ 161746 w 347137"/>
                  <a:gd name="connsiteY5" fmla="*/ 602962 h 887964"/>
                  <a:gd name="connsiteX6" fmla="*/ 7144 w 347137"/>
                  <a:gd name="connsiteY6" fmla="*/ 260065 h 887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137" h="887964">
                    <a:moveTo>
                      <a:pt x="0" y="0"/>
                    </a:moveTo>
                    <a:cubicBezTo>
                      <a:pt x="0" y="0"/>
                      <a:pt x="82232" y="19682"/>
                      <a:pt x="147272" y="144598"/>
                    </a:cubicBezTo>
                    <a:cubicBezTo>
                      <a:pt x="212311" y="269515"/>
                      <a:pt x="263661" y="521467"/>
                      <a:pt x="294775" y="587936"/>
                    </a:cubicBezTo>
                    <a:cubicBezTo>
                      <a:pt x="325889" y="654404"/>
                      <a:pt x="347138" y="863858"/>
                      <a:pt x="347138" y="863858"/>
                    </a:cubicBezTo>
                    <a:lnTo>
                      <a:pt x="297955" y="887965"/>
                    </a:lnTo>
                    <a:cubicBezTo>
                      <a:pt x="297955" y="887965"/>
                      <a:pt x="179308" y="673349"/>
                      <a:pt x="161746" y="602962"/>
                    </a:cubicBezTo>
                    <a:cubicBezTo>
                      <a:pt x="152250" y="564889"/>
                      <a:pt x="7144" y="260065"/>
                      <a:pt x="7144" y="260065"/>
                    </a:cubicBezTo>
                    <a:close/>
                  </a:path>
                </a:pathLst>
              </a:custGeom>
              <a:solidFill>
                <a:srgbClr val="AEC3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8517638" y="4681442"/>
                <a:ext cx="131776" cy="536900"/>
              </a:xfrm>
              <a:custGeom>
                <a:avLst/>
                <a:gdLst>
                  <a:gd name="connsiteX0" fmla="*/ 113652 w 131776"/>
                  <a:gd name="connsiteY0" fmla="*/ 536900 h 536900"/>
                  <a:gd name="connsiteX1" fmla="*/ 113652 w 131776"/>
                  <a:gd name="connsiteY1" fmla="*/ 536900 h 536900"/>
                  <a:gd name="connsiteX2" fmla="*/ 15286 w 131776"/>
                  <a:gd name="connsiteY2" fmla="*/ 37 h 536900"/>
                  <a:gd name="connsiteX3" fmla="*/ 71982 w 131776"/>
                  <a:gd name="connsiteY3" fmla="*/ 91673 h 536900"/>
                  <a:gd name="connsiteX4" fmla="*/ 76223 w 131776"/>
                  <a:gd name="connsiteY4" fmla="*/ 112462 h 536900"/>
                  <a:gd name="connsiteX5" fmla="*/ 131537 w 131776"/>
                  <a:gd name="connsiteY5" fmla="*/ 511778 h 536900"/>
                  <a:gd name="connsiteX6" fmla="*/ 113652 w 131776"/>
                  <a:gd name="connsiteY6" fmla="*/ 536900 h 53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776" h="536900">
                    <a:moveTo>
                      <a:pt x="113652" y="536900"/>
                    </a:moveTo>
                    <a:lnTo>
                      <a:pt x="113652" y="536900"/>
                    </a:lnTo>
                    <a:cubicBezTo>
                      <a:pt x="-41226" y="514636"/>
                      <a:pt x="3025" y="2204"/>
                      <a:pt x="15286" y="37"/>
                    </a:cubicBezTo>
                    <a:cubicBezTo>
                      <a:pt x="27547" y="-2129"/>
                      <a:pt x="71982" y="91673"/>
                      <a:pt x="71982" y="91673"/>
                    </a:cubicBezTo>
                    <a:lnTo>
                      <a:pt x="76223" y="112462"/>
                    </a:lnTo>
                    <a:cubicBezTo>
                      <a:pt x="88069" y="231293"/>
                      <a:pt x="105308" y="367779"/>
                      <a:pt x="131537" y="511778"/>
                    </a:cubicBezTo>
                    <a:cubicBezTo>
                      <a:pt x="133150" y="521274"/>
                      <a:pt x="126559" y="529663"/>
                      <a:pt x="113652" y="536900"/>
                    </a:cubicBezTo>
                    <a:close/>
                  </a:path>
                </a:pathLst>
              </a:custGeom>
              <a:solidFill>
                <a:srgbClr val="9DB0F4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10329974" y="6310183"/>
                <a:ext cx="287139" cy="328285"/>
              </a:xfrm>
              <a:custGeom>
                <a:avLst/>
                <a:gdLst>
                  <a:gd name="connsiteX0" fmla="*/ 233598 w 287139"/>
                  <a:gd name="connsiteY0" fmla="*/ 27841 h 328285"/>
                  <a:gd name="connsiteX1" fmla="*/ 285501 w 287139"/>
                  <a:gd name="connsiteY1" fmla="*/ 128512 h 328285"/>
                  <a:gd name="connsiteX2" fmla="*/ 206863 w 287139"/>
                  <a:gd name="connsiteY2" fmla="*/ 249325 h 328285"/>
                  <a:gd name="connsiteX3" fmla="*/ 139243 w 287139"/>
                  <a:gd name="connsiteY3" fmla="*/ 328285 h 328285"/>
                  <a:gd name="connsiteX4" fmla="*/ 4278 w 287139"/>
                  <a:gd name="connsiteY4" fmla="*/ 328285 h 328285"/>
                  <a:gd name="connsiteX5" fmla="*/ 33732 w 287139"/>
                  <a:gd name="connsiteY5" fmla="*/ 281499 h 328285"/>
                  <a:gd name="connsiteX6" fmla="*/ 99924 w 287139"/>
                  <a:gd name="connsiteY6" fmla="*/ 154831 h 328285"/>
                  <a:gd name="connsiteX7" fmla="*/ 104534 w 287139"/>
                  <a:gd name="connsiteY7" fmla="*/ 24753 h 328285"/>
                  <a:gd name="connsiteX8" fmla="*/ 211473 w 287139"/>
                  <a:gd name="connsiteY8" fmla="*/ 0 h 328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7139" h="328285">
                    <a:moveTo>
                      <a:pt x="233598" y="27841"/>
                    </a:moveTo>
                    <a:cubicBezTo>
                      <a:pt x="233598" y="27841"/>
                      <a:pt x="298131" y="86704"/>
                      <a:pt x="285501" y="128512"/>
                    </a:cubicBezTo>
                    <a:cubicBezTo>
                      <a:pt x="272871" y="170319"/>
                      <a:pt x="214745" y="198206"/>
                      <a:pt x="206863" y="249325"/>
                    </a:cubicBezTo>
                    <a:cubicBezTo>
                      <a:pt x="198981" y="300444"/>
                      <a:pt x="167544" y="328285"/>
                      <a:pt x="139243" y="328285"/>
                    </a:cubicBezTo>
                    <a:lnTo>
                      <a:pt x="4278" y="328285"/>
                    </a:lnTo>
                    <a:cubicBezTo>
                      <a:pt x="4278" y="328285"/>
                      <a:pt x="-16557" y="292331"/>
                      <a:pt x="33732" y="281499"/>
                    </a:cubicBezTo>
                    <a:cubicBezTo>
                      <a:pt x="84021" y="270667"/>
                      <a:pt x="102874" y="210606"/>
                      <a:pt x="99924" y="154831"/>
                    </a:cubicBezTo>
                    <a:cubicBezTo>
                      <a:pt x="96974" y="99057"/>
                      <a:pt x="104534" y="24753"/>
                      <a:pt x="104534" y="24753"/>
                    </a:cubicBezTo>
                    <a:lnTo>
                      <a:pt x="211473" y="0"/>
                    </a:ln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9393647" y="6438379"/>
                <a:ext cx="381376" cy="199720"/>
              </a:xfrm>
              <a:custGeom>
                <a:avLst/>
                <a:gdLst>
                  <a:gd name="connsiteX0" fmla="*/ 379035 w 381376"/>
                  <a:gd name="connsiteY0" fmla="*/ 51849 h 199720"/>
                  <a:gd name="connsiteX1" fmla="*/ 362303 w 381376"/>
                  <a:gd name="connsiteY1" fmla="*/ 199720 h 199720"/>
                  <a:gd name="connsiteX2" fmla="*/ 0 w 381376"/>
                  <a:gd name="connsiteY2" fmla="*/ 198983 h 199720"/>
                  <a:gd name="connsiteX3" fmla="*/ 58171 w 381376"/>
                  <a:gd name="connsiteY3" fmla="*/ 147864 h 199720"/>
                  <a:gd name="connsiteX4" fmla="*/ 235911 w 381376"/>
                  <a:gd name="connsiteY4" fmla="*/ 28618 h 199720"/>
                  <a:gd name="connsiteX5" fmla="*/ 379035 w 381376"/>
                  <a:gd name="connsiteY5" fmla="*/ 51849 h 19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1376" h="199720">
                    <a:moveTo>
                      <a:pt x="379035" y="51849"/>
                    </a:moveTo>
                    <a:cubicBezTo>
                      <a:pt x="379035" y="51849"/>
                      <a:pt x="390605" y="185800"/>
                      <a:pt x="362303" y="199720"/>
                    </a:cubicBezTo>
                    <a:lnTo>
                      <a:pt x="0" y="198983"/>
                    </a:lnTo>
                    <a:cubicBezTo>
                      <a:pt x="0" y="198983"/>
                      <a:pt x="0" y="157175"/>
                      <a:pt x="58171" y="147864"/>
                    </a:cubicBezTo>
                    <a:cubicBezTo>
                      <a:pt x="116343" y="138553"/>
                      <a:pt x="218580" y="104536"/>
                      <a:pt x="235911" y="28618"/>
                    </a:cubicBezTo>
                    <a:cubicBezTo>
                      <a:pt x="253243" y="-47300"/>
                      <a:pt x="379035" y="51849"/>
                      <a:pt x="379035" y="51849"/>
                    </a:cubicBez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9466615" y="4565967"/>
                <a:ext cx="533819" cy="1935613"/>
              </a:xfrm>
              <a:custGeom>
                <a:avLst/>
                <a:gdLst>
                  <a:gd name="connsiteX0" fmla="*/ 0 w 533819"/>
                  <a:gd name="connsiteY0" fmla="*/ 32496 h 1935613"/>
                  <a:gd name="connsiteX1" fmla="*/ 41485 w 533819"/>
                  <a:gd name="connsiteY1" fmla="*/ 549446 h 1935613"/>
                  <a:gd name="connsiteX2" fmla="*/ 112332 w 533819"/>
                  <a:gd name="connsiteY2" fmla="*/ 1492817 h 1935613"/>
                  <a:gd name="connsiteX3" fmla="*/ 143815 w 533819"/>
                  <a:gd name="connsiteY3" fmla="*/ 1895453 h 1935613"/>
                  <a:gd name="connsiteX4" fmla="*/ 323076 w 533819"/>
                  <a:gd name="connsiteY4" fmla="*/ 1929517 h 1935613"/>
                  <a:gd name="connsiteX5" fmla="*/ 460069 w 533819"/>
                  <a:gd name="connsiteY5" fmla="*/ 1201592 h 1935613"/>
                  <a:gd name="connsiteX6" fmla="*/ 461498 w 533819"/>
                  <a:gd name="connsiteY6" fmla="*/ 1183154 h 1935613"/>
                  <a:gd name="connsiteX7" fmla="*/ 533820 w 533819"/>
                  <a:gd name="connsiteY7" fmla="*/ 0 h 193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3819" h="1935613">
                    <a:moveTo>
                      <a:pt x="0" y="32496"/>
                    </a:moveTo>
                    <a:cubicBezTo>
                      <a:pt x="0" y="32496"/>
                      <a:pt x="19083" y="267256"/>
                      <a:pt x="41485" y="549446"/>
                    </a:cubicBezTo>
                    <a:cubicBezTo>
                      <a:pt x="71999" y="932769"/>
                      <a:pt x="108690" y="1403624"/>
                      <a:pt x="112332" y="1492817"/>
                    </a:cubicBezTo>
                    <a:cubicBezTo>
                      <a:pt x="118601" y="1647695"/>
                      <a:pt x="143815" y="1895453"/>
                      <a:pt x="143815" y="1895453"/>
                    </a:cubicBezTo>
                    <a:cubicBezTo>
                      <a:pt x="143815" y="1895453"/>
                      <a:pt x="203738" y="1954315"/>
                      <a:pt x="323076" y="1929517"/>
                    </a:cubicBezTo>
                    <a:cubicBezTo>
                      <a:pt x="323076" y="1929517"/>
                      <a:pt x="429647" y="1575833"/>
                      <a:pt x="460069" y="1201592"/>
                    </a:cubicBezTo>
                    <a:cubicBezTo>
                      <a:pt x="460530" y="1195461"/>
                      <a:pt x="460991" y="1189285"/>
                      <a:pt x="461498" y="1183154"/>
                    </a:cubicBezTo>
                    <a:cubicBezTo>
                      <a:pt x="489800" y="802183"/>
                      <a:pt x="533820" y="0"/>
                      <a:pt x="533820" y="0"/>
                    </a:cubicBezTo>
                    <a:close/>
                  </a:path>
                </a:pathLst>
              </a:custGeom>
              <a:solidFill>
                <a:srgbClr val="2A4E96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9466615" y="4565967"/>
                <a:ext cx="533819" cy="1201591"/>
              </a:xfrm>
              <a:custGeom>
                <a:avLst/>
                <a:gdLst>
                  <a:gd name="connsiteX0" fmla="*/ 0 w 533819"/>
                  <a:gd name="connsiteY0" fmla="*/ 32496 h 1201591"/>
                  <a:gd name="connsiteX1" fmla="*/ 41485 w 533819"/>
                  <a:gd name="connsiteY1" fmla="*/ 549446 h 1201591"/>
                  <a:gd name="connsiteX2" fmla="*/ 460069 w 533819"/>
                  <a:gd name="connsiteY2" fmla="*/ 1201592 h 1201591"/>
                  <a:gd name="connsiteX3" fmla="*/ 461498 w 533819"/>
                  <a:gd name="connsiteY3" fmla="*/ 1183154 h 1201591"/>
                  <a:gd name="connsiteX4" fmla="*/ 533820 w 533819"/>
                  <a:gd name="connsiteY4" fmla="*/ 0 h 12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819" h="1201591">
                    <a:moveTo>
                      <a:pt x="0" y="32496"/>
                    </a:moveTo>
                    <a:cubicBezTo>
                      <a:pt x="0" y="32496"/>
                      <a:pt x="19083" y="267256"/>
                      <a:pt x="41485" y="549446"/>
                    </a:cubicBezTo>
                    <a:lnTo>
                      <a:pt x="460069" y="1201592"/>
                    </a:lnTo>
                    <a:cubicBezTo>
                      <a:pt x="460530" y="1195461"/>
                      <a:pt x="460991" y="1189285"/>
                      <a:pt x="461498" y="1183154"/>
                    </a:cubicBezTo>
                    <a:cubicBezTo>
                      <a:pt x="489800" y="802183"/>
                      <a:pt x="533820" y="0"/>
                      <a:pt x="533820" y="0"/>
                    </a:cubicBez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9553872" y="4472994"/>
                <a:ext cx="1009700" cy="1914121"/>
              </a:xfrm>
              <a:custGeom>
                <a:avLst/>
                <a:gdLst>
                  <a:gd name="connsiteX0" fmla="*/ 0 w 1009700"/>
                  <a:gd name="connsiteY0" fmla="*/ 153357 h 1914121"/>
                  <a:gd name="connsiteX1" fmla="*/ 570880 w 1009700"/>
                  <a:gd name="connsiteY1" fmla="*/ 1403071 h 1914121"/>
                  <a:gd name="connsiteX2" fmla="*/ 868145 w 1009700"/>
                  <a:gd name="connsiteY2" fmla="*/ 1914121 h 1914121"/>
                  <a:gd name="connsiteX3" fmla="*/ 1009701 w 1009700"/>
                  <a:gd name="connsiteY3" fmla="*/ 1828155 h 1914121"/>
                  <a:gd name="connsiteX4" fmla="*/ 771437 w 1009700"/>
                  <a:gd name="connsiteY4" fmla="*/ 868789 h 1914121"/>
                  <a:gd name="connsiteX5" fmla="*/ 615500 w 1009700"/>
                  <a:gd name="connsiteY5" fmla="*/ 415265 h 1914121"/>
                  <a:gd name="connsiteX6" fmla="*/ 549677 w 1009700"/>
                  <a:gd name="connsiteY6" fmla="*/ 0 h 191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9700" h="1914121">
                    <a:moveTo>
                      <a:pt x="0" y="153357"/>
                    </a:moveTo>
                    <a:cubicBezTo>
                      <a:pt x="0" y="153357"/>
                      <a:pt x="344418" y="1003524"/>
                      <a:pt x="570880" y="1403071"/>
                    </a:cubicBezTo>
                    <a:cubicBezTo>
                      <a:pt x="797343" y="1802619"/>
                      <a:pt x="868145" y="1914121"/>
                      <a:pt x="868145" y="1914121"/>
                    </a:cubicBezTo>
                    <a:cubicBezTo>
                      <a:pt x="868145" y="1914121"/>
                      <a:pt x="997900" y="1863002"/>
                      <a:pt x="1009701" y="1828155"/>
                    </a:cubicBezTo>
                    <a:cubicBezTo>
                      <a:pt x="1009701" y="1828155"/>
                      <a:pt x="923089" y="1056809"/>
                      <a:pt x="771437" y="868789"/>
                    </a:cubicBezTo>
                    <a:cubicBezTo>
                      <a:pt x="685748" y="762772"/>
                      <a:pt x="611812" y="526814"/>
                      <a:pt x="615500" y="415265"/>
                    </a:cubicBezTo>
                    <a:cubicBezTo>
                      <a:pt x="621907" y="222913"/>
                      <a:pt x="549677" y="0"/>
                      <a:pt x="549677" y="0"/>
                    </a:cubicBezTo>
                    <a:close/>
                  </a:path>
                </a:pathLst>
              </a:custGeom>
              <a:solidFill>
                <a:srgbClr val="2A4E96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9203313" y="4639026"/>
                <a:ext cx="134602" cy="244743"/>
              </a:xfrm>
              <a:custGeom>
                <a:avLst/>
                <a:gdLst>
                  <a:gd name="connsiteX0" fmla="*/ 75513 w 134602"/>
                  <a:gd name="connsiteY0" fmla="*/ 0 h 244743"/>
                  <a:gd name="connsiteX1" fmla="*/ 6372 w 134602"/>
                  <a:gd name="connsiteY1" fmla="*/ 110304 h 244743"/>
                  <a:gd name="connsiteX2" fmla="*/ 3790 w 134602"/>
                  <a:gd name="connsiteY2" fmla="*/ 240798 h 244743"/>
                  <a:gd name="connsiteX3" fmla="*/ 67815 w 134602"/>
                  <a:gd name="connsiteY3" fmla="*/ 157182 h 244743"/>
                  <a:gd name="connsiteX4" fmla="*/ 63990 w 134602"/>
                  <a:gd name="connsiteY4" fmla="*/ 202724 h 244743"/>
                  <a:gd name="connsiteX5" fmla="*/ 113495 w 134602"/>
                  <a:gd name="connsiteY5" fmla="*/ 159625 h 244743"/>
                  <a:gd name="connsiteX6" fmla="*/ 132993 w 134602"/>
                  <a:gd name="connsiteY6" fmla="*/ 43052 h 244743"/>
                  <a:gd name="connsiteX7" fmla="*/ 75513 w 134602"/>
                  <a:gd name="connsiteY7" fmla="*/ 0 h 24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4602" h="244743">
                    <a:moveTo>
                      <a:pt x="75513" y="0"/>
                    </a:moveTo>
                    <a:cubicBezTo>
                      <a:pt x="75513" y="0"/>
                      <a:pt x="10981" y="87073"/>
                      <a:pt x="6372" y="110304"/>
                    </a:cubicBezTo>
                    <a:cubicBezTo>
                      <a:pt x="1762" y="133536"/>
                      <a:pt x="-3909" y="216322"/>
                      <a:pt x="3790" y="240798"/>
                    </a:cubicBezTo>
                    <a:cubicBezTo>
                      <a:pt x="11487" y="265274"/>
                      <a:pt x="51589" y="168337"/>
                      <a:pt x="67815" y="157182"/>
                    </a:cubicBezTo>
                    <a:cubicBezTo>
                      <a:pt x="84040" y="146028"/>
                      <a:pt x="57674" y="195256"/>
                      <a:pt x="63990" y="202724"/>
                    </a:cubicBezTo>
                    <a:cubicBezTo>
                      <a:pt x="70304" y="210191"/>
                      <a:pt x="101280" y="172486"/>
                      <a:pt x="113495" y="159625"/>
                    </a:cubicBezTo>
                    <a:cubicBezTo>
                      <a:pt x="125710" y="146765"/>
                      <a:pt x="119948" y="82279"/>
                      <a:pt x="132993" y="43052"/>
                    </a:cubicBezTo>
                    <a:cubicBezTo>
                      <a:pt x="146037" y="3826"/>
                      <a:pt x="75513" y="0"/>
                      <a:pt x="75513" y="0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9262786" y="3373363"/>
                <a:ext cx="299659" cy="1308746"/>
              </a:xfrm>
              <a:custGeom>
                <a:avLst/>
                <a:gdLst>
                  <a:gd name="connsiteX0" fmla="*/ 299659 w 299659"/>
                  <a:gd name="connsiteY0" fmla="*/ 0 h 1308746"/>
                  <a:gd name="connsiteX1" fmla="*/ 205028 w 299659"/>
                  <a:gd name="connsiteY1" fmla="*/ 832053 h 1308746"/>
                  <a:gd name="connsiteX2" fmla="*/ 186912 w 299659"/>
                  <a:gd name="connsiteY2" fmla="*/ 899534 h 1308746"/>
                  <a:gd name="connsiteX3" fmla="*/ 135564 w 299659"/>
                  <a:gd name="connsiteY3" fmla="*/ 1099631 h 1308746"/>
                  <a:gd name="connsiteX4" fmla="*/ 78038 w 299659"/>
                  <a:gd name="connsiteY4" fmla="*/ 1302447 h 1308746"/>
                  <a:gd name="connsiteX5" fmla="*/ 33280 w 299659"/>
                  <a:gd name="connsiteY5" fmla="*/ 1308209 h 1308746"/>
                  <a:gd name="connsiteX6" fmla="*/ 0 w 299659"/>
                  <a:gd name="connsiteY6" fmla="*/ 1287927 h 1308746"/>
                  <a:gd name="connsiteX7" fmla="*/ 22586 w 299659"/>
                  <a:gd name="connsiteY7" fmla="*/ 800201 h 1308746"/>
                  <a:gd name="connsiteX8" fmla="*/ 135471 w 299659"/>
                  <a:gd name="connsiteY8" fmla="*/ 78591 h 1308746"/>
                  <a:gd name="connsiteX9" fmla="*/ 299659 w 299659"/>
                  <a:gd name="connsiteY9" fmla="*/ 0 h 1308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9659" h="1308746">
                    <a:moveTo>
                      <a:pt x="299659" y="0"/>
                    </a:moveTo>
                    <a:cubicBezTo>
                      <a:pt x="299659" y="0"/>
                      <a:pt x="212772" y="809005"/>
                      <a:pt x="205028" y="832053"/>
                    </a:cubicBezTo>
                    <a:cubicBezTo>
                      <a:pt x="203322" y="837077"/>
                      <a:pt x="196500" y="862705"/>
                      <a:pt x="186912" y="899534"/>
                    </a:cubicBezTo>
                    <a:cubicBezTo>
                      <a:pt x="173084" y="952128"/>
                      <a:pt x="153909" y="1027770"/>
                      <a:pt x="135564" y="1099631"/>
                    </a:cubicBezTo>
                    <a:cubicBezTo>
                      <a:pt x="107907" y="1208276"/>
                      <a:pt x="78038" y="1302447"/>
                      <a:pt x="78038" y="1302447"/>
                    </a:cubicBezTo>
                    <a:cubicBezTo>
                      <a:pt x="78038" y="1302447"/>
                      <a:pt x="64900" y="1310928"/>
                      <a:pt x="33280" y="1308209"/>
                    </a:cubicBezTo>
                    <a:cubicBezTo>
                      <a:pt x="19792" y="1306534"/>
                      <a:pt x="7670" y="1299148"/>
                      <a:pt x="0" y="1287927"/>
                    </a:cubicBezTo>
                    <a:cubicBezTo>
                      <a:pt x="-1" y="1287927"/>
                      <a:pt x="3180" y="890731"/>
                      <a:pt x="22586" y="800201"/>
                    </a:cubicBezTo>
                    <a:cubicBezTo>
                      <a:pt x="41991" y="709671"/>
                      <a:pt x="104081" y="153449"/>
                      <a:pt x="135471" y="78591"/>
                    </a:cubicBezTo>
                    <a:cubicBezTo>
                      <a:pt x="166862" y="3734"/>
                      <a:pt x="299659" y="0"/>
                      <a:pt x="2996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9358532" y="3895245"/>
                <a:ext cx="91166" cy="577748"/>
              </a:xfrm>
              <a:custGeom>
                <a:avLst/>
                <a:gdLst>
                  <a:gd name="connsiteX0" fmla="*/ 91166 w 91166"/>
                  <a:gd name="connsiteY0" fmla="*/ 377652 h 577748"/>
                  <a:gd name="connsiteX1" fmla="*/ 39817 w 91166"/>
                  <a:gd name="connsiteY1" fmla="*/ 577749 h 577748"/>
                  <a:gd name="connsiteX2" fmla="*/ 3495 w 91166"/>
                  <a:gd name="connsiteY2" fmla="*/ 419091 h 577748"/>
                  <a:gd name="connsiteX3" fmla="*/ 39725 w 91166"/>
                  <a:gd name="connsiteY3" fmla="*/ 0 h 577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166" h="577748">
                    <a:moveTo>
                      <a:pt x="91166" y="377652"/>
                    </a:moveTo>
                    <a:cubicBezTo>
                      <a:pt x="77338" y="430246"/>
                      <a:pt x="58163" y="505887"/>
                      <a:pt x="39817" y="577749"/>
                    </a:cubicBezTo>
                    <a:cubicBezTo>
                      <a:pt x="22209" y="526274"/>
                      <a:pt x="10035" y="473099"/>
                      <a:pt x="3495" y="419091"/>
                    </a:cubicBezTo>
                    <a:cubicBezTo>
                      <a:pt x="-13975" y="285417"/>
                      <a:pt x="39725" y="0"/>
                      <a:pt x="39725" y="0"/>
                    </a:cubicBezTo>
                    <a:close/>
                  </a:path>
                </a:pathLst>
              </a:custGeom>
              <a:solidFill>
                <a:srgbClr val="DCEA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9398199" y="3363155"/>
                <a:ext cx="765585" cy="1307853"/>
              </a:xfrm>
              <a:custGeom>
                <a:avLst/>
                <a:gdLst>
                  <a:gd name="connsiteX0" fmla="*/ 739691 w 765585"/>
                  <a:gd name="connsiteY0" fmla="*/ 1253884 h 1307853"/>
                  <a:gd name="connsiteX1" fmla="*/ 55787 w 765585"/>
                  <a:gd name="connsiteY1" fmla="*/ 1267436 h 1307853"/>
                  <a:gd name="connsiteX2" fmla="*/ 12734 w 765585"/>
                  <a:gd name="connsiteY2" fmla="*/ 325033 h 1307853"/>
                  <a:gd name="connsiteX3" fmla="*/ 55787 w 765585"/>
                  <a:gd name="connsiteY3" fmla="*/ 42566 h 1307853"/>
                  <a:gd name="connsiteX4" fmla="*/ 572690 w 765585"/>
                  <a:gd name="connsiteY4" fmla="*/ 34269 h 1307853"/>
                  <a:gd name="connsiteX5" fmla="*/ 675481 w 765585"/>
                  <a:gd name="connsiteY5" fmla="*/ 532966 h 1307853"/>
                  <a:gd name="connsiteX6" fmla="*/ 685853 w 765585"/>
                  <a:gd name="connsiteY6" fmla="*/ 644054 h 1307853"/>
                  <a:gd name="connsiteX7" fmla="*/ 765181 w 765585"/>
                  <a:gd name="connsiteY7" fmla="*/ 1217792 h 1307853"/>
                  <a:gd name="connsiteX8" fmla="*/ 739691 w 765585"/>
                  <a:gd name="connsiteY8" fmla="*/ 1253884 h 1307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5585" h="1307853">
                    <a:moveTo>
                      <a:pt x="739691" y="1253884"/>
                    </a:moveTo>
                    <a:cubicBezTo>
                      <a:pt x="614959" y="1324225"/>
                      <a:pt x="80539" y="1322657"/>
                      <a:pt x="55787" y="1267436"/>
                    </a:cubicBezTo>
                    <a:cubicBezTo>
                      <a:pt x="473" y="1144087"/>
                      <a:pt x="-13355" y="517294"/>
                      <a:pt x="12734" y="325033"/>
                    </a:cubicBezTo>
                    <a:cubicBezTo>
                      <a:pt x="12734" y="325033"/>
                      <a:pt x="26240" y="29568"/>
                      <a:pt x="55787" y="42566"/>
                    </a:cubicBezTo>
                    <a:cubicBezTo>
                      <a:pt x="253209" y="-48101"/>
                      <a:pt x="572690" y="34269"/>
                      <a:pt x="572690" y="34269"/>
                    </a:cubicBezTo>
                    <a:cubicBezTo>
                      <a:pt x="658841" y="59621"/>
                      <a:pt x="651466" y="256491"/>
                      <a:pt x="675481" y="532966"/>
                    </a:cubicBezTo>
                    <a:cubicBezTo>
                      <a:pt x="678569" y="568551"/>
                      <a:pt x="682026" y="605703"/>
                      <a:pt x="685853" y="644054"/>
                    </a:cubicBezTo>
                    <a:cubicBezTo>
                      <a:pt x="702861" y="814604"/>
                      <a:pt x="727615" y="1010920"/>
                      <a:pt x="765181" y="1217792"/>
                    </a:cubicBezTo>
                    <a:cubicBezTo>
                      <a:pt x="767717" y="1231390"/>
                      <a:pt x="758221" y="1243605"/>
                      <a:pt x="739691" y="12538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9610083" y="3146180"/>
                <a:ext cx="213303" cy="259524"/>
              </a:xfrm>
              <a:custGeom>
                <a:avLst/>
                <a:gdLst>
                  <a:gd name="connsiteX0" fmla="*/ 213304 w 213303"/>
                  <a:gd name="connsiteY0" fmla="*/ 218010 h 259524"/>
                  <a:gd name="connsiteX1" fmla="*/ 58150 w 213303"/>
                  <a:gd name="connsiteY1" fmla="*/ 245943 h 259524"/>
                  <a:gd name="connsiteX2" fmla="*/ 5325 w 213303"/>
                  <a:gd name="connsiteY2" fmla="*/ 178184 h 259524"/>
                  <a:gd name="connsiteX3" fmla="*/ 11779 w 213303"/>
                  <a:gd name="connsiteY3" fmla="*/ 95629 h 259524"/>
                  <a:gd name="connsiteX4" fmla="*/ 19199 w 213303"/>
                  <a:gd name="connsiteY4" fmla="*/ 44925 h 259524"/>
                  <a:gd name="connsiteX5" fmla="*/ 24178 w 213303"/>
                  <a:gd name="connsiteY5" fmla="*/ 20633 h 259524"/>
                  <a:gd name="connsiteX6" fmla="*/ 188597 w 213303"/>
                  <a:gd name="connsiteY6" fmla="*/ 31511 h 259524"/>
                  <a:gd name="connsiteX7" fmla="*/ 213304 w 213303"/>
                  <a:gd name="connsiteY7" fmla="*/ 218010 h 259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303" h="259524">
                    <a:moveTo>
                      <a:pt x="213304" y="218010"/>
                    </a:moveTo>
                    <a:cubicBezTo>
                      <a:pt x="209985" y="270834"/>
                      <a:pt x="141074" y="264842"/>
                      <a:pt x="58150" y="245943"/>
                    </a:cubicBezTo>
                    <a:cubicBezTo>
                      <a:pt x="-24774" y="227044"/>
                      <a:pt x="5325" y="178184"/>
                      <a:pt x="5325" y="178184"/>
                    </a:cubicBezTo>
                    <a:cubicBezTo>
                      <a:pt x="5325" y="178184"/>
                      <a:pt x="6523" y="140663"/>
                      <a:pt x="11779" y="95629"/>
                    </a:cubicBezTo>
                    <a:cubicBezTo>
                      <a:pt x="13668" y="79312"/>
                      <a:pt x="16065" y="61888"/>
                      <a:pt x="19199" y="44925"/>
                    </a:cubicBezTo>
                    <a:cubicBezTo>
                      <a:pt x="20675" y="36628"/>
                      <a:pt x="22288" y="28515"/>
                      <a:pt x="24178" y="20633"/>
                    </a:cubicBezTo>
                    <a:cubicBezTo>
                      <a:pt x="35010" y="-25876"/>
                      <a:pt x="189703" y="19020"/>
                      <a:pt x="188597" y="31511"/>
                    </a:cubicBezTo>
                    <a:cubicBezTo>
                      <a:pt x="185647" y="65391"/>
                      <a:pt x="209939" y="176479"/>
                      <a:pt x="213304" y="218010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9639100" y="3383411"/>
                <a:ext cx="91728" cy="82509"/>
              </a:xfrm>
              <a:custGeom>
                <a:avLst/>
                <a:gdLst>
                  <a:gd name="connsiteX0" fmla="*/ 6500 w 91728"/>
                  <a:gd name="connsiteY0" fmla="*/ 73014 h 82509"/>
                  <a:gd name="connsiteX1" fmla="*/ 0 w 91728"/>
                  <a:gd name="connsiteY1" fmla="*/ 0 h 82509"/>
                  <a:gd name="connsiteX2" fmla="*/ 91729 w 91728"/>
                  <a:gd name="connsiteY2" fmla="*/ 17332 h 82509"/>
                  <a:gd name="connsiteX3" fmla="*/ 56420 w 91728"/>
                  <a:gd name="connsiteY3" fmla="*/ 82509 h 82509"/>
                  <a:gd name="connsiteX4" fmla="*/ 6500 w 91728"/>
                  <a:gd name="connsiteY4" fmla="*/ 73014 h 8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728" h="82509">
                    <a:moveTo>
                      <a:pt x="6500" y="73014"/>
                    </a:moveTo>
                    <a:lnTo>
                      <a:pt x="0" y="0"/>
                    </a:lnTo>
                    <a:lnTo>
                      <a:pt x="91729" y="17332"/>
                    </a:lnTo>
                    <a:lnTo>
                      <a:pt x="56420" y="82509"/>
                    </a:lnTo>
                    <a:lnTo>
                      <a:pt x="6500" y="73014"/>
                    </a:ln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9562445" y="3289978"/>
                <a:ext cx="122519" cy="171886"/>
              </a:xfrm>
              <a:custGeom>
                <a:avLst/>
                <a:gdLst>
                  <a:gd name="connsiteX0" fmla="*/ 54807 w 122519"/>
                  <a:gd name="connsiteY0" fmla="*/ 0 h 171886"/>
                  <a:gd name="connsiteX1" fmla="*/ 0 w 122519"/>
                  <a:gd name="connsiteY1" fmla="*/ 83385 h 171886"/>
                  <a:gd name="connsiteX2" fmla="*/ 47570 w 122519"/>
                  <a:gd name="connsiteY2" fmla="*/ 171886 h 171886"/>
                  <a:gd name="connsiteX3" fmla="*/ 122520 w 122519"/>
                  <a:gd name="connsiteY3" fmla="*/ 102099 h 171886"/>
                  <a:gd name="connsiteX4" fmla="*/ 54807 w 122519"/>
                  <a:gd name="connsiteY4" fmla="*/ 0 h 17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519" h="171886">
                    <a:moveTo>
                      <a:pt x="54807" y="0"/>
                    </a:moveTo>
                    <a:lnTo>
                      <a:pt x="0" y="83385"/>
                    </a:lnTo>
                    <a:cubicBezTo>
                      <a:pt x="2316" y="118375"/>
                      <a:pt x="19663" y="150651"/>
                      <a:pt x="47570" y="171886"/>
                    </a:cubicBezTo>
                    <a:lnTo>
                      <a:pt x="122520" y="102099"/>
                    </a:lnTo>
                    <a:cubicBezTo>
                      <a:pt x="122520" y="102099"/>
                      <a:pt x="74074" y="83615"/>
                      <a:pt x="54807" y="0"/>
                    </a:cubicBezTo>
                    <a:close/>
                  </a:path>
                </a:pathLst>
              </a:custGeom>
              <a:solidFill>
                <a:srgbClr val="DCEA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9685103" y="3303253"/>
                <a:ext cx="190509" cy="170134"/>
              </a:xfrm>
              <a:custGeom>
                <a:avLst/>
                <a:gdLst>
                  <a:gd name="connsiteX0" fmla="*/ 0 w 190509"/>
                  <a:gd name="connsiteY0" fmla="*/ 88824 h 170134"/>
                  <a:gd name="connsiteX1" fmla="*/ 45541 w 190509"/>
                  <a:gd name="connsiteY1" fmla="*/ 170135 h 170134"/>
                  <a:gd name="connsiteX2" fmla="*/ 190509 w 190509"/>
                  <a:gd name="connsiteY2" fmla="*/ 78729 h 170134"/>
                  <a:gd name="connsiteX3" fmla="*/ 129526 w 190509"/>
                  <a:gd name="connsiteY3" fmla="*/ 0 h 170134"/>
                  <a:gd name="connsiteX4" fmla="*/ 0 w 190509"/>
                  <a:gd name="connsiteY4" fmla="*/ 88824 h 1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9" h="170134">
                    <a:moveTo>
                      <a:pt x="0" y="88824"/>
                    </a:moveTo>
                    <a:cubicBezTo>
                      <a:pt x="0" y="88824"/>
                      <a:pt x="15534" y="144552"/>
                      <a:pt x="45541" y="170135"/>
                    </a:cubicBezTo>
                    <a:cubicBezTo>
                      <a:pt x="45541" y="170135"/>
                      <a:pt x="162622" y="138652"/>
                      <a:pt x="190509" y="78729"/>
                    </a:cubicBezTo>
                    <a:lnTo>
                      <a:pt x="129526" y="0"/>
                    </a:lnTo>
                    <a:cubicBezTo>
                      <a:pt x="129526" y="0"/>
                      <a:pt x="126437" y="59554"/>
                      <a:pt x="0" y="88824"/>
                    </a:cubicBezTo>
                    <a:close/>
                  </a:path>
                </a:pathLst>
              </a:custGeom>
              <a:solidFill>
                <a:srgbClr val="DCEA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9621769" y="3183039"/>
                <a:ext cx="177694" cy="60584"/>
              </a:xfrm>
              <a:custGeom>
                <a:avLst/>
                <a:gdLst>
                  <a:gd name="connsiteX0" fmla="*/ 177695 w 177694"/>
                  <a:gd name="connsiteY0" fmla="*/ 21019 h 60584"/>
                  <a:gd name="connsiteX1" fmla="*/ 0 w 177694"/>
                  <a:gd name="connsiteY1" fmla="*/ 58771 h 60584"/>
                  <a:gd name="connsiteX2" fmla="*/ 7422 w 177694"/>
                  <a:gd name="connsiteY2" fmla="*/ 8067 h 60584"/>
                  <a:gd name="connsiteX3" fmla="*/ 44850 w 177694"/>
                  <a:gd name="connsiteY3" fmla="*/ 0 h 6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694" h="60584">
                    <a:moveTo>
                      <a:pt x="177695" y="21019"/>
                    </a:moveTo>
                    <a:cubicBezTo>
                      <a:pt x="124107" y="52496"/>
                      <a:pt x="61756" y="65743"/>
                      <a:pt x="0" y="58771"/>
                    </a:cubicBezTo>
                    <a:cubicBezTo>
                      <a:pt x="1889" y="42453"/>
                      <a:pt x="4286" y="25029"/>
                      <a:pt x="7422" y="8067"/>
                    </a:cubicBezTo>
                    <a:cubicBezTo>
                      <a:pt x="27795" y="3088"/>
                      <a:pt x="44850" y="0"/>
                      <a:pt x="44850" y="0"/>
                    </a:cubicBezTo>
                    <a:close/>
                  </a:path>
                </a:pathLst>
              </a:custGeom>
              <a:solidFill>
                <a:srgbClr val="E2915A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9573446" y="2860382"/>
                <a:ext cx="327609" cy="361206"/>
              </a:xfrm>
              <a:custGeom>
                <a:avLst/>
                <a:gdLst>
                  <a:gd name="connsiteX0" fmla="*/ 273310 w 327609"/>
                  <a:gd name="connsiteY0" fmla="*/ 287394 h 361206"/>
                  <a:gd name="connsiteX1" fmla="*/ 47447 w 327609"/>
                  <a:gd name="connsiteY1" fmla="*/ 345934 h 361206"/>
                  <a:gd name="connsiteX2" fmla="*/ 21634 w 327609"/>
                  <a:gd name="connsiteY2" fmla="*/ 337637 h 361206"/>
                  <a:gd name="connsiteX3" fmla="*/ 293 w 327609"/>
                  <a:gd name="connsiteY3" fmla="*/ 260660 h 361206"/>
                  <a:gd name="connsiteX4" fmla="*/ 50720 w 327609"/>
                  <a:gd name="connsiteY4" fmla="*/ 50699 h 361206"/>
                  <a:gd name="connsiteX5" fmla="*/ 248926 w 327609"/>
                  <a:gd name="connsiteY5" fmla="*/ 27237 h 361206"/>
                  <a:gd name="connsiteX6" fmla="*/ 273310 w 327609"/>
                  <a:gd name="connsiteY6" fmla="*/ 287394 h 36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609" h="361206">
                    <a:moveTo>
                      <a:pt x="273310" y="287394"/>
                    </a:moveTo>
                    <a:cubicBezTo>
                      <a:pt x="236895" y="387604"/>
                      <a:pt x="104005" y="362021"/>
                      <a:pt x="47447" y="345934"/>
                    </a:cubicBezTo>
                    <a:cubicBezTo>
                      <a:pt x="31499" y="341325"/>
                      <a:pt x="21634" y="337637"/>
                      <a:pt x="21634" y="337637"/>
                    </a:cubicBezTo>
                    <a:cubicBezTo>
                      <a:pt x="4164" y="329709"/>
                      <a:pt x="-1413" y="299195"/>
                      <a:pt x="293" y="260660"/>
                    </a:cubicBezTo>
                    <a:cubicBezTo>
                      <a:pt x="3288" y="184373"/>
                      <a:pt x="33434" y="76650"/>
                      <a:pt x="50720" y="50699"/>
                    </a:cubicBezTo>
                    <a:cubicBezTo>
                      <a:pt x="76717" y="11657"/>
                      <a:pt x="119862" y="-28030"/>
                      <a:pt x="248926" y="27237"/>
                    </a:cubicBezTo>
                    <a:cubicBezTo>
                      <a:pt x="377991" y="82504"/>
                      <a:pt x="320004" y="158975"/>
                      <a:pt x="273310" y="287394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9590601" y="2789283"/>
                <a:ext cx="377437" cy="401591"/>
              </a:xfrm>
              <a:custGeom>
                <a:avLst/>
                <a:gdLst>
                  <a:gd name="connsiteX0" fmla="*/ 355719 w 377437"/>
                  <a:gd name="connsiteY0" fmla="*/ 307006 h 401591"/>
                  <a:gd name="connsiteX1" fmla="*/ 227622 w 377437"/>
                  <a:gd name="connsiteY1" fmla="*/ 401592 h 401591"/>
                  <a:gd name="connsiteX2" fmla="*/ 249241 w 377437"/>
                  <a:gd name="connsiteY2" fmla="*/ 356972 h 401591"/>
                  <a:gd name="connsiteX3" fmla="*/ 250855 w 377437"/>
                  <a:gd name="connsiteY3" fmla="*/ 341899 h 401591"/>
                  <a:gd name="connsiteX4" fmla="*/ 262794 w 377437"/>
                  <a:gd name="connsiteY4" fmla="*/ 295805 h 401591"/>
                  <a:gd name="connsiteX5" fmla="*/ 263300 w 377437"/>
                  <a:gd name="connsiteY5" fmla="*/ 271836 h 401591"/>
                  <a:gd name="connsiteX6" fmla="*/ 221031 w 377437"/>
                  <a:gd name="connsiteY6" fmla="*/ 279487 h 401591"/>
                  <a:gd name="connsiteX7" fmla="*/ 193789 w 377437"/>
                  <a:gd name="connsiteY7" fmla="*/ 280179 h 401591"/>
                  <a:gd name="connsiteX8" fmla="*/ 193789 w 377437"/>
                  <a:gd name="connsiteY8" fmla="*/ 280179 h 401591"/>
                  <a:gd name="connsiteX9" fmla="*/ 169174 w 377437"/>
                  <a:gd name="connsiteY9" fmla="*/ 188220 h 401591"/>
                  <a:gd name="connsiteX10" fmla="*/ 23563 w 377437"/>
                  <a:gd name="connsiteY10" fmla="*/ 132077 h 401591"/>
                  <a:gd name="connsiteX11" fmla="*/ 8858 w 377437"/>
                  <a:gd name="connsiteY11" fmla="*/ 16841 h 401591"/>
                  <a:gd name="connsiteX12" fmla="*/ 143592 w 377437"/>
                  <a:gd name="connsiteY12" fmla="*/ 3473 h 401591"/>
                  <a:gd name="connsiteX13" fmla="*/ 292431 w 377437"/>
                  <a:gd name="connsiteY13" fmla="*/ 43299 h 401591"/>
                  <a:gd name="connsiteX14" fmla="*/ 289020 w 377437"/>
                  <a:gd name="connsiteY14" fmla="*/ 28457 h 401591"/>
                  <a:gd name="connsiteX15" fmla="*/ 298239 w 377437"/>
                  <a:gd name="connsiteY15" fmla="*/ 48139 h 401591"/>
                  <a:gd name="connsiteX16" fmla="*/ 299299 w 377437"/>
                  <a:gd name="connsiteY16" fmla="*/ 49891 h 401591"/>
                  <a:gd name="connsiteX17" fmla="*/ 318428 w 377437"/>
                  <a:gd name="connsiteY17" fmla="*/ 54270 h 401591"/>
                  <a:gd name="connsiteX18" fmla="*/ 310823 w 377437"/>
                  <a:gd name="connsiteY18" fmla="*/ 55744 h 401591"/>
                  <a:gd name="connsiteX19" fmla="*/ 309763 w 377437"/>
                  <a:gd name="connsiteY19" fmla="*/ 56574 h 401591"/>
                  <a:gd name="connsiteX20" fmla="*/ 355719 w 377437"/>
                  <a:gd name="connsiteY20" fmla="*/ 307006 h 4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7437" h="401591">
                    <a:moveTo>
                      <a:pt x="355719" y="307006"/>
                    </a:moveTo>
                    <a:cubicBezTo>
                      <a:pt x="315018" y="340194"/>
                      <a:pt x="227622" y="401592"/>
                      <a:pt x="227622" y="401592"/>
                    </a:cubicBezTo>
                    <a:cubicBezTo>
                      <a:pt x="227622" y="401592"/>
                      <a:pt x="237348" y="390114"/>
                      <a:pt x="249241" y="356972"/>
                    </a:cubicBezTo>
                    <a:cubicBezTo>
                      <a:pt x="250622" y="352074"/>
                      <a:pt x="251167" y="346979"/>
                      <a:pt x="250855" y="341899"/>
                    </a:cubicBezTo>
                    <a:cubicBezTo>
                      <a:pt x="250270" y="325701"/>
                      <a:pt x="254418" y="309683"/>
                      <a:pt x="262794" y="295805"/>
                    </a:cubicBezTo>
                    <a:cubicBezTo>
                      <a:pt x="268093" y="287185"/>
                      <a:pt x="270030" y="278197"/>
                      <a:pt x="263300" y="271836"/>
                    </a:cubicBezTo>
                    <a:cubicBezTo>
                      <a:pt x="252237" y="261418"/>
                      <a:pt x="233384" y="271006"/>
                      <a:pt x="221031" y="279487"/>
                    </a:cubicBezTo>
                    <a:cubicBezTo>
                      <a:pt x="212887" y="285086"/>
                      <a:pt x="202207" y="285357"/>
                      <a:pt x="193789" y="280179"/>
                    </a:cubicBezTo>
                    <a:lnTo>
                      <a:pt x="193789" y="280179"/>
                    </a:lnTo>
                    <a:cubicBezTo>
                      <a:pt x="159034" y="258422"/>
                      <a:pt x="197431" y="220256"/>
                      <a:pt x="169174" y="188220"/>
                    </a:cubicBezTo>
                    <a:cubicBezTo>
                      <a:pt x="140919" y="156185"/>
                      <a:pt x="18630" y="152036"/>
                      <a:pt x="23563" y="132077"/>
                    </a:cubicBezTo>
                    <a:cubicBezTo>
                      <a:pt x="-18199" y="108477"/>
                      <a:pt x="8120" y="21450"/>
                      <a:pt x="8858" y="16841"/>
                    </a:cubicBezTo>
                    <a:cubicBezTo>
                      <a:pt x="54186" y="19179"/>
                      <a:pt x="99607" y="14673"/>
                      <a:pt x="143592" y="3473"/>
                    </a:cubicBezTo>
                    <a:cubicBezTo>
                      <a:pt x="204299" y="-11784"/>
                      <a:pt x="271228" y="27212"/>
                      <a:pt x="292431" y="43299"/>
                    </a:cubicBezTo>
                    <a:cubicBezTo>
                      <a:pt x="292447" y="38155"/>
                      <a:pt x="291280" y="33077"/>
                      <a:pt x="289020" y="28457"/>
                    </a:cubicBezTo>
                    <a:cubicBezTo>
                      <a:pt x="294339" y="33710"/>
                      <a:pt x="297608" y="40690"/>
                      <a:pt x="298239" y="48139"/>
                    </a:cubicBezTo>
                    <a:cubicBezTo>
                      <a:pt x="299161" y="49061"/>
                      <a:pt x="299576" y="49706"/>
                      <a:pt x="299299" y="49891"/>
                    </a:cubicBezTo>
                    <a:cubicBezTo>
                      <a:pt x="305940" y="49740"/>
                      <a:pt x="312514" y="51245"/>
                      <a:pt x="318428" y="54270"/>
                    </a:cubicBezTo>
                    <a:cubicBezTo>
                      <a:pt x="318429" y="54269"/>
                      <a:pt x="313266" y="52656"/>
                      <a:pt x="310823" y="55744"/>
                    </a:cubicBezTo>
                    <a:cubicBezTo>
                      <a:pt x="310534" y="56094"/>
                      <a:pt x="310172" y="56378"/>
                      <a:pt x="309763" y="56574"/>
                    </a:cubicBezTo>
                    <a:cubicBezTo>
                      <a:pt x="390659" y="113593"/>
                      <a:pt x="389506" y="279441"/>
                      <a:pt x="355719" y="307006"/>
                    </a:cubicBezTo>
                    <a:close/>
                  </a:path>
                </a:pathLst>
              </a:custGeom>
              <a:solidFill>
                <a:srgbClr val="BC3F3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9591613" y="3111939"/>
                <a:ext cx="62975" cy="27642"/>
              </a:xfrm>
              <a:custGeom>
                <a:avLst/>
                <a:gdLst>
                  <a:gd name="connsiteX0" fmla="*/ 62975 w 62975"/>
                  <a:gd name="connsiteY0" fmla="*/ 21364 h 27642"/>
                  <a:gd name="connsiteX1" fmla="*/ 23565 w 62975"/>
                  <a:gd name="connsiteY1" fmla="*/ 23484 h 27642"/>
                  <a:gd name="connsiteX2" fmla="*/ 518 w 62975"/>
                  <a:gd name="connsiteY2" fmla="*/ 161 h 27642"/>
                  <a:gd name="connsiteX3" fmla="*/ 62975 w 62975"/>
                  <a:gd name="connsiteY3" fmla="*/ 21364 h 27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975" h="27642">
                    <a:moveTo>
                      <a:pt x="62975" y="21364"/>
                    </a:moveTo>
                    <a:cubicBezTo>
                      <a:pt x="62975" y="21364"/>
                      <a:pt x="56430" y="33948"/>
                      <a:pt x="23565" y="23484"/>
                    </a:cubicBezTo>
                    <a:cubicBezTo>
                      <a:pt x="23565" y="23484"/>
                      <a:pt x="-4091" y="14727"/>
                      <a:pt x="518" y="161"/>
                    </a:cubicBezTo>
                    <a:cubicBezTo>
                      <a:pt x="564" y="161"/>
                      <a:pt x="30341" y="-3250"/>
                      <a:pt x="62975" y="213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9573452" y="3456425"/>
                <a:ext cx="159446" cy="1160614"/>
              </a:xfrm>
              <a:custGeom>
                <a:avLst/>
                <a:gdLst>
                  <a:gd name="connsiteX0" fmla="*/ 72194 w 159446"/>
                  <a:gd name="connsiteY0" fmla="*/ 0 h 1160614"/>
                  <a:gd name="connsiteX1" fmla="*/ 10 w 159446"/>
                  <a:gd name="connsiteY1" fmla="*/ 1002049 h 1160614"/>
                  <a:gd name="connsiteX2" fmla="*/ 81136 w 159446"/>
                  <a:gd name="connsiteY2" fmla="*/ 1160614 h 1160614"/>
                  <a:gd name="connsiteX3" fmla="*/ 157377 w 159446"/>
                  <a:gd name="connsiteY3" fmla="*/ 1017030 h 1160614"/>
                  <a:gd name="connsiteX4" fmla="*/ 122069 w 159446"/>
                  <a:gd name="connsiteY4" fmla="*/ 9496 h 1160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446" h="1160614">
                    <a:moveTo>
                      <a:pt x="72194" y="0"/>
                    </a:moveTo>
                    <a:cubicBezTo>
                      <a:pt x="72194" y="0"/>
                      <a:pt x="-1004" y="924979"/>
                      <a:pt x="10" y="1002049"/>
                    </a:cubicBezTo>
                    <a:cubicBezTo>
                      <a:pt x="1024" y="1079119"/>
                      <a:pt x="81136" y="1160614"/>
                      <a:pt x="81136" y="1160614"/>
                    </a:cubicBezTo>
                    <a:cubicBezTo>
                      <a:pt x="81136" y="1160614"/>
                      <a:pt x="144931" y="1090735"/>
                      <a:pt x="157377" y="1017030"/>
                    </a:cubicBezTo>
                    <a:cubicBezTo>
                      <a:pt x="169823" y="943325"/>
                      <a:pt x="122069" y="9496"/>
                      <a:pt x="122069" y="9496"/>
                    </a:cubicBezTo>
                    <a:close/>
                  </a:path>
                </a:pathLst>
              </a:custGeom>
              <a:solidFill>
                <a:srgbClr val="2A4E96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9974700" y="3845693"/>
                <a:ext cx="189150" cy="771345"/>
              </a:xfrm>
              <a:custGeom>
                <a:avLst/>
                <a:gdLst>
                  <a:gd name="connsiteX0" fmla="*/ 163190 w 189150"/>
                  <a:gd name="connsiteY0" fmla="*/ 771346 h 771345"/>
                  <a:gd name="connsiteX1" fmla="*/ 163190 w 189150"/>
                  <a:gd name="connsiteY1" fmla="*/ 771346 h 771345"/>
                  <a:gd name="connsiteX2" fmla="*/ 21911 w 189150"/>
                  <a:gd name="connsiteY2" fmla="*/ 46 h 771345"/>
                  <a:gd name="connsiteX3" fmla="*/ 103359 w 189150"/>
                  <a:gd name="connsiteY3" fmla="*/ 131692 h 771345"/>
                  <a:gd name="connsiteX4" fmla="*/ 109444 w 189150"/>
                  <a:gd name="connsiteY4" fmla="*/ 161516 h 771345"/>
                  <a:gd name="connsiteX5" fmla="*/ 188772 w 189150"/>
                  <a:gd name="connsiteY5" fmla="*/ 735254 h 771345"/>
                  <a:gd name="connsiteX6" fmla="*/ 163190 w 189150"/>
                  <a:gd name="connsiteY6" fmla="*/ 771346 h 771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150" h="771345">
                    <a:moveTo>
                      <a:pt x="163190" y="771346"/>
                    </a:moveTo>
                    <a:lnTo>
                      <a:pt x="163190" y="771346"/>
                    </a:lnTo>
                    <a:cubicBezTo>
                      <a:pt x="-59309" y="739080"/>
                      <a:pt x="4440" y="2950"/>
                      <a:pt x="21911" y="46"/>
                    </a:cubicBezTo>
                    <a:cubicBezTo>
                      <a:pt x="39381" y="-2858"/>
                      <a:pt x="103359" y="131692"/>
                      <a:pt x="103359" y="131692"/>
                    </a:cubicBezTo>
                    <a:lnTo>
                      <a:pt x="109444" y="161516"/>
                    </a:lnTo>
                    <a:cubicBezTo>
                      <a:pt x="126453" y="332065"/>
                      <a:pt x="151205" y="528382"/>
                      <a:pt x="188772" y="735254"/>
                    </a:cubicBezTo>
                    <a:cubicBezTo>
                      <a:pt x="191216" y="748852"/>
                      <a:pt x="181720" y="761067"/>
                      <a:pt x="163190" y="771346"/>
                    </a:cubicBezTo>
                    <a:close/>
                  </a:path>
                </a:pathLst>
              </a:custGeom>
              <a:solidFill>
                <a:srgbClr val="DCEA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10113830" y="4734428"/>
                <a:ext cx="761616" cy="572598"/>
              </a:xfrm>
              <a:custGeom>
                <a:avLst/>
                <a:gdLst>
                  <a:gd name="connsiteX0" fmla="*/ 678095 w 761616"/>
                  <a:gd name="connsiteY0" fmla="*/ 431136 h 572598"/>
                  <a:gd name="connsiteX1" fmla="*/ 207608 w 761616"/>
                  <a:gd name="connsiteY1" fmla="*/ 568037 h 572598"/>
                  <a:gd name="connsiteX2" fmla="*/ 63886 w 761616"/>
                  <a:gd name="connsiteY2" fmla="*/ 489077 h 572598"/>
                  <a:gd name="connsiteX3" fmla="*/ 4561 w 761616"/>
                  <a:gd name="connsiteY3" fmla="*/ 285201 h 572598"/>
                  <a:gd name="connsiteX4" fmla="*/ 83521 w 761616"/>
                  <a:gd name="connsiteY4" fmla="*/ 141478 h 572598"/>
                  <a:gd name="connsiteX5" fmla="*/ 553962 w 761616"/>
                  <a:gd name="connsiteY5" fmla="*/ 4577 h 572598"/>
                  <a:gd name="connsiteX6" fmla="*/ 697730 w 761616"/>
                  <a:gd name="connsiteY6" fmla="*/ 83491 h 572598"/>
                  <a:gd name="connsiteX7" fmla="*/ 757054 w 761616"/>
                  <a:gd name="connsiteY7" fmla="*/ 287368 h 572598"/>
                  <a:gd name="connsiteX8" fmla="*/ 678095 w 761616"/>
                  <a:gd name="connsiteY8" fmla="*/ 431136 h 572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1616" h="572598">
                    <a:moveTo>
                      <a:pt x="678095" y="431136"/>
                    </a:moveTo>
                    <a:lnTo>
                      <a:pt x="207608" y="568037"/>
                    </a:lnTo>
                    <a:cubicBezTo>
                      <a:pt x="146138" y="585719"/>
                      <a:pt x="81927" y="550442"/>
                      <a:pt x="63886" y="489077"/>
                    </a:cubicBezTo>
                    <a:lnTo>
                      <a:pt x="4561" y="285201"/>
                    </a:lnTo>
                    <a:cubicBezTo>
                      <a:pt x="-13120" y="223731"/>
                      <a:pt x="22156" y="159521"/>
                      <a:pt x="83521" y="141478"/>
                    </a:cubicBezTo>
                    <a:lnTo>
                      <a:pt x="553962" y="4577"/>
                    </a:lnTo>
                    <a:cubicBezTo>
                      <a:pt x="615432" y="-13138"/>
                      <a:pt x="679668" y="22122"/>
                      <a:pt x="697730" y="83491"/>
                    </a:cubicBezTo>
                    <a:lnTo>
                      <a:pt x="757054" y="287368"/>
                    </a:lnTo>
                    <a:cubicBezTo>
                      <a:pt x="774738" y="348849"/>
                      <a:pt x="739465" y="413073"/>
                      <a:pt x="678095" y="431136"/>
                    </a:cubicBezTo>
                    <a:close/>
                  </a:path>
                </a:pathLst>
              </a:custGeom>
              <a:solidFill>
                <a:srgbClr val="A02E2E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10175734" y="4695675"/>
                <a:ext cx="762198" cy="595878"/>
              </a:xfrm>
              <a:custGeom>
                <a:avLst/>
                <a:gdLst>
                  <a:gd name="connsiteX0" fmla="*/ 4655 w 762198"/>
                  <a:gd name="connsiteY0" fmla="*/ 305793 h 595878"/>
                  <a:gd name="connsiteX1" fmla="*/ 64578 w 762198"/>
                  <a:gd name="connsiteY1" fmla="*/ 512019 h 595878"/>
                  <a:gd name="connsiteX2" fmla="*/ 145105 w 762198"/>
                  <a:gd name="connsiteY2" fmla="*/ 591532 h 595878"/>
                  <a:gd name="connsiteX3" fmla="*/ 183870 w 762198"/>
                  <a:gd name="connsiteY3" fmla="*/ 595635 h 595878"/>
                  <a:gd name="connsiteX4" fmla="*/ 183871 w 762198"/>
                  <a:gd name="connsiteY4" fmla="*/ 595635 h 595878"/>
                  <a:gd name="connsiteX5" fmla="*/ 208761 w 762198"/>
                  <a:gd name="connsiteY5" fmla="*/ 591026 h 595878"/>
                  <a:gd name="connsiteX6" fmla="*/ 678373 w 762198"/>
                  <a:gd name="connsiteY6" fmla="*/ 454355 h 595878"/>
                  <a:gd name="connsiteX7" fmla="*/ 757609 w 762198"/>
                  <a:gd name="connsiteY7" fmla="*/ 310079 h 595878"/>
                  <a:gd name="connsiteX8" fmla="*/ 697686 w 762198"/>
                  <a:gd name="connsiteY8" fmla="*/ 103852 h 595878"/>
                  <a:gd name="connsiteX9" fmla="*/ 553410 w 762198"/>
                  <a:gd name="connsiteY9" fmla="*/ 24616 h 595878"/>
                  <a:gd name="connsiteX10" fmla="*/ 391710 w 762198"/>
                  <a:gd name="connsiteY10" fmla="*/ 71678 h 595878"/>
                  <a:gd name="connsiteX11" fmla="*/ 378942 w 762198"/>
                  <a:gd name="connsiteY11" fmla="*/ 27658 h 595878"/>
                  <a:gd name="connsiteX12" fmla="*/ 331326 w 762198"/>
                  <a:gd name="connsiteY12" fmla="*/ 1523 h 595878"/>
                  <a:gd name="connsiteX13" fmla="*/ 313626 w 762198"/>
                  <a:gd name="connsiteY13" fmla="*/ 6685 h 595878"/>
                  <a:gd name="connsiteX14" fmla="*/ 215260 w 762198"/>
                  <a:gd name="connsiteY14" fmla="*/ 35310 h 595878"/>
                  <a:gd name="connsiteX15" fmla="*/ 190785 w 762198"/>
                  <a:gd name="connsiteY15" fmla="*/ 42455 h 595878"/>
                  <a:gd name="connsiteX16" fmla="*/ 164650 w 762198"/>
                  <a:gd name="connsiteY16" fmla="*/ 90024 h 595878"/>
                  <a:gd name="connsiteX17" fmla="*/ 177463 w 762198"/>
                  <a:gd name="connsiteY17" fmla="*/ 134044 h 595878"/>
                  <a:gd name="connsiteX18" fmla="*/ 83754 w 762198"/>
                  <a:gd name="connsiteY18" fmla="*/ 161286 h 595878"/>
                  <a:gd name="connsiteX19" fmla="*/ 72967 w 762198"/>
                  <a:gd name="connsiteY19" fmla="*/ 165020 h 595878"/>
                  <a:gd name="connsiteX20" fmla="*/ 72967 w 762198"/>
                  <a:gd name="connsiteY20" fmla="*/ 165020 h 595878"/>
                  <a:gd name="connsiteX21" fmla="*/ 3318 w 762198"/>
                  <a:gd name="connsiteY21" fmla="*/ 245824 h 595878"/>
                  <a:gd name="connsiteX22" fmla="*/ 3318 w 762198"/>
                  <a:gd name="connsiteY22" fmla="*/ 245824 h 595878"/>
                  <a:gd name="connsiteX23" fmla="*/ 4655 w 762198"/>
                  <a:gd name="connsiteY23" fmla="*/ 305793 h 595878"/>
                  <a:gd name="connsiteX24" fmla="*/ 368801 w 762198"/>
                  <a:gd name="connsiteY24" fmla="*/ 78592 h 595878"/>
                  <a:gd name="connsiteX25" fmla="*/ 200787 w 762198"/>
                  <a:gd name="connsiteY25" fmla="*/ 127729 h 595878"/>
                  <a:gd name="connsiteX26" fmla="*/ 188019 w 762198"/>
                  <a:gd name="connsiteY26" fmla="*/ 83709 h 595878"/>
                  <a:gd name="connsiteX27" fmla="*/ 197745 w 762198"/>
                  <a:gd name="connsiteY27" fmla="*/ 65963 h 595878"/>
                  <a:gd name="connsiteX28" fmla="*/ 239968 w 762198"/>
                  <a:gd name="connsiteY28" fmla="*/ 53701 h 595878"/>
                  <a:gd name="connsiteX29" fmla="*/ 317360 w 762198"/>
                  <a:gd name="connsiteY29" fmla="*/ 31115 h 595878"/>
                  <a:gd name="connsiteX30" fmla="*/ 338287 w 762198"/>
                  <a:gd name="connsiteY30" fmla="*/ 25077 h 595878"/>
                  <a:gd name="connsiteX31" fmla="*/ 342528 w 762198"/>
                  <a:gd name="connsiteY31" fmla="*/ 24524 h 595878"/>
                  <a:gd name="connsiteX32" fmla="*/ 356033 w 762198"/>
                  <a:gd name="connsiteY32" fmla="*/ 34803 h 595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762198" h="595878">
                    <a:moveTo>
                      <a:pt x="4655" y="305793"/>
                    </a:moveTo>
                    <a:lnTo>
                      <a:pt x="64578" y="512019"/>
                    </a:lnTo>
                    <a:cubicBezTo>
                      <a:pt x="75908" y="550640"/>
                      <a:pt x="106344" y="580693"/>
                      <a:pt x="145105" y="591532"/>
                    </a:cubicBezTo>
                    <a:cubicBezTo>
                      <a:pt x="157698" y="595099"/>
                      <a:pt x="170809" y="596486"/>
                      <a:pt x="183870" y="595635"/>
                    </a:cubicBezTo>
                    <a:lnTo>
                      <a:pt x="183871" y="595635"/>
                    </a:lnTo>
                    <a:cubicBezTo>
                      <a:pt x="192312" y="595017"/>
                      <a:pt x="200659" y="593471"/>
                      <a:pt x="208761" y="591026"/>
                    </a:cubicBezTo>
                    <a:lnTo>
                      <a:pt x="678373" y="454355"/>
                    </a:lnTo>
                    <a:cubicBezTo>
                      <a:pt x="739975" y="436246"/>
                      <a:pt x="775381" y="371779"/>
                      <a:pt x="757609" y="310079"/>
                    </a:cubicBezTo>
                    <a:lnTo>
                      <a:pt x="697686" y="103852"/>
                    </a:lnTo>
                    <a:cubicBezTo>
                      <a:pt x="679578" y="42250"/>
                      <a:pt x="615111" y="6845"/>
                      <a:pt x="553410" y="24616"/>
                    </a:cubicBezTo>
                    <a:lnTo>
                      <a:pt x="391710" y="71678"/>
                    </a:lnTo>
                    <a:lnTo>
                      <a:pt x="378942" y="27658"/>
                    </a:lnTo>
                    <a:cubicBezTo>
                      <a:pt x="372973" y="7323"/>
                      <a:pt x="351687" y="-4361"/>
                      <a:pt x="331326" y="1523"/>
                    </a:cubicBezTo>
                    <a:lnTo>
                      <a:pt x="313626" y="6685"/>
                    </a:lnTo>
                    <a:lnTo>
                      <a:pt x="215260" y="35310"/>
                    </a:lnTo>
                    <a:lnTo>
                      <a:pt x="190785" y="42455"/>
                    </a:lnTo>
                    <a:cubicBezTo>
                      <a:pt x="170456" y="48403"/>
                      <a:pt x="158769" y="69675"/>
                      <a:pt x="164650" y="90024"/>
                    </a:cubicBezTo>
                    <a:lnTo>
                      <a:pt x="177463" y="134044"/>
                    </a:lnTo>
                    <a:lnTo>
                      <a:pt x="83754" y="161286"/>
                    </a:lnTo>
                    <a:cubicBezTo>
                      <a:pt x="80094" y="162337"/>
                      <a:pt x="76494" y="163583"/>
                      <a:pt x="72967" y="165020"/>
                    </a:cubicBezTo>
                    <a:lnTo>
                      <a:pt x="72967" y="165020"/>
                    </a:lnTo>
                    <a:cubicBezTo>
                      <a:pt x="38085" y="179154"/>
                      <a:pt x="12154" y="209237"/>
                      <a:pt x="3318" y="245824"/>
                    </a:cubicBezTo>
                    <a:lnTo>
                      <a:pt x="3318" y="245824"/>
                    </a:lnTo>
                    <a:cubicBezTo>
                      <a:pt x="-1521" y="265583"/>
                      <a:pt x="-1060" y="286269"/>
                      <a:pt x="4655" y="305793"/>
                    </a:cubicBezTo>
                    <a:close/>
                    <a:moveTo>
                      <a:pt x="368801" y="78592"/>
                    </a:moveTo>
                    <a:lnTo>
                      <a:pt x="200787" y="127729"/>
                    </a:lnTo>
                    <a:lnTo>
                      <a:pt x="188019" y="83709"/>
                    </a:lnTo>
                    <a:cubicBezTo>
                      <a:pt x="185820" y="76125"/>
                      <a:pt x="190168" y="68189"/>
                      <a:pt x="197745" y="65963"/>
                    </a:cubicBezTo>
                    <a:lnTo>
                      <a:pt x="239968" y="53701"/>
                    </a:lnTo>
                    <a:lnTo>
                      <a:pt x="317360" y="31115"/>
                    </a:lnTo>
                    <a:lnTo>
                      <a:pt x="338287" y="25077"/>
                    </a:lnTo>
                    <a:cubicBezTo>
                      <a:pt x="339664" y="24673"/>
                      <a:pt x="341094" y="24487"/>
                      <a:pt x="342528" y="24524"/>
                    </a:cubicBezTo>
                    <a:cubicBezTo>
                      <a:pt x="348793" y="24631"/>
                      <a:pt x="354262" y="28793"/>
                      <a:pt x="356033" y="34803"/>
                    </a:cubicBezTo>
                    <a:close/>
                  </a:path>
                </a:pathLst>
              </a:custGeom>
              <a:solidFill>
                <a:srgbClr val="FB7369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10399609" y="4607959"/>
                <a:ext cx="115737" cy="154896"/>
              </a:xfrm>
              <a:custGeom>
                <a:avLst/>
                <a:gdLst>
                  <a:gd name="connsiteX0" fmla="*/ 3877 w 115737"/>
                  <a:gd name="connsiteY0" fmla="*/ 34663 h 154896"/>
                  <a:gd name="connsiteX1" fmla="*/ 16646 w 115737"/>
                  <a:gd name="connsiteY1" fmla="*/ 154877 h 154896"/>
                  <a:gd name="connsiteX2" fmla="*/ 115472 w 115737"/>
                  <a:gd name="connsiteY2" fmla="*/ 119016 h 154896"/>
                  <a:gd name="connsiteX3" fmla="*/ 64214 w 115737"/>
                  <a:gd name="connsiteY3" fmla="*/ 0 h 15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737" h="154896">
                    <a:moveTo>
                      <a:pt x="3877" y="34663"/>
                    </a:moveTo>
                    <a:cubicBezTo>
                      <a:pt x="3877" y="34663"/>
                      <a:pt x="-10689" y="156629"/>
                      <a:pt x="16646" y="154877"/>
                    </a:cubicBezTo>
                    <a:cubicBezTo>
                      <a:pt x="43979" y="153126"/>
                      <a:pt x="110909" y="140035"/>
                      <a:pt x="115472" y="119016"/>
                    </a:cubicBezTo>
                    <a:cubicBezTo>
                      <a:pt x="120035" y="97997"/>
                      <a:pt x="64214" y="0"/>
                      <a:pt x="64214" y="0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10377915" y="4642299"/>
                <a:ext cx="30456" cy="105085"/>
              </a:xfrm>
              <a:custGeom>
                <a:avLst/>
                <a:gdLst>
                  <a:gd name="connsiteX0" fmla="*/ 29075 w 30456"/>
                  <a:gd name="connsiteY0" fmla="*/ 0 h 105085"/>
                  <a:gd name="connsiteX1" fmla="*/ 6349 w 30456"/>
                  <a:gd name="connsiteY1" fmla="*/ 46464 h 105085"/>
                  <a:gd name="connsiteX2" fmla="*/ 3952 w 30456"/>
                  <a:gd name="connsiteY2" fmla="*/ 105003 h 105085"/>
                  <a:gd name="connsiteX3" fmla="*/ 30457 w 30456"/>
                  <a:gd name="connsiteY3" fmla="*/ 60476 h 10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56" h="105085">
                    <a:moveTo>
                      <a:pt x="29075" y="0"/>
                    </a:moveTo>
                    <a:cubicBezTo>
                      <a:pt x="29075" y="0"/>
                      <a:pt x="8148" y="25997"/>
                      <a:pt x="6349" y="46464"/>
                    </a:cubicBezTo>
                    <a:cubicBezTo>
                      <a:pt x="4552" y="66929"/>
                      <a:pt x="-5405" y="102699"/>
                      <a:pt x="3952" y="105003"/>
                    </a:cubicBezTo>
                    <a:cubicBezTo>
                      <a:pt x="13310" y="107308"/>
                      <a:pt x="30457" y="60476"/>
                      <a:pt x="30457" y="60476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9970889" y="3397424"/>
                <a:ext cx="501968" cy="1249050"/>
              </a:xfrm>
              <a:custGeom>
                <a:avLst/>
                <a:gdLst>
                  <a:gd name="connsiteX0" fmla="*/ 0 w 501968"/>
                  <a:gd name="connsiteY0" fmla="*/ 0 h 1249050"/>
                  <a:gd name="connsiteX1" fmla="*/ 211573 w 501968"/>
                  <a:gd name="connsiteY1" fmla="*/ 207748 h 1249050"/>
                  <a:gd name="connsiteX2" fmla="*/ 423608 w 501968"/>
                  <a:gd name="connsiteY2" fmla="*/ 844682 h 1249050"/>
                  <a:gd name="connsiteX3" fmla="*/ 501969 w 501968"/>
                  <a:gd name="connsiteY3" fmla="*/ 1226852 h 1249050"/>
                  <a:gd name="connsiteX4" fmla="*/ 470947 w 501968"/>
                  <a:gd name="connsiteY4" fmla="*/ 1246304 h 1249050"/>
                  <a:gd name="connsiteX5" fmla="*/ 433150 w 501968"/>
                  <a:gd name="connsiteY5" fmla="*/ 1248747 h 1249050"/>
                  <a:gd name="connsiteX6" fmla="*/ 232270 w 501968"/>
                  <a:gd name="connsiteY6" fmla="*/ 866162 h 1249050"/>
                  <a:gd name="connsiteX7" fmla="*/ 10187 w 501968"/>
                  <a:gd name="connsiteY7" fmla="*/ 373550 h 124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968" h="1249050">
                    <a:moveTo>
                      <a:pt x="0" y="0"/>
                    </a:moveTo>
                    <a:cubicBezTo>
                      <a:pt x="0" y="0"/>
                      <a:pt x="118140" y="28302"/>
                      <a:pt x="211573" y="207748"/>
                    </a:cubicBezTo>
                    <a:cubicBezTo>
                      <a:pt x="305007" y="387194"/>
                      <a:pt x="378758" y="749128"/>
                      <a:pt x="423608" y="844682"/>
                    </a:cubicBezTo>
                    <a:cubicBezTo>
                      <a:pt x="468458" y="940236"/>
                      <a:pt x="501969" y="1226852"/>
                      <a:pt x="501969" y="1226852"/>
                    </a:cubicBezTo>
                    <a:cubicBezTo>
                      <a:pt x="501969" y="1226852"/>
                      <a:pt x="495009" y="1241095"/>
                      <a:pt x="470947" y="1246304"/>
                    </a:cubicBezTo>
                    <a:cubicBezTo>
                      <a:pt x="458505" y="1248739"/>
                      <a:pt x="445801" y="1249560"/>
                      <a:pt x="433150" y="1248747"/>
                    </a:cubicBezTo>
                    <a:cubicBezTo>
                      <a:pt x="433150" y="1248747"/>
                      <a:pt x="257484" y="967570"/>
                      <a:pt x="232270" y="866162"/>
                    </a:cubicBezTo>
                    <a:cubicBezTo>
                      <a:pt x="218441" y="811448"/>
                      <a:pt x="10187" y="373550"/>
                      <a:pt x="10187" y="373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2171190" y="6332078"/>
                <a:ext cx="97812" cy="189632"/>
              </a:xfrm>
              <a:custGeom>
                <a:avLst/>
                <a:gdLst>
                  <a:gd name="connsiteX0" fmla="*/ 17700 w 97812"/>
                  <a:gd name="connsiteY0" fmla="*/ 189632 h 189632"/>
                  <a:gd name="connsiteX1" fmla="*/ 0 w 97812"/>
                  <a:gd name="connsiteY1" fmla="*/ 62135 h 189632"/>
                  <a:gd name="connsiteX2" fmla="*/ 74350 w 97812"/>
                  <a:gd name="connsiteY2" fmla="*/ 0 h 189632"/>
                  <a:gd name="connsiteX3" fmla="*/ 97813 w 97812"/>
                  <a:gd name="connsiteY3" fmla="*/ 168798 h 189632"/>
                  <a:gd name="connsiteX4" fmla="*/ 17700 w 97812"/>
                  <a:gd name="connsiteY4" fmla="*/ 189632 h 189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12" h="189632">
                    <a:moveTo>
                      <a:pt x="17700" y="189632"/>
                    </a:moveTo>
                    <a:lnTo>
                      <a:pt x="0" y="62135"/>
                    </a:lnTo>
                    <a:lnTo>
                      <a:pt x="74350" y="0"/>
                    </a:lnTo>
                    <a:lnTo>
                      <a:pt x="97813" y="168798"/>
                    </a:lnTo>
                    <a:lnTo>
                      <a:pt x="17700" y="189632"/>
                    </a:ln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2131002" y="6474141"/>
                <a:ext cx="304862" cy="161469"/>
              </a:xfrm>
              <a:custGeom>
                <a:avLst/>
                <a:gdLst>
                  <a:gd name="connsiteX0" fmla="*/ 304863 w 304862"/>
                  <a:gd name="connsiteY0" fmla="*/ 161469 h 161469"/>
                  <a:gd name="connsiteX1" fmla="*/ 1653 w 304862"/>
                  <a:gd name="connsiteY1" fmla="*/ 161469 h 161469"/>
                  <a:gd name="connsiteX2" fmla="*/ 10227 w 304862"/>
                  <a:gd name="connsiteY2" fmla="*/ 80205 h 161469"/>
                  <a:gd name="connsiteX3" fmla="*/ 51159 w 304862"/>
                  <a:gd name="connsiteY3" fmla="*/ 0 h 161469"/>
                  <a:gd name="connsiteX4" fmla="*/ 138000 w 304862"/>
                  <a:gd name="connsiteY4" fmla="*/ 26735 h 161469"/>
                  <a:gd name="connsiteX5" fmla="*/ 190594 w 304862"/>
                  <a:gd name="connsiteY5" fmla="*/ 94908 h 161469"/>
                  <a:gd name="connsiteX6" fmla="*/ 304863 w 304862"/>
                  <a:gd name="connsiteY6" fmla="*/ 161469 h 161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62" h="161469">
                    <a:moveTo>
                      <a:pt x="304863" y="161469"/>
                    </a:moveTo>
                    <a:lnTo>
                      <a:pt x="1653" y="161469"/>
                    </a:lnTo>
                    <a:cubicBezTo>
                      <a:pt x="1653" y="161469"/>
                      <a:pt x="-5584" y="115375"/>
                      <a:pt x="10227" y="80205"/>
                    </a:cubicBezTo>
                    <a:cubicBezTo>
                      <a:pt x="25392" y="46555"/>
                      <a:pt x="49038" y="25767"/>
                      <a:pt x="51159" y="0"/>
                    </a:cubicBezTo>
                    <a:cubicBezTo>
                      <a:pt x="70426" y="19867"/>
                      <a:pt x="94164" y="32635"/>
                      <a:pt x="138000" y="26735"/>
                    </a:cubicBezTo>
                    <a:cubicBezTo>
                      <a:pt x="143348" y="35447"/>
                      <a:pt x="172664" y="82048"/>
                      <a:pt x="190594" y="94908"/>
                    </a:cubicBezTo>
                    <a:cubicBezTo>
                      <a:pt x="210415" y="109152"/>
                      <a:pt x="298824" y="104081"/>
                      <a:pt x="304863" y="161469"/>
                    </a:cubicBez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1999096" y="4633633"/>
                <a:ext cx="376408" cy="1833087"/>
              </a:xfrm>
              <a:custGeom>
                <a:avLst/>
                <a:gdLst>
                  <a:gd name="connsiteX0" fmla="*/ 375831 w 376408"/>
                  <a:gd name="connsiteY0" fmla="*/ 166171 h 1833087"/>
                  <a:gd name="connsiteX1" fmla="*/ 326602 w 376408"/>
                  <a:gd name="connsiteY1" fmla="*/ 616192 h 1833087"/>
                  <a:gd name="connsiteX2" fmla="*/ 269906 w 376408"/>
                  <a:gd name="connsiteY2" fmla="*/ 1819259 h 1833087"/>
                  <a:gd name="connsiteX3" fmla="*/ 221046 w 376408"/>
                  <a:gd name="connsiteY3" fmla="*/ 1833087 h 1833087"/>
                  <a:gd name="connsiteX4" fmla="*/ 172093 w 376408"/>
                  <a:gd name="connsiteY4" fmla="*/ 1827832 h 1833087"/>
                  <a:gd name="connsiteX5" fmla="*/ 26296 w 376408"/>
                  <a:gd name="connsiteY5" fmla="*/ 1062663 h 1833087"/>
                  <a:gd name="connsiteX6" fmla="*/ 38650 w 376408"/>
                  <a:gd name="connsiteY6" fmla="*/ 972825 h 1833087"/>
                  <a:gd name="connsiteX7" fmla="*/ 92027 w 376408"/>
                  <a:gd name="connsiteY7" fmla="*/ 85690 h 1833087"/>
                  <a:gd name="connsiteX8" fmla="*/ 375831 w 376408"/>
                  <a:gd name="connsiteY8" fmla="*/ 166171 h 183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6408" h="1833087">
                    <a:moveTo>
                      <a:pt x="375831" y="166171"/>
                    </a:moveTo>
                    <a:cubicBezTo>
                      <a:pt x="356010" y="325658"/>
                      <a:pt x="339785" y="476064"/>
                      <a:pt x="326602" y="616192"/>
                    </a:cubicBezTo>
                    <a:cubicBezTo>
                      <a:pt x="256031" y="1362923"/>
                      <a:pt x="269906" y="1819259"/>
                      <a:pt x="269906" y="1819259"/>
                    </a:cubicBezTo>
                    <a:cubicBezTo>
                      <a:pt x="269906" y="1819259"/>
                      <a:pt x="264789" y="1832764"/>
                      <a:pt x="221046" y="1833087"/>
                    </a:cubicBezTo>
                    <a:cubicBezTo>
                      <a:pt x="204595" y="1832947"/>
                      <a:pt x="188199" y="1831187"/>
                      <a:pt x="172093" y="1827832"/>
                    </a:cubicBezTo>
                    <a:cubicBezTo>
                      <a:pt x="172093" y="1827832"/>
                      <a:pt x="14127" y="1340198"/>
                      <a:pt x="26296" y="1062663"/>
                    </a:cubicBezTo>
                    <a:cubicBezTo>
                      <a:pt x="27213" y="1032364"/>
                      <a:pt x="31355" y="1002248"/>
                      <a:pt x="38650" y="972825"/>
                    </a:cubicBezTo>
                    <a:cubicBezTo>
                      <a:pt x="76539" y="830854"/>
                      <a:pt x="-101616" y="287907"/>
                      <a:pt x="92027" y="85690"/>
                    </a:cubicBezTo>
                    <a:cubicBezTo>
                      <a:pt x="285670" y="-116526"/>
                      <a:pt x="384958" y="92973"/>
                      <a:pt x="375831" y="166171"/>
                    </a:cubicBezTo>
                    <a:close/>
                  </a:path>
                </a:pathLst>
              </a:custGeom>
              <a:solidFill>
                <a:srgbClr val="FB7369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1999096" y="4633669"/>
                <a:ext cx="376408" cy="1062673"/>
              </a:xfrm>
              <a:custGeom>
                <a:avLst/>
                <a:gdLst>
                  <a:gd name="connsiteX0" fmla="*/ 375831 w 376408"/>
                  <a:gd name="connsiteY0" fmla="*/ 166135 h 1062673"/>
                  <a:gd name="connsiteX1" fmla="*/ 326602 w 376408"/>
                  <a:gd name="connsiteY1" fmla="*/ 616156 h 1062673"/>
                  <a:gd name="connsiteX2" fmla="*/ 26296 w 376408"/>
                  <a:gd name="connsiteY2" fmla="*/ 1062674 h 1062673"/>
                  <a:gd name="connsiteX3" fmla="*/ 38650 w 376408"/>
                  <a:gd name="connsiteY3" fmla="*/ 972836 h 1062673"/>
                  <a:gd name="connsiteX4" fmla="*/ 92027 w 376408"/>
                  <a:gd name="connsiteY4" fmla="*/ 85701 h 1062673"/>
                  <a:gd name="connsiteX5" fmla="*/ 375831 w 376408"/>
                  <a:gd name="connsiteY5" fmla="*/ 166135 h 1062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6408" h="1062673">
                    <a:moveTo>
                      <a:pt x="375831" y="166135"/>
                    </a:moveTo>
                    <a:cubicBezTo>
                      <a:pt x="356010" y="325622"/>
                      <a:pt x="339785" y="476029"/>
                      <a:pt x="326602" y="616156"/>
                    </a:cubicBezTo>
                    <a:lnTo>
                      <a:pt x="26296" y="1062674"/>
                    </a:lnTo>
                    <a:cubicBezTo>
                      <a:pt x="27213" y="1032374"/>
                      <a:pt x="31355" y="1002258"/>
                      <a:pt x="38650" y="972836"/>
                    </a:cubicBezTo>
                    <a:cubicBezTo>
                      <a:pt x="76539" y="830864"/>
                      <a:pt x="-101616" y="287917"/>
                      <a:pt x="92027" y="85701"/>
                    </a:cubicBezTo>
                    <a:cubicBezTo>
                      <a:pt x="285670" y="-116516"/>
                      <a:pt x="384958" y="92937"/>
                      <a:pt x="375831" y="166135"/>
                    </a:cubicBezTo>
                    <a:close/>
                  </a:path>
                </a:pathLst>
              </a:custGeom>
              <a:solidFill>
                <a:srgbClr val="F2564B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2597673" y="3109856"/>
                <a:ext cx="92315" cy="178785"/>
              </a:xfrm>
              <a:custGeom>
                <a:avLst/>
                <a:gdLst>
                  <a:gd name="connsiteX0" fmla="*/ 15886 w 92315"/>
                  <a:gd name="connsiteY0" fmla="*/ 168507 h 178785"/>
                  <a:gd name="connsiteX1" fmla="*/ 352 w 92315"/>
                  <a:gd name="connsiteY1" fmla="*/ 104251 h 178785"/>
                  <a:gd name="connsiteX2" fmla="*/ 39671 w 92315"/>
                  <a:gd name="connsiteY2" fmla="*/ 1183 h 178785"/>
                  <a:gd name="connsiteX3" fmla="*/ 90052 w 92315"/>
                  <a:gd name="connsiteY3" fmla="*/ 87426 h 178785"/>
                  <a:gd name="connsiteX4" fmla="*/ 72444 w 92315"/>
                  <a:gd name="connsiteY4" fmla="*/ 178786 h 178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315" h="178785">
                    <a:moveTo>
                      <a:pt x="15886" y="168507"/>
                    </a:moveTo>
                    <a:cubicBezTo>
                      <a:pt x="15886" y="168507"/>
                      <a:pt x="8603" y="132046"/>
                      <a:pt x="352" y="104251"/>
                    </a:cubicBezTo>
                    <a:cubicBezTo>
                      <a:pt x="-3289" y="91944"/>
                      <a:pt x="22109" y="11094"/>
                      <a:pt x="39671" y="1183"/>
                    </a:cubicBezTo>
                    <a:cubicBezTo>
                      <a:pt x="57233" y="-8727"/>
                      <a:pt x="102959" y="45665"/>
                      <a:pt x="90052" y="87426"/>
                    </a:cubicBezTo>
                    <a:cubicBezTo>
                      <a:pt x="83368" y="108906"/>
                      <a:pt x="72444" y="178786"/>
                      <a:pt x="72444" y="178786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2571198" y="3198815"/>
                <a:ext cx="42360" cy="79547"/>
              </a:xfrm>
              <a:custGeom>
                <a:avLst/>
                <a:gdLst>
                  <a:gd name="connsiteX0" fmla="*/ 42361 w 42360"/>
                  <a:gd name="connsiteY0" fmla="*/ 79548 h 79547"/>
                  <a:gd name="connsiteX1" fmla="*/ 24200 w 42360"/>
                  <a:gd name="connsiteY1" fmla="*/ 54979 h 79547"/>
                  <a:gd name="connsiteX2" fmla="*/ 0 w 42360"/>
                  <a:gd name="connsiteY2" fmla="*/ 3307 h 79547"/>
                  <a:gd name="connsiteX3" fmla="*/ 16825 w 42360"/>
                  <a:gd name="connsiteY3" fmla="*/ 5889 h 79547"/>
                  <a:gd name="connsiteX4" fmla="*/ 37890 w 42360"/>
                  <a:gd name="connsiteY4" fmla="*/ 33545 h 79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60" h="79547">
                    <a:moveTo>
                      <a:pt x="42361" y="79548"/>
                    </a:moveTo>
                    <a:cubicBezTo>
                      <a:pt x="42361" y="79548"/>
                      <a:pt x="32819" y="58390"/>
                      <a:pt x="24200" y="54979"/>
                    </a:cubicBezTo>
                    <a:cubicBezTo>
                      <a:pt x="15580" y="51568"/>
                      <a:pt x="6361" y="16997"/>
                      <a:pt x="0" y="3307"/>
                    </a:cubicBezTo>
                    <a:cubicBezTo>
                      <a:pt x="0" y="3307"/>
                      <a:pt x="6131" y="-5635"/>
                      <a:pt x="16825" y="5889"/>
                    </a:cubicBezTo>
                    <a:cubicBezTo>
                      <a:pt x="23370" y="12895"/>
                      <a:pt x="37890" y="33545"/>
                      <a:pt x="37890" y="33545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1254802" y="3325584"/>
                <a:ext cx="122410" cy="179655"/>
              </a:xfrm>
              <a:custGeom>
                <a:avLst/>
                <a:gdLst>
                  <a:gd name="connsiteX0" fmla="*/ 107106 w 122410"/>
                  <a:gd name="connsiteY0" fmla="*/ 75343 h 179655"/>
                  <a:gd name="connsiteX1" fmla="*/ 100377 w 122410"/>
                  <a:gd name="connsiteY1" fmla="*/ 92490 h 179655"/>
                  <a:gd name="connsiteX2" fmla="*/ 100377 w 122410"/>
                  <a:gd name="connsiteY2" fmla="*/ 87282 h 179655"/>
                  <a:gd name="connsiteX3" fmla="*/ 32618 w 122410"/>
                  <a:gd name="connsiteY3" fmla="*/ 209 h 179655"/>
                  <a:gd name="connsiteX4" fmla="*/ 9570 w 122410"/>
                  <a:gd name="connsiteY4" fmla="*/ 97469 h 179655"/>
                  <a:gd name="connsiteX5" fmla="*/ 53130 w 122410"/>
                  <a:gd name="connsiteY5" fmla="*/ 179655 h 179655"/>
                  <a:gd name="connsiteX6" fmla="*/ 104202 w 122410"/>
                  <a:gd name="connsiteY6" fmla="*/ 153289 h 179655"/>
                  <a:gd name="connsiteX7" fmla="*/ 114389 w 122410"/>
                  <a:gd name="connsiteY7" fmla="*/ 124480 h 179655"/>
                  <a:gd name="connsiteX8" fmla="*/ 122410 w 122410"/>
                  <a:gd name="connsiteY8" fmla="*/ 67968 h 179655"/>
                  <a:gd name="connsiteX9" fmla="*/ 107106 w 122410"/>
                  <a:gd name="connsiteY9" fmla="*/ 75343 h 179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410" h="179655">
                    <a:moveTo>
                      <a:pt x="107106" y="75343"/>
                    </a:moveTo>
                    <a:cubicBezTo>
                      <a:pt x="105263" y="79169"/>
                      <a:pt x="102497" y="86037"/>
                      <a:pt x="100377" y="92490"/>
                    </a:cubicBezTo>
                    <a:cubicBezTo>
                      <a:pt x="100377" y="90739"/>
                      <a:pt x="100377" y="88987"/>
                      <a:pt x="100377" y="87282"/>
                    </a:cubicBezTo>
                    <a:cubicBezTo>
                      <a:pt x="100377" y="74468"/>
                      <a:pt x="52346" y="4588"/>
                      <a:pt x="32618" y="209"/>
                    </a:cubicBezTo>
                    <a:cubicBezTo>
                      <a:pt x="12889" y="-4170"/>
                      <a:pt x="-14860" y="61284"/>
                      <a:pt x="9570" y="97469"/>
                    </a:cubicBezTo>
                    <a:cubicBezTo>
                      <a:pt x="22246" y="115907"/>
                      <a:pt x="53130" y="179655"/>
                      <a:pt x="53130" y="179655"/>
                    </a:cubicBezTo>
                    <a:lnTo>
                      <a:pt x="104202" y="153289"/>
                    </a:lnTo>
                    <a:cubicBezTo>
                      <a:pt x="104202" y="153289"/>
                      <a:pt x="107152" y="130242"/>
                      <a:pt x="114389" y="124480"/>
                    </a:cubicBezTo>
                    <a:cubicBezTo>
                      <a:pt x="121626" y="118718"/>
                      <a:pt x="120336" y="82995"/>
                      <a:pt x="122410" y="67968"/>
                    </a:cubicBezTo>
                    <a:cubicBezTo>
                      <a:pt x="122456" y="67968"/>
                      <a:pt x="113974" y="61192"/>
                      <a:pt x="107106" y="75343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1675074" y="6315663"/>
                <a:ext cx="105620" cy="211671"/>
              </a:xfrm>
              <a:custGeom>
                <a:avLst/>
                <a:gdLst>
                  <a:gd name="connsiteX0" fmla="*/ 5347 w 105620"/>
                  <a:gd name="connsiteY0" fmla="*/ 167789 h 211671"/>
                  <a:gd name="connsiteX1" fmla="*/ 0 w 105620"/>
                  <a:gd name="connsiteY1" fmla="*/ 19411 h 211671"/>
                  <a:gd name="connsiteX2" fmla="*/ 105510 w 105620"/>
                  <a:gd name="connsiteY2" fmla="*/ 8440 h 211671"/>
                  <a:gd name="connsiteX3" fmla="*/ 91083 w 105620"/>
                  <a:gd name="connsiteY3" fmla="*/ 185213 h 211671"/>
                  <a:gd name="connsiteX4" fmla="*/ 46786 w 105620"/>
                  <a:gd name="connsiteY4" fmla="*/ 211671 h 211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620" h="211671">
                    <a:moveTo>
                      <a:pt x="5347" y="167789"/>
                    </a:moveTo>
                    <a:cubicBezTo>
                      <a:pt x="1060" y="126949"/>
                      <a:pt x="0" y="19411"/>
                      <a:pt x="0" y="19411"/>
                    </a:cubicBezTo>
                    <a:cubicBezTo>
                      <a:pt x="0" y="19411"/>
                      <a:pt x="109567" y="-15621"/>
                      <a:pt x="105510" y="8440"/>
                    </a:cubicBezTo>
                    <a:cubicBezTo>
                      <a:pt x="85690" y="126673"/>
                      <a:pt x="91083" y="185213"/>
                      <a:pt x="91083" y="185213"/>
                    </a:cubicBezTo>
                    <a:lnTo>
                      <a:pt x="46786" y="211671"/>
                    </a:ln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1650217" y="4769684"/>
                <a:ext cx="633212" cy="1695911"/>
              </a:xfrm>
              <a:custGeom>
                <a:avLst/>
                <a:gdLst>
                  <a:gd name="connsiteX0" fmla="*/ 633212 w 633212"/>
                  <a:gd name="connsiteY0" fmla="*/ 22515 h 1695911"/>
                  <a:gd name="connsiteX1" fmla="*/ 126588 w 633212"/>
                  <a:gd name="connsiteY1" fmla="*/ 1686158 h 1695911"/>
                  <a:gd name="connsiteX2" fmla="*/ 71274 w 633212"/>
                  <a:gd name="connsiteY2" fmla="*/ 1695008 h 1695911"/>
                  <a:gd name="connsiteX3" fmla="*/ 19233 w 633212"/>
                  <a:gd name="connsiteY3" fmla="*/ 1661636 h 1695911"/>
                  <a:gd name="connsiteX4" fmla="*/ 94782 w 633212"/>
                  <a:gd name="connsiteY4" fmla="*/ 848990 h 1695911"/>
                  <a:gd name="connsiteX5" fmla="*/ 292989 w 633212"/>
                  <a:gd name="connsiteY5" fmla="*/ 22515 h 1695911"/>
                  <a:gd name="connsiteX6" fmla="*/ 633212 w 633212"/>
                  <a:gd name="connsiteY6" fmla="*/ 22515 h 169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3212" h="1695911">
                    <a:moveTo>
                      <a:pt x="633212" y="22515"/>
                    </a:moveTo>
                    <a:cubicBezTo>
                      <a:pt x="633212" y="22515"/>
                      <a:pt x="209926" y="1183036"/>
                      <a:pt x="126588" y="1686158"/>
                    </a:cubicBezTo>
                    <a:cubicBezTo>
                      <a:pt x="126588" y="1686158"/>
                      <a:pt x="107274" y="1699434"/>
                      <a:pt x="71274" y="1695008"/>
                    </a:cubicBezTo>
                    <a:cubicBezTo>
                      <a:pt x="30434" y="1690030"/>
                      <a:pt x="19233" y="1661636"/>
                      <a:pt x="19233" y="1661636"/>
                    </a:cubicBezTo>
                    <a:cubicBezTo>
                      <a:pt x="19233" y="1661636"/>
                      <a:pt x="-57237" y="1058397"/>
                      <a:pt x="94782" y="848990"/>
                    </a:cubicBezTo>
                    <a:cubicBezTo>
                      <a:pt x="199187" y="705083"/>
                      <a:pt x="49748" y="73172"/>
                      <a:pt x="292989" y="22515"/>
                    </a:cubicBezTo>
                    <a:cubicBezTo>
                      <a:pt x="536230" y="-28143"/>
                      <a:pt x="633212" y="22515"/>
                      <a:pt x="633212" y="22515"/>
                    </a:cubicBezTo>
                    <a:close/>
                  </a:path>
                </a:pathLst>
              </a:custGeom>
              <a:solidFill>
                <a:srgbClr val="FB7369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1516921" y="3447391"/>
                <a:ext cx="708975" cy="955769"/>
              </a:xfrm>
              <a:custGeom>
                <a:avLst/>
                <a:gdLst>
                  <a:gd name="connsiteX0" fmla="*/ 691329 w 708975"/>
                  <a:gd name="connsiteY0" fmla="*/ 228628 h 955769"/>
                  <a:gd name="connsiteX1" fmla="*/ 691329 w 708975"/>
                  <a:gd name="connsiteY1" fmla="*/ 228628 h 955769"/>
                  <a:gd name="connsiteX2" fmla="*/ 690960 w 708975"/>
                  <a:gd name="connsiteY2" fmla="*/ 227154 h 955769"/>
                  <a:gd name="connsiteX3" fmla="*/ 682894 w 708975"/>
                  <a:gd name="connsiteY3" fmla="*/ 196915 h 955769"/>
                  <a:gd name="connsiteX4" fmla="*/ 682894 w 708975"/>
                  <a:gd name="connsiteY4" fmla="*/ 196915 h 955769"/>
                  <a:gd name="connsiteX5" fmla="*/ 652103 w 708975"/>
                  <a:gd name="connsiteY5" fmla="*/ 111687 h 955769"/>
                  <a:gd name="connsiteX6" fmla="*/ 631821 w 708975"/>
                  <a:gd name="connsiteY6" fmla="*/ 71216 h 955769"/>
                  <a:gd name="connsiteX7" fmla="*/ 628733 w 708975"/>
                  <a:gd name="connsiteY7" fmla="*/ 65823 h 955769"/>
                  <a:gd name="connsiteX8" fmla="*/ 628733 w 708975"/>
                  <a:gd name="connsiteY8" fmla="*/ 65823 h 955769"/>
                  <a:gd name="connsiteX9" fmla="*/ 580379 w 708975"/>
                  <a:gd name="connsiteY9" fmla="*/ 13460 h 955769"/>
                  <a:gd name="connsiteX10" fmla="*/ 500728 w 708975"/>
                  <a:gd name="connsiteY10" fmla="*/ 10141 h 955769"/>
                  <a:gd name="connsiteX11" fmla="*/ 515939 w 708975"/>
                  <a:gd name="connsiteY11" fmla="*/ 0 h 955769"/>
                  <a:gd name="connsiteX12" fmla="*/ 474777 w 708975"/>
                  <a:gd name="connsiteY12" fmla="*/ 17516 h 955769"/>
                  <a:gd name="connsiteX13" fmla="*/ 304227 w 708975"/>
                  <a:gd name="connsiteY13" fmla="*/ 312198 h 955769"/>
                  <a:gd name="connsiteX14" fmla="*/ 165944 w 708975"/>
                  <a:gd name="connsiteY14" fmla="*/ 468919 h 955769"/>
                  <a:gd name="connsiteX15" fmla="*/ 4 w 708975"/>
                  <a:gd name="connsiteY15" fmla="*/ 720319 h 955769"/>
                  <a:gd name="connsiteX16" fmla="*/ 4936 w 708975"/>
                  <a:gd name="connsiteY16" fmla="*/ 722577 h 955769"/>
                  <a:gd name="connsiteX17" fmla="*/ 41258 w 708975"/>
                  <a:gd name="connsiteY17" fmla="*/ 667264 h 955769"/>
                  <a:gd name="connsiteX18" fmla="*/ 25033 w 708975"/>
                  <a:gd name="connsiteY18" fmla="*/ 732764 h 955769"/>
                  <a:gd name="connsiteX19" fmla="*/ 125058 w 708975"/>
                  <a:gd name="connsiteY19" fmla="*/ 793702 h 955769"/>
                  <a:gd name="connsiteX20" fmla="*/ 125058 w 708975"/>
                  <a:gd name="connsiteY20" fmla="*/ 793702 h 955769"/>
                  <a:gd name="connsiteX21" fmla="*/ 279659 w 708975"/>
                  <a:gd name="connsiteY21" fmla="*/ 895847 h 955769"/>
                  <a:gd name="connsiteX22" fmla="*/ 278553 w 708975"/>
                  <a:gd name="connsiteY22" fmla="*/ 855145 h 955769"/>
                  <a:gd name="connsiteX23" fmla="*/ 293118 w 708975"/>
                  <a:gd name="connsiteY23" fmla="*/ 900318 h 955769"/>
                  <a:gd name="connsiteX24" fmla="*/ 295055 w 708975"/>
                  <a:gd name="connsiteY24" fmla="*/ 906218 h 955769"/>
                  <a:gd name="connsiteX25" fmla="*/ 358988 w 708975"/>
                  <a:gd name="connsiteY25" fmla="*/ 949962 h 955769"/>
                  <a:gd name="connsiteX26" fmla="*/ 362214 w 708975"/>
                  <a:gd name="connsiteY26" fmla="*/ 952175 h 955769"/>
                  <a:gd name="connsiteX27" fmla="*/ 367469 w 708975"/>
                  <a:gd name="connsiteY27" fmla="*/ 955770 h 955769"/>
                  <a:gd name="connsiteX28" fmla="*/ 409231 w 708975"/>
                  <a:gd name="connsiteY28" fmla="*/ 845742 h 955769"/>
                  <a:gd name="connsiteX29" fmla="*/ 415361 w 708975"/>
                  <a:gd name="connsiteY29" fmla="*/ 834587 h 955769"/>
                  <a:gd name="connsiteX30" fmla="*/ 446014 w 708975"/>
                  <a:gd name="connsiteY30" fmla="*/ 782500 h 955769"/>
                  <a:gd name="connsiteX31" fmla="*/ 458275 w 708975"/>
                  <a:gd name="connsiteY31" fmla="*/ 762864 h 955769"/>
                  <a:gd name="connsiteX32" fmla="*/ 458275 w 708975"/>
                  <a:gd name="connsiteY32" fmla="*/ 762864 h 955769"/>
                  <a:gd name="connsiteX33" fmla="*/ 468554 w 708975"/>
                  <a:gd name="connsiteY33" fmla="*/ 746823 h 955769"/>
                  <a:gd name="connsiteX34" fmla="*/ 468554 w 708975"/>
                  <a:gd name="connsiteY34" fmla="*/ 746823 h 955769"/>
                  <a:gd name="connsiteX35" fmla="*/ 494183 w 708975"/>
                  <a:gd name="connsiteY35" fmla="*/ 708196 h 955769"/>
                  <a:gd name="connsiteX36" fmla="*/ 564523 w 708975"/>
                  <a:gd name="connsiteY36" fmla="*/ 611029 h 955769"/>
                  <a:gd name="connsiteX37" fmla="*/ 661045 w 708975"/>
                  <a:gd name="connsiteY37" fmla="*/ 502799 h 955769"/>
                  <a:gd name="connsiteX38" fmla="*/ 663626 w 708975"/>
                  <a:gd name="connsiteY38" fmla="*/ 496991 h 955769"/>
                  <a:gd name="connsiteX39" fmla="*/ 674090 w 708975"/>
                  <a:gd name="connsiteY39" fmla="*/ 463619 h 955769"/>
                  <a:gd name="connsiteX40" fmla="*/ 676256 w 708975"/>
                  <a:gd name="connsiteY40" fmla="*/ 453109 h 955769"/>
                  <a:gd name="connsiteX41" fmla="*/ 683354 w 708975"/>
                  <a:gd name="connsiteY41" fmla="*/ 370461 h 955769"/>
                  <a:gd name="connsiteX42" fmla="*/ 682341 w 708975"/>
                  <a:gd name="connsiteY42" fmla="*/ 453754 h 955769"/>
                  <a:gd name="connsiteX43" fmla="*/ 680497 w 708975"/>
                  <a:gd name="connsiteY43" fmla="*/ 466292 h 955769"/>
                  <a:gd name="connsiteX44" fmla="*/ 680497 w 708975"/>
                  <a:gd name="connsiteY44" fmla="*/ 466292 h 955769"/>
                  <a:gd name="connsiteX45" fmla="*/ 675381 w 708975"/>
                  <a:gd name="connsiteY45" fmla="*/ 488233 h 955769"/>
                  <a:gd name="connsiteX46" fmla="*/ 687688 w 708975"/>
                  <a:gd name="connsiteY46" fmla="*/ 469288 h 955769"/>
                  <a:gd name="connsiteX47" fmla="*/ 694095 w 708975"/>
                  <a:gd name="connsiteY47" fmla="*/ 455138 h 955769"/>
                  <a:gd name="connsiteX48" fmla="*/ 691329 w 708975"/>
                  <a:gd name="connsiteY48" fmla="*/ 228628 h 95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708975" h="955769">
                    <a:moveTo>
                      <a:pt x="691329" y="228628"/>
                    </a:moveTo>
                    <a:lnTo>
                      <a:pt x="691329" y="228628"/>
                    </a:lnTo>
                    <a:cubicBezTo>
                      <a:pt x="691250" y="228127"/>
                      <a:pt x="691126" y="227633"/>
                      <a:pt x="690960" y="227154"/>
                    </a:cubicBezTo>
                    <a:cubicBezTo>
                      <a:pt x="688517" y="216921"/>
                      <a:pt x="685798" y="206872"/>
                      <a:pt x="682894" y="196915"/>
                    </a:cubicBezTo>
                    <a:lnTo>
                      <a:pt x="682894" y="196915"/>
                    </a:lnTo>
                    <a:cubicBezTo>
                      <a:pt x="674538" y="167853"/>
                      <a:pt x="664251" y="139379"/>
                      <a:pt x="652103" y="111687"/>
                    </a:cubicBezTo>
                    <a:cubicBezTo>
                      <a:pt x="646030" y="97863"/>
                      <a:pt x="639261" y="84355"/>
                      <a:pt x="631821" y="71216"/>
                    </a:cubicBezTo>
                    <a:lnTo>
                      <a:pt x="628733" y="65823"/>
                    </a:lnTo>
                    <a:lnTo>
                      <a:pt x="628733" y="65823"/>
                    </a:lnTo>
                    <a:cubicBezTo>
                      <a:pt x="612369" y="38166"/>
                      <a:pt x="595591" y="19314"/>
                      <a:pt x="580379" y="13460"/>
                    </a:cubicBezTo>
                    <a:cubicBezTo>
                      <a:pt x="552723" y="2765"/>
                      <a:pt x="521932" y="5715"/>
                      <a:pt x="500728" y="10141"/>
                    </a:cubicBezTo>
                    <a:cubicBezTo>
                      <a:pt x="504852" y="5521"/>
                      <a:pt x="510088" y="2030"/>
                      <a:pt x="515939" y="0"/>
                    </a:cubicBezTo>
                    <a:cubicBezTo>
                      <a:pt x="502388" y="0"/>
                      <a:pt x="474777" y="17516"/>
                      <a:pt x="474777" y="17516"/>
                    </a:cubicBezTo>
                    <a:cubicBezTo>
                      <a:pt x="279797" y="-26090"/>
                      <a:pt x="291183" y="249694"/>
                      <a:pt x="304227" y="312198"/>
                    </a:cubicBezTo>
                    <a:cubicBezTo>
                      <a:pt x="317272" y="374702"/>
                      <a:pt x="254676" y="405078"/>
                      <a:pt x="165944" y="468919"/>
                    </a:cubicBezTo>
                    <a:cubicBezTo>
                      <a:pt x="-2993" y="590932"/>
                      <a:pt x="4" y="720319"/>
                      <a:pt x="4" y="720319"/>
                    </a:cubicBezTo>
                    <a:cubicBezTo>
                      <a:pt x="1525" y="720964"/>
                      <a:pt x="3184" y="721702"/>
                      <a:pt x="4936" y="722577"/>
                    </a:cubicBezTo>
                    <a:cubicBezTo>
                      <a:pt x="11711" y="705845"/>
                      <a:pt x="26139" y="674132"/>
                      <a:pt x="41258" y="667264"/>
                    </a:cubicBezTo>
                    <a:cubicBezTo>
                      <a:pt x="34737" y="688807"/>
                      <a:pt x="29322" y="710669"/>
                      <a:pt x="25033" y="732764"/>
                    </a:cubicBezTo>
                    <a:cubicBezTo>
                      <a:pt x="50753" y="746962"/>
                      <a:pt x="86385" y="768903"/>
                      <a:pt x="125058" y="793702"/>
                    </a:cubicBezTo>
                    <a:lnTo>
                      <a:pt x="125058" y="793702"/>
                    </a:lnTo>
                    <a:cubicBezTo>
                      <a:pt x="176822" y="826797"/>
                      <a:pt x="233887" y="864917"/>
                      <a:pt x="279659" y="895847"/>
                    </a:cubicBezTo>
                    <a:cubicBezTo>
                      <a:pt x="277493" y="883263"/>
                      <a:pt x="275326" y="865286"/>
                      <a:pt x="278553" y="855145"/>
                    </a:cubicBezTo>
                    <a:lnTo>
                      <a:pt x="293118" y="900318"/>
                    </a:lnTo>
                    <a:lnTo>
                      <a:pt x="295055" y="906218"/>
                    </a:lnTo>
                    <a:cubicBezTo>
                      <a:pt x="324232" y="925993"/>
                      <a:pt x="347279" y="941849"/>
                      <a:pt x="358988" y="949962"/>
                    </a:cubicBezTo>
                    <a:lnTo>
                      <a:pt x="362214" y="952175"/>
                    </a:lnTo>
                    <a:lnTo>
                      <a:pt x="367469" y="955770"/>
                    </a:lnTo>
                    <a:cubicBezTo>
                      <a:pt x="363551" y="939821"/>
                      <a:pt x="380606" y="898198"/>
                      <a:pt x="409231" y="845742"/>
                    </a:cubicBezTo>
                    <a:cubicBezTo>
                      <a:pt x="411167" y="842101"/>
                      <a:pt x="413241" y="838367"/>
                      <a:pt x="415361" y="834587"/>
                    </a:cubicBezTo>
                    <a:cubicBezTo>
                      <a:pt x="424580" y="817993"/>
                      <a:pt x="434905" y="800523"/>
                      <a:pt x="446014" y="782500"/>
                    </a:cubicBezTo>
                    <a:cubicBezTo>
                      <a:pt x="450024" y="776001"/>
                      <a:pt x="454081" y="769502"/>
                      <a:pt x="458275" y="762864"/>
                    </a:cubicBezTo>
                    <a:cubicBezTo>
                      <a:pt x="458275" y="762864"/>
                      <a:pt x="458275" y="762864"/>
                      <a:pt x="458275" y="762864"/>
                    </a:cubicBezTo>
                    <a:cubicBezTo>
                      <a:pt x="461640" y="757517"/>
                      <a:pt x="465051" y="752217"/>
                      <a:pt x="468554" y="746823"/>
                    </a:cubicBezTo>
                    <a:lnTo>
                      <a:pt x="468554" y="746823"/>
                    </a:lnTo>
                    <a:cubicBezTo>
                      <a:pt x="476851" y="734009"/>
                      <a:pt x="485394" y="721133"/>
                      <a:pt x="494183" y="708196"/>
                    </a:cubicBezTo>
                    <a:cubicBezTo>
                      <a:pt x="516815" y="674731"/>
                      <a:pt x="540831" y="641497"/>
                      <a:pt x="564523" y="611029"/>
                    </a:cubicBezTo>
                    <a:cubicBezTo>
                      <a:pt x="598956" y="566640"/>
                      <a:pt x="632743" y="528059"/>
                      <a:pt x="661045" y="502799"/>
                    </a:cubicBezTo>
                    <a:cubicBezTo>
                      <a:pt x="661967" y="500909"/>
                      <a:pt x="662843" y="498973"/>
                      <a:pt x="663626" y="496991"/>
                    </a:cubicBezTo>
                    <a:cubicBezTo>
                      <a:pt x="668123" y="486209"/>
                      <a:pt x="671625" y="475038"/>
                      <a:pt x="674090" y="463619"/>
                    </a:cubicBezTo>
                    <a:cubicBezTo>
                      <a:pt x="674873" y="460162"/>
                      <a:pt x="675611" y="456612"/>
                      <a:pt x="676256" y="453109"/>
                    </a:cubicBezTo>
                    <a:cubicBezTo>
                      <a:pt x="681124" y="425832"/>
                      <a:pt x="683500" y="398169"/>
                      <a:pt x="683354" y="370461"/>
                    </a:cubicBezTo>
                    <a:cubicBezTo>
                      <a:pt x="685485" y="398201"/>
                      <a:pt x="685146" y="426075"/>
                      <a:pt x="682341" y="453754"/>
                    </a:cubicBezTo>
                    <a:cubicBezTo>
                      <a:pt x="681787" y="458364"/>
                      <a:pt x="681188" y="462420"/>
                      <a:pt x="680497" y="466292"/>
                    </a:cubicBezTo>
                    <a:lnTo>
                      <a:pt x="680497" y="466292"/>
                    </a:lnTo>
                    <a:cubicBezTo>
                      <a:pt x="679300" y="473715"/>
                      <a:pt x="677590" y="481046"/>
                      <a:pt x="675381" y="488233"/>
                    </a:cubicBezTo>
                    <a:cubicBezTo>
                      <a:pt x="680109" y="482347"/>
                      <a:pt x="684232" y="476000"/>
                      <a:pt x="687688" y="469288"/>
                    </a:cubicBezTo>
                    <a:cubicBezTo>
                      <a:pt x="690099" y="464701"/>
                      <a:pt x="692239" y="459976"/>
                      <a:pt x="694095" y="455138"/>
                    </a:cubicBezTo>
                    <a:cubicBezTo>
                      <a:pt x="717234" y="397012"/>
                      <a:pt x="711103" y="310124"/>
                      <a:pt x="691329" y="228628"/>
                    </a:cubicBezTo>
                    <a:close/>
                  </a:path>
                </a:pathLst>
              </a:custGeom>
              <a:solidFill>
                <a:srgbClr val="163560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1990953" y="3796234"/>
                <a:ext cx="180750" cy="194274"/>
              </a:xfrm>
              <a:custGeom>
                <a:avLst/>
                <a:gdLst>
                  <a:gd name="connsiteX0" fmla="*/ 180744 w 180750"/>
                  <a:gd name="connsiteY0" fmla="*/ 159210 h 194274"/>
                  <a:gd name="connsiteX1" fmla="*/ 79336 w 180750"/>
                  <a:gd name="connsiteY1" fmla="*/ 193735 h 194274"/>
                  <a:gd name="connsiteX2" fmla="*/ 7 w 180750"/>
                  <a:gd name="connsiteY2" fmla="*/ 137500 h 194274"/>
                  <a:gd name="connsiteX3" fmla="*/ 2773 w 180750"/>
                  <a:gd name="connsiteY3" fmla="*/ 0 h 194274"/>
                  <a:gd name="connsiteX4" fmla="*/ 11116 w 180750"/>
                  <a:gd name="connsiteY4" fmla="*/ 369 h 194274"/>
                  <a:gd name="connsiteX5" fmla="*/ 151474 w 180750"/>
                  <a:gd name="connsiteY5" fmla="*/ 7098 h 194274"/>
                  <a:gd name="connsiteX6" fmla="*/ 160693 w 180750"/>
                  <a:gd name="connsiteY6" fmla="*/ 90898 h 194274"/>
                  <a:gd name="connsiteX7" fmla="*/ 180744 w 180750"/>
                  <a:gd name="connsiteY7" fmla="*/ 159210 h 194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750" h="194274">
                    <a:moveTo>
                      <a:pt x="180744" y="159210"/>
                    </a:moveTo>
                    <a:cubicBezTo>
                      <a:pt x="181436" y="159210"/>
                      <a:pt x="126168" y="199359"/>
                      <a:pt x="79336" y="193735"/>
                    </a:cubicBezTo>
                    <a:cubicBezTo>
                      <a:pt x="35270" y="188481"/>
                      <a:pt x="-592" y="137684"/>
                      <a:pt x="7" y="137500"/>
                    </a:cubicBezTo>
                    <a:cubicBezTo>
                      <a:pt x="17385" y="131277"/>
                      <a:pt x="18906" y="105833"/>
                      <a:pt x="2773" y="0"/>
                    </a:cubicBezTo>
                    <a:lnTo>
                      <a:pt x="11116" y="369"/>
                    </a:lnTo>
                    <a:lnTo>
                      <a:pt x="151474" y="7098"/>
                    </a:lnTo>
                    <a:cubicBezTo>
                      <a:pt x="151474" y="7098"/>
                      <a:pt x="154747" y="50473"/>
                      <a:pt x="160693" y="90898"/>
                    </a:cubicBezTo>
                    <a:cubicBezTo>
                      <a:pt x="165533" y="124824"/>
                      <a:pt x="172355" y="156721"/>
                      <a:pt x="180744" y="159210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2002023" y="3796603"/>
                <a:ext cx="149530" cy="91432"/>
              </a:xfrm>
              <a:custGeom>
                <a:avLst/>
                <a:gdLst>
                  <a:gd name="connsiteX0" fmla="*/ 140312 w 149530"/>
                  <a:gd name="connsiteY0" fmla="*/ 6730 h 91432"/>
                  <a:gd name="connsiteX1" fmla="*/ 149531 w 149530"/>
                  <a:gd name="connsiteY1" fmla="*/ 90530 h 91432"/>
                  <a:gd name="connsiteX2" fmla="*/ 0 w 149530"/>
                  <a:gd name="connsiteY2" fmla="*/ 0 h 9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530" h="91432">
                    <a:moveTo>
                      <a:pt x="140312" y="6730"/>
                    </a:moveTo>
                    <a:cubicBezTo>
                      <a:pt x="140312" y="6730"/>
                      <a:pt x="143585" y="50105"/>
                      <a:pt x="149531" y="90530"/>
                    </a:cubicBezTo>
                    <a:cubicBezTo>
                      <a:pt x="72922" y="99749"/>
                      <a:pt x="22264" y="36138"/>
                      <a:pt x="0" y="0"/>
                    </a:cubicBezTo>
                    <a:close/>
                  </a:path>
                </a:pathLst>
              </a:custGeom>
              <a:solidFill>
                <a:srgbClr val="ED975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1913411" y="3489647"/>
                <a:ext cx="287480" cy="294233"/>
              </a:xfrm>
              <a:custGeom>
                <a:avLst/>
                <a:gdLst>
                  <a:gd name="connsiteX0" fmla="*/ 72248 w 287480"/>
                  <a:gd name="connsiteY0" fmla="*/ 294234 h 294233"/>
                  <a:gd name="connsiteX1" fmla="*/ 5272 w 287480"/>
                  <a:gd name="connsiteY1" fmla="*/ 184391 h 294233"/>
                  <a:gd name="connsiteX2" fmla="*/ 137748 w 287480"/>
                  <a:gd name="connsiteY2" fmla="*/ 13 h 294233"/>
                  <a:gd name="connsiteX3" fmla="*/ 223253 w 287480"/>
                  <a:gd name="connsiteY3" fmla="*/ 18451 h 294233"/>
                  <a:gd name="connsiteX4" fmla="*/ 277553 w 287480"/>
                  <a:gd name="connsiteY4" fmla="*/ 205871 h 294233"/>
                  <a:gd name="connsiteX5" fmla="*/ 270777 w 287480"/>
                  <a:gd name="connsiteY5" fmla="*/ 249983 h 29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480" h="294233">
                    <a:moveTo>
                      <a:pt x="72248" y="294234"/>
                    </a:moveTo>
                    <a:cubicBezTo>
                      <a:pt x="72248" y="294234"/>
                      <a:pt x="22880" y="236985"/>
                      <a:pt x="5272" y="184391"/>
                    </a:cubicBezTo>
                    <a:cubicBezTo>
                      <a:pt x="-7311" y="146870"/>
                      <a:pt x="-8925" y="1027"/>
                      <a:pt x="137748" y="13"/>
                    </a:cubicBezTo>
                    <a:cubicBezTo>
                      <a:pt x="167271" y="-323"/>
                      <a:pt x="196492" y="5978"/>
                      <a:pt x="223253" y="18451"/>
                    </a:cubicBezTo>
                    <a:cubicBezTo>
                      <a:pt x="257548" y="34906"/>
                      <a:pt x="309358" y="73764"/>
                      <a:pt x="277553" y="205871"/>
                    </a:cubicBezTo>
                    <a:lnTo>
                      <a:pt x="270777" y="249983"/>
                    </a:lnTo>
                    <a:close/>
                  </a:path>
                </a:pathLst>
              </a:custGeom>
              <a:solidFill>
                <a:srgbClr val="163560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1791740" y="3910548"/>
                <a:ext cx="600888" cy="928058"/>
              </a:xfrm>
              <a:custGeom>
                <a:avLst/>
                <a:gdLst>
                  <a:gd name="connsiteX0" fmla="*/ 600888 w 600888"/>
                  <a:gd name="connsiteY0" fmla="*/ 859387 h 928058"/>
                  <a:gd name="connsiteX1" fmla="*/ 188988 w 600888"/>
                  <a:gd name="connsiteY1" fmla="*/ 912118 h 928058"/>
                  <a:gd name="connsiteX2" fmla="*/ 0 w 600888"/>
                  <a:gd name="connsiteY2" fmla="*/ 881742 h 928058"/>
                  <a:gd name="connsiteX3" fmla="*/ 30422 w 600888"/>
                  <a:gd name="connsiteY3" fmla="*/ 721195 h 928058"/>
                  <a:gd name="connsiteX4" fmla="*/ 207563 w 600888"/>
                  <a:gd name="connsiteY4" fmla="*/ 18346 h 928058"/>
                  <a:gd name="connsiteX5" fmla="*/ 307543 w 600888"/>
                  <a:gd name="connsiteY5" fmla="*/ 44020 h 928058"/>
                  <a:gd name="connsiteX6" fmla="*/ 363455 w 600888"/>
                  <a:gd name="connsiteY6" fmla="*/ 0 h 928058"/>
                  <a:gd name="connsiteX7" fmla="*/ 451035 w 600888"/>
                  <a:gd name="connsiteY7" fmla="*/ 45081 h 928058"/>
                  <a:gd name="connsiteX8" fmla="*/ 600888 w 600888"/>
                  <a:gd name="connsiteY8" fmla="*/ 859387 h 928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0888" h="928058">
                    <a:moveTo>
                      <a:pt x="600888" y="859387"/>
                    </a:moveTo>
                    <a:cubicBezTo>
                      <a:pt x="600888" y="859387"/>
                      <a:pt x="418262" y="967893"/>
                      <a:pt x="188988" y="912118"/>
                    </a:cubicBezTo>
                    <a:cubicBezTo>
                      <a:pt x="186268" y="911427"/>
                      <a:pt x="0" y="881742"/>
                      <a:pt x="0" y="881742"/>
                    </a:cubicBezTo>
                    <a:cubicBezTo>
                      <a:pt x="3227" y="872984"/>
                      <a:pt x="27288" y="729216"/>
                      <a:pt x="30422" y="721195"/>
                    </a:cubicBezTo>
                    <a:cubicBezTo>
                      <a:pt x="71078" y="616192"/>
                      <a:pt x="145428" y="46464"/>
                      <a:pt x="207563" y="18346"/>
                    </a:cubicBezTo>
                    <a:cubicBezTo>
                      <a:pt x="223420" y="35631"/>
                      <a:pt x="268731" y="47431"/>
                      <a:pt x="307543" y="44020"/>
                    </a:cubicBezTo>
                    <a:cubicBezTo>
                      <a:pt x="352208" y="40056"/>
                      <a:pt x="367189" y="20973"/>
                      <a:pt x="363455" y="0"/>
                    </a:cubicBezTo>
                    <a:cubicBezTo>
                      <a:pt x="412915" y="23370"/>
                      <a:pt x="451035" y="45081"/>
                      <a:pt x="451035" y="45081"/>
                    </a:cubicBezTo>
                    <a:cubicBezTo>
                      <a:pt x="496207" y="112794"/>
                      <a:pt x="600888" y="859387"/>
                      <a:pt x="600888" y="8593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1958215" y="3539952"/>
                <a:ext cx="250499" cy="301443"/>
              </a:xfrm>
              <a:custGeom>
                <a:avLst/>
                <a:gdLst>
                  <a:gd name="connsiteX0" fmla="*/ 215279 w 250499"/>
                  <a:gd name="connsiteY0" fmla="*/ 297860 h 301443"/>
                  <a:gd name="connsiteX1" fmla="*/ 18363 w 250499"/>
                  <a:gd name="connsiteY1" fmla="*/ 215258 h 301443"/>
                  <a:gd name="connsiteX2" fmla="*/ 81190 w 250499"/>
                  <a:gd name="connsiteY2" fmla="*/ 7187 h 301443"/>
                  <a:gd name="connsiteX3" fmla="*/ 238972 w 250499"/>
                  <a:gd name="connsiteY3" fmla="*/ 59090 h 301443"/>
                  <a:gd name="connsiteX4" fmla="*/ 215279 w 250499"/>
                  <a:gd name="connsiteY4" fmla="*/ 297860 h 30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499" h="301443">
                    <a:moveTo>
                      <a:pt x="215279" y="297860"/>
                    </a:moveTo>
                    <a:cubicBezTo>
                      <a:pt x="215279" y="297860"/>
                      <a:pt x="35234" y="327683"/>
                      <a:pt x="18363" y="215258"/>
                    </a:cubicBezTo>
                    <a:cubicBezTo>
                      <a:pt x="1493" y="102834"/>
                      <a:pt x="-33078" y="30880"/>
                      <a:pt x="81190" y="7187"/>
                    </a:cubicBezTo>
                    <a:cubicBezTo>
                      <a:pt x="195459" y="-16505"/>
                      <a:pt x="224083" y="22952"/>
                      <a:pt x="238972" y="59090"/>
                    </a:cubicBezTo>
                    <a:cubicBezTo>
                      <a:pt x="253861" y="95228"/>
                      <a:pt x="261650" y="287212"/>
                      <a:pt x="215279" y="297860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1909419" y="3515133"/>
                <a:ext cx="211573" cy="206289"/>
              </a:xfrm>
              <a:custGeom>
                <a:avLst/>
                <a:gdLst>
                  <a:gd name="connsiteX0" fmla="*/ 211574 w 211573"/>
                  <a:gd name="connsiteY0" fmla="*/ 17026 h 206289"/>
                  <a:gd name="connsiteX1" fmla="*/ 108829 w 211573"/>
                  <a:gd name="connsiteY1" fmla="*/ 187068 h 206289"/>
                  <a:gd name="connsiteX2" fmla="*/ 0 w 211573"/>
                  <a:gd name="connsiteY2" fmla="*/ 202418 h 206289"/>
                  <a:gd name="connsiteX3" fmla="*/ 51349 w 211573"/>
                  <a:gd name="connsiteY3" fmla="*/ 65102 h 206289"/>
                  <a:gd name="connsiteX4" fmla="*/ 211574 w 211573"/>
                  <a:gd name="connsiteY4" fmla="*/ 17026 h 206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573" h="206289">
                    <a:moveTo>
                      <a:pt x="211574" y="17026"/>
                    </a:moveTo>
                    <a:cubicBezTo>
                      <a:pt x="211574" y="17026"/>
                      <a:pt x="181797" y="156277"/>
                      <a:pt x="108829" y="187068"/>
                    </a:cubicBezTo>
                    <a:cubicBezTo>
                      <a:pt x="35862" y="217859"/>
                      <a:pt x="0" y="202418"/>
                      <a:pt x="0" y="202418"/>
                    </a:cubicBezTo>
                    <a:cubicBezTo>
                      <a:pt x="32530" y="163990"/>
                      <a:pt x="50683" y="115445"/>
                      <a:pt x="51349" y="65102"/>
                    </a:cubicBezTo>
                    <a:cubicBezTo>
                      <a:pt x="51349" y="65102"/>
                      <a:pt x="165157" y="-40178"/>
                      <a:pt x="211574" y="17026"/>
                    </a:cubicBezTo>
                    <a:close/>
                  </a:path>
                </a:pathLst>
              </a:custGeom>
              <a:solidFill>
                <a:srgbClr val="163560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2110529" y="3518118"/>
                <a:ext cx="103279" cy="159168"/>
              </a:xfrm>
              <a:custGeom>
                <a:avLst/>
                <a:gdLst>
                  <a:gd name="connsiteX0" fmla="*/ 0 w 103279"/>
                  <a:gd name="connsiteY0" fmla="*/ 26578 h 159168"/>
                  <a:gd name="connsiteX1" fmla="*/ 54530 w 103279"/>
                  <a:gd name="connsiteY1" fmla="*/ 77835 h 159168"/>
                  <a:gd name="connsiteX2" fmla="*/ 97490 w 103279"/>
                  <a:gd name="connsiteY2" fmla="*/ 158916 h 159168"/>
                  <a:gd name="connsiteX3" fmla="*/ 72000 w 103279"/>
                  <a:gd name="connsiteY3" fmla="*/ 19203 h 159168"/>
                  <a:gd name="connsiteX4" fmla="*/ 0 w 103279"/>
                  <a:gd name="connsiteY4" fmla="*/ 26578 h 159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279" h="159168">
                    <a:moveTo>
                      <a:pt x="0" y="26578"/>
                    </a:moveTo>
                    <a:cubicBezTo>
                      <a:pt x="0" y="26578"/>
                      <a:pt x="41485" y="50547"/>
                      <a:pt x="54530" y="77835"/>
                    </a:cubicBezTo>
                    <a:cubicBezTo>
                      <a:pt x="67575" y="105123"/>
                      <a:pt x="80619" y="163479"/>
                      <a:pt x="97490" y="158916"/>
                    </a:cubicBezTo>
                    <a:cubicBezTo>
                      <a:pt x="97490" y="158916"/>
                      <a:pt x="121413" y="63730"/>
                      <a:pt x="72000" y="19203"/>
                    </a:cubicBezTo>
                    <a:cubicBezTo>
                      <a:pt x="19682" y="-27952"/>
                      <a:pt x="0" y="26578"/>
                      <a:pt x="0" y="26578"/>
                    </a:cubicBezTo>
                    <a:close/>
                  </a:path>
                </a:pathLst>
              </a:custGeom>
              <a:solidFill>
                <a:srgbClr val="163560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2155241" y="3270919"/>
                <a:ext cx="517244" cy="1828376"/>
              </a:xfrm>
              <a:custGeom>
                <a:avLst/>
                <a:gdLst>
                  <a:gd name="connsiteX0" fmla="*/ 516120 w 517244"/>
                  <a:gd name="connsiteY0" fmla="*/ 10025 h 1828376"/>
                  <a:gd name="connsiteX1" fmla="*/ 483854 w 517244"/>
                  <a:gd name="connsiteY1" fmla="*/ 68 h 1828376"/>
                  <a:gd name="connsiteX2" fmla="*/ 455552 w 517244"/>
                  <a:gd name="connsiteY2" fmla="*/ 3064 h 1828376"/>
                  <a:gd name="connsiteX3" fmla="*/ 400976 w 517244"/>
                  <a:gd name="connsiteY3" fmla="*/ 335544 h 1828376"/>
                  <a:gd name="connsiteX4" fmla="*/ 125377 w 517244"/>
                  <a:gd name="connsiteY4" fmla="*/ 592521 h 1828376"/>
                  <a:gd name="connsiteX5" fmla="*/ 0 w 517244"/>
                  <a:gd name="connsiteY5" fmla="*/ 639629 h 1828376"/>
                  <a:gd name="connsiteX6" fmla="*/ 127451 w 517244"/>
                  <a:gd name="connsiteY6" fmla="*/ 944545 h 1828376"/>
                  <a:gd name="connsiteX7" fmla="*/ 196916 w 517244"/>
                  <a:gd name="connsiteY7" fmla="*/ 1805038 h 1828376"/>
                  <a:gd name="connsiteX8" fmla="*/ 263384 w 517244"/>
                  <a:gd name="connsiteY8" fmla="*/ 1822415 h 1828376"/>
                  <a:gd name="connsiteX9" fmla="*/ 350964 w 517244"/>
                  <a:gd name="connsiteY9" fmla="*/ 1785540 h 1828376"/>
                  <a:gd name="connsiteX10" fmla="*/ 272926 w 517244"/>
                  <a:gd name="connsiteY10" fmla="*/ 951597 h 1828376"/>
                  <a:gd name="connsiteX11" fmla="*/ 260572 w 517244"/>
                  <a:gd name="connsiteY11" fmla="*/ 877846 h 1828376"/>
                  <a:gd name="connsiteX12" fmla="*/ 272695 w 517244"/>
                  <a:gd name="connsiteY12" fmla="*/ 814328 h 1828376"/>
                  <a:gd name="connsiteX13" fmla="*/ 509483 w 517244"/>
                  <a:gd name="connsiteY13" fmla="*/ 452947 h 1828376"/>
                  <a:gd name="connsiteX14" fmla="*/ 516120 w 517244"/>
                  <a:gd name="connsiteY14" fmla="*/ 10025 h 18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17244" h="1828376">
                    <a:moveTo>
                      <a:pt x="516120" y="10025"/>
                    </a:moveTo>
                    <a:cubicBezTo>
                      <a:pt x="508791" y="7443"/>
                      <a:pt x="498005" y="1359"/>
                      <a:pt x="483854" y="68"/>
                    </a:cubicBezTo>
                    <a:cubicBezTo>
                      <a:pt x="474326" y="-283"/>
                      <a:pt x="464796" y="725"/>
                      <a:pt x="455552" y="3064"/>
                    </a:cubicBezTo>
                    <a:cubicBezTo>
                      <a:pt x="455552" y="3064"/>
                      <a:pt x="404848" y="318812"/>
                      <a:pt x="400976" y="335544"/>
                    </a:cubicBezTo>
                    <a:cubicBezTo>
                      <a:pt x="397104" y="352276"/>
                      <a:pt x="183088" y="593673"/>
                      <a:pt x="125377" y="592521"/>
                    </a:cubicBezTo>
                    <a:cubicBezTo>
                      <a:pt x="73244" y="591645"/>
                      <a:pt x="11477" y="631886"/>
                      <a:pt x="0" y="639629"/>
                    </a:cubicBezTo>
                    <a:cubicBezTo>
                      <a:pt x="0" y="639629"/>
                      <a:pt x="121413" y="896330"/>
                      <a:pt x="127451" y="944545"/>
                    </a:cubicBezTo>
                    <a:cubicBezTo>
                      <a:pt x="134043" y="997000"/>
                      <a:pt x="196916" y="1805038"/>
                      <a:pt x="196916" y="1805038"/>
                    </a:cubicBezTo>
                    <a:cubicBezTo>
                      <a:pt x="196916" y="1805038"/>
                      <a:pt x="193182" y="1842604"/>
                      <a:pt x="263384" y="1822415"/>
                    </a:cubicBezTo>
                    <a:cubicBezTo>
                      <a:pt x="333586" y="1802226"/>
                      <a:pt x="350964" y="1785540"/>
                      <a:pt x="350964" y="1785540"/>
                    </a:cubicBezTo>
                    <a:cubicBezTo>
                      <a:pt x="350964" y="1785540"/>
                      <a:pt x="286431" y="1149435"/>
                      <a:pt x="272926" y="951597"/>
                    </a:cubicBezTo>
                    <a:cubicBezTo>
                      <a:pt x="271237" y="926668"/>
                      <a:pt x="267099" y="901965"/>
                      <a:pt x="260572" y="877846"/>
                    </a:cubicBezTo>
                    <a:cubicBezTo>
                      <a:pt x="254761" y="855931"/>
                      <a:pt x="259221" y="832562"/>
                      <a:pt x="272695" y="814328"/>
                    </a:cubicBezTo>
                    <a:cubicBezTo>
                      <a:pt x="361473" y="692408"/>
                      <a:pt x="501693" y="494939"/>
                      <a:pt x="509483" y="452947"/>
                    </a:cubicBezTo>
                    <a:cubicBezTo>
                      <a:pt x="521283" y="391134"/>
                      <a:pt x="516120" y="10025"/>
                      <a:pt x="516120" y="10025"/>
                    </a:cubicBezTo>
                    <a:close/>
                  </a:path>
                </a:pathLst>
              </a:custGeom>
              <a:solidFill>
                <a:srgbClr val="2B478B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1628156" y="6474141"/>
                <a:ext cx="304862" cy="161469"/>
              </a:xfrm>
              <a:custGeom>
                <a:avLst/>
                <a:gdLst>
                  <a:gd name="connsiteX0" fmla="*/ 304863 w 304862"/>
                  <a:gd name="connsiteY0" fmla="*/ 161469 h 161469"/>
                  <a:gd name="connsiteX1" fmla="*/ 1653 w 304862"/>
                  <a:gd name="connsiteY1" fmla="*/ 161469 h 161469"/>
                  <a:gd name="connsiteX2" fmla="*/ 10227 w 304862"/>
                  <a:gd name="connsiteY2" fmla="*/ 80205 h 161469"/>
                  <a:gd name="connsiteX3" fmla="*/ 51205 w 304862"/>
                  <a:gd name="connsiteY3" fmla="*/ 0 h 161469"/>
                  <a:gd name="connsiteX4" fmla="*/ 138001 w 304862"/>
                  <a:gd name="connsiteY4" fmla="*/ 26735 h 161469"/>
                  <a:gd name="connsiteX5" fmla="*/ 190594 w 304862"/>
                  <a:gd name="connsiteY5" fmla="*/ 94908 h 161469"/>
                  <a:gd name="connsiteX6" fmla="*/ 304863 w 304862"/>
                  <a:gd name="connsiteY6" fmla="*/ 161469 h 161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62" h="161469">
                    <a:moveTo>
                      <a:pt x="304863" y="161469"/>
                    </a:moveTo>
                    <a:lnTo>
                      <a:pt x="1653" y="161469"/>
                    </a:lnTo>
                    <a:cubicBezTo>
                      <a:pt x="1653" y="161469"/>
                      <a:pt x="-5584" y="115375"/>
                      <a:pt x="10227" y="80205"/>
                    </a:cubicBezTo>
                    <a:cubicBezTo>
                      <a:pt x="25438" y="46555"/>
                      <a:pt x="49038" y="25767"/>
                      <a:pt x="51205" y="0"/>
                    </a:cubicBezTo>
                    <a:cubicBezTo>
                      <a:pt x="70472" y="19867"/>
                      <a:pt x="94165" y="32635"/>
                      <a:pt x="138001" y="26735"/>
                    </a:cubicBezTo>
                    <a:cubicBezTo>
                      <a:pt x="143348" y="35447"/>
                      <a:pt x="172664" y="82048"/>
                      <a:pt x="190594" y="94908"/>
                    </a:cubicBezTo>
                    <a:cubicBezTo>
                      <a:pt x="210415" y="109152"/>
                      <a:pt x="298778" y="104081"/>
                      <a:pt x="304863" y="161469"/>
                    </a:cubicBez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1308162" y="3469051"/>
                <a:ext cx="834053" cy="1703017"/>
              </a:xfrm>
              <a:custGeom>
                <a:avLst/>
                <a:gdLst>
                  <a:gd name="connsiteX0" fmla="*/ 833158 w 834053"/>
                  <a:gd name="connsiteY0" fmla="*/ 771350 h 1703017"/>
                  <a:gd name="connsiteX1" fmla="*/ 692478 w 834053"/>
                  <a:gd name="connsiteY1" fmla="*/ 455971 h 1703017"/>
                  <a:gd name="connsiteX2" fmla="*/ 555715 w 834053"/>
                  <a:gd name="connsiteY2" fmla="*/ 450993 h 1703017"/>
                  <a:gd name="connsiteX3" fmla="*/ 211574 w 834053"/>
                  <a:gd name="connsiteY3" fmla="*/ 297452 h 1703017"/>
                  <a:gd name="connsiteX4" fmla="*/ 52133 w 834053"/>
                  <a:gd name="connsiteY4" fmla="*/ 2447 h 1703017"/>
                  <a:gd name="connsiteX5" fmla="*/ 19867 w 834053"/>
                  <a:gd name="connsiteY5" fmla="*/ 5628 h 1703017"/>
                  <a:gd name="connsiteX6" fmla="*/ 0 w 834053"/>
                  <a:gd name="connsiteY6" fmla="*/ 36050 h 1703017"/>
                  <a:gd name="connsiteX7" fmla="*/ 146995 w 834053"/>
                  <a:gd name="connsiteY7" fmla="*/ 443572 h 1703017"/>
                  <a:gd name="connsiteX8" fmla="*/ 443614 w 834053"/>
                  <a:gd name="connsiteY8" fmla="*/ 676948 h 1703017"/>
                  <a:gd name="connsiteX9" fmla="*/ 475143 w 834053"/>
                  <a:gd name="connsiteY9" fmla="*/ 749363 h 1703017"/>
                  <a:gd name="connsiteX10" fmla="*/ 435916 w 834053"/>
                  <a:gd name="connsiteY10" fmla="*/ 1145084 h 1703017"/>
                  <a:gd name="connsiteX11" fmla="*/ 414390 w 834053"/>
                  <a:gd name="connsiteY11" fmla="*/ 1649497 h 1703017"/>
                  <a:gd name="connsiteX12" fmla="*/ 643987 w 834053"/>
                  <a:gd name="connsiteY12" fmla="*/ 1702735 h 1703017"/>
                  <a:gd name="connsiteX13" fmla="*/ 758209 w 834053"/>
                  <a:gd name="connsiteY13" fmla="*/ 1610132 h 1703017"/>
                  <a:gd name="connsiteX14" fmla="*/ 833158 w 834053"/>
                  <a:gd name="connsiteY14" fmla="*/ 771350 h 1703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34053" h="1703017">
                    <a:moveTo>
                      <a:pt x="833158" y="771350"/>
                    </a:moveTo>
                    <a:cubicBezTo>
                      <a:pt x="822925" y="708477"/>
                      <a:pt x="692478" y="455971"/>
                      <a:pt x="692478" y="455971"/>
                    </a:cubicBezTo>
                    <a:cubicBezTo>
                      <a:pt x="692478" y="455971"/>
                      <a:pt x="609969" y="431310"/>
                      <a:pt x="555715" y="450993"/>
                    </a:cubicBezTo>
                    <a:cubicBezTo>
                      <a:pt x="501462" y="470675"/>
                      <a:pt x="220562" y="312064"/>
                      <a:pt x="211574" y="297452"/>
                    </a:cubicBezTo>
                    <a:cubicBezTo>
                      <a:pt x="202585" y="282840"/>
                      <a:pt x="52133" y="2447"/>
                      <a:pt x="52133" y="2447"/>
                    </a:cubicBezTo>
                    <a:cubicBezTo>
                      <a:pt x="52133" y="2447"/>
                      <a:pt x="39641" y="-4790"/>
                      <a:pt x="19867" y="5628"/>
                    </a:cubicBezTo>
                    <a:cubicBezTo>
                      <a:pt x="8316" y="11526"/>
                      <a:pt x="756" y="23103"/>
                      <a:pt x="0" y="36050"/>
                    </a:cubicBezTo>
                    <a:cubicBezTo>
                      <a:pt x="0" y="36050"/>
                      <a:pt x="116112" y="388950"/>
                      <a:pt x="146995" y="443572"/>
                    </a:cubicBezTo>
                    <a:cubicBezTo>
                      <a:pt x="165433" y="476483"/>
                      <a:pt x="322155" y="591074"/>
                      <a:pt x="443614" y="676948"/>
                    </a:cubicBezTo>
                    <a:cubicBezTo>
                      <a:pt x="466807" y="693317"/>
                      <a:pt x="478961" y="721233"/>
                      <a:pt x="475143" y="749363"/>
                    </a:cubicBezTo>
                    <a:cubicBezTo>
                      <a:pt x="458825" y="870038"/>
                      <a:pt x="454676" y="938028"/>
                      <a:pt x="435916" y="1145084"/>
                    </a:cubicBezTo>
                    <a:cubicBezTo>
                      <a:pt x="420336" y="1316878"/>
                      <a:pt x="414390" y="1649497"/>
                      <a:pt x="414390" y="1649497"/>
                    </a:cubicBezTo>
                    <a:cubicBezTo>
                      <a:pt x="414390" y="1649497"/>
                      <a:pt x="550230" y="1696513"/>
                      <a:pt x="643987" y="1702735"/>
                    </a:cubicBezTo>
                    <a:cubicBezTo>
                      <a:pt x="737743" y="1708959"/>
                      <a:pt x="758209" y="1610132"/>
                      <a:pt x="758209" y="1610132"/>
                    </a:cubicBezTo>
                    <a:cubicBezTo>
                      <a:pt x="758209" y="1610132"/>
                      <a:pt x="843668" y="836021"/>
                      <a:pt x="833158" y="771350"/>
                    </a:cubicBezTo>
                    <a:close/>
                  </a:path>
                </a:pathLst>
              </a:custGeom>
              <a:solidFill>
                <a:srgbClr val="2B478B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2114493" y="3765938"/>
                <a:ext cx="69418" cy="26048"/>
              </a:xfrm>
              <a:custGeom>
                <a:avLst/>
                <a:gdLst>
                  <a:gd name="connsiteX0" fmla="*/ 0 w 69418"/>
                  <a:gd name="connsiteY0" fmla="*/ 16284 h 26048"/>
                  <a:gd name="connsiteX1" fmla="*/ 47708 w 69418"/>
                  <a:gd name="connsiteY1" fmla="*/ 25503 h 26048"/>
                  <a:gd name="connsiteX2" fmla="*/ 69418 w 69418"/>
                  <a:gd name="connsiteY2" fmla="*/ 1856 h 26048"/>
                  <a:gd name="connsiteX3" fmla="*/ 37475 w 69418"/>
                  <a:gd name="connsiteY3" fmla="*/ 1856 h 26048"/>
                  <a:gd name="connsiteX4" fmla="*/ 0 w 69418"/>
                  <a:gd name="connsiteY4" fmla="*/ 16284 h 2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418" h="26048">
                    <a:moveTo>
                      <a:pt x="0" y="16284"/>
                    </a:moveTo>
                    <a:cubicBezTo>
                      <a:pt x="14568" y="24213"/>
                      <a:pt x="31235" y="27434"/>
                      <a:pt x="47708" y="25503"/>
                    </a:cubicBezTo>
                    <a:cubicBezTo>
                      <a:pt x="65362" y="22829"/>
                      <a:pt x="69418" y="1856"/>
                      <a:pt x="69418" y="1856"/>
                    </a:cubicBezTo>
                    <a:cubicBezTo>
                      <a:pt x="58914" y="-619"/>
                      <a:pt x="47979" y="-619"/>
                      <a:pt x="37475" y="1856"/>
                    </a:cubicBezTo>
                    <a:cubicBezTo>
                      <a:pt x="24336" y="4776"/>
                      <a:pt x="11705" y="9639"/>
                      <a:pt x="0" y="16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7828073" y="1446079"/>
                <a:ext cx="164104" cy="213259"/>
              </a:xfrm>
              <a:custGeom>
                <a:avLst/>
                <a:gdLst>
                  <a:gd name="connsiteX0" fmla="*/ 37449 w 164104"/>
                  <a:gd name="connsiteY0" fmla="*/ 193208 h 213259"/>
                  <a:gd name="connsiteX1" fmla="*/ 37449 w 164104"/>
                  <a:gd name="connsiteY1" fmla="*/ 13025 h 213259"/>
                  <a:gd name="connsiteX2" fmla="*/ 163795 w 164104"/>
                  <a:gd name="connsiteY2" fmla="*/ 44738 h 213259"/>
                  <a:gd name="connsiteX3" fmla="*/ 131528 w 164104"/>
                  <a:gd name="connsiteY3" fmla="*/ 213259 h 213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104" h="213259">
                    <a:moveTo>
                      <a:pt x="37449" y="193208"/>
                    </a:moveTo>
                    <a:cubicBezTo>
                      <a:pt x="37449" y="193208"/>
                      <a:pt x="-46812" y="43493"/>
                      <a:pt x="37449" y="13025"/>
                    </a:cubicBezTo>
                    <a:cubicBezTo>
                      <a:pt x="121710" y="-17444"/>
                      <a:pt x="159784" y="10674"/>
                      <a:pt x="163795" y="44738"/>
                    </a:cubicBezTo>
                    <a:cubicBezTo>
                      <a:pt x="167805" y="78802"/>
                      <a:pt x="131528" y="213259"/>
                      <a:pt x="131528" y="213259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6726296" y="1601496"/>
                <a:ext cx="1325276" cy="1039604"/>
              </a:xfrm>
              <a:custGeom>
                <a:avLst/>
                <a:gdLst>
                  <a:gd name="connsiteX0" fmla="*/ 1206709 w 1325276"/>
                  <a:gd name="connsiteY0" fmla="*/ 995543 h 1039604"/>
                  <a:gd name="connsiteX1" fmla="*/ 784391 w 1325276"/>
                  <a:gd name="connsiteY1" fmla="*/ 1038918 h 1039604"/>
                  <a:gd name="connsiteX2" fmla="*/ 459793 w 1325276"/>
                  <a:gd name="connsiteY2" fmla="*/ 1024306 h 1039604"/>
                  <a:gd name="connsiteX3" fmla="*/ 386042 w 1325276"/>
                  <a:gd name="connsiteY3" fmla="*/ 1014534 h 1039604"/>
                  <a:gd name="connsiteX4" fmla="*/ 0 w 1325276"/>
                  <a:gd name="connsiteY4" fmla="*/ 909945 h 1039604"/>
                  <a:gd name="connsiteX5" fmla="*/ 410840 w 1325276"/>
                  <a:gd name="connsiteY5" fmla="*/ 452503 h 1039604"/>
                  <a:gd name="connsiteX6" fmla="*/ 1027447 w 1325276"/>
                  <a:gd name="connsiteY6" fmla="*/ 612958 h 1039604"/>
                  <a:gd name="connsiteX7" fmla="*/ 1102489 w 1325276"/>
                  <a:gd name="connsiteY7" fmla="*/ 28157 h 1039604"/>
                  <a:gd name="connsiteX8" fmla="*/ 1254969 w 1325276"/>
                  <a:gd name="connsiteY8" fmla="*/ 31707 h 1039604"/>
                  <a:gd name="connsiteX9" fmla="*/ 1206709 w 1325276"/>
                  <a:gd name="connsiteY9" fmla="*/ 995543 h 1039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5276" h="1039604">
                    <a:moveTo>
                      <a:pt x="1206709" y="995543"/>
                    </a:moveTo>
                    <a:cubicBezTo>
                      <a:pt x="1067280" y="1020974"/>
                      <a:pt x="926078" y="1035476"/>
                      <a:pt x="784391" y="1038918"/>
                    </a:cubicBezTo>
                    <a:cubicBezTo>
                      <a:pt x="675984" y="1041538"/>
                      <a:pt x="567526" y="1036656"/>
                      <a:pt x="459793" y="1024306"/>
                    </a:cubicBezTo>
                    <a:cubicBezTo>
                      <a:pt x="434257" y="1021402"/>
                      <a:pt x="409734" y="1018083"/>
                      <a:pt x="386042" y="1014534"/>
                    </a:cubicBezTo>
                    <a:cubicBezTo>
                      <a:pt x="137131" y="976829"/>
                      <a:pt x="0" y="909945"/>
                      <a:pt x="0" y="909945"/>
                    </a:cubicBezTo>
                    <a:cubicBezTo>
                      <a:pt x="0" y="909945"/>
                      <a:pt x="227246" y="434250"/>
                      <a:pt x="410840" y="452503"/>
                    </a:cubicBezTo>
                    <a:cubicBezTo>
                      <a:pt x="626425" y="473799"/>
                      <a:pt x="991263" y="667073"/>
                      <a:pt x="1027447" y="612958"/>
                    </a:cubicBezTo>
                    <a:cubicBezTo>
                      <a:pt x="1068287" y="551883"/>
                      <a:pt x="1102489" y="28157"/>
                      <a:pt x="1102489" y="28157"/>
                    </a:cubicBezTo>
                    <a:cubicBezTo>
                      <a:pt x="1197951" y="-37205"/>
                      <a:pt x="1254969" y="31707"/>
                      <a:pt x="1254969" y="31707"/>
                    </a:cubicBezTo>
                    <a:cubicBezTo>
                      <a:pt x="1254969" y="31707"/>
                      <a:pt x="1441606" y="952998"/>
                      <a:pt x="1206709" y="995543"/>
                    </a:cubicBezTo>
                    <a:close/>
                  </a:path>
                </a:pathLst>
              </a:custGeom>
              <a:solidFill>
                <a:srgbClr val="FB7369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7129436" y="2335664"/>
                <a:ext cx="803568" cy="305436"/>
              </a:xfrm>
              <a:custGeom>
                <a:avLst/>
                <a:gdLst>
                  <a:gd name="connsiteX0" fmla="*/ 803568 w 803568"/>
                  <a:gd name="connsiteY0" fmla="*/ 261375 h 305436"/>
                  <a:gd name="connsiteX1" fmla="*/ 381250 w 803568"/>
                  <a:gd name="connsiteY1" fmla="*/ 304750 h 305436"/>
                  <a:gd name="connsiteX2" fmla="*/ 56653 w 803568"/>
                  <a:gd name="connsiteY2" fmla="*/ 290138 h 305436"/>
                  <a:gd name="connsiteX3" fmla="*/ 73385 w 803568"/>
                  <a:gd name="connsiteY3" fmla="*/ 34037 h 305436"/>
                  <a:gd name="connsiteX4" fmla="*/ 803568 w 803568"/>
                  <a:gd name="connsiteY4" fmla="*/ 261375 h 305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568" h="305436">
                    <a:moveTo>
                      <a:pt x="803568" y="261375"/>
                    </a:moveTo>
                    <a:cubicBezTo>
                      <a:pt x="664140" y="286806"/>
                      <a:pt x="522938" y="301308"/>
                      <a:pt x="381250" y="304750"/>
                    </a:cubicBezTo>
                    <a:cubicBezTo>
                      <a:pt x="272844" y="307370"/>
                      <a:pt x="164386" y="302488"/>
                      <a:pt x="56653" y="290138"/>
                    </a:cubicBezTo>
                    <a:cubicBezTo>
                      <a:pt x="-643" y="107926"/>
                      <a:pt x="-41851" y="-78203"/>
                      <a:pt x="73385" y="34037"/>
                    </a:cubicBezTo>
                    <a:cubicBezTo>
                      <a:pt x="276662" y="231736"/>
                      <a:pt x="803568" y="261375"/>
                      <a:pt x="803568" y="261375"/>
                    </a:cubicBezTo>
                    <a:close/>
                  </a:path>
                </a:pathLst>
              </a:custGeom>
              <a:solidFill>
                <a:srgbClr val="F2564B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6705898" y="6364387"/>
                <a:ext cx="538593" cy="281917"/>
              </a:xfrm>
              <a:custGeom>
                <a:avLst/>
                <a:gdLst>
                  <a:gd name="connsiteX0" fmla="*/ 3297 w 538593"/>
                  <a:gd name="connsiteY0" fmla="*/ 73156 h 281917"/>
                  <a:gd name="connsiteX1" fmla="*/ 26944 w 538593"/>
                  <a:gd name="connsiteY1" fmla="*/ 281918 h 281917"/>
                  <a:gd name="connsiteX2" fmla="*/ 538593 w 538593"/>
                  <a:gd name="connsiteY2" fmla="*/ 280904 h 281917"/>
                  <a:gd name="connsiteX3" fmla="*/ 456406 w 538593"/>
                  <a:gd name="connsiteY3" fmla="*/ 208720 h 281917"/>
                  <a:gd name="connsiteX4" fmla="*/ 205468 w 538593"/>
                  <a:gd name="connsiteY4" fmla="*/ 40382 h 281917"/>
                  <a:gd name="connsiteX5" fmla="*/ 3297 w 538593"/>
                  <a:gd name="connsiteY5" fmla="*/ 73156 h 28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8593" h="281917">
                    <a:moveTo>
                      <a:pt x="3297" y="73156"/>
                    </a:moveTo>
                    <a:cubicBezTo>
                      <a:pt x="3297" y="73156"/>
                      <a:pt x="-13020" y="262144"/>
                      <a:pt x="26944" y="281918"/>
                    </a:cubicBezTo>
                    <a:lnTo>
                      <a:pt x="538593" y="280904"/>
                    </a:lnTo>
                    <a:cubicBezTo>
                      <a:pt x="538593" y="280904"/>
                      <a:pt x="538593" y="221856"/>
                      <a:pt x="456406" y="208720"/>
                    </a:cubicBezTo>
                    <a:cubicBezTo>
                      <a:pt x="374220" y="195583"/>
                      <a:pt x="229898" y="147506"/>
                      <a:pt x="205468" y="40382"/>
                    </a:cubicBezTo>
                    <a:cubicBezTo>
                      <a:pt x="181038" y="-66741"/>
                      <a:pt x="3297" y="73156"/>
                      <a:pt x="3297" y="73156"/>
                    </a:cubicBez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6434149" y="3556497"/>
                <a:ext cx="652173" cy="2910639"/>
              </a:xfrm>
              <a:custGeom>
                <a:avLst/>
                <a:gdLst>
                  <a:gd name="connsiteX0" fmla="*/ 650624 w 652173"/>
                  <a:gd name="connsiteY0" fmla="*/ 592361 h 2910639"/>
                  <a:gd name="connsiteX1" fmla="*/ 630527 w 652173"/>
                  <a:gd name="connsiteY1" fmla="*/ 958167 h 2910639"/>
                  <a:gd name="connsiteX2" fmla="*/ 547926 w 652173"/>
                  <a:gd name="connsiteY2" fmla="*/ 2286011 h 2910639"/>
                  <a:gd name="connsiteX3" fmla="*/ 490723 w 652173"/>
                  <a:gd name="connsiteY3" fmla="*/ 2857307 h 2910639"/>
                  <a:gd name="connsiteX4" fmla="*/ 236557 w 652173"/>
                  <a:gd name="connsiteY4" fmla="*/ 2900083 h 2910639"/>
                  <a:gd name="connsiteX5" fmla="*/ 66008 w 652173"/>
                  <a:gd name="connsiteY5" fmla="*/ 1861112 h 2910639"/>
                  <a:gd name="connsiteX6" fmla="*/ 64625 w 652173"/>
                  <a:gd name="connsiteY6" fmla="*/ 1834792 h 2910639"/>
                  <a:gd name="connsiteX7" fmla="*/ 53378 w 652173"/>
                  <a:gd name="connsiteY7" fmla="*/ 1596898 h 2910639"/>
                  <a:gd name="connsiteX8" fmla="*/ 0 w 652173"/>
                  <a:gd name="connsiteY8" fmla="*/ 150729 h 2910639"/>
                  <a:gd name="connsiteX9" fmla="*/ 641912 w 652173"/>
                  <a:gd name="connsiteY9" fmla="*/ 0 h 2910639"/>
                  <a:gd name="connsiteX10" fmla="*/ 650624 w 652173"/>
                  <a:gd name="connsiteY10" fmla="*/ 592361 h 291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52173" h="2910639">
                    <a:moveTo>
                      <a:pt x="650624" y="592361"/>
                    </a:moveTo>
                    <a:cubicBezTo>
                      <a:pt x="648089" y="715986"/>
                      <a:pt x="642143" y="843530"/>
                      <a:pt x="630527" y="958167"/>
                    </a:cubicBezTo>
                    <a:cubicBezTo>
                      <a:pt x="575214" y="1502082"/>
                      <a:pt x="555854" y="2159298"/>
                      <a:pt x="547926" y="2286011"/>
                    </a:cubicBezTo>
                    <a:cubicBezTo>
                      <a:pt x="534097" y="2505929"/>
                      <a:pt x="490723" y="2857307"/>
                      <a:pt x="490723" y="2857307"/>
                    </a:cubicBezTo>
                    <a:cubicBezTo>
                      <a:pt x="490723" y="2857307"/>
                      <a:pt x="404526" y="2939125"/>
                      <a:pt x="236557" y="2900083"/>
                    </a:cubicBezTo>
                    <a:cubicBezTo>
                      <a:pt x="236557" y="2900083"/>
                      <a:pt x="97352" y="2394011"/>
                      <a:pt x="66008" y="1861112"/>
                    </a:cubicBezTo>
                    <a:lnTo>
                      <a:pt x="64625" y="1834792"/>
                    </a:lnTo>
                    <a:cubicBezTo>
                      <a:pt x="61029" y="1764314"/>
                      <a:pt x="57250" y="1683786"/>
                      <a:pt x="53378" y="1596898"/>
                    </a:cubicBezTo>
                    <a:cubicBezTo>
                      <a:pt x="27795" y="1015047"/>
                      <a:pt x="0" y="150729"/>
                      <a:pt x="0" y="150729"/>
                    </a:cubicBezTo>
                    <a:lnTo>
                      <a:pt x="641912" y="0"/>
                    </a:lnTo>
                    <a:cubicBezTo>
                      <a:pt x="641912" y="0"/>
                      <a:pt x="656939" y="284081"/>
                      <a:pt x="650624" y="592361"/>
                    </a:cubicBezTo>
                    <a:close/>
                  </a:path>
                </a:pathLst>
              </a:custGeom>
              <a:solidFill>
                <a:srgbClr val="2A4E96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6434379" y="3556497"/>
                <a:ext cx="651961" cy="1596898"/>
              </a:xfrm>
              <a:custGeom>
                <a:avLst/>
                <a:gdLst>
                  <a:gd name="connsiteX0" fmla="*/ 650394 w 651961"/>
                  <a:gd name="connsiteY0" fmla="*/ 592361 h 1596898"/>
                  <a:gd name="connsiteX1" fmla="*/ 53377 w 651961"/>
                  <a:gd name="connsiteY1" fmla="*/ 1596898 h 1596898"/>
                  <a:gd name="connsiteX2" fmla="*/ 0 w 651961"/>
                  <a:gd name="connsiteY2" fmla="*/ 150729 h 1596898"/>
                  <a:gd name="connsiteX3" fmla="*/ 641912 w 651961"/>
                  <a:gd name="connsiteY3" fmla="*/ 0 h 1596898"/>
                  <a:gd name="connsiteX4" fmla="*/ 650394 w 651961"/>
                  <a:gd name="connsiteY4" fmla="*/ 592361 h 1596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961" h="1596898">
                    <a:moveTo>
                      <a:pt x="650394" y="592361"/>
                    </a:moveTo>
                    <a:cubicBezTo>
                      <a:pt x="487726" y="873030"/>
                      <a:pt x="177602" y="1390165"/>
                      <a:pt x="53377" y="1596898"/>
                    </a:cubicBezTo>
                    <a:cubicBezTo>
                      <a:pt x="27795" y="1015047"/>
                      <a:pt x="0" y="150729"/>
                      <a:pt x="0" y="150729"/>
                    </a:cubicBezTo>
                    <a:lnTo>
                      <a:pt x="641912" y="0"/>
                    </a:lnTo>
                    <a:cubicBezTo>
                      <a:pt x="641912" y="0"/>
                      <a:pt x="656708" y="284081"/>
                      <a:pt x="650394" y="592361"/>
                    </a:cubicBez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5325770" y="3605126"/>
                <a:ext cx="218139" cy="356493"/>
              </a:xfrm>
              <a:custGeom>
                <a:avLst/>
                <a:gdLst>
                  <a:gd name="connsiteX0" fmla="*/ 133572 w 218139"/>
                  <a:gd name="connsiteY0" fmla="*/ 0 h 356493"/>
                  <a:gd name="connsiteX1" fmla="*/ 19718 w 218139"/>
                  <a:gd name="connsiteY1" fmla="*/ 156721 h 356493"/>
                  <a:gd name="connsiteX2" fmla="*/ 2571 w 218139"/>
                  <a:gd name="connsiteY2" fmla="*/ 350318 h 356493"/>
                  <a:gd name="connsiteX3" fmla="*/ 106238 w 218139"/>
                  <a:gd name="connsiteY3" fmla="*/ 232593 h 356493"/>
                  <a:gd name="connsiteX4" fmla="*/ 95912 w 218139"/>
                  <a:gd name="connsiteY4" fmla="*/ 299891 h 356493"/>
                  <a:gd name="connsiteX5" fmla="*/ 173858 w 218139"/>
                  <a:gd name="connsiteY5" fmla="*/ 240844 h 356493"/>
                  <a:gd name="connsiteX6" fmla="*/ 214744 w 218139"/>
                  <a:gd name="connsiteY6" fmla="*/ 69649 h 356493"/>
                  <a:gd name="connsiteX7" fmla="*/ 133572 w 218139"/>
                  <a:gd name="connsiteY7" fmla="*/ 0 h 35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139" h="356493">
                    <a:moveTo>
                      <a:pt x="133572" y="0"/>
                    </a:moveTo>
                    <a:cubicBezTo>
                      <a:pt x="133572" y="0"/>
                      <a:pt x="29121" y="122842"/>
                      <a:pt x="19718" y="156721"/>
                    </a:cubicBezTo>
                    <a:cubicBezTo>
                      <a:pt x="10315" y="190601"/>
                      <a:pt x="-6417" y="313443"/>
                      <a:pt x="2571" y="350318"/>
                    </a:cubicBezTo>
                    <a:cubicBezTo>
                      <a:pt x="11560" y="387194"/>
                      <a:pt x="80932" y="247482"/>
                      <a:pt x="106238" y="232593"/>
                    </a:cubicBezTo>
                    <a:cubicBezTo>
                      <a:pt x="131544" y="217705"/>
                      <a:pt x="87293" y="287907"/>
                      <a:pt x="95912" y="299891"/>
                    </a:cubicBezTo>
                    <a:cubicBezTo>
                      <a:pt x="104532" y="311876"/>
                      <a:pt x="154407" y="258775"/>
                      <a:pt x="173858" y="240844"/>
                    </a:cubicBezTo>
                    <a:cubicBezTo>
                      <a:pt x="193310" y="222914"/>
                      <a:pt x="191421" y="126622"/>
                      <a:pt x="214744" y="69649"/>
                    </a:cubicBezTo>
                    <a:cubicBezTo>
                      <a:pt x="238068" y="12676"/>
                      <a:pt x="133572" y="0"/>
                      <a:pt x="133572" y="0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5359271" y="6183285"/>
                <a:ext cx="405455" cy="463572"/>
              </a:xfrm>
              <a:custGeom>
                <a:avLst/>
                <a:gdLst>
                  <a:gd name="connsiteX0" fmla="*/ 75595 w 405455"/>
                  <a:gd name="connsiteY0" fmla="*/ 39365 h 463572"/>
                  <a:gd name="connsiteX1" fmla="*/ 2304 w 405455"/>
                  <a:gd name="connsiteY1" fmla="*/ 181474 h 463572"/>
                  <a:gd name="connsiteX2" fmla="*/ 113346 w 405455"/>
                  <a:gd name="connsiteY2" fmla="*/ 352024 h 463572"/>
                  <a:gd name="connsiteX3" fmla="*/ 208807 w 405455"/>
                  <a:gd name="connsiteY3" fmla="*/ 463572 h 463572"/>
                  <a:gd name="connsiteX4" fmla="*/ 399409 w 405455"/>
                  <a:gd name="connsiteY4" fmla="*/ 463572 h 463572"/>
                  <a:gd name="connsiteX5" fmla="*/ 357924 w 405455"/>
                  <a:gd name="connsiteY5" fmla="*/ 397473 h 463572"/>
                  <a:gd name="connsiteX6" fmla="*/ 264536 w 405455"/>
                  <a:gd name="connsiteY6" fmla="*/ 218672 h 463572"/>
                  <a:gd name="connsiteX7" fmla="*/ 257852 w 405455"/>
                  <a:gd name="connsiteY7" fmla="*/ 34986 h 463572"/>
                  <a:gd name="connsiteX8" fmla="*/ 106846 w 405455"/>
                  <a:gd name="connsiteY8" fmla="*/ 0 h 463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5455" h="463572">
                    <a:moveTo>
                      <a:pt x="75595" y="39365"/>
                    </a:moveTo>
                    <a:cubicBezTo>
                      <a:pt x="75595" y="39365"/>
                      <a:pt x="-15488" y="122335"/>
                      <a:pt x="2304" y="181474"/>
                    </a:cubicBezTo>
                    <a:cubicBezTo>
                      <a:pt x="20097" y="240613"/>
                      <a:pt x="102237" y="279886"/>
                      <a:pt x="113346" y="352024"/>
                    </a:cubicBezTo>
                    <a:cubicBezTo>
                      <a:pt x="124455" y="424162"/>
                      <a:pt x="168659" y="463572"/>
                      <a:pt x="208807" y="463572"/>
                    </a:cubicBezTo>
                    <a:lnTo>
                      <a:pt x="399409" y="463572"/>
                    </a:lnTo>
                    <a:cubicBezTo>
                      <a:pt x="399409" y="463572"/>
                      <a:pt x="428817" y="412868"/>
                      <a:pt x="357924" y="397473"/>
                    </a:cubicBezTo>
                    <a:cubicBezTo>
                      <a:pt x="287030" y="382078"/>
                      <a:pt x="260065" y="297356"/>
                      <a:pt x="264536" y="218672"/>
                    </a:cubicBezTo>
                    <a:cubicBezTo>
                      <a:pt x="269007" y="139989"/>
                      <a:pt x="257852" y="34986"/>
                      <a:pt x="257852" y="34986"/>
                    </a:cubicBezTo>
                    <a:lnTo>
                      <a:pt x="106846" y="0"/>
                    </a:ln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5435096" y="3524830"/>
                <a:ext cx="1540063" cy="2766869"/>
              </a:xfrm>
              <a:custGeom>
                <a:avLst/>
                <a:gdLst>
                  <a:gd name="connsiteX0" fmla="*/ 1540064 w 1540063"/>
                  <a:gd name="connsiteY0" fmla="*/ 195579 h 2766869"/>
                  <a:gd name="connsiteX1" fmla="*/ 619326 w 1540063"/>
                  <a:gd name="connsiteY1" fmla="*/ 2045306 h 2766869"/>
                  <a:gd name="connsiteX2" fmla="*/ 199866 w 1540063"/>
                  <a:gd name="connsiteY2" fmla="*/ 2766870 h 2766869"/>
                  <a:gd name="connsiteX3" fmla="*/ 0 w 1540063"/>
                  <a:gd name="connsiteY3" fmla="*/ 2645503 h 2766869"/>
                  <a:gd name="connsiteX4" fmla="*/ 336490 w 1540063"/>
                  <a:gd name="connsiteY4" fmla="*/ 1290877 h 2766869"/>
                  <a:gd name="connsiteX5" fmla="*/ 606281 w 1540063"/>
                  <a:gd name="connsiteY5" fmla="*/ 533221 h 2766869"/>
                  <a:gd name="connsiteX6" fmla="*/ 753323 w 1540063"/>
                  <a:gd name="connsiteY6" fmla="*/ 0 h 2766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0063" h="2766869">
                    <a:moveTo>
                      <a:pt x="1540064" y="195579"/>
                    </a:moveTo>
                    <a:cubicBezTo>
                      <a:pt x="1540064" y="195579"/>
                      <a:pt x="939130" y="1481340"/>
                      <a:pt x="619326" y="2045306"/>
                    </a:cubicBezTo>
                    <a:cubicBezTo>
                      <a:pt x="299522" y="2609272"/>
                      <a:pt x="199866" y="2766870"/>
                      <a:pt x="199866" y="2766870"/>
                    </a:cubicBezTo>
                    <a:cubicBezTo>
                      <a:pt x="199866" y="2766870"/>
                      <a:pt x="16640" y="2694732"/>
                      <a:pt x="0" y="2645503"/>
                    </a:cubicBezTo>
                    <a:cubicBezTo>
                      <a:pt x="0" y="2645503"/>
                      <a:pt x="122289" y="1556382"/>
                      <a:pt x="336490" y="1290877"/>
                    </a:cubicBezTo>
                    <a:cubicBezTo>
                      <a:pt x="457488" y="1140886"/>
                      <a:pt x="599643" y="690680"/>
                      <a:pt x="606281" y="533221"/>
                    </a:cubicBezTo>
                    <a:cubicBezTo>
                      <a:pt x="612919" y="375763"/>
                      <a:pt x="753323" y="0"/>
                      <a:pt x="753323" y="0"/>
                    </a:cubicBezTo>
                    <a:close/>
                  </a:path>
                </a:pathLst>
              </a:custGeom>
              <a:solidFill>
                <a:srgbClr val="2A4E96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6078152" y="1916228"/>
                <a:ext cx="1232436" cy="2010689"/>
              </a:xfrm>
              <a:custGeom>
                <a:avLst/>
                <a:gdLst>
                  <a:gd name="connsiteX0" fmla="*/ 1072674 w 1232436"/>
                  <a:gd name="connsiteY0" fmla="*/ 1864795 h 2010689"/>
                  <a:gd name="connsiteX1" fmla="*/ 495478 w 1232436"/>
                  <a:gd name="connsiteY1" fmla="*/ 2009716 h 2010689"/>
                  <a:gd name="connsiteX2" fmla="*/ 5125 w 1232436"/>
                  <a:gd name="connsiteY2" fmla="*/ 1843131 h 2010689"/>
                  <a:gd name="connsiteX3" fmla="*/ 18953 w 1232436"/>
                  <a:gd name="connsiteY3" fmla="*/ 1726235 h 2010689"/>
                  <a:gd name="connsiteX4" fmla="*/ 133083 w 1232436"/>
                  <a:gd name="connsiteY4" fmla="*/ 726306 h 2010689"/>
                  <a:gd name="connsiteX5" fmla="*/ 137047 w 1232436"/>
                  <a:gd name="connsiteY5" fmla="*/ 570830 h 2010689"/>
                  <a:gd name="connsiteX6" fmla="*/ 497783 w 1232436"/>
                  <a:gd name="connsiteY6" fmla="*/ 49962 h 2010689"/>
                  <a:gd name="connsiteX7" fmla="*/ 1023261 w 1232436"/>
                  <a:gd name="connsiteY7" fmla="*/ 103062 h 2010689"/>
                  <a:gd name="connsiteX8" fmla="*/ 1223772 w 1232436"/>
                  <a:gd name="connsiteY8" fmla="*/ 529206 h 2010689"/>
                  <a:gd name="connsiteX9" fmla="*/ 1072674 w 1232436"/>
                  <a:gd name="connsiteY9" fmla="*/ 1864795 h 201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2436" h="2010689">
                    <a:moveTo>
                      <a:pt x="1072674" y="1864795"/>
                    </a:moveTo>
                    <a:cubicBezTo>
                      <a:pt x="1072674" y="1864795"/>
                      <a:pt x="833720" y="2024559"/>
                      <a:pt x="495478" y="2009716"/>
                    </a:cubicBezTo>
                    <a:cubicBezTo>
                      <a:pt x="347054" y="2003263"/>
                      <a:pt x="52649" y="1961179"/>
                      <a:pt x="5125" y="1843131"/>
                    </a:cubicBezTo>
                    <a:cubicBezTo>
                      <a:pt x="-6030" y="1815474"/>
                      <a:pt x="2129" y="1780212"/>
                      <a:pt x="18953" y="1726235"/>
                    </a:cubicBezTo>
                    <a:cubicBezTo>
                      <a:pt x="62421" y="1585923"/>
                      <a:pt x="163644" y="1318713"/>
                      <a:pt x="133083" y="726306"/>
                    </a:cubicBezTo>
                    <a:cubicBezTo>
                      <a:pt x="130260" y="674458"/>
                      <a:pt x="131586" y="622467"/>
                      <a:pt x="137047" y="570830"/>
                    </a:cubicBezTo>
                    <a:cubicBezTo>
                      <a:pt x="168899" y="279005"/>
                      <a:pt x="336130" y="106197"/>
                      <a:pt x="497783" y="49962"/>
                    </a:cubicBezTo>
                    <a:cubicBezTo>
                      <a:pt x="891984" y="-87815"/>
                      <a:pt x="1023261" y="103062"/>
                      <a:pt x="1023261" y="103062"/>
                    </a:cubicBezTo>
                    <a:cubicBezTo>
                      <a:pt x="1023261" y="103062"/>
                      <a:pt x="1197498" y="241115"/>
                      <a:pt x="1223772" y="529206"/>
                    </a:cubicBezTo>
                    <a:cubicBezTo>
                      <a:pt x="1276320" y="1105250"/>
                      <a:pt x="1072674" y="1864795"/>
                      <a:pt x="1072674" y="1864795"/>
                    </a:cubicBezTo>
                    <a:close/>
                  </a:path>
                </a:pathLst>
              </a:custGeom>
              <a:solidFill>
                <a:srgbClr val="FB7369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6691356" y="1567748"/>
                <a:ext cx="436653" cy="449527"/>
              </a:xfrm>
              <a:custGeom>
                <a:avLst/>
                <a:gdLst>
                  <a:gd name="connsiteX0" fmla="*/ 0 w 436653"/>
                  <a:gd name="connsiteY0" fmla="*/ 365115 h 449527"/>
                  <a:gd name="connsiteX1" fmla="*/ 377053 w 436653"/>
                  <a:gd name="connsiteY1" fmla="*/ 443982 h 449527"/>
                  <a:gd name="connsiteX2" fmla="*/ 396781 w 436653"/>
                  <a:gd name="connsiteY2" fmla="*/ 388669 h 449527"/>
                  <a:gd name="connsiteX3" fmla="*/ 414205 w 436653"/>
                  <a:gd name="connsiteY3" fmla="*/ 327963 h 449527"/>
                  <a:gd name="connsiteX4" fmla="*/ 436653 w 436653"/>
                  <a:gd name="connsiteY4" fmla="*/ 228859 h 449527"/>
                  <a:gd name="connsiteX5" fmla="*/ 325335 w 436653"/>
                  <a:gd name="connsiteY5" fmla="*/ 111825 h 449527"/>
                  <a:gd name="connsiteX6" fmla="*/ 219871 w 436653"/>
                  <a:gd name="connsiteY6" fmla="*/ 0 h 449527"/>
                  <a:gd name="connsiteX7" fmla="*/ 0 w 436653"/>
                  <a:gd name="connsiteY7" fmla="*/ 365115 h 44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653" h="449527">
                    <a:moveTo>
                      <a:pt x="0" y="365115"/>
                    </a:moveTo>
                    <a:cubicBezTo>
                      <a:pt x="0" y="365115"/>
                      <a:pt x="180875" y="475096"/>
                      <a:pt x="377053" y="443982"/>
                    </a:cubicBezTo>
                    <a:cubicBezTo>
                      <a:pt x="377053" y="443982"/>
                      <a:pt x="415865" y="434118"/>
                      <a:pt x="396781" y="388669"/>
                    </a:cubicBezTo>
                    <a:cubicBezTo>
                      <a:pt x="403670" y="368760"/>
                      <a:pt x="409486" y="348495"/>
                      <a:pt x="414205" y="327963"/>
                    </a:cubicBezTo>
                    <a:cubicBezTo>
                      <a:pt x="423507" y="295367"/>
                      <a:pt x="431002" y="262282"/>
                      <a:pt x="436653" y="228859"/>
                    </a:cubicBezTo>
                    <a:lnTo>
                      <a:pt x="325335" y="111825"/>
                    </a:lnTo>
                    <a:lnTo>
                      <a:pt x="219871" y="0"/>
                    </a:lnTo>
                    <a:cubicBezTo>
                      <a:pt x="190739" y="267164"/>
                      <a:pt x="0" y="365115"/>
                      <a:pt x="0" y="365115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6894357" y="1669018"/>
                <a:ext cx="239599" cy="226600"/>
              </a:xfrm>
              <a:custGeom>
                <a:avLst/>
                <a:gdLst>
                  <a:gd name="connsiteX0" fmla="*/ 0 w 239599"/>
                  <a:gd name="connsiteY0" fmla="*/ 0 h 226600"/>
                  <a:gd name="connsiteX1" fmla="*/ 211205 w 239599"/>
                  <a:gd name="connsiteY1" fmla="*/ 226601 h 226600"/>
                  <a:gd name="connsiteX2" fmla="*/ 239599 w 239599"/>
                  <a:gd name="connsiteY2" fmla="*/ 97997 h 226600"/>
                  <a:gd name="connsiteX3" fmla="*/ 122334 w 239599"/>
                  <a:gd name="connsiteY3" fmla="*/ 10417 h 22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599" h="226600">
                    <a:moveTo>
                      <a:pt x="0" y="0"/>
                    </a:moveTo>
                    <a:cubicBezTo>
                      <a:pt x="0" y="0"/>
                      <a:pt x="60568" y="161930"/>
                      <a:pt x="211205" y="226601"/>
                    </a:cubicBezTo>
                    <a:cubicBezTo>
                      <a:pt x="228398" y="163728"/>
                      <a:pt x="239599" y="97997"/>
                      <a:pt x="239599" y="97997"/>
                    </a:cubicBezTo>
                    <a:lnTo>
                      <a:pt x="122334" y="10417"/>
                    </a:lnTo>
                    <a:close/>
                  </a:path>
                </a:pathLst>
              </a:custGeom>
              <a:solidFill>
                <a:srgbClr val="ED985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6856966" y="1226367"/>
                <a:ext cx="473117" cy="568085"/>
              </a:xfrm>
              <a:custGeom>
                <a:avLst/>
                <a:gdLst>
                  <a:gd name="connsiteX0" fmla="*/ 395960 w 473117"/>
                  <a:gd name="connsiteY0" fmla="*/ 564479 h 568085"/>
                  <a:gd name="connsiteX1" fmla="*/ 26466 w 473117"/>
                  <a:gd name="connsiteY1" fmla="*/ 395451 h 568085"/>
                  <a:gd name="connsiteX2" fmla="*/ 160739 w 473117"/>
                  <a:gd name="connsiteY2" fmla="*/ 9455 h 568085"/>
                  <a:gd name="connsiteX3" fmla="*/ 457911 w 473117"/>
                  <a:gd name="connsiteY3" fmla="*/ 118100 h 568085"/>
                  <a:gd name="connsiteX4" fmla="*/ 395960 w 473117"/>
                  <a:gd name="connsiteY4" fmla="*/ 564479 h 568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3117" h="568085">
                    <a:moveTo>
                      <a:pt x="395960" y="564479"/>
                    </a:moveTo>
                    <a:cubicBezTo>
                      <a:pt x="395960" y="564479"/>
                      <a:pt x="50712" y="607624"/>
                      <a:pt x="26466" y="395451"/>
                    </a:cubicBezTo>
                    <a:cubicBezTo>
                      <a:pt x="2221" y="183278"/>
                      <a:pt x="-58670" y="45962"/>
                      <a:pt x="160739" y="9455"/>
                    </a:cubicBezTo>
                    <a:cubicBezTo>
                      <a:pt x="380150" y="-27052"/>
                      <a:pt x="432329" y="49189"/>
                      <a:pt x="457911" y="118100"/>
                    </a:cubicBezTo>
                    <a:cubicBezTo>
                      <a:pt x="483493" y="187011"/>
                      <a:pt x="485153" y="547793"/>
                      <a:pt x="395960" y="564479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6748421" y="1095002"/>
                <a:ext cx="702319" cy="534467"/>
              </a:xfrm>
              <a:custGeom>
                <a:avLst/>
                <a:gdLst>
                  <a:gd name="connsiteX0" fmla="*/ 25997 w 702319"/>
                  <a:gd name="connsiteY0" fmla="*/ 106342 h 534467"/>
                  <a:gd name="connsiteX1" fmla="*/ 0 w 702319"/>
                  <a:gd name="connsiteY1" fmla="*/ 97998 h 534467"/>
                  <a:gd name="connsiteX2" fmla="*/ 30192 w 702319"/>
                  <a:gd name="connsiteY2" fmla="*/ 90715 h 534467"/>
                  <a:gd name="connsiteX3" fmla="*/ 86335 w 702319"/>
                  <a:gd name="connsiteY3" fmla="*/ 21574 h 534467"/>
                  <a:gd name="connsiteX4" fmla="*/ 61767 w 702319"/>
                  <a:gd name="connsiteY4" fmla="*/ 55315 h 534467"/>
                  <a:gd name="connsiteX5" fmla="*/ 466200 w 702319"/>
                  <a:gd name="connsiteY5" fmla="*/ 12631 h 534467"/>
                  <a:gd name="connsiteX6" fmla="*/ 643295 w 702319"/>
                  <a:gd name="connsiteY6" fmla="*/ 295421 h 534467"/>
                  <a:gd name="connsiteX7" fmla="*/ 403603 w 702319"/>
                  <a:gd name="connsiteY7" fmla="*/ 246838 h 534467"/>
                  <a:gd name="connsiteX8" fmla="*/ 270298 w 702319"/>
                  <a:gd name="connsiteY8" fmla="*/ 386043 h 534467"/>
                  <a:gd name="connsiteX9" fmla="*/ 215860 w 702319"/>
                  <a:gd name="connsiteY9" fmla="*/ 353777 h 534467"/>
                  <a:gd name="connsiteX10" fmla="*/ 181613 w 702319"/>
                  <a:gd name="connsiteY10" fmla="*/ 440158 h 534467"/>
                  <a:gd name="connsiteX11" fmla="*/ 136347 w 702319"/>
                  <a:gd name="connsiteY11" fmla="*/ 534467 h 534467"/>
                  <a:gd name="connsiteX12" fmla="*/ 85229 w 702319"/>
                  <a:gd name="connsiteY12" fmla="*/ 475098 h 534467"/>
                  <a:gd name="connsiteX13" fmla="*/ 19267 w 702319"/>
                  <a:gd name="connsiteY13" fmla="*/ 119847 h 53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2319" h="534467">
                    <a:moveTo>
                      <a:pt x="25997" y="106342"/>
                    </a:moveTo>
                    <a:cubicBezTo>
                      <a:pt x="23001" y="102654"/>
                      <a:pt x="15949" y="99473"/>
                      <a:pt x="0" y="97998"/>
                    </a:cubicBezTo>
                    <a:cubicBezTo>
                      <a:pt x="9326" y="93161"/>
                      <a:pt x="19686" y="90662"/>
                      <a:pt x="30192" y="90715"/>
                    </a:cubicBezTo>
                    <a:cubicBezTo>
                      <a:pt x="34386" y="68590"/>
                      <a:pt x="47662" y="29686"/>
                      <a:pt x="86335" y="21574"/>
                    </a:cubicBezTo>
                    <a:cubicBezTo>
                      <a:pt x="73422" y="28478"/>
                      <a:pt x="64373" y="40906"/>
                      <a:pt x="61767" y="55315"/>
                    </a:cubicBezTo>
                    <a:cubicBezTo>
                      <a:pt x="107861" y="11479"/>
                      <a:pt x="204014" y="-18068"/>
                      <a:pt x="466200" y="12631"/>
                    </a:cubicBezTo>
                    <a:cubicBezTo>
                      <a:pt x="811909" y="53102"/>
                      <a:pt x="689159" y="270761"/>
                      <a:pt x="643295" y="295421"/>
                    </a:cubicBezTo>
                    <a:cubicBezTo>
                      <a:pt x="597431" y="320082"/>
                      <a:pt x="487219" y="243380"/>
                      <a:pt x="403603" y="246838"/>
                    </a:cubicBezTo>
                    <a:cubicBezTo>
                      <a:pt x="319988" y="250295"/>
                      <a:pt x="299291" y="370509"/>
                      <a:pt x="270298" y="386043"/>
                    </a:cubicBezTo>
                    <a:cubicBezTo>
                      <a:pt x="241305" y="401577"/>
                      <a:pt x="253566" y="372629"/>
                      <a:pt x="215860" y="353777"/>
                    </a:cubicBezTo>
                    <a:cubicBezTo>
                      <a:pt x="178155" y="334924"/>
                      <a:pt x="172071" y="398396"/>
                      <a:pt x="181613" y="440158"/>
                    </a:cubicBezTo>
                    <a:cubicBezTo>
                      <a:pt x="191154" y="481920"/>
                      <a:pt x="136347" y="534467"/>
                      <a:pt x="136347" y="534467"/>
                    </a:cubicBezTo>
                    <a:lnTo>
                      <a:pt x="85229" y="475098"/>
                    </a:lnTo>
                    <a:cubicBezTo>
                      <a:pt x="34110" y="415682"/>
                      <a:pt x="-6960" y="170874"/>
                      <a:pt x="19267" y="119847"/>
                    </a:cubicBezTo>
                    <a:close/>
                  </a:path>
                </a:pathLst>
              </a:custGeom>
              <a:solidFill>
                <a:srgbClr val="2C3A64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7238729" y="1411764"/>
                <a:ext cx="590147" cy="133443"/>
              </a:xfrm>
              <a:custGeom>
                <a:avLst/>
                <a:gdLst>
                  <a:gd name="connsiteX0" fmla="*/ 590148 w 590147"/>
                  <a:gd name="connsiteY0" fmla="*/ 128235 h 133443"/>
                  <a:gd name="connsiteX1" fmla="*/ 3964 w 590147"/>
                  <a:gd name="connsiteY1" fmla="*/ 133444 h 133443"/>
                  <a:gd name="connsiteX2" fmla="*/ 0 w 590147"/>
                  <a:gd name="connsiteY2" fmla="*/ 45265 h 133443"/>
                  <a:gd name="connsiteX3" fmla="*/ 584294 w 590147"/>
                  <a:gd name="connsiteY3" fmla="*/ 0 h 133443"/>
                  <a:gd name="connsiteX4" fmla="*/ 590148 w 590147"/>
                  <a:gd name="connsiteY4" fmla="*/ 128235 h 133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147" h="133443">
                    <a:moveTo>
                      <a:pt x="590148" y="128235"/>
                    </a:moveTo>
                    <a:lnTo>
                      <a:pt x="3964" y="133444"/>
                    </a:lnTo>
                    <a:lnTo>
                      <a:pt x="0" y="45265"/>
                    </a:lnTo>
                    <a:lnTo>
                      <a:pt x="584294" y="0"/>
                    </a:lnTo>
                    <a:lnTo>
                      <a:pt x="590148" y="128235"/>
                    </a:lnTo>
                    <a:close/>
                  </a:path>
                </a:pathLst>
              </a:custGeom>
              <a:solidFill>
                <a:srgbClr val="2A4E96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7625877" y="1354331"/>
                <a:ext cx="645415" cy="209591"/>
              </a:xfrm>
              <a:custGeom>
                <a:avLst/>
                <a:gdLst>
                  <a:gd name="connsiteX0" fmla="*/ 645416 w 645415"/>
                  <a:gd name="connsiteY0" fmla="*/ 200373 h 209591"/>
                  <a:gd name="connsiteX1" fmla="*/ 7283 w 645415"/>
                  <a:gd name="connsiteY1" fmla="*/ 209592 h 209591"/>
                  <a:gd name="connsiteX2" fmla="*/ 0 w 645415"/>
                  <a:gd name="connsiteY2" fmla="*/ 49275 h 209591"/>
                  <a:gd name="connsiteX3" fmla="*/ 636335 w 645415"/>
                  <a:gd name="connsiteY3" fmla="*/ 0 h 209591"/>
                  <a:gd name="connsiteX4" fmla="*/ 645416 w 645415"/>
                  <a:gd name="connsiteY4" fmla="*/ 200373 h 209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415" h="209591">
                    <a:moveTo>
                      <a:pt x="645416" y="200373"/>
                    </a:moveTo>
                    <a:lnTo>
                      <a:pt x="7283" y="209592"/>
                    </a:lnTo>
                    <a:lnTo>
                      <a:pt x="0" y="49275"/>
                    </a:lnTo>
                    <a:lnTo>
                      <a:pt x="636335" y="0"/>
                    </a:lnTo>
                    <a:lnTo>
                      <a:pt x="645416" y="200373"/>
                    </a:lnTo>
                    <a:close/>
                  </a:path>
                </a:pathLst>
              </a:custGeom>
              <a:solidFill>
                <a:srgbClr val="2A4E96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8153659" y="1302751"/>
                <a:ext cx="547971" cy="265227"/>
              </a:xfrm>
              <a:custGeom>
                <a:avLst/>
                <a:gdLst>
                  <a:gd name="connsiteX0" fmla="*/ 547972 w 547971"/>
                  <a:gd name="connsiteY0" fmla="*/ 264536 h 265227"/>
                  <a:gd name="connsiteX1" fmla="*/ 9818 w 547971"/>
                  <a:gd name="connsiteY1" fmla="*/ 265228 h 265227"/>
                  <a:gd name="connsiteX2" fmla="*/ 0 w 547971"/>
                  <a:gd name="connsiteY2" fmla="*/ 48768 h 265227"/>
                  <a:gd name="connsiteX3" fmla="*/ 535941 w 547971"/>
                  <a:gd name="connsiteY3" fmla="*/ 0 h 265227"/>
                  <a:gd name="connsiteX4" fmla="*/ 547972 w 547971"/>
                  <a:gd name="connsiteY4" fmla="*/ 264536 h 265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7971" h="265227">
                    <a:moveTo>
                      <a:pt x="547972" y="264536"/>
                    </a:moveTo>
                    <a:lnTo>
                      <a:pt x="9818" y="265228"/>
                    </a:lnTo>
                    <a:lnTo>
                      <a:pt x="0" y="48768"/>
                    </a:lnTo>
                    <a:lnTo>
                      <a:pt x="535941" y="0"/>
                    </a:lnTo>
                    <a:lnTo>
                      <a:pt x="547972" y="264536"/>
                    </a:ln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8665232" y="1265615"/>
                <a:ext cx="72800" cy="338210"/>
              </a:xfrm>
              <a:custGeom>
                <a:avLst/>
                <a:gdLst>
                  <a:gd name="connsiteX0" fmla="*/ 44096 w 72800"/>
                  <a:gd name="connsiteY0" fmla="*/ 338179 h 338210"/>
                  <a:gd name="connsiteX1" fmla="*/ 44096 w 72800"/>
                  <a:gd name="connsiteY1" fmla="*/ 338179 h 338210"/>
                  <a:gd name="connsiteX2" fmla="*/ 72771 w 72800"/>
                  <a:gd name="connsiteY2" fmla="*/ 306896 h 338210"/>
                  <a:gd name="connsiteX3" fmla="*/ 72767 w 72800"/>
                  <a:gd name="connsiteY3" fmla="*/ 306788 h 338210"/>
                  <a:gd name="connsiteX4" fmla="*/ 60137 w 72800"/>
                  <a:gd name="connsiteY4" fmla="*/ 28746 h 338210"/>
                  <a:gd name="connsiteX5" fmla="*/ 28746 w 72800"/>
                  <a:gd name="connsiteY5" fmla="*/ 30 h 338210"/>
                  <a:gd name="connsiteX6" fmla="*/ 28746 w 72800"/>
                  <a:gd name="connsiteY6" fmla="*/ 29 h 338210"/>
                  <a:gd name="connsiteX7" fmla="*/ 30 w 72800"/>
                  <a:gd name="connsiteY7" fmla="*/ 31466 h 338210"/>
                  <a:gd name="connsiteX8" fmla="*/ 12659 w 72800"/>
                  <a:gd name="connsiteY8" fmla="*/ 309508 h 338210"/>
                  <a:gd name="connsiteX9" fmla="*/ 44096 w 72800"/>
                  <a:gd name="connsiteY9" fmla="*/ 338179 h 338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00" h="338210">
                    <a:moveTo>
                      <a:pt x="44096" y="338179"/>
                    </a:moveTo>
                    <a:lnTo>
                      <a:pt x="44096" y="338179"/>
                    </a:lnTo>
                    <a:cubicBezTo>
                      <a:pt x="60654" y="337459"/>
                      <a:pt x="73492" y="323453"/>
                      <a:pt x="72771" y="306896"/>
                    </a:cubicBezTo>
                    <a:cubicBezTo>
                      <a:pt x="72770" y="306860"/>
                      <a:pt x="72768" y="306824"/>
                      <a:pt x="72767" y="306788"/>
                    </a:cubicBezTo>
                    <a:lnTo>
                      <a:pt x="60137" y="28746"/>
                    </a:lnTo>
                    <a:cubicBezTo>
                      <a:pt x="59390" y="12152"/>
                      <a:pt x="45342" y="-700"/>
                      <a:pt x="28746" y="30"/>
                    </a:cubicBezTo>
                    <a:lnTo>
                      <a:pt x="28746" y="29"/>
                    </a:lnTo>
                    <a:cubicBezTo>
                      <a:pt x="12145" y="801"/>
                      <a:pt x="-700" y="14863"/>
                      <a:pt x="30" y="31466"/>
                    </a:cubicBezTo>
                    <a:lnTo>
                      <a:pt x="12659" y="309508"/>
                    </a:lnTo>
                    <a:cubicBezTo>
                      <a:pt x="13431" y="326102"/>
                      <a:pt x="27501" y="338935"/>
                      <a:pt x="44096" y="338179"/>
                    </a:cubicBezTo>
                    <a:close/>
                  </a:path>
                </a:pathLst>
              </a:custGeom>
              <a:solidFill>
                <a:srgbClr val="233862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7209801" y="1438379"/>
                <a:ext cx="56793" cy="125662"/>
              </a:xfrm>
              <a:custGeom>
                <a:avLst/>
                <a:gdLst>
                  <a:gd name="connsiteX0" fmla="*/ 31094 w 56793"/>
                  <a:gd name="connsiteY0" fmla="*/ 125636 h 125662"/>
                  <a:gd name="connsiteX1" fmla="*/ 31094 w 56793"/>
                  <a:gd name="connsiteY1" fmla="*/ 125636 h 125662"/>
                  <a:gd name="connsiteX2" fmla="*/ 3161 w 56793"/>
                  <a:gd name="connsiteY2" fmla="*/ 100146 h 125662"/>
                  <a:gd name="connsiteX3" fmla="*/ 27 w 56793"/>
                  <a:gd name="connsiteY3" fmla="*/ 27962 h 125662"/>
                  <a:gd name="connsiteX4" fmla="*/ 25517 w 56793"/>
                  <a:gd name="connsiteY4" fmla="*/ 29 h 125662"/>
                  <a:gd name="connsiteX5" fmla="*/ 25517 w 56793"/>
                  <a:gd name="connsiteY5" fmla="*/ 29 h 125662"/>
                  <a:gd name="connsiteX6" fmla="*/ 53448 w 56793"/>
                  <a:gd name="connsiteY6" fmla="*/ 25511 h 125662"/>
                  <a:gd name="connsiteX7" fmla="*/ 53450 w 56793"/>
                  <a:gd name="connsiteY7" fmla="*/ 25565 h 125662"/>
                  <a:gd name="connsiteX8" fmla="*/ 56769 w 56793"/>
                  <a:gd name="connsiteY8" fmla="*/ 97703 h 125662"/>
                  <a:gd name="connsiteX9" fmla="*/ 31096 w 56793"/>
                  <a:gd name="connsiteY9" fmla="*/ 125636 h 125662"/>
                  <a:gd name="connsiteX10" fmla="*/ 31094 w 56793"/>
                  <a:gd name="connsiteY10" fmla="*/ 125636 h 12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793" h="125662">
                    <a:moveTo>
                      <a:pt x="31094" y="125636"/>
                    </a:moveTo>
                    <a:lnTo>
                      <a:pt x="31094" y="125636"/>
                    </a:lnTo>
                    <a:cubicBezTo>
                      <a:pt x="16350" y="126288"/>
                      <a:pt x="3858" y="114888"/>
                      <a:pt x="3161" y="100146"/>
                    </a:cubicBezTo>
                    <a:lnTo>
                      <a:pt x="27" y="27962"/>
                    </a:lnTo>
                    <a:cubicBezTo>
                      <a:pt x="-625" y="13218"/>
                      <a:pt x="10775" y="725"/>
                      <a:pt x="25517" y="29"/>
                    </a:cubicBezTo>
                    <a:lnTo>
                      <a:pt x="25517" y="29"/>
                    </a:lnTo>
                    <a:cubicBezTo>
                      <a:pt x="40267" y="-647"/>
                      <a:pt x="52772" y="10762"/>
                      <a:pt x="53448" y="25511"/>
                    </a:cubicBezTo>
                    <a:cubicBezTo>
                      <a:pt x="53448" y="25529"/>
                      <a:pt x="53449" y="25547"/>
                      <a:pt x="53450" y="25565"/>
                    </a:cubicBezTo>
                    <a:lnTo>
                      <a:pt x="56769" y="97703"/>
                    </a:lnTo>
                    <a:cubicBezTo>
                      <a:pt x="57393" y="112506"/>
                      <a:pt x="45899" y="125012"/>
                      <a:pt x="31096" y="125636"/>
                    </a:cubicBezTo>
                    <a:cubicBezTo>
                      <a:pt x="31095" y="125636"/>
                      <a:pt x="31095" y="125636"/>
                      <a:pt x="31094" y="125636"/>
                    </a:cubicBezTo>
                    <a:close/>
                  </a:path>
                </a:pathLst>
              </a:custGeom>
              <a:solidFill>
                <a:srgbClr val="2A4E96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6097013" y="2486426"/>
                <a:ext cx="446149" cy="1156037"/>
              </a:xfrm>
              <a:custGeom>
                <a:avLst/>
                <a:gdLst>
                  <a:gd name="connsiteX0" fmla="*/ 0 w 446149"/>
                  <a:gd name="connsiteY0" fmla="*/ 1156037 h 1156037"/>
                  <a:gd name="connsiteX1" fmla="*/ 114130 w 446149"/>
                  <a:gd name="connsiteY1" fmla="*/ 156109 h 1156037"/>
                  <a:gd name="connsiteX2" fmla="*/ 118094 w 446149"/>
                  <a:gd name="connsiteY2" fmla="*/ 632 h 1156037"/>
                  <a:gd name="connsiteX3" fmla="*/ 118094 w 446149"/>
                  <a:gd name="connsiteY3" fmla="*/ 632 h 1156037"/>
                  <a:gd name="connsiteX4" fmla="*/ 446149 w 446149"/>
                  <a:gd name="connsiteY4" fmla="*/ 129697 h 1156037"/>
                  <a:gd name="connsiteX5" fmla="*/ 0 w 446149"/>
                  <a:gd name="connsiteY5" fmla="*/ 1156037 h 115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6149" h="1156037">
                    <a:moveTo>
                      <a:pt x="0" y="1156037"/>
                    </a:moveTo>
                    <a:cubicBezTo>
                      <a:pt x="43467" y="1015725"/>
                      <a:pt x="144691" y="748516"/>
                      <a:pt x="114130" y="156109"/>
                    </a:cubicBezTo>
                    <a:cubicBezTo>
                      <a:pt x="111307" y="104260"/>
                      <a:pt x="112633" y="52269"/>
                      <a:pt x="118094" y="632"/>
                    </a:cubicBezTo>
                    <a:lnTo>
                      <a:pt x="118094" y="632"/>
                    </a:lnTo>
                    <a:cubicBezTo>
                      <a:pt x="247804" y="-10523"/>
                      <a:pt x="446149" y="129697"/>
                      <a:pt x="446149" y="129697"/>
                    </a:cubicBezTo>
                    <a:cubicBezTo>
                      <a:pt x="446149" y="129697"/>
                      <a:pt x="324045" y="874307"/>
                      <a:pt x="0" y="1156037"/>
                    </a:cubicBezTo>
                    <a:close/>
                  </a:path>
                </a:pathLst>
              </a:custGeom>
              <a:solidFill>
                <a:srgbClr val="F2564B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5417442" y="1932863"/>
                <a:ext cx="1443877" cy="1741014"/>
              </a:xfrm>
              <a:custGeom>
                <a:avLst/>
                <a:gdLst>
                  <a:gd name="connsiteX0" fmla="*/ 1273914 w 1443877"/>
                  <a:gd name="connsiteY0" fmla="*/ 0 h 1741014"/>
                  <a:gd name="connsiteX1" fmla="*/ 767750 w 1443877"/>
                  <a:gd name="connsiteY1" fmla="*/ 268962 h 1741014"/>
                  <a:gd name="connsiteX2" fmla="*/ 249187 w 1443877"/>
                  <a:gd name="connsiteY2" fmla="*/ 884001 h 1741014"/>
                  <a:gd name="connsiteX3" fmla="*/ 0 w 1443877"/>
                  <a:gd name="connsiteY3" fmla="*/ 1700335 h 1741014"/>
                  <a:gd name="connsiteX4" fmla="*/ 62642 w 1443877"/>
                  <a:gd name="connsiteY4" fmla="*/ 1736519 h 1741014"/>
                  <a:gd name="connsiteX5" fmla="*/ 146073 w 1443877"/>
                  <a:gd name="connsiteY5" fmla="*/ 1729513 h 1741014"/>
                  <a:gd name="connsiteX6" fmla="*/ 480121 w 1443877"/>
                  <a:gd name="connsiteY6" fmla="*/ 1106684 h 1741014"/>
                  <a:gd name="connsiteX7" fmla="*/ 1421140 w 1443877"/>
                  <a:gd name="connsiteY7" fmla="*/ 714419 h 1741014"/>
                  <a:gd name="connsiteX8" fmla="*/ 1273914 w 1443877"/>
                  <a:gd name="connsiteY8" fmla="*/ 0 h 1741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3877" h="1741014">
                    <a:moveTo>
                      <a:pt x="1273914" y="0"/>
                    </a:moveTo>
                    <a:cubicBezTo>
                      <a:pt x="1273914" y="0"/>
                      <a:pt x="941250" y="57157"/>
                      <a:pt x="767750" y="268962"/>
                    </a:cubicBezTo>
                    <a:cubicBezTo>
                      <a:pt x="594250" y="480766"/>
                      <a:pt x="315148" y="779412"/>
                      <a:pt x="249187" y="884001"/>
                    </a:cubicBezTo>
                    <a:cubicBezTo>
                      <a:pt x="183226" y="988589"/>
                      <a:pt x="0" y="1700335"/>
                      <a:pt x="0" y="1700335"/>
                    </a:cubicBezTo>
                    <a:cubicBezTo>
                      <a:pt x="0" y="1700335"/>
                      <a:pt x="12123" y="1723382"/>
                      <a:pt x="62642" y="1736519"/>
                    </a:cubicBezTo>
                    <a:cubicBezTo>
                      <a:pt x="90383" y="1744370"/>
                      <a:pt x="120031" y="1741880"/>
                      <a:pt x="146073" y="1729513"/>
                    </a:cubicBezTo>
                    <a:cubicBezTo>
                      <a:pt x="146073" y="1729513"/>
                      <a:pt x="388761" y="1314109"/>
                      <a:pt x="480121" y="1106684"/>
                    </a:cubicBezTo>
                    <a:cubicBezTo>
                      <a:pt x="518056" y="1020441"/>
                      <a:pt x="1174396" y="679018"/>
                      <a:pt x="1421140" y="714419"/>
                    </a:cubicBezTo>
                    <a:cubicBezTo>
                      <a:pt x="1518031" y="728293"/>
                      <a:pt x="1273914" y="0"/>
                      <a:pt x="1273914" y="0"/>
                    </a:cubicBezTo>
                    <a:close/>
                  </a:path>
                </a:pathLst>
              </a:custGeom>
              <a:solidFill>
                <a:srgbClr val="FB7369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7825374" y="1362951"/>
                <a:ext cx="153444" cy="53338"/>
              </a:xfrm>
              <a:custGeom>
                <a:avLst/>
                <a:gdLst>
                  <a:gd name="connsiteX0" fmla="*/ 0 w 153444"/>
                  <a:gd name="connsiteY0" fmla="*/ 23507 h 53338"/>
                  <a:gd name="connsiteX1" fmla="*/ 114360 w 153444"/>
                  <a:gd name="connsiteY1" fmla="*/ 48767 h 53338"/>
                  <a:gd name="connsiteX2" fmla="*/ 153357 w 153444"/>
                  <a:gd name="connsiteY2" fmla="*/ 13320 h 53338"/>
                  <a:gd name="connsiteX3" fmla="*/ 0 w 153444"/>
                  <a:gd name="connsiteY3" fmla="*/ 23507 h 5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444" h="53338">
                    <a:moveTo>
                      <a:pt x="0" y="23507"/>
                    </a:moveTo>
                    <a:cubicBezTo>
                      <a:pt x="0" y="23507"/>
                      <a:pt x="71539" y="67297"/>
                      <a:pt x="114360" y="48767"/>
                    </a:cubicBezTo>
                    <a:cubicBezTo>
                      <a:pt x="157182" y="30237"/>
                      <a:pt x="153357" y="13320"/>
                      <a:pt x="153357" y="13320"/>
                    </a:cubicBezTo>
                    <a:cubicBezTo>
                      <a:pt x="153357" y="13320"/>
                      <a:pt x="24061" y="-22587"/>
                      <a:pt x="0" y="23507"/>
                    </a:cubicBezTo>
                    <a:close/>
                  </a:path>
                </a:pathLst>
              </a:custGeom>
              <a:solidFill>
                <a:srgbClr val="FFB27D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5719545" y="2148586"/>
                <a:ext cx="1361699" cy="1462486"/>
              </a:xfrm>
              <a:custGeom>
                <a:avLst/>
                <a:gdLst>
                  <a:gd name="connsiteX0" fmla="*/ 1294611 w 1361699"/>
                  <a:gd name="connsiteY0" fmla="*/ 16271 h 1462486"/>
                  <a:gd name="connsiteX1" fmla="*/ 112840 w 1361699"/>
                  <a:gd name="connsiteY1" fmla="*/ 1206340 h 1462486"/>
                  <a:gd name="connsiteX2" fmla="*/ 0 w 1361699"/>
                  <a:gd name="connsiteY2" fmla="*/ 1428930 h 1462486"/>
                  <a:gd name="connsiteX3" fmla="*/ 198206 w 1361699"/>
                  <a:gd name="connsiteY3" fmla="*/ 1462487 h 1462486"/>
                  <a:gd name="connsiteX4" fmla="*/ 1361540 w 1361699"/>
                  <a:gd name="connsiteY4" fmla="*/ 0 h 1462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1699" h="1462486">
                    <a:moveTo>
                      <a:pt x="1294611" y="16271"/>
                    </a:moveTo>
                    <a:cubicBezTo>
                      <a:pt x="1294611" y="16271"/>
                      <a:pt x="1148630" y="938162"/>
                      <a:pt x="112840" y="1206340"/>
                    </a:cubicBezTo>
                    <a:lnTo>
                      <a:pt x="0" y="1428930"/>
                    </a:lnTo>
                    <a:lnTo>
                      <a:pt x="198206" y="1462487"/>
                    </a:lnTo>
                    <a:cubicBezTo>
                      <a:pt x="198206" y="1462487"/>
                      <a:pt x="1377443" y="1120834"/>
                      <a:pt x="1361540" y="0"/>
                    </a:cubicBezTo>
                    <a:close/>
                  </a:path>
                </a:pathLst>
              </a:custGeom>
              <a:solidFill>
                <a:srgbClr val="BC3F3F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6943678" y="2017769"/>
                <a:ext cx="137453" cy="147133"/>
              </a:xfrm>
              <a:custGeom>
                <a:avLst/>
                <a:gdLst>
                  <a:gd name="connsiteX0" fmla="*/ 47846 w 137453"/>
                  <a:gd name="connsiteY0" fmla="*/ 0 h 147133"/>
                  <a:gd name="connsiteX1" fmla="*/ 0 w 137453"/>
                  <a:gd name="connsiteY1" fmla="*/ 4702 h 147133"/>
                  <a:gd name="connsiteX2" fmla="*/ 0 w 137453"/>
                  <a:gd name="connsiteY2" fmla="*/ 73890 h 147133"/>
                  <a:gd name="connsiteX3" fmla="*/ 70478 w 137453"/>
                  <a:gd name="connsiteY3" fmla="*/ 147134 h 147133"/>
                  <a:gd name="connsiteX4" fmla="*/ 137454 w 137453"/>
                  <a:gd name="connsiteY4" fmla="*/ 130816 h 147133"/>
                  <a:gd name="connsiteX5" fmla="*/ 137454 w 137453"/>
                  <a:gd name="connsiteY5" fmla="*/ 34801 h 147133"/>
                  <a:gd name="connsiteX6" fmla="*/ 89285 w 137453"/>
                  <a:gd name="connsiteY6" fmla="*/ 0 h 147133"/>
                  <a:gd name="connsiteX7" fmla="*/ 47846 w 137453"/>
                  <a:gd name="connsiteY7" fmla="*/ 0 h 147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7453" h="147133">
                    <a:moveTo>
                      <a:pt x="47846" y="0"/>
                    </a:moveTo>
                    <a:lnTo>
                      <a:pt x="0" y="4702"/>
                    </a:lnTo>
                    <a:lnTo>
                      <a:pt x="0" y="73890"/>
                    </a:lnTo>
                    <a:lnTo>
                      <a:pt x="70478" y="147134"/>
                    </a:lnTo>
                    <a:lnTo>
                      <a:pt x="137454" y="130816"/>
                    </a:lnTo>
                    <a:lnTo>
                      <a:pt x="137454" y="34801"/>
                    </a:lnTo>
                    <a:lnTo>
                      <a:pt x="89285" y="0"/>
                    </a:lnTo>
                    <a:lnTo>
                      <a:pt x="47846" y="0"/>
                    </a:lnTo>
                    <a:close/>
                  </a:path>
                </a:pathLst>
              </a:custGeom>
              <a:solidFill>
                <a:srgbClr val="A02E2E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6651807" y="1834497"/>
                <a:ext cx="339763" cy="348428"/>
              </a:xfrm>
              <a:custGeom>
                <a:avLst/>
                <a:gdLst>
                  <a:gd name="connsiteX0" fmla="*/ 152112 w 339763"/>
                  <a:gd name="connsiteY0" fmla="*/ 0 h 348428"/>
                  <a:gd name="connsiteX1" fmla="*/ 0 w 339763"/>
                  <a:gd name="connsiteY1" fmla="*/ 98366 h 348428"/>
                  <a:gd name="connsiteX2" fmla="*/ 327271 w 339763"/>
                  <a:gd name="connsiteY2" fmla="*/ 348428 h 348428"/>
                  <a:gd name="connsiteX3" fmla="*/ 339763 w 339763"/>
                  <a:gd name="connsiteY3" fmla="*/ 183272 h 348428"/>
                  <a:gd name="connsiteX4" fmla="*/ 152112 w 339763"/>
                  <a:gd name="connsiteY4" fmla="*/ 0 h 34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763" h="348428">
                    <a:moveTo>
                      <a:pt x="152112" y="0"/>
                    </a:moveTo>
                    <a:cubicBezTo>
                      <a:pt x="152112" y="0"/>
                      <a:pt x="106017" y="10417"/>
                      <a:pt x="0" y="98366"/>
                    </a:cubicBezTo>
                    <a:cubicBezTo>
                      <a:pt x="0" y="98366"/>
                      <a:pt x="105234" y="321694"/>
                      <a:pt x="327271" y="348428"/>
                    </a:cubicBezTo>
                    <a:cubicBezTo>
                      <a:pt x="327271" y="348428"/>
                      <a:pt x="323722" y="244808"/>
                      <a:pt x="339763" y="183272"/>
                    </a:cubicBezTo>
                    <a:cubicBezTo>
                      <a:pt x="339717" y="183272"/>
                      <a:pt x="163774" y="120260"/>
                      <a:pt x="152112" y="0"/>
                    </a:cubicBezTo>
                    <a:close/>
                  </a:path>
                </a:pathLst>
              </a:custGeom>
              <a:solidFill>
                <a:srgbClr val="F2564B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6991524" y="1956325"/>
                <a:ext cx="147955" cy="208531"/>
              </a:xfrm>
              <a:custGeom>
                <a:avLst/>
                <a:gdLst>
                  <a:gd name="connsiteX0" fmla="*/ 0 w 147955"/>
                  <a:gd name="connsiteY0" fmla="*/ 61444 h 208531"/>
                  <a:gd name="connsiteX1" fmla="*/ 116343 w 147955"/>
                  <a:gd name="connsiteY1" fmla="*/ 208532 h 208531"/>
                  <a:gd name="connsiteX2" fmla="*/ 145751 w 147955"/>
                  <a:gd name="connsiteY2" fmla="*/ 97536 h 208531"/>
                  <a:gd name="connsiteX3" fmla="*/ 96614 w 147955"/>
                  <a:gd name="connsiteY3" fmla="*/ 0 h 208531"/>
                  <a:gd name="connsiteX4" fmla="*/ 0 w 147955"/>
                  <a:gd name="connsiteY4" fmla="*/ 61444 h 208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55" h="208531">
                    <a:moveTo>
                      <a:pt x="0" y="61444"/>
                    </a:moveTo>
                    <a:cubicBezTo>
                      <a:pt x="0" y="61444"/>
                      <a:pt x="108322" y="118970"/>
                      <a:pt x="116343" y="208532"/>
                    </a:cubicBezTo>
                    <a:cubicBezTo>
                      <a:pt x="116343" y="208532"/>
                      <a:pt x="157828" y="142939"/>
                      <a:pt x="145751" y="97536"/>
                    </a:cubicBezTo>
                    <a:cubicBezTo>
                      <a:pt x="133674" y="52133"/>
                      <a:pt x="96614" y="0"/>
                      <a:pt x="96614" y="0"/>
                    </a:cubicBezTo>
                    <a:cubicBezTo>
                      <a:pt x="96614" y="0"/>
                      <a:pt x="100302" y="54760"/>
                      <a:pt x="0" y="61444"/>
                    </a:cubicBezTo>
                    <a:close/>
                  </a:path>
                </a:pathLst>
              </a:custGeom>
              <a:solidFill>
                <a:srgbClr val="ED7D2B"/>
              </a:solidFill>
              <a:ln w="46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9" name="任意多边形: 形状 48"/>
            <p:cNvSpPr/>
            <p:nvPr/>
          </p:nvSpPr>
          <p:spPr>
            <a:xfrm>
              <a:off x="0" y="6633490"/>
              <a:ext cx="12191262" cy="32358"/>
            </a:xfrm>
            <a:custGeom>
              <a:avLst/>
              <a:gdLst>
                <a:gd name="connsiteX0" fmla="*/ 12177435 w 12191262"/>
                <a:gd name="connsiteY0" fmla="*/ 0 h 32358"/>
                <a:gd name="connsiteX1" fmla="*/ 12191263 w 12191262"/>
                <a:gd name="connsiteY1" fmla="*/ 0 h 32358"/>
                <a:gd name="connsiteX2" fmla="*/ 12191263 w 12191262"/>
                <a:gd name="connsiteY2" fmla="*/ 32358 h 32358"/>
                <a:gd name="connsiteX3" fmla="*/ 12177435 w 12191262"/>
                <a:gd name="connsiteY3" fmla="*/ 32358 h 32358"/>
                <a:gd name="connsiteX4" fmla="*/ 13829 w 12191262"/>
                <a:gd name="connsiteY4" fmla="*/ 32358 h 32358"/>
                <a:gd name="connsiteX5" fmla="*/ 13829 w 12191262"/>
                <a:gd name="connsiteY5" fmla="*/ 0 h 32358"/>
                <a:gd name="connsiteX6" fmla="*/ 0 w 12191262"/>
                <a:gd name="connsiteY6" fmla="*/ 0 h 32358"/>
                <a:gd name="connsiteX7" fmla="*/ 13829 w 12191262"/>
                <a:gd name="connsiteY7" fmla="*/ 0 h 3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262" h="32358">
                  <a:moveTo>
                    <a:pt x="12177435" y="0"/>
                  </a:moveTo>
                  <a:cubicBezTo>
                    <a:pt x="12185071" y="0"/>
                    <a:pt x="12191263" y="0"/>
                    <a:pt x="12191263" y="0"/>
                  </a:cubicBezTo>
                  <a:lnTo>
                    <a:pt x="12191263" y="32358"/>
                  </a:lnTo>
                  <a:cubicBezTo>
                    <a:pt x="12191263" y="32358"/>
                    <a:pt x="12185071" y="32358"/>
                    <a:pt x="12177435" y="32358"/>
                  </a:cubicBezTo>
                  <a:lnTo>
                    <a:pt x="13829" y="32358"/>
                  </a:lnTo>
                  <a:lnTo>
                    <a:pt x="13829" y="0"/>
                  </a:lnTo>
                  <a:cubicBezTo>
                    <a:pt x="6192" y="0"/>
                    <a:pt x="0" y="0"/>
                    <a:pt x="0" y="0"/>
                  </a:cubicBezTo>
                  <a:cubicBezTo>
                    <a:pt x="0" y="0"/>
                    <a:pt x="6192" y="0"/>
                    <a:pt x="13829" y="0"/>
                  </a:cubicBezTo>
                  <a:close/>
                </a:path>
              </a:pathLst>
            </a:custGeom>
            <a:solidFill>
              <a:srgbClr val="2E3552"/>
            </a:solidFill>
            <a:ln w="4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02" name="组合 901"/>
          <p:cNvGrpSpPr/>
          <p:nvPr/>
        </p:nvGrpSpPr>
        <p:grpSpPr>
          <a:xfrm rot="0">
            <a:off x="5923280" y="3272790"/>
            <a:ext cx="5918835" cy="1243330"/>
            <a:chOff x="3112575" y="2778116"/>
            <a:chExt cx="5918627" cy="1243422"/>
          </a:xfrm>
        </p:grpSpPr>
        <p:sp>
          <p:nvSpPr>
            <p:cNvPr id="907" name="矩形 906"/>
            <p:cNvSpPr/>
            <p:nvPr/>
          </p:nvSpPr>
          <p:spPr>
            <a:xfrm>
              <a:off x="3112575" y="2778116"/>
              <a:ext cx="591862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演示完毕 感谢聆听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8" name="矩形 907"/>
            <p:cNvSpPr/>
            <p:nvPr/>
          </p:nvSpPr>
          <p:spPr>
            <a:xfrm>
              <a:off x="4426666" y="3682984"/>
              <a:ext cx="32999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rPr>
                <a:t>THANKS FOR YOUR WATCHING</a:t>
              </a:r>
              <a:endParaRPr lang="en-US" altLang="zh-CN" sz="1600" dirty="0"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909" name="任意多边形: 形状 908"/>
          <p:cNvSpPr/>
          <p:nvPr/>
        </p:nvSpPr>
        <p:spPr>
          <a:xfrm flipH="1">
            <a:off x="5177257" y="1115395"/>
            <a:ext cx="484390" cy="484425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8FB4F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0" name="任意多边形: 形状 909"/>
          <p:cNvSpPr/>
          <p:nvPr/>
        </p:nvSpPr>
        <p:spPr>
          <a:xfrm flipH="1">
            <a:off x="4143637" y="5226699"/>
            <a:ext cx="357221" cy="358957"/>
          </a:xfrm>
          <a:custGeom>
            <a:avLst/>
            <a:gdLst>
              <a:gd name="connsiteX0" fmla="*/ 286301 w 357221"/>
              <a:gd name="connsiteY0" fmla="*/ 221010 h 358957"/>
              <a:gd name="connsiteX1" fmla="*/ 225889 w 357221"/>
              <a:gd name="connsiteY1" fmla="*/ 227319 h 358957"/>
              <a:gd name="connsiteX2" fmla="*/ 220986 w 357221"/>
              <a:gd name="connsiteY2" fmla="*/ 286941 h 358957"/>
              <a:gd name="connsiteX3" fmla="*/ 220986 w 357221"/>
              <a:gd name="connsiteY3" fmla="*/ 300655 h 358957"/>
              <a:gd name="connsiteX4" fmla="*/ 215123 w 357221"/>
              <a:gd name="connsiteY4" fmla="*/ 352427 h 358957"/>
              <a:gd name="connsiteX5" fmla="*/ 148232 w 357221"/>
              <a:gd name="connsiteY5" fmla="*/ 356335 h 358957"/>
              <a:gd name="connsiteX6" fmla="*/ 136438 w 357221"/>
              <a:gd name="connsiteY6" fmla="*/ 339192 h 358957"/>
              <a:gd name="connsiteX7" fmla="*/ 136438 w 357221"/>
              <a:gd name="connsiteY7" fmla="*/ 250050 h 358957"/>
              <a:gd name="connsiteX8" fmla="*/ 107946 w 357221"/>
              <a:gd name="connsiteY8" fmla="*/ 221113 h 358957"/>
              <a:gd name="connsiteX9" fmla="*/ 22232 w 357221"/>
              <a:gd name="connsiteY9" fmla="*/ 221113 h 358957"/>
              <a:gd name="connsiteX10" fmla="*/ 15 w 357221"/>
              <a:gd name="connsiteY10" fmla="*/ 199273 h 358957"/>
              <a:gd name="connsiteX11" fmla="*/ 59226 w 357221"/>
              <a:gd name="connsiteY11" fmla="*/ 136050 h 358957"/>
              <a:gd name="connsiteX12" fmla="*/ 131431 w 357221"/>
              <a:gd name="connsiteY12" fmla="*/ 130084 h 358957"/>
              <a:gd name="connsiteX13" fmla="*/ 136369 w 357221"/>
              <a:gd name="connsiteY13" fmla="*/ 57227 h 358957"/>
              <a:gd name="connsiteX14" fmla="*/ 136541 w 357221"/>
              <a:gd name="connsiteY14" fmla="*/ 16084 h 358957"/>
              <a:gd name="connsiteX15" fmla="*/ 153306 w 357221"/>
              <a:gd name="connsiteY15" fmla="*/ 38 h 358957"/>
              <a:gd name="connsiteX16" fmla="*/ 201306 w 357221"/>
              <a:gd name="connsiteY16" fmla="*/ 38 h 358957"/>
              <a:gd name="connsiteX17" fmla="*/ 221226 w 357221"/>
              <a:gd name="connsiteY17" fmla="*/ 20610 h 358957"/>
              <a:gd name="connsiteX18" fmla="*/ 221226 w 357221"/>
              <a:gd name="connsiteY18" fmla="*/ 109753 h 358957"/>
              <a:gd name="connsiteX19" fmla="*/ 248655 w 357221"/>
              <a:gd name="connsiteY19" fmla="*/ 136427 h 358957"/>
              <a:gd name="connsiteX20" fmla="*/ 334369 w 357221"/>
              <a:gd name="connsiteY20" fmla="*/ 136427 h 358957"/>
              <a:gd name="connsiteX21" fmla="*/ 357100 w 357221"/>
              <a:gd name="connsiteY21" fmla="*/ 157170 h 358957"/>
              <a:gd name="connsiteX22" fmla="*/ 356826 w 357221"/>
              <a:gd name="connsiteY22" fmla="*/ 205170 h 358957"/>
              <a:gd name="connsiteX23" fmla="*/ 340095 w 357221"/>
              <a:gd name="connsiteY23" fmla="*/ 221284 h 358957"/>
              <a:gd name="connsiteX24" fmla="*/ 286301 w 357221"/>
              <a:gd name="connsiteY24" fmla="*/ 221010 h 35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57221" h="358957">
                <a:moveTo>
                  <a:pt x="286301" y="221010"/>
                </a:moveTo>
                <a:cubicBezTo>
                  <a:pt x="267237" y="224438"/>
                  <a:pt x="240975" y="211375"/>
                  <a:pt x="225889" y="227319"/>
                </a:cubicBezTo>
                <a:cubicBezTo>
                  <a:pt x="212415" y="241581"/>
                  <a:pt x="222460" y="266713"/>
                  <a:pt x="220986" y="286941"/>
                </a:cubicBezTo>
                <a:cubicBezTo>
                  <a:pt x="220609" y="291501"/>
                  <a:pt x="221329" y="296130"/>
                  <a:pt x="220986" y="300655"/>
                </a:cubicBezTo>
                <a:cubicBezTo>
                  <a:pt x="219032" y="318347"/>
                  <a:pt x="229729" y="342690"/>
                  <a:pt x="215123" y="352427"/>
                </a:cubicBezTo>
                <a:cubicBezTo>
                  <a:pt x="196746" y="364667"/>
                  <a:pt x="170860" y="355856"/>
                  <a:pt x="148232" y="356335"/>
                </a:cubicBezTo>
                <a:cubicBezTo>
                  <a:pt x="137192" y="356335"/>
                  <a:pt x="136472" y="347730"/>
                  <a:pt x="136438" y="339192"/>
                </a:cubicBezTo>
                <a:cubicBezTo>
                  <a:pt x="136438" y="309501"/>
                  <a:pt x="136438" y="279776"/>
                  <a:pt x="136438" y="250050"/>
                </a:cubicBezTo>
                <a:cubicBezTo>
                  <a:pt x="136129" y="221867"/>
                  <a:pt x="135923" y="221524"/>
                  <a:pt x="107946" y="221113"/>
                </a:cubicBezTo>
                <a:cubicBezTo>
                  <a:pt x="79386" y="220667"/>
                  <a:pt x="50826" y="220530"/>
                  <a:pt x="22232" y="221113"/>
                </a:cubicBezTo>
                <a:cubicBezTo>
                  <a:pt x="6460" y="221456"/>
                  <a:pt x="-363" y="216038"/>
                  <a:pt x="15" y="199273"/>
                </a:cubicBezTo>
                <a:cubicBezTo>
                  <a:pt x="1798" y="121512"/>
                  <a:pt x="-10031" y="138724"/>
                  <a:pt x="59226" y="136050"/>
                </a:cubicBezTo>
                <a:cubicBezTo>
                  <a:pt x="83912" y="135089"/>
                  <a:pt x="115763" y="147124"/>
                  <a:pt x="131431" y="130084"/>
                </a:cubicBezTo>
                <a:cubicBezTo>
                  <a:pt x="147100" y="113044"/>
                  <a:pt x="135135" y="82084"/>
                  <a:pt x="136369" y="57227"/>
                </a:cubicBezTo>
                <a:cubicBezTo>
                  <a:pt x="137020" y="43512"/>
                  <a:pt x="136814" y="29798"/>
                  <a:pt x="136541" y="16084"/>
                </a:cubicBezTo>
                <a:cubicBezTo>
                  <a:pt x="136335" y="4358"/>
                  <a:pt x="142026" y="-168"/>
                  <a:pt x="153306" y="38"/>
                </a:cubicBezTo>
                <a:cubicBezTo>
                  <a:pt x="169317" y="347"/>
                  <a:pt x="185329" y="621"/>
                  <a:pt x="201306" y="38"/>
                </a:cubicBezTo>
                <a:cubicBezTo>
                  <a:pt x="216221" y="-579"/>
                  <a:pt x="221466" y="6244"/>
                  <a:pt x="221226" y="20610"/>
                </a:cubicBezTo>
                <a:cubicBezTo>
                  <a:pt x="220769" y="50324"/>
                  <a:pt x="220769" y="80038"/>
                  <a:pt x="221226" y="109753"/>
                </a:cubicBezTo>
                <a:cubicBezTo>
                  <a:pt x="221706" y="135810"/>
                  <a:pt x="222118" y="136084"/>
                  <a:pt x="248655" y="136427"/>
                </a:cubicBezTo>
                <a:cubicBezTo>
                  <a:pt x="277214" y="136804"/>
                  <a:pt x="305775" y="137078"/>
                  <a:pt x="334369" y="136427"/>
                </a:cubicBezTo>
                <a:cubicBezTo>
                  <a:pt x="349626" y="136015"/>
                  <a:pt x="358369" y="139856"/>
                  <a:pt x="357100" y="157170"/>
                </a:cubicBezTo>
                <a:cubicBezTo>
                  <a:pt x="356037" y="173078"/>
                  <a:pt x="356586" y="189124"/>
                  <a:pt x="356826" y="205170"/>
                </a:cubicBezTo>
                <a:cubicBezTo>
                  <a:pt x="356997" y="216793"/>
                  <a:pt x="351306" y="221421"/>
                  <a:pt x="340095" y="221284"/>
                </a:cubicBezTo>
                <a:cubicBezTo>
                  <a:pt x="322643" y="220838"/>
                  <a:pt x="305500" y="221010"/>
                  <a:pt x="286301" y="221010"/>
                </a:cubicBezTo>
                <a:close/>
              </a:path>
            </a:pathLst>
          </a:custGeom>
          <a:solidFill>
            <a:srgbClr val="F2564B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1" name="任意多边形: 形状 910"/>
          <p:cNvSpPr/>
          <p:nvPr/>
        </p:nvSpPr>
        <p:spPr>
          <a:xfrm>
            <a:off x="0" y="5856920"/>
            <a:ext cx="1261556" cy="1001081"/>
          </a:xfrm>
          <a:custGeom>
            <a:avLst/>
            <a:gdLst>
              <a:gd name="connsiteX0" fmla="*/ 260475 w 1261556"/>
              <a:gd name="connsiteY0" fmla="*/ 0 h 1001081"/>
              <a:gd name="connsiteX1" fmla="*/ 1261556 w 1261556"/>
              <a:gd name="connsiteY1" fmla="*/ 1001081 h 1001081"/>
              <a:gd name="connsiteX2" fmla="*/ 761017 w 1261556"/>
              <a:gd name="connsiteY2" fmla="*/ 1001081 h 1001081"/>
              <a:gd name="connsiteX3" fmla="*/ 260476 w 1261556"/>
              <a:gd name="connsiteY3" fmla="*/ 500540 h 1001081"/>
              <a:gd name="connsiteX4" fmla="*/ 65643 w 1261556"/>
              <a:gd name="connsiteY4" fmla="*/ 539875 h 1001081"/>
              <a:gd name="connsiteX5" fmla="*/ 0 w 1261556"/>
              <a:gd name="connsiteY5" fmla="*/ 575505 h 1001081"/>
              <a:gd name="connsiteX6" fmla="*/ 0 w 1261556"/>
              <a:gd name="connsiteY6" fmla="*/ 35438 h 1001081"/>
              <a:gd name="connsiteX7" fmla="*/ 58722 w 1261556"/>
              <a:gd name="connsiteY7" fmla="*/ 20339 h 1001081"/>
              <a:gd name="connsiteX8" fmla="*/ 260475 w 1261556"/>
              <a:gd name="connsiteY8" fmla="*/ 0 h 1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1556" h="1001081">
                <a:moveTo>
                  <a:pt x="260475" y="0"/>
                </a:moveTo>
                <a:cubicBezTo>
                  <a:pt x="813357" y="0"/>
                  <a:pt x="1261556" y="448199"/>
                  <a:pt x="1261556" y="1001081"/>
                </a:cubicBezTo>
                <a:lnTo>
                  <a:pt x="761017" y="1001081"/>
                </a:lnTo>
                <a:cubicBezTo>
                  <a:pt x="761017" y="724640"/>
                  <a:pt x="536917" y="500540"/>
                  <a:pt x="260476" y="500540"/>
                </a:cubicBezTo>
                <a:cubicBezTo>
                  <a:pt x="191366" y="500540"/>
                  <a:pt x="125527" y="514547"/>
                  <a:pt x="65643" y="539875"/>
                </a:cubicBezTo>
                <a:lnTo>
                  <a:pt x="0" y="575505"/>
                </a:lnTo>
                <a:lnTo>
                  <a:pt x="0" y="35438"/>
                </a:lnTo>
                <a:lnTo>
                  <a:pt x="58722" y="20339"/>
                </a:lnTo>
                <a:cubicBezTo>
                  <a:pt x="123890" y="7003"/>
                  <a:pt x="191365" y="0"/>
                  <a:pt x="260475" y="0"/>
                </a:cubicBezTo>
                <a:close/>
              </a:path>
            </a:pathLst>
          </a:cu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12" name="任意多边形: 形状 911"/>
          <p:cNvSpPr/>
          <p:nvPr/>
        </p:nvSpPr>
        <p:spPr>
          <a:xfrm rot="10800000">
            <a:off x="10930443" y="1"/>
            <a:ext cx="1261556" cy="1001081"/>
          </a:xfrm>
          <a:custGeom>
            <a:avLst/>
            <a:gdLst>
              <a:gd name="connsiteX0" fmla="*/ 260475 w 1261556"/>
              <a:gd name="connsiteY0" fmla="*/ 0 h 1001081"/>
              <a:gd name="connsiteX1" fmla="*/ 1261556 w 1261556"/>
              <a:gd name="connsiteY1" fmla="*/ 1001081 h 1001081"/>
              <a:gd name="connsiteX2" fmla="*/ 761017 w 1261556"/>
              <a:gd name="connsiteY2" fmla="*/ 1001081 h 1001081"/>
              <a:gd name="connsiteX3" fmla="*/ 260476 w 1261556"/>
              <a:gd name="connsiteY3" fmla="*/ 500540 h 1001081"/>
              <a:gd name="connsiteX4" fmla="*/ 65643 w 1261556"/>
              <a:gd name="connsiteY4" fmla="*/ 539875 h 1001081"/>
              <a:gd name="connsiteX5" fmla="*/ 0 w 1261556"/>
              <a:gd name="connsiteY5" fmla="*/ 575505 h 1001081"/>
              <a:gd name="connsiteX6" fmla="*/ 0 w 1261556"/>
              <a:gd name="connsiteY6" fmla="*/ 35438 h 1001081"/>
              <a:gd name="connsiteX7" fmla="*/ 58722 w 1261556"/>
              <a:gd name="connsiteY7" fmla="*/ 20339 h 1001081"/>
              <a:gd name="connsiteX8" fmla="*/ 260475 w 1261556"/>
              <a:gd name="connsiteY8" fmla="*/ 0 h 1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1556" h="1001081">
                <a:moveTo>
                  <a:pt x="260475" y="0"/>
                </a:moveTo>
                <a:cubicBezTo>
                  <a:pt x="813357" y="0"/>
                  <a:pt x="1261556" y="448199"/>
                  <a:pt x="1261556" y="1001081"/>
                </a:cubicBezTo>
                <a:lnTo>
                  <a:pt x="761017" y="1001081"/>
                </a:lnTo>
                <a:cubicBezTo>
                  <a:pt x="761017" y="724640"/>
                  <a:pt x="536917" y="500540"/>
                  <a:pt x="260476" y="500540"/>
                </a:cubicBezTo>
                <a:cubicBezTo>
                  <a:pt x="191366" y="500540"/>
                  <a:pt x="125527" y="514547"/>
                  <a:pt x="65643" y="539875"/>
                </a:cubicBezTo>
                <a:lnTo>
                  <a:pt x="0" y="575505"/>
                </a:lnTo>
                <a:lnTo>
                  <a:pt x="0" y="35438"/>
                </a:lnTo>
                <a:lnTo>
                  <a:pt x="58722" y="20339"/>
                </a:lnTo>
                <a:cubicBezTo>
                  <a:pt x="123890" y="7003"/>
                  <a:pt x="191365" y="0"/>
                  <a:pt x="260475" y="0"/>
                </a:cubicBezTo>
                <a:close/>
              </a:path>
            </a:pathLst>
          </a:cu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13" name="组合 912"/>
          <p:cNvGrpSpPr/>
          <p:nvPr/>
        </p:nvGrpSpPr>
        <p:grpSpPr>
          <a:xfrm>
            <a:off x="11211326" y="4947927"/>
            <a:ext cx="1261556" cy="699711"/>
            <a:chOff x="4237702" y="5358360"/>
            <a:chExt cx="1823463" cy="1011368"/>
          </a:xfrm>
          <a:solidFill>
            <a:srgbClr val="3A4ACE"/>
          </a:solidFill>
        </p:grpSpPr>
        <p:grpSp>
          <p:nvGrpSpPr>
            <p:cNvPr id="914" name="组合 913"/>
            <p:cNvGrpSpPr/>
            <p:nvPr/>
          </p:nvGrpSpPr>
          <p:grpSpPr>
            <a:xfrm>
              <a:off x="4237702" y="5358360"/>
              <a:ext cx="1823463" cy="81023"/>
              <a:chOff x="4237702" y="5358360"/>
              <a:chExt cx="1823463" cy="81023"/>
            </a:xfrm>
            <a:grpFill/>
          </p:grpSpPr>
          <p:sp>
            <p:nvSpPr>
              <p:cNvPr id="951" name="椭圆 950"/>
              <p:cNvSpPr/>
              <p:nvPr/>
            </p:nvSpPr>
            <p:spPr>
              <a:xfrm>
                <a:off x="42377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2" name="椭圆 951"/>
              <p:cNvSpPr/>
              <p:nvPr/>
            </p:nvSpPr>
            <p:spPr>
              <a:xfrm>
                <a:off x="44866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3" name="椭圆 952"/>
              <p:cNvSpPr/>
              <p:nvPr/>
            </p:nvSpPr>
            <p:spPr>
              <a:xfrm>
                <a:off x="47355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4" name="椭圆 953"/>
              <p:cNvSpPr/>
              <p:nvPr/>
            </p:nvSpPr>
            <p:spPr>
              <a:xfrm>
                <a:off x="498446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5" name="椭圆 954"/>
              <p:cNvSpPr/>
              <p:nvPr/>
            </p:nvSpPr>
            <p:spPr>
              <a:xfrm>
                <a:off x="523338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6" name="椭圆 955"/>
              <p:cNvSpPr/>
              <p:nvPr/>
            </p:nvSpPr>
            <p:spPr>
              <a:xfrm>
                <a:off x="54823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7" name="椭圆 956"/>
              <p:cNvSpPr/>
              <p:nvPr/>
            </p:nvSpPr>
            <p:spPr>
              <a:xfrm>
                <a:off x="57312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8" name="椭圆 957"/>
              <p:cNvSpPr/>
              <p:nvPr/>
            </p:nvSpPr>
            <p:spPr>
              <a:xfrm>
                <a:off x="59801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915" name="组合 914"/>
            <p:cNvGrpSpPr/>
            <p:nvPr/>
          </p:nvGrpSpPr>
          <p:grpSpPr>
            <a:xfrm>
              <a:off x="4237702" y="5590946"/>
              <a:ext cx="1823463" cy="81023"/>
              <a:chOff x="4237702" y="5590947"/>
              <a:chExt cx="1823463" cy="81023"/>
            </a:xfrm>
            <a:grpFill/>
          </p:grpSpPr>
          <p:sp>
            <p:nvSpPr>
              <p:cNvPr id="943" name="椭圆 942"/>
              <p:cNvSpPr/>
              <p:nvPr/>
            </p:nvSpPr>
            <p:spPr>
              <a:xfrm>
                <a:off x="42377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4" name="椭圆 943"/>
              <p:cNvSpPr/>
              <p:nvPr/>
            </p:nvSpPr>
            <p:spPr>
              <a:xfrm>
                <a:off x="44866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5" name="椭圆 944"/>
              <p:cNvSpPr/>
              <p:nvPr/>
            </p:nvSpPr>
            <p:spPr>
              <a:xfrm>
                <a:off x="47355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6" name="椭圆 945"/>
              <p:cNvSpPr/>
              <p:nvPr/>
            </p:nvSpPr>
            <p:spPr>
              <a:xfrm>
                <a:off x="498446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7" name="椭圆 946"/>
              <p:cNvSpPr/>
              <p:nvPr/>
            </p:nvSpPr>
            <p:spPr>
              <a:xfrm>
                <a:off x="523338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8" name="椭圆 947"/>
              <p:cNvSpPr/>
              <p:nvPr/>
            </p:nvSpPr>
            <p:spPr>
              <a:xfrm>
                <a:off x="54823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9" name="椭圆 948"/>
              <p:cNvSpPr/>
              <p:nvPr/>
            </p:nvSpPr>
            <p:spPr>
              <a:xfrm>
                <a:off x="57312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0" name="椭圆 949"/>
              <p:cNvSpPr/>
              <p:nvPr/>
            </p:nvSpPr>
            <p:spPr>
              <a:xfrm>
                <a:off x="59801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916" name="组合 915"/>
            <p:cNvGrpSpPr/>
            <p:nvPr/>
          </p:nvGrpSpPr>
          <p:grpSpPr>
            <a:xfrm>
              <a:off x="4237702" y="5823532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935" name="椭圆 934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6" name="椭圆 935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7" name="椭圆 936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8" name="椭圆 937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9" name="椭圆 938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0" name="椭圆 939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1" name="椭圆 940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2" name="椭圆 941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917" name="组合 916"/>
            <p:cNvGrpSpPr/>
            <p:nvPr/>
          </p:nvGrpSpPr>
          <p:grpSpPr>
            <a:xfrm>
              <a:off x="4237702" y="6056118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927" name="椭圆 926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8" name="椭圆 927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9" name="椭圆 928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0" name="椭圆 929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1" name="椭圆 930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2" name="椭圆 931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3" name="椭圆 932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4" name="椭圆 933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918" name="组合 917"/>
            <p:cNvGrpSpPr/>
            <p:nvPr/>
          </p:nvGrpSpPr>
          <p:grpSpPr>
            <a:xfrm>
              <a:off x="4237702" y="6288705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919" name="椭圆 918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0" name="椭圆 919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1" name="椭圆 920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2" name="椭圆 921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3" name="椭圆 922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4" name="椭圆 923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5" name="椭圆 924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6" name="椭圆 925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 flipH="1">
            <a:off x="0" y="3629354"/>
            <a:ext cx="6390272" cy="3221869"/>
            <a:chOff x="0" y="1655179"/>
            <a:chExt cx="7444605" cy="3753446"/>
          </a:xfrm>
        </p:grpSpPr>
        <p:sp>
          <p:nvSpPr>
            <p:cNvPr id="5" name="任意多边形: 形状 4"/>
            <p:cNvSpPr/>
            <p:nvPr/>
          </p:nvSpPr>
          <p:spPr>
            <a:xfrm flipH="1">
              <a:off x="0" y="2381077"/>
              <a:ext cx="7444605" cy="3026428"/>
            </a:xfrm>
            <a:custGeom>
              <a:avLst/>
              <a:gdLst>
                <a:gd name="connsiteX0" fmla="*/ 199553 w 6959831"/>
                <a:gd name="connsiteY0" fmla="*/ 3223190 h 3223190"/>
                <a:gd name="connsiteX1" fmla="*/ 963070 w 6959831"/>
                <a:gd name="connsiteY1" fmla="*/ 1548222 h 3223190"/>
                <a:gd name="connsiteX2" fmla="*/ 2001592 w 6959831"/>
                <a:gd name="connsiteY2" fmla="*/ 556793 h 3223190"/>
                <a:gd name="connsiteX3" fmla="*/ 4920439 w 6959831"/>
                <a:gd name="connsiteY3" fmla="*/ 627043 h 3223190"/>
                <a:gd name="connsiteX4" fmla="*/ 5300418 w 6959831"/>
                <a:gd name="connsiteY4" fmla="*/ 2300088 h 3223190"/>
                <a:gd name="connsiteX5" fmla="*/ 6959832 w 6959831"/>
                <a:gd name="connsiteY5" fmla="*/ 3223190 h 322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9831" h="3223190">
                  <a:moveTo>
                    <a:pt x="199553" y="3223190"/>
                  </a:moveTo>
                  <a:cubicBezTo>
                    <a:pt x="199553" y="3223190"/>
                    <a:pt x="-587008" y="1548222"/>
                    <a:pt x="963070" y="1548222"/>
                  </a:cubicBezTo>
                  <a:cubicBezTo>
                    <a:pt x="1782145" y="1548222"/>
                    <a:pt x="1444723" y="1088638"/>
                    <a:pt x="2001592" y="556793"/>
                  </a:cubicBezTo>
                  <a:cubicBezTo>
                    <a:pt x="2558460" y="24948"/>
                    <a:pt x="4505937" y="-400000"/>
                    <a:pt x="4920439" y="627043"/>
                  </a:cubicBezTo>
                  <a:cubicBezTo>
                    <a:pt x="5334941" y="1654086"/>
                    <a:pt x="4310567" y="2433846"/>
                    <a:pt x="5300418" y="2300088"/>
                  </a:cubicBezTo>
                  <a:cubicBezTo>
                    <a:pt x="6489944" y="2139384"/>
                    <a:pt x="6959832" y="3223190"/>
                    <a:pt x="6959832" y="3223190"/>
                  </a:cubicBezTo>
                  <a:close/>
                </a:path>
              </a:pathLst>
            </a:custGeom>
            <a:solidFill>
              <a:srgbClr val="DDE8FD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2213613" y="4240547"/>
              <a:ext cx="4569782" cy="1142107"/>
            </a:xfrm>
            <a:custGeom>
              <a:avLst/>
              <a:gdLst>
                <a:gd name="connsiteX0" fmla="*/ 4522474 w 4569782"/>
                <a:gd name="connsiteY0" fmla="*/ 954456 h 1142107"/>
                <a:gd name="connsiteX1" fmla="*/ 4188382 w 4569782"/>
                <a:gd name="connsiteY1" fmla="*/ 975750 h 1142107"/>
                <a:gd name="connsiteX2" fmla="*/ 4127544 w 4569782"/>
                <a:gd name="connsiteY2" fmla="*/ 905155 h 1142107"/>
                <a:gd name="connsiteX3" fmla="*/ 4520695 w 4569782"/>
                <a:gd name="connsiteY3" fmla="*/ 396211 h 1142107"/>
                <a:gd name="connsiteX4" fmla="*/ 4054710 w 4569782"/>
                <a:gd name="connsiteY4" fmla="*/ 846498 h 1142107"/>
                <a:gd name="connsiteX5" fmla="*/ 3501027 w 4569782"/>
                <a:gd name="connsiteY5" fmla="*/ 733316 h 1142107"/>
                <a:gd name="connsiteX6" fmla="*/ 1874471 w 4569782"/>
                <a:gd name="connsiteY6" fmla="*/ 487238 h 1142107"/>
                <a:gd name="connsiteX7" fmla="*/ 989737 w 4569782"/>
                <a:gd name="connsiteY7" fmla="*/ 648832 h 1142107"/>
                <a:gd name="connsiteX8" fmla="*/ 844156 w 4569782"/>
                <a:gd name="connsiteY8" fmla="*/ 2743 h 1142107"/>
                <a:gd name="connsiteX9" fmla="*/ 929731 w 4569782"/>
                <a:gd name="connsiteY9" fmla="*/ 642690 h 1142107"/>
                <a:gd name="connsiteX10" fmla="*/ 867458 w 4569782"/>
                <a:gd name="connsiteY10" fmla="*/ 633163 h 1142107"/>
                <a:gd name="connsiteX11" fmla="*/ 611565 w 4569782"/>
                <a:gd name="connsiteY11" fmla="*/ 366767 h 1142107"/>
                <a:gd name="connsiteX12" fmla="*/ 753301 w 4569782"/>
                <a:gd name="connsiteY12" fmla="*/ 607996 h 1142107"/>
                <a:gd name="connsiteX13" fmla="*/ 0 w 4569782"/>
                <a:gd name="connsiteY13" fmla="*/ 1142107 h 1142107"/>
                <a:gd name="connsiteX14" fmla="*/ 4263425 w 4569782"/>
                <a:gd name="connsiteY14" fmla="*/ 1142107 h 1142107"/>
                <a:gd name="connsiteX15" fmla="*/ 4222445 w 4569782"/>
                <a:gd name="connsiteY15" fmla="*/ 1031049 h 1142107"/>
                <a:gd name="connsiteX16" fmla="*/ 4522474 w 4569782"/>
                <a:gd name="connsiteY16" fmla="*/ 954456 h 114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69782" h="1142107">
                  <a:moveTo>
                    <a:pt x="4522474" y="954456"/>
                  </a:moveTo>
                  <a:cubicBezTo>
                    <a:pt x="4449066" y="900793"/>
                    <a:pt x="4299066" y="937009"/>
                    <a:pt x="4188382" y="975750"/>
                  </a:cubicBezTo>
                  <a:cubicBezTo>
                    <a:pt x="4170314" y="950400"/>
                    <a:pt x="4149948" y="926768"/>
                    <a:pt x="4127544" y="905155"/>
                  </a:cubicBezTo>
                  <a:cubicBezTo>
                    <a:pt x="4365988" y="751539"/>
                    <a:pt x="4695346" y="423932"/>
                    <a:pt x="4520695" y="396211"/>
                  </a:cubicBezTo>
                  <a:cubicBezTo>
                    <a:pt x="4368973" y="372105"/>
                    <a:pt x="4164161" y="666968"/>
                    <a:pt x="4054710" y="846498"/>
                  </a:cubicBezTo>
                  <a:cubicBezTo>
                    <a:pt x="3941069" y="770020"/>
                    <a:pt x="3766906" y="713831"/>
                    <a:pt x="3501027" y="733316"/>
                  </a:cubicBezTo>
                  <a:cubicBezTo>
                    <a:pt x="2810945" y="783909"/>
                    <a:pt x="2271869" y="338788"/>
                    <a:pt x="1874471" y="487238"/>
                  </a:cubicBezTo>
                  <a:cubicBezTo>
                    <a:pt x="1558515" y="605269"/>
                    <a:pt x="1268961" y="671416"/>
                    <a:pt x="989737" y="648832"/>
                  </a:cubicBezTo>
                  <a:cubicBezTo>
                    <a:pt x="1001761" y="444823"/>
                    <a:pt x="1004372" y="44297"/>
                    <a:pt x="844156" y="2743"/>
                  </a:cubicBezTo>
                  <a:cubicBezTo>
                    <a:pt x="681529" y="-39441"/>
                    <a:pt x="841057" y="415409"/>
                    <a:pt x="929731" y="642690"/>
                  </a:cubicBezTo>
                  <a:cubicBezTo>
                    <a:pt x="908935" y="640012"/>
                    <a:pt x="888178" y="636836"/>
                    <a:pt x="867458" y="633163"/>
                  </a:cubicBezTo>
                  <a:cubicBezTo>
                    <a:pt x="810064" y="519953"/>
                    <a:pt x="715363" y="371818"/>
                    <a:pt x="611565" y="366767"/>
                  </a:cubicBezTo>
                  <a:cubicBezTo>
                    <a:pt x="513737" y="362003"/>
                    <a:pt x="634523" y="495158"/>
                    <a:pt x="753301" y="607996"/>
                  </a:cubicBezTo>
                  <a:cubicBezTo>
                    <a:pt x="411804" y="536253"/>
                    <a:pt x="6715" y="813898"/>
                    <a:pt x="0" y="1142107"/>
                  </a:cubicBezTo>
                  <a:lnTo>
                    <a:pt x="4263425" y="1142107"/>
                  </a:lnTo>
                  <a:cubicBezTo>
                    <a:pt x="4263425" y="1142107"/>
                    <a:pt x="4255877" y="1094212"/>
                    <a:pt x="4222445" y="1031049"/>
                  </a:cubicBezTo>
                  <a:cubicBezTo>
                    <a:pt x="4387224" y="1027663"/>
                    <a:pt x="4602195" y="1012712"/>
                    <a:pt x="4522474" y="954456"/>
                  </a:cubicBezTo>
                  <a:close/>
                </a:path>
              </a:pathLst>
            </a:custGeom>
            <a:solidFill>
              <a:srgbClr val="FA7269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2020022" y="5128828"/>
              <a:ext cx="1123666" cy="253740"/>
            </a:xfrm>
            <a:custGeom>
              <a:avLst/>
              <a:gdLst>
                <a:gd name="connsiteX0" fmla="*/ 0 w 1123666"/>
                <a:gd name="connsiteY0" fmla="*/ 0 h 253740"/>
                <a:gd name="connsiteX1" fmla="*/ 1123667 w 1123666"/>
                <a:gd name="connsiteY1" fmla="*/ 0 h 253740"/>
                <a:gd name="connsiteX2" fmla="*/ 1123667 w 1123666"/>
                <a:gd name="connsiteY2" fmla="*/ 253740 h 253740"/>
                <a:gd name="connsiteX3" fmla="*/ 0 w 1123666"/>
                <a:gd name="connsiteY3" fmla="*/ 253740 h 25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666" h="253740">
                  <a:moveTo>
                    <a:pt x="0" y="0"/>
                  </a:moveTo>
                  <a:lnTo>
                    <a:pt x="1123667" y="0"/>
                  </a:lnTo>
                  <a:lnTo>
                    <a:pt x="1123667" y="253740"/>
                  </a:lnTo>
                  <a:lnTo>
                    <a:pt x="0" y="253740"/>
                  </a:lnTo>
                  <a:close/>
                </a:path>
              </a:pathLst>
            </a:custGeom>
            <a:solidFill>
              <a:srgbClr val="6D89CF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1673561" y="5128828"/>
              <a:ext cx="1123666" cy="253740"/>
            </a:xfrm>
            <a:custGeom>
              <a:avLst/>
              <a:gdLst>
                <a:gd name="connsiteX0" fmla="*/ 0 w 1123666"/>
                <a:gd name="connsiteY0" fmla="*/ 0 h 253740"/>
                <a:gd name="connsiteX1" fmla="*/ 1123667 w 1123666"/>
                <a:gd name="connsiteY1" fmla="*/ 0 h 253740"/>
                <a:gd name="connsiteX2" fmla="*/ 1123667 w 1123666"/>
                <a:gd name="connsiteY2" fmla="*/ 253740 h 253740"/>
                <a:gd name="connsiteX3" fmla="*/ 0 w 1123666"/>
                <a:gd name="connsiteY3" fmla="*/ 253740 h 25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666" h="253740">
                  <a:moveTo>
                    <a:pt x="0" y="0"/>
                  </a:moveTo>
                  <a:lnTo>
                    <a:pt x="1123667" y="0"/>
                  </a:lnTo>
                  <a:lnTo>
                    <a:pt x="1123667" y="253740"/>
                  </a:lnTo>
                  <a:lnTo>
                    <a:pt x="0" y="253740"/>
                  </a:lnTo>
                  <a:close/>
                </a:path>
              </a:pathLst>
            </a:custGeom>
            <a:solidFill>
              <a:srgbClr val="3662C1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 rot="10800000">
              <a:off x="3585740" y="4213015"/>
              <a:ext cx="836694" cy="1169495"/>
            </a:xfrm>
            <a:custGeom>
              <a:avLst/>
              <a:gdLst>
                <a:gd name="connsiteX0" fmla="*/ -747 w 836694"/>
                <a:gd name="connsiteY0" fmla="*/ -486 h 1169495"/>
                <a:gd name="connsiteX1" fmla="*/ 835948 w 836694"/>
                <a:gd name="connsiteY1" fmla="*/ -486 h 1169495"/>
                <a:gd name="connsiteX2" fmla="*/ 835948 w 836694"/>
                <a:gd name="connsiteY2" fmla="*/ 1169010 h 1169495"/>
                <a:gd name="connsiteX3" fmla="*/ -747 w 836694"/>
                <a:gd name="connsiteY3" fmla="*/ 1169010 h 116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6694" h="1169495">
                  <a:moveTo>
                    <a:pt x="-747" y="-486"/>
                  </a:moveTo>
                  <a:lnTo>
                    <a:pt x="835948" y="-486"/>
                  </a:lnTo>
                  <a:lnTo>
                    <a:pt x="835948" y="1169010"/>
                  </a:lnTo>
                  <a:lnTo>
                    <a:pt x="-747" y="1169010"/>
                  </a:lnTo>
                  <a:close/>
                </a:path>
              </a:pathLst>
            </a:custGeom>
            <a:solidFill>
              <a:srgbClr val="AF4E4E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 rot="10800000">
              <a:off x="3327752" y="4213015"/>
              <a:ext cx="836694" cy="1169495"/>
            </a:xfrm>
            <a:custGeom>
              <a:avLst/>
              <a:gdLst>
                <a:gd name="connsiteX0" fmla="*/ -747 w 836694"/>
                <a:gd name="connsiteY0" fmla="*/ -486 h 1169495"/>
                <a:gd name="connsiteX1" fmla="*/ 835948 w 836694"/>
                <a:gd name="connsiteY1" fmla="*/ -486 h 1169495"/>
                <a:gd name="connsiteX2" fmla="*/ 835948 w 836694"/>
                <a:gd name="connsiteY2" fmla="*/ 1169010 h 1169495"/>
                <a:gd name="connsiteX3" fmla="*/ -747 w 836694"/>
                <a:gd name="connsiteY3" fmla="*/ 1169010 h 116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6694" h="1169495">
                  <a:moveTo>
                    <a:pt x="-747" y="-486"/>
                  </a:moveTo>
                  <a:lnTo>
                    <a:pt x="835948" y="-486"/>
                  </a:lnTo>
                  <a:lnTo>
                    <a:pt x="835948" y="1169010"/>
                  </a:lnTo>
                  <a:lnTo>
                    <a:pt x="-747" y="1169010"/>
                  </a:lnTo>
                  <a:close/>
                </a:path>
              </a:pathLst>
            </a:custGeom>
            <a:solidFill>
              <a:srgbClr val="E75755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4164447" y="4213044"/>
              <a:ext cx="257987" cy="175597"/>
            </a:xfrm>
            <a:custGeom>
              <a:avLst/>
              <a:gdLst>
                <a:gd name="connsiteX0" fmla="*/ 0 w 257987"/>
                <a:gd name="connsiteY0" fmla="*/ 0 h 175597"/>
                <a:gd name="connsiteX1" fmla="*/ 257987 w 257987"/>
                <a:gd name="connsiteY1" fmla="*/ 175598 h 175597"/>
                <a:gd name="connsiteX2" fmla="*/ 257987 w 257987"/>
                <a:gd name="connsiteY2" fmla="*/ 0 h 175597"/>
                <a:gd name="connsiteX3" fmla="*/ 0 w 257987"/>
                <a:gd name="connsiteY3" fmla="*/ 0 h 175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87" h="175597">
                  <a:moveTo>
                    <a:pt x="0" y="0"/>
                  </a:moveTo>
                  <a:lnTo>
                    <a:pt x="257987" y="175598"/>
                  </a:lnTo>
                  <a:lnTo>
                    <a:pt x="2579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3F3F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946949" y="4440930"/>
              <a:ext cx="784503" cy="573424"/>
            </a:xfrm>
            <a:custGeom>
              <a:avLst/>
              <a:gdLst>
                <a:gd name="connsiteX0" fmla="*/ 634667 w 784503"/>
                <a:gd name="connsiteY0" fmla="*/ 31163 h 573424"/>
                <a:gd name="connsiteX1" fmla="*/ 447705 w 784503"/>
                <a:gd name="connsiteY1" fmla="*/ 140470 h 573424"/>
                <a:gd name="connsiteX2" fmla="*/ 562034 w 784503"/>
                <a:gd name="connsiteY2" fmla="*/ 14863 h 573424"/>
                <a:gd name="connsiteX3" fmla="*/ 338196 w 784503"/>
                <a:gd name="connsiteY3" fmla="*/ 5077 h 573424"/>
                <a:gd name="connsiteX4" fmla="*/ 253913 w 784503"/>
                <a:gd name="connsiteY4" fmla="*/ 172755 h 573424"/>
                <a:gd name="connsiteX5" fmla="*/ 312111 w 784503"/>
                <a:gd name="connsiteY5" fmla="*/ 14117 h 573424"/>
                <a:gd name="connsiteX6" fmla="*/ 176947 w 784503"/>
                <a:gd name="connsiteY6" fmla="*/ 55556 h 573424"/>
                <a:gd name="connsiteX7" fmla="*/ 183633 w 784503"/>
                <a:gd name="connsiteY7" fmla="*/ 262807 h 573424"/>
                <a:gd name="connsiteX8" fmla="*/ 98345 w 784503"/>
                <a:gd name="connsiteY8" fmla="*/ 382531 h 573424"/>
                <a:gd name="connsiteX9" fmla="*/ 0 w 784503"/>
                <a:gd name="connsiteY9" fmla="*/ 571932 h 573424"/>
                <a:gd name="connsiteX10" fmla="*/ 16702 w 784503"/>
                <a:gd name="connsiteY10" fmla="*/ 573425 h 573424"/>
                <a:gd name="connsiteX11" fmla="*/ 91315 w 784503"/>
                <a:gd name="connsiteY11" fmla="*/ 406752 h 573424"/>
                <a:gd name="connsiteX12" fmla="*/ 99235 w 784503"/>
                <a:gd name="connsiteY12" fmla="*/ 398630 h 573424"/>
                <a:gd name="connsiteX13" fmla="*/ 116252 w 784503"/>
                <a:gd name="connsiteY13" fmla="*/ 381900 h 573424"/>
                <a:gd name="connsiteX14" fmla="*/ 189172 w 784503"/>
                <a:gd name="connsiteY14" fmla="*/ 326773 h 573424"/>
                <a:gd name="connsiteX15" fmla="*/ 188512 w 784503"/>
                <a:gd name="connsiteY15" fmla="*/ 318766 h 573424"/>
                <a:gd name="connsiteX16" fmla="*/ 189172 w 784503"/>
                <a:gd name="connsiteY16" fmla="*/ 326773 h 573424"/>
                <a:gd name="connsiteX17" fmla="*/ 395361 w 784503"/>
                <a:gd name="connsiteY17" fmla="*/ 458292 h 573424"/>
                <a:gd name="connsiteX18" fmla="*/ 421848 w 784503"/>
                <a:gd name="connsiteY18" fmla="*/ 391771 h 573424"/>
                <a:gd name="connsiteX19" fmla="*/ 293113 w 784503"/>
                <a:gd name="connsiteY19" fmla="*/ 302810 h 573424"/>
                <a:gd name="connsiteX20" fmla="*/ 359490 w 784503"/>
                <a:gd name="connsiteY20" fmla="*/ 302323 h 573424"/>
                <a:gd name="connsiteX21" fmla="*/ 485757 w 784503"/>
                <a:gd name="connsiteY21" fmla="*/ 414873 h 573424"/>
                <a:gd name="connsiteX22" fmla="*/ 670854 w 784503"/>
                <a:gd name="connsiteY22" fmla="*/ 327633 h 573424"/>
                <a:gd name="connsiteX23" fmla="*/ 530898 w 784503"/>
                <a:gd name="connsiteY23" fmla="*/ 241111 h 573424"/>
                <a:gd name="connsiteX24" fmla="*/ 697542 w 784503"/>
                <a:gd name="connsiteY24" fmla="*/ 277442 h 573424"/>
                <a:gd name="connsiteX25" fmla="*/ 784179 w 784503"/>
                <a:gd name="connsiteY25" fmla="*/ 154044 h 573424"/>
                <a:gd name="connsiteX26" fmla="*/ 634667 w 784503"/>
                <a:gd name="connsiteY26" fmla="*/ 31163 h 57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4503" h="573424">
                  <a:moveTo>
                    <a:pt x="634667" y="31163"/>
                  </a:moveTo>
                  <a:cubicBezTo>
                    <a:pt x="634667" y="31163"/>
                    <a:pt x="478210" y="147530"/>
                    <a:pt x="447705" y="140470"/>
                  </a:cubicBezTo>
                  <a:cubicBezTo>
                    <a:pt x="417200" y="133411"/>
                    <a:pt x="562034" y="14863"/>
                    <a:pt x="562034" y="14863"/>
                  </a:cubicBezTo>
                  <a:cubicBezTo>
                    <a:pt x="507509" y="-11338"/>
                    <a:pt x="338196" y="5077"/>
                    <a:pt x="338196" y="5077"/>
                  </a:cubicBezTo>
                  <a:cubicBezTo>
                    <a:pt x="338196" y="5077"/>
                    <a:pt x="281749" y="187103"/>
                    <a:pt x="253913" y="172755"/>
                  </a:cubicBezTo>
                  <a:cubicBezTo>
                    <a:pt x="226076" y="158406"/>
                    <a:pt x="312111" y="14117"/>
                    <a:pt x="312111" y="14117"/>
                  </a:cubicBezTo>
                  <a:cubicBezTo>
                    <a:pt x="251416" y="10472"/>
                    <a:pt x="176947" y="55556"/>
                    <a:pt x="176947" y="55556"/>
                  </a:cubicBezTo>
                  <a:cubicBezTo>
                    <a:pt x="74986" y="135908"/>
                    <a:pt x="183633" y="262807"/>
                    <a:pt x="183633" y="262807"/>
                  </a:cubicBezTo>
                  <a:cubicBezTo>
                    <a:pt x="183633" y="262807"/>
                    <a:pt x="162713" y="325452"/>
                    <a:pt x="98345" y="382531"/>
                  </a:cubicBezTo>
                  <a:cubicBezTo>
                    <a:pt x="98345" y="382531"/>
                    <a:pt x="6514" y="450515"/>
                    <a:pt x="0" y="571932"/>
                  </a:cubicBezTo>
                  <a:lnTo>
                    <a:pt x="16702" y="573425"/>
                  </a:lnTo>
                  <a:cubicBezTo>
                    <a:pt x="16702" y="573425"/>
                    <a:pt x="43161" y="460272"/>
                    <a:pt x="91315" y="406752"/>
                  </a:cubicBezTo>
                  <a:cubicBezTo>
                    <a:pt x="93180" y="404800"/>
                    <a:pt x="95906" y="402017"/>
                    <a:pt x="99235" y="398630"/>
                  </a:cubicBezTo>
                  <a:cubicBezTo>
                    <a:pt x="107069" y="391398"/>
                    <a:pt x="112579" y="385946"/>
                    <a:pt x="116252" y="381900"/>
                  </a:cubicBezTo>
                  <a:cubicBezTo>
                    <a:pt x="140186" y="358942"/>
                    <a:pt x="173245" y="329614"/>
                    <a:pt x="189172" y="326773"/>
                  </a:cubicBezTo>
                  <a:cubicBezTo>
                    <a:pt x="188592" y="324146"/>
                    <a:pt x="188370" y="321453"/>
                    <a:pt x="188512" y="318766"/>
                  </a:cubicBezTo>
                  <a:cubicBezTo>
                    <a:pt x="188713" y="321349"/>
                    <a:pt x="188942" y="323989"/>
                    <a:pt x="189172" y="326773"/>
                  </a:cubicBezTo>
                  <a:cubicBezTo>
                    <a:pt x="194624" y="390853"/>
                    <a:pt x="318912" y="446784"/>
                    <a:pt x="395361" y="458292"/>
                  </a:cubicBezTo>
                  <a:cubicBezTo>
                    <a:pt x="471810" y="469799"/>
                    <a:pt x="448193" y="438376"/>
                    <a:pt x="421848" y="391771"/>
                  </a:cubicBezTo>
                  <a:cubicBezTo>
                    <a:pt x="395505" y="345167"/>
                    <a:pt x="312139" y="324333"/>
                    <a:pt x="293113" y="302810"/>
                  </a:cubicBezTo>
                  <a:cubicBezTo>
                    <a:pt x="274087" y="281287"/>
                    <a:pt x="313430" y="281287"/>
                    <a:pt x="359490" y="302323"/>
                  </a:cubicBezTo>
                  <a:cubicBezTo>
                    <a:pt x="405549" y="323358"/>
                    <a:pt x="411862" y="379461"/>
                    <a:pt x="485757" y="414873"/>
                  </a:cubicBezTo>
                  <a:cubicBezTo>
                    <a:pt x="559652" y="450285"/>
                    <a:pt x="670854" y="327633"/>
                    <a:pt x="670854" y="327633"/>
                  </a:cubicBezTo>
                  <a:cubicBezTo>
                    <a:pt x="611967" y="324764"/>
                    <a:pt x="527856" y="260683"/>
                    <a:pt x="530898" y="241111"/>
                  </a:cubicBezTo>
                  <a:cubicBezTo>
                    <a:pt x="533940" y="221540"/>
                    <a:pt x="673666" y="274859"/>
                    <a:pt x="697542" y="277442"/>
                  </a:cubicBezTo>
                  <a:cubicBezTo>
                    <a:pt x="721418" y="280025"/>
                    <a:pt x="775771" y="250295"/>
                    <a:pt x="784179" y="154044"/>
                  </a:cubicBezTo>
                  <a:cubicBezTo>
                    <a:pt x="792587" y="57794"/>
                    <a:pt x="634667" y="31163"/>
                    <a:pt x="634667" y="31163"/>
                  </a:cubicBezTo>
                  <a:close/>
                </a:path>
              </a:pathLst>
            </a:custGeom>
            <a:solidFill>
              <a:srgbClr val="93B3F4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16681" y="4096707"/>
              <a:ext cx="747547" cy="586682"/>
            </a:xfrm>
            <a:custGeom>
              <a:avLst/>
              <a:gdLst>
                <a:gd name="connsiteX0" fmla="*/ 633922 w 747547"/>
                <a:gd name="connsiteY0" fmla="*/ 447646 h 586682"/>
                <a:gd name="connsiteX1" fmla="*/ 726098 w 747547"/>
                <a:gd name="connsiteY1" fmla="*/ 219503 h 586682"/>
                <a:gd name="connsiteX2" fmla="*/ 592455 w 747547"/>
                <a:gd name="connsiteY2" fmla="*/ 118116 h 586682"/>
                <a:gd name="connsiteX3" fmla="*/ 592455 w 747547"/>
                <a:gd name="connsiteY3" fmla="*/ 318594 h 586682"/>
                <a:gd name="connsiteX4" fmla="*/ 567115 w 747547"/>
                <a:gd name="connsiteY4" fmla="*/ 97368 h 586682"/>
                <a:gd name="connsiteX5" fmla="*/ 313633 w 747547"/>
                <a:gd name="connsiteY5" fmla="*/ 16729 h 586682"/>
                <a:gd name="connsiteX6" fmla="*/ 389680 w 747547"/>
                <a:gd name="connsiteY6" fmla="*/ 203260 h 586682"/>
                <a:gd name="connsiteX7" fmla="*/ 226107 w 747547"/>
                <a:gd name="connsiteY7" fmla="*/ 5078 h 586682"/>
                <a:gd name="connsiteX8" fmla="*/ 9500 w 747547"/>
                <a:gd name="connsiteY8" fmla="*/ 81125 h 586682"/>
                <a:gd name="connsiteX9" fmla="*/ 55588 w 747547"/>
                <a:gd name="connsiteY9" fmla="*/ 253968 h 586682"/>
                <a:gd name="connsiteX10" fmla="*/ 256066 w 747547"/>
                <a:gd name="connsiteY10" fmla="*/ 281604 h 586682"/>
                <a:gd name="connsiteX11" fmla="*/ 64800 w 747547"/>
                <a:gd name="connsiteY11" fmla="*/ 320776 h 586682"/>
                <a:gd name="connsiteX12" fmla="*/ 235318 w 747547"/>
                <a:gd name="connsiteY12" fmla="*/ 493619 h 586682"/>
                <a:gd name="connsiteX13" fmla="*/ 421850 w 747547"/>
                <a:gd name="connsiteY13" fmla="*/ 419867 h 586682"/>
                <a:gd name="connsiteX14" fmla="*/ 495602 w 747547"/>
                <a:gd name="connsiteY14" fmla="*/ 447531 h 586682"/>
                <a:gd name="connsiteX15" fmla="*/ 315843 w 747547"/>
                <a:gd name="connsiteY15" fmla="*/ 493934 h 586682"/>
                <a:gd name="connsiteX16" fmla="*/ 318167 w 747547"/>
                <a:gd name="connsiteY16" fmla="*/ 578849 h 586682"/>
                <a:gd name="connsiteX17" fmla="*/ 601580 w 747547"/>
                <a:gd name="connsiteY17" fmla="*/ 516634 h 58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47547" h="586682">
                  <a:moveTo>
                    <a:pt x="633922" y="447646"/>
                  </a:moveTo>
                  <a:cubicBezTo>
                    <a:pt x="633922" y="447646"/>
                    <a:pt x="806765" y="350850"/>
                    <a:pt x="726098" y="219503"/>
                  </a:cubicBezTo>
                  <a:cubicBezTo>
                    <a:pt x="726098" y="219503"/>
                    <a:pt x="661586" y="138864"/>
                    <a:pt x="592455" y="118116"/>
                  </a:cubicBezTo>
                  <a:cubicBezTo>
                    <a:pt x="592455" y="118116"/>
                    <a:pt x="629331" y="313974"/>
                    <a:pt x="592455" y="318594"/>
                  </a:cubicBezTo>
                  <a:cubicBezTo>
                    <a:pt x="555579" y="323215"/>
                    <a:pt x="567115" y="97368"/>
                    <a:pt x="567115" y="97368"/>
                  </a:cubicBezTo>
                  <a:cubicBezTo>
                    <a:pt x="567115" y="97368"/>
                    <a:pt x="385060" y="9813"/>
                    <a:pt x="313633" y="16729"/>
                  </a:cubicBezTo>
                  <a:cubicBezTo>
                    <a:pt x="313633" y="16729"/>
                    <a:pt x="426556" y="207995"/>
                    <a:pt x="389680" y="203260"/>
                  </a:cubicBezTo>
                  <a:cubicBezTo>
                    <a:pt x="352805" y="198526"/>
                    <a:pt x="226107" y="5078"/>
                    <a:pt x="226107" y="5078"/>
                  </a:cubicBezTo>
                  <a:cubicBezTo>
                    <a:pt x="226107" y="5078"/>
                    <a:pt x="39575" y="-29359"/>
                    <a:pt x="9500" y="81125"/>
                  </a:cubicBezTo>
                  <a:cubicBezTo>
                    <a:pt x="-20574" y="191610"/>
                    <a:pt x="27924" y="247052"/>
                    <a:pt x="55588" y="253968"/>
                  </a:cubicBezTo>
                  <a:cubicBezTo>
                    <a:pt x="83252" y="260885"/>
                    <a:pt x="260658" y="258560"/>
                    <a:pt x="256066" y="281604"/>
                  </a:cubicBezTo>
                  <a:cubicBezTo>
                    <a:pt x="251475" y="304648"/>
                    <a:pt x="131635" y="341524"/>
                    <a:pt x="64800" y="320776"/>
                  </a:cubicBezTo>
                  <a:cubicBezTo>
                    <a:pt x="64800" y="320776"/>
                    <a:pt x="138523" y="502830"/>
                    <a:pt x="235318" y="493619"/>
                  </a:cubicBezTo>
                  <a:cubicBezTo>
                    <a:pt x="332114" y="484407"/>
                    <a:pt x="362045" y="424487"/>
                    <a:pt x="421850" y="419867"/>
                  </a:cubicBezTo>
                  <a:cubicBezTo>
                    <a:pt x="481655" y="415247"/>
                    <a:pt x="525533" y="431346"/>
                    <a:pt x="495602" y="447531"/>
                  </a:cubicBezTo>
                  <a:cubicBezTo>
                    <a:pt x="465671" y="463716"/>
                    <a:pt x="364255" y="452811"/>
                    <a:pt x="315843" y="493934"/>
                  </a:cubicBezTo>
                  <a:cubicBezTo>
                    <a:pt x="267431" y="535057"/>
                    <a:pt x="228288" y="560426"/>
                    <a:pt x="318167" y="578849"/>
                  </a:cubicBezTo>
                  <a:cubicBezTo>
                    <a:pt x="408047" y="597273"/>
                    <a:pt x="569325" y="585765"/>
                    <a:pt x="601580" y="516634"/>
                  </a:cubicBezTo>
                  <a:close/>
                </a:path>
              </a:pathLst>
            </a:custGeom>
            <a:solidFill>
              <a:srgbClr val="93B3F4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211412" y="4212642"/>
              <a:ext cx="630476" cy="751292"/>
            </a:xfrm>
            <a:custGeom>
              <a:avLst/>
              <a:gdLst>
                <a:gd name="connsiteX0" fmla="*/ 585279 w 630476"/>
                <a:gd name="connsiteY0" fmla="*/ 500019 h 751292"/>
                <a:gd name="connsiteX1" fmla="*/ 539191 w 630476"/>
                <a:gd name="connsiteY1" fmla="*/ 331825 h 751292"/>
                <a:gd name="connsiteX2" fmla="*/ 0 w 630476"/>
                <a:gd name="connsiteY2" fmla="*/ 0 h 751292"/>
                <a:gd name="connsiteX3" fmla="*/ 506936 w 630476"/>
                <a:gd name="connsiteY3" fmla="*/ 400928 h 751292"/>
                <a:gd name="connsiteX4" fmla="*/ 565650 w 630476"/>
                <a:gd name="connsiteY4" fmla="*/ 492128 h 751292"/>
                <a:gd name="connsiteX5" fmla="*/ 577760 w 630476"/>
                <a:gd name="connsiteY5" fmla="*/ 517783 h 751292"/>
                <a:gd name="connsiteX6" fmla="*/ 577760 w 630476"/>
                <a:gd name="connsiteY6" fmla="*/ 517783 h 751292"/>
                <a:gd name="connsiteX7" fmla="*/ 583270 w 630476"/>
                <a:gd name="connsiteY7" fmla="*/ 530008 h 751292"/>
                <a:gd name="connsiteX8" fmla="*/ 598164 w 630476"/>
                <a:gd name="connsiteY8" fmla="*/ 746155 h 751292"/>
                <a:gd name="connsiteX9" fmla="*/ 617363 w 630476"/>
                <a:gd name="connsiteY9" fmla="*/ 751292 h 751292"/>
                <a:gd name="connsiteX10" fmla="*/ 585279 w 630476"/>
                <a:gd name="connsiteY10" fmla="*/ 500019 h 75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0476" h="751292">
                  <a:moveTo>
                    <a:pt x="585279" y="500019"/>
                  </a:moveTo>
                  <a:cubicBezTo>
                    <a:pt x="536896" y="410168"/>
                    <a:pt x="539191" y="331825"/>
                    <a:pt x="539191" y="331825"/>
                  </a:cubicBezTo>
                  <a:cubicBezTo>
                    <a:pt x="483892" y="156773"/>
                    <a:pt x="0" y="0"/>
                    <a:pt x="0" y="0"/>
                  </a:cubicBezTo>
                  <a:cubicBezTo>
                    <a:pt x="615239" y="248862"/>
                    <a:pt x="506936" y="400928"/>
                    <a:pt x="506936" y="400928"/>
                  </a:cubicBezTo>
                  <a:cubicBezTo>
                    <a:pt x="523523" y="410599"/>
                    <a:pt x="548374" y="456744"/>
                    <a:pt x="565650" y="492128"/>
                  </a:cubicBezTo>
                  <a:cubicBezTo>
                    <a:pt x="568089" y="498125"/>
                    <a:pt x="571992" y="506476"/>
                    <a:pt x="577760" y="517783"/>
                  </a:cubicBezTo>
                  <a:lnTo>
                    <a:pt x="577760" y="517783"/>
                  </a:lnTo>
                  <a:cubicBezTo>
                    <a:pt x="580113" y="522891"/>
                    <a:pt x="581979" y="527081"/>
                    <a:pt x="583270" y="530008"/>
                  </a:cubicBezTo>
                  <a:cubicBezTo>
                    <a:pt x="614837" y="609269"/>
                    <a:pt x="598164" y="746155"/>
                    <a:pt x="598164" y="746155"/>
                  </a:cubicBezTo>
                  <a:lnTo>
                    <a:pt x="617363" y="751292"/>
                  </a:lnTo>
                  <a:cubicBezTo>
                    <a:pt x="659920" y="613230"/>
                    <a:pt x="585279" y="500019"/>
                    <a:pt x="585279" y="500019"/>
                  </a:cubicBezTo>
                  <a:close/>
                </a:path>
              </a:pathLst>
            </a:custGeom>
            <a:solidFill>
              <a:srgbClr val="3E4DCE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875805" y="3821300"/>
              <a:ext cx="985381" cy="773375"/>
            </a:xfrm>
            <a:custGeom>
              <a:avLst/>
              <a:gdLst>
                <a:gd name="connsiteX0" fmla="*/ 149775 w 985381"/>
                <a:gd name="connsiteY0" fmla="*/ 589553 h 773375"/>
                <a:gd name="connsiteX1" fmla="*/ 28271 w 985381"/>
                <a:gd name="connsiteY1" fmla="*/ 288864 h 773375"/>
                <a:gd name="connsiteX2" fmla="*/ 204443 w 985381"/>
                <a:gd name="connsiteY2" fmla="*/ 155193 h 773375"/>
                <a:gd name="connsiteX3" fmla="*/ 204443 w 985381"/>
                <a:gd name="connsiteY3" fmla="*/ 419465 h 773375"/>
                <a:gd name="connsiteX4" fmla="*/ 237846 w 985381"/>
                <a:gd name="connsiteY4" fmla="*/ 128017 h 773375"/>
                <a:gd name="connsiteX5" fmla="*/ 571967 w 985381"/>
                <a:gd name="connsiteY5" fmla="*/ 21837 h 773375"/>
                <a:gd name="connsiteX6" fmla="*/ 471728 w 985381"/>
                <a:gd name="connsiteY6" fmla="*/ 267887 h 773375"/>
                <a:gd name="connsiteX7" fmla="*/ 687387 w 985381"/>
                <a:gd name="connsiteY7" fmla="*/ 6742 h 773375"/>
                <a:gd name="connsiteX8" fmla="*/ 972924 w 985381"/>
                <a:gd name="connsiteY8" fmla="*/ 106982 h 773375"/>
                <a:gd name="connsiteX9" fmla="*/ 912173 w 985381"/>
                <a:gd name="connsiteY9" fmla="*/ 334780 h 773375"/>
                <a:gd name="connsiteX10" fmla="*/ 647900 w 985381"/>
                <a:gd name="connsiteY10" fmla="*/ 371225 h 773375"/>
                <a:gd name="connsiteX11" fmla="*/ 900034 w 985381"/>
                <a:gd name="connsiteY11" fmla="*/ 422880 h 773375"/>
                <a:gd name="connsiteX12" fmla="*/ 675248 w 985381"/>
                <a:gd name="connsiteY12" fmla="*/ 650678 h 773375"/>
                <a:gd name="connsiteX13" fmla="*/ 429199 w 985381"/>
                <a:gd name="connsiteY13" fmla="*/ 553481 h 773375"/>
                <a:gd name="connsiteX14" fmla="*/ 332002 w 985381"/>
                <a:gd name="connsiteY14" fmla="*/ 589926 h 773375"/>
                <a:gd name="connsiteX15" fmla="*/ 568926 w 985381"/>
                <a:gd name="connsiteY15" fmla="*/ 651137 h 773375"/>
                <a:gd name="connsiteX16" fmla="*/ 566056 w 985381"/>
                <a:gd name="connsiteY16" fmla="*/ 763056 h 773375"/>
                <a:gd name="connsiteX17" fmla="*/ 192418 w 985381"/>
                <a:gd name="connsiteY17" fmla="*/ 681040 h 77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85381" h="773375">
                  <a:moveTo>
                    <a:pt x="149775" y="589553"/>
                  </a:moveTo>
                  <a:cubicBezTo>
                    <a:pt x="149775" y="589553"/>
                    <a:pt x="-78052" y="461994"/>
                    <a:pt x="28271" y="288864"/>
                  </a:cubicBezTo>
                  <a:cubicBezTo>
                    <a:pt x="28271" y="288864"/>
                    <a:pt x="113301" y="182685"/>
                    <a:pt x="204443" y="155193"/>
                  </a:cubicBezTo>
                  <a:cubicBezTo>
                    <a:pt x="204443" y="155193"/>
                    <a:pt x="155830" y="413467"/>
                    <a:pt x="204443" y="419465"/>
                  </a:cubicBezTo>
                  <a:cubicBezTo>
                    <a:pt x="253056" y="425463"/>
                    <a:pt x="237846" y="128017"/>
                    <a:pt x="237846" y="128017"/>
                  </a:cubicBezTo>
                  <a:cubicBezTo>
                    <a:pt x="237846" y="128017"/>
                    <a:pt x="477812" y="12568"/>
                    <a:pt x="571967" y="21837"/>
                  </a:cubicBezTo>
                  <a:cubicBezTo>
                    <a:pt x="571967" y="21837"/>
                    <a:pt x="423144" y="273942"/>
                    <a:pt x="471728" y="267887"/>
                  </a:cubicBezTo>
                  <a:cubicBezTo>
                    <a:pt x="520312" y="261831"/>
                    <a:pt x="687387" y="6742"/>
                    <a:pt x="687387" y="6742"/>
                  </a:cubicBezTo>
                  <a:cubicBezTo>
                    <a:pt x="687387" y="6742"/>
                    <a:pt x="933437" y="-38829"/>
                    <a:pt x="972924" y="106982"/>
                  </a:cubicBezTo>
                  <a:cubicBezTo>
                    <a:pt x="1012412" y="252792"/>
                    <a:pt x="948618" y="325683"/>
                    <a:pt x="912173" y="334780"/>
                  </a:cubicBezTo>
                  <a:cubicBezTo>
                    <a:pt x="875727" y="343877"/>
                    <a:pt x="641845" y="340864"/>
                    <a:pt x="647900" y="371225"/>
                  </a:cubicBezTo>
                  <a:cubicBezTo>
                    <a:pt x="653955" y="401587"/>
                    <a:pt x="811933" y="450200"/>
                    <a:pt x="900034" y="422880"/>
                  </a:cubicBezTo>
                  <a:cubicBezTo>
                    <a:pt x="900034" y="422880"/>
                    <a:pt x="802836" y="662846"/>
                    <a:pt x="675248" y="650678"/>
                  </a:cubicBezTo>
                  <a:cubicBezTo>
                    <a:pt x="547661" y="638511"/>
                    <a:pt x="508174" y="559565"/>
                    <a:pt x="429199" y="553481"/>
                  </a:cubicBezTo>
                  <a:cubicBezTo>
                    <a:pt x="350224" y="547397"/>
                    <a:pt x="292514" y="568662"/>
                    <a:pt x="332002" y="589926"/>
                  </a:cubicBezTo>
                  <a:cubicBezTo>
                    <a:pt x="371489" y="611191"/>
                    <a:pt x="505160" y="596900"/>
                    <a:pt x="568926" y="651137"/>
                  </a:cubicBezTo>
                  <a:cubicBezTo>
                    <a:pt x="632691" y="705375"/>
                    <a:pt x="684374" y="738778"/>
                    <a:pt x="566056" y="763056"/>
                  </a:cubicBezTo>
                  <a:cubicBezTo>
                    <a:pt x="447737" y="787334"/>
                    <a:pt x="234948" y="772153"/>
                    <a:pt x="192418" y="681040"/>
                  </a:cubicBezTo>
                  <a:close/>
                </a:path>
              </a:pathLst>
            </a:custGeom>
            <a:solidFill>
              <a:srgbClr val="BED2FA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905248" y="3973451"/>
              <a:ext cx="831103" cy="990368"/>
            </a:xfrm>
            <a:custGeom>
              <a:avLst/>
              <a:gdLst>
                <a:gd name="connsiteX0" fmla="*/ 831103 w 831103"/>
                <a:gd name="connsiteY0" fmla="*/ 0 h 990368"/>
                <a:gd name="connsiteX1" fmla="*/ 120331 w 831103"/>
                <a:gd name="connsiteY1" fmla="*/ 437402 h 990368"/>
                <a:gd name="connsiteX2" fmla="*/ 59551 w 831103"/>
                <a:gd name="connsiteY2" fmla="*/ 659145 h 990368"/>
                <a:gd name="connsiteX3" fmla="*/ 17280 w 831103"/>
                <a:gd name="connsiteY3" fmla="*/ 990368 h 990368"/>
                <a:gd name="connsiteX4" fmla="*/ 42591 w 831103"/>
                <a:gd name="connsiteY4" fmla="*/ 983567 h 990368"/>
                <a:gd name="connsiteX5" fmla="*/ 62220 w 831103"/>
                <a:gd name="connsiteY5" fmla="*/ 698661 h 990368"/>
                <a:gd name="connsiteX6" fmla="*/ 69480 w 831103"/>
                <a:gd name="connsiteY6" fmla="*/ 682562 h 990368"/>
                <a:gd name="connsiteX7" fmla="*/ 69480 w 831103"/>
                <a:gd name="connsiteY7" fmla="*/ 682562 h 990368"/>
                <a:gd name="connsiteX8" fmla="*/ 85464 w 831103"/>
                <a:gd name="connsiteY8" fmla="*/ 648728 h 990368"/>
                <a:gd name="connsiteX9" fmla="*/ 162947 w 831103"/>
                <a:gd name="connsiteY9" fmla="*/ 528544 h 990368"/>
                <a:gd name="connsiteX10" fmla="*/ 831103 w 831103"/>
                <a:gd name="connsiteY10" fmla="*/ 0 h 990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1103" h="990368">
                  <a:moveTo>
                    <a:pt x="831103" y="0"/>
                  </a:moveTo>
                  <a:cubicBezTo>
                    <a:pt x="831103" y="0"/>
                    <a:pt x="193222" y="206620"/>
                    <a:pt x="120331" y="437402"/>
                  </a:cubicBezTo>
                  <a:cubicBezTo>
                    <a:pt x="120331" y="437402"/>
                    <a:pt x="123345" y="540712"/>
                    <a:pt x="59551" y="659145"/>
                  </a:cubicBezTo>
                  <a:cubicBezTo>
                    <a:pt x="59551" y="659145"/>
                    <a:pt x="-38794" y="808543"/>
                    <a:pt x="17280" y="990368"/>
                  </a:cubicBezTo>
                  <a:lnTo>
                    <a:pt x="42591" y="983567"/>
                  </a:lnTo>
                  <a:cubicBezTo>
                    <a:pt x="42591" y="983567"/>
                    <a:pt x="20465" y="803148"/>
                    <a:pt x="62220" y="698661"/>
                  </a:cubicBezTo>
                  <a:cubicBezTo>
                    <a:pt x="63913" y="694816"/>
                    <a:pt x="66409" y="689306"/>
                    <a:pt x="69480" y="682562"/>
                  </a:cubicBezTo>
                  <a:lnTo>
                    <a:pt x="69480" y="682562"/>
                  </a:lnTo>
                  <a:cubicBezTo>
                    <a:pt x="77114" y="667640"/>
                    <a:pt x="82221" y="656735"/>
                    <a:pt x="85464" y="648728"/>
                  </a:cubicBezTo>
                  <a:cubicBezTo>
                    <a:pt x="108221" y="602066"/>
                    <a:pt x="140993" y="541286"/>
                    <a:pt x="162947" y="528544"/>
                  </a:cubicBezTo>
                  <a:cubicBezTo>
                    <a:pt x="162832" y="528544"/>
                    <a:pt x="20092" y="328066"/>
                    <a:pt x="831103" y="0"/>
                  </a:cubicBezTo>
                  <a:close/>
                </a:path>
              </a:pathLst>
            </a:custGeom>
            <a:solidFill>
              <a:srgbClr val="3E4DCE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571647" y="4911906"/>
              <a:ext cx="892481" cy="446241"/>
            </a:xfrm>
            <a:custGeom>
              <a:avLst/>
              <a:gdLst>
                <a:gd name="connsiteX0" fmla="*/ 446241 w 892481"/>
                <a:gd name="connsiteY0" fmla="*/ 446241 h 446241"/>
                <a:gd name="connsiteX1" fmla="*/ 892482 w 892481"/>
                <a:gd name="connsiteY1" fmla="*/ 0 h 446241"/>
                <a:gd name="connsiteX2" fmla="*/ 0 w 892481"/>
                <a:gd name="connsiteY2" fmla="*/ 0 h 446241"/>
                <a:gd name="connsiteX3" fmla="*/ 446241 w 892481"/>
                <a:gd name="connsiteY3" fmla="*/ 446241 h 44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2481" h="446241">
                  <a:moveTo>
                    <a:pt x="446241" y="446241"/>
                  </a:moveTo>
                  <a:cubicBezTo>
                    <a:pt x="692693" y="446241"/>
                    <a:pt x="892482" y="246452"/>
                    <a:pt x="892482" y="0"/>
                  </a:cubicBezTo>
                  <a:lnTo>
                    <a:pt x="0" y="0"/>
                  </a:lnTo>
                  <a:cubicBezTo>
                    <a:pt x="0" y="246452"/>
                    <a:pt x="199789" y="446241"/>
                    <a:pt x="446241" y="446241"/>
                  </a:cubicBezTo>
                  <a:close/>
                </a:path>
              </a:pathLst>
            </a:custGeom>
            <a:solidFill>
              <a:srgbClr val="EF7674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626028" y="4911906"/>
              <a:ext cx="501655" cy="446288"/>
            </a:xfrm>
            <a:custGeom>
              <a:avLst/>
              <a:gdLst>
                <a:gd name="connsiteX0" fmla="*/ 501655 w 501655"/>
                <a:gd name="connsiteY0" fmla="*/ 442826 h 446288"/>
                <a:gd name="connsiteX1" fmla="*/ 3416 w 501655"/>
                <a:gd name="connsiteY1" fmla="*/ 54841 h 446288"/>
                <a:gd name="connsiteX2" fmla="*/ 0 w 501655"/>
                <a:gd name="connsiteY2" fmla="*/ 0 h 446288"/>
                <a:gd name="connsiteX3" fmla="*/ 110857 w 501655"/>
                <a:gd name="connsiteY3" fmla="*/ 0 h 446288"/>
                <a:gd name="connsiteX4" fmla="*/ 501656 w 501655"/>
                <a:gd name="connsiteY4" fmla="*/ 442826 h 446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1655" h="446288">
                  <a:moveTo>
                    <a:pt x="501655" y="442826"/>
                  </a:moveTo>
                  <a:cubicBezTo>
                    <a:pt x="256931" y="473272"/>
                    <a:pt x="33862" y="299565"/>
                    <a:pt x="3416" y="54841"/>
                  </a:cubicBezTo>
                  <a:cubicBezTo>
                    <a:pt x="1153" y="36648"/>
                    <a:pt x="12" y="18333"/>
                    <a:pt x="0" y="0"/>
                  </a:cubicBezTo>
                  <a:lnTo>
                    <a:pt x="110857" y="0"/>
                  </a:lnTo>
                  <a:cubicBezTo>
                    <a:pt x="110874" y="225016"/>
                    <a:pt x="278388" y="414831"/>
                    <a:pt x="501656" y="442826"/>
                  </a:cubicBezTo>
                  <a:close/>
                </a:path>
              </a:pathLst>
            </a:custGeom>
            <a:solidFill>
              <a:srgbClr val="FC9796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565477" y="5327469"/>
              <a:ext cx="904821" cy="55041"/>
            </a:xfrm>
            <a:custGeom>
              <a:avLst/>
              <a:gdLst>
                <a:gd name="connsiteX0" fmla="*/ 849781 w 904821"/>
                <a:gd name="connsiteY0" fmla="*/ 0 h 55041"/>
                <a:gd name="connsiteX1" fmla="*/ 55041 w 904821"/>
                <a:gd name="connsiteY1" fmla="*/ 0 h 55041"/>
                <a:gd name="connsiteX2" fmla="*/ 0 w 904821"/>
                <a:gd name="connsiteY2" fmla="*/ 55041 h 55041"/>
                <a:gd name="connsiteX3" fmla="*/ 904822 w 904821"/>
                <a:gd name="connsiteY3" fmla="*/ 55041 h 55041"/>
                <a:gd name="connsiteX4" fmla="*/ 849781 w 904821"/>
                <a:gd name="connsiteY4" fmla="*/ 0 h 55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21" h="55041">
                  <a:moveTo>
                    <a:pt x="849781" y="0"/>
                  </a:moveTo>
                  <a:lnTo>
                    <a:pt x="55041" y="0"/>
                  </a:lnTo>
                  <a:cubicBezTo>
                    <a:pt x="24643" y="0"/>
                    <a:pt x="0" y="24643"/>
                    <a:pt x="0" y="55041"/>
                  </a:cubicBezTo>
                  <a:lnTo>
                    <a:pt x="904822" y="55041"/>
                  </a:lnTo>
                  <a:cubicBezTo>
                    <a:pt x="904822" y="24643"/>
                    <a:pt x="880179" y="0"/>
                    <a:pt x="849781" y="0"/>
                  </a:cubicBezTo>
                  <a:close/>
                </a:path>
              </a:pathLst>
            </a:custGeom>
            <a:solidFill>
              <a:srgbClr val="EF7674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556625" y="4911891"/>
              <a:ext cx="917362" cy="13717"/>
            </a:xfrm>
            <a:custGeom>
              <a:avLst/>
              <a:gdLst>
                <a:gd name="connsiteX0" fmla="*/ 910833 w 917362"/>
                <a:gd name="connsiteY0" fmla="*/ 15 h 13717"/>
                <a:gd name="connsiteX1" fmla="*/ 7302 w 917362"/>
                <a:gd name="connsiteY1" fmla="*/ 15 h 13717"/>
                <a:gd name="connsiteX2" fmla="*/ 15 w 917362"/>
                <a:gd name="connsiteY2" fmla="*/ 6415 h 13717"/>
                <a:gd name="connsiteX3" fmla="*/ 6415 w 917362"/>
                <a:gd name="connsiteY3" fmla="*/ 13703 h 13717"/>
                <a:gd name="connsiteX4" fmla="*/ 7302 w 917362"/>
                <a:gd name="connsiteY4" fmla="*/ 13703 h 13717"/>
                <a:gd name="connsiteX5" fmla="*/ 910948 w 917362"/>
                <a:gd name="connsiteY5" fmla="*/ 13703 h 13717"/>
                <a:gd name="connsiteX6" fmla="*/ 917348 w 917362"/>
                <a:gd name="connsiteY6" fmla="*/ 6415 h 13717"/>
                <a:gd name="connsiteX7" fmla="*/ 910948 w 917362"/>
                <a:gd name="connsiteY7" fmla="*/ 14 h 1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7362" h="13717">
                  <a:moveTo>
                    <a:pt x="910833" y="15"/>
                  </a:moveTo>
                  <a:lnTo>
                    <a:pt x="7302" y="15"/>
                  </a:lnTo>
                  <a:cubicBezTo>
                    <a:pt x="3522" y="-230"/>
                    <a:pt x="259" y="2636"/>
                    <a:pt x="15" y="6415"/>
                  </a:cubicBezTo>
                  <a:cubicBezTo>
                    <a:pt x="-230" y="10195"/>
                    <a:pt x="2635" y="13458"/>
                    <a:pt x="6415" y="13703"/>
                  </a:cubicBezTo>
                  <a:cubicBezTo>
                    <a:pt x="6711" y="13722"/>
                    <a:pt x="7007" y="13722"/>
                    <a:pt x="7302" y="13703"/>
                  </a:cubicBezTo>
                  <a:lnTo>
                    <a:pt x="910948" y="13703"/>
                  </a:lnTo>
                  <a:cubicBezTo>
                    <a:pt x="914727" y="13458"/>
                    <a:pt x="917593" y="10195"/>
                    <a:pt x="917348" y="6415"/>
                  </a:cubicBezTo>
                  <a:cubicBezTo>
                    <a:pt x="917126" y="2976"/>
                    <a:pt x="914386" y="237"/>
                    <a:pt x="910948" y="14"/>
                  </a:cubicBezTo>
                  <a:close/>
                </a:path>
              </a:pathLst>
            </a:custGeom>
            <a:solidFill>
              <a:srgbClr val="AF4E4E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4156396" y="2497178"/>
              <a:ext cx="811302" cy="231886"/>
            </a:xfrm>
            <a:custGeom>
              <a:avLst/>
              <a:gdLst>
                <a:gd name="connsiteX0" fmla="*/ 754551 w 811302"/>
                <a:gd name="connsiteY0" fmla="*/ 64802 h 231886"/>
                <a:gd name="connsiteX1" fmla="*/ 702667 w 811302"/>
                <a:gd name="connsiteY1" fmla="*/ 98894 h 231886"/>
                <a:gd name="connsiteX2" fmla="*/ 702667 w 811302"/>
                <a:gd name="connsiteY2" fmla="*/ 98894 h 231886"/>
                <a:gd name="connsiteX3" fmla="*/ 453949 w 811302"/>
                <a:gd name="connsiteY3" fmla="*/ 139071 h 231886"/>
                <a:gd name="connsiteX4" fmla="*/ 257803 w 811302"/>
                <a:gd name="connsiteY4" fmla="*/ 83886 h 231886"/>
                <a:gd name="connsiteX5" fmla="*/ 66422 w 811302"/>
                <a:gd name="connsiteY5" fmla="*/ 61 h 231886"/>
                <a:gd name="connsiteX6" fmla="*/ 60682 w 811302"/>
                <a:gd name="connsiteY6" fmla="*/ 157896 h 231886"/>
                <a:gd name="connsiteX7" fmla="*/ 212089 w 811302"/>
                <a:gd name="connsiteY7" fmla="*/ 198560 h 231886"/>
                <a:gd name="connsiteX8" fmla="*/ 212089 w 811302"/>
                <a:gd name="connsiteY8" fmla="*/ 198560 h 231886"/>
                <a:gd name="connsiteX9" fmla="*/ 469072 w 811302"/>
                <a:gd name="connsiteY9" fmla="*/ 230615 h 231886"/>
                <a:gd name="connsiteX10" fmla="*/ 725309 w 811302"/>
                <a:gd name="connsiteY10" fmla="*/ 138382 h 231886"/>
                <a:gd name="connsiteX11" fmla="*/ 725309 w 811302"/>
                <a:gd name="connsiteY11" fmla="*/ 138382 h 231886"/>
                <a:gd name="connsiteX12" fmla="*/ 725481 w 811302"/>
                <a:gd name="connsiteY12" fmla="*/ 138382 h 231886"/>
                <a:gd name="connsiteX13" fmla="*/ 726371 w 811302"/>
                <a:gd name="connsiteY13" fmla="*/ 137951 h 231886"/>
                <a:gd name="connsiteX14" fmla="*/ 762988 w 811302"/>
                <a:gd name="connsiteY14" fmla="*/ 127993 h 231886"/>
                <a:gd name="connsiteX15" fmla="*/ 811286 w 811302"/>
                <a:gd name="connsiteY15" fmla="*/ 94877 h 231886"/>
                <a:gd name="connsiteX16" fmla="*/ 754551 w 811302"/>
                <a:gd name="connsiteY16" fmla="*/ 64802 h 23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11302" h="231886">
                  <a:moveTo>
                    <a:pt x="754551" y="64802"/>
                  </a:moveTo>
                  <a:cubicBezTo>
                    <a:pt x="741638" y="62851"/>
                    <a:pt x="702667" y="98894"/>
                    <a:pt x="702667" y="98894"/>
                  </a:cubicBezTo>
                  <a:lnTo>
                    <a:pt x="702667" y="98894"/>
                  </a:lnTo>
                  <a:cubicBezTo>
                    <a:pt x="619445" y="108508"/>
                    <a:pt x="497740" y="130461"/>
                    <a:pt x="453949" y="139071"/>
                  </a:cubicBezTo>
                  <a:cubicBezTo>
                    <a:pt x="422869" y="145040"/>
                    <a:pt x="339390" y="116572"/>
                    <a:pt x="257803" y="83886"/>
                  </a:cubicBezTo>
                  <a:cubicBezTo>
                    <a:pt x="160778" y="44973"/>
                    <a:pt x="66422" y="61"/>
                    <a:pt x="66422" y="61"/>
                  </a:cubicBezTo>
                  <a:cubicBezTo>
                    <a:pt x="12586" y="-2808"/>
                    <a:pt x="-48539" y="95537"/>
                    <a:pt x="60682" y="157896"/>
                  </a:cubicBezTo>
                  <a:cubicBezTo>
                    <a:pt x="77356" y="167423"/>
                    <a:pt x="139972" y="183723"/>
                    <a:pt x="212089" y="198560"/>
                  </a:cubicBezTo>
                  <a:lnTo>
                    <a:pt x="212089" y="198560"/>
                  </a:lnTo>
                  <a:cubicBezTo>
                    <a:pt x="311553" y="219078"/>
                    <a:pt x="429068" y="236871"/>
                    <a:pt x="469072" y="230615"/>
                  </a:cubicBezTo>
                  <a:cubicBezTo>
                    <a:pt x="515533" y="223354"/>
                    <a:pt x="646995" y="175229"/>
                    <a:pt x="725309" y="138382"/>
                  </a:cubicBezTo>
                  <a:lnTo>
                    <a:pt x="725309" y="138382"/>
                  </a:lnTo>
                  <a:lnTo>
                    <a:pt x="725481" y="138382"/>
                  </a:lnTo>
                  <a:lnTo>
                    <a:pt x="726371" y="137951"/>
                  </a:lnTo>
                  <a:cubicBezTo>
                    <a:pt x="731049" y="135770"/>
                    <a:pt x="750218" y="127247"/>
                    <a:pt x="762988" y="127993"/>
                  </a:cubicBezTo>
                  <a:cubicBezTo>
                    <a:pt x="777653" y="128854"/>
                    <a:pt x="810281" y="102166"/>
                    <a:pt x="811286" y="94877"/>
                  </a:cubicBezTo>
                  <a:cubicBezTo>
                    <a:pt x="812290" y="87588"/>
                    <a:pt x="767494" y="66782"/>
                    <a:pt x="754551" y="64802"/>
                  </a:cubicBezTo>
                  <a:close/>
                </a:path>
              </a:pathLst>
            </a:custGeom>
            <a:solidFill>
              <a:srgbClr val="EA8888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3987756" y="2956394"/>
              <a:ext cx="821574" cy="852191"/>
            </a:xfrm>
            <a:custGeom>
              <a:avLst/>
              <a:gdLst>
                <a:gd name="connsiteX0" fmla="*/ 821574 w 821574"/>
                <a:gd name="connsiteY0" fmla="*/ 842893 h 852191"/>
                <a:gd name="connsiteX1" fmla="*/ 775659 w 821574"/>
                <a:gd name="connsiteY1" fmla="*/ 852191 h 852191"/>
                <a:gd name="connsiteX2" fmla="*/ 533570 w 821574"/>
                <a:gd name="connsiteY2" fmla="*/ 517439 h 852191"/>
                <a:gd name="connsiteX3" fmla="*/ 289845 w 821574"/>
                <a:gd name="connsiteY3" fmla="*/ 411632 h 852191"/>
                <a:gd name="connsiteX4" fmla="*/ 34784 w 821574"/>
                <a:gd name="connsiteY4" fmla="*/ 293027 h 852191"/>
                <a:gd name="connsiteX5" fmla="*/ 102251 w 821574"/>
                <a:gd name="connsiteY5" fmla="*/ 0 h 852191"/>
                <a:gd name="connsiteX6" fmla="*/ 448052 w 821574"/>
                <a:gd name="connsiteY6" fmla="*/ 224326 h 852191"/>
                <a:gd name="connsiteX7" fmla="*/ 674501 w 821574"/>
                <a:gd name="connsiteY7" fmla="*/ 432237 h 852191"/>
                <a:gd name="connsiteX8" fmla="*/ 821574 w 821574"/>
                <a:gd name="connsiteY8" fmla="*/ 842893 h 85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1574" h="852191">
                  <a:moveTo>
                    <a:pt x="821574" y="842893"/>
                  </a:moveTo>
                  <a:lnTo>
                    <a:pt x="775659" y="852191"/>
                  </a:lnTo>
                  <a:cubicBezTo>
                    <a:pt x="775659" y="852191"/>
                    <a:pt x="565940" y="616587"/>
                    <a:pt x="533570" y="517439"/>
                  </a:cubicBezTo>
                  <a:cubicBezTo>
                    <a:pt x="516351" y="464464"/>
                    <a:pt x="405551" y="441563"/>
                    <a:pt x="289845" y="411632"/>
                  </a:cubicBezTo>
                  <a:cubicBezTo>
                    <a:pt x="189146" y="385604"/>
                    <a:pt x="84660" y="354238"/>
                    <a:pt x="34784" y="293027"/>
                  </a:cubicBezTo>
                  <a:cubicBezTo>
                    <a:pt x="-72371" y="161508"/>
                    <a:pt x="102251" y="0"/>
                    <a:pt x="102251" y="0"/>
                  </a:cubicBezTo>
                  <a:cubicBezTo>
                    <a:pt x="102251" y="0"/>
                    <a:pt x="287893" y="110312"/>
                    <a:pt x="448052" y="224326"/>
                  </a:cubicBezTo>
                  <a:cubicBezTo>
                    <a:pt x="559971" y="303989"/>
                    <a:pt x="659493" y="385432"/>
                    <a:pt x="674501" y="432237"/>
                  </a:cubicBezTo>
                  <a:cubicBezTo>
                    <a:pt x="710890" y="545992"/>
                    <a:pt x="788113" y="762340"/>
                    <a:pt x="821574" y="842893"/>
                  </a:cubicBezTo>
                  <a:close/>
                </a:path>
              </a:pathLst>
            </a:custGeom>
            <a:solidFill>
              <a:srgbClr val="0B0754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4727099" y="3783619"/>
              <a:ext cx="202380" cy="93667"/>
            </a:xfrm>
            <a:custGeom>
              <a:avLst/>
              <a:gdLst>
                <a:gd name="connsiteX0" fmla="*/ 20877 w 202380"/>
                <a:gd name="connsiteY0" fmla="*/ 93409 h 93667"/>
                <a:gd name="connsiteX1" fmla="*/ 46704 w 202380"/>
                <a:gd name="connsiteY1" fmla="*/ 93409 h 93667"/>
                <a:gd name="connsiteX2" fmla="*/ 70581 w 202380"/>
                <a:gd name="connsiteY2" fmla="*/ 88387 h 93667"/>
                <a:gd name="connsiteX3" fmla="*/ 91444 w 202380"/>
                <a:gd name="connsiteY3" fmla="*/ 93409 h 93667"/>
                <a:gd name="connsiteX4" fmla="*/ 91701 w 202380"/>
                <a:gd name="connsiteY4" fmla="*/ 93668 h 93667"/>
                <a:gd name="connsiteX5" fmla="*/ 201182 w 202380"/>
                <a:gd name="connsiteY5" fmla="*/ 93668 h 93667"/>
                <a:gd name="connsiteX6" fmla="*/ 198713 w 202380"/>
                <a:gd name="connsiteY6" fmla="*/ 73895 h 93667"/>
                <a:gd name="connsiteX7" fmla="*/ 188439 w 202380"/>
                <a:gd name="connsiteY7" fmla="*/ 64540 h 93667"/>
                <a:gd name="connsiteX8" fmla="*/ 132997 w 202380"/>
                <a:gd name="connsiteY8" fmla="*/ 39200 h 93667"/>
                <a:gd name="connsiteX9" fmla="*/ 76033 w 202380"/>
                <a:gd name="connsiteY9" fmla="*/ 0 h 93667"/>
                <a:gd name="connsiteX10" fmla="*/ 75803 w 202380"/>
                <a:gd name="connsiteY10" fmla="*/ 0 h 93667"/>
                <a:gd name="connsiteX11" fmla="*/ 49545 w 202380"/>
                <a:gd name="connsiteY11" fmla="*/ 18797 h 93667"/>
                <a:gd name="connsiteX12" fmla="*/ 20848 w 202380"/>
                <a:gd name="connsiteY12" fmla="*/ 6170 h 93667"/>
                <a:gd name="connsiteX13" fmla="*/ 14908 w 202380"/>
                <a:gd name="connsiteY13" fmla="*/ 14205 h 93667"/>
                <a:gd name="connsiteX14" fmla="*/ 12554 w 202380"/>
                <a:gd name="connsiteY14" fmla="*/ 31022 h 93667"/>
                <a:gd name="connsiteX15" fmla="*/ 4721 w 202380"/>
                <a:gd name="connsiteY15" fmla="*/ 71628 h 93667"/>
                <a:gd name="connsiteX16" fmla="*/ 14 w 202380"/>
                <a:gd name="connsiteY16" fmla="*/ 84456 h 93667"/>
                <a:gd name="connsiteX17" fmla="*/ 20877 w 202380"/>
                <a:gd name="connsiteY17" fmla="*/ 93409 h 9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2380" h="93667">
                  <a:moveTo>
                    <a:pt x="20877" y="93409"/>
                  </a:moveTo>
                  <a:lnTo>
                    <a:pt x="46704" y="93409"/>
                  </a:lnTo>
                  <a:cubicBezTo>
                    <a:pt x="55314" y="92032"/>
                    <a:pt x="61713" y="89535"/>
                    <a:pt x="70581" y="88387"/>
                  </a:cubicBezTo>
                  <a:cubicBezTo>
                    <a:pt x="84039" y="86608"/>
                    <a:pt x="90209" y="92147"/>
                    <a:pt x="91444" y="93409"/>
                  </a:cubicBezTo>
                  <a:lnTo>
                    <a:pt x="91701" y="93668"/>
                  </a:lnTo>
                  <a:lnTo>
                    <a:pt x="201182" y="93668"/>
                  </a:lnTo>
                  <a:cubicBezTo>
                    <a:pt x="204051" y="89736"/>
                    <a:pt x="201182" y="80610"/>
                    <a:pt x="198713" y="73895"/>
                  </a:cubicBezTo>
                  <a:cubicBezTo>
                    <a:pt x="196942" y="69341"/>
                    <a:pt x="193140" y="65878"/>
                    <a:pt x="188439" y="64540"/>
                  </a:cubicBezTo>
                  <a:cubicBezTo>
                    <a:pt x="176961" y="61182"/>
                    <a:pt x="154003" y="58169"/>
                    <a:pt x="132997" y="39200"/>
                  </a:cubicBezTo>
                  <a:cubicBezTo>
                    <a:pt x="121202" y="28554"/>
                    <a:pt x="76033" y="0"/>
                    <a:pt x="76033" y="0"/>
                  </a:cubicBezTo>
                  <a:lnTo>
                    <a:pt x="75803" y="0"/>
                  </a:lnTo>
                  <a:cubicBezTo>
                    <a:pt x="74799" y="0"/>
                    <a:pt x="70064" y="1464"/>
                    <a:pt x="49545" y="18797"/>
                  </a:cubicBezTo>
                  <a:cubicBezTo>
                    <a:pt x="38928" y="27750"/>
                    <a:pt x="20848" y="6170"/>
                    <a:pt x="20848" y="6170"/>
                  </a:cubicBezTo>
                  <a:cubicBezTo>
                    <a:pt x="18369" y="8441"/>
                    <a:pt x="16352" y="11169"/>
                    <a:pt x="14908" y="14205"/>
                  </a:cubicBezTo>
                  <a:cubicBezTo>
                    <a:pt x="12365" y="19421"/>
                    <a:pt x="11541" y="25309"/>
                    <a:pt x="12554" y="31022"/>
                  </a:cubicBezTo>
                  <a:cubicBezTo>
                    <a:pt x="14190" y="40893"/>
                    <a:pt x="8939" y="59231"/>
                    <a:pt x="4721" y="71628"/>
                  </a:cubicBezTo>
                  <a:cubicBezTo>
                    <a:pt x="2166" y="79147"/>
                    <a:pt x="14" y="84456"/>
                    <a:pt x="14" y="84456"/>
                  </a:cubicBezTo>
                  <a:cubicBezTo>
                    <a:pt x="14" y="84456"/>
                    <a:pt x="-1277" y="90626"/>
                    <a:pt x="20877" y="93409"/>
                  </a:cubicBezTo>
                  <a:close/>
                </a:path>
              </a:pathLst>
            </a:custGeom>
            <a:solidFill>
              <a:srgbClr val="060632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3987807" y="2956394"/>
              <a:ext cx="448000" cy="411632"/>
            </a:xfrm>
            <a:custGeom>
              <a:avLst/>
              <a:gdLst>
                <a:gd name="connsiteX0" fmla="*/ 448000 w 448000"/>
                <a:gd name="connsiteY0" fmla="*/ 224268 h 411632"/>
                <a:gd name="connsiteX1" fmla="*/ 289907 w 448000"/>
                <a:gd name="connsiteY1" fmla="*/ 411632 h 411632"/>
                <a:gd name="connsiteX2" fmla="*/ 34847 w 448000"/>
                <a:gd name="connsiteY2" fmla="*/ 293027 h 411632"/>
                <a:gd name="connsiteX3" fmla="*/ 102200 w 448000"/>
                <a:gd name="connsiteY3" fmla="*/ 0 h 411632"/>
                <a:gd name="connsiteX4" fmla="*/ 448000 w 448000"/>
                <a:gd name="connsiteY4" fmla="*/ 224268 h 41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000" h="411632">
                  <a:moveTo>
                    <a:pt x="448000" y="224268"/>
                  </a:moveTo>
                  <a:lnTo>
                    <a:pt x="289907" y="411632"/>
                  </a:lnTo>
                  <a:cubicBezTo>
                    <a:pt x="189210" y="385604"/>
                    <a:pt x="84723" y="354238"/>
                    <a:pt x="34847" y="293027"/>
                  </a:cubicBezTo>
                  <a:cubicBezTo>
                    <a:pt x="-72422" y="161508"/>
                    <a:pt x="102200" y="0"/>
                    <a:pt x="102200" y="0"/>
                  </a:cubicBezTo>
                  <a:cubicBezTo>
                    <a:pt x="102200" y="0"/>
                    <a:pt x="287841" y="110254"/>
                    <a:pt x="448000" y="224268"/>
                  </a:cubicBezTo>
                  <a:close/>
                </a:path>
              </a:pathLst>
            </a:custGeom>
            <a:solidFill>
              <a:srgbClr val="060632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3782953" y="3011493"/>
              <a:ext cx="509195" cy="1153138"/>
            </a:xfrm>
            <a:custGeom>
              <a:avLst/>
              <a:gdLst>
                <a:gd name="connsiteX0" fmla="*/ 509196 w 509195"/>
                <a:gd name="connsiteY0" fmla="*/ 71169 h 1153138"/>
                <a:gd name="connsiteX1" fmla="*/ 475707 w 509195"/>
                <a:gd name="connsiteY1" fmla="*/ 171810 h 1153138"/>
                <a:gd name="connsiteX2" fmla="*/ 368006 w 509195"/>
                <a:gd name="connsiteY2" fmla="*/ 458093 h 1153138"/>
                <a:gd name="connsiteX3" fmla="*/ 339682 w 509195"/>
                <a:gd name="connsiteY3" fmla="*/ 523063 h 1153138"/>
                <a:gd name="connsiteX4" fmla="*/ 236573 w 509195"/>
                <a:gd name="connsiteY4" fmla="*/ 701187 h 1153138"/>
                <a:gd name="connsiteX5" fmla="*/ 40715 w 509195"/>
                <a:gd name="connsiteY5" fmla="*/ 1153139 h 1153138"/>
                <a:gd name="connsiteX6" fmla="*/ 6278 w 509195"/>
                <a:gd name="connsiteY6" fmla="*/ 1143582 h 1153138"/>
                <a:gd name="connsiteX7" fmla="*/ 128844 w 509195"/>
                <a:gd name="connsiteY7" fmla="*/ 619543 h 1153138"/>
                <a:gd name="connsiteX8" fmla="*/ 132316 w 509195"/>
                <a:gd name="connsiteY8" fmla="*/ 612455 h 1153138"/>
                <a:gd name="connsiteX9" fmla="*/ 132316 w 509195"/>
                <a:gd name="connsiteY9" fmla="*/ 612455 h 1153138"/>
                <a:gd name="connsiteX10" fmla="*/ 160382 w 509195"/>
                <a:gd name="connsiteY10" fmla="*/ 330678 h 1153138"/>
                <a:gd name="connsiteX11" fmla="*/ 175190 w 509195"/>
                <a:gd name="connsiteY11" fmla="*/ 237871 h 1153138"/>
                <a:gd name="connsiteX12" fmla="*/ 176251 w 509195"/>
                <a:gd name="connsiteY12" fmla="*/ 232131 h 1153138"/>
                <a:gd name="connsiteX13" fmla="*/ 259215 w 509195"/>
                <a:gd name="connsiteY13" fmla="*/ 0 h 1153138"/>
                <a:gd name="connsiteX14" fmla="*/ 495336 w 509195"/>
                <a:gd name="connsiteY14" fmla="*/ 67209 h 115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9195" h="1153138">
                  <a:moveTo>
                    <a:pt x="509196" y="71169"/>
                  </a:moveTo>
                  <a:cubicBezTo>
                    <a:pt x="509196" y="71169"/>
                    <a:pt x="496455" y="111345"/>
                    <a:pt x="475707" y="171810"/>
                  </a:cubicBezTo>
                  <a:cubicBezTo>
                    <a:pt x="449478" y="248259"/>
                    <a:pt x="410392" y="357136"/>
                    <a:pt x="368006" y="458093"/>
                  </a:cubicBezTo>
                  <a:cubicBezTo>
                    <a:pt x="358708" y="480276"/>
                    <a:pt x="349209" y="502086"/>
                    <a:pt x="339682" y="523063"/>
                  </a:cubicBezTo>
                  <a:cubicBezTo>
                    <a:pt x="304442" y="600747"/>
                    <a:pt x="268341" y="667353"/>
                    <a:pt x="236573" y="701187"/>
                  </a:cubicBezTo>
                  <a:cubicBezTo>
                    <a:pt x="179494" y="762025"/>
                    <a:pt x="40715" y="1153139"/>
                    <a:pt x="40715" y="1153139"/>
                  </a:cubicBezTo>
                  <a:lnTo>
                    <a:pt x="6278" y="1143582"/>
                  </a:lnTo>
                  <a:cubicBezTo>
                    <a:pt x="6278" y="1143582"/>
                    <a:pt x="-41933" y="809604"/>
                    <a:pt x="128844" y="619543"/>
                  </a:cubicBezTo>
                  <a:cubicBezTo>
                    <a:pt x="130770" y="617641"/>
                    <a:pt x="131994" y="615142"/>
                    <a:pt x="132316" y="612455"/>
                  </a:cubicBezTo>
                  <a:lnTo>
                    <a:pt x="132316" y="612455"/>
                  </a:lnTo>
                  <a:cubicBezTo>
                    <a:pt x="134584" y="584303"/>
                    <a:pt x="142705" y="458351"/>
                    <a:pt x="160382" y="330678"/>
                  </a:cubicBezTo>
                  <a:cubicBezTo>
                    <a:pt x="164744" y="299369"/>
                    <a:pt x="169652" y="267974"/>
                    <a:pt x="175190" y="237871"/>
                  </a:cubicBezTo>
                  <a:cubicBezTo>
                    <a:pt x="175534" y="235948"/>
                    <a:pt x="175907" y="234054"/>
                    <a:pt x="176251" y="232131"/>
                  </a:cubicBezTo>
                  <a:cubicBezTo>
                    <a:pt x="202222" y="93007"/>
                    <a:pt x="227103" y="31251"/>
                    <a:pt x="259215" y="0"/>
                  </a:cubicBezTo>
                  <a:lnTo>
                    <a:pt x="495336" y="67209"/>
                  </a:lnTo>
                  <a:close/>
                </a:path>
              </a:pathLst>
            </a:custGeom>
            <a:solidFill>
              <a:srgbClr val="0B0754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3764365" y="4119405"/>
              <a:ext cx="202380" cy="93638"/>
            </a:xfrm>
            <a:custGeom>
              <a:avLst/>
              <a:gdLst>
                <a:gd name="connsiteX0" fmla="*/ 20878 w 202380"/>
                <a:gd name="connsiteY0" fmla="*/ 93381 h 93638"/>
                <a:gd name="connsiteX1" fmla="*/ 46705 w 202380"/>
                <a:gd name="connsiteY1" fmla="*/ 93381 h 93638"/>
                <a:gd name="connsiteX2" fmla="*/ 70582 w 202380"/>
                <a:gd name="connsiteY2" fmla="*/ 88359 h 93638"/>
                <a:gd name="connsiteX3" fmla="*/ 91444 w 202380"/>
                <a:gd name="connsiteY3" fmla="*/ 93381 h 93638"/>
                <a:gd name="connsiteX4" fmla="*/ 91674 w 202380"/>
                <a:gd name="connsiteY4" fmla="*/ 93639 h 93638"/>
                <a:gd name="connsiteX5" fmla="*/ 201182 w 202380"/>
                <a:gd name="connsiteY5" fmla="*/ 93639 h 93638"/>
                <a:gd name="connsiteX6" fmla="*/ 198685 w 202380"/>
                <a:gd name="connsiteY6" fmla="*/ 73895 h 93638"/>
                <a:gd name="connsiteX7" fmla="*/ 188440 w 202380"/>
                <a:gd name="connsiteY7" fmla="*/ 64511 h 93638"/>
                <a:gd name="connsiteX8" fmla="*/ 132969 w 202380"/>
                <a:gd name="connsiteY8" fmla="*/ 39172 h 93638"/>
                <a:gd name="connsiteX9" fmla="*/ 76034 w 202380"/>
                <a:gd name="connsiteY9" fmla="*/ 0 h 93638"/>
                <a:gd name="connsiteX10" fmla="*/ 75775 w 202380"/>
                <a:gd name="connsiteY10" fmla="*/ 0 h 93638"/>
                <a:gd name="connsiteX11" fmla="*/ 49546 w 202380"/>
                <a:gd name="connsiteY11" fmla="*/ 18796 h 93638"/>
                <a:gd name="connsiteX12" fmla="*/ 20849 w 202380"/>
                <a:gd name="connsiteY12" fmla="*/ 6170 h 93638"/>
                <a:gd name="connsiteX13" fmla="*/ 14909 w 202380"/>
                <a:gd name="connsiteY13" fmla="*/ 14205 h 93638"/>
                <a:gd name="connsiteX14" fmla="*/ 12555 w 202380"/>
                <a:gd name="connsiteY14" fmla="*/ 31022 h 93638"/>
                <a:gd name="connsiteX15" fmla="*/ 4721 w 202380"/>
                <a:gd name="connsiteY15" fmla="*/ 71628 h 93638"/>
                <a:gd name="connsiteX16" fmla="*/ 15 w 202380"/>
                <a:gd name="connsiteY16" fmla="*/ 84484 h 93638"/>
                <a:gd name="connsiteX17" fmla="*/ 20878 w 202380"/>
                <a:gd name="connsiteY17" fmla="*/ 93381 h 9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2380" h="93638">
                  <a:moveTo>
                    <a:pt x="20878" y="93381"/>
                  </a:moveTo>
                  <a:lnTo>
                    <a:pt x="46705" y="93381"/>
                  </a:lnTo>
                  <a:cubicBezTo>
                    <a:pt x="55314" y="92032"/>
                    <a:pt x="61714" y="89506"/>
                    <a:pt x="70582" y="88359"/>
                  </a:cubicBezTo>
                  <a:cubicBezTo>
                    <a:pt x="84012" y="86608"/>
                    <a:pt x="90210" y="92118"/>
                    <a:pt x="91444" y="93381"/>
                  </a:cubicBezTo>
                  <a:lnTo>
                    <a:pt x="91674" y="93639"/>
                  </a:lnTo>
                  <a:lnTo>
                    <a:pt x="201182" y="93639"/>
                  </a:lnTo>
                  <a:cubicBezTo>
                    <a:pt x="204052" y="89707"/>
                    <a:pt x="201182" y="80582"/>
                    <a:pt x="198685" y="73895"/>
                  </a:cubicBezTo>
                  <a:cubicBezTo>
                    <a:pt x="196935" y="69331"/>
                    <a:pt x="193140" y="65856"/>
                    <a:pt x="188440" y="64511"/>
                  </a:cubicBezTo>
                  <a:cubicBezTo>
                    <a:pt x="176961" y="61153"/>
                    <a:pt x="154004" y="58169"/>
                    <a:pt x="132969" y="39172"/>
                  </a:cubicBezTo>
                  <a:cubicBezTo>
                    <a:pt x="121174" y="28525"/>
                    <a:pt x="76034" y="0"/>
                    <a:pt x="76034" y="0"/>
                  </a:cubicBezTo>
                  <a:lnTo>
                    <a:pt x="75775" y="0"/>
                  </a:lnTo>
                  <a:cubicBezTo>
                    <a:pt x="74800" y="0"/>
                    <a:pt x="70036" y="1464"/>
                    <a:pt x="49546" y="18796"/>
                  </a:cubicBezTo>
                  <a:cubicBezTo>
                    <a:pt x="38928" y="27750"/>
                    <a:pt x="20849" y="6170"/>
                    <a:pt x="20849" y="6170"/>
                  </a:cubicBezTo>
                  <a:cubicBezTo>
                    <a:pt x="18361" y="8432"/>
                    <a:pt x="16342" y="11163"/>
                    <a:pt x="14909" y="14205"/>
                  </a:cubicBezTo>
                  <a:cubicBezTo>
                    <a:pt x="12352" y="19417"/>
                    <a:pt x="11527" y="25309"/>
                    <a:pt x="12555" y="31022"/>
                  </a:cubicBezTo>
                  <a:cubicBezTo>
                    <a:pt x="14191" y="40893"/>
                    <a:pt x="8911" y="59231"/>
                    <a:pt x="4721" y="71628"/>
                  </a:cubicBezTo>
                  <a:cubicBezTo>
                    <a:pt x="2167" y="79147"/>
                    <a:pt x="15" y="84484"/>
                    <a:pt x="15" y="84484"/>
                  </a:cubicBezTo>
                  <a:cubicBezTo>
                    <a:pt x="15" y="84484"/>
                    <a:pt x="-1305" y="90597"/>
                    <a:pt x="20878" y="93381"/>
                  </a:cubicBezTo>
                  <a:close/>
                </a:path>
              </a:pathLst>
            </a:custGeom>
            <a:solidFill>
              <a:srgbClr val="060632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3347964" y="2613178"/>
              <a:ext cx="606555" cy="589223"/>
            </a:xfrm>
            <a:custGeom>
              <a:avLst/>
              <a:gdLst>
                <a:gd name="connsiteX0" fmla="*/ 487929 w 606555"/>
                <a:gd name="connsiteY0" fmla="*/ 15380 h 589223"/>
                <a:gd name="connsiteX1" fmla="*/ 402871 w 606555"/>
                <a:gd name="connsiteY1" fmla="*/ 206130 h 589223"/>
                <a:gd name="connsiteX2" fmla="*/ 294970 w 606555"/>
                <a:gd name="connsiteY2" fmla="*/ 378973 h 589223"/>
                <a:gd name="connsiteX3" fmla="*/ 84046 w 606555"/>
                <a:gd name="connsiteY3" fmla="*/ 516719 h 589223"/>
                <a:gd name="connsiteX4" fmla="*/ 22720 w 606555"/>
                <a:gd name="connsiteY4" fmla="*/ 526476 h 589223"/>
                <a:gd name="connsiteX5" fmla="*/ 996 w 606555"/>
                <a:gd name="connsiteY5" fmla="*/ 586912 h 589223"/>
                <a:gd name="connsiteX6" fmla="*/ 59021 w 606555"/>
                <a:gd name="connsiteY6" fmla="*/ 578877 h 589223"/>
                <a:gd name="connsiteX7" fmla="*/ 92798 w 606555"/>
                <a:gd name="connsiteY7" fmla="*/ 561659 h 589223"/>
                <a:gd name="connsiteX8" fmla="*/ 93716 w 606555"/>
                <a:gd name="connsiteY8" fmla="*/ 561372 h 589223"/>
                <a:gd name="connsiteX9" fmla="*/ 93946 w 606555"/>
                <a:gd name="connsiteY9" fmla="*/ 561372 h 589223"/>
                <a:gd name="connsiteX10" fmla="*/ 93946 w 606555"/>
                <a:gd name="connsiteY10" fmla="*/ 561372 h 589223"/>
                <a:gd name="connsiteX11" fmla="*/ 345477 w 606555"/>
                <a:gd name="connsiteY11" fmla="*/ 457058 h 589223"/>
                <a:gd name="connsiteX12" fmla="*/ 513929 w 606555"/>
                <a:gd name="connsiteY12" fmla="*/ 260367 h 589223"/>
                <a:gd name="connsiteX13" fmla="*/ 513929 w 606555"/>
                <a:gd name="connsiteY13" fmla="*/ 260367 h 589223"/>
                <a:gd name="connsiteX14" fmla="*/ 598499 w 606555"/>
                <a:gd name="connsiteY14" fmla="*/ 128360 h 589223"/>
                <a:gd name="connsiteX15" fmla="*/ 487929 w 606555"/>
                <a:gd name="connsiteY15" fmla="*/ 15380 h 589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6555" h="589223">
                  <a:moveTo>
                    <a:pt x="487929" y="15380"/>
                  </a:moveTo>
                  <a:cubicBezTo>
                    <a:pt x="487929" y="15380"/>
                    <a:pt x="448413" y="112032"/>
                    <a:pt x="402871" y="206130"/>
                  </a:cubicBezTo>
                  <a:cubicBezTo>
                    <a:pt x="364532" y="285219"/>
                    <a:pt x="321974" y="362472"/>
                    <a:pt x="294970" y="378973"/>
                  </a:cubicBezTo>
                  <a:cubicBezTo>
                    <a:pt x="256917" y="402217"/>
                    <a:pt x="152058" y="467790"/>
                    <a:pt x="84046" y="516719"/>
                  </a:cubicBezTo>
                  <a:cubicBezTo>
                    <a:pt x="84046" y="516719"/>
                    <a:pt x="30984" y="516317"/>
                    <a:pt x="22720" y="526476"/>
                  </a:cubicBezTo>
                  <a:cubicBezTo>
                    <a:pt x="14455" y="536635"/>
                    <a:pt x="-4543" y="582292"/>
                    <a:pt x="996" y="586912"/>
                  </a:cubicBezTo>
                  <a:cubicBezTo>
                    <a:pt x="6534" y="591533"/>
                    <a:pt x="48748" y="589409"/>
                    <a:pt x="59021" y="578877"/>
                  </a:cubicBezTo>
                  <a:cubicBezTo>
                    <a:pt x="67946" y="569723"/>
                    <a:pt x="87719" y="563123"/>
                    <a:pt x="92798" y="561659"/>
                  </a:cubicBezTo>
                  <a:lnTo>
                    <a:pt x="93716" y="561372"/>
                  </a:lnTo>
                  <a:lnTo>
                    <a:pt x="93946" y="561372"/>
                  </a:lnTo>
                  <a:lnTo>
                    <a:pt x="93946" y="561372"/>
                  </a:lnTo>
                  <a:cubicBezTo>
                    <a:pt x="176594" y="535946"/>
                    <a:pt x="306305" y="482971"/>
                    <a:pt x="345477" y="457058"/>
                  </a:cubicBezTo>
                  <a:cubicBezTo>
                    <a:pt x="379282" y="434760"/>
                    <a:pt x="454181" y="342499"/>
                    <a:pt x="513929" y="260367"/>
                  </a:cubicBezTo>
                  <a:lnTo>
                    <a:pt x="513929" y="260367"/>
                  </a:lnTo>
                  <a:cubicBezTo>
                    <a:pt x="557233" y="200821"/>
                    <a:pt x="592588" y="146640"/>
                    <a:pt x="598499" y="128360"/>
                  </a:cubicBezTo>
                  <a:cubicBezTo>
                    <a:pt x="637212" y="8578"/>
                    <a:pt x="525867" y="-22874"/>
                    <a:pt x="487929" y="15380"/>
                  </a:cubicBezTo>
                  <a:close/>
                </a:path>
              </a:pathLst>
            </a:custGeom>
            <a:solidFill>
              <a:srgbClr val="FC9290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3816810" y="2103916"/>
              <a:ext cx="249267" cy="306945"/>
            </a:xfrm>
            <a:custGeom>
              <a:avLst/>
              <a:gdLst>
                <a:gd name="connsiteX0" fmla="*/ 225674 w 249267"/>
                <a:gd name="connsiteY0" fmla="*/ 145638 h 306945"/>
                <a:gd name="connsiteX1" fmla="*/ 211527 w 249267"/>
                <a:gd name="connsiteY1" fmla="*/ 127358 h 306945"/>
                <a:gd name="connsiteX2" fmla="*/ 228975 w 249267"/>
                <a:gd name="connsiteY2" fmla="*/ 124747 h 306945"/>
                <a:gd name="connsiteX3" fmla="*/ 247083 w 249267"/>
                <a:gd name="connsiteY3" fmla="*/ 61929 h 306945"/>
                <a:gd name="connsiteX4" fmla="*/ 201970 w 249267"/>
                <a:gd name="connsiteY4" fmla="*/ 7404 h 306945"/>
                <a:gd name="connsiteX5" fmla="*/ 153674 w 249267"/>
                <a:gd name="connsiteY5" fmla="*/ 30017 h 306945"/>
                <a:gd name="connsiteX6" fmla="*/ 198269 w 249267"/>
                <a:gd name="connsiteY6" fmla="*/ 0 h 306945"/>
                <a:gd name="connsiteX7" fmla="*/ 120270 w 249267"/>
                <a:gd name="connsiteY7" fmla="*/ 75560 h 306945"/>
                <a:gd name="connsiteX8" fmla="*/ 0 w 249267"/>
                <a:gd name="connsiteY8" fmla="*/ 191267 h 306945"/>
                <a:gd name="connsiteX9" fmla="*/ 196288 w 249267"/>
                <a:gd name="connsiteY9" fmla="*/ 306945 h 306945"/>
                <a:gd name="connsiteX10" fmla="*/ 215544 w 249267"/>
                <a:gd name="connsiteY10" fmla="*/ 277473 h 306945"/>
                <a:gd name="connsiteX11" fmla="*/ 225674 w 249267"/>
                <a:gd name="connsiteY11" fmla="*/ 145638 h 30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267" h="306945">
                  <a:moveTo>
                    <a:pt x="225674" y="145638"/>
                  </a:moveTo>
                  <a:cubicBezTo>
                    <a:pt x="221321" y="139273"/>
                    <a:pt x="216597" y="133169"/>
                    <a:pt x="211527" y="127358"/>
                  </a:cubicBezTo>
                  <a:cubicBezTo>
                    <a:pt x="217460" y="127678"/>
                    <a:pt x="223395" y="126789"/>
                    <a:pt x="228975" y="124747"/>
                  </a:cubicBezTo>
                  <a:cubicBezTo>
                    <a:pt x="242835" y="119007"/>
                    <a:pt x="249063" y="74986"/>
                    <a:pt x="247083" y="61929"/>
                  </a:cubicBezTo>
                  <a:cubicBezTo>
                    <a:pt x="245102" y="48871"/>
                    <a:pt x="225732" y="11106"/>
                    <a:pt x="201970" y="7404"/>
                  </a:cubicBezTo>
                  <a:cubicBezTo>
                    <a:pt x="178210" y="3702"/>
                    <a:pt x="153674" y="30017"/>
                    <a:pt x="153674" y="30017"/>
                  </a:cubicBezTo>
                  <a:cubicBezTo>
                    <a:pt x="158064" y="10991"/>
                    <a:pt x="198269" y="0"/>
                    <a:pt x="198269" y="0"/>
                  </a:cubicBezTo>
                  <a:cubicBezTo>
                    <a:pt x="115477" y="15267"/>
                    <a:pt x="119696" y="70480"/>
                    <a:pt x="120270" y="75560"/>
                  </a:cubicBezTo>
                  <a:cubicBezTo>
                    <a:pt x="44481" y="48584"/>
                    <a:pt x="0" y="191267"/>
                    <a:pt x="0" y="191267"/>
                  </a:cubicBezTo>
                  <a:lnTo>
                    <a:pt x="196288" y="306945"/>
                  </a:lnTo>
                  <a:cubicBezTo>
                    <a:pt x="196288" y="306945"/>
                    <a:pt x="196805" y="275378"/>
                    <a:pt x="215544" y="277473"/>
                  </a:cubicBezTo>
                  <a:cubicBezTo>
                    <a:pt x="244730" y="280572"/>
                    <a:pt x="269065" y="208858"/>
                    <a:pt x="225674" y="145638"/>
                  </a:cubicBezTo>
                  <a:close/>
                </a:path>
              </a:pathLst>
            </a:custGeom>
            <a:solidFill>
              <a:srgbClr val="0B0754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3911826" y="2391806"/>
              <a:ext cx="176395" cy="164573"/>
            </a:xfrm>
            <a:custGeom>
              <a:avLst/>
              <a:gdLst>
                <a:gd name="connsiteX0" fmla="*/ 143171 w 176395"/>
                <a:gd name="connsiteY0" fmla="*/ 157088 h 164573"/>
                <a:gd name="connsiteX1" fmla="*/ 38684 w 176395"/>
                <a:gd name="connsiteY1" fmla="*/ 147417 h 164573"/>
                <a:gd name="connsiteX2" fmla="*/ 37651 w 176395"/>
                <a:gd name="connsiteY2" fmla="*/ 116855 h 164573"/>
                <a:gd name="connsiteX3" fmla="*/ 10303 w 176395"/>
                <a:gd name="connsiteY3" fmla="*/ 53721 h 164573"/>
                <a:gd name="connsiteX4" fmla="*/ 0 w 176395"/>
                <a:gd name="connsiteY4" fmla="*/ 36991 h 164573"/>
                <a:gd name="connsiteX5" fmla="*/ 5166 w 176395"/>
                <a:gd name="connsiteY5" fmla="*/ 35068 h 164573"/>
                <a:gd name="connsiteX6" fmla="*/ 92663 w 176395"/>
                <a:gd name="connsiteY6" fmla="*/ 0 h 164573"/>
                <a:gd name="connsiteX7" fmla="*/ 121619 w 176395"/>
                <a:gd name="connsiteY7" fmla="*/ 48584 h 164573"/>
                <a:gd name="connsiteX8" fmla="*/ 153186 w 176395"/>
                <a:gd name="connsiteY8" fmla="*/ 84599 h 164573"/>
                <a:gd name="connsiteX9" fmla="*/ 143171 w 176395"/>
                <a:gd name="connsiteY9" fmla="*/ 157088 h 16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395" h="164573">
                  <a:moveTo>
                    <a:pt x="143171" y="157088"/>
                  </a:moveTo>
                  <a:cubicBezTo>
                    <a:pt x="98145" y="178296"/>
                    <a:pt x="38368" y="147733"/>
                    <a:pt x="38684" y="147417"/>
                  </a:cubicBezTo>
                  <a:cubicBezTo>
                    <a:pt x="42558" y="143543"/>
                    <a:pt x="41181" y="131978"/>
                    <a:pt x="37651" y="116855"/>
                  </a:cubicBezTo>
                  <a:cubicBezTo>
                    <a:pt x="34121" y="101100"/>
                    <a:pt x="25742" y="79548"/>
                    <a:pt x="10303" y="53721"/>
                  </a:cubicBezTo>
                  <a:cubicBezTo>
                    <a:pt x="7089" y="48240"/>
                    <a:pt x="3874" y="42787"/>
                    <a:pt x="0" y="36991"/>
                  </a:cubicBezTo>
                  <a:lnTo>
                    <a:pt x="5166" y="35068"/>
                  </a:lnTo>
                  <a:lnTo>
                    <a:pt x="92663" y="0"/>
                  </a:lnTo>
                  <a:cubicBezTo>
                    <a:pt x="92663" y="0"/>
                    <a:pt x="106812" y="25397"/>
                    <a:pt x="121619" y="48584"/>
                  </a:cubicBezTo>
                  <a:cubicBezTo>
                    <a:pt x="134159" y="67869"/>
                    <a:pt x="147446" y="85259"/>
                    <a:pt x="153186" y="84599"/>
                  </a:cubicBezTo>
                  <a:cubicBezTo>
                    <a:pt x="153473" y="84484"/>
                    <a:pt x="211384" y="124373"/>
                    <a:pt x="143171" y="157088"/>
                  </a:cubicBezTo>
                  <a:close/>
                </a:path>
              </a:pathLst>
            </a:custGeom>
            <a:solidFill>
              <a:srgbClr val="FC9290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3922128" y="2400674"/>
              <a:ext cx="82360" cy="108102"/>
            </a:xfrm>
            <a:custGeom>
              <a:avLst/>
              <a:gdLst>
                <a:gd name="connsiteX0" fmla="*/ 82361 w 82360"/>
                <a:gd name="connsiteY0" fmla="*/ 0 h 108102"/>
                <a:gd name="connsiteX1" fmla="*/ 27348 w 82360"/>
                <a:gd name="connsiteY1" fmla="*/ 108102 h 108102"/>
                <a:gd name="connsiteX2" fmla="*/ 0 w 82360"/>
                <a:gd name="connsiteY2" fmla="*/ 44969 h 10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360" h="108102">
                  <a:moveTo>
                    <a:pt x="82361" y="0"/>
                  </a:moveTo>
                  <a:cubicBezTo>
                    <a:pt x="80122" y="31223"/>
                    <a:pt x="69504" y="87526"/>
                    <a:pt x="27348" y="108102"/>
                  </a:cubicBezTo>
                  <a:cubicBezTo>
                    <a:pt x="23819" y="92348"/>
                    <a:pt x="15439" y="70796"/>
                    <a:pt x="0" y="44969"/>
                  </a:cubicBezTo>
                  <a:close/>
                </a:path>
              </a:pathLst>
            </a:custGeom>
            <a:solidFill>
              <a:srgbClr val="EA8888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3819939" y="2261160"/>
              <a:ext cx="186686" cy="220699"/>
            </a:xfrm>
            <a:custGeom>
              <a:avLst/>
              <a:gdLst>
                <a:gd name="connsiteX0" fmla="*/ 97081 w 186686"/>
                <a:gd name="connsiteY0" fmla="*/ 220095 h 220699"/>
                <a:gd name="connsiteX1" fmla="*/ 181938 w 186686"/>
                <a:gd name="connsiteY1" fmla="*/ 104675 h 220699"/>
                <a:gd name="connsiteX2" fmla="*/ 74066 w 186686"/>
                <a:gd name="connsiteY2" fmla="*/ 6559 h 220699"/>
                <a:gd name="connsiteX3" fmla="*/ 1118 w 186686"/>
                <a:gd name="connsiteY3" fmla="*/ 90843 h 220699"/>
                <a:gd name="connsiteX4" fmla="*/ 97081 w 186686"/>
                <a:gd name="connsiteY4" fmla="*/ 220095 h 22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86" h="220699">
                  <a:moveTo>
                    <a:pt x="97081" y="220095"/>
                  </a:moveTo>
                  <a:cubicBezTo>
                    <a:pt x="97081" y="220095"/>
                    <a:pt x="211008" y="175184"/>
                    <a:pt x="181938" y="104675"/>
                  </a:cubicBezTo>
                  <a:cubicBezTo>
                    <a:pt x="152868" y="34166"/>
                    <a:pt x="148018" y="-19125"/>
                    <a:pt x="74066" y="6559"/>
                  </a:cubicBezTo>
                  <a:cubicBezTo>
                    <a:pt x="113" y="32243"/>
                    <a:pt x="-2871" y="64929"/>
                    <a:pt x="1118" y="90843"/>
                  </a:cubicBezTo>
                  <a:cubicBezTo>
                    <a:pt x="5106" y="116756"/>
                    <a:pt x="66691" y="229938"/>
                    <a:pt x="97081" y="220095"/>
                  </a:cubicBezTo>
                  <a:close/>
                </a:path>
              </a:pathLst>
            </a:custGeom>
            <a:solidFill>
              <a:srgbClr val="FC9290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3805901" y="2253709"/>
              <a:ext cx="221545" cy="146734"/>
            </a:xfrm>
            <a:custGeom>
              <a:avLst/>
              <a:gdLst>
                <a:gd name="connsiteX0" fmla="*/ 153591 w 221545"/>
                <a:gd name="connsiteY0" fmla="*/ 96027 h 146734"/>
                <a:gd name="connsiteX1" fmla="*/ 221545 w 221545"/>
                <a:gd name="connsiteY1" fmla="*/ 67330 h 146734"/>
                <a:gd name="connsiteX2" fmla="*/ 144637 w 221545"/>
                <a:gd name="connsiteY2" fmla="*/ 5975 h 146734"/>
                <a:gd name="connsiteX3" fmla="*/ 41700 w 221545"/>
                <a:gd name="connsiteY3" fmla="*/ 19377 h 146734"/>
                <a:gd name="connsiteX4" fmla="*/ 36162 w 221545"/>
                <a:gd name="connsiteY4" fmla="*/ 31716 h 146734"/>
                <a:gd name="connsiteX5" fmla="*/ 2328 w 221545"/>
                <a:gd name="connsiteY5" fmla="*/ 57544 h 146734"/>
                <a:gd name="connsiteX6" fmla="*/ 35789 w 221545"/>
                <a:gd name="connsiteY6" fmla="*/ 146735 h 146734"/>
                <a:gd name="connsiteX7" fmla="*/ 32575 w 221545"/>
                <a:gd name="connsiteY7" fmla="*/ 85294 h 146734"/>
                <a:gd name="connsiteX8" fmla="*/ 43652 w 221545"/>
                <a:gd name="connsiteY8" fmla="*/ 42248 h 146734"/>
                <a:gd name="connsiteX9" fmla="*/ 172474 w 221545"/>
                <a:gd name="connsiteY9" fmla="*/ 121998 h 146734"/>
                <a:gd name="connsiteX10" fmla="*/ 104117 w 221545"/>
                <a:gd name="connsiteY10" fmla="*/ 85380 h 146734"/>
                <a:gd name="connsiteX11" fmla="*/ 153591 w 221545"/>
                <a:gd name="connsiteY11" fmla="*/ 96027 h 14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545" h="146734">
                  <a:moveTo>
                    <a:pt x="153591" y="96027"/>
                  </a:moveTo>
                  <a:cubicBezTo>
                    <a:pt x="206193" y="88623"/>
                    <a:pt x="221545" y="67330"/>
                    <a:pt x="221545" y="67330"/>
                  </a:cubicBezTo>
                  <a:cubicBezTo>
                    <a:pt x="189574" y="56408"/>
                    <a:pt x="162389" y="34721"/>
                    <a:pt x="144637" y="5975"/>
                  </a:cubicBezTo>
                  <a:cubicBezTo>
                    <a:pt x="144638" y="5975"/>
                    <a:pt x="85521" y="-14113"/>
                    <a:pt x="41700" y="19377"/>
                  </a:cubicBezTo>
                  <a:cubicBezTo>
                    <a:pt x="38939" y="23015"/>
                    <a:pt x="37044" y="27235"/>
                    <a:pt x="36162" y="31716"/>
                  </a:cubicBezTo>
                  <a:cubicBezTo>
                    <a:pt x="26118" y="28445"/>
                    <a:pt x="11023" y="29277"/>
                    <a:pt x="2328" y="57544"/>
                  </a:cubicBezTo>
                  <a:cubicBezTo>
                    <a:pt x="-10787" y="100188"/>
                    <a:pt x="35789" y="146735"/>
                    <a:pt x="35789" y="146735"/>
                  </a:cubicBezTo>
                  <a:cubicBezTo>
                    <a:pt x="47095" y="143549"/>
                    <a:pt x="34354" y="105554"/>
                    <a:pt x="32575" y="85294"/>
                  </a:cubicBezTo>
                  <a:cubicBezTo>
                    <a:pt x="31255" y="70343"/>
                    <a:pt x="39318" y="51259"/>
                    <a:pt x="43652" y="42248"/>
                  </a:cubicBezTo>
                  <a:cubicBezTo>
                    <a:pt x="49219" y="49480"/>
                    <a:pt x="104719" y="119214"/>
                    <a:pt x="172474" y="121998"/>
                  </a:cubicBezTo>
                  <a:cubicBezTo>
                    <a:pt x="148127" y="112961"/>
                    <a:pt x="125129" y="100642"/>
                    <a:pt x="104117" y="85380"/>
                  </a:cubicBezTo>
                  <a:cubicBezTo>
                    <a:pt x="120302" y="93329"/>
                    <a:pt x="137549" y="98294"/>
                    <a:pt x="153591" y="96027"/>
                  </a:cubicBezTo>
                  <a:close/>
                </a:path>
              </a:pathLst>
            </a:custGeom>
            <a:solidFill>
              <a:srgbClr val="0B0754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3777179" y="2465051"/>
              <a:ext cx="539713" cy="667266"/>
            </a:xfrm>
            <a:custGeom>
              <a:avLst/>
              <a:gdLst>
                <a:gd name="connsiteX0" fmla="*/ 494711 w 539713"/>
                <a:gd name="connsiteY0" fmla="*/ 229223 h 667266"/>
                <a:gd name="connsiteX1" fmla="*/ 491640 w 539713"/>
                <a:gd name="connsiteY1" fmla="*/ 218691 h 667266"/>
                <a:gd name="connsiteX2" fmla="*/ 520337 w 539713"/>
                <a:gd name="connsiteY2" fmla="*/ 132600 h 667266"/>
                <a:gd name="connsiteX3" fmla="*/ 514856 w 539713"/>
                <a:gd name="connsiteY3" fmla="*/ 48316 h 667266"/>
                <a:gd name="connsiteX4" fmla="*/ 400957 w 539713"/>
                <a:gd name="connsiteY4" fmla="*/ 1081 h 667266"/>
                <a:gd name="connsiteX5" fmla="*/ 400527 w 539713"/>
                <a:gd name="connsiteY5" fmla="*/ 1081 h 667266"/>
                <a:gd name="connsiteX6" fmla="*/ 399121 w 539713"/>
                <a:gd name="connsiteY6" fmla="*/ 937 h 667266"/>
                <a:gd name="connsiteX7" fmla="*/ 287632 w 539713"/>
                <a:gd name="connsiteY7" fmla="*/ 11641 h 667266"/>
                <a:gd name="connsiteX8" fmla="*/ 260858 w 539713"/>
                <a:gd name="connsiteY8" fmla="*/ 76899 h 667266"/>
                <a:gd name="connsiteX9" fmla="*/ 175024 w 539713"/>
                <a:gd name="connsiteY9" fmla="*/ 70212 h 667266"/>
                <a:gd name="connsiteX10" fmla="*/ 170806 w 539713"/>
                <a:gd name="connsiteY10" fmla="*/ 73082 h 667266"/>
                <a:gd name="connsiteX11" fmla="*/ 170806 w 539713"/>
                <a:gd name="connsiteY11" fmla="*/ 73082 h 667266"/>
                <a:gd name="connsiteX12" fmla="*/ 51799 w 539713"/>
                <a:gd name="connsiteY12" fmla="*/ 161584 h 667266"/>
                <a:gd name="connsiteX13" fmla="*/ 0 w 539713"/>
                <a:gd name="connsiteY13" fmla="*/ 259585 h 667266"/>
                <a:gd name="connsiteX14" fmla="*/ 160848 w 539713"/>
                <a:gd name="connsiteY14" fmla="*/ 333738 h 667266"/>
                <a:gd name="connsiteX15" fmla="*/ 185269 w 539713"/>
                <a:gd name="connsiteY15" fmla="*/ 415755 h 667266"/>
                <a:gd name="connsiteX16" fmla="*/ 197035 w 539713"/>
                <a:gd name="connsiteY16" fmla="*/ 636149 h 667266"/>
                <a:gd name="connsiteX17" fmla="*/ 501368 w 539713"/>
                <a:gd name="connsiteY17" fmla="*/ 649034 h 667266"/>
                <a:gd name="connsiteX18" fmla="*/ 539335 w 539713"/>
                <a:gd name="connsiteY18" fmla="*/ 544777 h 667266"/>
                <a:gd name="connsiteX19" fmla="*/ 494711 w 539713"/>
                <a:gd name="connsiteY19" fmla="*/ 229223 h 66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9713" h="667266">
                  <a:moveTo>
                    <a:pt x="494711" y="229223"/>
                  </a:moveTo>
                  <a:cubicBezTo>
                    <a:pt x="493764" y="225837"/>
                    <a:pt x="492730" y="222307"/>
                    <a:pt x="491640" y="218691"/>
                  </a:cubicBezTo>
                  <a:cubicBezTo>
                    <a:pt x="506036" y="191836"/>
                    <a:pt x="515741" y="162721"/>
                    <a:pt x="520337" y="132600"/>
                  </a:cubicBezTo>
                  <a:cubicBezTo>
                    <a:pt x="528057" y="80486"/>
                    <a:pt x="514856" y="48316"/>
                    <a:pt x="514856" y="48316"/>
                  </a:cubicBezTo>
                  <a:cubicBezTo>
                    <a:pt x="514856" y="48316"/>
                    <a:pt x="435853" y="6418"/>
                    <a:pt x="400957" y="1081"/>
                  </a:cubicBezTo>
                  <a:cubicBezTo>
                    <a:pt x="400814" y="1058"/>
                    <a:pt x="400669" y="1058"/>
                    <a:pt x="400527" y="1081"/>
                  </a:cubicBezTo>
                  <a:lnTo>
                    <a:pt x="399121" y="937"/>
                  </a:lnTo>
                  <a:cubicBezTo>
                    <a:pt x="363909" y="-3913"/>
                    <a:pt x="287632" y="11641"/>
                    <a:pt x="287632" y="11641"/>
                  </a:cubicBezTo>
                  <a:cubicBezTo>
                    <a:pt x="287632" y="11641"/>
                    <a:pt x="302354" y="50813"/>
                    <a:pt x="260858" y="76899"/>
                  </a:cubicBezTo>
                  <a:cubicBezTo>
                    <a:pt x="219361" y="102984"/>
                    <a:pt x="175024" y="70212"/>
                    <a:pt x="175024" y="70212"/>
                  </a:cubicBezTo>
                  <a:lnTo>
                    <a:pt x="170806" y="73082"/>
                  </a:lnTo>
                  <a:lnTo>
                    <a:pt x="170806" y="73082"/>
                  </a:lnTo>
                  <a:cubicBezTo>
                    <a:pt x="170806" y="73082"/>
                    <a:pt x="61613" y="145140"/>
                    <a:pt x="51799" y="161584"/>
                  </a:cubicBezTo>
                  <a:cubicBezTo>
                    <a:pt x="41984" y="178027"/>
                    <a:pt x="0" y="259585"/>
                    <a:pt x="0" y="259585"/>
                  </a:cubicBezTo>
                  <a:cubicBezTo>
                    <a:pt x="0" y="259585"/>
                    <a:pt x="13316" y="327999"/>
                    <a:pt x="160848" y="333738"/>
                  </a:cubicBezTo>
                  <a:cubicBezTo>
                    <a:pt x="172958" y="363153"/>
                    <a:pt x="182256" y="391821"/>
                    <a:pt x="185269" y="415755"/>
                  </a:cubicBezTo>
                  <a:cubicBezTo>
                    <a:pt x="196978" y="508648"/>
                    <a:pt x="183375" y="581940"/>
                    <a:pt x="197035" y="636149"/>
                  </a:cubicBezTo>
                  <a:cubicBezTo>
                    <a:pt x="210694" y="690358"/>
                    <a:pt x="456801" y="659451"/>
                    <a:pt x="501368" y="649034"/>
                  </a:cubicBezTo>
                  <a:cubicBezTo>
                    <a:pt x="545935" y="638617"/>
                    <a:pt x="535805" y="591008"/>
                    <a:pt x="539335" y="544777"/>
                  </a:cubicBezTo>
                  <a:cubicBezTo>
                    <a:pt x="543697" y="486522"/>
                    <a:pt x="509231" y="280476"/>
                    <a:pt x="494711" y="229223"/>
                  </a:cubicBezTo>
                  <a:close/>
                </a:path>
              </a:pathLst>
            </a:custGeom>
            <a:solidFill>
              <a:srgbClr val="3662C1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4223678" y="2576329"/>
              <a:ext cx="73895" cy="107786"/>
            </a:xfrm>
            <a:custGeom>
              <a:avLst/>
              <a:gdLst>
                <a:gd name="connsiteX0" fmla="*/ 73895 w 73895"/>
                <a:gd name="connsiteY0" fmla="*/ 21351 h 107786"/>
                <a:gd name="connsiteX1" fmla="*/ 45055 w 73895"/>
                <a:gd name="connsiteY1" fmla="*/ 107787 h 107786"/>
                <a:gd name="connsiteX2" fmla="*/ 0 w 73895"/>
                <a:gd name="connsiteY2" fmla="*/ 0 h 107786"/>
                <a:gd name="connsiteX3" fmla="*/ 73895 w 73895"/>
                <a:gd name="connsiteY3" fmla="*/ 21351 h 10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895" h="107786">
                  <a:moveTo>
                    <a:pt x="73895" y="21351"/>
                  </a:moveTo>
                  <a:cubicBezTo>
                    <a:pt x="69291" y="51599"/>
                    <a:pt x="59536" y="80834"/>
                    <a:pt x="45055" y="107787"/>
                  </a:cubicBezTo>
                  <a:cubicBezTo>
                    <a:pt x="41180" y="90740"/>
                    <a:pt x="25426" y="28324"/>
                    <a:pt x="0" y="0"/>
                  </a:cubicBezTo>
                  <a:cubicBezTo>
                    <a:pt x="-115" y="0"/>
                    <a:pt x="42673" y="3874"/>
                    <a:pt x="73895" y="21351"/>
                  </a:cubicBezTo>
                  <a:close/>
                </a:path>
              </a:pathLst>
            </a:custGeom>
            <a:solidFill>
              <a:srgbClr val="3E4DCE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3293742" y="3126932"/>
              <a:ext cx="162173" cy="121127"/>
            </a:xfrm>
            <a:custGeom>
              <a:avLst/>
              <a:gdLst>
                <a:gd name="connsiteX0" fmla="*/ 463 w 162173"/>
                <a:gd name="connsiteY0" fmla="*/ 78411 h 121127"/>
                <a:gd name="connsiteX1" fmla="*/ 56050 w 162173"/>
                <a:gd name="connsiteY1" fmla="*/ 16166 h 121127"/>
                <a:gd name="connsiteX2" fmla="*/ 111693 w 162173"/>
                <a:gd name="connsiteY2" fmla="*/ 297 h 121127"/>
                <a:gd name="connsiteX3" fmla="*/ 108824 w 162173"/>
                <a:gd name="connsiteY3" fmla="*/ 10743 h 121127"/>
                <a:gd name="connsiteX4" fmla="*/ 85866 w 162173"/>
                <a:gd name="connsiteY4" fmla="*/ 28822 h 121127"/>
                <a:gd name="connsiteX5" fmla="*/ 159446 w 162173"/>
                <a:gd name="connsiteY5" fmla="*/ 9595 h 121127"/>
                <a:gd name="connsiteX6" fmla="*/ 130748 w 162173"/>
                <a:gd name="connsiteY6" fmla="*/ 83203 h 121127"/>
                <a:gd name="connsiteX7" fmla="*/ 31456 w 162173"/>
                <a:gd name="connsiteY7" fmla="*/ 115430 h 121127"/>
                <a:gd name="connsiteX8" fmla="*/ 463 w 162173"/>
                <a:gd name="connsiteY8" fmla="*/ 78411 h 12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173" h="121127">
                  <a:moveTo>
                    <a:pt x="463" y="78411"/>
                  </a:moveTo>
                  <a:cubicBezTo>
                    <a:pt x="463" y="78411"/>
                    <a:pt x="46206" y="22767"/>
                    <a:pt x="56050" y="16166"/>
                  </a:cubicBezTo>
                  <a:cubicBezTo>
                    <a:pt x="65893" y="9566"/>
                    <a:pt x="109197" y="-1999"/>
                    <a:pt x="111693" y="297"/>
                  </a:cubicBezTo>
                  <a:cubicBezTo>
                    <a:pt x="114190" y="2593"/>
                    <a:pt x="114276" y="6036"/>
                    <a:pt x="108824" y="10743"/>
                  </a:cubicBezTo>
                  <a:cubicBezTo>
                    <a:pt x="103371" y="15449"/>
                    <a:pt x="82996" y="27473"/>
                    <a:pt x="85866" y="28822"/>
                  </a:cubicBezTo>
                  <a:cubicBezTo>
                    <a:pt x="88736" y="30171"/>
                    <a:pt x="150520" y="-736"/>
                    <a:pt x="159446" y="9595"/>
                  </a:cubicBezTo>
                  <a:cubicBezTo>
                    <a:pt x="168370" y="19926"/>
                    <a:pt x="154509" y="62685"/>
                    <a:pt x="130748" y="83203"/>
                  </a:cubicBezTo>
                  <a:cubicBezTo>
                    <a:pt x="106987" y="103721"/>
                    <a:pt x="36048" y="112560"/>
                    <a:pt x="31456" y="115430"/>
                  </a:cubicBezTo>
                  <a:cubicBezTo>
                    <a:pt x="-6252" y="139736"/>
                    <a:pt x="463" y="78411"/>
                    <a:pt x="463" y="78411"/>
                  </a:cubicBezTo>
                  <a:close/>
                </a:path>
              </a:pathLst>
            </a:custGeom>
            <a:solidFill>
              <a:srgbClr val="EA8888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2486638" y="2931351"/>
              <a:ext cx="169571" cy="200423"/>
            </a:xfrm>
            <a:custGeom>
              <a:avLst/>
              <a:gdLst>
                <a:gd name="connsiteX0" fmla="*/ 0 w 169571"/>
                <a:gd name="connsiteY0" fmla="*/ 147178 h 200423"/>
                <a:gd name="connsiteX1" fmla="*/ 149828 w 169571"/>
                <a:gd name="connsiteY1" fmla="*/ 192347 h 200423"/>
                <a:gd name="connsiteX2" fmla="*/ 167993 w 169571"/>
                <a:gd name="connsiteY2" fmla="*/ 116501 h 200423"/>
                <a:gd name="connsiteX3" fmla="*/ 167993 w 169571"/>
                <a:gd name="connsiteY3" fmla="*/ 105022 h 200423"/>
                <a:gd name="connsiteX4" fmla="*/ 169572 w 169571"/>
                <a:gd name="connsiteY4" fmla="*/ 48460 h 200423"/>
                <a:gd name="connsiteX5" fmla="*/ 169572 w 169571"/>
                <a:gd name="connsiteY5" fmla="*/ 48460 h 200423"/>
                <a:gd name="connsiteX6" fmla="*/ 41353 w 169571"/>
                <a:gd name="connsiteY6" fmla="*/ 249 h 200423"/>
                <a:gd name="connsiteX7" fmla="*/ 0 w 169571"/>
                <a:gd name="connsiteY7" fmla="*/ 147178 h 200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571" h="200423">
                  <a:moveTo>
                    <a:pt x="0" y="147178"/>
                  </a:moveTo>
                  <a:cubicBezTo>
                    <a:pt x="0" y="147178"/>
                    <a:pt x="66004" y="225206"/>
                    <a:pt x="149828" y="192347"/>
                  </a:cubicBezTo>
                  <a:cubicBezTo>
                    <a:pt x="149828" y="192347"/>
                    <a:pt x="167821" y="148670"/>
                    <a:pt x="167993" y="116501"/>
                  </a:cubicBezTo>
                  <a:cubicBezTo>
                    <a:pt x="167993" y="112541"/>
                    <a:pt x="167993" y="108724"/>
                    <a:pt x="167993" y="105022"/>
                  </a:cubicBezTo>
                  <a:cubicBezTo>
                    <a:pt x="168395" y="68806"/>
                    <a:pt x="169572" y="48460"/>
                    <a:pt x="169572" y="48460"/>
                  </a:cubicBezTo>
                  <a:lnTo>
                    <a:pt x="169572" y="48460"/>
                  </a:lnTo>
                  <a:cubicBezTo>
                    <a:pt x="165755" y="46881"/>
                    <a:pt x="41238" y="-3970"/>
                    <a:pt x="41353" y="249"/>
                  </a:cubicBezTo>
                  <a:cubicBezTo>
                    <a:pt x="43763" y="98278"/>
                    <a:pt x="0" y="147178"/>
                    <a:pt x="0" y="147178"/>
                  </a:cubicBezTo>
                  <a:close/>
                </a:path>
              </a:pathLst>
            </a:custGeom>
            <a:solidFill>
              <a:srgbClr val="FC9290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2540536" y="2954068"/>
              <a:ext cx="115845" cy="82333"/>
            </a:xfrm>
            <a:custGeom>
              <a:avLst/>
              <a:gdLst>
                <a:gd name="connsiteX0" fmla="*/ 82 w 115845"/>
                <a:gd name="connsiteY0" fmla="*/ 920 h 82333"/>
                <a:gd name="connsiteX1" fmla="*/ 114267 w 115845"/>
                <a:gd name="connsiteY1" fmla="*/ 82334 h 82333"/>
                <a:gd name="connsiteX2" fmla="*/ 115846 w 115845"/>
                <a:gd name="connsiteY2" fmla="*/ 25772 h 82333"/>
                <a:gd name="connsiteX3" fmla="*/ 115846 w 115845"/>
                <a:gd name="connsiteY3" fmla="*/ 25772 h 82333"/>
                <a:gd name="connsiteX4" fmla="*/ 82 w 115845"/>
                <a:gd name="connsiteY4" fmla="*/ 920 h 82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45" h="82333">
                  <a:moveTo>
                    <a:pt x="82" y="920"/>
                  </a:moveTo>
                  <a:cubicBezTo>
                    <a:pt x="12106" y="23131"/>
                    <a:pt x="53372" y="66550"/>
                    <a:pt x="114267" y="82334"/>
                  </a:cubicBezTo>
                  <a:cubicBezTo>
                    <a:pt x="114669" y="46118"/>
                    <a:pt x="115846" y="25772"/>
                    <a:pt x="115846" y="25772"/>
                  </a:cubicBezTo>
                  <a:lnTo>
                    <a:pt x="115846" y="25772"/>
                  </a:lnTo>
                  <a:cubicBezTo>
                    <a:pt x="112316" y="24853"/>
                    <a:pt x="-3506" y="-5623"/>
                    <a:pt x="82" y="920"/>
                  </a:cubicBezTo>
                  <a:close/>
                </a:path>
              </a:pathLst>
            </a:custGeom>
            <a:solidFill>
              <a:srgbClr val="EA8888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2501861" y="2745558"/>
              <a:ext cx="202194" cy="236659"/>
            </a:xfrm>
            <a:custGeom>
              <a:avLst/>
              <a:gdLst>
                <a:gd name="connsiteX0" fmla="*/ 180579 w 202194"/>
                <a:gd name="connsiteY0" fmla="*/ 230494 h 236659"/>
                <a:gd name="connsiteX1" fmla="*/ 21395 w 202194"/>
                <a:gd name="connsiteY1" fmla="*/ 176227 h 236659"/>
                <a:gd name="connsiteX2" fmla="*/ 59534 w 202194"/>
                <a:gd name="connsiteY2" fmla="*/ 9353 h 236659"/>
                <a:gd name="connsiteX3" fmla="*/ 186318 w 202194"/>
                <a:gd name="connsiteY3" fmla="*/ 41609 h 236659"/>
                <a:gd name="connsiteX4" fmla="*/ 180579 w 202194"/>
                <a:gd name="connsiteY4" fmla="*/ 230494 h 236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194" h="236659">
                  <a:moveTo>
                    <a:pt x="180579" y="230494"/>
                  </a:moveTo>
                  <a:cubicBezTo>
                    <a:pt x="180579" y="230494"/>
                    <a:pt x="40709" y="263639"/>
                    <a:pt x="21395" y="176227"/>
                  </a:cubicBezTo>
                  <a:cubicBezTo>
                    <a:pt x="2082" y="88816"/>
                    <a:pt x="-28940" y="34205"/>
                    <a:pt x="59534" y="9353"/>
                  </a:cubicBezTo>
                  <a:cubicBezTo>
                    <a:pt x="148007" y="-15499"/>
                    <a:pt x="172773" y="14002"/>
                    <a:pt x="186318" y="41609"/>
                  </a:cubicBezTo>
                  <a:cubicBezTo>
                    <a:pt x="199863" y="69216"/>
                    <a:pt x="216450" y="219617"/>
                    <a:pt x="180579" y="230494"/>
                  </a:cubicBezTo>
                  <a:close/>
                </a:path>
              </a:pathLst>
            </a:custGeom>
            <a:solidFill>
              <a:srgbClr val="FC9290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2430545" y="2676976"/>
              <a:ext cx="320221" cy="269304"/>
            </a:xfrm>
            <a:custGeom>
              <a:avLst/>
              <a:gdLst>
                <a:gd name="connsiteX0" fmla="*/ 97560 w 320221"/>
                <a:gd name="connsiteY0" fmla="*/ 268628 h 269304"/>
                <a:gd name="connsiteX1" fmla="*/ 8312 w 320221"/>
                <a:gd name="connsiteY1" fmla="*/ 165662 h 269304"/>
                <a:gd name="connsiteX2" fmla="*/ 14051 w 320221"/>
                <a:gd name="connsiteY2" fmla="*/ 75180 h 269304"/>
                <a:gd name="connsiteX3" fmla="*/ 170222 w 320221"/>
                <a:gd name="connsiteY3" fmla="*/ 2347 h 269304"/>
                <a:gd name="connsiteX4" fmla="*/ 261048 w 320221"/>
                <a:gd name="connsiteY4" fmla="*/ 59741 h 269304"/>
                <a:gd name="connsiteX5" fmla="*/ 320222 w 320221"/>
                <a:gd name="connsiteY5" fmla="*/ 126175 h 269304"/>
                <a:gd name="connsiteX6" fmla="*/ 181270 w 320221"/>
                <a:gd name="connsiteY6" fmla="*/ 120636 h 269304"/>
                <a:gd name="connsiteX7" fmla="*/ 149703 w 320221"/>
                <a:gd name="connsiteY7" fmla="*/ 173698 h 269304"/>
                <a:gd name="connsiteX8" fmla="*/ 117677 w 320221"/>
                <a:gd name="connsiteY8" fmla="*/ 184230 h 269304"/>
                <a:gd name="connsiteX9" fmla="*/ 109671 w 320221"/>
                <a:gd name="connsiteY9" fmla="*/ 233015 h 269304"/>
                <a:gd name="connsiteX10" fmla="*/ 97560 w 320221"/>
                <a:gd name="connsiteY10" fmla="*/ 268628 h 269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221" h="269304">
                  <a:moveTo>
                    <a:pt x="97560" y="268628"/>
                  </a:moveTo>
                  <a:cubicBezTo>
                    <a:pt x="95638" y="269833"/>
                    <a:pt x="65563" y="279160"/>
                    <a:pt x="8312" y="165662"/>
                  </a:cubicBezTo>
                  <a:cubicBezTo>
                    <a:pt x="-641" y="147870"/>
                    <a:pt x="-6811" y="109301"/>
                    <a:pt x="14051" y="75180"/>
                  </a:cubicBezTo>
                  <a:cubicBezTo>
                    <a:pt x="34914" y="41059"/>
                    <a:pt x="108752" y="14113"/>
                    <a:pt x="170222" y="2347"/>
                  </a:cubicBezTo>
                  <a:cubicBezTo>
                    <a:pt x="231691" y="-9419"/>
                    <a:pt x="246499" y="25132"/>
                    <a:pt x="261048" y="59741"/>
                  </a:cubicBezTo>
                  <a:cubicBezTo>
                    <a:pt x="276286" y="96215"/>
                    <a:pt x="320222" y="126175"/>
                    <a:pt x="320222" y="126175"/>
                  </a:cubicBezTo>
                  <a:cubicBezTo>
                    <a:pt x="267275" y="155877"/>
                    <a:pt x="203367" y="113634"/>
                    <a:pt x="181270" y="120636"/>
                  </a:cubicBezTo>
                  <a:cubicBezTo>
                    <a:pt x="159173" y="127639"/>
                    <a:pt x="151425" y="162534"/>
                    <a:pt x="149703" y="173698"/>
                  </a:cubicBezTo>
                  <a:cubicBezTo>
                    <a:pt x="147981" y="184861"/>
                    <a:pt x="145513" y="194159"/>
                    <a:pt x="117677" y="184230"/>
                  </a:cubicBezTo>
                  <a:cubicBezTo>
                    <a:pt x="89841" y="174300"/>
                    <a:pt x="105194" y="223659"/>
                    <a:pt x="109671" y="233015"/>
                  </a:cubicBezTo>
                  <a:cubicBezTo>
                    <a:pt x="109671" y="233216"/>
                    <a:pt x="113487" y="258383"/>
                    <a:pt x="97560" y="268628"/>
                  </a:cubicBezTo>
                  <a:close/>
                </a:path>
              </a:pathLst>
            </a:custGeom>
            <a:solidFill>
              <a:srgbClr val="9E332E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1993905" y="4918047"/>
              <a:ext cx="180492" cy="211985"/>
            </a:xfrm>
            <a:custGeom>
              <a:avLst/>
              <a:gdLst>
                <a:gd name="connsiteX0" fmla="*/ 177782 w 180492"/>
                <a:gd name="connsiteY0" fmla="*/ 211814 h 211985"/>
                <a:gd name="connsiteX1" fmla="*/ 93068 w 180492"/>
                <a:gd name="connsiteY1" fmla="*/ 211986 h 211985"/>
                <a:gd name="connsiteX2" fmla="*/ 50539 w 180492"/>
                <a:gd name="connsiteY2" fmla="*/ 161049 h 211985"/>
                <a:gd name="connsiteX3" fmla="*/ 1036 w 180492"/>
                <a:gd name="connsiteY3" fmla="*/ 83107 h 211985"/>
                <a:gd name="connsiteX4" fmla="*/ 33492 w 180492"/>
                <a:gd name="connsiteY4" fmla="*/ 18022 h 211985"/>
                <a:gd name="connsiteX5" fmla="*/ 40236 w 180492"/>
                <a:gd name="connsiteY5" fmla="*/ 9183 h 211985"/>
                <a:gd name="connsiteX6" fmla="*/ 47267 w 180492"/>
                <a:gd name="connsiteY6" fmla="*/ 0 h 211985"/>
                <a:gd name="connsiteX7" fmla="*/ 114419 w 180492"/>
                <a:gd name="connsiteY7" fmla="*/ 15870 h 211985"/>
                <a:gd name="connsiteX8" fmla="*/ 117288 w 180492"/>
                <a:gd name="connsiteY8" fmla="*/ 52688 h 211985"/>
                <a:gd name="connsiteX9" fmla="*/ 117633 w 180492"/>
                <a:gd name="connsiteY9" fmla="*/ 99895 h 211985"/>
                <a:gd name="connsiteX10" fmla="*/ 159329 w 180492"/>
                <a:gd name="connsiteY10" fmla="*/ 181625 h 211985"/>
                <a:gd name="connsiteX11" fmla="*/ 177782 w 180492"/>
                <a:gd name="connsiteY11" fmla="*/ 211814 h 211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492" h="211985">
                  <a:moveTo>
                    <a:pt x="177782" y="211814"/>
                  </a:moveTo>
                  <a:lnTo>
                    <a:pt x="93068" y="211986"/>
                  </a:lnTo>
                  <a:cubicBezTo>
                    <a:pt x="75304" y="211986"/>
                    <a:pt x="55532" y="194022"/>
                    <a:pt x="50539" y="161049"/>
                  </a:cubicBezTo>
                  <a:cubicBezTo>
                    <a:pt x="45545" y="128075"/>
                    <a:pt x="8985" y="110111"/>
                    <a:pt x="1036" y="83107"/>
                  </a:cubicBezTo>
                  <a:cubicBezTo>
                    <a:pt x="-6913" y="56103"/>
                    <a:pt x="33492" y="18022"/>
                    <a:pt x="33492" y="18022"/>
                  </a:cubicBezTo>
                  <a:lnTo>
                    <a:pt x="40236" y="9183"/>
                  </a:lnTo>
                  <a:lnTo>
                    <a:pt x="47267" y="0"/>
                  </a:lnTo>
                  <a:lnTo>
                    <a:pt x="114419" y="15870"/>
                  </a:lnTo>
                  <a:cubicBezTo>
                    <a:pt x="114419" y="15870"/>
                    <a:pt x="116083" y="32055"/>
                    <a:pt x="117288" y="52688"/>
                  </a:cubicBezTo>
                  <a:cubicBezTo>
                    <a:pt x="118193" y="68408"/>
                    <a:pt x="118308" y="84164"/>
                    <a:pt x="117633" y="99895"/>
                  </a:cubicBezTo>
                  <a:cubicBezTo>
                    <a:pt x="115739" y="135910"/>
                    <a:pt x="127734" y="174680"/>
                    <a:pt x="159329" y="181625"/>
                  </a:cubicBezTo>
                  <a:cubicBezTo>
                    <a:pt x="190925" y="188569"/>
                    <a:pt x="177782" y="211814"/>
                    <a:pt x="177782" y="211814"/>
                  </a:cubicBezTo>
                  <a:close/>
                </a:path>
              </a:pathLst>
            </a:custGeom>
            <a:solidFill>
              <a:srgbClr val="060632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2521446" y="5004022"/>
              <a:ext cx="240054" cy="125982"/>
            </a:xfrm>
            <a:custGeom>
              <a:avLst/>
              <a:gdLst>
                <a:gd name="connsiteX0" fmla="*/ 240054 w 240054"/>
                <a:gd name="connsiteY0" fmla="*/ 125581 h 125982"/>
                <a:gd name="connsiteX1" fmla="*/ 15470 w 240054"/>
                <a:gd name="connsiteY1" fmla="*/ 125983 h 125982"/>
                <a:gd name="connsiteX2" fmla="*/ 10706 w 240054"/>
                <a:gd name="connsiteY2" fmla="*/ 124577 h 125982"/>
                <a:gd name="connsiteX3" fmla="*/ 2097 w 240054"/>
                <a:gd name="connsiteY3" fmla="*/ 39489 h 125982"/>
                <a:gd name="connsiteX4" fmla="*/ 2671 w 240054"/>
                <a:gd name="connsiteY4" fmla="*/ 34123 h 125982"/>
                <a:gd name="connsiteX5" fmla="*/ 92493 w 240054"/>
                <a:gd name="connsiteY5" fmla="*/ 18741 h 125982"/>
                <a:gd name="connsiteX6" fmla="*/ 93670 w 240054"/>
                <a:gd name="connsiteY6" fmla="*/ 23304 h 125982"/>
                <a:gd name="connsiteX7" fmla="*/ 93670 w 240054"/>
                <a:gd name="connsiteY7" fmla="*/ 23304 h 125982"/>
                <a:gd name="connsiteX8" fmla="*/ 204183 w 240054"/>
                <a:gd name="connsiteY8" fmla="*/ 96740 h 125982"/>
                <a:gd name="connsiteX9" fmla="*/ 240054 w 240054"/>
                <a:gd name="connsiteY9" fmla="*/ 125581 h 12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0054" h="125982">
                  <a:moveTo>
                    <a:pt x="240054" y="125581"/>
                  </a:moveTo>
                  <a:lnTo>
                    <a:pt x="15470" y="125983"/>
                  </a:lnTo>
                  <a:cubicBezTo>
                    <a:pt x="13828" y="125721"/>
                    <a:pt x="12227" y="125248"/>
                    <a:pt x="10706" y="124577"/>
                  </a:cubicBezTo>
                  <a:cubicBezTo>
                    <a:pt x="-4302" y="116886"/>
                    <a:pt x="289" y="57769"/>
                    <a:pt x="2097" y="39489"/>
                  </a:cubicBezTo>
                  <a:cubicBezTo>
                    <a:pt x="2441" y="36103"/>
                    <a:pt x="2671" y="34123"/>
                    <a:pt x="2671" y="34123"/>
                  </a:cubicBezTo>
                  <a:cubicBezTo>
                    <a:pt x="2671" y="34123"/>
                    <a:pt x="81531" y="-31049"/>
                    <a:pt x="92493" y="18741"/>
                  </a:cubicBezTo>
                  <a:cubicBezTo>
                    <a:pt x="92838" y="20291"/>
                    <a:pt x="93239" y="21812"/>
                    <a:pt x="93670" y="23304"/>
                  </a:cubicBezTo>
                  <a:lnTo>
                    <a:pt x="93670" y="23304"/>
                  </a:lnTo>
                  <a:cubicBezTo>
                    <a:pt x="107473" y="69880"/>
                    <a:pt x="168770" y="90914"/>
                    <a:pt x="204183" y="96740"/>
                  </a:cubicBezTo>
                  <a:cubicBezTo>
                    <a:pt x="231186" y="101246"/>
                    <a:pt x="238217" y="117459"/>
                    <a:pt x="240054" y="125581"/>
                  </a:cubicBezTo>
                  <a:close/>
                </a:path>
              </a:pathLst>
            </a:custGeom>
            <a:solidFill>
              <a:srgbClr val="060632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2378708" y="3810881"/>
              <a:ext cx="335125" cy="1233477"/>
            </a:xfrm>
            <a:custGeom>
              <a:avLst/>
              <a:gdLst>
                <a:gd name="connsiteX0" fmla="*/ 335126 w 335125"/>
                <a:gd name="connsiteY0" fmla="*/ 20117 h 1233477"/>
                <a:gd name="connsiteX1" fmla="*/ 309643 w 335125"/>
                <a:gd name="connsiteY1" fmla="*/ 349646 h 1233477"/>
                <a:gd name="connsiteX2" fmla="*/ 266281 w 335125"/>
                <a:gd name="connsiteY2" fmla="*/ 951053 h 1233477"/>
                <a:gd name="connsiteX3" fmla="*/ 246996 w 335125"/>
                <a:gd name="connsiteY3" fmla="*/ 1207749 h 1233477"/>
                <a:gd name="connsiteX4" fmla="*/ 134504 w 335125"/>
                <a:gd name="connsiteY4" fmla="*/ 1229645 h 1233477"/>
                <a:gd name="connsiteX5" fmla="*/ 47695 w 335125"/>
                <a:gd name="connsiteY5" fmla="*/ 765841 h 1233477"/>
                <a:gd name="connsiteX6" fmla="*/ 46776 w 335125"/>
                <a:gd name="connsiteY6" fmla="*/ 754047 h 1233477"/>
                <a:gd name="connsiteX7" fmla="*/ 0 w 335125"/>
                <a:gd name="connsiteY7" fmla="*/ 0 h 1233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5125" h="1233477">
                  <a:moveTo>
                    <a:pt x="335126" y="20117"/>
                  </a:moveTo>
                  <a:cubicBezTo>
                    <a:pt x="335126" y="20117"/>
                    <a:pt x="323417" y="169773"/>
                    <a:pt x="309643" y="349646"/>
                  </a:cubicBezTo>
                  <a:cubicBezTo>
                    <a:pt x="290932" y="594031"/>
                    <a:pt x="268462" y="894204"/>
                    <a:pt x="266281" y="951053"/>
                  </a:cubicBezTo>
                  <a:cubicBezTo>
                    <a:pt x="262522" y="1049800"/>
                    <a:pt x="246996" y="1207749"/>
                    <a:pt x="246996" y="1207749"/>
                  </a:cubicBezTo>
                  <a:cubicBezTo>
                    <a:pt x="246996" y="1207749"/>
                    <a:pt x="209690" y="1245342"/>
                    <a:pt x="134504" y="1229645"/>
                  </a:cubicBezTo>
                  <a:cubicBezTo>
                    <a:pt x="134504" y="1229645"/>
                    <a:pt x="67237" y="1004344"/>
                    <a:pt x="47695" y="765841"/>
                  </a:cubicBezTo>
                  <a:cubicBezTo>
                    <a:pt x="47379" y="761939"/>
                    <a:pt x="47092" y="758007"/>
                    <a:pt x="46776" y="754047"/>
                  </a:cubicBezTo>
                  <a:cubicBezTo>
                    <a:pt x="28554" y="51126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6966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2378708" y="3810795"/>
              <a:ext cx="335125" cy="765841"/>
            </a:xfrm>
            <a:custGeom>
              <a:avLst/>
              <a:gdLst>
                <a:gd name="connsiteX0" fmla="*/ 335126 w 335125"/>
                <a:gd name="connsiteY0" fmla="*/ 20203 h 765841"/>
                <a:gd name="connsiteX1" fmla="*/ 309643 w 335125"/>
                <a:gd name="connsiteY1" fmla="*/ 349732 h 765841"/>
                <a:gd name="connsiteX2" fmla="*/ 47695 w 335125"/>
                <a:gd name="connsiteY2" fmla="*/ 765841 h 765841"/>
                <a:gd name="connsiteX3" fmla="*/ 46776 w 335125"/>
                <a:gd name="connsiteY3" fmla="*/ 754047 h 765841"/>
                <a:gd name="connsiteX4" fmla="*/ 0 w 335125"/>
                <a:gd name="connsiteY4" fmla="*/ 0 h 765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125" h="765841">
                  <a:moveTo>
                    <a:pt x="335126" y="20203"/>
                  </a:moveTo>
                  <a:cubicBezTo>
                    <a:pt x="335126" y="20203"/>
                    <a:pt x="323417" y="169859"/>
                    <a:pt x="309643" y="349732"/>
                  </a:cubicBezTo>
                  <a:lnTo>
                    <a:pt x="47695" y="765841"/>
                  </a:lnTo>
                  <a:cubicBezTo>
                    <a:pt x="47379" y="761939"/>
                    <a:pt x="47092" y="758007"/>
                    <a:pt x="46776" y="754047"/>
                  </a:cubicBezTo>
                  <a:cubicBezTo>
                    <a:pt x="28554" y="51126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75755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2027340" y="3751880"/>
              <a:ext cx="631768" cy="1220318"/>
            </a:xfrm>
            <a:custGeom>
              <a:avLst/>
              <a:gdLst>
                <a:gd name="connsiteX0" fmla="*/ 631768 w 631768"/>
                <a:gd name="connsiteY0" fmla="*/ 96997 h 1220318"/>
                <a:gd name="connsiteX1" fmla="*/ 274919 w 631768"/>
                <a:gd name="connsiteY1" fmla="*/ 894233 h 1220318"/>
                <a:gd name="connsiteX2" fmla="*/ 88961 w 631768"/>
                <a:gd name="connsiteY2" fmla="*/ 1220319 h 1220318"/>
                <a:gd name="connsiteX3" fmla="*/ 0 w 631768"/>
                <a:gd name="connsiteY3" fmla="*/ 1165794 h 1220318"/>
                <a:gd name="connsiteX4" fmla="*/ 148422 w 631768"/>
                <a:gd name="connsiteY4" fmla="*/ 554028 h 1220318"/>
                <a:gd name="connsiteX5" fmla="*/ 267745 w 631768"/>
                <a:gd name="connsiteY5" fmla="*/ 211785 h 1220318"/>
                <a:gd name="connsiteX6" fmla="*/ 286599 w 631768"/>
                <a:gd name="connsiteY6" fmla="*/ 0 h 122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1768" h="1220318">
                  <a:moveTo>
                    <a:pt x="631768" y="96997"/>
                  </a:moveTo>
                  <a:cubicBezTo>
                    <a:pt x="631768" y="96997"/>
                    <a:pt x="416540" y="639373"/>
                    <a:pt x="274919" y="894233"/>
                  </a:cubicBezTo>
                  <a:cubicBezTo>
                    <a:pt x="133299" y="1149092"/>
                    <a:pt x="88961" y="1220319"/>
                    <a:pt x="88961" y="1220319"/>
                  </a:cubicBezTo>
                  <a:cubicBezTo>
                    <a:pt x="88961" y="1220319"/>
                    <a:pt x="7462" y="1187891"/>
                    <a:pt x="0" y="1165794"/>
                  </a:cubicBezTo>
                  <a:cubicBezTo>
                    <a:pt x="0" y="1165794"/>
                    <a:pt x="53463" y="674039"/>
                    <a:pt x="148422" y="554028"/>
                  </a:cubicBezTo>
                  <a:cubicBezTo>
                    <a:pt x="202086" y="486216"/>
                    <a:pt x="264904" y="282868"/>
                    <a:pt x="267745" y="211785"/>
                  </a:cubicBezTo>
                  <a:cubicBezTo>
                    <a:pt x="270586" y="140702"/>
                    <a:pt x="286599" y="0"/>
                    <a:pt x="286599" y="0"/>
                  </a:cubicBezTo>
                  <a:close/>
                </a:path>
              </a:pathLst>
            </a:custGeom>
            <a:solidFill>
              <a:srgbClr val="ED6966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2058387" y="3732867"/>
              <a:ext cx="105608" cy="165750"/>
            </a:xfrm>
            <a:custGeom>
              <a:avLst/>
              <a:gdLst>
                <a:gd name="connsiteX0" fmla="*/ 105609 w 105608"/>
                <a:gd name="connsiteY0" fmla="*/ 26646 h 165750"/>
                <a:gd name="connsiteX1" fmla="*/ 96053 w 105608"/>
                <a:gd name="connsiteY1" fmla="*/ 104760 h 165750"/>
                <a:gd name="connsiteX2" fmla="*/ 61616 w 105608"/>
                <a:gd name="connsiteY2" fmla="*/ 146945 h 165750"/>
                <a:gd name="connsiteX3" fmla="*/ 58144 w 105608"/>
                <a:gd name="connsiteY3" fmla="*/ 137417 h 165750"/>
                <a:gd name="connsiteX4" fmla="*/ 66122 w 105608"/>
                <a:gd name="connsiteY4" fmla="*/ 111102 h 165750"/>
                <a:gd name="connsiteX5" fmla="*/ 19517 w 105608"/>
                <a:gd name="connsiteY5" fmla="*/ 165627 h 165750"/>
                <a:gd name="connsiteX6" fmla="*/ 2299 w 105608"/>
                <a:gd name="connsiteY6" fmla="*/ 93224 h 165750"/>
                <a:gd name="connsiteX7" fmla="*/ 61789 w 105608"/>
                <a:gd name="connsiteY7" fmla="*/ 14852 h 165750"/>
                <a:gd name="connsiteX8" fmla="*/ 105609 w 105608"/>
                <a:gd name="connsiteY8" fmla="*/ 26646 h 16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608" h="165750">
                  <a:moveTo>
                    <a:pt x="105609" y="26646"/>
                  </a:moveTo>
                  <a:cubicBezTo>
                    <a:pt x="105609" y="26646"/>
                    <a:pt x="100128" y="94343"/>
                    <a:pt x="96053" y="104760"/>
                  </a:cubicBezTo>
                  <a:cubicBezTo>
                    <a:pt x="91978" y="115177"/>
                    <a:pt x="64687" y="147404"/>
                    <a:pt x="61616" y="146945"/>
                  </a:cubicBezTo>
                  <a:cubicBezTo>
                    <a:pt x="58546" y="146486"/>
                    <a:pt x="56537" y="144075"/>
                    <a:pt x="58144" y="137417"/>
                  </a:cubicBezTo>
                  <a:cubicBezTo>
                    <a:pt x="59751" y="130760"/>
                    <a:pt x="69106" y="110557"/>
                    <a:pt x="66122" y="111102"/>
                  </a:cubicBezTo>
                  <a:cubicBezTo>
                    <a:pt x="63137" y="111647"/>
                    <a:pt x="31972" y="168755"/>
                    <a:pt x="19517" y="165627"/>
                  </a:cubicBezTo>
                  <a:cubicBezTo>
                    <a:pt x="7063" y="162499"/>
                    <a:pt x="-5220" y="121893"/>
                    <a:pt x="2299" y="93224"/>
                  </a:cubicBezTo>
                  <a:cubicBezTo>
                    <a:pt x="9818" y="64555"/>
                    <a:pt x="59866" y="19472"/>
                    <a:pt x="61789" y="14852"/>
                  </a:cubicBezTo>
                  <a:cubicBezTo>
                    <a:pt x="77773" y="-24434"/>
                    <a:pt x="105609" y="26646"/>
                    <a:pt x="105609" y="26646"/>
                  </a:cubicBezTo>
                  <a:close/>
                </a:path>
              </a:pathLst>
            </a:custGeom>
            <a:solidFill>
              <a:srgbClr val="EA8888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2110992" y="3087225"/>
              <a:ext cx="432208" cy="695562"/>
            </a:xfrm>
            <a:custGeom>
              <a:avLst/>
              <a:gdLst>
                <a:gd name="connsiteX0" fmla="*/ 29816 w 432208"/>
                <a:gd name="connsiteY0" fmla="*/ 689507 h 695562"/>
                <a:gd name="connsiteX1" fmla="*/ 57595 w 432208"/>
                <a:gd name="connsiteY1" fmla="*/ 695390 h 695562"/>
                <a:gd name="connsiteX2" fmla="*/ 185412 w 432208"/>
                <a:gd name="connsiteY2" fmla="*/ 463718 h 695562"/>
                <a:gd name="connsiteX3" fmla="*/ 432208 w 432208"/>
                <a:gd name="connsiteY3" fmla="*/ 225531 h 695562"/>
                <a:gd name="connsiteX4" fmla="*/ 371284 w 432208"/>
                <a:gd name="connsiteY4" fmla="*/ 0 h 695562"/>
                <a:gd name="connsiteX5" fmla="*/ 75301 w 432208"/>
                <a:gd name="connsiteY5" fmla="*/ 397111 h 695562"/>
                <a:gd name="connsiteX6" fmla="*/ 0 w 432208"/>
                <a:gd name="connsiteY6" fmla="*/ 670481 h 695562"/>
                <a:gd name="connsiteX7" fmla="*/ 29816 w 432208"/>
                <a:gd name="connsiteY7" fmla="*/ 689507 h 69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2208" h="695562">
                  <a:moveTo>
                    <a:pt x="29816" y="689507"/>
                  </a:moveTo>
                  <a:cubicBezTo>
                    <a:pt x="53778" y="697140"/>
                    <a:pt x="57595" y="695390"/>
                    <a:pt x="57595" y="695390"/>
                  </a:cubicBezTo>
                  <a:cubicBezTo>
                    <a:pt x="57595" y="695390"/>
                    <a:pt x="173675" y="483031"/>
                    <a:pt x="185412" y="463718"/>
                  </a:cubicBezTo>
                  <a:cubicBezTo>
                    <a:pt x="197150" y="444404"/>
                    <a:pt x="432208" y="225531"/>
                    <a:pt x="432208" y="225531"/>
                  </a:cubicBezTo>
                  <a:lnTo>
                    <a:pt x="371284" y="0"/>
                  </a:lnTo>
                  <a:cubicBezTo>
                    <a:pt x="371284" y="0"/>
                    <a:pt x="104113" y="347236"/>
                    <a:pt x="75301" y="397111"/>
                  </a:cubicBezTo>
                  <a:cubicBezTo>
                    <a:pt x="27664" y="479444"/>
                    <a:pt x="0" y="670481"/>
                    <a:pt x="0" y="670481"/>
                  </a:cubicBezTo>
                  <a:cubicBezTo>
                    <a:pt x="8146" y="679271"/>
                    <a:pt x="18413" y="685822"/>
                    <a:pt x="29816" y="689507"/>
                  </a:cubicBezTo>
                  <a:close/>
                </a:path>
              </a:pathLst>
            </a:custGeom>
            <a:solidFill>
              <a:srgbClr val="060632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2296608" y="3036469"/>
              <a:ext cx="462403" cy="895601"/>
            </a:xfrm>
            <a:custGeom>
              <a:avLst/>
              <a:gdLst>
                <a:gd name="connsiteX0" fmla="*/ 462080 w 462403"/>
                <a:gd name="connsiteY0" fmla="*/ 364445 h 895601"/>
                <a:gd name="connsiteX1" fmla="*/ 455193 w 462403"/>
                <a:gd name="connsiteY1" fmla="*/ 515822 h 895601"/>
                <a:gd name="connsiteX2" fmla="*/ 454533 w 462403"/>
                <a:gd name="connsiteY2" fmla="*/ 525235 h 895601"/>
                <a:gd name="connsiteX3" fmla="*/ 446985 w 462403"/>
                <a:gd name="connsiteY3" fmla="*/ 622806 h 895601"/>
                <a:gd name="connsiteX4" fmla="*/ 443370 w 462403"/>
                <a:gd name="connsiteY4" fmla="*/ 660801 h 895601"/>
                <a:gd name="connsiteX5" fmla="*/ 443168 w 462403"/>
                <a:gd name="connsiteY5" fmla="*/ 662494 h 895601"/>
                <a:gd name="connsiteX6" fmla="*/ 442021 w 462403"/>
                <a:gd name="connsiteY6" fmla="*/ 676842 h 895601"/>
                <a:gd name="connsiteX7" fmla="*/ 415935 w 462403"/>
                <a:gd name="connsiteY7" fmla="*/ 893161 h 895601"/>
                <a:gd name="connsiteX8" fmla="*/ 406723 w 462403"/>
                <a:gd name="connsiteY8" fmla="*/ 895515 h 895601"/>
                <a:gd name="connsiteX9" fmla="*/ 204494 w 462403"/>
                <a:gd name="connsiteY9" fmla="*/ 882343 h 895601"/>
                <a:gd name="connsiteX10" fmla="*/ 24448 w 462403"/>
                <a:gd name="connsiteY10" fmla="*/ 808074 h 895601"/>
                <a:gd name="connsiteX11" fmla="*/ 84 w 462403"/>
                <a:gd name="connsiteY11" fmla="*/ 781989 h 895601"/>
                <a:gd name="connsiteX12" fmla="*/ 7459 w 462403"/>
                <a:gd name="connsiteY12" fmla="*/ 738943 h 895601"/>
                <a:gd name="connsiteX13" fmla="*/ 45541 w 462403"/>
                <a:gd name="connsiteY13" fmla="*/ 436762 h 895601"/>
                <a:gd name="connsiteX14" fmla="*/ 51280 w 462403"/>
                <a:gd name="connsiteY14" fmla="*/ 365908 h 895601"/>
                <a:gd name="connsiteX15" fmla="*/ 82302 w 462403"/>
                <a:gd name="connsiteY15" fmla="*/ 196595 h 895601"/>
                <a:gd name="connsiteX16" fmla="*/ 195627 w 462403"/>
                <a:gd name="connsiteY16" fmla="*/ 392 h 895601"/>
                <a:gd name="connsiteX17" fmla="*/ 267571 w 462403"/>
                <a:gd name="connsiteY17" fmla="*/ 38560 h 895601"/>
                <a:gd name="connsiteX18" fmla="*/ 356761 w 462403"/>
                <a:gd name="connsiteY18" fmla="*/ 59509 h 895601"/>
                <a:gd name="connsiteX19" fmla="*/ 382933 w 462403"/>
                <a:gd name="connsiteY19" fmla="*/ 88206 h 895601"/>
                <a:gd name="connsiteX20" fmla="*/ 457546 w 462403"/>
                <a:gd name="connsiteY20" fmla="*/ 243171 h 895601"/>
                <a:gd name="connsiteX21" fmla="*/ 459354 w 462403"/>
                <a:gd name="connsiteY21" fmla="*/ 259557 h 895601"/>
                <a:gd name="connsiteX22" fmla="*/ 462080 w 462403"/>
                <a:gd name="connsiteY22" fmla="*/ 364445 h 89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62403" h="895601">
                  <a:moveTo>
                    <a:pt x="462080" y="364445"/>
                  </a:moveTo>
                  <a:cubicBezTo>
                    <a:pt x="461305" y="410791"/>
                    <a:pt x="458722" y="462905"/>
                    <a:pt x="455193" y="515822"/>
                  </a:cubicBezTo>
                  <a:cubicBezTo>
                    <a:pt x="454963" y="518950"/>
                    <a:pt x="454762" y="522078"/>
                    <a:pt x="454533" y="525235"/>
                  </a:cubicBezTo>
                  <a:cubicBezTo>
                    <a:pt x="452266" y="558007"/>
                    <a:pt x="449826" y="590866"/>
                    <a:pt x="446985" y="622806"/>
                  </a:cubicBezTo>
                  <a:cubicBezTo>
                    <a:pt x="445837" y="635633"/>
                    <a:pt x="444632" y="648346"/>
                    <a:pt x="443370" y="660801"/>
                  </a:cubicBezTo>
                  <a:lnTo>
                    <a:pt x="443168" y="662494"/>
                  </a:lnTo>
                  <a:cubicBezTo>
                    <a:pt x="443168" y="667171"/>
                    <a:pt x="442537" y="672222"/>
                    <a:pt x="442021" y="676842"/>
                  </a:cubicBezTo>
                  <a:cubicBezTo>
                    <a:pt x="430542" y="796854"/>
                    <a:pt x="418231" y="891698"/>
                    <a:pt x="415935" y="893161"/>
                  </a:cubicBezTo>
                  <a:cubicBezTo>
                    <a:pt x="413257" y="895050"/>
                    <a:pt x="409979" y="895888"/>
                    <a:pt x="406723" y="895515"/>
                  </a:cubicBezTo>
                  <a:cubicBezTo>
                    <a:pt x="375156" y="891612"/>
                    <a:pt x="281374" y="898930"/>
                    <a:pt x="204494" y="882343"/>
                  </a:cubicBezTo>
                  <a:cubicBezTo>
                    <a:pt x="139581" y="868798"/>
                    <a:pt x="83708" y="842970"/>
                    <a:pt x="24448" y="808074"/>
                  </a:cubicBezTo>
                  <a:cubicBezTo>
                    <a:pt x="16585" y="803454"/>
                    <a:pt x="-1379" y="791200"/>
                    <a:pt x="84" y="781989"/>
                  </a:cubicBezTo>
                  <a:cubicBezTo>
                    <a:pt x="1519" y="771887"/>
                    <a:pt x="4130" y="757280"/>
                    <a:pt x="7459" y="738943"/>
                  </a:cubicBezTo>
                  <a:cubicBezTo>
                    <a:pt x="18938" y="675092"/>
                    <a:pt x="39026" y="565239"/>
                    <a:pt x="45541" y="436762"/>
                  </a:cubicBezTo>
                  <a:cubicBezTo>
                    <a:pt x="46822" y="412790"/>
                    <a:pt x="48735" y="389172"/>
                    <a:pt x="51280" y="365908"/>
                  </a:cubicBezTo>
                  <a:cubicBezTo>
                    <a:pt x="57089" y="308734"/>
                    <a:pt x="67462" y="252115"/>
                    <a:pt x="82302" y="196595"/>
                  </a:cubicBezTo>
                  <a:cubicBezTo>
                    <a:pt x="108502" y="101636"/>
                    <a:pt x="147100" y="28889"/>
                    <a:pt x="195627" y="392"/>
                  </a:cubicBezTo>
                  <a:cubicBezTo>
                    <a:pt x="201969" y="-3195"/>
                    <a:pt x="236176" y="18472"/>
                    <a:pt x="267571" y="38560"/>
                  </a:cubicBezTo>
                  <a:cubicBezTo>
                    <a:pt x="294062" y="55461"/>
                    <a:pt x="325515" y="62849"/>
                    <a:pt x="356761" y="59509"/>
                  </a:cubicBezTo>
                  <a:lnTo>
                    <a:pt x="382933" y="88206"/>
                  </a:lnTo>
                  <a:cubicBezTo>
                    <a:pt x="414500" y="124881"/>
                    <a:pt x="448363" y="173752"/>
                    <a:pt x="457546" y="243171"/>
                  </a:cubicBezTo>
                  <a:cubicBezTo>
                    <a:pt x="458234" y="248298"/>
                    <a:pt x="458837" y="253760"/>
                    <a:pt x="459354" y="259557"/>
                  </a:cubicBezTo>
                  <a:cubicBezTo>
                    <a:pt x="462048" y="294450"/>
                    <a:pt x="462958" y="329458"/>
                    <a:pt x="462080" y="364445"/>
                  </a:cubicBezTo>
                  <a:close/>
                </a:path>
              </a:pathLst>
            </a:custGeom>
            <a:solidFill>
              <a:srgbClr val="120E59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2543114" y="3243682"/>
              <a:ext cx="215907" cy="318022"/>
            </a:xfrm>
            <a:custGeom>
              <a:avLst/>
              <a:gdLst>
                <a:gd name="connsiteX0" fmla="*/ 215573 w 215907"/>
                <a:gd name="connsiteY0" fmla="*/ 157232 h 318022"/>
                <a:gd name="connsiteX1" fmla="*/ 208686 w 215907"/>
                <a:gd name="connsiteY1" fmla="*/ 308610 h 318022"/>
                <a:gd name="connsiteX2" fmla="*/ 208026 w 215907"/>
                <a:gd name="connsiteY2" fmla="*/ 318022 h 318022"/>
                <a:gd name="connsiteX3" fmla="*/ 0 w 215907"/>
                <a:gd name="connsiteY3" fmla="*/ 0 h 318022"/>
                <a:gd name="connsiteX4" fmla="*/ 212933 w 215907"/>
                <a:gd name="connsiteY4" fmla="*/ 52889 h 318022"/>
                <a:gd name="connsiteX5" fmla="*/ 215573 w 215907"/>
                <a:gd name="connsiteY5" fmla="*/ 157232 h 3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07" h="318022">
                  <a:moveTo>
                    <a:pt x="215573" y="157232"/>
                  </a:moveTo>
                  <a:cubicBezTo>
                    <a:pt x="214798" y="203578"/>
                    <a:pt x="212215" y="255692"/>
                    <a:pt x="208686" y="308610"/>
                  </a:cubicBezTo>
                  <a:cubicBezTo>
                    <a:pt x="208456" y="311737"/>
                    <a:pt x="208255" y="314865"/>
                    <a:pt x="208026" y="318022"/>
                  </a:cubicBezTo>
                  <a:cubicBezTo>
                    <a:pt x="28066" y="205845"/>
                    <a:pt x="0" y="0"/>
                    <a:pt x="0" y="0"/>
                  </a:cubicBezTo>
                  <a:cubicBezTo>
                    <a:pt x="88445" y="3731"/>
                    <a:pt x="158724" y="23933"/>
                    <a:pt x="212933" y="52889"/>
                  </a:cubicBezTo>
                  <a:cubicBezTo>
                    <a:pt x="215580" y="87603"/>
                    <a:pt x="216462" y="122429"/>
                    <a:pt x="215573" y="157232"/>
                  </a:cubicBezTo>
                  <a:close/>
                </a:path>
              </a:pathLst>
            </a:custGeom>
            <a:solidFill>
              <a:srgbClr val="060632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2527085" y="3133194"/>
              <a:ext cx="799322" cy="262232"/>
            </a:xfrm>
            <a:custGeom>
              <a:avLst/>
              <a:gdLst>
                <a:gd name="connsiteX0" fmla="*/ 794383 w 799322"/>
                <a:gd name="connsiteY0" fmla="*/ 77658 h 262232"/>
                <a:gd name="connsiteX1" fmla="*/ 770679 w 799322"/>
                <a:gd name="connsiteY1" fmla="*/ 54270 h 262232"/>
                <a:gd name="connsiteX2" fmla="*/ 479574 w 799322"/>
                <a:gd name="connsiteY2" fmla="*/ 124262 h 262232"/>
                <a:gd name="connsiteX3" fmla="*/ 191570 w 799322"/>
                <a:gd name="connsiteY3" fmla="*/ 21784 h 262232"/>
                <a:gd name="connsiteX4" fmla="*/ 39102 w 799322"/>
                <a:gd name="connsiteY4" fmla="*/ 18025 h 262232"/>
                <a:gd name="connsiteX5" fmla="*/ 5009 w 799322"/>
                <a:gd name="connsiteY5" fmla="*/ 141222 h 262232"/>
                <a:gd name="connsiteX6" fmla="*/ 104588 w 799322"/>
                <a:gd name="connsiteY6" fmla="*/ 228662 h 262232"/>
                <a:gd name="connsiteX7" fmla="*/ 471913 w 799322"/>
                <a:gd name="connsiteY7" fmla="*/ 261234 h 262232"/>
                <a:gd name="connsiteX8" fmla="*/ 798773 w 799322"/>
                <a:gd name="connsiteY8" fmla="*/ 115653 h 262232"/>
                <a:gd name="connsiteX9" fmla="*/ 794382 w 799322"/>
                <a:gd name="connsiteY9" fmla="*/ 77658 h 2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9322" h="262232">
                  <a:moveTo>
                    <a:pt x="794383" y="77658"/>
                  </a:moveTo>
                  <a:cubicBezTo>
                    <a:pt x="785085" y="52605"/>
                    <a:pt x="770679" y="54270"/>
                    <a:pt x="770679" y="54270"/>
                  </a:cubicBezTo>
                  <a:cubicBezTo>
                    <a:pt x="770679" y="54270"/>
                    <a:pt x="503537" y="121364"/>
                    <a:pt x="479574" y="124262"/>
                  </a:cubicBezTo>
                  <a:cubicBezTo>
                    <a:pt x="455612" y="127160"/>
                    <a:pt x="191570" y="21784"/>
                    <a:pt x="191570" y="21784"/>
                  </a:cubicBezTo>
                  <a:cubicBezTo>
                    <a:pt x="191570" y="21784"/>
                    <a:pt x="87657" y="-24619"/>
                    <a:pt x="39102" y="18025"/>
                  </a:cubicBezTo>
                  <a:cubicBezTo>
                    <a:pt x="-3112" y="55073"/>
                    <a:pt x="-4949" y="101907"/>
                    <a:pt x="5009" y="141222"/>
                  </a:cubicBezTo>
                  <a:cubicBezTo>
                    <a:pt x="17071" y="188068"/>
                    <a:pt x="56577" y="222757"/>
                    <a:pt x="104588" y="228662"/>
                  </a:cubicBezTo>
                  <a:cubicBezTo>
                    <a:pt x="212232" y="242179"/>
                    <a:pt x="427030" y="267576"/>
                    <a:pt x="471913" y="261234"/>
                  </a:cubicBezTo>
                  <a:cubicBezTo>
                    <a:pt x="572037" y="247114"/>
                    <a:pt x="798773" y="115653"/>
                    <a:pt x="798773" y="115653"/>
                  </a:cubicBezTo>
                  <a:cubicBezTo>
                    <a:pt x="800247" y="102819"/>
                    <a:pt x="798744" y="89818"/>
                    <a:pt x="794382" y="77658"/>
                  </a:cubicBezTo>
                  <a:close/>
                </a:path>
              </a:pathLst>
            </a:custGeom>
            <a:solidFill>
              <a:srgbClr val="120E59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0" name="图形 2"/>
            <p:cNvGrpSpPr/>
            <p:nvPr/>
          </p:nvGrpSpPr>
          <p:grpSpPr>
            <a:xfrm>
              <a:off x="4636220" y="1655179"/>
              <a:ext cx="1352665" cy="2222308"/>
              <a:chOff x="4636220" y="1655179"/>
              <a:chExt cx="1352665" cy="2222308"/>
            </a:xfrm>
            <a:solidFill>
              <a:schemeClr val="accent1"/>
            </a:solidFill>
          </p:grpSpPr>
          <p:sp>
            <p:nvSpPr>
              <p:cNvPr id="51" name="任意多边形: 形状 50"/>
              <p:cNvSpPr/>
              <p:nvPr/>
            </p:nvSpPr>
            <p:spPr>
              <a:xfrm>
                <a:off x="5823553" y="3685647"/>
                <a:ext cx="165332" cy="191840"/>
              </a:xfrm>
              <a:custGeom>
                <a:avLst/>
                <a:gdLst>
                  <a:gd name="connsiteX0" fmla="*/ 134496 w 165332"/>
                  <a:gd name="connsiteY0" fmla="*/ 16157 h 191840"/>
                  <a:gd name="connsiteX1" fmla="*/ 164399 w 165332"/>
                  <a:gd name="connsiteY1" fmla="*/ 75043 h 191840"/>
                  <a:gd name="connsiteX2" fmla="*/ 119114 w 165332"/>
                  <a:gd name="connsiteY2" fmla="*/ 145667 h 191840"/>
                  <a:gd name="connsiteX3" fmla="*/ 80172 w 165332"/>
                  <a:gd name="connsiteY3" fmla="*/ 191841 h 191840"/>
                  <a:gd name="connsiteX4" fmla="*/ 2460 w 165332"/>
                  <a:gd name="connsiteY4" fmla="*/ 191841 h 191840"/>
                  <a:gd name="connsiteX5" fmla="*/ 19449 w 165332"/>
                  <a:gd name="connsiteY5" fmla="*/ 164492 h 191840"/>
                  <a:gd name="connsiteX6" fmla="*/ 57530 w 165332"/>
                  <a:gd name="connsiteY6" fmla="*/ 90425 h 191840"/>
                  <a:gd name="connsiteX7" fmla="*/ 60400 w 165332"/>
                  <a:gd name="connsiteY7" fmla="*/ 14349 h 191840"/>
                  <a:gd name="connsiteX8" fmla="*/ 121984 w 165332"/>
                  <a:gd name="connsiteY8" fmla="*/ 0 h 19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332" h="191840">
                    <a:moveTo>
                      <a:pt x="134496" y="16157"/>
                    </a:moveTo>
                    <a:cubicBezTo>
                      <a:pt x="134496" y="16157"/>
                      <a:pt x="171630" y="50593"/>
                      <a:pt x="164399" y="75043"/>
                    </a:cubicBezTo>
                    <a:cubicBezTo>
                      <a:pt x="157167" y="99493"/>
                      <a:pt x="123648" y="115793"/>
                      <a:pt x="119114" y="145667"/>
                    </a:cubicBezTo>
                    <a:cubicBezTo>
                      <a:pt x="114580" y="175541"/>
                      <a:pt x="96472" y="191841"/>
                      <a:pt x="80172" y="191841"/>
                    </a:cubicBezTo>
                    <a:lnTo>
                      <a:pt x="2460" y="191841"/>
                    </a:lnTo>
                    <a:cubicBezTo>
                      <a:pt x="2460" y="191841"/>
                      <a:pt x="-9535" y="170834"/>
                      <a:pt x="19449" y="164492"/>
                    </a:cubicBezTo>
                    <a:cubicBezTo>
                      <a:pt x="48433" y="158150"/>
                      <a:pt x="59338" y="123025"/>
                      <a:pt x="57530" y="90425"/>
                    </a:cubicBezTo>
                    <a:cubicBezTo>
                      <a:pt x="55722" y="57825"/>
                      <a:pt x="60400" y="14349"/>
                      <a:pt x="60400" y="14349"/>
                    </a:cubicBezTo>
                    <a:lnTo>
                      <a:pt x="121984" y="0"/>
                    </a:lnTo>
                    <a:close/>
                  </a:path>
                </a:pathLst>
              </a:custGeom>
              <a:solidFill>
                <a:srgbClr val="0B0754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5284383" y="3762533"/>
                <a:ext cx="220654" cy="114954"/>
              </a:xfrm>
              <a:custGeom>
                <a:avLst/>
                <a:gdLst>
                  <a:gd name="connsiteX0" fmla="*/ 210924 w 220654"/>
                  <a:gd name="connsiteY0" fmla="*/ 110909 h 114954"/>
                  <a:gd name="connsiteX1" fmla="*/ 175741 w 220654"/>
                  <a:gd name="connsiteY1" fmla="*/ 114955 h 114954"/>
                  <a:gd name="connsiteX2" fmla="*/ 0 w 220654"/>
                  <a:gd name="connsiteY2" fmla="*/ 114955 h 114954"/>
                  <a:gd name="connsiteX3" fmla="*/ 33404 w 220654"/>
                  <a:gd name="connsiteY3" fmla="*/ 86459 h 114954"/>
                  <a:gd name="connsiteX4" fmla="*/ 134648 w 220654"/>
                  <a:gd name="connsiteY4" fmla="*/ 20800 h 114954"/>
                  <a:gd name="connsiteX5" fmla="*/ 135738 w 220654"/>
                  <a:gd name="connsiteY5" fmla="*/ 16724 h 114954"/>
                  <a:gd name="connsiteX6" fmla="*/ 218156 w 220654"/>
                  <a:gd name="connsiteY6" fmla="*/ 30298 h 114954"/>
                  <a:gd name="connsiteX7" fmla="*/ 218673 w 220654"/>
                  <a:gd name="connsiteY7" fmla="*/ 35091 h 114954"/>
                  <a:gd name="connsiteX8" fmla="*/ 210924 w 220654"/>
                  <a:gd name="connsiteY8" fmla="*/ 110909 h 114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654" h="114954">
                    <a:moveTo>
                      <a:pt x="210924" y="110909"/>
                    </a:moveTo>
                    <a:cubicBezTo>
                      <a:pt x="207137" y="112803"/>
                      <a:pt x="193907" y="114094"/>
                      <a:pt x="175741" y="114955"/>
                    </a:cubicBezTo>
                    <a:lnTo>
                      <a:pt x="0" y="114955"/>
                    </a:lnTo>
                    <a:cubicBezTo>
                      <a:pt x="575" y="109732"/>
                      <a:pt x="4678" y="91108"/>
                      <a:pt x="33404" y="86459"/>
                    </a:cubicBezTo>
                    <a:cubicBezTo>
                      <a:pt x="65889" y="81207"/>
                      <a:pt x="122135" y="62324"/>
                      <a:pt x="134648" y="20800"/>
                    </a:cubicBezTo>
                    <a:cubicBezTo>
                      <a:pt x="135085" y="19462"/>
                      <a:pt x="135449" y="18102"/>
                      <a:pt x="135738" y="16724"/>
                    </a:cubicBezTo>
                    <a:cubicBezTo>
                      <a:pt x="145696" y="-27641"/>
                      <a:pt x="218156" y="30298"/>
                      <a:pt x="218156" y="30298"/>
                    </a:cubicBezTo>
                    <a:cubicBezTo>
                      <a:pt x="218156" y="30298"/>
                      <a:pt x="218357" y="32077"/>
                      <a:pt x="218673" y="35091"/>
                    </a:cubicBezTo>
                    <a:cubicBezTo>
                      <a:pt x="220366" y="51419"/>
                      <a:pt x="224642" y="104050"/>
                      <a:pt x="210924" y="110909"/>
                    </a:cubicBezTo>
                    <a:close/>
                  </a:path>
                </a:pathLst>
              </a:custGeom>
              <a:solidFill>
                <a:srgbClr val="0B0754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5326396" y="2667500"/>
                <a:ext cx="307518" cy="1131945"/>
              </a:xfrm>
              <a:custGeom>
                <a:avLst/>
                <a:gdLst>
                  <a:gd name="connsiteX0" fmla="*/ 0 w 307518"/>
                  <a:gd name="connsiteY0" fmla="*/ 19141 h 1131945"/>
                  <a:gd name="connsiteX1" fmla="*/ 23933 w 307518"/>
                  <a:gd name="connsiteY1" fmla="*/ 321437 h 1131945"/>
                  <a:gd name="connsiteX2" fmla="*/ 64741 w 307518"/>
                  <a:gd name="connsiteY2" fmla="*/ 873140 h 1131945"/>
                  <a:gd name="connsiteX3" fmla="*/ 82877 w 307518"/>
                  <a:gd name="connsiteY3" fmla="*/ 1108457 h 1131945"/>
                  <a:gd name="connsiteX4" fmla="*/ 186187 w 307518"/>
                  <a:gd name="connsiteY4" fmla="*/ 1128373 h 1131945"/>
                  <a:gd name="connsiteX5" fmla="*/ 265047 w 307518"/>
                  <a:gd name="connsiteY5" fmla="*/ 702707 h 1131945"/>
                  <a:gd name="connsiteX6" fmla="*/ 265850 w 307518"/>
                  <a:gd name="connsiteY6" fmla="*/ 691889 h 1131945"/>
                  <a:gd name="connsiteX7" fmla="*/ 307519 w 307518"/>
                  <a:gd name="connsiteY7" fmla="*/ 0 h 113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518" h="1131945">
                    <a:moveTo>
                      <a:pt x="0" y="19141"/>
                    </a:moveTo>
                    <a:cubicBezTo>
                      <a:pt x="0" y="19141"/>
                      <a:pt x="11019" y="156428"/>
                      <a:pt x="23933" y="321437"/>
                    </a:cubicBezTo>
                    <a:cubicBezTo>
                      <a:pt x="41525" y="545619"/>
                      <a:pt x="62674" y="820969"/>
                      <a:pt x="64741" y="873140"/>
                    </a:cubicBezTo>
                    <a:cubicBezTo>
                      <a:pt x="68356" y="963708"/>
                      <a:pt x="82877" y="1108457"/>
                      <a:pt x="82877" y="1108457"/>
                    </a:cubicBezTo>
                    <a:cubicBezTo>
                      <a:pt x="82877" y="1108457"/>
                      <a:pt x="117314" y="1142893"/>
                      <a:pt x="186187" y="1128373"/>
                    </a:cubicBezTo>
                    <a:cubicBezTo>
                      <a:pt x="186187" y="1128373"/>
                      <a:pt x="247513" y="921552"/>
                      <a:pt x="265047" y="702707"/>
                    </a:cubicBezTo>
                    <a:cubicBezTo>
                      <a:pt x="265305" y="699120"/>
                      <a:pt x="265592" y="695504"/>
                      <a:pt x="265850" y="691889"/>
                    </a:cubicBezTo>
                    <a:cubicBezTo>
                      <a:pt x="282150" y="469113"/>
                      <a:pt x="307519" y="0"/>
                      <a:pt x="307519" y="0"/>
                    </a:cubicBezTo>
                    <a:close/>
                  </a:path>
                </a:pathLst>
              </a:custGeom>
              <a:solidFill>
                <a:srgbClr val="6D89CF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5326396" y="2667643"/>
                <a:ext cx="307461" cy="702707"/>
              </a:xfrm>
              <a:custGeom>
                <a:avLst/>
                <a:gdLst>
                  <a:gd name="connsiteX0" fmla="*/ 0 w 307461"/>
                  <a:gd name="connsiteY0" fmla="*/ 18998 h 702707"/>
                  <a:gd name="connsiteX1" fmla="*/ 23933 w 307461"/>
                  <a:gd name="connsiteY1" fmla="*/ 321294 h 702707"/>
                  <a:gd name="connsiteX2" fmla="*/ 264989 w 307461"/>
                  <a:gd name="connsiteY2" fmla="*/ 702708 h 702707"/>
                  <a:gd name="connsiteX3" fmla="*/ 265793 w 307461"/>
                  <a:gd name="connsiteY3" fmla="*/ 691889 h 702707"/>
                  <a:gd name="connsiteX4" fmla="*/ 307461 w 307461"/>
                  <a:gd name="connsiteY4" fmla="*/ 0 h 70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461" h="702707">
                    <a:moveTo>
                      <a:pt x="0" y="18998"/>
                    </a:moveTo>
                    <a:cubicBezTo>
                      <a:pt x="0" y="18998"/>
                      <a:pt x="11019" y="156285"/>
                      <a:pt x="23933" y="321294"/>
                    </a:cubicBezTo>
                    <a:lnTo>
                      <a:pt x="264989" y="702708"/>
                    </a:lnTo>
                    <a:cubicBezTo>
                      <a:pt x="265248" y="699121"/>
                      <a:pt x="265535" y="695505"/>
                      <a:pt x="265793" y="691889"/>
                    </a:cubicBezTo>
                    <a:cubicBezTo>
                      <a:pt x="282093" y="469113"/>
                      <a:pt x="307461" y="0"/>
                      <a:pt x="307461" y="0"/>
                    </a:cubicBezTo>
                    <a:close/>
                  </a:path>
                </a:pathLst>
              </a:custGeom>
              <a:solidFill>
                <a:srgbClr val="3662C1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5376645" y="2613176"/>
                <a:ext cx="581404" cy="1119361"/>
              </a:xfrm>
              <a:custGeom>
                <a:avLst/>
                <a:gdLst>
                  <a:gd name="connsiteX0" fmla="*/ 0 w 581404"/>
                  <a:gd name="connsiteY0" fmla="*/ 89650 h 1119361"/>
                  <a:gd name="connsiteX1" fmla="*/ 328754 w 581404"/>
                  <a:gd name="connsiteY1" fmla="*/ 820481 h 1119361"/>
                  <a:gd name="connsiteX2" fmla="*/ 499905 w 581404"/>
                  <a:gd name="connsiteY2" fmla="*/ 1119362 h 1119361"/>
                  <a:gd name="connsiteX3" fmla="*/ 581404 w 581404"/>
                  <a:gd name="connsiteY3" fmla="*/ 1069084 h 1119361"/>
                  <a:gd name="connsiteX4" fmla="*/ 444204 w 581404"/>
                  <a:gd name="connsiteY4" fmla="*/ 508055 h 1119361"/>
                  <a:gd name="connsiteX5" fmla="*/ 334178 w 581404"/>
                  <a:gd name="connsiteY5" fmla="*/ 194251 h 1119361"/>
                  <a:gd name="connsiteX6" fmla="*/ 316530 w 581404"/>
                  <a:gd name="connsiteY6" fmla="*/ 0 h 1119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404" h="1119361">
                    <a:moveTo>
                      <a:pt x="0" y="89650"/>
                    </a:moveTo>
                    <a:cubicBezTo>
                      <a:pt x="0" y="89650"/>
                      <a:pt x="198326" y="586857"/>
                      <a:pt x="328754" y="820481"/>
                    </a:cubicBezTo>
                    <a:cubicBezTo>
                      <a:pt x="459184" y="1054104"/>
                      <a:pt x="499905" y="1119362"/>
                      <a:pt x="499905" y="1119362"/>
                    </a:cubicBezTo>
                    <a:cubicBezTo>
                      <a:pt x="499905" y="1119362"/>
                      <a:pt x="574517" y="1089460"/>
                      <a:pt x="581404" y="1069084"/>
                    </a:cubicBezTo>
                    <a:cubicBezTo>
                      <a:pt x="581404" y="1069084"/>
                      <a:pt x="531558" y="618022"/>
                      <a:pt x="444204" y="508055"/>
                    </a:cubicBezTo>
                    <a:cubicBezTo>
                      <a:pt x="394873" y="445925"/>
                      <a:pt x="336905" y="259451"/>
                      <a:pt x="334178" y="194251"/>
                    </a:cubicBezTo>
                    <a:cubicBezTo>
                      <a:pt x="331452" y="129051"/>
                      <a:pt x="316530" y="0"/>
                      <a:pt x="316530" y="0"/>
                    </a:cubicBezTo>
                    <a:close/>
                  </a:path>
                </a:pathLst>
              </a:custGeom>
              <a:solidFill>
                <a:srgbClr val="6D89CF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4636220" y="2421484"/>
                <a:ext cx="142832" cy="75886"/>
              </a:xfrm>
              <a:custGeom>
                <a:avLst/>
                <a:gdLst>
                  <a:gd name="connsiteX0" fmla="*/ 128715 w 142832"/>
                  <a:gd name="connsiteY0" fmla="*/ 11703 h 75886"/>
                  <a:gd name="connsiteX1" fmla="*/ 65840 w 142832"/>
                  <a:gd name="connsiteY1" fmla="*/ 23 h 75886"/>
                  <a:gd name="connsiteX2" fmla="*/ 24716 w 142832"/>
                  <a:gd name="connsiteY2" fmla="*/ 16467 h 75886"/>
                  <a:gd name="connsiteX3" fmla="*/ 31259 w 142832"/>
                  <a:gd name="connsiteY3" fmla="*/ 21489 h 75886"/>
                  <a:gd name="connsiteX4" fmla="*/ 53586 w 142832"/>
                  <a:gd name="connsiteY4" fmla="*/ 21719 h 75886"/>
                  <a:gd name="connsiteX5" fmla="*/ 9 w 142832"/>
                  <a:gd name="connsiteY5" fmla="*/ 44676 h 75886"/>
                  <a:gd name="connsiteX6" fmla="*/ 51864 w 142832"/>
                  <a:gd name="connsiteY6" fmla="*/ 75842 h 75886"/>
                  <a:gd name="connsiteX7" fmla="*/ 127166 w 142832"/>
                  <a:gd name="connsiteY7" fmla="*/ 48866 h 75886"/>
                  <a:gd name="connsiteX8" fmla="*/ 128715 w 142832"/>
                  <a:gd name="connsiteY8" fmla="*/ 11703 h 75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832" h="75886">
                    <a:moveTo>
                      <a:pt x="128715" y="11703"/>
                    </a:moveTo>
                    <a:cubicBezTo>
                      <a:pt x="128715" y="11703"/>
                      <a:pt x="74908" y="-608"/>
                      <a:pt x="65840" y="23"/>
                    </a:cubicBezTo>
                    <a:cubicBezTo>
                      <a:pt x="56772" y="655"/>
                      <a:pt x="25119" y="13884"/>
                      <a:pt x="24716" y="16467"/>
                    </a:cubicBezTo>
                    <a:cubicBezTo>
                      <a:pt x="24315" y="19050"/>
                      <a:pt x="25779" y="21116"/>
                      <a:pt x="31259" y="21489"/>
                    </a:cubicBezTo>
                    <a:cubicBezTo>
                      <a:pt x="36741" y="21862"/>
                      <a:pt x="54734" y="19538"/>
                      <a:pt x="53586" y="21719"/>
                    </a:cubicBezTo>
                    <a:cubicBezTo>
                      <a:pt x="52438" y="23900"/>
                      <a:pt x="582" y="34087"/>
                      <a:pt x="9" y="44676"/>
                    </a:cubicBezTo>
                    <a:cubicBezTo>
                      <a:pt x="-565" y="55266"/>
                      <a:pt x="27845" y="74521"/>
                      <a:pt x="51864" y="75842"/>
                    </a:cubicBezTo>
                    <a:cubicBezTo>
                      <a:pt x="75884" y="77161"/>
                      <a:pt x="123119" y="49239"/>
                      <a:pt x="127166" y="48866"/>
                    </a:cubicBezTo>
                    <a:cubicBezTo>
                      <a:pt x="161488" y="45738"/>
                      <a:pt x="128715" y="11703"/>
                      <a:pt x="128715" y="11703"/>
                    </a:cubicBezTo>
                    <a:close/>
                  </a:path>
                </a:pathLst>
              </a:custGeom>
              <a:solidFill>
                <a:srgbClr val="FC9290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4735796" y="2036707"/>
                <a:ext cx="714370" cy="440673"/>
              </a:xfrm>
              <a:custGeom>
                <a:avLst/>
                <a:gdLst>
                  <a:gd name="connsiteX0" fmla="*/ 6095 w 714370"/>
                  <a:gd name="connsiteY0" fmla="*/ 410140 h 440673"/>
                  <a:gd name="connsiteX1" fmla="*/ 184 w 714370"/>
                  <a:gd name="connsiteY1" fmla="*/ 381644 h 440673"/>
                  <a:gd name="connsiteX2" fmla="*/ 238227 w 714370"/>
                  <a:gd name="connsiteY2" fmla="*/ 251789 h 440673"/>
                  <a:gd name="connsiteX3" fmla="*/ 483530 w 714370"/>
                  <a:gd name="connsiteY3" fmla="*/ 0 h 440673"/>
                  <a:gd name="connsiteX4" fmla="*/ 714370 w 714370"/>
                  <a:gd name="connsiteY4" fmla="*/ 63535 h 440673"/>
                  <a:gd name="connsiteX5" fmla="*/ 305981 w 714370"/>
                  <a:gd name="connsiteY5" fmla="*/ 364856 h 440673"/>
                  <a:gd name="connsiteX6" fmla="*/ 25466 w 714370"/>
                  <a:gd name="connsiteY6" fmla="*/ 440674 h 440673"/>
                  <a:gd name="connsiteX7" fmla="*/ 6095 w 714370"/>
                  <a:gd name="connsiteY7" fmla="*/ 410140 h 440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4370" h="440673">
                    <a:moveTo>
                      <a:pt x="6095" y="410140"/>
                    </a:moveTo>
                    <a:cubicBezTo>
                      <a:pt x="-1624" y="385575"/>
                      <a:pt x="184" y="381644"/>
                      <a:pt x="184" y="381644"/>
                    </a:cubicBezTo>
                    <a:cubicBezTo>
                      <a:pt x="184" y="381644"/>
                      <a:pt x="218283" y="263727"/>
                      <a:pt x="238227" y="251789"/>
                    </a:cubicBezTo>
                    <a:cubicBezTo>
                      <a:pt x="258171" y="239851"/>
                      <a:pt x="483530" y="0"/>
                      <a:pt x="483530" y="0"/>
                    </a:cubicBezTo>
                    <a:lnTo>
                      <a:pt x="714370" y="63535"/>
                    </a:lnTo>
                    <a:cubicBezTo>
                      <a:pt x="714370" y="63535"/>
                      <a:pt x="357177" y="335642"/>
                      <a:pt x="305981" y="364856"/>
                    </a:cubicBezTo>
                    <a:cubicBezTo>
                      <a:pt x="221381" y="413268"/>
                      <a:pt x="25466" y="440674"/>
                      <a:pt x="25466" y="440674"/>
                    </a:cubicBezTo>
                    <a:cubicBezTo>
                      <a:pt x="16508" y="432317"/>
                      <a:pt x="9839" y="421805"/>
                      <a:pt x="6095" y="410140"/>
                    </a:cubicBezTo>
                    <a:close/>
                  </a:path>
                </a:pathLst>
              </a:custGeom>
              <a:solidFill>
                <a:srgbClr val="E75755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5101640" y="1812783"/>
                <a:ext cx="187650" cy="268289"/>
              </a:xfrm>
              <a:custGeom>
                <a:avLst/>
                <a:gdLst>
                  <a:gd name="connsiteX0" fmla="*/ 187651 w 187650"/>
                  <a:gd name="connsiteY0" fmla="*/ 107327 h 268289"/>
                  <a:gd name="connsiteX1" fmla="*/ 27636 w 187650"/>
                  <a:gd name="connsiteY1" fmla="*/ 268290 h 268289"/>
                  <a:gd name="connsiteX2" fmla="*/ 50191 w 187650"/>
                  <a:gd name="connsiteY2" fmla="*/ 187766 h 268289"/>
                  <a:gd name="connsiteX3" fmla="*/ 29357 w 187650"/>
                  <a:gd name="connsiteY3" fmla="*/ 162254 h 268289"/>
                  <a:gd name="connsiteX4" fmla="*/ 0 w 187650"/>
                  <a:gd name="connsiteY4" fmla="*/ 121131 h 268289"/>
                  <a:gd name="connsiteX5" fmla="*/ 26832 w 187650"/>
                  <a:gd name="connsiteY5" fmla="*/ 48957 h 268289"/>
                  <a:gd name="connsiteX6" fmla="*/ 45054 w 187650"/>
                  <a:gd name="connsiteY6" fmla="*/ 0 h 268289"/>
                  <a:gd name="connsiteX7" fmla="*/ 73522 w 187650"/>
                  <a:gd name="connsiteY7" fmla="*/ 41008 h 268289"/>
                  <a:gd name="connsiteX8" fmla="*/ 187651 w 187650"/>
                  <a:gd name="connsiteY8" fmla="*/ 107327 h 268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7650" h="268289">
                    <a:moveTo>
                      <a:pt x="187651" y="107327"/>
                    </a:moveTo>
                    <a:cubicBezTo>
                      <a:pt x="187651" y="107327"/>
                      <a:pt x="106725" y="249723"/>
                      <a:pt x="27636" y="268290"/>
                    </a:cubicBezTo>
                    <a:cubicBezTo>
                      <a:pt x="27636" y="268290"/>
                      <a:pt x="30907" y="220480"/>
                      <a:pt x="50191" y="187766"/>
                    </a:cubicBezTo>
                    <a:cubicBezTo>
                      <a:pt x="42300" y="178468"/>
                      <a:pt x="35355" y="169916"/>
                      <a:pt x="29357" y="162254"/>
                    </a:cubicBezTo>
                    <a:cubicBezTo>
                      <a:pt x="18858" y="149070"/>
                      <a:pt x="9058" y="135343"/>
                      <a:pt x="0" y="121131"/>
                    </a:cubicBezTo>
                    <a:lnTo>
                      <a:pt x="26832" y="48957"/>
                    </a:lnTo>
                    <a:lnTo>
                      <a:pt x="45054" y="0"/>
                    </a:lnTo>
                    <a:cubicBezTo>
                      <a:pt x="53053" y="14646"/>
                      <a:pt x="62597" y="28394"/>
                      <a:pt x="73522" y="41008"/>
                    </a:cubicBezTo>
                    <a:cubicBezTo>
                      <a:pt x="125349" y="100612"/>
                      <a:pt x="187651" y="107327"/>
                      <a:pt x="187651" y="107327"/>
                    </a:cubicBezTo>
                    <a:close/>
                  </a:path>
                </a:pathLst>
              </a:custGeom>
              <a:solidFill>
                <a:srgbClr val="FC9290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5101640" y="1853772"/>
                <a:ext cx="74193" cy="121264"/>
              </a:xfrm>
              <a:custGeom>
                <a:avLst/>
                <a:gdLst>
                  <a:gd name="connsiteX0" fmla="*/ 73522 w 74193"/>
                  <a:gd name="connsiteY0" fmla="*/ 19 h 121264"/>
                  <a:gd name="connsiteX1" fmla="*/ 29357 w 74193"/>
                  <a:gd name="connsiteY1" fmla="*/ 121265 h 121264"/>
                  <a:gd name="connsiteX2" fmla="*/ 0 w 74193"/>
                  <a:gd name="connsiteY2" fmla="*/ 80142 h 121264"/>
                  <a:gd name="connsiteX3" fmla="*/ 26832 w 74193"/>
                  <a:gd name="connsiteY3" fmla="*/ 7968 h 121264"/>
                  <a:gd name="connsiteX4" fmla="*/ 73522 w 74193"/>
                  <a:gd name="connsiteY4" fmla="*/ 19 h 121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93" h="121264">
                    <a:moveTo>
                      <a:pt x="73522" y="19"/>
                    </a:moveTo>
                    <a:cubicBezTo>
                      <a:pt x="73522" y="19"/>
                      <a:pt x="83164" y="71360"/>
                      <a:pt x="29357" y="121265"/>
                    </a:cubicBezTo>
                    <a:cubicBezTo>
                      <a:pt x="18858" y="108081"/>
                      <a:pt x="9058" y="94354"/>
                      <a:pt x="0" y="80142"/>
                    </a:cubicBezTo>
                    <a:lnTo>
                      <a:pt x="26832" y="7968"/>
                    </a:lnTo>
                    <a:cubicBezTo>
                      <a:pt x="55615" y="-784"/>
                      <a:pt x="73522" y="19"/>
                      <a:pt x="73522" y="19"/>
                    </a:cubicBezTo>
                    <a:close/>
                  </a:path>
                </a:pathLst>
              </a:custGeom>
              <a:solidFill>
                <a:srgbClr val="EA8888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4978069" y="1711235"/>
                <a:ext cx="197579" cy="233848"/>
              </a:xfrm>
              <a:custGeom>
                <a:avLst/>
                <a:gdLst>
                  <a:gd name="connsiteX0" fmla="*/ 102249 w 197579"/>
                  <a:gd name="connsiteY0" fmla="*/ 233211 h 233848"/>
                  <a:gd name="connsiteX1" fmla="*/ 192645 w 197579"/>
                  <a:gd name="connsiteY1" fmla="*/ 111220 h 233848"/>
                  <a:gd name="connsiteX2" fmla="*/ 78688 w 197579"/>
                  <a:gd name="connsiteY2" fmla="*/ 6819 h 233848"/>
                  <a:gd name="connsiteX3" fmla="*/ 1206 w 197579"/>
                  <a:gd name="connsiteY3" fmla="*/ 95781 h 233848"/>
                  <a:gd name="connsiteX4" fmla="*/ 102249 w 197579"/>
                  <a:gd name="connsiteY4" fmla="*/ 233211 h 23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579" h="233848">
                    <a:moveTo>
                      <a:pt x="102249" y="233211"/>
                    </a:moveTo>
                    <a:cubicBezTo>
                      <a:pt x="102249" y="233211"/>
                      <a:pt x="223149" y="186062"/>
                      <a:pt x="192645" y="111220"/>
                    </a:cubicBezTo>
                    <a:cubicBezTo>
                      <a:pt x="162139" y="36378"/>
                      <a:pt x="157318" y="-20099"/>
                      <a:pt x="78688" y="6819"/>
                    </a:cubicBezTo>
                    <a:cubicBezTo>
                      <a:pt x="58" y="33737"/>
                      <a:pt x="-3070" y="68404"/>
                      <a:pt x="1206" y="95781"/>
                    </a:cubicBezTo>
                    <a:cubicBezTo>
                      <a:pt x="5482" y="123158"/>
                      <a:pt x="69993" y="243628"/>
                      <a:pt x="102249" y="233211"/>
                    </a:cubicBezTo>
                    <a:close/>
                  </a:path>
                </a:pathLst>
              </a:custGeom>
              <a:solidFill>
                <a:srgbClr val="FC9290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5121310" y="1900252"/>
                <a:ext cx="593393" cy="879190"/>
              </a:xfrm>
              <a:custGeom>
                <a:avLst/>
                <a:gdLst>
                  <a:gd name="connsiteX0" fmla="*/ 583573 w 593393"/>
                  <a:gd name="connsiteY0" fmla="*/ 750517 h 879190"/>
                  <a:gd name="connsiteX1" fmla="*/ 174466 w 593393"/>
                  <a:gd name="connsiteY1" fmla="*/ 865794 h 879190"/>
                  <a:gd name="connsiteX2" fmla="*/ 174466 w 593393"/>
                  <a:gd name="connsiteY2" fmla="*/ 770060 h 879190"/>
                  <a:gd name="connsiteX3" fmla="*/ 170592 w 593393"/>
                  <a:gd name="connsiteY3" fmla="*/ 736972 h 879190"/>
                  <a:gd name="connsiteX4" fmla="*/ 90240 w 593393"/>
                  <a:gd name="connsiteY4" fmla="*/ 496260 h 879190"/>
                  <a:gd name="connsiteX5" fmla="*/ 78761 w 593393"/>
                  <a:gd name="connsiteY5" fmla="*/ 474737 h 879190"/>
                  <a:gd name="connsiteX6" fmla="*/ 28197 w 593393"/>
                  <a:gd name="connsiteY6" fmla="*/ 361125 h 879190"/>
                  <a:gd name="connsiteX7" fmla="*/ 5497 w 593393"/>
                  <a:gd name="connsiteY7" fmla="*/ 172585 h 879190"/>
                  <a:gd name="connsiteX8" fmla="*/ 5698 w 593393"/>
                  <a:gd name="connsiteY8" fmla="*/ 171954 h 879190"/>
                  <a:gd name="connsiteX9" fmla="*/ 111447 w 593393"/>
                  <a:gd name="connsiteY9" fmla="*/ 0 h 879190"/>
                  <a:gd name="connsiteX10" fmla="*/ 517139 w 593393"/>
                  <a:gd name="connsiteY10" fmla="*/ 393237 h 879190"/>
                  <a:gd name="connsiteX11" fmla="*/ 583573 w 593393"/>
                  <a:gd name="connsiteY11" fmla="*/ 750517 h 879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93393" h="879190">
                    <a:moveTo>
                      <a:pt x="583573" y="750517"/>
                    </a:moveTo>
                    <a:cubicBezTo>
                      <a:pt x="534788" y="820624"/>
                      <a:pt x="170133" y="914321"/>
                      <a:pt x="174466" y="865794"/>
                    </a:cubicBezTo>
                    <a:cubicBezTo>
                      <a:pt x="177375" y="833949"/>
                      <a:pt x="177375" y="801905"/>
                      <a:pt x="174466" y="770060"/>
                    </a:cubicBezTo>
                    <a:cubicBezTo>
                      <a:pt x="173548" y="759643"/>
                      <a:pt x="172285" y="748623"/>
                      <a:pt x="170592" y="736972"/>
                    </a:cubicBezTo>
                    <a:cubicBezTo>
                      <a:pt x="161323" y="673207"/>
                      <a:pt x="139312" y="591190"/>
                      <a:pt x="90240" y="496260"/>
                    </a:cubicBezTo>
                    <a:cubicBezTo>
                      <a:pt x="86567" y="489143"/>
                      <a:pt x="82721" y="481912"/>
                      <a:pt x="78761" y="474737"/>
                    </a:cubicBezTo>
                    <a:cubicBezTo>
                      <a:pt x="58760" y="438347"/>
                      <a:pt x="41847" y="400343"/>
                      <a:pt x="28197" y="361125"/>
                    </a:cubicBezTo>
                    <a:cubicBezTo>
                      <a:pt x="2915" y="288120"/>
                      <a:pt x="-7244" y="218242"/>
                      <a:pt x="5497" y="172585"/>
                    </a:cubicBezTo>
                    <a:cubicBezTo>
                      <a:pt x="5547" y="172369"/>
                      <a:pt x="5614" y="172158"/>
                      <a:pt x="5698" y="171954"/>
                    </a:cubicBezTo>
                    <a:cubicBezTo>
                      <a:pt x="81918" y="136685"/>
                      <a:pt x="111447" y="0"/>
                      <a:pt x="111447" y="0"/>
                    </a:cubicBezTo>
                    <a:cubicBezTo>
                      <a:pt x="111447" y="0"/>
                      <a:pt x="371473" y="46690"/>
                      <a:pt x="517139" y="393237"/>
                    </a:cubicBezTo>
                    <a:cubicBezTo>
                      <a:pt x="517139" y="393237"/>
                      <a:pt x="626016" y="689478"/>
                      <a:pt x="583573" y="750517"/>
                    </a:cubicBezTo>
                    <a:close/>
                  </a:path>
                </a:pathLst>
              </a:custGeom>
              <a:solidFill>
                <a:srgbClr val="ED6966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5211492" y="2193939"/>
                <a:ext cx="141913" cy="476373"/>
              </a:xfrm>
              <a:custGeom>
                <a:avLst/>
                <a:gdLst>
                  <a:gd name="connsiteX0" fmla="*/ 84226 w 141913"/>
                  <a:gd name="connsiteY0" fmla="*/ 476373 h 476373"/>
                  <a:gd name="connsiteX1" fmla="*/ 80352 w 141913"/>
                  <a:gd name="connsiteY1" fmla="*/ 443285 h 476373"/>
                  <a:gd name="connsiteX2" fmla="*/ 0 w 141913"/>
                  <a:gd name="connsiteY2" fmla="*/ 202573 h 476373"/>
                  <a:gd name="connsiteX3" fmla="*/ 32829 w 141913"/>
                  <a:gd name="connsiteY3" fmla="*/ 89880 h 476373"/>
                  <a:gd name="connsiteX4" fmla="*/ 114904 w 141913"/>
                  <a:gd name="connsiteY4" fmla="*/ 0 h 476373"/>
                  <a:gd name="connsiteX5" fmla="*/ 84226 w 141913"/>
                  <a:gd name="connsiteY5" fmla="*/ 476373 h 47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913" h="476373">
                    <a:moveTo>
                      <a:pt x="84226" y="476373"/>
                    </a:moveTo>
                    <a:cubicBezTo>
                      <a:pt x="83308" y="465956"/>
                      <a:pt x="82045" y="454936"/>
                      <a:pt x="80352" y="443285"/>
                    </a:cubicBezTo>
                    <a:cubicBezTo>
                      <a:pt x="71083" y="379520"/>
                      <a:pt x="49072" y="297504"/>
                      <a:pt x="0" y="202573"/>
                    </a:cubicBezTo>
                    <a:cubicBezTo>
                      <a:pt x="8437" y="151492"/>
                      <a:pt x="20088" y="109021"/>
                      <a:pt x="32829" y="89880"/>
                    </a:cubicBezTo>
                    <a:cubicBezTo>
                      <a:pt x="84714" y="12168"/>
                      <a:pt x="114904" y="0"/>
                      <a:pt x="114904" y="0"/>
                    </a:cubicBezTo>
                    <a:cubicBezTo>
                      <a:pt x="114904" y="0"/>
                      <a:pt x="192701" y="328037"/>
                      <a:pt x="84226" y="476373"/>
                    </a:cubicBezTo>
                    <a:close/>
                  </a:path>
                </a:pathLst>
              </a:custGeom>
              <a:solidFill>
                <a:srgbClr val="E75755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4735617" y="2592256"/>
                <a:ext cx="177540" cy="109638"/>
              </a:xfrm>
              <a:custGeom>
                <a:avLst/>
                <a:gdLst>
                  <a:gd name="connsiteX0" fmla="*/ 150105 w 177540"/>
                  <a:gd name="connsiteY0" fmla="*/ 0 h 109638"/>
                  <a:gd name="connsiteX1" fmla="*/ 67027 w 177540"/>
                  <a:gd name="connsiteY1" fmla="*/ 7806 h 109638"/>
                  <a:gd name="connsiteX2" fmla="*/ 21112 w 177540"/>
                  <a:gd name="connsiteY2" fmla="*/ 43132 h 109638"/>
                  <a:gd name="connsiteX3" fmla="*/ 31127 w 177540"/>
                  <a:gd name="connsiteY3" fmla="*/ 47092 h 109638"/>
                  <a:gd name="connsiteX4" fmla="*/ 59279 w 177540"/>
                  <a:gd name="connsiteY4" fmla="*/ 39430 h 109638"/>
                  <a:gd name="connsiteX5" fmla="*/ 105 w 177540"/>
                  <a:gd name="connsiteY5" fmla="*/ 87211 h 109638"/>
                  <a:gd name="connsiteX6" fmla="*/ 76382 w 177540"/>
                  <a:gd name="connsiteY6" fmla="*/ 107815 h 109638"/>
                  <a:gd name="connsiteX7" fmla="*/ 161297 w 177540"/>
                  <a:gd name="connsiteY7" fmla="*/ 47063 h 109638"/>
                  <a:gd name="connsiteX8" fmla="*/ 150105 w 177540"/>
                  <a:gd name="connsiteY8" fmla="*/ 0 h 109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540" h="109638">
                    <a:moveTo>
                      <a:pt x="150105" y="0"/>
                    </a:moveTo>
                    <a:cubicBezTo>
                      <a:pt x="150105" y="0"/>
                      <a:pt x="78161" y="3788"/>
                      <a:pt x="67027" y="7806"/>
                    </a:cubicBezTo>
                    <a:cubicBezTo>
                      <a:pt x="55892" y="11823"/>
                      <a:pt x="20824" y="39774"/>
                      <a:pt x="21112" y="43132"/>
                    </a:cubicBezTo>
                    <a:cubicBezTo>
                      <a:pt x="21398" y="46489"/>
                      <a:pt x="23981" y="48584"/>
                      <a:pt x="31127" y="47092"/>
                    </a:cubicBezTo>
                    <a:cubicBezTo>
                      <a:pt x="38272" y="45600"/>
                      <a:pt x="59824" y="36273"/>
                      <a:pt x="59279" y="39430"/>
                    </a:cubicBezTo>
                    <a:cubicBezTo>
                      <a:pt x="58733" y="42587"/>
                      <a:pt x="-2880" y="73866"/>
                      <a:pt x="105" y="87211"/>
                    </a:cubicBezTo>
                    <a:cubicBezTo>
                      <a:pt x="3090" y="100555"/>
                      <a:pt x="45762" y="114760"/>
                      <a:pt x="76382" y="107815"/>
                    </a:cubicBezTo>
                    <a:cubicBezTo>
                      <a:pt x="107002" y="100871"/>
                      <a:pt x="156332" y="48929"/>
                      <a:pt x="161297" y="47063"/>
                    </a:cubicBezTo>
                    <a:cubicBezTo>
                      <a:pt x="203511" y="31022"/>
                      <a:pt x="150105" y="0"/>
                      <a:pt x="150105" y="0"/>
                    </a:cubicBezTo>
                    <a:close/>
                  </a:path>
                </a:pathLst>
              </a:custGeom>
              <a:solidFill>
                <a:srgbClr val="FC9290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4864590" y="1968419"/>
                <a:ext cx="580524" cy="678648"/>
              </a:xfrm>
              <a:custGeom>
                <a:avLst/>
                <a:gdLst>
                  <a:gd name="connsiteX0" fmla="*/ 7616 w 580524"/>
                  <a:gd name="connsiteY0" fmla="*/ 651128 h 678648"/>
                  <a:gd name="connsiteX1" fmla="*/ 3598 w 580524"/>
                  <a:gd name="connsiteY1" fmla="*/ 617208 h 678648"/>
                  <a:gd name="connsiteX2" fmla="*/ 243248 w 580524"/>
                  <a:gd name="connsiteY2" fmla="*/ 425625 h 678648"/>
                  <a:gd name="connsiteX3" fmla="*/ 341364 w 580524"/>
                  <a:gd name="connsiteY3" fmla="*/ 128150 h 678648"/>
                  <a:gd name="connsiteX4" fmla="*/ 434199 w 580524"/>
                  <a:gd name="connsiteY4" fmla="*/ 2371 h 678648"/>
                  <a:gd name="connsiteX5" fmla="*/ 555330 w 580524"/>
                  <a:gd name="connsiteY5" fmla="*/ 52246 h 678648"/>
                  <a:gd name="connsiteX6" fmla="*/ 563480 w 580524"/>
                  <a:gd name="connsiteY6" fmla="*/ 187783 h 678648"/>
                  <a:gd name="connsiteX7" fmla="*/ 358840 w 580524"/>
                  <a:gd name="connsiteY7" fmla="*/ 505633 h 678648"/>
                  <a:gd name="connsiteX8" fmla="*/ 35481 w 580524"/>
                  <a:gd name="connsiteY8" fmla="*/ 678648 h 678648"/>
                  <a:gd name="connsiteX9" fmla="*/ 7616 w 580524"/>
                  <a:gd name="connsiteY9" fmla="*/ 651128 h 67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0524" h="678648">
                    <a:moveTo>
                      <a:pt x="7616" y="651128"/>
                    </a:moveTo>
                    <a:cubicBezTo>
                      <a:pt x="-6733" y="627826"/>
                      <a:pt x="3598" y="617208"/>
                      <a:pt x="3598" y="617208"/>
                    </a:cubicBezTo>
                    <a:cubicBezTo>
                      <a:pt x="3598" y="617208"/>
                      <a:pt x="225829" y="443217"/>
                      <a:pt x="243248" y="425625"/>
                    </a:cubicBezTo>
                    <a:cubicBezTo>
                      <a:pt x="260667" y="408034"/>
                      <a:pt x="341364" y="128150"/>
                      <a:pt x="341364" y="128150"/>
                    </a:cubicBezTo>
                    <a:cubicBezTo>
                      <a:pt x="341364" y="128150"/>
                      <a:pt x="369143" y="14854"/>
                      <a:pt x="434199" y="2371"/>
                    </a:cubicBezTo>
                    <a:cubicBezTo>
                      <a:pt x="490704" y="-8477"/>
                      <a:pt x="529761" y="19589"/>
                      <a:pt x="555330" y="52246"/>
                    </a:cubicBezTo>
                    <a:cubicBezTo>
                      <a:pt x="585657" y="91452"/>
                      <a:pt x="588891" y="145226"/>
                      <a:pt x="563480" y="187783"/>
                    </a:cubicBezTo>
                    <a:cubicBezTo>
                      <a:pt x="506746" y="283402"/>
                      <a:pt x="392273" y="473205"/>
                      <a:pt x="358840" y="505633"/>
                    </a:cubicBezTo>
                    <a:cubicBezTo>
                      <a:pt x="284458" y="577806"/>
                      <a:pt x="35481" y="678648"/>
                      <a:pt x="35481" y="678648"/>
                    </a:cubicBezTo>
                    <a:cubicBezTo>
                      <a:pt x="24207" y="671731"/>
                      <a:pt x="14673" y="662315"/>
                      <a:pt x="7616" y="651128"/>
                    </a:cubicBezTo>
                    <a:close/>
                  </a:path>
                </a:pathLst>
              </a:custGeom>
              <a:solidFill>
                <a:srgbClr val="ED6966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4932919" y="1655179"/>
                <a:ext cx="271609" cy="203807"/>
              </a:xfrm>
              <a:custGeom>
                <a:avLst/>
                <a:gdLst>
                  <a:gd name="connsiteX0" fmla="*/ 255128 w 271609"/>
                  <a:gd name="connsiteY0" fmla="*/ 28238 h 203807"/>
                  <a:gd name="connsiteX1" fmla="*/ 264454 w 271609"/>
                  <a:gd name="connsiteY1" fmla="*/ 22958 h 203807"/>
                  <a:gd name="connsiteX2" fmla="*/ 252287 w 271609"/>
                  <a:gd name="connsiteY2" fmla="*/ 22499 h 203807"/>
                  <a:gd name="connsiteX3" fmla="*/ 225167 w 271609"/>
                  <a:gd name="connsiteY3" fmla="*/ 0 h 203807"/>
                  <a:gd name="connsiteX4" fmla="*/ 237306 w 271609"/>
                  <a:gd name="connsiteY4" fmla="*/ 11192 h 203807"/>
                  <a:gd name="connsiteX5" fmla="*/ 78640 w 271609"/>
                  <a:gd name="connsiteY5" fmla="*/ 26545 h 203807"/>
                  <a:gd name="connsiteX6" fmla="*/ 33527 w 271609"/>
                  <a:gd name="connsiteY6" fmla="*/ 150718 h 203807"/>
                  <a:gd name="connsiteX7" fmla="*/ 121686 w 271609"/>
                  <a:gd name="connsiteY7" fmla="*/ 112837 h 203807"/>
                  <a:gd name="connsiteX8" fmla="*/ 184073 w 271609"/>
                  <a:gd name="connsiteY8" fmla="*/ 156514 h 203807"/>
                  <a:gd name="connsiteX9" fmla="*/ 202353 w 271609"/>
                  <a:gd name="connsiteY9" fmla="*/ 139698 h 203807"/>
                  <a:gd name="connsiteX10" fmla="*/ 222441 w 271609"/>
                  <a:gd name="connsiteY10" fmla="*/ 170633 h 203807"/>
                  <a:gd name="connsiteX11" fmla="*/ 247436 w 271609"/>
                  <a:gd name="connsiteY11" fmla="*/ 203807 h 203807"/>
                  <a:gd name="connsiteX12" fmla="*/ 262244 w 271609"/>
                  <a:gd name="connsiteY12" fmla="*/ 176631 h 203807"/>
                  <a:gd name="connsiteX13" fmla="*/ 258886 w 271609"/>
                  <a:gd name="connsiteY13" fmla="*/ 33002 h 203807"/>
                  <a:gd name="connsiteX14" fmla="*/ 255128 w 271609"/>
                  <a:gd name="connsiteY14" fmla="*/ 28238 h 20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1609" h="203807">
                    <a:moveTo>
                      <a:pt x="255128" y="28238"/>
                    </a:moveTo>
                    <a:cubicBezTo>
                      <a:pt x="255988" y="26574"/>
                      <a:pt x="258456" y="24794"/>
                      <a:pt x="264454" y="22958"/>
                    </a:cubicBezTo>
                    <a:cubicBezTo>
                      <a:pt x="260497" y="21810"/>
                      <a:pt x="256319" y="21652"/>
                      <a:pt x="252287" y="22499"/>
                    </a:cubicBezTo>
                    <a:cubicBezTo>
                      <a:pt x="248871" y="14234"/>
                      <a:pt x="240635" y="115"/>
                      <a:pt x="225167" y="0"/>
                    </a:cubicBezTo>
                    <a:cubicBezTo>
                      <a:pt x="230699" y="1700"/>
                      <a:pt x="235163" y="5816"/>
                      <a:pt x="237306" y="11192"/>
                    </a:cubicBezTo>
                    <a:cubicBezTo>
                      <a:pt x="216099" y="-2238"/>
                      <a:pt x="176784" y="-6026"/>
                      <a:pt x="78640" y="26545"/>
                    </a:cubicBezTo>
                    <a:cubicBezTo>
                      <a:pt x="-50698" y="69591"/>
                      <a:pt x="13928" y="144720"/>
                      <a:pt x="33527" y="150718"/>
                    </a:cubicBezTo>
                    <a:cubicBezTo>
                      <a:pt x="53128" y="156715"/>
                      <a:pt x="89229" y="118117"/>
                      <a:pt x="121686" y="112837"/>
                    </a:cubicBezTo>
                    <a:cubicBezTo>
                      <a:pt x="154142" y="107557"/>
                      <a:pt x="171705" y="152784"/>
                      <a:pt x="184073" y="156514"/>
                    </a:cubicBezTo>
                    <a:cubicBezTo>
                      <a:pt x="196441" y="160245"/>
                      <a:pt x="189411" y="150000"/>
                      <a:pt x="202353" y="139698"/>
                    </a:cubicBezTo>
                    <a:cubicBezTo>
                      <a:pt x="215296" y="129395"/>
                      <a:pt x="222757" y="153616"/>
                      <a:pt x="222441" y="170633"/>
                    </a:cubicBezTo>
                    <a:cubicBezTo>
                      <a:pt x="222126" y="187651"/>
                      <a:pt x="247436" y="203807"/>
                      <a:pt x="247436" y="203807"/>
                    </a:cubicBezTo>
                    <a:lnTo>
                      <a:pt x="262244" y="176631"/>
                    </a:lnTo>
                    <a:cubicBezTo>
                      <a:pt x="277081" y="149455"/>
                      <a:pt x="273035" y="50765"/>
                      <a:pt x="258886" y="33002"/>
                    </a:cubicBezTo>
                    <a:cubicBezTo>
                      <a:pt x="257653" y="31452"/>
                      <a:pt x="256419" y="29931"/>
                      <a:pt x="255128" y="28238"/>
                    </a:cubicBezTo>
                    <a:close/>
                  </a:path>
                </a:pathLst>
              </a:custGeom>
              <a:solidFill>
                <a:srgbClr val="0B0754"/>
              </a:solidFill>
              <a:ln w="28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6" name="任意多边形: 形状 65"/>
            <p:cNvSpPr/>
            <p:nvPr/>
          </p:nvSpPr>
          <p:spPr>
            <a:xfrm>
              <a:off x="0" y="5382511"/>
              <a:ext cx="7322026" cy="26114"/>
            </a:xfrm>
            <a:custGeom>
              <a:avLst/>
              <a:gdLst>
                <a:gd name="connsiteX0" fmla="*/ 7312098 w 7322026"/>
                <a:gd name="connsiteY0" fmla="*/ 0 h 26114"/>
                <a:gd name="connsiteX1" fmla="*/ 7322027 w 7322026"/>
                <a:gd name="connsiteY1" fmla="*/ 0 h 26114"/>
                <a:gd name="connsiteX2" fmla="*/ 7322027 w 7322026"/>
                <a:gd name="connsiteY2" fmla="*/ 26114 h 26114"/>
                <a:gd name="connsiteX3" fmla="*/ 7312098 w 7322026"/>
                <a:gd name="connsiteY3" fmla="*/ 26114 h 26114"/>
                <a:gd name="connsiteX4" fmla="*/ 9929 w 7322026"/>
                <a:gd name="connsiteY4" fmla="*/ 26114 h 26114"/>
                <a:gd name="connsiteX5" fmla="*/ 9929 w 7322026"/>
                <a:gd name="connsiteY5" fmla="*/ 0 h 26114"/>
                <a:gd name="connsiteX6" fmla="*/ 0 w 7322026"/>
                <a:gd name="connsiteY6" fmla="*/ 0 h 26114"/>
                <a:gd name="connsiteX7" fmla="*/ 9929 w 7322026"/>
                <a:gd name="connsiteY7" fmla="*/ 0 h 2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22026" h="26114">
                  <a:moveTo>
                    <a:pt x="7312098" y="0"/>
                  </a:moveTo>
                  <a:cubicBezTo>
                    <a:pt x="7317581" y="0"/>
                    <a:pt x="7322027" y="0"/>
                    <a:pt x="7322027" y="0"/>
                  </a:cubicBezTo>
                  <a:lnTo>
                    <a:pt x="7322027" y="26114"/>
                  </a:lnTo>
                  <a:cubicBezTo>
                    <a:pt x="7322027" y="26114"/>
                    <a:pt x="7317581" y="26114"/>
                    <a:pt x="7312098" y="26114"/>
                  </a:cubicBezTo>
                  <a:lnTo>
                    <a:pt x="9929" y="26114"/>
                  </a:lnTo>
                  <a:lnTo>
                    <a:pt x="9929" y="0"/>
                  </a:lnTo>
                  <a:cubicBezTo>
                    <a:pt x="4446" y="0"/>
                    <a:pt x="0" y="0"/>
                    <a:pt x="0" y="0"/>
                  </a:cubicBezTo>
                  <a:cubicBezTo>
                    <a:pt x="0" y="0"/>
                    <a:pt x="4446" y="0"/>
                    <a:pt x="9929" y="0"/>
                  </a:cubicBezTo>
                  <a:close/>
                </a:path>
              </a:pathLst>
            </a:custGeom>
            <a:solidFill>
              <a:srgbClr val="010117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2797199" y="5125986"/>
              <a:ext cx="346489" cy="146384"/>
            </a:xfrm>
            <a:custGeom>
              <a:avLst/>
              <a:gdLst>
                <a:gd name="connsiteX0" fmla="*/ 346490 w 346489"/>
                <a:gd name="connsiteY0" fmla="*/ 0 h 146384"/>
                <a:gd name="connsiteX1" fmla="*/ 346490 w 346489"/>
                <a:gd name="connsiteY1" fmla="*/ 146384 h 146384"/>
                <a:gd name="connsiteX2" fmla="*/ 0 w 346489"/>
                <a:gd name="connsiteY2" fmla="*/ 0 h 146384"/>
                <a:gd name="connsiteX3" fmla="*/ 346490 w 346489"/>
                <a:gd name="connsiteY3" fmla="*/ 0 h 14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489" h="146384">
                  <a:moveTo>
                    <a:pt x="346490" y="0"/>
                  </a:moveTo>
                  <a:lnTo>
                    <a:pt x="346490" y="146384"/>
                  </a:lnTo>
                  <a:lnTo>
                    <a:pt x="0" y="0"/>
                  </a:lnTo>
                  <a:lnTo>
                    <a:pt x="346490" y="0"/>
                  </a:lnTo>
                  <a:close/>
                </a:path>
              </a:pathLst>
            </a:custGeom>
            <a:solidFill>
              <a:srgbClr val="BED2FA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4963004" y="3877487"/>
              <a:ext cx="1145849" cy="1505023"/>
            </a:xfrm>
            <a:custGeom>
              <a:avLst/>
              <a:gdLst>
                <a:gd name="connsiteX0" fmla="*/ 0 w 1145849"/>
                <a:gd name="connsiteY0" fmla="*/ 0 h 1505023"/>
                <a:gd name="connsiteX1" fmla="*/ 1145849 w 1145849"/>
                <a:gd name="connsiteY1" fmla="*/ 0 h 1505023"/>
                <a:gd name="connsiteX2" fmla="*/ 1145849 w 1145849"/>
                <a:gd name="connsiteY2" fmla="*/ 1505023 h 1505023"/>
                <a:gd name="connsiteX3" fmla="*/ 0 w 1145849"/>
                <a:gd name="connsiteY3" fmla="*/ 1505023 h 150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849" h="1505023">
                  <a:moveTo>
                    <a:pt x="0" y="0"/>
                  </a:moveTo>
                  <a:lnTo>
                    <a:pt x="1145849" y="0"/>
                  </a:lnTo>
                  <a:lnTo>
                    <a:pt x="1145849" y="1505023"/>
                  </a:lnTo>
                  <a:lnTo>
                    <a:pt x="0" y="1505023"/>
                  </a:lnTo>
                  <a:close/>
                </a:path>
              </a:pathLst>
            </a:custGeom>
            <a:solidFill>
              <a:srgbClr val="6D89CF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4609684" y="3877487"/>
              <a:ext cx="1145849" cy="1505023"/>
            </a:xfrm>
            <a:custGeom>
              <a:avLst/>
              <a:gdLst>
                <a:gd name="connsiteX0" fmla="*/ 0 w 1145849"/>
                <a:gd name="connsiteY0" fmla="*/ 0 h 1505023"/>
                <a:gd name="connsiteX1" fmla="*/ 1145849 w 1145849"/>
                <a:gd name="connsiteY1" fmla="*/ 0 h 1505023"/>
                <a:gd name="connsiteX2" fmla="*/ 1145849 w 1145849"/>
                <a:gd name="connsiteY2" fmla="*/ 1505023 h 1505023"/>
                <a:gd name="connsiteX3" fmla="*/ 0 w 1145849"/>
                <a:gd name="connsiteY3" fmla="*/ 1505023 h 150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849" h="1505023">
                  <a:moveTo>
                    <a:pt x="0" y="0"/>
                  </a:moveTo>
                  <a:lnTo>
                    <a:pt x="1145849" y="0"/>
                  </a:lnTo>
                  <a:lnTo>
                    <a:pt x="1145849" y="1505023"/>
                  </a:lnTo>
                  <a:lnTo>
                    <a:pt x="0" y="1505023"/>
                  </a:lnTo>
                  <a:close/>
                </a:path>
              </a:pathLst>
            </a:custGeom>
            <a:solidFill>
              <a:srgbClr val="3662C1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5755562" y="3877488"/>
              <a:ext cx="353290" cy="225071"/>
            </a:xfrm>
            <a:custGeom>
              <a:avLst/>
              <a:gdLst>
                <a:gd name="connsiteX0" fmla="*/ 353291 w 353290"/>
                <a:gd name="connsiteY0" fmla="*/ 0 h 225071"/>
                <a:gd name="connsiteX1" fmla="*/ 353291 w 353290"/>
                <a:gd name="connsiteY1" fmla="*/ 225072 h 225071"/>
                <a:gd name="connsiteX2" fmla="*/ 0 w 353290"/>
                <a:gd name="connsiteY2" fmla="*/ 0 h 225071"/>
                <a:gd name="connsiteX3" fmla="*/ 353291 w 353290"/>
                <a:gd name="connsiteY3" fmla="*/ 0 h 22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290" h="225071">
                  <a:moveTo>
                    <a:pt x="353291" y="0"/>
                  </a:moveTo>
                  <a:lnTo>
                    <a:pt x="353291" y="225072"/>
                  </a:lnTo>
                  <a:lnTo>
                    <a:pt x="0" y="0"/>
                  </a:lnTo>
                  <a:lnTo>
                    <a:pt x="353291" y="0"/>
                  </a:lnTo>
                  <a:close/>
                </a:path>
              </a:pathLst>
            </a:custGeom>
            <a:solidFill>
              <a:srgbClr val="BED2FA"/>
            </a:solidFill>
            <a:ln w="2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2032416" y="1402814"/>
            <a:ext cx="2452129" cy="2452307"/>
            <a:chOff x="2032416" y="1402814"/>
            <a:chExt cx="2452129" cy="2452307"/>
          </a:xfrm>
        </p:grpSpPr>
        <p:sp>
          <p:nvSpPr>
            <p:cNvPr id="79" name="任意多边形: 形状 78"/>
            <p:cNvSpPr/>
            <p:nvPr/>
          </p:nvSpPr>
          <p:spPr>
            <a:xfrm flipH="1">
              <a:off x="2032416" y="1402814"/>
              <a:ext cx="2452129" cy="2452307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2263694" y="1937288"/>
              <a:ext cx="1989573" cy="1383359"/>
              <a:chOff x="2432981" y="1853371"/>
              <a:chExt cx="1989573" cy="1383359"/>
            </a:xfrm>
          </p:grpSpPr>
          <p:sp>
            <p:nvSpPr>
              <p:cNvPr id="72" name="文本框 71"/>
              <p:cNvSpPr txBox="1"/>
              <p:nvPr/>
            </p:nvSpPr>
            <p:spPr>
              <a:xfrm>
                <a:off x="2432981" y="1853371"/>
                <a:ext cx="1978367" cy="10673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5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目录</a:t>
                </a:r>
                <a:endParaRPr lang="zh-CN" altLang="en-US" sz="5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2444187" y="2783273"/>
                <a:ext cx="1978367" cy="453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CONTENT</a:t>
                </a:r>
                <a:endPara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 flipH="1">
            <a:off x="0" y="1"/>
            <a:ext cx="12191999" cy="6858000"/>
            <a:chOff x="0" y="1"/>
            <a:chExt cx="12191999" cy="6858000"/>
          </a:xfrm>
        </p:grpSpPr>
        <p:sp>
          <p:nvSpPr>
            <p:cNvPr id="76" name="任意多边形: 形状 75"/>
            <p:cNvSpPr/>
            <p:nvPr/>
          </p:nvSpPr>
          <p:spPr>
            <a:xfrm>
              <a:off x="0" y="5856920"/>
              <a:ext cx="1261556" cy="1001081"/>
            </a:xfrm>
            <a:custGeom>
              <a:avLst/>
              <a:gdLst>
                <a:gd name="connsiteX0" fmla="*/ 260475 w 1261556"/>
                <a:gd name="connsiteY0" fmla="*/ 0 h 1001081"/>
                <a:gd name="connsiteX1" fmla="*/ 1261556 w 1261556"/>
                <a:gd name="connsiteY1" fmla="*/ 1001081 h 1001081"/>
                <a:gd name="connsiteX2" fmla="*/ 761017 w 1261556"/>
                <a:gd name="connsiteY2" fmla="*/ 1001081 h 1001081"/>
                <a:gd name="connsiteX3" fmla="*/ 260476 w 1261556"/>
                <a:gd name="connsiteY3" fmla="*/ 500540 h 1001081"/>
                <a:gd name="connsiteX4" fmla="*/ 65643 w 1261556"/>
                <a:gd name="connsiteY4" fmla="*/ 539875 h 1001081"/>
                <a:gd name="connsiteX5" fmla="*/ 0 w 1261556"/>
                <a:gd name="connsiteY5" fmla="*/ 575505 h 1001081"/>
                <a:gd name="connsiteX6" fmla="*/ 0 w 1261556"/>
                <a:gd name="connsiteY6" fmla="*/ 35438 h 1001081"/>
                <a:gd name="connsiteX7" fmla="*/ 58722 w 1261556"/>
                <a:gd name="connsiteY7" fmla="*/ 20339 h 1001081"/>
                <a:gd name="connsiteX8" fmla="*/ 260475 w 1261556"/>
                <a:gd name="connsiteY8" fmla="*/ 0 h 100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1556" h="1001081">
                  <a:moveTo>
                    <a:pt x="260475" y="0"/>
                  </a:moveTo>
                  <a:cubicBezTo>
                    <a:pt x="813357" y="0"/>
                    <a:pt x="1261556" y="448199"/>
                    <a:pt x="1261556" y="1001081"/>
                  </a:cubicBezTo>
                  <a:lnTo>
                    <a:pt x="761017" y="1001081"/>
                  </a:lnTo>
                  <a:cubicBezTo>
                    <a:pt x="761017" y="724640"/>
                    <a:pt x="536917" y="500540"/>
                    <a:pt x="260476" y="500540"/>
                  </a:cubicBezTo>
                  <a:cubicBezTo>
                    <a:pt x="191366" y="500540"/>
                    <a:pt x="125527" y="514547"/>
                    <a:pt x="65643" y="539875"/>
                  </a:cubicBezTo>
                  <a:lnTo>
                    <a:pt x="0" y="575505"/>
                  </a:lnTo>
                  <a:lnTo>
                    <a:pt x="0" y="35438"/>
                  </a:lnTo>
                  <a:lnTo>
                    <a:pt x="58722" y="20339"/>
                  </a:lnTo>
                  <a:cubicBezTo>
                    <a:pt x="123890" y="7003"/>
                    <a:pt x="191365" y="0"/>
                    <a:pt x="260475" y="0"/>
                  </a:cubicBezTo>
                  <a:close/>
                </a:path>
              </a:pathLst>
            </a:custGeom>
            <a:solidFill>
              <a:srgbClr val="E75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 rot="10800000">
              <a:off x="10930443" y="1"/>
              <a:ext cx="1261556" cy="1001081"/>
            </a:xfrm>
            <a:custGeom>
              <a:avLst/>
              <a:gdLst>
                <a:gd name="connsiteX0" fmla="*/ 260475 w 1261556"/>
                <a:gd name="connsiteY0" fmla="*/ 0 h 1001081"/>
                <a:gd name="connsiteX1" fmla="*/ 1261556 w 1261556"/>
                <a:gd name="connsiteY1" fmla="*/ 1001081 h 1001081"/>
                <a:gd name="connsiteX2" fmla="*/ 761017 w 1261556"/>
                <a:gd name="connsiteY2" fmla="*/ 1001081 h 1001081"/>
                <a:gd name="connsiteX3" fmla="*/ 260476 w 1261556"/>
                <a:gd name="connsiteY3" fmla="*/ 500540 h 1001081"/>
                <a:gd name="connsiteX4" fmla="*/ 65643 w 1261556"/>
                <a:gd name="connsiteY4" fmla="*/ 539875 h 1001081"/>
                <a:gd name="connsiteX5" fmla="*/ 0 w 1261556"/>
                <a:gd name="connsiteY5" fmla="*/ 575505 h 1001081"/>
                <a:gd name="connsiteX6" fmla="*/ 0 w 1261556"/>
                <a:gd name="connsiteY6" fmla="*/ 35438 h 1001081"/>
                <a:gd name="connsiteX7" fmla="*/ 58722 w 1261556"/>
                <a:gd name="connsiteY7" fmla="*/ 20339 h 1001081"/>
                <a:gd name="connsiteX8" fmla="*/ 260475 w 1261556"/>
                <a:gd name="connsiteY8" fmla="*/ 0 h 100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1556" h="1001081">
                  <a:moveTo>
                    <a:pt x="260475" y="0"/>
                  </a:moveTo>
                  <a:cubicBezTo>
                    <a:pt x="813357" y="0"/>
                    <a:pt x="1261556" y="448199"/>
                    <a:pt x="1261556" y="1001081"/>
                  </a:cubicBezTo>
                  <a:lnTo>
                    <a:pt x="761017" y="1001081"/>
                  </a:lnTo>
                  <a:cubicBezTo>
                    <a:pt x="761017" y="724640"/>
                    <a:pt x="536917" y="500540"/>
                    <a:pt x="260476" y="500540"/>
                  </a:cubicBezTo>
                  <a:cubicBezTo>
                    <a:pt x="191366" y="500540"/>
                    <a:pt x="125527" y="514547"/>
                    <a:pt x="65643" y="539875"/>
                  </a:cubicBezTo>
                  <a:lnTo>
                    <a:pt x="0" y="575505"/>
                  </a:lnTo>
                  <a:lnTo>
                    <a:pt x="0" y="35438"/>
                  </a:lnTo>
                  <a:lnTo>
                    <a:pt x="58722" y="20339"/>
                  </a:lnTo>
                  <a:cubicBezTo>
                    <a:pt x="123890" y="7003"/>
                    <a:pt x="191365" y="0"/>
                    <a:pt x="260475" y="0"/>
                  </a:cubicBezTo>
                  <a:close/>
                </a:path>
              </a:pathLst>
            </a:custGeom>
            <a:solidFill>
              <a:srgbClr val="8FB4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0" name="任意多边形: 形状 79"/>
          <p:cNvSpPr/>
          <p:nvPr/>
        </p:nvSpPr>
        <p:spPr>
          <a:xfrm flipH="1">
            <a:off x="4532750" y="400102"/>
            <a:ext cx="357221" cy="358957"/>
          </a:xfrm>
          <a:custGeom>
            <a:avLst/>
            <a:gdLst>
              <a:gd name="connsiteX0" fmla="*/ 286301 w 357221"/>
              <a:gd name="connsiteY0" fmla="*/ 221010 h 358957"/>
              <a:gd name="connsiteX1" fmla="*/ 225889 w 357221"/>
              <a:gd name="connsiteY1" fmla="*/ 227319 h 358957"/>
              <a:gd name="connsiteX2" fmla="*/ 220986 w 357221"/>
              <a:gd name="connsiteY2" fmla="*/ 286941 h 358957"/>
              <a:gd name="connsiteX3" fmla="*/ 220986 w 357221"/>
              <a:gd name="connsiteY3" fmla="*/ 300655 h 358957"/>
              <a:gd name="connsiteX4" fmla="*/ 215123 w 357221"/>
              <a:gd name="connsiteY4" fmla="*/ 352427 h 358957"/>
              <a:gd name="connsiteX5" fmla="*/ 148232 w 357221"/>
              <a:gd name="connsiteY5" fmla="*/ 356335 h 358957"/>
              <a:gd name="connsiteX6" fmla="*/ 136438 w 357221"/>
              <a:gd name="connsiteY6" fmla="*/ 339192 h 358957"/>
              <a:gd name="connsiteX7" fmla="*/ 136438 w 357221"/>
              <a:gd name="connsiteY7" fmla="*/ 250050 h 358957"/>
              <a:gd name="connsiteX8" fmla="*/ 107946 w 357221"/>
              <a:gd name="connsiteY8" fmla="*/ 221113 h 358957"/>
              <a:gd name="connsiteX9" fmla="*/ 22232 w 357221"/>
              <a:gd name="connsiteY9" fmla="*/ 221113 h 358957"/>
              <a:gd name="connsiteX10" fmla="*/ 15 w 357221"/>
              <a:gd name="connsiteY10" fmla="*/ 199273 h 358957"/>
              <a:gd name="connsiteX11" fmla="*/ 59226 w 357221"/>
              <a:gd name="connsiteY11" fmla="*/ 136050 h 358957"/>
              <a:gd name="connsiteX12" fmla="*/ 131431 w 357221"/>
              <a:gd name="connsiteY12" fmla="*/ 130084 h 358957"/>
              <a:gd name="connsiteX13" fmla="*/ 136369 w 357221"/>
              <a:gd name="connsiteY13" fmla="*/ 57227 h 358957"/>
              <a:gd name="connsiteX14" fmla="*/ 136541 w 357221"/>
              <a:gd name="connsiteY14" fmla="*/ 16084 h 358957"/>
              <a:gd name="connsiteX15" fmla="*/ 153306 w 357221"/>
              <a:gd name="connsiteY15" fmla="*/ 38 h 358957"/>
              <a:gd name="connsiteX16" fmla="*/ 201306 w 357221"/>
              <a:gd name="connsiteY16" fmla="*/ 38 h 358957"/>
              <a:gd name="connsiteX17" fmla="*/ 221226 w 357221"/>
              <a:gd name="connsiteY17" fmla="*/ 20610 h 358957"/>
              <a:gd name="connsiteX18" fmla="*/ 221226 w 357221"/>
              <a:gd name="connsiteY18" fmla="*/ 109753 h 358957"/>
              <a:gd name="connsiteX19" fmla="*/ 248655 w 357221"/>
              <a:gd name="connsiteY19" fmla="*/ 136427 h 358957"/>
              <a:gd name="connsiteX20" fmla="*/ 334369 w 357221"/>
              <a:gd name="connsiteY20" fmla="*/ 136427 h 358957"/>
              <a:gd name="connsiteX21" fmla="*/ 357100 w 357221"/>
              <a:gd name="connsiteY21" fmla="*/ 157170 h 358957"/>
              <a:gd name="connsiteX22" fmla="*/ 356826 w 357221"/>
              <a:gd name="connsiteY22" fmla="*/ 205170 h 358957"/>
              <a:gd name="connsiteX23" fmla="*/ 340095 w 357221"/>
              <a:gd name="connsiteY23" fmla="*/ 221284 h 358957"/>
              <a:gd name="connsiteX24" fmla="*/ 286301 w 357221"/>
              <a:gd name="connsiteY24" fmla="*/ 221010 h 35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57221" h="358957">
                <a:moveTo>
                  <a:pt x="286301" y="221010"/>
                </a:moveTo>
                <a:cubicBezTo>
                  <a:pt x="267237" y="224438"/>
                  <a:pt x="240975" y="211375"/>
                  <a:pt x="225889" y="227319"/>
                </a:cubicBezTo>
                <a:cubicBezTo>
                  <a:pt x="212415" y="241581"/>
                  <a:pt x="222460" y="266713"/>
                  <a:pt x="220986" y="286941"/>
                </a:cubicBezTo>
                <a:cubicBezTo>
                  <a:pt x="220609" y="291501"/>
                  <a:pt x="221329" y="296130"/>
                  <a:pt x="220986" y="300655"/>
                </a:cubicBezTo>
                <a:cubicBezTo>
                  <a:pt x="219032" y="318347"/>
                  <a:pt x="229729" y="342690"/>
                  <a:pt x="215123" y="352427"/>
                </a:cubicBezTo>
                <a:cubicBezTo>
                  <a:pt x="196746" y="364667"/>
                  <a:pt x="170860" y="355856"/>
                  <a:pt x="148232" y="356335"/>
                </a:cubicBezTo>
                <a:cubicBezTo>
                  <a:pt x="137192" y="356335"/>
                  <a:pt x="136472" y="347730"/>
                  <a:pt x="136438" y="339192"/>
                </a:cubicBezTo>
                <a:cubicBezTo>
                  <a:pt x="136438" y="309501"/>
                  <a:pt x="136438" y="279776"/>
                  <a:pt x="136438" y="250050"/>
                </a:cubicBezTo>
                <a:cubicBezTo>
                  <a:pt x="136129" y="221867"/>
                  <a:pt x="135923" y="221524"/>
                  <a:pt x="107946" y="221113"/>
                </a:cubicBezTo>
                <a:cubicBezTo>
                  <a:pt x="79386" y="220667"/>
                  <a:pt x="50826" y="220530"/>
                  <a:pt x="22232" y="221113"/>
                </a:cubicBezTo>
                <a:cubicBezTo>
                  <a:pt x="6460" y="221456"/>
                  <a:pt x="-363" y="216038"/>
                  <a:pt x="15" y="199273"/>
                </a:cubicBezTo>
                <a:cubicBezTo>
                  <a:pt x="1798" y="121512"/>
                  <a:pt x="-10031" y="138724"/>
                  <a:pt x="59226" y="136050"/>
                </a:cubicBezTo>
                <a:cubicBezTo>
                  <a:pt x="83912" y="135089"/>
                  <a:pt x="115763" y="147124"/>
                  <a:pt x="131431" y="130084"/>
                </a:cubicBezTo>
                <a:cubicBezTo>
                  <a:pt x="147100" y="113044"/>
                  <a:pt x="135135" y="82084"/>
                  <a:pt x="136369" y="57227"/>
                </a:cubicBezTo>
                <a:cubicBezTo>
                  <a:pt x="137020" y="43512"/>
                  <a:pt x="136814" y="29798"/>
                  <a:pt x="136541" y="16084"/>
                </a:cubicBezTo>
                <a:cubicBezTo>
                  <a:pt x="136335" y="4358"/>
                  <a:pt x="142026" y="-168"/>
                  <a:pt x="153306" y="38"/>
                </a:cubicBezTo>
                <a:cubicBezTo>
                  <a:pt x="169317" y="347"/>
                  <a:pt x="185329" y="621"/>
                  <a:pt x="201306" y="38"/>
                </a:cubicBezTo>
                <a:cubicBezTo>
                  <a:pt x="216221" y="-579"/>
                  <a:pt x="221466" y="6244"/>
                  <a:pt x="221226" y="20610"/>
                </a:cubicBezTo>
                <a:cubicBezTo>
                  <a:pt x="220769" y="50324"/>
                  <a:pt x="220769" y="80038"/>
                  <a:pt x="221226" y="109753"/>
                </a:cubicBezTo>
                <a:cubicBezTo>
                  <a:pt x="221706" y="135810"/>
                  <a:pt x="222118" y="136084"/>
                  <a:pt x="248655" y="136427"/>
                </a:cubicBezTo>
                <a:cubicBezTo>
                  <a:pt x="277214" y="136804"/>
                  <a:pt x="305775" y="137078"/>
                  <a:pt x="334369" y="136427"/>
                </a:cubicBezTo>
                <a:cubicBezTo>
                  <a:pt x="349626" y="136015"/>
                  <a:pt x="358369" y="139856"/>
                  <a:pt x="357100" y="157170"/>
                </a:cubicBezTo>
                <a:cubicBezTo>
                  <a:pt x="356037" y="173078"/>
                  <a:pt x="356586" y="189124"/>
                  <a:pt x="356826" y="205170"/>
                </a:cubicBezTo>
                <a:cubicBezTo>
                  <a:pt x="356997" y="216793"/>
                  <a:pt x="351306" y="221421"/>
                  <a:pt x="340095" y="221284"/>
                </a:cubicBezTo>
                <a:cubicBezTo>
                  <a:pt x="322643" y="220838"/>
                  <a:pt x="305500" y="221010"/>
                  <a:pt x="286301" y="221010"/>
                </a:cubicBezTo>
                <a:close/>
              </a:path>
            </a:pathLst>
          </a:custGeom>
          <a:solidFill>
            <a:srgbClr val="F2564B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5" name="组合 104"/>
          <p:cNvGrpSpPr/>
          <p:nvPr/>
        </p:nvGrpSpPr>
        <p:grpSpPr>
          <a:xfrm>
            <a:off x="7241984" y="1926410"/>
            <a:ext cx="2959987" cy="3031043"/>
            <a:chOff x="7180364" y="1527879"/>
            <a:chExt cx="2959987" cy="3031043"/>
          </a:xfrm>
        </p:grpSpPr>
        <p:grpSp>
          <p:nvGrpSpPr>
            <p:cNvPr id="86" name="组合 85"/>
            <p:cNvGrpSpPr/>
            <p:nvPr/>
          </p:nvGrpSpPr>
          <p:grpSpPr>
            <a:xfrm>
              <a:off x="7180364" y="1527879"/>
              <a:ext cx="2959987" cy="818817"/>
              <a:chOff x="7199596" y="1795173"/>
              <a:chExt cx="2959987" cy="818817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8102165" y="1937288"/>
                <a:ext cx="162095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个人形象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7512554" y="1795173"/>
                <a:ext cx="2647029" cy="81881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7199596" y="1900668"/>
                <a:ext cx="625918" cy="625963"/>
                <a:chOff x="7199596" y="1900668"/>
                <a:chExt cx="625918" cy="625963"/>
              </a:xfrm>
            </p:grpSpPr>
            <p:sp>
              <p:nvSpPr>
                <p:cNvPr id="82" name="任意多边形: 形状 81"/>
                <p:cNvSpPr/>
                <p:nvPr/>
              </p:nvSpPr>
              <p:spPr>
                <a:xfrm flipH="1">
                  <a:off x="7199596" y="1900668"/>
                  <a:ext cx="625918" cy="625963"/>
                </a:xfrm>
                <a:custGeom>
                  <a:avLst/>
                  <a:gdLst>
                    <a:gd name="connsiteX0" fmla="*/ 241338 w 484390"/>
                    <a:gd name="connsiteY0" fmla="*/ 484425 h 484425"/>
                    <a:gd name="connsiteX1" fmla="*/ 1 w 484390"/>
                    <a:gd name="connsiteY1" fmla="*/ 241373 h 484425"/>
                    <a:gd name="connsiteX2" fmla="*/ 243052 w 484390"/>
                    <a:gd name="connsiteY2" fmla="*/ 2 h 484425"/>
                    <a:gd name="connsiteX3" fmla="*/ 484389 w 484390"/>
                    <a:gd name="connsiteY3" fmla="*/ 243053 h 484425"/>
                    <a:gd name="connsiteX4" fmla="*/ 241338 w 484390"/>
                    <a:gd name="connsiteY4" fmla="*/ 484425 h 48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390" h="484425">
                      <a:moveTo>
                        <a:pt x="241338" y="484425"/>
                      </a:moveTo>
                      <a:cubicBezTo>
                        <a:pt x="109201" y="483945"/>
                        <a:pt x="-445" y="373510"/>
                        <a:pt x="1" y="241373"/>
                      </a:cubicBezTo>
                      <a:cubicBezTo>
                        <a:pt x="447" y="109236"/>
                        <a:pt x="110915" y="-478"/>
                        <a:pt x="243052" y="2"/>
                      </a:cubicBezTo>
                      <a:cubicBezTo>
                        <a:pt x="375190" y="482"/>
                        <a:pt x="484835" y="110916"/>
                        <a:pt x="484389" y="243053"/>
                      </a:cubicBezTo>
                      <a:cubicBezTo>
                        <a:pt x="483944" y="375190"/>
                        <a:pt x="373475" y="484870"/>
                        <a:pt x="241338" y="484425"/>
                      </a:cubicBezTo>
                      <a:close/>
                    </a:path>
                  </a:pathLst>
                </a:custGeom>
                <a:solidFill>
                  <a:srgbClr val="F2564B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" name="文本框 82"/>
                <p:cNvSpPr txBox="1"/>
                <p:nvPr/>
              </p:nvSpPr>
              <p:spPr>
                <a:xfrm>
                  <a:off x="7283967" y="1982817"/>
                  <a:ext cx="457177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bg1"/>
                      </a:solidFill>
                      <a:latin typeface="Bahnschrift" panose="020B0502040204020203" pitchFamily="34" charset="0"/>
                    </a:rPr>
                    <a:t>01</a:t>
                  </a:r>
                  <a:endParaRPr lang="zh-CN" altLang="en-US" sz="2400" dirty="0">
                    <a:solidFill>
                      <a:schemeClr val="bg1"/>
                    </a:solidFill>
                    <a:latin typeface="Bahnschrift" panose="020B0502040204020203" pitchFamily="34" charset="0"/>
                  </a:endParaRPr>
                </a:p>
              </p:txBody>
            </p:sp>
          </p:grpSp>
        </p:grpSp>
        <p:grpSp>
          <p:nvGrpSpPr>
            <p:cNvPr id="87" name="组合 86"/>
            <p:cNvGrpSpPr/>
            <p:nvPr/>
          </p:nvGrpSpPr>
          <p:grpSpPr>
            <a:xfrm>
              <a:off x="7180364" y="2633992"/>
              <a:ext cx="2959987" cy="818817"/>
              <a:chOff x="7199596" y="1795173"/>
              <a:chExt cx="2959987" cy="818817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8102165" y="1937288"/>
                <a:ext cx="162095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贵宾接待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7512554" y="1795173"/>
                <a:ext cx="2647029" cy="81881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7199596" y="1900668"/>
                <a:ext cx="625918" cy="625963"/>
                <a:chOff x="7199596" y="1900668"/>
                <a:chExt cx="625918" cy="625963"/>
              </a:xfrm>
            </p:grpSpPr>
            <p:sp>
              <p:nvSpPr>
                <p:cNvPr id="91" name="任意多边形: 形状 90"/>
                <p:cNvSpPr/>
                <p:nvPr/>
              </p:nvSpPr>
              <p:spPr>
                <a:xfrm flipH="1">
                  <a:off x="7199596" y="1900668"/>
                  <a:ext cx="625918" cy="625963"/>
                </a:xfrm>
                <a:custGeom>
                  <a:avLst/>
                  <a:gdLst>
                    <a:gd name="connsiteX0" fmla="*/ 241338 w 484390"/>
                    <a:gd name="connsiteY0" fmla="*/ 484425 h 484425"/>
                    <a:gd name="connsiteX1" fmla="*/ 1 w 484390"/>
                    <a:gd name="connsiteY1" fmla="*/ 241373 h 484425"/>
                    <a:gd name="connsiteX2" fmla="*/ 243052 w 484390"/>
                    <a:gd name="connsiteY2" fmla="*/ 2 h 484425"/>
                    <a:gd name="connsiteX3" fmla="*/ 484389 w 484390"/>
                    <a:gd name="connsiteY3" fmla="*/ 243053 h 484425"/>
                    <a:gd name="connsiteX4" fmla="*/ 241338 w 484390"/>
                    <a:gd name="connsiteY4" fmla="*/ 484425 h 48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390" h="484425">
                      <a:moveTo>
                        <a:pt x="241338" y="484425"/>
                      </a:moveTo>
                      <a:cubicBezTo>
                        <a:pt x="109201" y="483945"/>
                        <a:pt x="-445" y="373510"/>
                        <a:pt x="1" y="241373"/>
                      </a:cubicBezTo>
                      <a:cubicBezTo>
                        <a:pt x="447" y="109236"/>
                        <a:pt x="110915" y="-478"/>
                        <a:pt x="243052" y="2"/>
                      </a:cubicBezTo>
                      <a:cubicBezTo>
                        <a:pt x="375190" y="482"/>
                        <a:pt x="484835" y="110916"/>
                        <a:pt x="484389" y="243053"/>
                      </a:cubicBezTo>
                      <a:cubicBezTo>
                        <a:pt x="483944" y="375190"/>
                        <a:pt x="373475" y="484870"/>
                        <a:pt x="241338" y="484425"/>
                      </a:cubicBezTo>
                      <a:close/>
                    </a:path>
                  </a:pathLst>
                </a:custGeom>
                <a:solidFill>
                  <a:srgbClr val="F2564B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2" name="文本框 91"/>
                <p:cNvSpPr txBox="1"/>
                <p:nvPr/>
              </p:nvSpPr>
              <p:spPr>
                <a:xfrm>
                  <a:off x="7255914" y="1982817"/>
                  <a:ext cx="51328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bg1"/>
                      </a:solidFill>
                      <a:latin typeface="Bahnschrift" panose="020B0502040204020203" pitchFamily="34" charset="0"/>
                    </a:rPr>
                    <a:t>02</a:t>
                  </a:r>
                  <a:endParaRPr lang="zh-CN" altLang="en-US" sz="2400" dirty="0">
                    <a:solidFill>
                      <a:schemeClr val="bg1"/>
                    </a:solidFill>
                    <a:latin typeface="Bahnschrift" panose="020B0502040204020203" pitchFamily="34" charset="0"/>
                  </a:endParaRPr>
                </a:p>
              </p:txBody>
            </p:sp>
          </p:grpSp>
        </p:grpSp>
        <p:grpSp>
          <p:nvGrpSpPr>
            <p:cNvPr id="93" name="组合 92"/>
            <p:cNvGrpSpPr/>
            <p:nvPr/>
          </p:nvGrpSpPr>
          <p:grpSpPr>
            <a:xfrm>
              <a:off x="7180364" y="3740105"/>
              <a:ext cx="2959987" cy="818817"/>
              <a:chOff x="7199596" y="1795173"/>
              <a:chExt cx="2959987" cy="818817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8102165" y="1937288"/>
                <a:ext cx="162095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会议服务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7512554" y="1795173"/>
                <a:ext cx="2647029" cy="81881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96" name="组合 95"/>
              <p:cNvGrpSpPr/>
              <p:nvPr/>
            </p:nvGrpSpPr>
            <p:grpSpPr>
              <a:xfrm>
                <a:off x="7199596" y="1900668"/>
                <a:ext cx="625918" cy="625963"/>
                <a:chOff x="7199596" y="1900668"/>
                <a:chExt cx="625918" cy="625963"/>
              </a:xfrm>
            </p:grpSpPr>
            <p:sp>
              <p:nvSpPr>
                <p:cNvPr id="97" name="任意多边形: 形状 96"/>
                <p:cNvSpPr/>
                <p:nvPr/>
              </p:nvSpPr>
              <p:spPr>
                <a:xfrm flipH="1">
                  <a:off x="7199596" y="1900668"/>
                  <a:ext cx="625918" cy="625963"/>
                </a:xfrm>
                <a:custGeom>
                  <a:avLst/>
                  <a:gdLst>
                    <a:gd name="connsiteX0" fmla="*/ 241338 w 484390"/>
                    <a:gd name="connsiteY0" fmla="*/ 484425 h 484425"/>
                    <a:gd name="connsiteX1" fmla="*/ 1 w 484390"/>
                    <a:gd name="connsiteY1" fmla="*/ 241373 h 484425"/>
                    <a:gd name="connsiteX2" fmla="*/ 243052 w 484390"/>
                    <a:gd name="connsiteY2" fmla="*/ 2 h 484425"/>
                    <a:gd name="connsiteX3" fmla="*/ 484389 w 484390"/>
                    <a:gd name="connsiteY3" fmla="*/ 243053 h 484425"/>
                    <a:gd name="connsiteX4" fmla="*/ 241338 w 484390"/>
                    <a:gd name="connsiteY4" fmla="*/ 484425 h 48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390" h="484425">
                      <a:moveTo>
                        <a:pt x="241338" y="484425"/>
                      </a:moveTo>
                      <a:cubicBezTo>
                        <a:pt x="109201" y="483945"/>
                        <a:pt x="-445" y="373510"/>
                        <a:pt x="1" y="241373"/>
                      </a:cubicBezTo>
                      <a:cubicBezTo>
                        <a:pt x="447" y="109236"/>
                        <a:pt x="110915" y="-478"/>
                        <a:pt x="243052" y="2"/>
                      </a:cubicBezTo>
                      <a:cubicBezTo>
                        <a:pt x="375190" y="482"/>
                        <a:pt x="484835" y="110916"/>
                        <a:pt x="484389" y="243053"/>
                      </a:cubicBezTo>
                      <a:cubicBezTo>
                        <a:pt x="483944" y="375190"/>
                        <a:pt x="373475" y="484870"/>
                        <a:pt x="241338" y="484425"/>
                      </a:cubicBezTo>
                      <a:close/>
                    </a:path>
                  </a:pathLst>
                </a:custGeom>
                <a:solidFill>
                  <a:srgbClr val="F2564B"/>
                </a:solidFill>
                <a:ln w="34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文本框 97"/>
                <p:cNvSpPr txBox="1"/>
                <p:nvPr/>
              </p:nvSpPr>
              <p:spPr>
                <a:xfrm>
                  <a:off x="7253510" y="1982817"/>
                  <a:ext cx="51809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bg1"/>
                      </a:solidFill>
                      <a:latin typeface="Bahnschrift" panose="020B0502040204020203" pitchFamily="34" charset="0"/>
                    </a:rPr>
                    <a:t>03</a:t>
                  </a:r>
                  <a:endParaRPr lang="zh-CN" altLang="en-US" sz="2400" dirty="0">
                    <a:solidFill>
                      <a:schemeClr val="bg1"/>
                    </a:solidFill>
                    <a:latin typeface="Bahnschrift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106" name="组合 105"/>
          <p:cNvGrpSpPr/>
          <p:nvPr/>
        </p:nvGrpSpPr>
        <p:grpSpPr>
          <a:xfrm>
            <a:off x="11125852" y="301372"/>
            <a:ext cx="1261556" cy="699711"/>
            <a:chOff x="4237702" y="5358360"/>
            <a:chExt cx="1823463" cy="1011368"/>
          </a:xfrm>
          <a:solidFill>
            <a:srgbClr val="3A4ACE"/>
          </a:solidFill>
        </p:grpSpPr>
        <p:grpSp>
          <p:nvGrpSpPr>
            <p:cNvPr id="107" name="组合 106"/>
            <p:cNvGrpSpPr/>
            <p:nvPr/>
          </p:nvGrpSpPr>
          <p:grpSpPr>
            <a:xfrm>
              <a:off x="4237702" y="5358360"/>
              <a:ext cx="1823463" cy="81023"/>
              <a:chOff x="4237702" y="5358360"/>
              <a:chExt cx="1823463" cy="81023"/>
            </a:xfrm>
            <a:grpFill/>
          </p:grpSpPr>
          <p:sp>
            <p:nvSpPr>
              <p:cNvPr id="144" name="椭圆 143"/>
              <p:cNvSpPr/>
              <p:nvPr/>
            </p:nvSpPr>
            <p:spPr>
              <a:xfrm>
                <a:off x="42377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44866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47355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498446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523338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54823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57312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59801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237702" y="5590946"/>
              <a:ext cx="1823463" cy="81023"/>
              <a:chOff x="4237702" y="5590947"/>
              <a:chExt cx="1823463" cy="81023"/>
            </a:xfrm>
            <a:grpFill/>
          </p:grpSpPr>
          <p:sp>
            <p:nvSpPr>
              <p:cNvPr id="136" name="椭圆 135"/>
              <p:cNvSpPr/>
              <p:nvPr/>
            </p:nvSpPr>
            <p:spPr>
              <a:xfrm>
                <a:off x="42377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44866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47355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498446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523338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54823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57312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59801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4237702" y="5823532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128" name="椭圆 127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4237702" y="6056118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120" name="椭圆 119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4237702" y="6288705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112" name="椭圆 111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5" name="组合 3524"/>
          <p:cNvGrpSpPr/>
          <p:nvPr/>
        </p:nvGrpSpPr>
        <p:grpSpPr>
          <a:xfrm>
            <a:off x="1771665" y="4182991"/>
            <a:ext cx="8648670" cy="2675010"/>
            <a:chOff x="1226850" y="3844278"/>
            <a:chExt cx="9739150" cy="3012292"/>
          </a:xfrm>
        </p:grpSpPr>
        <p:sp>
          <p:nvSpPr>
            <p:cNvPr id="3272" name="任意多边形: 形状 3271"/>
            <p:cNvSpPr/>
            <p:nvPr/>
          </p:nvSpPr>
          <p:spPr>
            <a:xfrm>
              <a:off x="1340810" y="3844278"/>
              <a:ext cx="9625190" cy="3003108"/>
            </a:xfrm>
            <a:custGeom>
              <a:avLst/>
              <a:gdLst>
                <a:gd name="connsiteX0" fmla="*/ 9625191 w 9625190"/>
                <a:gd name="connsiteY0" fmla="*/ 1614403 h 3003107"/>
                <a:gd name="connsiteX1" fmla="*/ 9625191 w 9625190"/>
                <a:gd name="connsiteY1" fmla="*/ 1639829 h 3003107"/>
                <a:gd name="connsiteX2" fmla="*/ 9566615 w 9625190"/>
                <a:gd name="connsiteY2" fmla="*/ 2082161 h 3003107"/>
                <a:gd name="connsiteX3" fmla="*/ 9549157 w 9625190"/>
                <a:gd name="connsiteY3" fmla="*/ 2147671 h 3003107"/>
                <a:gd name="connsiteX4" fmla="*/ 9050896 w 9625190"/>
                <a:gd name="connsiteY4" fmla="*/ 2997360 h 3003107"/>
                <a:gd name="connsiteX5" fmla="*/ 9044144 w 9625190"/>
                <a:gd name="connsiteY5" fmla="*/ 3003108 h 3003107"/>
                <a:gd name="connsiteX6" fmla="*/ 7940139 w 9625190"/>
                <a:gd name="connsiteY6" fmla="*/ 3002044 h 3003107"/>
                <a:gd name="connsiteX7" fmla="*/ 6776128 w 9625190"/>
                <a:gd name="connsiteY7" fmla="*/ 3000918 h 3003107"/>
                <a:gd name="connsiteX8" fmla="*/ 310003 w 9625190"/>
                <a:gd name="connsiteY8" fmla="*/ 2994836 h 3003107"/>
                <a:gd name="connsiteX9" fmla="*/ 155533 w 9625190"/>
                <a:gd name="connsiteY9" fmla="*/ 2699492 h 3003107"/>
                <a:gd name="connsiteX10" fmla="*/ 146896 w 9625190"/>
                <a:gd name="connsiteY10" fmla="*/ 2679297 h 3003107"/>
                <a:gd name="connsiteX11" fmla="*/ 146896 w 9625190"/>
                <a:gd name="connsiteY11" fmla="*/ 2679297 h 3003107"/>
                <a:gd name="connsiteX12" fmla="*/ 112985 w 9625190"/>
                <a:gd name="connsiteY12" fmla="*/ 2594413 h 3003107"/>
                <a:gd name="connsiteX13" fmla="*/ 90601 w 9625190"/>
                <a:gd name="connsiteY13" fmla="*/ 2531974 h 3003107"/>
                <a:gd name="connsiteX14" fmla="*/ 87316 w 9625190"/>
                <a:gd name="connsiteY14" fmla="*/ 2522242 h 3003107"/>
                <a:gd name="connsiteX15" fmla="*/ 79713 w 9625190"/>
                <a:gd name="connsiteY15" fmla="*/ 2499037 h 3003107"/>
                <a:gd name="connsiteX16" fmla="*/ 77219 w 9625190"/>
                <a:gd name="connsiteY16" fmla="*/ 2491281 h 3003107"/>
                <a:gd name="connsiteX17" fmla="*/ 77219 w 9625190"/>
                <a:gd name="connsiteY17" fmla="*/ 2491281 h 3003107"/>
                <a:gd name="connsiteX18" fmla="*/ 44190 w 9625190"/>
                <a:gd name="connsiteY18" fmla="*/ 2374190 h 3003107"/>
                <a:gd name="connsiteX19" fmla="*/ 24664 w 9625190"/>
                <a:gd name="connsiteY19" fmla="*/ 2284744 h 3003107"/>
                <a:gd name="connsiteX20" fmla="*/ 2371 w 9625190"/>
                <a:gd name="connsiteY20" fmla="*/ 1961298 h 3003107"/>
                <a:gd name="connsiteX21" fmla="*/ 6994 w 9625190"/>
                <a:gd name="connsiteY21" fmla="*/ 1910295 h 3003107"/>
                <a:gd name="connsiteX22" fmla="*/ 178860 w 9625190"/>
                <a:gd name="connsiteY22" fmla="*/ 1478151 h 3003107"/>
                <a:gd name="connsiteX23" fmla="*/ 448535 w 9625190"/>
                <a:gd name="connsiteY23" fmla="*/ 1240927 h 3003107"/>
                <a:gd name="connsiteX24" fmla="*/ 831227 w 9625190"/>
                <a:gd name="connsiteY24" fmla="*/ 1100296 h 3003107"/>
                <a:gd name="connsiteX25" fmla="*/ 2078175 w 9625190"/>
                <a:gd name="connsiteY25" fmla="*/ 718882 h 3003107"/>
                <a:gd name="connsiteX26" fmla="*/ 2184987 w 9625190"/>
                <a:gd name="connsiteY26" fmla="*/ 637495 h 3003107"/>
                <a:gd name="connsiteX27" fmla="*/ 2879658 w 9625190"/>
                <a:gd name="connsiteY27" fmla="*/ 145833 h 3003107"/>
                <a:gd name="connsiteX28" fmla="*/ 2887840 w 9625190"/>
                <a:gd name="connsiteY28" fmla="*/ 140875 h 3003107"/>
                <a:gd name="connsiteX29" fmla="*/ 4525539 w 9625190"/>
                <a:gd name="connsiteY29" fmla="*/ 318064 h 3003107"/>
                <a:gd name="connsiteX30" fmla="*/ 6987744 w 9625190"/>
                <a:gd name="connsiteY30" fmla="*/ 424298 h 3003107"/>
                <a:gd name="connsiteX31" fmla="*/ 6987957 w 9625190"/>
                <a:gd name="connsiteY31" fmla="*/ 424298 h 3003107"/>
                <a:gd name="connsiteX32" fmla="*/ 7085554 w 9625190"/>
                <a:gd name="connsiteY32" fmla="*/ 461797 h 3003107"/>
                <a:gd name="connsiteX33" fmla="*/ 7441086 w 9625190"/>
                <a:gd name="connsiteY33" fmla="*/ 555045 h 3003107"/>
                <a:gd name="connsiteX34" fmla="*/ 7511706 w 9625190"/>
                <a:gd name="connsiteY34" fmla="*/ 563560 h 3003107"/>
                <a:gd name="connsiteX35" fmla="*/ 7825998 w 9625190"/>
                <a:gd name="connsiteY35" fmla="*/ 550787 h 3003107"/>
                <a:gd name="connsiteX36" fmla="*/ 9185049 w 9625190"/>
                <a:gd name="connsiteY36" fmla="*/ 699995 h 3003107"/>
                <a:gd name="connsiteX37" fmla="*/ 9211934 w 9625190"/>
                <a:gd name="connsiteY37" fmla="*/ 718608 h 3003107"/>
                <a:gd name="connsiteX38" fmla="*/ 9358587 w 9625190"/>
                <a:gd name="connsiteY38" fmla="*/ 848716 h 3003107"/>
                <a:gd name="connsiteX39" fmla="*/ 9566949 w 9625190"/>
                <a:gd name="connsiteY39" fmla="*/ 1219029 h 3003107"/>
                <a:gd name="connsiteX40" fmla="*/ 9598731 w 9625190"/>
                <a:gd name="connsiteY40" fmla="*/ 1344150 h 3003107"/>
                <a:gd name="connsiteX41" fmla="*/ 9615337 w 9625190"/>
                <a:gd name="connsiteY41" fmla="*/ 1449806 h 3003107"/>
                <a:gd name="connsiteX42" fmla="*/ 9625160 w 9625190"/>
                <a:gd name="connsiteY42" fmla="*/ 1601873 h 3003107"/>
                <a:gd name="connsiteX43" fmla="*/ 9625191 w 9625190"/>
                <a:gd name="connsiteY43" fmla="*/ 1614403 h 300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625190" h="3003107">
                  <a:moveTo>
                    <a:pt x="9625191" y="1614403"/>
                  </a:moveTo>
                  <a:cubicBezTo>
                    <a:pt x="9625191" y="1622818"/>
                    <a:pt x="9625191" y="1631293"/>
                    <a:pt x="9625191" y="1639829"/>
                  </a:cubicBezTo>
                  <a:cubicBezTo>
                    <a:pt x="9623914" y="1786604"/>
                    <a:pt x="9603020" y="1936481"/>
                    <a:pt x="9566615" y="2082161"/>
                  </a:cubicBezTo>
                  <a:cubicBezTo>
                    <a:pt x="9561141" y="2104099"/>
                    <a:pt x="9555322" y="2125936"/>
                    <a:pt x="9549157" y="2147671"/>
                  </a:cubicBezTo>
                  <a:cubicBezTo>
                    <a:pt x="9450283" y="2495904"/>
                    <a:pt x="9264823" y="2813359"/>
                    <a:pt x="9050896" y="2997360"/>
                  </a:cubicBezTo>
                  <a:lnTo>
                    <a:pt x="9044144" y="3003108"/>
                  </a:lnTo>
                  <a:lnTo>
                    <a:pt x="7940139" y="3002044"/>
                  </a:lnTo>
                  <a:lnTo>
                    <a:pt x="6776128" y="3000918"/>
                  </a:lnTo>
                  <a:lnTo>
                    <a:pt x="310003" y="2994836"/>
                  </a:lnTo>
                  <a:cubicBezTo>
                    <a:pt x="310003" y="2994836"/>
                    <a:pt x="232874" y="2877714"/>
                    <a:pt x="155533" y="2699492"/>
                  </a:cubicBezTo>
                  <a:cubicBezTo>
                    <a:pt x="152634" y="2692861"/>
                    <a:pt x="149755" y="2686130"/>
                    <a:pt x="146896" y="2679297"/>
                  </a:cubicBezTo>
                  <a:lnTo>
                    <a:pt x="146896" y="2679297"/>
                  </a:lnTo>
                  <a:cubicBezTo>
                    <a:pt x="135430" y="2652229"/>
                    <a:pt x="124055" y="2623884"/>
                    <a:pt x="112985" y="2594413"/>
                  </a:cubicBezTo>
                  <a:cubicBezTo>
                    <a:pt x="105341" y="2574138"/>
                    <a:pt x="97880" y="2553325"/>
                    <a:pt x="90601" y="2531974"/>
                  </a:cubicBezTo>
                  <a:cubicBezTo>
                    <a:pt x="89506" y="2528933"/>
                    <a:pt x="88411" y="2525527"/>
                    <a:pt x="87316" y="2522242"/>
                  </a:cubicBezTo>
                  <a:cubicBezTo>
                    <a:pt x="84761" y="2514578"/>
                    <a:pt x="82227" y="2506843"/>
                    <a:pt x="79713" y="2499037"/>
                  </a:cubicBezTo>
                  <a:cubicBezTo>
                    <a:pt x="78861" y="2496452"/>
                    <a:pt x="78040" y="2493897"/>
                    <a:pt x="77219" y="2491281"/>
                  </a:cubicBezTo>
                  <a:lnTo>
                    <a:pt x="77219" y="2491281"/>
                  </a:lnTo>
                  <a:cubicBezTo>
                    <a:pt x="65205" y="2453447"/>
                    <a:pt x="54074" y="2414305"/>
                    <a:pt x="44190" y="2374190"/>
                  </a:cubicBezTo>
                  <a:cubicBezTo>
                    <a:pt x="36911" y="2344871"/>
                    <a:pt x="30402" y="2315056"/>
                    <a:pt x="24664" y="2284744"/>
                  </a:cubicBezTo>
                  <a:cubicBezTo>
                    <a:pt x="4896" y="2180092"/>
                    <a:pt x="-4837" y="2070634"/>
                    <a:pt x="2371" y="1961298"/>
                  </a:cubicBezTo>
                  <a:cubicBezTo>
                    <a:pt x="3507" y="1944287"/>
                    <a:pt x="5048" y="1927286"/>
                    <a:pt x="6994" y="1910295"/>
                  </a:cubicBezTo>
                  <a:cubicBezTo>
                    <a:pt x="24330" y="1760205"/>
                    <a:pt x="75698" y="1611849"/>
                    <a:pt x="178860" y="1478151"/>
                  </a:cubicBezTo>
                  <a:cubicBezTo>
                    <a:pt x="245496" y="1391747"/>
                    <a:pt x="333786" y="1311547"/>
                    <a:pt x="448535" y="1240927"/>
                  </a:cubicBezTo>
                  <a:cubicBezTo>
                    <a:pt x="578279" y="1161092"/>
                    <a:pt x="703704" y="1122893"/>
                    <a:pt x="831227" y="1100296"/>
                  </a:cubicBezTo>
                  <a:cubicBezTo>
                    <a:pt x="1185117" y="1037644"/>
                    <a:pt x="1555065" y="1095460"/>
                    <a:pt x="2078175" y="718882"/>
                  </a:cubicBezTo>
                  <a:cubicBezTo>
                    <a:pt x="2113090" y="693740"/>
                    <a:pt x="2148694" y="666611"/>
                    <a:pt x="2184987" y="637495"/>
                  </a:cubicBezTo>
                  <a:cubicBezTo>
                    <a:pt x="2427777" y="442424"/>
                    <a:pt x="2659010" y="279895"/>
                    <a:pt x="2879658" y="145833"/>
                  </a:cubicBezTo>
                  <a:lnTo>
                    <a:pt x="2887840" y="140875"/>
                  </a:lnTo>
                  <a:cubicBezTo>
                    <a:pt x="3543947" y="-250788"/>
                    <a:pt x="4029344" y="296196"/>
                    <a:pt x="4525539" y="318064"/>
                  </a:cubicBezTo>
                  <a:cubicBezTo>
                    <a:pt x="5382648" y="355837"/>
                    <a:pt x="5402660" y="-173994"/>
                    <a:pt x="6987744" y="424298"/>
                  </a:cubicBezTo>
                  <a:lnTo>
                    <a:pt x="6987957" y="424298"/>
                  </a:lnTo>
                  <a:cubicBezTo>
                    <a:pt x="7019830" y="436341"/>
                    <a:pt x="7052363" y="448841"/>
                    <a:pt x="7085554" y="461797"/>
                  </a:cubicBezTo>
                  <a:cubicBezTo>
                    <a:pt x="7200147" y="506257"/>
                    <a:pt x="7319423" y="537541"/>
                    <a:pt x="7441086" y="555045"/>
                  </a:cubicBezTo>
                  <a:cubicBezTo>
                    <a:pt x="7464667" y="558512"/>
                    <a:pt x="7488206" y="561350"/>
                    <a:pt x="7511706" y="563560"/>
                  </a:cubicBezTo>
                  <a:cubicBezTo>
                    <a:pt x="7616558" y="573785"/>
                    <a:pt x="7722320" y="569487"/>
                    <a:pt x="7825998" y="550787"/>
                  </a:cubicBezTo>
                  <a:cubicBezTo>
                    <a:pt x="8464526" y="433634"/>
                    <a:pt x="8901687" y="511432"/>
                    <a:pt x="9185049" y="699995"/>
                  </a:cubicBezTo>
                  <a:cubicBezTo>
                    <a:pt x="9194173" y="706077"/>
                    <a:pt x="9203297" y="712160"/>
                    <a:pt x="9211934" y="718608"/>
                  </a:cubicBezTo>
                  <a:cubicBezTo>
                    <a:pt x="9265294" y="756654"/>
                    <a:pt x="9314455" y="800269"/>
                    <a:pt x="9358587" y="848716"/>
                  </a:cubicBezTo>
                  <a:cubicBezTo>
                    <a:pt x="9456093" y="955923"/>
                    <a:pt x="9524066" y="1081987"/>
                    <a:pt x="9566949" y="1219029"/>
                  </a:cubicBezTo>
                  <a:cubicBezTo>
                    <a:pt x="9579789" y="1260133"/>
                    <a:pt x="9590399" y="1301901"/>
                    <a:pt x="9598731" y="1344150"/>
                  </a:cubicBezTo>
                  <a:cubicBezTo>
                    <a:pt x="9605625" y="1378923"/>
                    <a:pt x="9611160" y="1414141"/>
                    <a:pt x="9615337" y="1449806"/>
                  </a:cubicBezTo>
                  <a:cubicBezTo>
                    <a:pt x="9621176" y="1500297"/>
                    <a:pt x="9624455" y="1551051"/>
                    <a:pt x="9625160" y="1601873"/>
                  </a:cubicBezTo>
                  <a:cubicBezTo>
                    <a:pt x="9625131" y="1606070"/>
                    <a:pt x="9625160" y="1610237"/>
                    <a:pt x="9625191" y="1614403"/>
                  </a:cubicBezTo>
                  <a:close/>
                </a:path>
              </a:pathLst>
            </a:custGeom>
            <a:solidFill>
              <a:srgbClr val="E9F3F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3" name="任意多边形: 形状 3272"/>
            <p:cNvSpPr/>
            <p:nvPr/>
          </p:nvSpPr>
          <p:spPr>
            <a:xfrm>
              <a:off x="2095395" y="5320299"/>
              <a:ext cx="2188332" cy="1521337"/>
            </a:xfrm>
            <a:custGeom>
              <a:avLst/>
              <a:gdLst>
                <a:gd name="connsiteX0" fmla="*/ 2153479 w 2188332"/>
                <a:gd name="connsiteY0" fmla="*/ 671649 h 1521337"/>
                <a:gd name="connsiteX1" fmla="*/ 1364922 w 2188332"/>
                <a:gd name="connsiteY1" fmla="*/ 671649 h 1521337"/>
                <a:gd name="connsiteX2" fmla="*/ 1356679 w 2188332"/>
                <a:gd name="connsiteY2" fmla="*/ 611400 h 1521337"/>
                <a:gd name="connsiteX3" fmla="*/ 1355585 w 2188332"/>
                <a:gd name="connsiteY3" fmla="*/ 607598 h 1521337"/>
                <a:gd name="connsiteX4" fmla="*/ 1385238 w 2188332"/>
                <a:gd name="connsiteY4" fmla="*/ 385398 h 1521337"/>
                <a:gd name="connsiteX5" fmla="*/ 1380341 w 2188332"/>
                <a:gd name="connsiteY5" fmla="*/ 329772 h 1521337"/>
                <a:gd name="connsiteX6" fmla="*/ 1386850 w 2188332"/>
                <a:gd name="connsiteY6" fmla="*/ 330776 h 1521337"/>
                <a:gd name="connsiteX7" fmla="*/ 1336485 w 2188332"/>
                <a:gd name="connsiteY7" fmla="*/ 88625 h 1521337"/>
                <a:gd name="connsiteX8" fmla="*/ 1335329 w 2188332"/>
                <a:gd name="connsiteY8" fmla="*/ 80322 h 1521337"/>
                <a:gd name="connsiteX9" fmla="*/ 1301875 w 2188332"/>
                <a:gd name="connsiteY9" fmla="*/ 0 h 1521337"/>
                <a:gd name="connsiteX10" fmla="*/ 1211638 w 2188332"/>
                <a:gd name="connsiteY10" fmla="*/ 6478 h 1521337"/>
                <a:gd name="connsiteX11" fmla="*/ 1151085 w 2188332"/>
                <a:gd name="connsiteY11" fmla="*/ 99452 h 1521337"/>
                <a:gd name="connsiteX12" fmla="*/ 1151085 w 2188332"/>
                <a:gd name="connsiteY12" fmla="*/ 99452 h 1521337"/>
                <a:gd name="connsiteX13" fmla="*/ 1138920 w 2188332"/>
                <a:gd name="connsiteY13" fmla="*/ 128253 h 1521337"/>
                <a:gd name="connsiteX14" fmla="*/ 1156408 w 2188332"/>
                <a:gd name="connsiteY14" fmla="*/ 175729 h 1521337"/>
                <a:gd name="connsiteX15" fmla="*/ 1156073 w 2188332"/>
                <a:gd name="connsiteY15" fmla="*/ 171714 h 1521337"/>
                <a:gd name="connsiteX16" fmla="*/ 1187003 w 2188332"/>
                <a:gd name="connsiteY16" fmla="*/ 261616 h 1521337"/>
                <a:gd name="connsiteX17" fmla="*/ 1205555 w 2188332"/>
                <a:gd name="connsiteY17" fmla="*/ 261220 h 1521337"/>
                <a:gd name="connsiteX18" fmla="*/ 1200142 w 2188332"/>
                <a:gd name="connsiteY18" fmla="*/ 305259 h 1521337"/>
                <a:gd name="connsiteX19" fmla="*/ 1194242 w 2188332"/>
                <a:gd name="connsiteY19" fmla="*/ 306354 h 1521337"/>
                <a:gd name="connsiteX20" fmla="*/ 1194242 w 2188332"/>
                <a:gd name="connsiteY20" fmla="*/ 306354 h 1521337"/>
                <a:gd name="connsiteX21" fmla="*/ 1190623 w 2188332"/>
                <a:gd name="connsiteY21" fmla="*/ 307114 h 1521337"/>
                <a:gd name="connsiteX22" fmla="*/ 1190288 w 2188332"/>
                <a:gd name="connsiteY22" fmla="*/ 307114 h 1521337"/>
                <a:gd name="connsiteX23" fmla="*/ 1187429 w 2188332"/>
                <a:gd name="connsiteY23" fmla="*/ 307875 h 1521337"/>
                <a:gd name="connsiteX24" fmla="*/ 1170580 w 2188332"/>
                <a:gd name="connsiteY24" fmla="*/ 313410 h 1521337"/>
                <a:gd name="connsiteX25" fmla="*/ 1028063 w 2188332"/>
                <a:gd name="connsiteY25" fmla="*/ 467819 h 1521337"/>
                <a:gd name="connsiteX26" fmla="*/ 1015533 w 2188332"/>
                <a:gd name="connsiteY26" fmla="*/ 467819 h 1521337"/>
                <a:gd name="connsiteX27" fmla="*/ 1010697 w 2188332"/>
                <a:gd name="connsiteY27" fmla="*/ 465598 h 1521337"/>
                <a:gd name="connsiteX28" fmla="*/ 1006074 w 2188332"/>
                <a:gd name="connsiteY28" fmla="*/ 463621 h 1521337"/>
                <a:gd name="connsiteX29" fmla="*/ 1006683 w 2188332"/>
                <a:gd name="connsiteY29" fmla="*/ 449723 h 1521337"/>
                <a:gd name="connsiteX30" fmla="*/ 1008416 w 2188332"/>
                <a:gd name="connsiteY30" fmla="*/ 410459 h 1521337"/>
                <a:gd name="connsiteX31" fmla="*/ 1009237 w 2188332"/>
                <a:gd name="connsiteY31" fmla="*/ 391663 h 1521337"/>
                <a:gd name="connsiteX32" fmla="*/ 1011822 w 2188332"/>
                <a:gd name="connsiteY32" fmla="*/ 391663 h 1521337"/>
                <a:gd name="connsiteX33" fmla="*/ 1010180 w 2188332"/>
                <a:gd name="connsiteY33" fmla="*/ 378951 h 1521337"/>
                <a:gd name="connsiteX34" fmla="*/ 951148 w 2188332"/>
                <a:gd name="connsiteY34" fmla="*/ 378951 h 1521337"/>
                <a:gd name="connsiteX35" fmla="*/ 948715 w 2188332"/>
                <a:gd name="connsiteY35" fmla="*/ 391663 h 1521337"/>
                <a:gd name="connsiteX36" fmla="*/ 951330 w 2188332"/>
                <a:gd name="connsiteY36" fmla="*/ 391663 h 1521337"/>
                <a:gd name="connsiteX37" fmla="*/ 952486 w 2188332"/>
                <a:gd name="connsiteY37" fmla="*/ 410459 h 1521337"/>
                <a:gd name="connsiteX38" fmla="*/ 954919 w 2188332"/>
                <a:gd name="connsiteY38" fmla="*/ 449723 h 1521337"/>
                <a:gd name="connsiteX39" fmla="*/ 955405 w 2188332"/>
                <a:gd name="connsiteY39" fmla="*/ 457478 h 1521337"/>
                <a:gd name="connsiteX40" fmla="*/ 945917 w 2188332"/>
                <a:gd name="connsiteY40" fmla="*/ 461006 h 1521337"/>
                <a:gd name="connsiteX41" fmla="*/ 943788 w 2188332"/>
                <a:gd name="connsiteY41" fmla="*/ 467818 h 1521337"/>
                <a:gd name="connsiteX42" fmla="*/ 915473 w 2188332"/>
                <a:gd name="connsiteY42" fmla="*/ 467819 h 1521337"/>
                <a:gd name="connsiteX43" fmla="*/ 916263 w 2188332"/>
                <a:gd name="connsiteY43" fmla="*/ 449723 h 1521337"/>
                <a:gd name="connsiteX44" fmla="*/ 917967 w 2188332"/>
                <a:gd name="connsiteY44" fmla="*/ 410459 h 1521337"/>
                <a:gd name="connsiteX45" fmla="*/ 918788 w 2188332"/>
                <a:gd name="connsiteY45" fmla="*/ 391663 h 1521337"/>
                <a:gd name="connsiteX46" fmla="*/ 921403 w 2188332"/>
                <a:gd name="connsiteY46" fmla="*/ 391663 h 1521337"/>
                <a:gd name="connsiteX47" fmla="*/ 919761 w 2188332"/>
                <a:gd name="connsiteY47" fmla="*/ 378951 h 1521337"/>
                <a:gd name="connsiteX48" fmla="*/ 860668 w 2188332"/>
                <a:gd name="connsiteY48" fmla="*/ 378951 h 1521337"/>
                <a:gd name="connsiteX49" fmla="*/ 858235 w 2188332"/>
                <a:gd name="connsiteY49" fmla="*/ 391663 h 1521337"/>
                <a:gd name="connsiteX50" fmla="*/ 860850 w 2188332"/>
                <a:gd name="connsiteY50" fmla="*/ 391663 h 1521337"/>
                <a:gd name="connsiteX51" fmla="*/ 862037 w 2188332"/>
                <a:gd name="connsiteY51" fmla="*/ 410459 h 1521337"/>
                <a:gd name="connsiteX52" fmla="*/ 864470 w 2188332"/>
                <a:gd name="connsiteY52" fmla="*/ 449723 h 1521337"/>
                <a:gd name="connsiteX53" fmla="*/ 865564 w 2188332"/>
                <a:gd name="connsiteY53" fmla="*/ 467393 h 1521337"/>
                <a:gd name="connsiteX54" fmla="*/ 857870 w 2188332"/>
                <a:gd name="connsiteY54" fmla="*/ 466298 h 1521337"/>
                <a:gd name="connsiteX55" fmla="*/ 841295 w 2188332"/>
                <a:gd name="connsiteY55" fmla="*/ 459729 h 1521337"/>
                <a:gd name="connsiteX56" fmla="*/ 780468 w 2188332"/>
                <a:gd name="connsiteY56" fmla="*/ 455440 h 1521337"/>
                <a:gd name="connsiteX57" fmla="*/ 823959 w 2188332"/>
                <a:gd name="connsiteY57" fmla="*/ 494978 h 1521337"/>
                <a:gd name="connsiteX58" fmla="*/ 852152 w 2188332"/>
                <a:gd name="connsiteY58" fmla="*/ 497320 h 1521337"/>
                <a:gd name="connsiteX59" fmla="*/ 944457 w 2188332"/>
                <a:gd name="connsiteY59" fmla="*/ 533359 h 1521337"/>
                <a:gd name="connsiteX60" fmla="*/ 995764 w 2188332"/>
                <a:gd name="connsiteY60" fmla="*/ 547471 h 1521337"/>
                <a:gd name="connsiteX61" fmla="*/ 1039316 w 2188332"/>
                <a:gd name="connsiteY61" fmla="*/ 553919 h 1521337"/>
                <a:gd name="connsiteX62" fmla="*/ 1083872 w 2188332"/>
                <a:gd name="connsiteY62" fmla="*/ 529254 h 1521337"/>
                <a:gd name="connsiteX63" fmla="*/ 1111031 w 2188332"/>
                <a:gd name="connsiteY63" fmla="*/ 539381 h 1521337"/>
                <a:gd name="connsiteX64" fmla="*/ 1106712 w 2188332"/>
                <a:gd name="connsiteY64" fmla="*/ 589867 h 1521337"/>
                <a:gd name="connsiteX65" fmla="*/ 1104188 w 2188332"/>
                <a:gd name="connsiteY65" fmla="*/ 671558 h 1521337"/>
                <a:gd name="connsiteX66" fmla="*/ 359486 w 2188332"/>
                <a:gd name="connsiteY66" fmla="*/ 671558 h 1521337"/>
                <a:gd name="connsiteX67" fmla="*/ 346621 w 2188332"/>
                <a:gd name="connsiteY67" fmla="*/ 586644 h 1521337"/>
                <a:gd name="connsiteX68" fmla="*/ 347108 w 2188332"/>
                <a:gd name="connsiteY68" fmla="*/ 502976 h 1521337"/>
                <a:gd name="connsiteX69" fmla="*/ 409181 w 2188332"/>
                <a:gd name="connsiteY69" fmla="*/ 479619 h 1521337"/>
                <a:gd name="connsiteX70" fmla="*/ 459212 w 2188332"/>
                <a:gd name="connsiteY70" fmla="*/ 508299 h 1521337"/>
                <a:gd name="connsiteX71" fmla="*/ 464351 w 2188332"/>
                <a:gd name="connsiteY71" fmla="*/ 507964 h 1521337"/>
                <a:gd name="connsiteX72" fmla="*/ 464564 w 2188332"/>
                <a:gd name="connsiteY72" fmla="*/ 507964 h 1521337"/>
                <a:gd name="connsiteX73" fmla="*/ 469643 w 2188332"/>
                <a:gd name="connsiteY73" fmla="*/ 507477 h 1521337"/>
                <a:gd name="connsiteX74" fmla="*/ 470343 w 2188332"/>
                <a:gd name="connsiteY74" fmla="*/ 507477 h 1521337"/>
                <a:gd name="connsiteX75" fmla="*/ 475057 w 2188332"/>
                <a:gd name="connsiteY75" fmla="*/ 506900 h 1521337"/>
                <a:gd name="connsiteX76" fmla="*/ 476395 w 2188332"/>
                <a:gd name="connsiteY76" fmla="*/ 506717 h 1521337"/>
                <a:gd name="connsiteX77" fmla="*/ 480562 w 2188332"/>
                <a:gd name="connsiteY77" fmla="*/ 506109 h 1521337"/>
                <a:gd name="connsiteX78" fmla="*/ 482630 w 2188332"/>
                <a:gd name="connsiteY78" fmla="*/ 505774 h 1521337"/>
                <a:gd name="connsiteX79" fmla="*/ 486158 w 2188332"/>
                <a:gd name="connsiteY79" fmla="*/ 505196 h 1521337"/>
                <a:gd name="connsiteX80" fmla="*/ 488925 w 2188332"/>
                <a:gd name="connsiteY80" fmla="*/ 504679 h 1521337"/>
                <a:gd name="connsiteX81" fmla="*/ 491815 w 2188332"/>
                <a:gd name="connsiteY81" fmla="*/ 504132 h 1521337"/>
                <a:gd name="connsiteX82" fmla="*/ 495221 w 2188332"/>
                <a:gd name="connsiteY82" fmla="*/ 503463 h 1521337"/>
                <a:gd name="connsiteX83" fmla="*/ 497563 w 2188332"/>
                <a:gd name="connsiteY83" fmla="*/ 502976 h 1521337"/>
                <a:gd name="connsiteX84" fmla="*/ 501486 w 2188332"/>
                <a:gd name="connsiteY84" fmla="*/ 502125 h 1521337"/>
                <a:gd name="connsiteX85" fmla="*/ 502824 w 2188332"/>
                <a:gd name="connsiteY85" fmla="*/ 501851 h 1521337"/>
                <a:gd name="connsiteX86" fmla="*/ 503128 w 2188332"/>
                <a:gd name="connsiteY86" fmla="*/ 501851 h 1521337"/>
                <a:gd name="connsiteX87" fmla="*/ 515294 w 2188332"/>
                <a:gd name="connsiteY87" fmla="*/ 498992 h 1521337"/>
                <a:gd name="connsiteX88" fmla="*/ 515993 w 2188332"/>
                <a:gd name="connsiteY88" fmla="*/ 498840 h 1521337"/>
                <a:gd name="connsiteX89" fmla="*/ 528159 w 2188332"/>
                <a:gd name="connsiteY89" fmla="*/ 495616 h 1521337"/>
                <a:gd name="connsiteX90" fmla="*/ 529040 w 2188332"/>
                <a:gd name="connsiteY90" fmla="*/ 495403 h 1521337"/>
                <a:gd name="connsiteX91" fmla="*/ 540993 w 2188332"/>
                <a:gd name="connsiteY91" fmla="*/ 491936 h 1521337"/>
                <a:gd name="connsiteX92" fmla="*/ 541905 w 2188332"/>
                <a:gd name="connsiteY92" fmla="*/ 491663 h 1521337"/>
                <a:gd name="connsiteX93" fmla="*/ 554375 w 2188332"/>
                <a:gd name="connsiteY93" fmla="*/ 487831 h 1521337"/>
                <a:gd name="connsiteX94" fmla="*/ 646406 w 2188332"/>
                <a:gd name="connsiteY94" fmla="*/ 451456 h 1521337"/>
                <a:gd name="connsiteX95" fmla="*/ 674599 w 2188332"/>
                <a:gd name="connsiteY95" fmla="*/ 449114 h 1521337"/>
                <a:gd name="connsiteX96" fmla="*/ 718121 w 2188332"/>
                <a:gd name="connsiteY96" fmla="*/ 409577 h 1521337"/>
                <a:gd name="connsiteX97" fmla="*/ 657294 w 2188332"/>
                <a:gd name="connsiteY97" fmla="*/ 413896 h 1521337"/>
                <a:gd name="connsiteX98" fmla="*/ 640718 w 2188332"/>
                <a:gd name="connsiteY98" fmla="*/ 420465 h 1521337"/>
                <a:gd name="connsiteX99" fmla="*/ 526912 w 2188332"/>
                <a:gd name="connsiteY99" fmla="*/ 432052 h 1521337"/>
                <a:gd name="connsiteX100" fmla="*/ 525908 w 2188332"/>
                <a:gd name="connsiteY100" fmla="*/ 419887 h 1521337"/>
                <a:gd name="connsiteX101" fmla="*/ 468700 w 2188332"/>
                <a:gd name="connsiteY101" fmla="*/ 421499 h 1521337"/>
                <a:gd name="connsiteX102" fmla="*/ 317455 w 2188332"/>
                <a:gd name="connsiteY102" fmla="*/ 260673 h 1521337"/>
                <a:gd name="connsiteX103" fmla="*/ 314201 w 2188332"/>
                <a:gd name="connsiteY103" fmla="*/ 259304 h 1521337"/>
                <a:gd name="connsiteX104" fmla="*/ 311159 w 2188332"/>
                <a:gd name="connsiteY104" fmla="*/ 129713 h 1521337"/>
                <a:gd name="connsiteX105" fmla="*/ 205898 w 2188332"/>
                <a:gd name="connsiteY105" fmla="*/ 16788 h 1521337"/>
                <a:gd name="connsiteX106" fmla="*/ 98965 w 2188332"/>
                <a:gd name="connsiteY106" fmla="*/ 165510 h 1521337"/>
                <a:gd name="connsiteX107" fmla="*/ 56204 w 2188332"/>
                <a:gd name="connsiteY107" fmla="*/ 262832 h 1521337"/>
                <a:gd name="connsiteX108" fmla="*/ 18370 w 2188332"/>
                <a:gd name="connsiteY108" fmla="*/ 371439 h 1521337"/>
                <a:gd name="connsiteX109" fmla="*/ 125212 w 2188332"/>
                <a:gd name="connsiteY109" fmla="*/ 528067 h 1521337"/>
                <a:gd name="connsiteX110" fmla="*/ 124482 w 2188332"/>
                <a:gd name="connsiteY110" fmla="*/ 552003 h 1521337"/>
                <a:gd name="connsiteX111" fmla="*/ 123053 w 2188332"/>
                <a:gd name="connsiteY111" fmla="*/ 561583 h 1521337"/>
                <a:gd name="connsiteX112" fmla="*/ 88685 w 2188332"/>
                <a:gd name="connsiteY112" fmla="*/ 671649 h 1521337"/>
                <a:gd name="connsiteX113" fmla="*/ 34823 w 2188332"/>
                <a:gd name="connsiteY113" fmla="*/ 671649 h 1521337"/>
                <a:gd name="connsiteX114" fmla="*/ 0 w 2188332"/>
                <a:gd name="connsiteY114" fmla="*/ 706472 h 1521337"/>
                <a:gd name="connsiteX115" fmla="*/ 0 w 2188332"/>
                <a:gd name="connsiteY115" fmla="*/ 1486514 h 1521337"/>
                <a:gd name="connsiteX116" fmla="*/ 34823 w 2188332"/>
                <a:gd name="connsiteY116" fmla="*/ 1521338 h 1521337"/>
                <a:gd name="connsiteX117" fmla="*/ 2153479 w 2188332"/>
                <a:gd name="connsiteY117" fmla="*/ 1521338 h 1521337"/>
                <a:gd name="connsiteX118" fmla="*/ 2188333 w 2188332"/>
                <a:gd name="connsiteY118" fmla="*/ 1486514 h 1521337"/>
                <a:gd name="connsiteX119" fmla="*/ 2188333 w 2188332"/>
                <a:gd name="connsiteY119" fmla="*/ 706472 h 1521337"/>
                <a:gd name="connsiteX120" fmla="*/ 2153479 w 2188332"/>
                <a:gd name="connsiteY120" fmla="*/ 671649 h 1521337"/>
                <a:gd name="connsiteX121" fmla="*/ 351396 w 2188332"/>
                <a:gd name="connsiteY121" fmla="*/ 443579 h 1521337"/>
                <a:gd name="connsiteX122" fmla="*/ 352369 w 2188332"/>
                <a:gd name="connsiteY122" fmla="*/ 429315 h 1521337"/>
                <a:gd name="connsiteX123" fmla="*/ 364717 w 2188332"/>
                <a:gd name="connsiteY123" fmla="*/ 442241 h 152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2188332" h="1521337">
                  <a:moveTo>
                    <a:pt x="2153479" y="671649"/>
                  </a:moveTo>
                  <a:lnTo>
                    <a:pt x="1364922" y="671649"/>
                  </a:lnTo>
                  <a:lnTo>
                    <a:pt x="1356679" y="611400"/>
                  </a:lnTo>
                  <a:cubicBezTo>
                    <a:pt x="1356501" y="610086"/>
                    <a:pt x="1356132" y="608806"/>
                    <a:pt x="1355585" y="607598"/>
                  </a:cubicBezTo>
                  <a:cubicBezTo>
                    <a:pt x="1360694" y="515081"/>
                    <a:pt x="1381558" y="439291"/>
                    <a:pt x="1385238" y="385398"/>
                  </a:cubicBezTo>
                  <a:cubicBezTo>
                    <a:pt x="1393784" y="356232"/>
                    <a:pt x="1388279" y="339383"/>
                    <a:pt x="1380341" y="329772"/>
                  </a:cubicBezTo>
                  <a:lnTo>
                    <a:pt x="1386850" y="330776"/>
                  </a:lnTo>
                  <a:cubicBezTo>
                    <a:pt x="1354003" y="301792"/>
                    <a:pt x="1337793" y="105504"/>
                    <a:pt x="1336485" y="88625"/>
                  </a:cubicBezTo>
                  <a:cubicBezTo>
                    <a:pt x="1336261" y="85837"/>
                    <a:pt x="1335875" y="83065"/>
                    <a:pt x="1335329" y="80322"/>
                  </a:cubicBezTo>
                  <a:cubicBezTo>
                    <a:pt x="1332288" y="61830"/>
                    <a:pt x="1323407" y="17579"/>
                    <a:pt x="1301875" y="0"/>
                  </a:cubicBezTo>
                  <a:lnTo>
                    <a:pt x="1211638" y="6478"/>
                  </a:lnTo>
                  <a:cubicBezTo>
                    <a:pt x="1211638" y="6478"/>
                    <a:pt x="1176845" y="23053"/>
                    <a:pt x="1151085" y="99452"/>
                  </a:cubicBezTo>
                  <a:lnTo>
                    <a:pt x="1151085" y="99452"/>
                  </a:lnTo>
                  <a:cubicBezTo>
                    <a:pt x="1144460" y="107752"/>
                    <a:pt x="1140251" y="117717"/>
                    <a:pt x="1138920" y="128253"/>
                  </a:cubicBezTo>
                  <a:cubicBezTo>
                    <a:pt x="1134692" y="162529"/>
                    <a:pt x="1156408" y="175729"/>
                    <a:pt x="1156408" y="175729"/>
                  </a:cubicBezTo>
                  <a:cubicBezTo>
                    <a:pt x="1156225" y="174390"/>
                    <a:pt x="1156134" y="173052"/>
                    <a:pt x="1156073" y="171714"/>
                  </a:cubicBezTo>
                  <a:cubicBezTo>
                    <a:pt x="1159114" y="211069"/>
                    <a:pt x="1168968" y="259669"/>
                    <a:pt x="1187003" y="261616"/>
                  </a:cubicBezTo>
                  <a:cubicBezTo>
                    <a:pt x="1187003" y="261616"/>
                    <a:pt x="1194546" y="261950"/>
                    <a:pt x="1205555" y="261220"/>
                  </a:cubicBezTo>
                  <a:cubicBezTo>
                    <a:pt x="1205863" y="276083"/>
                    <a:pt x="1204040" y="290913"/>
                    <a:pt x="1200142" y="305259"/>
                  </a:cubicBezTo>
                  <a:cubicBezTo>
                    <a:pt x="1198165" y="305594"/>
                    <a:pt x="1196188" y="305958"/>
                    <a:pt x="1194242" y="306354"/>
                  </a:cubicBezTo>
                  <a:lnTo>
                    <a:pt x="1194242" y="306354"/>
                  </a:lnTo>
                  <a:cubicBezTo>
                    <a:pt x="1193020" y="306525"/>
                    <a:pt x="1191810" y="306779"/>
                    <a:pt x="1190623" y="307114"/>
                  </a:cubicBezTo>
                  <a:lnTo>
                    <a:pt x="1190288" y="307114"/>
                  </a:lnTo>
                  <a:cubicBezTo>
                    <a:pt x="1189320" y="307307"/>
                    <a:pt x="1188365" y="307561"/>
                    <a:pt x="1187429" y="307875"/>
                  </a:cubicBezTo>
                  <a:cubicBezTo>
                    <a:pt x="1181894" y="309274"/>
                    <a:pt x="1175781" y="311646"/>
                    <a:pt x="1170580" y="313410"/>
                  </a:cubicBezTo>
                  <a:cubicBezTo>
                    <a:pt x="1170580" y="313410"/>
                    <a:pt x="1112430" y="329286"/>
                    <a:pt x="1028063" y="467819"/>
                  </a:cubicBezTo>
                  <a:lnTo>
                    <a:pt x="1015533" y="467819"/>
                  </a:lnTo>
                  <a:cubicBezTo>
                    <a:pt x="1013891" y="467119"/>
                    <a:pt x="1012279" y="466389"/>
                    <a:pt x="1010697" y="465598"/>
                  </a:cubicBezTo>
                  <a:cubicBezTo>
                    <a:pt x="1009194" y="464855"/>
                    <a:pt x="1007650" y="464195"/>
                    <a:pt x="1006074" y="463621"/>
                  </a:cubicBezTo>
                  <a:lnTo>
                    <a:pt x="1006683" y="449723"/>
                  </a:lnTo>
                  <a:lnTo>
                    <a:pt x="1008416" y="410459"/>
                  </a:lnTo>
                  <a:lnTo>
                    <a:pt x="1009237" y="391663"/>
                  </a:lnTo>
                  <a:lnTo>
                    <a:pt x="1011822" y="391663"/>
                  </a:lnTo>
                  <a:lnTo>
                    <a:pt x="1010180" y="378951"/>
                  </a:lnTo>
                  <a:lnTo>
                    <a:pt x="951148" y="378951"/>
                  </a:lnTo>
                  <a:lnTo>
                    <a:pt x="948715" y="391663"/>
                  </a:lnTo>
                  <a:lnTo>
                    <a:pt x="951330" y="391663"/>
                  </a:lnTo>
                  <a:lnTo>
                    <a:pt x="952486" y="410459"/>
                  </a:lnTo>
                  <a:lnTo>
                    <a:pt x="954919" y="449723"/>
                  </a:lnTo>
                  <a:lnTo>
                    <a:pt x="955405" y="457478"/>
                  </a:lnTo>
                  <a:cubicBezTo>
                    <a:pt x="951973" y="457735"/>
                    <a:pt x="948684" y="458958"/>
                    <a:pt x="945917" y="461006"/>
                  </a:cubicBezTo>
                  <a:cubicBezTo>
                    <a:pt x="944225" y="462845"/>
                    <a:pt x="943444" y="465344"/>
                    <a:pt x="943788" y="467818"/>
                  </a:cubicBezTo>
                  <a:lnTo>
                    <a:pt x="915473" y="467819"/>
                  </a:lnTo>
                  <a:lnTo>
                    <a:pt x="916263" y="449723"/>
                  </a:lnTo>
                  <a:lnTo>
                    <a:pt x="917967" y="410459"/>
                  </a:lnTo>
                  <a:lnTo>
                    <a:pt x="918788" y="391663"/>
                  </a:lnTo>
                  <a:lnTo>
                    <a:pt x="921403" y="391663"/>
                  </a:lnTo>
                  <a:lnTo>
                    <a:pt x="919761" y="378951"/>
                  </a:lnTo>
                  <a:lnTo>
                    <a:pt x="860668" y="378951"/>
                  </a:lnTo>
                  <a:lnTo>
                    <a:pt x="858235" y="391663"/>
                  </a:lnTo>
                  <a:lnTo>
                    <a:pt x="860850" y="391663"/>
                  </a:lnTo>
                  <a:lnTo>
                    <a:pt x="862037" y="410459"/>
                  </a:lnTo>
                  <a:lnTo>
                    <a:pt x="864470" y="449723"/>
                  </a:lnTo>
                  <a:lnTo>
                    <a:pt x="865564" y="467393"/>
                  </a:lnTo>
                  <a:lnTo>
                    <a:pt x="857870" y="466298"/>
                  </a:lnTo>
                  <a:cubicBezTo>
                    <a:pt x="852184" y="464538"/>
                    <a:pt x="846642" y="462342"/>
                    <a:pt x="841295" y="459729"/>
                  </a:cubicBezTo>
                  <a:cubicBezTo>
                    <a:pt x="826970" y="452551"/>
                    <a:pt x="788710" y="447776"/>
                    <a:pt x="780468" y="455440"/>
                  </a:cubicBezTo>
                  <a:cubicBezTo>
                    <a:pt x="772226" y="463104"/>
                    <a:pt x="789075" y="494156"/>
                    <a:pt x="823959" y="494978"/>
                  </a:cubicBezTo>
                  <a:cubicBezTo>
                    <a:pt x="833397" y="495155"/>
                    <a:pt x="842814" y="495938"/>
                    <a:pt x="852152" y="497320"/>
                  </a:cubicBezTo>
                  <a:cubicBezTo>
                    <a:pt x="882195" y="511115"/>
                    <a:pt x="913015" y="523148"/>
                    <a:pt x="944457" y="533359"/>
                  </a:cubicBezTo>
                  <a:cubicBezTo>
                    <a:pt x="961336" y="538712"/>
                    <a:pt x="978946" y="543700"/>
                    <a:pt x="995764" y="547471"/>
                  </a:cubicBezTo>
                  <a:cubicBezTo>
                    <a:pt x="1010076" y="550833"/>
                    <a:pt x="1024644" y="552990"/>
                    <a:pt x="1039316" y="553919"/>
                  </a:cubicBezTo>
                  <a:cubicBezTo>
                    <a:pt x="1054976" y="547249"/>
                    <a:pt x="1069906" y="538984"/>
                    <a:pt x="1083872" y="529254"/>
                  </a:cubicBezTo>
                  <a:cubicBezTo>
                    <a:pt x="1092357" y="532569"/>
                    <a:pt x="1101511" y="536005"/>
                    <a:pt x="1111031" y="539381"/>
                  </a:cubicBezTo>
                  <a:lnTo>
                    <a:pt x="1106712" y="589867"/>
                  </a:lnTo>
                  <a:cubicBezTo>
                    <a:pt x="1105131" y="601272"/>
                    <a:pt x="1104431" y="634545"/>
                    <a:pt x="1104188" y="671558"/>
                  </a:cubicBezTo>
                  <a:lnTo>
                    <a:pt x="359486" y="671558"/>
                  </a:lnTo>
                  <a:cubicBezTo>
                    <a:pt x="355106" y="640506"/>
                    <a:pt x="348051" y="602367"/>
                    <a:pt x="346621" y="586644"/>
                  </a:cubicBezTo>
                  <a:cubicBezTo>
                    <a:pt x="344371" y="562009"/>
                    <a:pt x="345313" y="532538"/>
                    <a:pt x="347108" y="502976"/>
                  </a:cubicBezTo>
                  <a:cubicBezTo>
                    <a:pt x="370344" y="495221"/>
                    <a:pt x="392424" y="486553"/>
                    <a:pt x="409181" y="479619"/>
                  </a:cubicBezTo>
                  <a:cubicBezTo>
                    <a:pt x="424732" y="491022"/>
                    <a:pt x="441514" y="500642"/>
                    <a:pt x="459212" y="508299"/>
                  </a:cubicBezTo>
                  <a:cubicBezTo>
                    <a:pt x="460884" y="508299"/>
                    <a:pt x="462618" y="508116"/>
                    <a:pt x="464351" y="507964"/>
                  </a:cubicBezTo>
                  <a:lnTo>
                    <a:pt x="464564" y="507964"/>
                  </a:lnTo>
                  <a:lnTo>
                    <a:pt x="469643" y="507477"/>
                  </a:lnTo>
                  <a:lnTo>
                    <a:pt x="470343" y="507477"/>
                  </a:lnTo>
                  <a:lnTo>
                    <a:pt x="475057" y="506900"/>
                  </a:lnTo>
                  <a:lnTo>
                    <a:pt x="476395" y="506717"/>
                  </a:lnTo>
                  <a:lnTo>
                    <a:pt x="480562" y="506109"/>
                  </a:lnTo>
                  <a:lnTo>
                    <a:pt x="482630" y="505774"/>
                  </a:lnTo>
                  <a:lnTo>
                    <a:pt x="486158" y="505196"/>
                  </a:lnTo>
                  <a:lnTo>
                    <a:pt x="488925" y="504679"/>
                  </a:lnTo>
                  <a:lnTo>
                    <a:pt x="491815" y="504132"/>
                  </a:lnTo>
                  <a:lnTo>
                    <a:pt x="495221" y="503463"/>
                  </a:lnTo>
                  <a:lnTo>
                    <a:pt x="497563" y="502976"/>
                  </a:lnTo>
                  <a:lnTo>
                    <a:pt x="501486" y="502125"/>
                  </a:lnTo>
                  <a:lnTo>
                    <a:pt x="502824" y="501851"/>
                  </a:lnTo>
                  <a:lnTo>
                    <a:pt x="503128" y="501851"/>
                  </a:lnTo>
                  <a:cubicBezTo>
                    <a:pt x="507113" y="500969"/>
                    <a:pt x="511127" y="500026"/>
                    <a:pt x="515294" y="498992"/>
                  </a:cubicBezTo>
                  <a:lnTo>
                    <a:pt x="515993" y="498840"/>
                  </a:lnTo>
                  <a:cubicBezTo>
                    <a:pt x="520008" y="497806"/>
                    <a:pt x="524022" y="496742"/>
                    <a:pt x="528159" y="495616"/>
                  </a:cubicBezTo>
                  <a:lnTo>
                    <a:pt x="529040" y="495403"/>
                  </a:lnTo>
                  <a:cubicBezTo>
                    <a:pt x="533025" y="494278"/>
                    <a:pt x="537039" y="493122"/>
                    <a:pt x="540993" y="491936"/>
                  </a:cubicBezTo>
                  <a:cubicBezTo>
                    <a:pt x="541297" y="491936"/>
                    <a:pt x="541601" y="491936"/>
                    <a:pt x="541905" y="491663"/>
                  </a:cubicBezTo>
                  <a:cubicBezTo>
                    <a:pt x="546103" y="490416"/>
                    <a:pt x="550269" y="489138"/>
                    <a:pt x="554375" y="487831"/>
                  </a:cubicBezTo>
                  <a:cubicBezTo>
                    <a:pt x="585731" y="477500"/>
                    <a:pt x="616460" y="465355"/>
                    <a:pt x="646406" y="451456"/>
                  </a:cubicBezTo>
                  <a:cubicBezTo>
                    <a:pt x="655744" y="450076"/>
                    <a:pt x="665161" y="449294"/>
                    <a:pt x="674599" y="449114"/>
                  </a:cubicBezTo>
                  <a:cubicBezTo>
                    <a:pt x="709513" y="448171"/>
                    <a:pt x="726302" y="417089"/>
                    <a:pt x="718121" y="409577"/>
                  </a:cubicBezTo>
                  <a:cubicBezTo>
                    <a:pt x="709939" y="402065"/>
                    <a:pt x="671740" y="406718"/>
                    <a:pt x="657294" y="413896"/>
                  </a:cubicBezTo>
                  <a:cubicBezTo>
                    <a:pt x="651946" y="416509"/>
                    <a:pt x="646404" y="418705"/>
                    <a:pt x="640718" y="420465"/>
                  </a:cubicBezTo>
                  <a:cubicBezTo>
                    <a:pt x="590871" y="427673"/>
                    <a:pt x="552337" y="429589"/>
                    <a:pt x="526912" y="432052"/>
                  </a:cubicBezTo>
                  <a:cubicBezTo>
                    <a:pt x="528706" y="426821"/>
                    <a:pt x="528432" y="422320"/>
                    <a:pt x="525908" y="419887"/>
                  </a:cubicBezTo>
                  <a:cubicBezTo>
                    <a:pt x="518426" y="412831"/>
                    <a:pt x="487009" y="415659"/>
                    <a:pt x="468700" y="421499"/>
                  </a:cubicBezTo>
                  <a:cubicBezTo>
                    <a:pt x="379650" y="299481"/>
                    <a:pt x="317455" y="260673"/>
                    <a:pt x="317455" y="260673"/>
                  </a:cubicBezTo>
                  <a:cubicBezTo>
                    <a:pt x="316405" y="260139"/>
                    <a:pt x="315317" y="259681"/>
                    <a:pt x="314201" y="259304"/>
                  </a:cubicBezTo>
                  <a:cubicBezTo>
                    <a:pt x="355228" y="229773"/>
                    <a:pt x="299176" y="228648"/>
                    <a:pt x="311159" y="129713"/>
                  </a:cubicBezTo>
                  <a:cubicBezTo>
                    <a:pt x="317059" y="81538"/>
                    <a:pt x="302035" y="4471"/>
                    <a:pt x="205898" y="16788"/>
                  </a:cubicBezTo>
                  <a:cubicBezTo>
                    <a:pt x="109762" y="29106"/>
                    <a:pt x="79501" y="123509"/>
                    <a:pt x="98965" y="165510"/>
                  </a:cubicBezTo>
                  <a:cubicBezTo>
                    <a:pt x="118430" y="207510"/>
                    <a:pt x="71046" y="217638"/>
                    <a:pt x="56204" y="262832"/>
                  </a:cubicBezTo>
                  <a:cubicBezTo>
                    <a:pt x="43461" y="301640"/>
                    <a:pt x="38990" y="349815"/>
                    <a:pt x="18370" y="371439"/>
                  </a:cubicBezTo>
                  <a:cubicBezTo>
                    <a:pt x="-38807" y="431322"/>
                    <a:pt x="49361" y="518882"/>
                    <a:pt x="125212" y="528067"/>
                  </a:cubicBezTo>
                  <a:cubicBezTo>
                    <a:pt x="125369" y="536053"/>
                    <a:pt x="125125" y="544041"/>
                    <a:pt x="124482" y="552003"/>
                  </a:cubicBezTo>
                  <a:cubicBezTo>
                    <a:pt x="124174" y="555219"/>
                    <a:pt x="123697" y="558417"/>
                    <a:pt x="123053" y="561583"/>
                  </a:cubicBezTo>
                  <a:cubicBezTo>
                    <a:pt x="117761" y="588955"/>
                    <a:pt x="99969" y="635731"/>
                    <a:pt x="88685" y="671649"/>
                  </a:cubicBezTo>
                  <a:lnTo>
                    <a:pt x="34823" y="671649"/>
                  </a:lnTo>
                  <a:cubicBezTo>
                    <a:pt x="15612" y="671699"/>
                    <a:pt x="50" y="687261"/>
                    <a:pt x="0" y="706472"/>
                  </a:cubicBezTo>
                  <a:lnTo>
                    <a:pt x="0" y="1486514"/>
                  </a:lnTo>
                  <a:cubicBezTo>
                    <a:pt x="50" y="1505726"/>
                    <a:pt x="15612" y="1521287"/>
                    <a:pt x="34823" y="1521338"/>
                  </a:cubicBezTo>
                  <a:lnTo>
                    <a:pt x="2153479" y="1521338"/>
                  </a:lnTo>
                  <a:cubicBezTo>
                    <a:pt x="2172696" y="1521287"/>
                    <a:pt x="2188266" y="1505731"/>
                    <a:pt x="2188333" y="1486514"/>
                  </a:cubicBezTo>
                  <a:lnTo>
                    <a:pt x="2188333" y="706472"/>
                  </a:lnTo>
                  <a:cubicBezTo>
                    <a:pt x="2188266" y="687256"/>
                    <a:pt x="2172696" y="671699"/>
                    <a:pt x="2153479" y="671649"/>
                  </a:cubicBezTo>
                  <a:close/>
                  <a:moveTo>
                    <a:pt x="351396" y="443579"/>
                  </a:moveTo>
                  <a:cubicBezTo>
                    <a:pt x="351731" y="438713"/>
                    <a:pt x="352065" y="433938"/>
                    <a:pt x="352369" y="429315"/>
                  </a:cubicBezTo>
                  <a:cubicBezTo>
                    <a:pt x="356475" y="433847"/>
                    <a:pt x="360611" y="438135"/>
                    <a:pt x="364717" y="442241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4" name="任意多边形: 形状 3273"/>
            <p:cNvSpPr/>
            <p:nvPr/>
          </p:nvSpPr>
          <p:spPr>
            <a:xfrm>
              <a:off x="4574997" y="5320299"/>
              <a:ext cx="2034654" cy="1521155"/>
            </a:xfrm>
            <a:custGeom>
              <a:avLst/>
              <a:gdLst>
                <a:gd name="connsiteX0" fmla="*/ 2001321 w 2034654"/>
                <a:gd name="connsiteY0" fmla="*/ 671649 h 1521155"/>
                <a:gd name="connsiteX1" fmla="*/ 1442749 w 2034654"/>
                <a:gd name="connsiteY1" fmla="*/ 671649 h 1521155"/>
                <a:gd name="connsiteX2" fmla="*/ 1434507 w 2034654"/>
                <a:gd name="connsiteY2" fmla="*/ 611400 h 1521155"/>
                <a:gd name="connsiteX3" fmla="*/ 1433413 w 2034654"/>
                <a:gd name="connsiteY3" fmla="*/ 607598 h 1521155"/>
                <a:gd name="connsiteX4" fmla="*/ 1463065 w 2034654"/>
                <a:gd name="connsiteY4" fmla="*/ 385398 h 1521155"/>
                <a:gd name="connsiteX5" fmla="*/ 1458169 w 2034654"/>
                <a:gd name="connsiteY5" fmla="*/ 329772 h 1521155"/>
                <a:gd name="connsiteX6" fmla="*/ 1464677 w 2034654"/>
                <a:gd name="connsiteY6" fmla="*/ 330776 h 1521155"/>
                <a:gd name="connsiteX7" fmla="*/ 1414313 w 2034654"/>
                <a:gd name="connsiteY7" fmla="*/ 88625 h 1521155"/>
                <a:gd name="connsiteX8" fmla="*/ 1413157 w 2034654"/>
                <a:gd name="connsiteY8" fmla="*/ 80322 h 1521155"/>
                <a:gd name="connsiteX9" fmla="*/ 1379703 w 2034654"/>
                <a:gd name="connsiteY9" fmla="*/ 0 h 1521155"/>
                <a:gd name="connsiteX10" fmla="*/ 1289466 w 2034654"/>
                <a:gd name="connsiteY10" fmla="*/ 6478 h 1521155"/>
                <a:gd name="connsiteX11" fmla="*/ 1228913 w 2034654"/>
                <a:gd name="connsiteY11" fmla="*/ 99452 h 1521155"/>
                <a:gd name="connsiteX12" fmla="*/ 1228913 w 2034654"/>
                <a:gd name="connsiteY12" fmla="*/ 99452 h 1521155"/>
                <a:gd name="connsiteX13" fmla="*/ 1216747 w 2034654"/>
                <a:gd name="connsiteY13" fmla="*/ 128253 h 1521155"/>
                <a:gd name="connsiteX14" fmla="*/ 1234235 w 2034654"/>
                <a:gd name="connsiteY14" fmla="*/ 175729 h 1521155"/>
                <a:gd name="connsiteX15" fmla="*/ 1233901 w 2034654"/>
                <a:gd name="connsiteY15" fmla="*/ 171714 h 1521155"/>
                <a:gd name="connsiteX16" fmla="*/ 1264831 w 2034654"/>
                <a:gd name="connsiteY16" fmla="*/ 261616 h 1521155"/>
                <a:gd name="connsiteX17" fmla="*/ 1283383 w 2034654"/>
                <a:gd name="connsiteY17" fmla="*/ 261220 h 1521155"/>
                <a:gd name="connsiteX18" fmla="*/ 1277970 w 2034654"/>
                <a:gd name="connsiteY18" fmla="*/ 305259 h 1521155"/>
                <a:gd name="connsiteX19" fmla="*/ 1271887 w 2034654"/>
                <a:gd name="connsiteY19" fmla="*/ 306354 h 1521155"/>
                <a:gd name="connsiteX20" fmla="*/ 1271887 w 2034654"/>
                <a:gd name="connsiteY20" fmla="*/ 306354 h 1521155"/>
                <a:gd name="connsiteX21" fmla="*/ 1268268 w 2034654"/>
                <a:gd name="connsiteY21" fmla="*/ 307114 h 1521155"/>
                <a:gd name="connsiteX22" fmla="*/ 1267933 w 2034654"/>
                <a:gd name="connsiteY22" fmla="*/ 307114 h 1521155"/>
                <a:gd name="connsiteX23" fmla="*/ 1265075 w 2034654"/>
                <a:gd name="connsiteY23" fmla="*/ 307875 h 1521155"/>
                <a:gd name="connsiteX24" fmla="*/ 1248226 w 2034654"/>
                <a:gd name="connsiteY24" fmla="*/ 313410 h 1521155"/>
                <a:gd name="connsiteX25" fmla="*/ 1105678 w 2034654"/>
                <a:gd name="connsiteY25" fmla="*/ 467819 h 1521155"/>
                <a:gd name="connsiteX26" fmla="*/ 1093178 w 2034654"/>
                <a:gd name="connsiteY26" fmla="*/ 467819 h 1521155"/>
                <a:gd name="connsiteX27" fmla="*/ 1088342 w 2034654"/>
                <a:gd name="connsiteY27" fmla="*/ 465598 h 1521155"/>
                <a:gd name="connsiteX28" fmla="*/ 1083719 w 2034654"/>
                <a:gd name="connsiteY28" fmla="*/ 463621 h 1521155"/>
                <a:gd name="connsiteX29" fmla="*/ 1084328 w 2034654"/>
                <a:gd name="connsiteY29" fmla="*/ 449723 h 1521155"/>
                <a:gd name="connsiteX30" fmla="*/ 1086061 w 2034654"/>
                <a:gd name="connsiteY30" fmla="*/ 410459 h 1521155"/>
                <a:gd name="connsiteX31" fmla="*/ 1086883 w 2034654"/>
                <a:gd name="connsiteY31" fmla="*/ 391663 h 1521155"/>
                <a:gd name="connsiteX32" fmla="*/ 1089468 w 2034654"/>
                <a:gd name="connsiteY32" fmla="*/ 391663 h 1521155"/>
                <a:gd name="connsiteX33" fmla="*/ 1087825 w 2034654"/>
                <a:gd name="connsiteY33" fmla="*/ 378951 h 1521155"/>
                <a:gd name="connsiteX34" fmla="*/ 1028763 w 2034654"/>
                <a:gd name="connsiteY34" fmla="*/ 378951 h 1521155"/>
                <a:gd name="connsiteX35" fmla="*/ 1026329 w 2034654"/>
                <a:gd name="connsiteY35" fmla="*/ 391663 h 1521155"/>
                <a:gd name="connsiteX36" fmla="*/ 1028914 w 2034654"/>
                <a:gd name="connsiteY36" fmla="*/ 391663 h 1521155"/>
                <a:gd name="connsiteX37" fmla="*/ 1030101 w 2034654"/>
                <a:gd name="connsiteY37" fmla="*/ 410459 h 1521155"/>
                <a:gd name="connsiteX38" fmla="*/ 1032534 w 2034654"/>
                <a:gd name="connsiteY38" fmla="*/ 449723 h 1521155"/>
                <a:gd name="connsiteX39" fmla="*/ 1033021 w 2034654"/>
                <a:gd name="connsiteY39" fmla="*/ 457478 h 1521155"/>
                <a:gd name="connsiteX40" fmla="*/ 1023532 w 2034654"/>
                <a:gd name="connsiteY40" fmla="*/ 461006 h 1521155"/>
                <a:gd name="connsiteX41" fmla="*/ 1021403 w 2034654"/>
                <a:gd name="connsiteY41" fmla="*/ 467818 h 1521155"/>
                <a:gd name="connsiteX42" fmla="*/ 993088 w 2034654"/>
                <a:gd name="connsiteY42" fmla="*/ 467819 h 1521155"/>
                <a:gd name="connsiteX43" fmla="*/ 993879 w 2034654"/>
                <a:gd name="connsiteY43" fmla="*/ 449723 h 1521155"/>
                <a:gd name="connsiteX44" fmla="*/ 995582 w 2034654"/>
                <a:gd name="connsiteY44" fmla="*/ 410459 h 1521155"/>
                <a:gd name="connsiteX45" fmla="*/ 996403 w 2034654"/>
                <a:gd name="connsiteY45" fmla="*/ 391663 h 1521155"/>
                <a:gd name="connsiteX46" fmla="*/ 999018 w 2034654"/>
                <a:gd name="connsiteY46" fmla="*/ 391663 h 1521155"/>
                <a:gd name="connsiteX47" fmla="*/ 997345 w 2034654"/>
                <a:gd name="connsiteY47" fmla="*/ 378951 h 1521155"/>
                <a:gd name="connsiteX48" fmla="*/ 938283 w 2034654"/>
                <a:gd name="connsiteY48" fmla="*/ 378951 h 1521155"/>
                <a:gd name="connsiteX49" fmla="*/ 935850 w 2034654"/>
                <a:gd name="connsiteY49" fmla="*/ 391663 h 1521155"/>
                <a:gd name="connsiteX50" fmla="*/ 938465 w 2034654"/>
                <a:gd name="connsiteY50" fmla="*/ 391663 h 1521155"/>
                <a:gd name="connsiteX51" fmla="*/ 939560 w 2034654"/>
                <a:gd name="connsiteY51" fmla="*/ 408969 h 1521155"/>
                <a:gd name="connsiteX52" fmla="*/ 924536 w 2034654"/>
                <a:gd name="connsiteY52" fmla="*/ 413865 h 1521155"/>
                <a:gd name="connsiteX53" fmla="*/ 907961 w 2034654"/>
                <a:gd name="connsiteY53" fmla="*/ 420434 h 1521155"/>
                <a:gd name="connsiteX54" fmla="*/ 794123 w 2034654"/>
                <a:gd name="connsiteY54" fmla="*/ 432022 h 1521155"/>
                <a:gd name="connsiteX55" fmla="*/ 793150 w 2034654"/>
                <a:gd name="connsiteY55" fmla="*/ 419857 h 1521155"/>
                <a:gd name="connsiteX56" fmla="*/ 735912 w 2034654"/>
                <a:gd name="connsiteY56" fmla="*/ 421469 h 1521155"/>
                <a:gd name="connsiteX57" fmla="*/ 584697 w 2034654"/>
                <a:gd name="connsiteY57" fmla="*/ 260643 h 1521155"/>
                <a:gd name="connsiteX58" fmla="*/ 581412 w 2034654"/>
                <a:gd name="connsiteY58" fmla="*/ 259274 h 1521155"/>
                <a:gd name="connsiteX59" fmla="*/ 578371 w 2034654"/>
                <a:gd name="connsiteY59" fmla="*/ 129683 h 1521155"/>
                <a:gd name="connsiteX60" fmla="*/ 473080 w 2034654"/>
                <a:gd name="connsiteY60" fmla="*/ 16758 h 1521155"/>
                <a:gd name="connsiteX61" fmla="*/ 366025 w 2034654"/>
                <a:gd name="connsiteY61" fmla="*/ 165570 h 1521155"/>
                <a:gd name="connsiteX62" fmla="*/ 323264 w 2034654"/>
                <a:gd name="connsiteY62" fmla="*/ 262893 h 1521155"/>
                <a:gd name="connsiteX63" fmla="*/ 285429 w 2034654"/>
                <a:gd name="connsiteY63" fmla="*/ 371499 h 1521155"/>
                <a:gd name="connsiteX64" fmla="*/ 392272 w 2034654"/>
                <a:gd name="connsiteY64" fmla="*/ 528128 h 1521155"/>
                <a:gd name="connsiteX65" fmla="*/ 391542 w 2034654"/>
                <a:gd name="connsiteY65" fmla="*/ 552064 h 1521155"/>
                <a:gd name="connsiteX66" fmla="*/ 390143 w 2034654"/>
                <a:gd name="connsiteY66" fmla="*/ 561644 h 1521155"/>
                <a:gd name="connsiteX67" fmla="*/ 355745 w 2034654"/>
                <a:gd name="connsiteY67" fmla="*/ 671710 h 1521155"/>
                <a:gd name="connsiteX68" fmla="*/ 33455 w 2034654"/>
                <a:gd name="connsiteY68" fmla="*/ 671710 h 1521155"/>
                <a:gd name="connsiteX69" fmla="*/ 0 w 2034654"/>
                <a:gd name="connsiteY69" fmla="*/ 705164 h 1521155"/>
                <a:gd name="connsiteX70" fmla="*/ 0 w 2034654"/>
                <a:gd name="connsiteY70" fmla="*/ 1487701 h 1521155"/>
                <a:gd name="connsiteX71" fmla="*/ 33455 w 2034654"/>
                <a:gd name="connsiteY71" fmla="*/ 1521155 h 1521155"/>
                <a:gd name="connsiteX72" fmla="*/ 2001200 w 2034654"/>
                <a:gd name="connsiteY72" fmla="*/ 1521155 h 1521155"/>
                <a:gd name="connsiteX73" fmla="*/ 2034654 w 2034654"/>
                <a:gd name="connsiteY73" fmla="*/ 1487701 h 1521155"/>
                <a:gd name="connsiteX74" fmla="*/ 2034654 w 2034654"/>
                <a:gd name="connsiteY74" fmla="*/ 705225 h 1521155"/>
                <a:gd name="connsiteX75" fmla="*/ 2001321 w 2034654"/>
                <a:gd name="connsiteY75" fmla="*/ 671649 h 1521155"/>
                <a:gd name="connsiteX76" fmla="*/ 618821 w 2034654"/>
                <a:gd name="connsiteY76" fmla="*/ 443549 h 1521155"/>
                <a:gd name="connsiteX77" fmla="*/ 619794 w 2034654"/>
                <a:gd name="connsiteY77" fmla="*/ 429285 h 1521155"/>
                <a:gd name="connsiteX78" fmla="*/ 632142 w 2034654"/>
                <a:gd name="connsiteY78" fmla="*/ 442210 h 1521155"/>
                <a:gd name="connsiteX79" fmla="*/ 627002 w 2034654"/>
                <a:gd name="connsiteY79" fmla="*/ 671649 h 1521155"/>
                <a:gd name="connsiteX80" fmla="*/ 614107 w 2034654"/>
                <a:gd name="connsiteY80" fmla="*/ 586735 h 1521155"/>
                <a:gd name="connsiteX81" fmla="*/ 614593 w 2034654"/>
                <a:gd name="connsiteY81" fmla="*/ 503068 h 1521155"/>
                <a:gd name="connsiteX82" fmla="*/ 676667 w 2034654"/>
                <a:gd name="connsiteY82" fmla="*/ 479710 h 1521155"/>
                <a:gd name="connsiteX83" fmla="*/ 726727 w 2034654"/>
                <a:gd name="connsiteY83" fmla="*/ 508146 h 1521155"/>
                <a:gd name="connsiteX84" fmla="*/ 731837 w 2034654"/>
                <a:gd name="connsiteY84" fmla="*/ 507812 h 1521155"/>
                <a:gd name="connsiteX85" fmla="*/ 732080 w 2034654"/>
                <a:gd name="connsiteY85" fmla="*/ 507812 h 1521155"/>
                <a:gd name="connsiteX86" fmla="*/ 737129 w 2034654"/>
                <a:gd name="connsiteY86" fmla="*/ 507325 h 1521155"/>
                <a:gd name="connsiteX87" fmla="*/ 737828 w 2034654"/>
                <a:gd name="connsiteY87" fmla="*/ 507325 h 1521155"/>
                <a:gd name="connsiteX88" fmla="*/ 742542 w 2034654"/>
                <a:gd name="connsiteY88" fmla="*/ 506748 h 1521155"/>
                <a:gd name="connsiteX89" fmla="*/ 743880 w 2034654"/>
                <a:gd name="connsiteY89" fmla="*/ 506565 h 1521155"/>
                <a:gd name="connsiteX90" fmla="*/ 748047 w 2034654"/>
                <a:gd name="connsiteY90" fmla="*/ 505957 h 1521155"/>
                <a:gd name="connsiteX91" fmla="*/ 750115 w 2034654"/>
                <a:gd name="connsiteY91" fmla="*/ 505622 h 1521155"/>
                <a:gd name="connsiteX92" fmla="*/ 753643 w 2034654"/>
                <a:gd name="connsiteY92" fmla="*/ 505044 h 1521155"/>
                <a:gd name="connsiteX93" fmla="*/ 756411 w 2034654"/>
                <a:gd name="connsiteY93" fmla="*/ 504527 h 1521155"/>
                <a:gd name="connsiteX94" fmla="*/ 759452 w 2034654"/>
                <a:gd name="connsiteY94" fmla="*/ 503980 h 1521155"/>
                <a:gd name="connsiteX95" fmla="*/ 762858 w 2034654"/>
                <a:gd name="connsiteY95" fmla="*/ 503311 h 1521155"/>
                <a:gd name="connsiteX96" fmla="*/ 765200 w 2034654"/>
                <a:gd name="connsiteY96" fmla="*/ 502824 h 1521155"/>
                <a:gd name="connsiteX97" fmla="*/ 769124 w 2034654"/>
                <a:gd name="connsiteY97" fmla="*/ 501973 h 1521155"/>
                <a:gd name="connsiteX98" fmla="*/ 770492 w 2034654"/>
                <a:gd name="connsiteY98" fmla="*/ 501699 h 1521155"/>
                <a:gd name="connsiteX99" fmla="*/ 770796 w 2034654"/>
                <a:gd name="connsiteY99" fmla="*/ 501699 h 1521155"/>
                <a:gd name="connsiteX100" fmla="*/ 782810 w 2034654"/>
                <a:gd name="connsiteY100" fmla="*/ 498840 h 1521155"/>
                <a:gd name="connsiteX101" fmla="*/ 783509 w 2034654"/>
                <a:gd name="connsiteY101" fmla="*/ 498688 h 1521155"/>
                <a:gd name="connsiteX102" fmla="*/ 795675 w 2034654"/>
                <a:gd name="connsiteY102" fmla="*/ 495464 h 1521155"/>
                <a:gd name="connsiteX103" fmla="*/ 796557 w 2034654"/>
                <a:gd name="connsiteY103" fmla="*/ 495251 h 1521155"/>
                <a:gd name="connsiteX104" fmla="*/ 808539 w 2034654"/>
                <a:gd name="connsiteY104" fmla="*/ 491784 h 1521155"/>
                <a:gd name="connsiteX105" fmla="*/ 809421 w 2034654"/>
                <a:gd name="connsiteY105" fmla="*/ 491510 h 1521155"/>
                <a:gd name="connsiteX106" fmla="*/ 821891 w 2034654"/>
                <a:gd name="connsiteY106" fmla="*/ 487678 h 1521155"/>
                <a:gd name="connsiteX107" fmla="*/ 861428 w 2034654"/>
                <a:gd name="connsiteY107" fmla="*/ 473810 h 1521155"/>
                <a:gd name="connsiteX108" fmla="*/ 902304 w 2034654"/>
                <a:gd name="connsiteY108" fmla="*/ 495099 h 1521155"/>
                <a:gd name="connsiteX109" fmla="*/ 930497 w 2034654"/>
                <a:gd name="connsiteY109" fmla="*/ 497441 h 1521155"/>
                <a:gd name="connsiteX110" fmla="*/ 1022619 w 2034654"/>
                <a:gd name="connsiteY110" fmla="*/ 533481 h 1521155"/>
                <a:gd name="connsiteX111" fmla="*/ 1073926 w 2034654"/>
                <a:gd name="connsiteY111" fmla="*/ 547593 h 1521155"/>
                <a:gd name="connsiteX112" fmla="*/ 1117539 w 2034654"/>
                <a:gd name="connsiteY112" fmla="*/ 554132 h 1521155"/>
                <a:gd name="connsiteX113" fmla="*/ 1162095 w 2034654"/>
                <a:gd name="connsiteY113" fmla="*/ 529466 h 1521155"/>
                <a:gd name="connsiteX114" fmla="*/ 1189254 w 2034654"/>
                <a:gd name="connsiteY114" fmla="*/ 539594 h 1521155"/>
                <a:gd name="connsiteX115" fmla="*/ 1184935 w 2034654"/>
                <a:gd name="connsiteY115" fmla="*/ 590080 h 1521155"/>
                <a:gd name="connsiteX116" fmla="*/ 1182411 w 2034654"/>
                <a:gd name="connsiteY116" fmla="*/ 671771 h 1521155"/>
                <a:gd name="connsiteX117" fmla="*/ 941932 w 2034654"/>
                <a:gd name="connsiteY117" fmla="*/ 449114 h 1521155"/>
                <a:gd name="connsiteX118" fmla="*/ 942267 w 2034654"/>
                <a:gd name="connsiteY118" fmla="*/ 449114 h 1521155"/>
                <a:gd name="connsiteX119" fmla="*/ 942267 w 2034654"/>
                <a:gd name="connsiteY119" fmla="*/ 449631 h 1521155"/>
                <a:gd name="connsiteX120" fmla="*/ 943392 w 2034654"/>
                <a:gd name="connsiteY120" fmla="*/ 467302 h 1521155"/>
                <a:gd name="connsiteX121" fmla="*/ 935667 w 2034654"/>
                <a:gd name="connsiteY121" fmla="*/ 466207 h 1521155"/>
                <a:gd name="connsiteX122" fmla="*/ 919214 w 2034654"/>
                <a:gd name="connsiteY122" fmla="*/ 459637 h 1521155"/>
                <a:gd name="connsiteX123" fmla="*/ 905832 w 2034654"/>
                <a:gd name="connsiteY123" fmla="*/ 455136 h 1521155"/>
                <a:gd name="connsiteX124" fmla="*/ 913861 w 2034654"/>
                <a:gd name="connsiteY124" fmla="*/ 451487 h 1521155"/>
                <a:gd name="connsiteX125" fmla="*/ 941932 w 2034654"/>
                <a:gd name="connsiteY125" fmla="*/ 449114 h 152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2034654" h="1521155">
                  <a:moveTo>
                    <a:pt x="2001321" y="671649"/>
                  </a:moveTo>
                  <a:lnTo>
                    <a:pt x="1442749" y="671649"/>
                  </a:lnTo>
                  <a:lnTo>
                    <a:pt x="1434507" y="611400"/>
                  </a:lnTo>
                  <a:cubicBezTo>
                    <a:pt x="1434329" y="610086"/>
                    <a:pt x="1433960" y="608806"/>
                    <a:pt x="1433413" y="607598"/>
                  </a:cubicBezTo>
                  <a:cubicBezTo>
                    <a:pt x="1438522" y="515081"/>
                    <a:pt x="1459385" y="439291"/>
                    <a:pt x="1463065" y="385398"/>
                  </a:cubicBezTo>
                  <a:cubicBezTo>
                    <a:pt x="1471612" y="356232"/>
                    <a:pt x="1466107" y="339383"/>
                    <a:pt x="1458169" y="329772"/>
                  </a:cubicBezTo>
                  <a:lnTo>
                    <a:pt x="1464677" y="330776"/>
                  </a:lnTo>
                  <a:cubicBezTo>
                    <a:pt x="1431831" y="301792"/>
                    <a:pt x="1415621" y="105504"/>
                    <a:pt x="1414313" y="88625"/>
                  </a:cubicBezTo>
                  <a:cubicBezTo>
                    <a:pt x="1414088" y="85837"/>
                    <a:pt x="1413703" y="83065"/>
                    <a:pt x="1413157" y="80322"/>
                  </a:cubicBezTo>
                  <a:cubicBezTo>
                    <a:pt x="1410116" y="61830"/>
                    <a:pt x="1401235" y="17579"/>
                    <a:pt x="1379703" y="0"/>
                  </a:cubicBezTo>
                  <a:lnTo>
                    <a:pt x="1289466" y="6478"/>
                  </a:lnTo>
                  <a:cubicBezTo>
                    <a:pt x="1289466" y="6478"/>
                    <a:pt x="1254673" y="23053"/>
                    <a:pt x="1228913" y="99452"/>
                  </a:cubicBezTo>
                  <a:lnTo>
                    <a:pt x="1228913" y="99452"/>
                  </a:lnTo>
                  <a:cubicBezTo>
                    <a:pt x="1222288" y="107752"/>
                    <a:pt x="1218079" y="117717"/>
                    <a:pt x="1216747" y="128253"/>
                  </a:cubicBezTo>
                  <a:cubicBezTo>
                    <a:pt x="1212520" y="162529"/>
                    <a:pt x="1234235" y="175729"/>
                    <a:pt x="1234235" y="175729"/>
                  </a:cubicBezTo>
                  <a:cubicBezTo>
                    <a:pt x="1234053" y="174390"/>
                    <a:pt x="1233962" y="173052"/>
                    <a:pt x="1233901" y="171714"/>
                  </a:cubicBezTo>
                  <a:cubicBezTo>
                    <a:pt x="1236942" y="211069"/>
                    <a:pt x="1246796" y="259669"/>
                    <a:pt x="1264831" y="261616"/>
                  </a:cubicBezTo>
                  <a:cubicBezTo>
                    <a:pt x="1264831" y="261616"/>
                    <a:pt x="1272374" y="261950"/>
                    <a:pt x="1283383" y="261220"/>
                  </a:cubicBezTo>
                  <a:cubicBezTo>
                    <a:pt x="1283691" y="276083"/>
                    <a:pt x="1281868" y="290913"/>
                    <a:pt x="1277970" y="305259"/>
                  </a:cubicBezTo>
                  <a:lnTo>
                    <a:pt x="1271887" y="306354"/>
                  </a:lnTo>
                  <a:lnTo>
                    <a:pt x="1271887" y="306354"/>
                  </a:lnTo>
                  <a:cubicBezTo>
                    <a:pt x="1270665" y="306525"/>
                    <a:pt x="1269456" y="306779"/>
                    <a:pt x="1268268" y="307114"/>
                  </a:cubicBezTo>
                  <a:lnTo>
                    <a:pt x="1267933" y="307114"/>
                  </a:lnTo>
                  <a:cubicBezTo>
                    <a:pt x="1266965" y="307307"/>
                    <a:pt x="1266010" y="307561"/>
                    <a:pt x="1265075" y="307875"/>
                  </a:cubicBezTo>
                  <a:cubicBezTo>
                    <a:pt x="1259539" y="309274"/>
                    <a:pt x="1253426" y="311646"/>
                    <a:pt x="1248226" y="313410"/>
                  </a:cubicBezTo>
                  <a:cubicBezTo>
                    <a:pt x="1248226" y="313410"/>
                    <a:pt x="1190075" y="329286"/>
                    <a:pt x="1105678" y="467819"/>
                  </a:cubicBezTo>
                  <a:lnTo>
                    <a:pt x="1093178" y="467819"/>
                  </a:lnTo>
                  <a:cubicBezTo>
                    <a:pt x="1091536" y="467119"/>
                    <a:pt x="1089924" y="466389"/>
                    <a:pt x="1088342" y="465598"/>
                  </a:cubicBezTo>
                  <a:cubicBezTo>
                    <a:pt x="1086836" y="464861"/>
                    <a:pt x="1085293" y="464201"/>
                    <a:pt x="1083719" y="463621"/>
                  </a:cubicBezTo>
                  <a:lnTo>
                    <a:pt x="1084328" y="449723"/>
                  </a:lnTo>
                  <a:lnTo>
                    <a:pt x="1086061" y="410459"/>
                  </a:lnTo>
                  <a:lnTo>
                    <a:pt x="1086883" y="391663"/>
                  </a:lnTo>
                  <a:lnTo>
                    <a:pt x="1089468" y="391663"/>
                  </a:lnTo>
                  <a:lnTo>
                    <a:pt x="1087825" y="378951"/>
                  </a:lnTo>
                  <a:lnTo>
                    <a:pt x="1028763" y="378951"/>
                  </a:lnTo>
                  <a:lnTo>
                    <a:pt x="1026329" y="391663"/>
                  </a:lnTo>
                  <a:lnTo>
                    <a:pt x="1028914" y="391663"/>
                  </a:lnTo>
                  <a:lnTo>
                    <a:pt x="1030101" y="410459"/>
                  </a:lnTo>
                  <a:lnTo>
                    <a:pt x="1032534" y="449723"/>
                  </a:lnTo>
                  <a:lnTo>
                    <a:pt x="1033021" y="457478"/>
                  </a:lnTo>
                  <a:cubicBezTo>
                    <a:pt x="1029588" y="457735"/>
                    <a:pt x="1026299" y="458958"/>
                    <a:pt x="1023532" y="461006"/>
                  </a:cubicBezTo>
                  <a:cubicBezTo>
                    <a:pt x="1021840" y="462845"/>
                    <a:pt x="1021059" y="465344"/>
                    <a:pt x="1021403" y="467818"/>
                  </a:cubicBezTo>
                  <a:lnTo>
                    <a:pt x="993088" y="467819"/>
                  </a:lnTo>
                  <a:lnTo>
                    <a:pt x="993879" y="449723"/>
                  </a:lnTo>
                  <a:lnTo>
                    <a:pt x="995582" y="410459"/>
                  </a:lnTo>
                  <a:lnTo>
                    <a:pt x="996403" y="391663"/>
                  </a:lnTo>
                  <a:lnTo>
                    <a:pt x="999018" y="391663"/>
                  </a:lnTo>
                  <a:lnTo>
                    <a:pt x="997345" y="378951"/>
                  </a:lnTo>
                  <a:lnTo>
                    <a:pt x="938283" y="378951"/>
                  </a:lnTo>
                  <a:lnTo>
                    <a:pt x="935850" y="391663"/>
                  </a:lnTo>
                  <a:lnTo>
                    <a:pt x="938465" y="391663"/>
                  </a:lnTo>
                  <a:lnTo>
                    <a:pt x="939560" y="408969"/>
                  </a:lnTo>
                  <a:cubicBezTo>
                    <a:pt x="934381" y="410020"/>
                    <a:pt x="929340" y="411663"/>
                    <a:pt x="924536" y="413865"/>
                  </a:cubicBezTo>
                  <a:cubicBezTo>
                    <a:pt x="919184" y="416468"/>
                    <a:pt x="913643" y="418664"/>
                    <a:pt x="907961" y="420434"/>
                  </a:cubicBezTo>
                  <a:cubicBezTo>
                    <a:pt x="858083" y="427642"/>
                    <a:pt x="819579" y="429558"/>
                    <a:pt x="794123" y="432022"/>
                  </a:cubicBezTo>
                  <a:cubicBezTo>
                    <a:pt x="795918" y="426791"/>
                    <a:pt x="795675" y="422290"/>
                    <a:pt x="793150" y="419857"/>
                  </a:cubicBezTo>
                  <a:cubicBezTo>
                    <a:pt x="785638" y="412801"/>
                    <a:pt x="754252" y="415629"/>
                    <a:pt x="735912" y="421469"/>
                  </a:cubicBezTo>
                  <a:cubicBezTo>
                    <a:pt x="646862" y="299450"/>
                    <a:pt x="584697" y="260643"/>
                    <a:pt x="584697" y="260643"/>
                  </a:cubicBezTo>
                  <a:cubicBezTo>
                    <a:pt x="583634" y="260114"/>
                    <a:pt x="582536" y="259657"/>
                    <a:pt x="581412" y="259274"/>
                  </a:cubicBezTo>
                  <a:cubicBezTo>
                    <a:pt x="622440" y="229743"/>
                    <a:pt x="566388" y="228617"/>
                    <a:pt x="578371" y="129683"/>
                  </a:cubicBezTo>
                  <a:cubicBezTo>
                    <a:pt x="584271" y="81508"/>
                    <a:pt x="569247" y="4440"/>
                    <a:pt x="473080" y="16758"/>
                  </a:cubicBezTo>
                  <a:cubicBezTo>
                    <a:pt x="376913" y="29075"/>
                    <a:pt x="346652" y="123570"/>
                    <a:pt x="366025" y="165570"/>
                  </a:cubicBezTo>
                  <a:cubicBezTo>
                    <a:pt x="385398" y="207571"/>
                    <a:pt x="338106" y="217699"/>
                    <a:pt x="323264" y="262893"/>
                  </a:cubicBezTo>
                  <a:cubicBezTo>
                    <a:pt x="310520" y="301701"/>
                    <a:pt x="306080" y="349875"/>
                    <a:pt x="285429" y="371499"/>
                  </a:cubicBezTo>
                  <a:cubicBezTo>
                    <a:pt x="228252" y="431383"/>
                    <a:pt x="316451" y="518943"/>
                    <a:pt x="392272" y="528128"/>
                  </a:cubicBezTo>
                  <a:cubicBezTo>
                    <a:pt x="392429" y="536114"/>
                    <a:pt x="392185" y="544102"/>
                    <a:pt x="391542" y="552064"/>
                  </a:cubicBezTo>
                  <a:cubicBezTo>
                    <a:pt x="391260" y="555281"/>
                    <a:pt x="390793" y="558480"/>
                    <a:pt x="390143" y="561644"/>
                  </a:cubicBezTo>
                  <a:cubicBezTo>
                    <a:pt x="384820" y="589016"/>
                    <a:pt x="367059" y="635792"/>
                    <a:pt x="355745" y="671710"/>
                  </a:cubicBezTo>
                  <a:lnTo>
                    <a:pt x="33455" y="671710"/>
                  </a:lnTo>
                  <a:cubicBezTo>
                    <a:pt x="15033" y="671842"/>
                    <a:pt x="133" y="686743"/>
                    <a:pt x="0" y="705164"/>
                  </a:cubicBezTo>
                  <a:lnTo>
                    <a:pt x="0" y="1487701"/>
                  </a:lnTo>
                  <a:cubicBezTo>
                    <a:pt x="133" y="1506122"/>
                    <a:pt x="15033" y="1521023"/>
                    <a:pt x="33455" y="1521155"/>
                  </a:cubicBezTo>
                  <a:lnTo>
                    <a:pt x="2001200" y="1521155"/>
                  </a:lnTo>
                  <a:cubicBezTo>
                    <a:pt x="2019621" y="1521023"/>
                    <a:pt x="2034522" y="1506122"/>
                    <a:pt x="2034654" y="1487701"/>
                  </a:cubicBezTo>
                  <a:lnTo>
                    <a:pt x="2034654" y="705225"/>
                  </a:lnTo>
                  <a:cubicBezTo>
                    <a:pt x="2034589" y="686803"/>
                    <a:pt x="2019742" y="671848"/>
                    <a:pt x="2001321" y="671649"/>
                  </a:cubicBezTo>
                  <a:close/>
                  <a:moveTo>
                    <a:pt x="618821" y="443549"/>
                  </a:moveTo>
                  <a:cubicBezTo>
                    <a:pt x="619186" y="438682"/>
                    <a:pt x="619490" y="433908"/>
                    <a:pt x="619794" y="429285"/>
                  </a:cubicBezTo>
                  <a:cubicBezTo>
                    <a:pt x="623900" y="433816"/>
                    <a:pt x="628036" y="438105"/>
                    <a:pt x="632142" y="442210"/>
                  </a:cubicBezTo>
                  <a:close/>
                  <a:moveTo>
                    <a:pt x="627002" y="671649"/>
                  </a:moveTo>
                  <a:cubicBezTo>
                    <a:pt x="622592" y="640597"/>
                    <a:pt x="615536" y="602459"/>
                    <a:pt x="614107" y="586735"/>
                  </a:cubicBezTo>
                  <a:cubicBezTo>
                    <a:pt x="611886" y="562100"/>
                    <a:pt x="612799" y="532629"/>
                    <a:pt x="614593" y="503068"/>
                  </a:cubicBezTo>
                  <a:cubicBezTo>
                    <a:pt x="637829" y="495312"/>
                    <a:pt x="659909" y="486644"/>
                    <a:pt x="676667" y="479710"/>
                  </a:cubicBezTo>
                  <a:cubicBezTo>
                    <a:pt x="692237" y="491033"/>
                    <a:pt x="709029" y="500571"/>
                    <a:pt x="726727" y="508146"/>
                  </a:cubicBezTo>
                  <a:cubicBezTo>
                    <a:pt x="728400" y="508147"/>
                    <a:pt x="730103" y="507964"/>
                    <a:pt x="731837" y="507812"/>
                  </a:cubicBezTo>
                  <a:lnTo>
                    <a:pt x="732080" y="507812"/>
                  </a:lnTo>
                  <a:lnTo>
                    <a:pt x="737129" y="507325"/>
                  </a:lnTo>
                  <a:lnTo>
                    <a:pt x="737828" y="507325"/>
                  </a:lnTo>
                  <a:lnTo>
                    <a:pt x="742542" y="506748"/>
                  </a:lnTo>
                  <a:lnTo>
                    <a:pt x="743880" y="506565"/>
                  </a:lnTo>
                  <a:lnTo>
                    <a:pt x="748047" y="505957"/>
                  </a:lnTo>
                  <a:lnTo>
                    <a:pt x="750115" y="505622"/>
                  </a:lnTo>
                  <a:lnTo>
                    <a:pt x="753643" y="505044"/>
                  </a:lnTo>
                  <a:lnTo>
                    <a:pt x="756411" y="504527"/>
                  </a:lnTo>
                  <a:lnTo>
                    <a:pt x="759452" y="503980"/>
                  </a:lnTo>
                  <a:lnTo>
                    <a:pt x="762858" y="503311"/>
                  </a:lnTo>
                  <a:lnTo>
                    <a:pt x="765200" y="502824"/>
                  </a:lnTo>
                  <a:lnTo>
                    <a:pt x="769124" y="501973"/>
                  </a:lnTo>
                  <a:lnTo>
                    <a:pt x="770492" y="501699"/>
                  </a:lnTo>
                  <a:lnTo>
                    <a:pt x="770796" y="501699"/>
                  </a:lnTo>
                  <a:cubicBezTo>
                    <a:pt x="774750" y="500817"/>
                    <a:pt x="778765" y="499874"/>
                    <a:pt x="782810" y="498840"/>
                  </a:cubicBezTo>
                  <a:lnTo>
                    <a:pt x="783509" y="498688"/>
                  </a:lnTo>
                  <a:cubicBezTo>
                    <a:pt x="787493" y="497654"/>
                    <a:pt x="791508" y="496590"/>
                    <a:pt x="795675" y="495464"/>
                  </a:cubicBezTo>
                  <a:lnTo>
                    <a:pt x="796557" y="495251"/>
                  </a:lnTo>
                  <a:cubicBezTo>
                    <a:pt x="800541" y="494126"/>
                    <a:pt x="804555" y="492970"/>
                    <a:pt x="808539" y="491784"/>
                  </a:cubicBezTo>
                  <a:lnTo>
                    <a:pt x="809421" y="491510"/>
                  </a:lnTo>
                  <a:cubicBezTo>
                    <a:pt x="813618" y="490264"/>
                    <a:pt x="817785" y="488986"/>
                    <a:pt x="821891" y="487678"/>
                  </a:cubicBezTo>
                  <a:cubicBezTo>
                    <a:pt x="835607" y="483329"/>
                    <a:pt x="849080" y="478554"/>
                    <a:pt x="861428" y="473810"/>
                  </a:cubicBezTo>
                  <a:cubicBezTo>
                    <a:pt x="870793" y="487117"/>
                    <a:pt x="886032" y="495054"/>
                    <a:pt x="902304" y="495099"/>
                  </a:cubicBezTo>
                  <a:cubicBezTo>
                    <a:pt x="911742" y="495277"/>
                    <a:pt x="921159" y="496059"/>
                    <a:pt x="930497" y="497441"/>
                  </a:cubicBezTo>
                  <a:cubicBezTo>
                    <a:pt x="960482" y="511224"/>
                    <a:pt x="991241" y="523257"/>
                    <a:pt x="1022619" y="533481"/>
                  </a:cubicBezTo>
                  <a:cubicBezTo>
                    <a:pt x="1039468" y="538834"/>
                    <a:pt x="1057108" y="543821"/>
                    <a:pt x="1073926" y="547593"/>
                  </a:cubicBezTo>
                  <a:cubicBezTo>
                    <a:pt x="1088255" y="550988"/>
                    <a:pt x="1102844" y="553176"/>
                    <a:pt x="1117539" y="554132"/>
                  </a:cubicBezTo>
                  <a:cubicBezTo>
                    <a:pt x="1133199" y="547462"/>
                    <a:pt x="1148129" y="539197"/>
                    <a:pt x="1162095" y="529466"/>
                  </a:cubicBezTo>
                  <a:cubicBezTo>
                    <a:pt x="1170580" y="532781"/>
                    <a:pt x="1179735" y="536218"/>
                    <a:pt x="1189254" y="539594"/>
                  </a:cubicBezTo>
                  <a:lnTo>
                    <a:pt x="1184935" y="590080"/>
                  </a:lnTo>
                  <a:cubicBezTo>
                    <a:pt x="1183354" y="601485"/>
                    <a:pt x="1182654" y="634758"/>
                    <a:pt x="1182411" y="671771"/>
                  </a:cubicBezTo>
                  <a:close/>
                  <a:moveTo>
                    <a:pt x="941932" y="449114"/>
                  </a:moveTo>
                  <a:lnTo>
                    <a:pt x="942267" y="449114"/>
                  </a:lnTo>
                  <a:lnTo>
                    <a:pt x="942267" y="449631"/>
                  </a:lnTo>
                  <a:lnTo>
                    <a:pt x="943392" y="467302"/>
                  </a:lnTo>
                  <a:lnTo>
                    <a:pt x="935667" y="466207"/>
                  </a:lnTo>
                  <a:cubicBezTo>
                    <a:pt x="930023" y="464441"/>
                    <a:pt x="924522" y="462245"/>
                    <a:pt x="919214" y="459637"/>
                  </a:cubicBezTo>
                  <a:cubicBezTo>
                    <a:pt x="914924" y="457669"/>
                    <a:pt x="910439" y="456160"/>
                    <a:pt x="905832" y="455136"/>
                  </a:cubicBezTo>
                  <a:lnTo>
                    <a:pt x="913861" y="451487"/>
                  </a:lnTo>
                  <a:cubicBezTo>
                    <a:pt x="923158" y="450098"/>
                    <a:pt x="932534" y="449306"/>
                    <a:pt x="941932" y="449114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5" name="任意多边形: 形状 3274"/>
            <p:cNvSpPr/>
            <p:nvPr/>
          </p:nvSpPr>
          <p:spPr>
            <a:xfrm>
              <a:off x="9796058" y="5294083"/>
              <a:ext cx="188502" cy="217060"/>
            </a:xfrm>
            <a:custGeom>
              <a:avLst/>
              <a:gdLst>
                <a:gd name="connsiteX0" fmla="*/ 91119 w 188502"/>
                <a:gd name="connsiteY0" fmla="*/ 45255 h 217060"/>
                <a:gd name="connsiteX1" fmla="*/ 27950 w 188502"/>
                <a:gd name="connsiteY1" fmla="*/ 0 h 217060"/>
                <a:gd name="connsiteX2" fmla="*/ 62653 w 188502"/>
                <a:gd name="connsiteY2" fmla="*/ 16545 h 217060"/>
                <a:gd name="connsiteX3" fmla="*/ 26156 w 188502"/>
                <a:gd name="connsiteY3" fmla="*/ 5657 h 217060"/>
                <a:gd name="connsiteX4" fmla="*/ 1 w 188502"/>
                <a:gd name="connsiteY4" fmla="*/ 49026 h 217060"/>
                <a:gd name="connsiteX5" fmla="*/ 19435 w 188502"/>
                <a:gd name="connsiteY5" fmla="*/ 91605 h 217060"/>
                <a:gd name="connsiteX6" fmla="*/ 32056 w 188502"/>
                <a:gd name="connsiteY6" fmla="*/ 91605 h 217060"/>
                <a:gd name="connsiteX7" fmla="*/ 23967 w 188502"/>
                <a:gd name="connsiteY7" fmla="*/ 106051 h 217060"/>
                <a:gd name="connsiteX8" fmla="*/ 45043 w 188502"/>
                <a:gd name="connsiteY8" fmla="*/ 198234 h 217060"/>
                <a:gd name="connsiteX9" fmla="*/ 61801 w 188502"/>
                <a:gd name="connsiteY9" fmla="*/ 217060 h 217060"/>
                <a:gd name="connsiteX10" fmla="*/ 188503 w 188502"/>
                <a:gd name="connsiteY10" fmla="*/ 114476 h 217060"/>
                <a:gd name="connsiteX11" fmla="*/ 91119 w 188502"/>
                <a:gd name="connsiteY11" fmla="*/ 45255 h 21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8502" h="217060">
                  <a:moveTo>
                    <a:pt x="91119" y="45255"/>
                  </a:moveTo>
                  <a:cubicBezTo>
                    <a:pt x="91119" y="41605"/>
                    <a:pt x="88078" y="2068"/>
                    <a:pt x="27950" y="0"/>
                  </a:cubicBezTo>
                  <a:cubicBezTo>
                    <a:pt x="27950" y="0"/>
                    <a:pt x="57543" y="3528"/>
                    <a:pt x="62653" y="16545"/>
                  </a:cubicBezTo>
                  <a:cubicBezTo>
                    <a:pt x="62653" y="16545"/>
                    <a:pt x="42519" y="487"/>
                    <a:pt x="26156" y="5657"/>
                  </a:cubicBezTo>
                  <a:cubicBezTo>
                    <a:pt x="9794" y="10827"/>
                    <a:pt x="92" y="39568"/>
                    <a:pt x="1" y="49026"/>
                  </a:cubicBezTo>
                  <a:cubicBezTo>
                    <a:pt x="-91" y="58485"/>
                    <a:pt x="9125" y="88990"/>
                    <a:pt x="19435" y="91605"/>
                  </a:cubicBezTo>
                  <a:cubicBezTo>
                    <a:pt x="23601" y="92442"/>
                    <a:pt x="27891" y="92442"/>
                    <a:pt x="32056" y="91605"/>
                  </a:cubicBezTo>
                  <a:cubicBezTo>
                    <a:pt x="29072" y="96254"/>
                    <a:pt x="26370" y="101078"/>
                    <a:pt x="23967" y="106051"/>
                  </a:cubicBezTo>
                  <a:cubicBezTo>
                    <a:pt x="-60" y="155352"/>
                    <a:pt x="24727" y="203557"/>
                    <a:pt x="45043" y="198234"/>
                  </a:cubicBezTo>
                  <a:cubicBezTo>
                    <a:pt x="58091" y="194798"/>
                    <a:pt x="61801" y="217060"/>
                    <a:pt x="61801" y="217060"/>
                  </a:cubicBezTo>
                  <a:lnTo>
                    <a:pt x="188503" y="114476"/>
                  </a:lnTo>
                  <a:cubicBezTo>
                    <a:pt x="188503" y="114476"/>
                    <a:pt x="141910" y="18157"/>
                    <a:pt x="91119" y="45255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6" name="任意多边形: 形状 3275"/>
            <p:cNvSpPr/>
            <p:nvPr/>
          </p:nvSpPr>
          <p:spPr>
            <a:xfrm>
              <a:off x="10189609" y="5904251"/>
              <a:ext cx="54583" cy="53469"/>
            </a:xfrm>
            <a:custGeom>
              <a:avLst/>
              <a:gdLst>
                <a:gd name="connsiteX0" fmla="*/ 8485 w 54583"/>
                <a:gd name="connsiteY0" fmla="*/ 137 h 53469"/>
                <a:gd name="connsiteX1" fmla="*/ 51490 w 54583"/>
                <a:gd name="connsiteY1" fmla="*/ 4881 h 53469"/>
                <a:gd name="connsiteX2" fmla="*/ 43035 w 54583"/>
                <a:gd name="connsiteY2" fmla="*/ 51779 h 53469"/>
                <a:gd name="connsiteX3" fmla="*/ 0 w 54583"/>
                <a:gd name="connsiteY3" fmla="*/ 24103 h 53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3" h="53469">
                  <a:moveTo>
                    <a:pt x="8485" y="137"/>
                  </a:moveTo>
                  <a:cubicBezTo>
                    <a:pt x="8485" y="137"/>
                    <a:pt x="45346" y="-1262"/>
                    <a:pt x="51490" y="4881"/>
                  </a:cubicBezTo>
                  <a:cubicBezTo>
                    <a:pt x="57633" y="11025"/>
                    <a:pt x="54531" y="41773"/>
                    <a:pt x="43035" y="51779"/>
                  </a:cubicBezTo>
                  <a:cubicBezTo>
                    <a:pt x="31538" y="61785"/>
                    <a:pt x="0" y="24103"/>
                    <a:pt x="0" y="24103"/>
                  </a:cubicBezTo>
                  <a:close/>
                </a:path>
              </a:pathLst>
            </a:custGeom>
            <a:solidFill>
              <a:srgbClr val="ED985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7" name="任意多边形: 形状 3276"/>
            <p:cNvSpPr/>
            <p:nvPr/>
          </p:nvSpPr>
          <p:spPr>
            <a:xfrm>
              <a:off x="9908739" y="5625578"/>
              <a:ext cx="289445" cy="303535"/>
            </a:xfrm>
            <a:custGeom>
              <a:avLst/>
              <a:gdLst>
                <a:gd name="connsiteX0" fmla="*/ 41029 w 289445"/>
                <a:gd name="connsiteY0" fmla="*/ 710 h 303535"/>
                <a:gd name="connsiteX1" fmla="*/ 124 w 289445"/>
                <a:gd name="connsiteY1" fmla="*/ 84286 h 303535"/>
                <a:gd name="connsiteX2" fmla="*/ 127403 w 289445"/>
                <a:gd name="connsiteY2" fmla="*/ 277897 h 303535"/>
                <a:gd name="connsiteX3" fmla="*/ 285766 w 289445"/>
                <a:gd name="connsiteY3" fmla="*/ 303536 h 303535"/>
                <a:gd name="connsiteX4" fmla="*/ 289446 w 289445"/>
                <a:gd name="connsiteY4" fmla="*/ 278810 h 303535"/>
                <a:gd name="connsiteX5" fmla="*/ 155627 w 289445"/>
                <a:gd name="connsiteY5" fmla="*/ 212904 h 303535"/>
                <a:gd name="connsiteX6" fmla="*/ 41029 w 289445"/>
                <a:gd name="connsiteY6" fmla="*/ 710 h 30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445" h="303535">
                  <a:moveTo>
                    <a:pt x="41029" y="710"/>
                  </a:moveTo>
                  <a:cubicBezTo>
                    <a:pt x="41029" y="710"/>
                    <a:pt x="-2614" y="23185"/>
                    <a:pt x="124" y="84286"/>
                  </a:cubicBezTo>
                  <a:cubicBezTo>
                    <a:pt x="2861" y="145386"/>
                    <a:pt x="85798" y="252472"/>
                    <a:pt x="127403" y="277897"/>
                  </a:cubicBezTo>
                  <a:cubicBezTo>
                    <a:pt x="160341" y="298061"/>
                    <a:pt x="285766" y="303536"/>
                    <a:pt x="285766" y="303536"/>
                  </a:cubicBezTo>
                  <a:lnTo>
                    <a:pt x="289446" y="278810"/>
                  </a:lnTo>
                  <a:cubicBezTo>
                    <a:pt x="289446" y="278810"/>
                    <a:pt x="172263" y="231213"/>
                    <a:pt x="155627" y="212904"/>
                  </a:cubicBezTo>
                  <a:cubicBezTo>
                    <a:pt x="120317" y="173640"/>
                    <a:pt x="73602" y="-12915"/>
                    <a:pt x="41029" y="710"/>
                  </a:cubicBezTo>
                  <a:close/>
                </a:path>
              </a:pathLst>
            </a:custGeom>
            <a:solidFill>
              <a:srgbClr val="ED985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8" name="任意多边形: 形状 3277"/>
            <p:cNvSpPr/>
            <p:nvPr/>
          </p:nvSpPr>
          <p:spPr>
            <a:xfrm>
              <a:off x="9637846" y="5571853"/>
              <a:ext cx="329440" cy="488425"/>
            </a:xfrm>
            <a:custGeom>
              <a:avLst/>
              <a:gdLst>
                <a:gd name="connsiteX0" fmla="*/ 322172 w 329440"/>
                <a:gd name="connsiteY0" fmla="*/ 166296 h 488425"/>
                <a:gd name="connsiteX1" fmla="*/ 320073 w 329440"/>
                <a:gd name="connsiteY1" fmla="*/ 171284 h 488425"/>
                <a:gd name="connsiteX2" fmla="*/ 229411 w 329440"/>
                <a:gd name="connsiteY2" fmla="*/ 347104 h 488425"/>
                <a:gd name="connsiteX3" fmla="*/ 238139 w 329440"/>
                <a:gd name="connsiteY3" fmla="*/ 418271 h 488425"/>
                <a:gd name="connsiteX4" fmla="*/ 671 w 329440"/>
                <a:gd name="connsiteY4" fmla="*/ 401878 h 488425"/>
                <a:gd name="connsiteX5" fmla="*/ 78986 w 329440"/>
                <a:gd name="connsiteY5" fmla="*/ 217117 h 488425"/>
                <a:gd name="connsiteX6" fmla="*/ 78986 w 329440"/>
                <a:gd name="connsiteY6" fmla="*/ 110001 h 488425"/>
                <a:gd name="connsiteX7" fmla="*/ 78986 w 329440"/>
                <a:gd name="connsiteY7" fmla="*/ 109241 h 488425"/>
                <a:gd name="connsiteX8" fmla="*/ 78986 w 329440"/>
                <a:gd name="connsiteY8" fmla="*/ 105256 h 488425"/>
                <a:gd name="connsiteX9" fmla="*/ 78986 w 329440"/>
                <a:gd name="connsiteY9" fmla="*/ 103797 h 488425"/>
                <a:gd name="connsiteX10" fmla="*/ 78803 w 329440"/>
                <a:gd name="connsiteY10" fmla="*/ 86096 h 488425"/>
                <a:gd name="connsiteX11" fmla="*/ 103135 w 329440"/>
                <a:gd name="connsiteY11" fmla="*/ 5318 h 488425"/>
                <a:gd name="connsiteX12" fmla="*/ 166242 w 329440"/>
                <a:gd name="connsiteY12" fmla="*/ 1577 h 488425"/>
                <a:gd name="connsiteX13" fmla="*/ 183639 w 329440"/>
                <a:gd name="connsiteY13" fmla="*/ 3189 h 488425"/>
                <a:gd name="connsiteX14" fmla="*/ 272537 w 329440"/>
                <a:gd name="connsiteY14" fmla="*/ 30014 h 488425"/>
                <a:gd name="connsiteX15" fmla="*/ 288504 w 329440"/>
                <a:gd name="connsiteY15" fmla="*/ 36674 h 488425"/>
                <a:gd name="connsiteX16" fmla="*/ 304106 w 329440"/>
                <a:gd name="connsiteY16" fmla="*/ 43852 h 488425"/>
                <a:gd name="connsiteX17" fmla="*/ 329440 w 329440"/>
                <a:gd name="connsiteY17" fmla="*/ 59454 h 488425"/>
                <a:gd name="connsiteX18" fmla="*/ 322172 w 329440"/>
                <a:gd name="connsiteY18" fmla="*/ 166296 h 48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9440" h="488425">
                  <a:moveTo>
                    <a:pt x="322172" y="166296"/>
                  </a:moveTo>
                  <a:cubicBezTo>
                    <a:pt x="321563" y="167969"/>
                    <a:pt x="320863" y="169641"/>
                    <a:pt x="320073" y="171284"/>
                  </a:cubicBezTo>
                  <a:cubicBezTo>
                    <a:pt x="298783" y="217421"/>
                    <a:pt x="232452" y="294336"/>
                    <a:pt x="229411" y="347104"/>
                  </a:cubicBezTo>
                  <a:cubicBezTo>
                    <a:pt x="228407" y="365352"/>
                    <a:pt x="230688" y="388253"/>
                    <a:pt x="238139" y="418271"/>
                  </a:cubicBezTo>
                  <a:cubicBezTo>
                    <a:pt x="274940" y="566201"/>
                    <a:pt x="-15752" y="440168"/>
                    <a:pt x="671" y="401878"/>
                  </a:cubicBezTo>
                  <a:cubicBezTo>
                    <a:pt x="33366" y="325844"/>
                    <a:pt x="78986" y="217117"/>
                    <a:pt x="78986" y="217117"/>
                  </a:cubicBezTo>
                  <a:cubicBezTo>
                    <a:pt x="78986" y="216569"/>
                    <a:pt x="78560" y="140080"/>
                    <a:pt x="78986" y="110001"/>
                  </a:cubicBezTo>
                  <a:lnTo>
                    <a:pt x="78986" y="109241"/>
                  </a:lnTo>
                  <a:cubicBezTo>
                    <a:pt x="78986" y="107841"/>
                    <a:pt x="78986" y="106503"/>
                    <a:pt x="78986" y="105256"/>
                  </a:cubicBezTo>
                  <a:lnTo>
                    <a:pt x="78986" y="103797"/>
                  </a:lnTo>
                  <a:cubicBezTo>
                    <a:pt x="79221" y="97897"/>
                    <a:pt x="79160" y="91990"/>
                    <a:pt x="78803" y="86096"/>
                  </a:cubicBezTo>
                  <a:cubicBezTo>
                    <a:pt x="87137" y="55835"/>
                    <a:pt x="103135" y="5318"/>
                    <a:pt x="103135" y="5318"/>
                  </a:cubicBezTo>
                  <a:cubicBezTo>
                    <a:pt x="125853" y="-3806"/>
                    <a:pt x="166242" y="1577"/>
                    <a:pt x="166242" y="1577"/>
                  </a:cubicBezTo>
                  <a:cubicBezTo>
                    <a:pt x="167641" y="1577"/>
                    <a:pt x="176583" y="2398"/>
                    <a:pt x="183639" y="3189"/>
                  </a:cubicBezTo>
                  <a:cubicBezTo>
                    <a:pt x="214052" y="6595"/>
                    <a:pt x="270925" y="26820"/>
                    <a:pt x="272537" y="30014"/>
                  </a:cubicBezTo>
                  <a:cubicBezTo>
                    <a:pt x="272537" y="30014"/>
                    <a:pt x="285918" y="35579"/>
                    <a:pt x="288504" y="36674"/>
                  </a:cubicBezTo>
                  <a:cubicBezTo>
                    <a:pt x="294424" y="39209"/>
                    <a:pt x="299625" y="41601"/>
                    <a:pt x="304106" y="43852"/>
                  </a:cubicBezTo>
                  <a:cubicBezTo>
                    <a:pt x="322354" y="52976"/>
                    <a:pt x="329440" y="59454"/>
                    <a:pt x="329440" y="59454"/>
                  </a:cubicBezTo>
                  <a:cubicBezTo>
                    <a:pt x="307482" y="73626"/>
                    <a:pt x="339050" y="121497"/>
                    <a:pt x="322172" y="166296"/>
                  </a:cubicBezTo>
                  <a:close/>
                </a:path>
              </a:pathLst>
            </a:custGeom>
            <a:solidFill>
              <a:srgbClr val="739CF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9" name="任意多边形: 形状 3278"/>
            <p:cNvSpPr/>
            <p:nvPr/>
          </p:nvSpPr>
          <p:spPr>
            <a:xfrm>
              <a:off x="9618018" y="5926468"/>
              <a:ext cx="277326" cy="195869"/>
            </a:xfrm>
            <a:custGeom>
              <a:avLst/>
              <a:gdLst>
                <a:gd name="connsiteX0" fmla="*/ 252340 w 277326"/>
                <a:gd name="connsiteY0" fmla="*/ 29319 h 195869"/>
                <a:gd name="connsiteX1" fmla="*/ 223935 w 277326"/>
                <a:gd name="connsiteY1" fmla="*/ 36770 h 195869"/>
                <a:gd name="connsiteX2" fmla="*/ 223935 w 277326"/>
                <a:gd name="connsiteY2" fmla="*/ 36496 h 195869"/>
                <a:gd name="connsiteX3" fmla="*/ 43218 w 277326"/>
                <a:gd name="connsiteY3" fmla="*/ 0 h 195869"/>
                <a:gd name="connsiteX4" fmla="*/ 1765 w 277326"/>
                <a:gd name="connsiteY4" fmla="*/ 142395 h 195869"/>
                <a:gd name="connsiteX5" fmla="*/ 7300 w 277326"/>
                <a:gd name="connsiteY5" fmla="*/ 195467 h 195869"/>
                <a:gd name="connsiteX6" fmla="*/ 195437 w 277326"/>
                <a:gd name="connsiteY6" fmla="*/ 195467 h 195869"/>
                <a:gd name="connsiteX7" fmla="*/ 197140 w 277326"/>
                <a:gd name="connsiteY7" fmla="*/ 188228 h 195869"/>
                <a:gd name="connsiteX8" fmla="*/ 206478 w 277326"/>
                <a:gd name="connsiteY8" fmla="*/ 187012 h 195869"/>
                <a:gd name="connsiteX9" fmla="*/ 227767 w 277326"/>
                <a:gd name="connsiteY9" fmla="*/ 184153 h 195869"/>
                <a:gd name="connsiteX10" fmla="*/ 273083 w 277326"/>
                <a:gd name="connsiteY10" fmla="*/ 182237 h 195869"/>
                <a:gd name="connsiteX11" fmla="*/ 277325 w 277326"/>
                <a:gd name="connsiteY11" fmla="*/ 178148 h 195869"/>
                <a:gd name="connsiteX12" fmla="*/ 277310 w 277326"/>
                <a:gd name="connsiteY12" fmla="*/ 177705 h 195869"/>
                <a:gd name="connsiteX13" fmla="*/ 252340 w 277326"/>
                <a:gd name="connsiteY13" fmla="*/ 29319 h 19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326" h="195869">
                  <a:moveTo>
                    <a:pt x="252340" y="29319"/>
                  </a:moveTo>
                  <a:lnTo>
                    <a:pt x="223935" y="36770"/>
                  </a:lnTo>
                  <a:lnTo>
                    <a:pt x="223935" y="36496"/>
                  </a:lnTo>
                  <a:cubicBezTo>
                    <a:pt x="174696" y="49574"/>
                    <a:pt x="43218" y="0"/>
                    <a:pt x="43218" y="0"/>
                  </a:cubicBezTo>
                  <a:cubicBezTo>
                    <a:pt x="43218" y="0"/>
                    <a:pt x="-4500" y="42031"/>
                    <a:pt x="1765" y="142395"/>
                  </a:cubicBezTo>
                  <a:cubicBezTo>
                    <a:pt x="4806" y="191422"/>
                    <a:pt x="-7116" y="197778"/>
                    <a:pt x="7300" y="195467"/>
                  </a:cubicBezTo>
                  <a:cubicBezTo>
                    <a:pt x="48814" y="188806"/>
                    <a:pt x="195042" y="195467"/>
                    <a:pt x="195437" y="195467"/>
                  </a:cubicBezTo>
                  <a:lnTo>
                    <a:pt x="197140" y="188228"/>
                  </a:lnTo>
                  <a:cubicBezTo>
                    <a:pt x="201033" y="187772"/>
                    <a:pt x="204349" y="187346"/>
                    <a:pt x="206478" y="187012"/>
                  </a:cubicBezTo>
                  <a:cubicBezTo>
                    <a:pt x="213837" y="185765"/>
                    <a:pt x="220985" y="184822"/>
                    <a:pt x="227767" y="184153"/>
                  </a:cubicBezTo>
                  <a:cubicBezTo>
                    <a:pt x="242819" y="182591"/>
                    <a:pt x="257952" y="181951"/>
                    <a:pt x="273083" y="182237"/>
                  </a:cubicBezTo>
                  <a:cubicBezTo>
                    <a:pt x="275384" y="182279"/>
                    <a:pt x="277283" y="180449"/>
                    <a:pt x="277325" y="178148"/>
                  </a:cubicBezTo>
                  <a:cubicBezTo>
                    <a:pt x="277328" y="178000"/>
                    <a:pt x="277323" y="177853"/>
                    <a:pt x="277310" y="177705"/>
                  </a:cubicBezTo>
                  <a:cubicBezTo>
                    <a:pt x="265540" y="55139"/>
                    <a:pt x="252340" y="29319"/>
                    <a:pt x="252340" y="29319"/>
                  </a:cubicBezTo>
                  <a:close/>
                </a:path>
              </a:pathLst>
            </a:custGeom>
            <a:solidFill>
              <a:srgbClr val="35488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0" name="任意多边形: 形状 3279"/>
            <p:cNvSpPr/>
            <p:nvPr/>
          </p:nvSpPr>
          <p:spPr>
            <a:xfrm>
              <a:off x="9821424" y="5499434"/>
              <a:ext cx="104408" cy="118768"/>
            </a:xfrm>
            <a:custGeom>
              <a:avLst/>
              <a:gdLst>
                <a:gd name="connsiteX0" fmla="*/ 93004 w 104408"/>
                <a:gd name="connsiteY0" fmla="*/ 69282 h 118768"/>
                <a:gd name="connsiteX1" fmla="*/ 88807 w 104408"/>
                <a:gd name="connsiteY1" fmla="*/ 102432 h 118768"/>
                <a:gd name="connsiteX2" fmla="*/ 58394 w 104408"/>
                <a:gd name="connsiteY2" fmla="*/ 118643 h 118768"/>
                <a:gd name="connsiteX3" fmla="*/ 0 w 104408"/>
                <a:gd name="connsiteY3" fmla="*/ 75608 h 118768"/>
                <a:gd name="connsiteX4" fmla="*/ 39690 w 104408"/>
                <a:gd name="connsiteY4" fmla="*/ 0 h 118768"/>
                <a:gd name="connsiteX5" fmla="*/ 43339 w 104408"/>
                <a:gd name="connsiteY5" fmla="*/ 1703 h 118768"/>
                <a:gd name="connsiteX6" fmla="*/ 104409 w 104408"/>
                <a:gd name="connsiteY6" fmla="*/ 30413 h 118768"/>
                <a:gd name="connsiteX7" fmla="*/ 93004 w 104408"/>
                <a:gd name="connsiteY7" fmla="*/ 69282 h 118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408" h="118768">
                  <a:moveTo>
                    <a:pt x="93004" y="69282"/>
                  </a:moveTo>
                  <a:cubicBezTo>
                    <a:pt x="89324" y="84032"/>
                    <a:pt x="86678" y="98235"/>
                    <a:pt x="88807" y="102432"/>
                  </a:cubicBezTo>
                  <a:cubicBezTo>
                    <a:pt x="81238" y="111678"/>
                    <a:pt x="70289" y="117514"/>
                    <a:pt x="58394" y="118643"/>
                  </a:cubicBezTo>
                  <a:cubicBezTo>
                    <a:pt x="29501" y="121471"/>
                    <a:pt x="0" y="75608"/>
                    <a:pt x="0" y="75608"/>
                  </a:cubicBezTo>
                  <a:cubicBezTo>
                    <a:pt x="10371" y="70224"/>
                    <a:pt x="28954" y="43917"/>
                    <a:pt x="39690" y="0"/>
                  </a:cubicBezTo>
                  <a:lnTo>
                    <a:pt x="43339" y="1703"/>
                  </a:lnTo>
                  <a:lnTo>
                    <a:pt x="104409" y="30413"/>
                  </a:lnTo>
                  <a:cubicBezTo>
                    <a:pt x="104409" y="30413"/>
                    <a:pt x="97931" y="50243"/>
                    <a:pt x="93004" y="69282"/>
                  </a:cubicBezTo>
                  <a:close/>
                </a:path>
              </a:pathLst>
            </a:custGeom>
            <a:solidFill>
              <a:srgbClr val="FFB27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1" name="任意多边形: 形状 3280"/>
            <p:cNvSpPr/>
            <p:nvPr/>
          </p:nvSpPr>
          <p:spPr>
            <a:xfrm>
              <a:off x="9618047" y="5572791"/>
              <a:ext cx="329130" cy="451958"/>
            </a:xfrm>
            <a:custGeom>
              <a:avLst/>
              <a:gdLst>
                <a:gd name="connsiteX0" fmla="*/ 329106 w 329130"/>
                <a:gd name="connsiteY0" fmla="*/ 139172 h 451958"/>
                <a:gd name="connsiteX1" fmla="*/ 319252 w 329130"/>
                <a:gd name="connsiteY1" fmla="*/ 133089 h 451958"/>
                <a:gd name="connsiteX2" fmla="*/ 323753 w 329130"/>
                <a:gd name="connsiteY2" fmla="*/ 43005 h 451958"/>
                <a:gd name="connsiteX3" fmla="*/ 308151 w 329130"/>
                <a:gd name="connsiteY3" fmla="*/ 35827 h 451958"/>
                <a:gd name="connsiteX4" fmla="*/ 300274 w 329130"/>
                <a:gd name="connsiteY4" fmla="*/ 126215 h 451958"/>
                <a:gd name="connsiteX5" fmla="*/ 220591 w 329130"/>
                <a:gd name="connsiteY5" fmla="*/ 103649 h 451958"/>
                <a:gd name="connsiteX6" fmla="*/ 196260 w 329130"/>
                <a:gd name="connsiteY6" fmla="*/ 1551 h 451958"/>
                <a:gd name="connsiteX7" fmla="*/ 178925 w 329130"/>
                <a:gd name="connsiteY7" fmla="*/ 0 h 451958"/>
                <a:gd name="connsiteX8" fmla="*/ 199758 w 329130"/>
                <a:gd name="connsiteY8" fmla="*/ 98448 h 451958"/>
                <a:gd name="connsiteX9" fmla="*/ 195896 w 329130"/>
                <a:gd name="connsiteY9" fmla="*/ 97536 h 451958"/>
                <a:gd name="connsiteX10" fmla="*/ 178925 w 329130"/>
                <a:gd name="connsiteY10" fmla="*/ 144889 h 451958"/>
                <a:gd name="connsiteX11" fmla="*/ 103591 w 329130"/>
                <a:gd name="connsiteY11" fmla="*/ 188228 h 451958"/>
                <a:gd name="connsiteX12" fmla="*/ 3 w 329130"/>
                <a:gd name="connsiteY12" fmla="*/ 403342 h 451958"/>
                <a:gd name="connsiteX13" fmla="*/ 260280 w 329130"/>
                <a:gd name="connsiteY13" fmla="*/ 451639 h 451958"/>
                <a:gd name="connsiteX14" fmla="*/ 329106 w 329130"/>
                <a:gd name="connsiteY14" fmla="*/ 139172 h 45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9130" h="451958">
                  <a:moveTo>
                    <a:pt x="329106" y="139172"/>
                  </a:moveTo>
                  <a:cubicBezTo>
                    <a:pt x="329106" y="137681"/>
                    <a:pt x="325304" y="135522"/>
                    <a:pt x="319252" y="133089"/>
                  </a:cubicBezTo>
                  <a:cubicBezTo>
                    <a:pt x="321016" y="116909"/>
                    <a:pt x="323236" y="88107"/>
                    <a:pt x="323753" y="43005"/>
                  </a:cubicBezTo>
                  <a:cubicBezTo>
                    <a:pt x="319272" y="40754"/>
                    <a:pt x="314072" y="38361"/>
                    <a:pt x="308151" y="35827"/>
                  </a:cubicBezTo>
                  <a:cubicBezTo>
                    <a:pt x="308911" y="54075"/>
                    <a:pt x="309277" y="95194"/>
                    <a:pt x="300274" y="126215"/>
                  </a:cubicBezTo>
                  <a:cubicBezTo>
                    <a:pt x="276582" y="118460"/>
                    <a:pt x="243340" y="109519"/>
                    <a:pt x="220591" y="103649"/>
                  </a:cubicBezTo>
                  <a:cubicBezTo>
                    <a:pt x="217945" y="87621"/>
                    <a:pt x="211467" y="54987"/>
                    <a:pt x="196260" y="1551"/>
                  </a:cubicBezTo>
                  <a:lnTo>
                    <a:pt x="178925" y="0"/>
                  </a:lnTo>
                  <a:cubicBezTo>
                    <a:pt x="178925" y="0"/>
                    <a:pt x="199849" y="55504"/>
                    <a:pt x="199758" y="98448"/>
                  </a:cubicBezTo>
                  <a:lnTo>
                    <a:pt x="195896" y="97536"/>
                  </a:lnTo>
                  <a:cubicBezTo>
                    <a:pt x="184642" y="95133"/>
                    <a:pt x="179898" y="142213"/>
                    <a:pt x="178925" y="144889"/>
                  </a:cubicBezTo>
                  <a:cubicBezTo>
                    <a:pt x="161984" y="192243"/>
                    <a:pt x="118402" y="186464"/>
                    <a:pt x="103591" y="188228"/>
                  </a:cubicBezTo>
                  <a:cubicBezTo>
                    <a:pt x="88780" y="189992"/>
                    <a:pt x="854" y="371226"/>
                    <a:pt x="3" y="403342"/>
                  </a:cubicBezTo>
                  <a:cubicBezTo>
                    <a:pt x="-849" y="435459"/>
                    <a:pt x="208456" y="454710"/>
                    <a:pt x="260280" y="451639"/>
                  </a:cubicBezTo>
                  <a:cubicBezTo>
                    <a:pt x="312105" y="448567"/>
                    <a:pt x="329896" y="148022"/>
                    <a:pt x="329106" y="139172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2" name="任意多边形: 形状 3281"/>
            <p:cNvSpPr/>
            <p:nvPr/>
          </p:nvSpPr>
          <p:spPr>
            <a:xfrm>
              <a:off x="9864672" y="5501137"/>
              <a:ext cx="61039" cy="67578"/>
            </a:xfrm>
            <a:custGeom>
              <a:avLst/>
              <a:gdLst>
                <a:gd name="connsiteX0" fmla="*/ 61040 w 61039"/>
                <a:gd name="connsiteY0" fmla="*/ 28710 h 67578"/>
                <a:gd name="connsiteX1" fmla="*/ 49786 w 61039"/>
                <a:gd name="connsiteY1" fmla="*/ 67578 h 67578"/>
                <a:gd name="connsiteX2" fmla="*/ 0 w 61039"/>
                <a:gd name="connsiteY2" fmla="*/ 0 h 6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39" h="67578">
                  <a:moveTo>
                    <a:pt x="61040" y="28710"/>
                  </a:moveTo>
                  <a:cubicBezTo>
                    <a:pt x="61040" y="28710"/>
                    <a:pt x="54561" y="48540"/>
                    <a:pt x="49786" y="67578"/>
                  </a:cubicBezTo>
                  <a:cubicBezTo>
                    <a:pt x="14081" y="57633"/>
                    <a:pt x="3254" y="20103"/>
                    <a:pt x="0" y="0"/>
                  </a:cubicBezTo>
                  <a:close/>
                </a:path>
              </a:pathLst>
            </a:custGeom>
            <a:solidFill>
              <a:srgbClr val="ED985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3" name="任意多边形: 形状 3282"/>
            <p:cNvSpPr/>
            <p:nvPr/>
          </p:nvSpPr>
          <p:spPr>
            <a:xfrm>
              <a:off x="9859617" y="5395586"/>
              <a:ext cx="127894" cy="155397"/>
            </a:xfrm>
            <a:custGeom>
              <a:avLst/>
              <a:gdLst>
                <a:gd name="connsiteX0" fmla="*/ 73606 w 127894"/>
                <a:gd name="connsiteY0" fmla="*/ 155278 h 155397"/>
                <a:gd name="connsiteX1" fmla="*/ 1375 w 127894"/>
                <a:gd name="connsiteY1" fmla="*/ 82529 h 155397"/>
                <a:gd name="connsiteX2" fmla="*/ 67372 w 127894"/>
                <a:gd name="connsiteY2" fmla="*/ 1720 h 155397"/>
                <a:gd name="connsiteX3" fmla="*/ 127894 w 127894"/>
                <a:gd name="connsiteY3" fmla="*/ 53667 h 155397"/>
                <a:gd name="connsiteX4" fmla="*/ 73606 w 127894"/>
                <a:gd name="connsiteY4" fmla="*/ 155278 h 15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94" h="155397">
                  <a:moveTo>
                    <a:pt x="73606" y="155278"/>
                  </a:moveTo>
                  <a:cubicBezTo>
                    <a:pt x="73606" y="155278"/>
                    <a:pt x="-11764" y="135509"/>
                    <a:pt x="1375" y="82529"/>
                  </a:cubicBezTo>
                  <a:cubicBezTo>
                    <a:pt x="14513" y="29549"/>
                    <a:pt x="12323" y="-8711"/>
                    <a:pt x="67372" y="1720"/>
                  </a:cubicBezTo>
                  <a:cubicBezTo>
                    <a:pt x="122420" y="12152"/>
                    <a:pt x="127985" y="34901"/>
                    <a:pt x="127894" y="53667"/>
                  </a:cubicBezTo>
                  <a:cubicBezTo>
                    <a:pt x="127803" y="72432"/>
                    <a:pt x="96234" y="159049"/>
                    <a:pt x="73606" y="155278"/>
                  </a:cubicBezTo>
                  <a:close/>
                </a:path>
              </a:pathLst>
            </a:custGeom>
            <a:solidFill>
              <a:srgbClr val="FFB27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4" name="任意多边形: 形状 3283"/>
            <p:cNvSpPr/>
            <p:nvPr/>
          </p:nvSpPr>
          <p:spPr>
            <a:xfrm>
              <a:off x="9838182" y="5385939"/>
              <a:ext cx="157955" cy="99991"/>
            </a:xfrm>
            <a:custGeom>
              <a:avLst/>
              <a:gdLst>
                <a:gd name="connsiteX0" fmla="*/ 154165 w 157955"/>
                <a:gd name="connsiteY0" fmla="*/ 33234 h 99991"/>
                <a:gd name="connsiteX1" fmla="*/ 127432 w 157955"/>
                <a:gd name="connsiteY1" fmla="*/ 18454 h 99991"/>
                <a:gd name="connsiteX2" fmla="*/ 47962 w 157955"/>
                <a:gd name="connsiteY2" fmla="*/ 11671 h 99991"/>
                <a:gd name="connsiteX3" fmla="*/ 0 w 157955"/>
                <a:gd name="connsiteY3" fmla="*/ 63191 h 99991"/>
                <a:gd name="connsiteX4" fmla="*/ 51125 w 157955"/>
                <a:gd name="connsiteY4" fmla="*/ 76330 h 99991"/>
                <a:gd name="connsiteX5" fmla="*/ 85036 w 157955"/>
                <a:gd name="connsiteY5" fmla="*/ 63556 h 99991"/>
                <a:gd name="connsiteX6" fmla="*/ 40511 w 157955"/>
                <a:gd name="connsiteY6" fmla="*/ 96768 h 99991"/>
                <a:gd name="connsiteX7" fmla="*/ 123296 w 157955"/>
                <a:gd name="connsiteY7" fmla="*/ 26817 h 99991"/>
                <a:gd name="connsiteX8" fmla="*/ 135674 w 157955"/>
                <a:gd name="connsiteY8" fmla="*/ 56136 h 99991"/>
                <a:gd name="connsiteX9" fmla="*/ 139871 w 157955"/>
                <a:gd name="connsiteY9" fmla="*/ 99992 h 99991"/>
                <a:gd name="connsiteX10" fmla="*/ 154165 w 157955"/>
                <a:gd name="connsiteY10" fmla="*/ 33234 h 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7955" h="99991">
                  <a:moveTo>
                    <a:pt x="154165" y="33234"/>
                  </a:moveTo>
                  <a:cubicBezTo>
                    <a:pt x="145041" y="14013"/>
                    <a:pt x="134183" y="14986"/>
                    <a:pt x="127432" y="18454"/>
                  </a:cubicBezTo>
                  <a:cubicBezTo>
                    <a:pt x="87317" y="-18651"/>
                    <a:pt x="47962" y="11671"/>
                    <a:pt x="47962" y="11671"/>
                  </a:cubicBezTo>
                  <a:cubicBezTo>
                    <a:pt x="38435" y="33888"/>
                    <a:pt x="21479" y="52102"/>
                    <a:pt x="0" y="63191"/>
                  </a:cubicBezTo>
                  <a:cubicBezTo>
                    <a:pt x="0" y="63191"/>
                    <a:pt x="13108" y="76634"/>
                    <a:pt x="51125" y="76330"/>
                  </a:cubicBezTo>
                  <a:cubicBezTo>
                    <a:pt x="62742" y="76330"/>
                    <a:pt x="74421" y="70917"/>
                    <a:pt x="85036" y="63556"/>
                  </a:cubicBezTo>
                  <a:cubicBezTo>
                    <a:pt x="71775" y="76602"/>
                    <a:pt x="56795" y="87776"/>
                    <a:pt x="40511" y="96768"/>
                  </a:cubicBezTo>
                  <a:cubicBezTo>
                    <a:pt x="88107" y="87644"/>
                    <a:pt x="120011" y="32565"/>
                    <a:pt x="123296" y="26817"/>
                  </a:cubicBezTo>
                  <a:cubicBezTo>
                    <a:pt x="127310" y="32900"/>
                    <a:pt x="135035" y="45430"/>
                    <a:pt x="135674" y="56136"/>
                  </a:cubicBezTo>
                  <a:cubicBezTo>
                    <a:pt x="136556" y="70673"/>
                    <a:pt x="131568" y="98927"/>
                    <a:pt x="139871" y="99992"/>
                  </a:cubicBezTo>
                  <a:cubicBezTo>
                    <a:pt x="139841" y="99900"/>
                    <a:pt x="167912" y="62036"/>
                    <a:pt x="154165" y="33234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5" name="任意多边形: 形状 3284"/>
            <p:cNvSpPr/>
            <p:nvPr/>
          </p:nvSpPr>
          <p:spPr>
            <a:xfrm>
              <a:off x="9710987" y="5576692"/>
              <a:ext cx="311590" cy="393967"/>
            </a:xfrm>
            <a:custGeom>
              <a:avLst/>
              <a:gdLst>
                <a:gd name="connsiteX0" fmla="*/ 311591 w 311590"/>
                <a:gd name="connsiteY0" fmla="*/ 367812 h 393967"/>
                <a:gd name="connsiteX1" fmla="*/ 304444 w 311590"/>
                <a:gd name="connsiteY1" fmla="*/ 393967 h 393967"/>
                <a:gd name="connsiteX2" fmla="*/ 276646 w 311590"/>
                <a:gd name="connsiteY2" fmla="*/ 388645 h 393967"/>
                <a:gd name="connsiteX3" fmla="*/ 276312 w 311590"/>
                <a:gd name="connsiteY3" fmla="*/ 388645 h 393967"/>
                <a:gd name="connsiteX4" fmla="*/ 274548 w 311590"/>
                <a:gd name="connsiteY4" fmla="*/ 388310 h 393967"/>
                <a:gd name="connsiteX5" fmla="*/ 237504 w 311590"/>
                <a:gd name="connsiteY5" fmla="*/ 380311 h 393967"/>
                <a:gd name="connsiteX6" fmla="*/ 114756 w 311590"/>
                <a:gd name="connsiteY6" fmla="*/ 339740 h 393967"/>
                <a:gd name="connsiteX7" fmla="*/ 189 w 311590"/>
                <a:gd name="connsiteY7" fmla="*/ 78003 h 393967"/>
                <a:gd name="connsiteX8" fmla="*/ 36 w 311590"/>
                <a:gd name="connsiteY8" fmla="*/ 67632 h 393967"/>
                <a:gd name="connsiteX9" fmla="*/ 29842 w 311590"/>
                <a:gd name="connsiteY9" fmla="*/ 722 h 393967"/>
                <a:gd name="connsiteX10" fmla="*/ 69379 w 311590"/>
                <a:gd name="connsiteY10" fmla="*/ 47985 h 393967"/>
                <a:gd name="connsiteX11" fmla="*/ 150583 w 311590"/>
                <a:gd name="connsiteY11" fmla="*/ 265014 h 393967"/>
                <a:gd name="connsiteX12" fmla="*/ 247905 w 311590"/>
                <a:gd name="connsiteY12" fmla="*/ 332928 h 393967"/>
                <a:gd name="connsiteX13" fmla="*/ 286956 w 311590"/>
                <a:gd name="connsiteY13" fmla="*/ 354825 h 393967"/>
                <a:gd name="connsiteX14" fmla="*/ 311591 w 311590"/>
                <a:gd name="connsiteY14" fmla="*/ 367812 h 393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590" h="393967">
                  <a:moveTo>
                    <a:pt x="311591" y="367812"/>
                  </a:moveTo>
                  <a:lnTo>
                    <a:pt x="304444" y="393967"/>
                  </a:lnTo>
                  <a:cubicBezTo>
                    <a:pt x="304444" y="393967"/>
                    <a:pt x="293495" y="392021"/>
                    <a:pt x="276646" y="388645"/>
                  </a:cubicBezTo>
                  <a:lnTo>
                    <a:pt x="276312" y="388645"/>
                  </a:lnTo>
                  <a:lnTo>
                    <a:pt x="274548" y="388310"/>
                  </a:lnTo>
                  <a:cubicBezTo>
                    <a:pt x="263964" y="386151"/>
                    <a:pt x="251221" y="383444"/>
                    <a:pt x="237504" y="380311"/>
                  </a:cubicBezTo>
                  <a:cubicBezTo>
                    <a:pt x="193587" y="370245"/>
                    <a:pt x="139816" y="355586"/>
                    <a:pt x="114756" y="339740"/>
                  </a:cubicBezTo>
                  <a:cubicBezTo>
                    <a:pt x="68619" y="310482"/>
                    <a:pt x="3260" y="146463"/>
                    <a:pt x="189" y="78003"/>
                  </a:cubicBezTo>
                  <a:cubicBezTo>
                    <a:pt x="36" y="74383"/>
                    <a:pt x="-55" y="70916"/>
                    <a:pt x="36" y="67632"/>
                  </a:cubicBezTo>
                  <a:cubicBezTo>
                    <a:pt x="492" y="8660"/>
                    <a:pt x="29842" y="722"/>
                    <a:pt x="29842" y="722"/>
                  </a:cubicBezTo>
                  <a:cubicBezTo>
                    <a:pt x="41672" y="-4174"/>
                    <a:pt x="55389" y="16294"/>
                    <a:pt x="69379" y="47985"/>
                  </a:cubicBezTo>
                  <a:cubicBezTo>
                    <a:pt x="99002" y="114438"/>
                    <a:pt x="130540" y="230465"/>
                    <a:pt x="150583" y="265014"/>
                  </a:cubicBezTo>
                  <a:cubicBezTo>
                    <a:pt x="159007" y="279613"/>
                    <a:pt x="206604" y="309205"/>
                    <a:pt x="247905" y="332928"/>
                  </a:cubicBezTo>
                  <a:cubicBezTo>
                    <a:pt x="262352" y="341230"/>
                    <a:pt x="276007" y="348834"/>
                    <a:pt x="286956" y="354825"/>
                  </a:cubicBezTo>
                  <a:cubicBezTo>
                    <a:pt x="301767" y="362641"/>
                    <a:pt x="311591" y="367812"/>
                    <a:pt x="311591" y="367812"/>
                  </a:cubicBezTo>
                  <a:close/>
                </a:path>
              </a:pathLst>
            </a:custGeom>
            <a:solidFill>
              <a:srgbClr val="FFB27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6" name="任意多边形: 形状 3285"/>
            <p:cNvSpPr/>
            <p:nvPr/>
          </p:nvSpPr>
          <p:spPr>
            <a:xfrm>
              <a:off x="9710993" y="5576559"/>
              <a:ext cx="69464" cy="67673"/>
            </a:xfrm>
            <a:custGeom>
              <a:avLst/>
              <a:gdLst>
                <a:gd name="connsiteX0" fmla="*/ 69464 w 69464"/>
                <a:gd name="connsiteY0" fmla="*/ 47874 h 67673"/>
                <a:gd name="connsiteX1" fmla="*/ 0 w 69464"/>
                <a:gd name="connsiteY1" fmla="*/ 67673 h 67673"/>
                <a:gd name="connsiteX2" fmla="*/ 29866 w 69464"/>
                <a:gd name="connsiteY2" fmla="*/ 764 h 67673"/>
                <a:gd name="connsiteX3" fmla="*/ 69464 w 69464"/>
                <a:gd name="connsiteY3" fmla="*/ 47874 h 67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464" h="67673">
                  <a:moveTo>
                    <a:pt x="69464" y="47874"/>
                  </a:moveTo>
                  <a:cubicBezTo>
                    <a:pt x="30261" y="37047"/>
                    <a:pt x="0" y="67673"/>
                    <a:pt x="0" y="67673"/>
                  </a:cubicBezTo>
                  <a:cubicBezTo>
                    <a:pt x="486" y="8701"/>
                    <a:pt x="29866" y="764"/>
                    <a:pt x="29866" y="764"/>
                  </a:cubicBezTo>
                  <a:cubicBezTo>
                    <a:pt x="41666" y="-4285"/>
                    <a:pt x="55352" y="16183"/>
                    <a:pt x="69464" y="47874"/>
                  </a:cubicBezTo>
                  <a:close/>
                </a:path>
              </a:pathLst>
            </a:custGeom>
            <a:solidFill>
              <a:srgbClr val="739CF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7" name="任意多边形: 形状 3286"/>
            <p:cNvSpPr/>
            <p:nvPr/>
          </p:nvSpPr>
          <p:spPr>
            <a:xfrm>
              <a:off x="9953327" y="5631307"/>
              <a:ext cx="37439" cy="64567"/>
            </a:xfrm>
            <a:custGeom>
              <a:avLst/>
              <a:gdLst>
                <a:gd name="connsiteX0" fmla="*/ 13808 w 37439"/>
                <a:gd name="connsiteY0" fmla="*/ 0 h 64567"/>
                <a:gd name="connsiteX1" fmla="*/ 37439 w 37439"/>
                <a:gd name="connsiteY1" fmla="*/ 45103 h 64567"/>
                <a:gd name="connsiteX2" fmla="*/ 0 w 37439"/>
                <a:gd name="connsiteY2" fmla="*/ 64568 h 64567"/>
                <a:gd name="connsiteX3" fmla="*/ 13808 w 37439"/>
                <a:gd name="connsiteY3" fmla="*/ 0 h 6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39" h="64567">
                  <a:moveTo>
                    <a:pt x="13808" y="0"/>
                  </a:moveTo>
                  <a:cubicBezTo>
                    <a:pt x="13808" y="0"/>
                    <a:pt x="34367" y="35857"/>
                    <a:pt x="37439" y="45103"/>
                  </a:cubicBezTo>
                  <a:cubicBezTo>
                    <a:pt x="37439" y="45103"/>
                    <a:pt x="10766" y="44069"/>
                    <a:pt x="0" y="64568"/>
                  </a:cubicBezTo>
                  <a:cubicBezTo>
                    <a:pt x="0" y="64568"/>
                    <a:pt x="943" y="5140"/>
                    <a:pt x="13808" y="0"/>
                  </a:cubicBezTo>
                  <a:close/>
                </a:path>
              </a:pathLst>
            </a:custGeom>
            <a:solidFill>
              <a:srgbClr val="739CF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8" name="任意多边形: 形状 3287"/>
            <p:cNvSpPr/>
            <p:nvPr/>
          </p:nvSpPr>
          <p:spPr>
            <a:xfrm>
              <a:off x="10012876" y="5898184"/>
              <a:ext cx="244827" cy="122413"/>
            </a:xfrm>
            <a:custGeom>
              <a:avLst/>
              <a:gdLst>
                <a:gd name="connsiteX0" fmla="*/ 122414 w 244827"/>
                <a:gd name="connsiteY0" fmla="*/ 122414 h 122413"/>
                <a:gd name="connsiteX1" fmla="*/ 244828 w 244827"/>
                <a:gd name="connsiteY1" fmla="*/ 0 h 122413"/>
                <a:gd name="connsiteX2" fmla="*/ 0 w 244827"/>
                <a:gd name="connsiteY2" fmla="*/ 0 h 122413"/>
                <a:gd name="connsiteX3" fmla="*/ 122414 w 244827"/>
                <a:gd name="connsiteY3" fmla="*/ 122414 h 12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827" h="122413">
                  <a:moveTo>
                    <a:pt x="122414" y="122414"/>
                  </a:moveTo>
                  <a:cubicBezTo>
                    <a:pt x="190021" y="122414"/>
                    <a:pt x="244828" y="67607"/>
                    <a:pt x="244828" y="0"/>
                  </a:cubicBezTo>
                  <a:lnTo>
                    <a:pt x="0" y="0"/>
                  </a:lnTo>
                  <a:cubicBezTo>
                    <a:pt x="0" y="67607"/>
                    <a:pt x="54806" y="122414"/>
                    <a:pt x="122414" y="122414"/>
                  </a:cubicBezTo>
                  <a:close/>
                </a:path>
              </a:pathLst>
            </a:custGeom>
            <a:solidFill>
              <a:srgbClr val="B84C4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9" name="任意多边形: 形状 3288"/>
            <p:cNvSpPr/>
            <p:nvPr/>
          </p:nvSpPr>
          <p:spPr>
            <a:xfrm>
              <a:off x="10021970" y="5898549"/>
              <a:ext cx="130320" cy="109236"/>
            </a:xfrm>
            <a:custGeom>
              <a:avLst/>
              <a:gdLst>
                <a:gd name="connsiteX0" fmla="*/ 130321 w 130320"/>
                <a:gd name="connsiteY0" fmla="*/ 107177 h 109236"/>
                <a:gd name="connsiteX1" fmla="*/ 2039 w 130320"/>
                <a:gd name="connsiteY1" fmla="*/ 20926 h 109236"/>
                <a:gd name="connsiteX2" fmla="*/ 0 w 130320"/>
                <a:gd name="connsiteY2" fmla="*/ 0 h 109236"/>
                <a:gd name="connsiteX3" fmla="*/ 42153 w 130320"/>
                <a:gd name="connsiteY3" fmla="*/ 0 h 109236"/>
                <a:gd name="connsiteX4" fmla="*/ 130321 w 130320"/>
                <a:gd name="connsiteY4" fmla="*/ 107177 h 109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20" h="109236">
                  <a:moveTo>
                    <a:pt x="130321" y="107177"/>
                  </a:moveTo>
                  <a:cubicBezTo>
                    <a:pt x="71079" y="118783"/>
                    <a:pt x="13645" y="80168"/>
                    <a:pt x="2039" y="20926"/>
                  </a:cubicBezTo>
                  <a:cubicBezTo>
                    <a:pt x="688" y="14032"/>
                    <a:pt x="5" y="7025"/>
                    <a:pt x="0" y="0"/>
                  </a:cubicBezTo>
                  <a:lnTo>
                    <a:pt x="42153" y="0"/>
                  </a:lnTo>
                  <a:cubicBezTo>
                    <a:pt x="42160" y="52202"/>
                    <a:pt x="79099" y="97105"/>
                    <a:pt x="130321" y="107177"/>
                  </a:cubicBezTo>
                  <a:close/>
                </a:path>
              </a:pathLst>
            </a:custGeom>
            <a:solidFill>
              <a:srgbClr val="D66C6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0" name="任意多边形: 形状 3289"/>
            <p:cNvSpPr/>
            <p:nvPr/>
          </p:nvSpPr>
          <p:spPr>
            <a:xfrm>
              <a:off x="10048049" y="5841500"/>
              <a:ext cx="46851" cy="42724"/>
            </a:xfrm>
            <a:custGeom>
              <a:avLst/>
              <a:gdLst>
                <a:gd name="connsiteX0" fmla="*/ 46851 w 46851"/>
                <a:gd name="connsiteY0" fmla="*/ 42724 h 42724"/>
                <a:gd name="connsiteX1" fmla="*/ 2904 w 46851"/>
                <a:gd name="connsiteY1" fmla="*/ 146 h 42724"/>
                <a:gd name="connsiteX2" fmla="*/ 40282 w 46851"/>
                <a:gd name="connsiteY2" fmla="*/ 40626 h 4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851" h="42724">
                  <a:moveTo>
                    <a:pt x="46851" y="42724"/>
                  </a:moveTo>
                  <a:cubicBezTo>
                    <a:pt x="46851" y="42724"/>
                    <a:pt x="16438" y="-2896"/>
                    <a:pt x="2904" y="146"/>
                  </a:cubicBezTo>
                  <a:cubicBezTo>
                    <a:pt x="-10630" y="3187"/>
                    <a:pt x="26779" y="23686"/>
                    <a:pt x="40282" y="40626"/>
                  </a:cubicBezTo>
                  <a:close/>
                </a:path>
              </a:pathLst>
            </a:custGeom>
            <a:solidFill>
              <a:srgbClr val="D8DFE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1" name="任意多边形: 形状 3290"/>
            <p:cNvSpPr/>
            <p:nvPr/>
          </p:nvSpPr>
          <p:spPr>
            <a:xfrm>
              <a:off x="10020875" y="5865390"/>
              <a:ext cx="228526" cy="32793"/>
            </a:xfrm>
            <a:custGeom>
              <a:avLst/>
              <a:gdLst>
                <a:gd name="connsiteX0" fmla="*/ 228526 w 228526"/>
                <a:gd name="connsiteY0" fmla="*/ 32794 h 32793"/>
                <a:gd name="connsiteX1" fmla="*/ 0 w 228526"/>
                <a:gd name="connsiteY1" fmla="*/ 32794 h 32793"/>
                <a:gd name="connsiteX2" fmla="*/ 42579 w 228526"/>
                <a:gd name="connsiteY2" fmla="*/ 19868 h 32793"/>
                <a:gd name="connsiteX3" fmla="*/ 78254 w 228526"/>
                <a:gd name="connsiteY3" fmla="*/ 8098 h 32793"/>
                <a:gd name="connsiteX4" fmla="*/ 148478 w 228526"/>
                <a:gd name="connsiteY4" fmla="*/ 10866 h 32793"/>
                <a:gd name="connsiteX5" fmla="*/ 204226 w 228526"/>
                <a:gd name="connsiteY5" fmla="*/ 24704 h 32793"/>
                <a:gd name="connsiteX6" fmla="*/ 228526 w 228526"/>
                <a:gd name="connsiteY6" fmla="*/ 32794 h 3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526" h="32793">
                  <a:moveTo>
                    <a:pt x="228526" y="32794"/>
                  </a:moveTo>
                  <a:lnTo>
                    <a:pt x="0" y="32794"/>
                  </a:lnTo>
                  <a:cubicBezTo>
                    <a:pt x="6326" y="27228"/>
                    <a:pt x="20073" y="18438"/>
                    <a:pt x="42579" y="19868"/>
                  </a:cubicBezTo>
                  <a:cubicBezTo>
                    <a:pt x="42579" y="19868"/>
                    <a:pt x="65785" y="17435"/>
                    <a:pt x="78254" y="8098"/>
                  </a:cubicBezTo>
                  <a:cubicBezTo>
                    <a:pt x="90723" y="-1239"/>
                    <a:pt x="128071" y="-5071"/>
                    <a:pt x="148478" y="10866"/>
                  </a:cubicBezTo>
                  <a:cubicBezTo>
                    <a:pt x="168886" y="26802"/>
                    <a:pt x="191756" y="22635"/>
                    <a:pt x="204226" y="24704"/>
                  </a:cubicBezTo>
                  <a:cubicBezTo>
                    <a:pt x="214780" y="26468"/>
                    <a:pt x="224512" y="27958"/>
                    <a:pt x="228526" y="32794"/>
                  </a:cubicBezTo>
                  <a:close/>
                </a:path>
              </a:pathLst>
            </a:custGeom>
            <a:solidFill>
              <a:srgbClr val="F0D1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2" name="任意多边形: 形状 3291"/>
            <p:cNvSpPr/>
            <p:nvPr/>
          </p:nvSpPr>
          <p:spPr>
            <a:xfrm>
              <a:off x="9985474" y="5931152"/>
              <a:ext cx="131255" cy="55416"/>
            </a:xfrm>
            <a:custGeom>
              <a:avLst/>
              <a:gdLst>
                <a:gd name="connsiteX0" fmla="*/ 121471 w 131255"/>
                <a:gd name="connsiteY0" fmla="*/ 38716 h 55416"/>
                <a:gd name="connsiteX1" fmla="*/ 60644 w 131255"/>
                <a:gd name="connsiteY1" fmla="*/ 51794 h 55416"/>
                <a:gd name="connsiteX2" fmla="*/ 2098 w 131255"/>
                <a:gd name="connsiteY2" fmla="*/ 34185 h 55416"/>
                <a:gd name="connsiteX3" fmla="*/ 1764 w 131255"/>
                <a:gd name="connsiteY3" fmla="*/ 34185 h 55416"/>
                <a:gd name="connsiteX4" fmla="*/ 0 w 131255"/>
                <a:gd name="connsiteY4" fmla="*/ 33850 h 55416"/>
                <a:gd name="connsiteX5" fmla="*/ 0 w 131255"/>
                <a:gd name="connsiteY5" fmla="*/ 33850 h 55416"/>
                <a:gd name="connsiteX6" fmla="*/ 11527 w 131255"/>
                <a:gd name="connsiteY6" fmla="*/ 0 h 55416"/>
                <a:gd name="connsiteX7" fmla="*/ 12531 w 131255"/>
                <a:gd name="connsiteY7" fmla="*/ 243 h 55416"/>
                <a:gd name="connsiteX8" fmla="*/ 76885 w 131255"/>
                <a:gd name="connsiteY8" fmla="*/ 6326 h 55416"/>
                <a:gd name="connsiteX9" fmla="*/ 130717 w 131255"/>
                <a:gd name="connsiteY9" fmla="*/ 25943 h 55416"/>
                <a:gd name="connsiteX10" fmla="*/ 121471 w 131255"/>
                <a:gd name="connsiteY10" fmla="*/ 38716 h 55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255" h="55416">
                  <a:moveTo>
                    <a:pt x="121471" y="38716"/>
                  </a:moveTo>
                  <a:cubicBezTo>
                    <a:pt x="108393" y="44130"/>
                    <a:pt x="89933" y="63321"/>
                    <a:pt x="60644" y="51794"/>
                  </a:cubicBezTo>
                  <a:cubicBezTo>
                    <a:pt x="41577" y="44526"/>
                    <a:pt x="22011" y="38641"/>
                    <a:pt x="2098" y="34185"/>
                  </a:cubicBezTo>
                  <a:lnTo>
                    <a:pt x="1764" y="34185"/>
                  </a:lnTo>
                  <a:lnTo>
                    <a:pt x="0" y="33850"/>
                  </a:lnTo>
                  <a:lnTo>
                    <a:pt x="0" y="33850"/>
                  </a:lnTo>
                  <a:lnTo>
                    <a:pt x="11527" y="0"/>
                  </a:lnTo>
                  <a:lnTo>
                    <a:pt x="12531" y="243"/>
                  </a:lnTo>
                  <a:cubicBezTo>
                    <a:pt x="19252" y="1764"/>
                    <a:pt x="58668" y="10371"/>
                    <a:pt x="76885" y="6326"/>
                  </a:cubicBezTo>
                  <a:cubicBezTo>
                    <a:pt x="96897" y="1703"/>
                    <a:pt x="130717" y="25943"/>
                    <a:pt x="130717" y="25943"/>
                  </a:cubicBezTo>
                  <a:cubicBezTo>
                    <a:pt x="130717" y="25943"/>
                    <a:pt x="134610" y="33333"/>
                    <a:pt x="121471" y="38716"/>
                  </a:cubicBezTo>
                  <a:close/>
                </a:path>
              </a:pathLst>
            </a:custGeom>
            <a:solidFill>
              <a:srgbClr val="FFB27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3" name="任意多边形: 形状 3292"/>
            <p:cNvSpPr/>
            <p:nvPr/>
          </p:nvSpPr>
          <p:spPr>
            <a:xfrm>
              <a:off x="9948430" y="5909467"/>
              <a:ext cx="168236" cy="77100"/>
            </a:xfrm>
            <a:custGeom>
              <a:avLst/>
              <a:gdLst>
                <a:gd name="connsiteX0" fmla="*/ 158514 w 168236"/>
                <a:gd name="connsiteY0" fmla="*/ 60401 h 77100"/>
                <a:gd name="connsiteX1" fmla="*/ 97687 w 168236"/>
                <a:gd name="connsiteY1" fmla="*/ 73479 h 77100"/>
                <a:gd name="connsiteX2" fmla="*/ 39142 w 168236"/>
                <a:gd name="connsiteY2" fmla="*/ 55870 h 77100"/>
                <a:gd name="connsiteX3" fmla="*/ 38807 w 168236"/>
                <a:gd name="connsiteY3" fmla="*/ 55870 h 77100"/>
                <a:gd name="connsiteX4" fmla="*/ 37043 w 168236"/>
                <a:gd name="connsiteY4" fmla="*/ 55535 h 77100"/>
                <a:gd name="connsiteX5" fmla="*/ 0 w 168236"/>
                <a:gd name="connsiteY5" fmla="*/ 47536 h 77100"/>
                <a:gd name="connsiteX6" fmla="*/ 10432 w 168236"/>
                <a:gd name="connsiteY6" fmla="*/ 0 h 77100"/>
                <a:gd name="connsiteX7" fmla="*/ 49483 w 168236"/>
                <a:gd name="connsiteY7" fmla="*/ 21898 h 77100"/>
                <a:gd name="connsiteX8" fmla="*/ 113837 w 168236"/>
                <a:gd name="connsiteY8" fmla="*/ 27980 h 77100"/>
                <a:gd name="connsiteX9" fmla="*/ 167669 w 168236"/>
                <a:gd name="connsiteY9" fmla="*/ 47597 h 77100"/>
                <a:gd name="connsiteX10" fmla="*/ 158514 w 168236"/>
                <a:gd name="connsiteY10" fmla="*/ 60401 h 7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236" h="77100">
                  <a:moveTo>
                    <a:pt x="158514" y="60401"/>
                  </a:moveTo>
                  <a:cubicBezTo>
                    <a:pt x="145436" y="65815"/>
                    <a:pt x="126976" y="85005"/>
                    <a:pt x="97687" y="73479"/>
                  </a:cubicBezTo>
                  <a:cubicBezTo>
                    <a:pt x="78620" y="66211"/>
                    <a:pt x="59054" y="60326"/>
                    <a:pt x="39142" y="55870"/>
                  </a:cubicBezTo>
                  <a:lnTo>
                    <a:pt x="38807" y="55870"/>
                  </a:lnTo>
                  <a:lnTo>
                    <a:pt x="37043" y="55535"/>
                  </a:lnTo>
                  <a:cubicBezTo>
                    <a:pt x="26459" y="53376"/>
                    <a:pt x="13716" y="50669"/>
                    <a:pt x="0" y="47536"/>
                  </a:cubicBezTo>
                  <a:cubicBezTo>
                    <a:pt x="8783" y="33339"/>
                    <a:pt x="12462" y="16571"/>
                    <a:pt x="10432" y="0"/>
                  </a:cubicBezTo>
                  <a:cubicBezTo>
                    <a:pt x="24878" y="8303"/>
                    <a:pt x="38533" y="15906"/>
                    <a:pt x="49483" y="21898"/>
                  </a:cubicBezTo>
                  <a:cubicBezTo>
                    <a:pt x="56204" y="23418"/>
                    <a:pt x="95619" y="32025"/>
                    <a:pt x="113837" y="27980"/>
                  </a:cubicBezTo>
                  <a:cubicBezTo>
                    <a:pt x="133849" y="23358"/>
                    <a:pt x="167669" y="47597"/>
                    <a:pt x="167669" y="47597"/>
                  </a:cubicBezTo>
                  <a:cubicBezTo>
                    <a:pt x="167669" y="47597"/>
                    <a:pt x="171653" y="55018"/>
                    <a:pt x="158514" y="60401"/>
                  </a:cubicBezTo>
                  <a:close/>
                </a:path>
              </a:pathLst>
            </a:custGeom>
            <a:solidFill>
              <a:srgbClr val="739CF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4" name="任意多边形: 形状 3293"/>
            <p:cNvSpPr/>
            <p:nvPr/>
          </p:nvSpPr>
          <p:spPr>
            <a:xfrm>
              <a:off x="9206009" y="5991583"/>
              <a:ext cx="1683836" cy="849779"/>
            </a:xfrm>
            <a:custGeom>
              <a:avLst/>
              <a:gdLst>
                <a:gd name="connsiteX0" fmla="*/ 31265 w 1683836"/>
                <a:gd name="connsiteY0" fmla="*/ 365 h 849779"/>
                <a:gd name="connsiteX1" fmla="*/ 0 w 1683836"/>
                <a:gd name="connsiteY1" fmla="*/ 33820 h 849779"/>
                <a:gd name="connsiteX2" fmla="*/ 0 w 1683836"/>
                <a:gd name="connsiteY2" fmla="*/ 816325 h 849779"/>
                <a:gd name="connsiteX3" fmla="*/ 31265 w 1683836"/>
                <a:gd name="connsiteY3" fmla="*/ 849780 h 849779"/>
                <a:gd name="connsiteX4" fmla="*/ 1185665 w 1683836"/>
                <a:gd name="connsiteY4" fmla="*/ 849780 h 849779"/>
                <a:gd name="connsiteX5" fmla="*/ 1351236 w 1683836"/>
                <a:gd name="connsiteY5" fmla="*/ 673991 h 849779"/>
                <a:gd name="connsiteX6" fmla="*/ 1412062 w 1683836"/>
                <a:gd name="connsiteY6" fmla="*/ 590597 h 849779"/>
                <a:gd name="connsiteX7" fmla="*/ 1424593 w 1683836"/>
                <a:gd name="connsiteY7" fmla="*/ 571923 h 849779"/>
                <a:gd name="connsiteX8" fmla="*/ 1517779 w 1683836"/>
                <a:gd name="connsiteY8" fmla="*/ 414899 h 849779"/>
                <a:gd name="connsiteX9" fmla="*/ 1542688 w 1683836"/>
                <a:gd name="connsiteY9" fmla="*/ 366238 h 849779"/>
                <a:gd name="connsiteX10" fmla="*/ 1602998 w 1683836"/>
                <a:gd name="connsiteY10" fmla="*/ 233027 h 849779"/>
                <a:gd name="connsiteX11" fmla="*/ 1603484 w 1683836"/>
                <a:gd name="connsiteY11" fmla="*/ 231810 h 849779"/>
                <a:gd name="connsiteX12" fmla="*/ 1641562 w 1683836"/>
                <a:gd name="connsiteY12" fmla="*/ 132389 h 849779"/>
                <a:gd name="connsiteX13" fmla="*/ 1683837 w 1683836"/>
                <a:gd name="connsiteY13" fmla="*/ 0 h 84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83836" h="849779">
                  <a:moveTo>
                    <a:pt x="31265" y="365"/>
                  </a:moveTo>
                  <a:cubicBezTo>
                    <a:pt x="14051" y="365"/>
                    <a:pt x="0" y="15572"/>
                    <a:pt x="0" y="33820"/>
                  </a:cubicBezTo>
                  <a:lnTo>
                    <a:pt x="0" y="816325"/>
                  </a:lnTo>
                  <a:cubicBezTo>
                    <a:pt x="0" y="834847"/>
                    <a:pt x="14051" y="849780"/>
                    <a:pt x="31265" y="849780"/>
                  </a:cubicBezTo>
                  <a:lnTo>
                    <a:pt x="1185665" y="849780"/>
                  </a:lnTo>
                  <a:cubicBezTo>
                    <a:pt x="1243451" y="800206"/>
                    <a:pt x="1298894" y="740930"/>
                    <a:pt x="1351236" y="673991"/>
                  </a:cubicBezTo>
                  <a:cubicBezTo>
                    <a:pt x="1372100" y="647389"/>
                    <a:pt x="1392375" y="619591"/>
                    <a:pt x="1412062" y="590597"/>
                  </a:cubicBezTo>
                  <a:cubicBezTo>
                    <a:pt x="1416280" y="584515"/>
                    <a:pt x="1420457" y="578290"/>
                    <a:pt x="1424593" y="571923"/>
                  </a:cubicBezTo>
                  <a:cubicBezTo>
                    <a:pt x="1457439" y="522380"/>
                    <a:pt x="1488613" y="469856"/>
                    <a:pt x="1517779" y="414899"/>
                  </a:cubicBezTo>
                  <a:cubicBezTo>
                    <a:pt x="1526234" y="398902"/>
                    <a:pt x="1534537" y="382681"/>
                    <a:pt x="1542688" y="366238"/>
                  </a:cubicBezTo>
                  <a:cubicBezTo>
                    <a:pt x="1564099" y="323051"/>
                    <a:pt x="1584202" y="278647"/>
                    <a:pt x="1602998" y="233027"/>
                  </a:cubicBezTo>
                  <a:cubicBezTo>
                    <a:pt x="1603209" y="232643"/>
                    <a:pt x="1603373" y="232234"/>
                    <a:pt x="1603484" y="231810"/>
                  </a:cubicBezTo>
                  <a:cubicBezTo>
                    <a:pt x="1616947" y="199207"/>
                    <a:pt x="1629640" y="166067"/>
                    <a:pt x="1641562" y="132389"/>
                  </a:cubicBezTo>
                  <a:cubicBezTo>
                    <a:pt x="1657012" y="88939"/>
                    <a:pt x="1671103" y="44809"/>
                    <a:pt x="1683837" y="0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5" name="任意多边形: 形状 3294"/>
            <p:cNvSpPr/>
            <p:nvPr/>
          </p:nvSpPr>
          <p:spPr>
            <a:xfrm>
              <a:off x="8142363" y="5362999"/>
              <a:ext cx="105158" cy="282112"/>
            </a:xfrm>
            <a:custGeom>
              <a:avLst/>
              <a:gdLst>
                <a:gd name="connsiteX0" fmla="*/ 0 w 105158"/>
                <a:gd name="connsiteY0" fmla="*/ 8942 h 282112"/>
                <a:gd name="connsiteX1" fmla="*/ 33820 w 105158"/>
                <a:gd name="connsiteY1" fmla="*/ 548 h 282112"/>
                <a:gd name="connsiteX2" fmla="*/ 71258 w 105158"/>
                <a:gd name="connsiteY2" fmla="*/ 45925 h 282112"/>
                <a:gd name="connsiteX3" fmla="*/ 104135 w 105158"/>
                <a:gd name="connsiteY3" fmla="*/ 254074 h 282112"/>
                <a:gd name="connsiteX4" fmla="*/ 90186 w 105158"/>
                <a:gd name="connsiteY4" fmla="*/ 281095 h 282112"/>
                <a:gd name="connsiteX5" fmla="*/ 80443 w 105158"/>
                <a:gd name="connsiteY5" fmla="*/ 281872 h 282112"/>
                <a:gd name="connsiteX6" fmla="*/ 16575 w 105158"/>
                <a:gd name="connsiteY6" fmla="*/ 272261 h 28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158" h="282112">
                  <a:moveTo>
                    <a:pt x="0" y="8942"/>
                  </a:moveTo>
                  <a:cubicBezTo>
                    <a:pt x="0" y="8942"/>
                    <a:pt x="5627" y="-2615"/>
                    <a:pt x="33820" y="548"/>
                  </a:cubicBezTo>
                  <a:cubicBezTo>
                    <a:pt x="62013" y="3711"/>
                    <a:pt x="69951" y="29046"/>
                    <a:pt x="71258" y="45925"/>
                  </a:cubicBezTo>
                  <a:cubicBezTo>
                    <a:pt x="72323" y="59489"/>
                    <a:pt x="82968" y="188655"/>
                    <a:pt x="104135" y="254074"/>
                  </a:cubicBezTo>
                  <a:cubicBezTo>
                    <a:pt x="107745" y="265388"/>
                    <a:pt x="101500" y="277485"/>
                    <a:pt x="90186" y="281095"/>
                  </a:cubicBezTo>
                  <a:cubicBezTo>
                    <a:pt x="87041" y="282098"/>
                    <a:pt x="83707" y="282364"/>
                    <a:pt x="80443" y="281872"/>
                  </a:cubicBezTo>
                  <a:lnTo>
                    <a:pt x="16575" y="272261"/>
                  </a:ln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6" name="任意多边形: 形状 3295"/>
            <p:cNvSpPr/>
            <p:nvPr/>
          </p:nvSpPr>
          <p:spPr>
            <a:xfrm>
              <a:off x="8134090" y="5370610"/>
              <a:ext cx="55285" cy="43179"/>
            </a:xfrm>
            <a:custGeom>
              <a:avLst/>
              <a:gdLst>
                <a:gd name="connsiteX0" fmla="*/ 0 w 55285"/>
                <a:gd name="connsiteY0" fmla="*/ 3338 h 43179"/>
                <a:gd name="connsiteX1" fmla="*/ 45894 w 55285"/>
                <a:gd name="connsiteY1" fmla="*/ 8235 h 43179"/>
                <a:gd name="connsiteX2" fmla="*/ 52767 w 55285"/>
                <a:gd name="connsiteY2" fmla="*/ 43180 h 4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285" h="43179">
                  <a:moveTo>
                    <a:pt x="0" y="3338"/>
                  </a:moveTo>
                  <a:cubicBezTo>
                    <a:pt x="0" y="3338"/>
                    <a:pt x="30078" y="-6789"/>
                    <a:pt x="45894" y="8235"/>
                  </a:cubicBezTo>
                  <a:cubicBezTo>
                    <a:pt x="61709" y="23259"/>
                    <a:pt x="52767" y="43180"/>
                    <a:pt x="52767" y="43180"/>
                  </a:cubicBez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7" name="任意多边形: 形状 3296"/>
            <p:cNvSpPr/>
            <p:nvPr/>
          </p:nvSpPr>
          <p:spPr>
            <a:xfrm>
              <a:off x="8039262" y="5373945"/>
              <a:ext cx="158976" cy="159430"/>
            </a:xfrm>
            <a:custGeom>
              <a:avLst/>
              <a:gdLst>
                <a:gd name="connsiteX0" fmla="*/ 0 w 158976"/>
                <a:gd name="connsiteY0" fmla="*/ 59279 h 159430"/>
                <a:gd name="connsiteX1" fmla="*/ 107268 w 158976"/>
                <a:gd name="connsiteY1" fmla="*/ 612 h 159430"/>
                <a:gd name="connsiteX2" fmla="*/ 150121 w 158976"/>
                <a:gd name="connsiteY2" fmla="*/ 28471 h 159430"/>
                <a:gd name="connsiteX3" fmla="*/ 128588 w 158976"/>
                <a:gd name="connsiteY3" fmla="*/ 159431 h 159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976" h="159430">
                  <a:moveTo>
                    <a:pt x="0" y="59279"/>
                  </a:moveTo>
                  <a:cubicBezTo>
                    <a:pt x="0" y="59279"/>
                    <a:pt x="547" y="-7022"/>
                    <a:pt x="107268" y="612"/>
                  </a:cubicBezTo>
                  <a:cubicBezTo>
                    <a:pt x="125435" y="1784"/>
                    <a:pt x="141677" y="12342"/>
                    <a:pt x="150121" y="28471"/>
                  </a:cubicBezTo>
                  <a:cubicBezTo>
                    <a:pt x="162285" y="51950"/>
                    <a:pt x="167365" y="93221"/>
                    <a:pt x="128588" y="159431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8" name="任意多边形: 形状 3297"/>
            <p:cNvSpPr/>
            <p:nvPr/>
          </p:nvSpPr>
          <p:spPr>
            <a:xfrm>
              <a:off x="8046257" y="5533406"/>
              <a:ext cx="128070" cy="191786"/>
            </a:xfrm>
            <a:custGeom>
              <a:avLst/>
              <a:gdLst>
                <a:gd name="connsiteX0" fmla="*/ 128070 w 128070"/>
                <a:gd name="connsiteY0" fmla="*/ 94464 h 191786"/>
                <a:gd name="connsiteX1" fmla="*/ 104044 w 128070"/>
                <a:gd name="connsiteY1" fmla="*/ 188441 h 191786"/>
                <a:gd name="connsiteX2" fmla="*/ 34580 w 128070"/>
                <a:gd name="connsiteY2" fmla="*/ 191787 h 191786"/>
                <a:gd name="connsiteX3" fmla="*/ 0 w 128070"/>
                <a:gd name="connsiteY3" fmla="*/ 140084 h 191786"/>
                <a:gd name="connsiteX4" fmla="*/ 36496 w 128070"/>
                <a:gd name="connsiteY4" fmla="*/ 47141 h 191786"/>
                <a:gd name="connsiteX5" fmla="*/ 36496 w 128070"/>
                <a:gd name="connsiteY5" fmla="*/ 46380 h 191786"/>
                <a:gd name="connsiteX6" fmla="*/ 34854 w 128070"/>
                <a:gd name="connsiteY6" fmla="*/ 26460 h 191786"/>
                <a:gd name="connsiteX7" fmla="*/ 84154 w 128070"/>
                <a:gd name="connsiteY7" fmla="*/ 11435 h 191786"/>
                <a:gd name="connsiteX8" fmla="*/ 121683 w 128070"/>
                <a:gd name="connsiteY8" fmla="*/ 0 h 191786"/>
                <a:gd name="connsiteX9" fmla="*/ 120010 w 128070"/>
                <a:gd name="connsiteY9" fmla="*/ 63868 h 191786"/>
                <a:gd name="connsiteX10" fmla="*/ 128070 w 128070"/>
                <a:gd name="connsiteY10" fmla="*/ 94464 h 19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070" h="191786">
                  <a:moveTo>
                    <a:pt x="128070" y="94464"/>
                  </a:moveTo>
                  <a:lnTo>
                    <a:pt x="104044" y="188441"/>
                  </a:lnTo>
                  <a:lnTo>
                    <a:pt x="34580" y="191787"/>
                  </a:lnTo>
                  <a:lnTo>
                    <a:pt x="0" y="140084"/>
                  </a:lnTo>
                  <a:cubicBezTo>
                    <a:pt x="32329" y="115571"/>
                    <a:pt x="36891" y="72627"/>
                    <a:pt x="36496" y="47141"/>
                  </a:cubicBezTo>
                  <a:cubicBezTo>
                    <a:pt x="36496" y="46897"/>
                    <a:pt x="36496" y="46654"/>
                    <a:pt x="36496" y="46380"/>
                  </a:cubicBezTo>
                  <a:cubicBezTo>
                    <a:pt x="36394" y="39711"/>
                    <a:pt x="35845" y="33056"/>
                    <a:pt x="34854" y="26460"/>
                  </a:cubicBezTo>
                  <a:lnTo>
                    <a:pt x="84154" y="11435"/>
                  </a:lnTo>
                  <a:lnTo>
                    <a:pt x="121683" y="0"/>
                  </a:lnTo>
                  <a:cubicBezTo>
                    <a:pt x="118738" y="21160"/>
                    <a:pt x="118177" y="42583"/>
                    <a:pt x="120010" y="63868"/>
                  </a:cubicBezTo>
                  <a:cubicBezTo>
                    <a:pt x="122383" y="86617"/>
                    <a:pt x="128070" y="94464"/>
                    <a:pt x="128070" y="94464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9" name="任意多边形: 形状 3298"/>
            <p:cNvSpPr/>
            <p:nvPr/>
          </p:nvSpPr>
          <p:spPr>
            <a:xfrm>
              <a:off x="7992394" y="5621443"/>
              <a:ext cx="260429" cy="492462"/>
            </a:xfrm>
            <a:custGeom>
              <a:avLst/>
              <a:gdLst>
                <a:gd name="connsiteX0" fmla="*/ 252066 w 260429"/>
                <a:gd name="connsiteY0" fmla="*/ 492463 h 492462"/>
                <a:gd name="connsiteX1" fmla="*/ 0 w 260429"/>
                <a:gd name="connsiteY1" fmla="*/ 492159 h 492462"/>
                <a:gd name="connsiteX2" fmla="*/ 13960 w 260429"/>
                <a:gd name="connsiteY2" fmla="*/ 267738 h 492462"/>
                <a:gd name="connsiteX3" fmla="*/ 14812 w 260429"/>
                <a:gd name="connsiteY3" fmla="*/ 131426 h 492462"/>
                <a:gd name="connsiteX4" fmla="*/ 57846 w 260429"/>
                <a:gd name="connsiteY4" fmla="*/ 12023 h 492462"/>
                <a:gd name="connsiteX5" fmla="*/ 75091 w 260429"/>
                <a:gd name="connsiteY5" fmla="*/ 5940 h 492462"/>
                <a:gd name="connsiteX6" fmla="*/ 254530 w 260429"/>
                <a:gd name="connsiteY6" fmla="*/ 22181 h 492462"/>
                <a:gd name="connsiteX7" fmla="*/ 226884 w 260429"/>
                <a:gd name="connsiteY7" fmla="*/ 245962 h 492462"/>
                <a:gd name="connsiteX8" fmla="*/ 252066 w 260429"/>
                <a:gd name="connsiteY8" fmla="*/ 492463 h 49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429" h="492462">
                  <a:moveTo>
                    <a:pt x="252066" y="492463"/>
                  </a:moveTo>
                  <a:lnTo>
                    <a:pt x="0" y="492159"/>
                  </a:lnTo>
                  <a:cubicBezTo>
                    <a:pt x="0" y="492159"/>
                    <a:pt x="31356" y="323121"/>
                    <a:pt x="13960" y="267738"/>
                  </a:cubicBezTo>
                  <a:cubicBezTo>
                    <a:pt x="-3436" y="212356"/>
                    <a:pt x="14812" y="131426"/>
                    <a:pt x="14812" y="131426"/>
                  </a:cubicBezTo>
                  <a:cubicBezTo>
                    <a:pt x="40116" y="71268"/>
                    <a:pt x="46563" y="14973"/>
                    <a:pt x="57846" y="12023"/>
                  </a:cubicBezTo>
                  <a:cubicBezTo>
                    <a:pt x="63929" y="10411"/>
                    <a:pt x="69008" y="7065"/>
                    <a:pt x="75091" y="5940"/>
                  </a:cubicBezTo>
                  <a:cubicBezTo>
                    <a:pt x="174117" y="-13859"/>
                    <a:pt x="254530" y="22181"/>
                    <a:pt x="254530" y="22181"/>
                  </a:cubicBezTo>
                  <a:cubicBezTo>
                    <a:pt x="276762" y="77989"/>
                    <a:pt x="229165" y="119929"/>
                    <a:pt x="226884" y="245962"/>
                  </a:cubicBezTo>
                  <a:cubicBezTo>
                    <a:pt x="224664" y="369775"/>
                    <a:pt x="252066" y="492463"/>
                    <a:pt x="252066" y="492463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0" name="任意多边形: 形状 3299"/>
            <p:cNvSpPr/>
            <p:nvPr/>
          </p:nvSpPr>
          <p:spPr>
            <a:xfrm>
              <a:off x="7729106" y="5624829"/>
              <a:ext cx="533843" cy="330861"/>
            </a:xfrm>
            <a:custGeom>
              <a:avLst/>
              <a:gdLst>
                <a:gd name="connsiteX0" fmla="*/ 525239 w 533843"/>
                <a:gd name="connsiteY0" fmla="*/ 22719 h 330861"/>
                <a:gd name="connsiteX1" fmla="*/ 446985 w 533843"/>
                <a:gd name="connsiteY1" fmla="*/ 0 h 330861"/>
                <a:gd name="connsiteX2" fmla="*/ 365021 w 533843"/>
                <a:gd name="connsiteY2" fmla="*/ 31539 h 330861"/>
                <a:gd name="connsiteX3" fmla="*/ 342302 w 533843"/>
                <a:gd name="connsiteY3" fmla="*/ 1642 h 330861"/>
                <a:gd name="connsiteX4" fmla="*/ 337801 w 533843"/>
                <a:gd name="connsiteY4" fmla="*/ 2646 h 330861"/>
                <a:gd name="connsiteX5" fmla="*/ 318245 w 533843"/>
                <a:gd name="connsiteY5" fmla="*/ 17518 h 330861"/>
                <a:gd name="connsiteX6" fmla="*/ 318671 w 533843"/>
                <a:gd name="connsiteY6" fmla="*/ 8759 h 330861"/>
                <a:gd name="connsiteX7" fmla="*/ 168672 w 533843"/>
                <a:gd name="connsiteY7" fmla="*/ 175607 h 330861"/>
                <a:gd name="connsiteX8" fmla="*/ 141300 w 533843"/>
                <a:gd name="connsiteY8" fmla="*/ 175941 h 330861"/>
                <a:gd name="connsiteX9" fmla="*/ 6083 w 533843"/>
                <a:gd name="connsiteY9" fmla="*/ 162225 h 330861"/>
                <a:gd name="connsiteX10" fmla="*/ 3041 w 533843"/>
                <a:gd name="connsiteY10" fmla="*/ 171349 h 330861"/>
                <a:gd name="connsiteX11" fmla="*/ 0 w 533843"/>
                <a:gd name="connsiteY11" fmla="*/ 192638 h 330861"/>
                <a:gd name="connsiteX12" fmla="*/ 92456 w 533843"/>
                <a:gd name="connsiteY12" fmla="*/ 228830 h 330861"/>
                <a:gd name="connsiteX13" fmla="*/ 143734 w 533843"/>
                <a:gd name="connsiteY13" fmla="*/ 242942 h 330861"/>
                <a:gd name="connsiteX14" fmla="*/ 187377 w 533843"/>
                <a:gd name="connsiteY14" fmla="*/ 249481 h 330861"/>
                <a:gd name="connsiteX15" fmla="*/ 263653 w 533843"/>
                <a:gd name="connsiteY15" fmla="*/ 200515 h 330861"/>
                <a:gd name="connsiteX16" fmla="*/ 258756 w 533843"/>
                <a:gd name="connsiteY16" fmla="*/ 243459 h 330861"/>
                <a:gd name="connsiteX17" fmla="*/ 257905 w 533843"/>
                <a:gd name="connsiteY17" fmla="*/ 300058 h 330861"/>
                <a:gd name="connsiteX18" fmla="*/ 489046 w 533843"/>
                <a:gd name="connsiteY18" fmla="*/ 323720 h 330861"/>
                <a:gd name="connsiteX19" fmla="*/ 503433 w 533843"/>
                <a:gd name="connsiteY19" fmla="*/ 304803 h 330861"/>
                <a:gd name="connsiteX20" fmla="*/ 533633 w 533843"/>
                <a:gd name="connsiteY20" fmla="*/ 73965 h 330861"/>
                <a:gd name="connsiteX21" fmla="*/ 525239 w 533843"/>
                <a:gd name="connsiteY21" fmla="*/ 22719 h 3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3843" h="330861">
                  <a:moveTo>
                    <a:pt x="525239" y="22719"/>
                  </a:moveTo>
                  <a:cubicBezTo>
                    <a:pt x="513073" y="365"/>
                    <a:pt x="446985" y="0"/>
                    <a:pt x="446985" y="0"/>
                  </a:cubicBezTo>
                  <a:cubicBezTo>
                    <a:pt x="440903" y="7573"/>
                    <a:pt x="406961" y="31782"/>
                    <a:pt x="365021" y="31539"/>
                  </a:cubicBezTo>
                  <a:cubicBezTo>
                    <a:pt x="323081" y="31295"/>
                    <a:pt x="342302" y="1642"/>
                    <a:pt x="342302" y="1642"/>
                  </a:cubicBezTo>
                  <a:cubicBezTo>
                    <a:pt x="340773" y="1833"/>
                    <a:pt x="339266" y="2170"/>
                    <a:pt x="337801" y="2646"/>
                  </a:cubicBezTo>
                  <a:cubicBezTo>
                    <a:pt x="329877" y="5418"/>
                    <a:pt x="323033" y="10623"/>
                    <a:pt x="318245" y="17518"/>
                  </a:cubicBezTo>
                  <a:cubicBezTo>
                    <a:pt x="318519" y="12013"/>
                    <a:pt x="318671" y="8759"/>
                    <a:pt x="318671" y="8759"/>
                  </a:cubicBezTo>
                  <a:cubicBezTo>
                    <a:pt x="318671" y="8759"/>
                    <a:pt x="257054" y="25578"/>
                    <a:pt x="168672" y="175607"/>
                  </a:cubicBezTo>
                  <a:cubicBezTo>
                    <a:pt x="166057" y="180047"/>
                    <a:pt x="158605" y="179317"/>
                    <a:pt x="141300" y="175941"/>
                  </a:cubicBezTo>
                  <a:cubicBezTo>
                    <a:pt x="119220" y="171653"/>
                    <a:pt x="74117" y="172200"/>
                    <a:pt x="6083" y="162225"/>
                  </a:cubicBezTo>
                  <a:cubicBezTo>
                    <a:pt x="6083" y="162225"/>
                    <a:pt x="3741" y="163898"/>
                    <a:pt x="3041" y="171349"/>
                  </a:cubicBezTo>
                  <a:cubicBezTo>
                    <a:pt x="2721" y="178527"/>
                    <a:pt x="1703" y="185658"/>
                    <a:pt x="0" y="192638"/>
                  </a:cubicBezTo>
                  <a:cubicBezTo>
                    <a:pt x="30087" y="206496"/>
                    <a:pt x="60958" y="218581"/>
                    <a:pt x="92456" y="228830"/>
                  </a:cubicBezTo>
                  <a:cubicBezTo>
                    <a:pt x="109305" y="234183"/>
                    <a:pt x="126915" y="239171"/>
                    <a:pt x="143734" y="242942"/>
                  </a:cubicBezTo>
                  <a:cubicBezTo>
                    <a:pt x="158072" y="246340"/>
                    <a:pt x="172672" y="248527"/>
                    <a:pt x="187377" y="249481"/>
                  </a:cubicBezTo>
                  <a:cubicBezTo>
                    <a:pt x="187376" y="249481"/>
                    <a:pt x="222504" y="235977"/>
                    <a:pt x="263653" y="200515"/>
                  </a:cubicBezTo>
                  <a:cubicBezTo>
                    <a:pt x="260277" y="224420"/>
                    <a:pt x="258605" y="241543"/>
                    <a:pt x="258756" y="243459"/>
                  </a:cubicBezTo>
                  <a:cubicBezTo>
                    <a:pt x="259604" y="262326"/>
                    <a:pt x="259320" y="281226"/>
                    <a:pt x="257905" y="300058"/>
                  </a:cubicBezTo>
                  <a:cubicBezTo>
                    <a:pt x="257905" y="300058"/>
                    <a:pt x="436523" y="348720"/>
                    <a:pt x="489046" y="323720"/>
                  </a:cubicBezTo>
                  <a:cubicBezTo>
                    <a:pt x="497745" y="319614"/>
                    <a:pt x="502976" y="313471"/>
                    <a:pt x="503433" y="304803"/>
                  </a:cubicBezTo>
                  <a:cubicBezTo>
                    <a:pt x="508603" y="207480"/>
                    <a:pt x="531413" y="128405"/>
                    <a:pt x="533633" y="73965"/>
                  </a:cubicBezTo>
                  <a:cubicBezTo>
                    <a:pt x="534576" y="53254"/>
                    <a:pt x="532446" y="36040"/>
                    <a:pt x="525239" y="22719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1" name="任意多边形: 形状 3300"/>
            <p:cNvSpPr/>
            <p:nvPr/>
          </p:nvSpPr>
          <p:spPr>
            <a:xfrm>
              <a:off x="8167089" y="5751762"/>
              <a:ext cx="73338" cy="196816"/>
            </a:xfrm>
            <a:custGeom>
              <a:avLst/>
              <a:gdLst>
                <a:gd name="connsiteX0" fmla="*/ 11466 w 73338"/>
                <a:gd name="connsiteY0" fmla="*/ 2171 h 196816"/>
                <a:gd name="connsiteX1" fmla="*/ 71180 w 73338"/>
                <a:gd name="connsiteY1" fmla="*/ 33517 h 196816"/>
                <a:gd name="connsiteX2" fmla="*/ 73236 w 73338"/>
                <a:gd name="connsiteY2" fmla="*/ 50832 h 196816"/>
                <a:gd name="connsiteX3" fmla="*/ 65510 w 73338"/>
                <a:gd name="connsiteY3" fmla="*/ 177899 h 196816"/>
                <a:gd name="connsiteX4" fmla="*/ 51124 w 73338"/>
                <a:gd name="connsiteY4" fmla="*/ 196817 h 196816"/>
                <a:gd name="connsiteX5" fmla="*/ 0 w 73338"/>
                <a:gd name="connsiteY5" fmla="*/ 90735 h 196816"/>
                <a:gd name="connsiteX6" fmla="*/ 11466 w 73338"/>
                <a:gd name="connsiteY6" fmla="*/ 2201 h 19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38" h="196816">
                  <a:moveTo>
                    <a:pt x="11466" y="2171"/>
                  </a:moveTo>
                  <a:cubicBezTo>
                    <a:pt x="36611" y="-5663"/>
                    <a:pt x="63346" y="8371"/>
                    <a:pt x="71180" y="33517"/>
                  </a:cubicBezTo>
                  <a:cubicBezTo>
                    <a:pt x="72924" y="39113"/>
                    <a:pt x="73621" y="44983"/>
                    <a:pt x="73236" y="50832"/>
                  </a:cubicBezTo>
                  <a:cubicBezTo>
                    <a:pt x="71106" y="83709"/>
                    <a:pt x="68491" y="122060"/>
                    <a:pt x="65510" y="177899"/>
                  </a:cubicBezTo>
                  <a:cubicBezTo>
                    <a:pt x="65054" y="186567"/>
                    <a:pt x="59823" y="192711"/>
                    <a:pt x="51124" y="196817"/>
                  </a:cubicBezTo>
                  <a:lnTo>
                    <a:pt x="0" y="90735"/>
                  </a:lnTo>
                  <a:lnTo>
                    <a:pt x="11466" y="2201"/>
                  </a:ln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2" name="任意多边形: 形状 3301"/>
            <p:cNvSpPr/>
            <p:nvPr/>
          </p:nvSpPr>
          <p:spPr>
            <a:xfrm>
              <a:off x="7981353" y="5626045"/>
              <a:ext cx="276901" cy="498900"/>
            </a:xfrm>
            <a:custGeom>
              <a:avLst/>
              <a:gdLst>
                <a:gd name="connsiteX0" fmla="*/ 276733 w 276901"/>
                <a:gd name="connsiteY0" fmla="*/ 482751 h 498900"/>
                <a:gd name="connsiteX1" fmla="*/ 252402 w 276901"/>
                <a:gd name="connsiteY1" fmla="*/ 305654 h 498900"/>
                <a:gd name="connsiteX2" fmla="*/ 249361 w 276901"/>
                <a:gd name="connsiteY2" fmla="*/ 298690 h 498900"/>
                <a:gd name="connsiteX3" fmla="*/ 215541 w 276901"/>
                <a:gd name="connsiteY3" fmla="*/ 94008 h 498900"/>
                <a:gd name="connsiteX4" fmla="*/ 198266 w 276901"/>
                <a:gd name="connsiteY4" fmla="*/ 76094 h 498900"/>
                <a:gd name="connsiteX5" fmla="*/ 231721 w 276901"/>
                <a:gd name="connsiteY5" fmla="*/ 2159 h 498900"/>
                <a:gd name="connsiteX6" fmla="*/ 225394 w 276901"/>
                <a:gd name="connsiteY6" fmla="*/ 1156 h 498900"/>
                <a:gd name="connsiteX7" fmla="*/ 215601 w 276901"/>
                <a:gd name="connsiteY7" fmla="*/ 0 h 498900"/>
                <a:gd name="connsiteX8" fmla="*/ 177676 w 276901"/>
                <a:gd name="connsiteY8" fmla="*/ 76216 h 498900"/>
                <a:gd name="connsiteX9" fmla="*/ 176946 w 276901"/>
                <a:gd name="connsiteY9" fmla="*/ 76216 h 498900"/>
                <a:gd name="connsiteX10" fmla="*/ 48115 w 276901"/>
                <a:gd name="connsiteY10" fmla="*/ 76216 h 498900"/>
                <a:gd name="connsiteX11" fmla="*/ 52190 w 276901"/>
                <a:gd name="connsiteY11" fmla="*/ 76216 h 498900"/>
                <a:gd name="connsiteX12" fmla="*/ 85645 w 276901"/>
                <a:gd name="connsiteY12" fmla="*/ 1429 h 498900"/>
                <a:gd name="connsiteX13" fmla="*/ 66545 w 276901"/>
                <a:gd name="connsiteY13" fmla="*/ 7512 h 498900"/>
                <a:gd name="connsiteX14" fmla="*/ 32239 w 276901"/>
                <a:gd name="connsiteY14" fmla="*/ 74178 h 498900"/>
                <a:gd name="connsiteX15" fmla="*/ 19527 w 276901"/>
                <a:gd name="connsiteY15" fmla="*/ 87043 h 498900"/>
                <a:gd name="connsiteX16" fmla="*/ 12380 w 276901"/>
                <a:gd name="connsiteY16" fmla="*/ 170224 h 498900"/>
                <a:gd name="connsiteX17" fmla="*/ 2617 w 276901"/>
                <a:gd name="connsiteY17" fmla="*/ 284183 h 498900"/>
                <a:gd name="connsiteX18" fmla="*/ 396 w 276901"/>
                <a:gd name="connsiteY18" fmla="*/ 484911 h 498900"/>
                <a:gd name="connsiteX19" fmla="*/ 14143 w 276901"/>
                <a:gd name="connsiteY19" fmla="*/ 498901 h 498900"/>
                <a:gd name="connsiteX20" fmla="*/ 263229 w 276901"/>
                <a:gd name="connsiteY20" fmla="*/ 498901 h 498900"/>
                <a:gd name="connsiteX21" fmla="*/ 276897 w 276901"/>
                <a:gd name="connsiteY21" fmla="*/ 484596 h 498900"/>
                <a:gd name="connsiteX22" fmla="*/ 276733 w 276901"/>
                <a:gd name="connsiteY22" fmla="*/ 482751 h 49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76901" h="498900">
                  <a:moveTo>
                    <a:pt x="276733" y="482751"/>
                  </a:moveTo>
                  <a:lnTo>
                    <a:pt x="252402" y="305654"/>
                  </a:lnTo>
                  <a:cubicBezTo>
                    <a:pt x="252050" y="303097"/>
                    <a:pt x="250998" y="300686"/>
                    <a:pt x="249361" y="298690"/>
                  </a:cubicBezTo>
                  <a:cubicBezTo>
                    <a:pt x="218795" y="260186"/>
                    <a:pt x="215632" y="139902"/>
                    <a:pt x="215541" y="94008"/>
                  </a:cubicBezTo>
                  <a:cubicBezTo>
                    <a:pt x="215660" y="84313"/>
                    <a:pt x="207958" y="76327"/>
                    <a:pt x="198266" y="76094"/>
                  </a:cubicBezTo>
                  <a:cubicBezTo>
                    <a:pt x="198965" y="74026"/>
                    <a:pt x="217396" y="17548"/>
                    <a:pt x="231721" y="2159"/>
                  </a:cubicBezTo>
                  <a:lnTo>
                    <a:pt x="225394" y="1156"/>
                  </a:lnTo>
                  <a:cubicBezTo>
                    <a:pt x="221867" y="608"/>
                    <a:pt x="215601" y="0"/>
                    <a:pt x="215601" y="0"/>
                  </a:cubicBezTo>
                  <a:cubicBezTo>
                    <a:pt x="215601" y="0"/>
                    <a:pt x="189294" y="37165"/>
                    <a:pt x="177676" y="76216"/>
                  </a:cubicBezTo>
                  <a:lnTo>
                    <a:pt x="176946" y="76216"/>
                  </a:lnTo>
                  <a:cubicBezTo>
                    <a:pt x="134164" y="81481"/>
                    <a:pt x="90898" y="81481"/>
                    <a:pt x="48115" y="76216"/>
                  </a:cubicBezTo>
                  <a:lnTo>
                    <a:pt x="52190" y="76216"/>
                  </a:lnTo>
                  <a:cubicBezTo>
                    <a:pt x="52190" y="76216"/>
                    <a:pt x="71138" y="18704"/>
                    <a:pt x="85645" y="1429"/>
                  </a:cubicBezTo>
                  <a:cubicBezTo>
                    <a:pt x="79163" y="3075"/>
                    <a:pt x="72786" y="5106"/>
                    <a:pt x="66545" y="7512"/>
                  </a:cubicBezTo>
                  <a:cubicBezTo>
                    <a:pt x="57421" y="20438"/>
                    <a:pt x="40877" y="45407"/>
                    <a:pt x="32239" y="74178"/>
                  </a:cubicBezTo>
                  <a:cubicBezTo>
                    <a:pt x="25421" y="74770"/>
                    <a:pt x="20037" y="80218"/>
                    <a:pt x="19527" y="87043"/>
                  </a:cubicBezTo>
                  <a:lnTo>
                    <a:pt x="12380" y="170224"/>
                  </a:lnTo>
                  <a:lnTo>
                    <a:pt x="2617" y="284183"/>
                  </a:lnTo>
                  <a:cubicBezTo>
                    <a:pt x="-881" y="309395"/>
                    <a:pt x="1" y="441237"/>
                    <a:pt x="396" y="484911"/>
                  </a:cubicBezTo>
                  <a:cubicBezTo>
                    <a:pt x="362" y="492557"/>
                    <a:pt x="6498" y="498801"/>
                    <a:pt x="14143" y="498901"/>
                  </a:cubicBezTo>
                  <a:lnTo>
                    <a:pt x="263229" y="498901"/>
                  </a:lnTo>
                  <a:cubicBezTo>
                    <a:pt x="270954" y="498725"/>
                    <a:pt x="277073" y="492321"/>
                    <a:pt x="276897" y="484596"/>
                  </a:cubicBezTo>
                  <a:cubicBezTo>
                    <a:pt x="276883" y="483978"/>
                    <a:pt x="276828" y="483362"/>
                    <a:pt x="276733" y="482751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3" name="任意多边形: 形状 3302"/>
            <p:cNvSpPr/>
            <p:nvPr/>
          </p:nvSpPr>
          <p:spPr>
            <a:xfrm>
              <a:off x="8081658" y="5533345"/>
              <a:ext cx="86191" cy="63868"/>
            </a:xfrm>
            <a:custGeom>
              <a:avLst/>
              <a:gdLst>
                <a:gd name="connsiteX0" fmla="*/ 84519 w 86191"/>
                <a:gd name="connsiteY0" fmla="*/ 63868 h 63868"/>
                <a:gd name="connsiteX1" fmla="*/ 1034 w 86191"/>
                <a:gd name="connsiteY1" fmla="*/ 47141 h 63868"/>
                <a:gd name="connsiteX2" fmla="*/ 0 w 86191"/>
                <a:gd name="connsiteY2" fmla="*/ 47141 h 63868"/>
                <a:gd name="connsiteX3" fmla="*/ 1004 w 86191"/>
                <a:gd name="connsiteY3" fmla="*/ 46380 h 63868"/>
                <a:gd name="connsiteX4" fmla="*/ 48661 w 86191"/>
                <a:gd name="connsiteY4" fmla="*/ 11435 h 63868"/>
                <a:gd name="connsiteX5" fmla="*/ 86192 w 86191"/>
                <a:gd name="connsiteY5" fmla="*/ 0 h 63868"/>
                <a:gd name="connsiteX6" fmla="*/ 84519 w 86191"/>
                <a:gd name="connsiteY6" fmla="*/ 63868 h 6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191" h="63868">
                  <a:moveTo>
                    <a:pt x="84519" y="63868"/>
                  </a:moveTo>
                  <a:cubicBezTo>
                    <a:pt x="54683" y="47932"/>
                    <a:pt x="8485" y="47141"/>
                    <a:pt x="1034" y="47141"/>
                  </a:cubicBezTo>
                  <a:lnTo>
                    <a:pt x="0" y="47141"/>
                  </a:lnTo>
                  <a:lnTo>
                    <a:pt x="1004" y="46380"/>
                  </a:lnTo>
                  <a:cubicBezTo>
                    <a:pt x="5930" y="42761"/>
                    <a:pt x="28102" y="26429"/>
                    <a:pt x="48661" y="11435"/>
                  </a:cubicBezTo>
                  <a:lnTo>
                    <a:pt x="86192" y="0"/>
                  </a:lnTo>
                  <a:cubicBezTo>
                    <a:pt x="83246" y="21160"/>
                    <a:pt x="82686" y="42583"/>
                    <a:pt x="84519" y="63868"/>
                  </a:cubicBezTo>
                  <a:close/>
                </a:path>
              </a:pathLst>
            </a:custGeom>
            <a:solidFill>
              <a:srgbClr val="D68D5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4" name="任意多边形: 形状 3303"/>
            <p:cNvSpPr/>
            <p:nvPr/>
          </p:nvSpPr>
          <p:spPr>
            <a:xfrm>
              <a:off x="8032249" y="5404277"/>
              <a:ext cx="142596" cy="177656"/>
            </a:xfrm>
            <a:custGeom>
              <a:avLst/>
              <a:gdLst>
                <a:gd name="connsiteX0" fmla="*/ 31891 w 142596"/>
                <a:gd name="connsiteY0" fmla="*/ 177577 h 177656"/>
                <a:gd name="connsiteX1" fmla="*/ 139797 w 142596"/>
                <a:gd name="connsiteY1" fmla="*/ 116416 h 177656"/>
                <a:gd name="connsiteX2" fmla="*/ 89281 w 142596"/>
                <a:gd name="connsiteY2" fmla="*/ 845 h 177656"/>
                <a:gd name="connsiteX3" fmla="*/ 1812 w 142596"/>
                <a:gd name="connsiteY3" fmla="*/ 41630 h 177656"/>
                <a:gd name="connsiteX4" fmla="*/ 31891 w 142596"/>
                <a:gd name="connsiteY4" fmla="*/ 177577 h 17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596" h="177656">
                  <a:moveTo>
                    <a:pt x="31891" y="177577"/>
                  </a:moveTo>
                  <a:cubicBezTo>
                    <a:pt x="31891" y="177577"/>
                    <a:pt x="137790" y="182413"/>
                    <a:pt x="139797" y="116416"/>
                  </a:cubicBezTo>
                  <a:cubicBezTo>
                    <a:pt x="141804" y="50419"/>
                    <a:pt x="156799" y="6593"/>
                    <a:pt x="89281" y="845"/>
                  </a:cubicBezTo>
                  <a:cubicBezTo>
                    <a:pt x="21763" y="-4903"/>
                    <a:pt x="7834" y="19762"/>
                    <a:pt x="1812" y="41630"/>
                  </a:cubicBezTo>
                  <a:cubicBezTo>
                    <a:pt x="-4210" y="63497"/>
                    <a:pt x="4519" y="174627"/>
                    <a:pt x="31891" y="177577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5" name="任意多边形: 形状 3304"/>
            <p:cNvSpPr/>
            <p:nvPr/>
          </p:nvSpPr>
          <p:spPr>
            <a:xfrm>
              <a:off x="8015510" y="5392560"/>
              <a:ext cx="118701" cy="103407"/>
            </a:xfrm>
            <a:custGeom>
              <a:avLst/>
              <a:gdLst>
                <a:gd name="connsiteX0" fmla="*/ 60157 w 118701"/>
                <a:gd name="connsiteY0" fmla="*/ 38536 h 103407"/>
                <a:gd name="connsiteX1" fmla="*/ 18004 w 118701"/>
                <a:gd name="connsiteY1" fmla="*/ 103407 h 103407"/>
                <a:gd name="connsiteX2" fmla="*/ 546 w 118701"/>
                <a:gd name="connsiteY2" fmla="*/ 55932 h 103407"/>
                <a:gd name="connsiteX3" fmla="*/ 68064 w 118701"/>
                <a:gd name="connsiteY3" fmla="*/ 2 h 103407"/>
                <a:gd name="connsiteX4" fmla="*/ 118702 w 118701"/>
                <a:gd name="connsiteY4" fmla="*/ 3712 h 103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01" h="103407">
                  <a:moveTo>
                    <a:pt x="60157" y="38536"/>
                  </a:moveTo>
                  <a:cubicBezTo>
                    <a:pt x="60157" y="38536"/>
                    <a:pt x="12986" y="66850"/>
                    <a:pt x="18004" y="103407"/>
                  </a:cubicBezTo>
                  <a:cubicBezTo>
                    <a:pt x="18004" y="103407"/>
                    <a:pt x="-3681" y="90208"/>
                    <a:pt x="546" y="55932"/>
                  </a:cubicBezTo>
                  <a:cubicBezTo>
                    <a:pt x="4774" y="21656"/>
                    <a:pt x="39050" y="2"/>
                    <a:pt x="68064" y="2"/>
                  </a:cubicBezTo>
                  <a:cubicBezTo>
                    <a:pt x="85013" y="-56"/>
                    <a:pt x="101943" y="1184"/>
                    <a:pt x="118702" y="3712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6" name="任意多边形: 形状 3305"/>
            <p:cNvSpPr/>
            <p:nvPr/>
          </p:nvSpPr>
          <p:spPr>
            <a:xfrm>
              <a:off x="8063950" y="5398301"/>
              <a:ext cx="115188" cy="115062"/>
            </a:xfrm>
            <a:custGeom>
              <a:avLst/>
              <a:gdLst>
                <a:gd name="connsiteX0" fmla="*/ 2926 w 115188"/>
                <a:gd name="connsiteY0" fmla="*/ 21298 h 115062"/>
                <a:gd name="connsiteX1" fmla="*/ 66582 w 115188"/>
                <a:gd name="connsiteY1" fmla="*/ 71297 h 115062"/>
                <a:gd name="connsiteX2" fmla="*/ 108370 w 115188"/>
                <a:gd name="connsiteY2" fmla="*/ 115062 h 115062"/>
                <a:gd name="connsiteX3" fmla="*/ 2926 w 115188"/>
                <a:gd name="connsiteY3" fmla="*/ 21298 h 11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188" h="115062">
                  <a:moveTo>
                    <a:pt x="2926" y="21298"/>
                  </a:moveTo>
                  <a:cubicBezTo>
                    <a:pt x="-15869" y="31273"/>
                    <a:pt x="61837" y="39546"/>
                    <a:pt x="66582" y="71297"/>
                  </a:cubicBezTo>
                  <a:cubicBezTo>
                    <a:pt x="71326" y="103049"/>
                    <a:pt x="108370" y="115062"/>
                    <a:pt x="108370" y="115062"/>
                  </a:cubicBezTo>
                  <a:cubicBezTo>
                    <a:pt x="108370" y="115062"/>
                    <a:pt x="155298" y="-59359"/>
                    <a:pt x="2926" y="21298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7" name="任意多边形: 形状 3306"/>
            <p:cNvSpPr/>
            <p:nvPr/>
          </p:nvSpPr>
          <p:spPr>
            <a:xfrm>
              <a:off x="8051427" y="5543777"/>
              <a:ext cx="31295" cy="9816"/>
            </a:xfrm>
            <a:custGeom>
              <a:avLst/>
              <a:gdLst>
                <a:gd name="connsiteX0" fmla="*/ 0 w 31295"/>
                <a:gd name="connsiteY0" fmla="*/ 2159 h 9816"/>
                <a:gd name="connsiteX1" fmla="*/ 17122 w 31295"/>
                <a:gd name="connsiteY1" fmla="*/ 9793 h 9816"/>
                <a:gd name="connsiteX2" fmla="*/ 31295 w 31295"/>
                <a:gd name="connsiteY2" fmla="*/ 3346 h 9816"/>
                <a:gd name="connsiteX3" fmla="*/ 0 w 31295"/>
                <a:gd name="connsiteY3" fmla="*/ 2159 h 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95" h="9816">
                  <a:moveTo>
                    <a:pt x="0" y="2159"/>
                  </a:moveTo>
                  <a:cubicBezTo>
                    <a:pt x="0" y="2159"/>
                    <a:pt x="791" y="8881"/>
                    <a:pt x="17122" y="9793"/>
                  </a:cubicBezTo>
                  <a:cubicBezTo>
                    <a:pt x="17122" y="9793"/>
                    <a:pt x="30839" y="10554"/>
                    <a:pt x="31295" y="3346"/>
                  </a:cubicBezTo>
                  <a:cubicBezTo>
                    <a:pt x="31295" y="3346"/>
                    <a:pt x="18795" y="-3315"/>
                    <a:pt x="0" y="2159"/>
                  </a:cubicBezTo>
                  <a:close/>
                </a:path>
              </a:pathLst>
            </a:custGeom>
            <a:solidFill>
              <a:srgbClr val="FFFFF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8" name="任意多边形: 形状 3307"/>
            <p:cNvSpPr/>
            <p:nvPr/>
          </p:nvSpPr>
          <p:spPr>
            <a:xfrm>
              <a:off x="7910887" y="5637906"/>
              <a:ext cx="355809" cy="247564"/>
            </a:xfrm>
            <a:custGeom>
              <a:avLst/>
              <a:gdLst>
                <a:gd name="connsiteX0" fmla="*/ 0 w 355809"/>
                <a:gd name="connsiteY0" fmla="*/ 187985 h 247564"/>
                <a:gd name="connsiteX1" fmla="*/ 135309 w 355809"/>
                <a:gd name="connsiteY1" fmla="*/ 239475 h 247564"/>
                <a:gd name="connsiteX2" fmla="*/ 185644 w 355809"/>
                <a:gd name="connsiteY2" fmla="*/ 247565 h 247564"/>
                <a:gd name="connsiteX3" fmla="*/ 304773 w 355809"/>
                <a:gd name="connsiteY3" fmla="*/ 154561 h 247564"/>
                <a:gd name="connsiteX4" fmla="*/ 327491 w 355809"/>
                <a:gd name="connsiteY4" fmla="*/ 0 h 247564"/>
                <a:gd name="connsiteX5" fmla="*/ 166969 w 355809"/>
                <a:gd name="connsiteY5" fmla="*/ 173660 h 247564"/>
                <a:gd name="connsiteX6" fmla="*/ 134062 w 355809"/>
                <a:gd name="connsiteY6" fmla="*/ 172930 h 247564"/>
                <a:gd name="connsiteX7" fmla="*/ 3042 w 355809"/>
                <a:gd name="connsiteY7" fmla="*/ 159640 h 247564"/>
                <a:gd name="connsiteX8" fmla="*/ 1338 w 355809"/>
                <a:gd name="connsiteY8" fmla="*/ 169433 h 247564"/>
                <a:gd name="connsiteX9" fmla="*/ 0 w 355809"/>
                <a:gd name="connsiteY9" fmla="*/ 187985 h 24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5809" h="247564">
                  <a:moveTo>
                    <a:pt x="0" y="187985"/>
                  </a:moveTo>
                  <a:cubicBezTo>
                    <a:pt x="0" y="187985"/>
                    <a:pt x="72475" y="224481"/>
                    <a:pt x="135309" y="239475"/>
                  </a:cubicBezTo>
                  <a:cubicBezTo>
                    <a:pt x="151810" y="243682"/>
                    <a:pt x="168656" y="246390"/>
                    <a:pt x="185644" y="247565"/>
                  </a:cubicBezTo>
                  <a:cubicBezTo>
                    <a:pt x="185643" y="247565"/>
                    <a:pt x="253222" y="226793"/>
                    <a:pt x="304773" y="154561"/>
                  </a:cubicBezTo>
                  <a:cubicBezTo>
                    <a:pt x="404376" y="15055"/>
                    <a:pt x="327491" y="0"/>
                    <a:pt x="327491" y="0"/>
                  </a:cubicBezTo>
                  <a:cubicBezTo>
                    <a:pt x="327491" y="0"/>
                    <a:pt x="260946" y="41514"/>
                    <a:pt x="166969" y="173660"/>
                  </a:cubicBezTo>
                  <a:cubicBezTo>
                    <a:pt x="163685" y="178283"/>
                    <a:pt x="155412" y="177249"/>
                    <a:pt x="134062" y="172930"/>
                  </a:cubicBezTo>
                  <a:cubicBezTo>
                    <a:pt x="111222" y="168308"/>
                    <a:pt x="65784" y="168855"/>
                    <a:pt x="3042" y="159640"/>
                  </a:cubicBezTo>
                  <a:cubicBezTo>
                    <a:pt x="2011" y="162807"/>
                    <a:pt x="1438" y="166104"/>
                    <a:pt x="1338" y="169433"/>
                  </a:cubicBezTo>
                  <a:cubicBezTo>
                    <a:pt x="-60" y="185856"/>
                    <a:pt x="0" y="187985"/>
                    <a:pt x="0" y="187985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9" name="任意多边形: 形状 3308"/>
            <p:cNvSpPr/>
            <p:nvPr/>
          </p:nvSpPr>
          <p:spPr>
            <a:xfrm>
              <a:off x="7655542" y="5771709"/>
              <a:ext cx="220673" cy="95940"/>
            </a:xfrm>
            <a:custGeom>
              <a:avLst/>
              <a:gdLst>
                <a:gd name="connsiteX0" fmla="*/ 214804 w 220673"/>
                <a:gd name="connsiteY0" fmla="*/ 29061 h 95940"/>
                <a:gd name="connsiteX1" fmla="*/ 79526 w 220673"/>
                <a:gd name="connsiteY1" fmla="*/ 14797 h 95940"/>
                <a:gd name="connsiteX2" fmla="*/ 62890 w 220673"/>
                <a:gd name="connsiteY2" fmla="*/ 8198 h 95940"/>
                <a:gd name="connsiteX3" fmla="*/ 2063 w 220673"/>
                <a:gd name="connsiteY3" fmla="*/ 3909 h 95940"/>
                <a:gd name="connsiteX4" fmla="*/ 45584 w 220673"/>
                <a:gd name="connsiteY4" fmla="*/ 43447 h 95940"/>
                <a:gd name="connsiteX5" fmla="*/ 73716 w 220673"/>
                <a:gd name="connsiteY5" fmla="*/ 45758 h 95940"/>
                <a:gd name="connsiteX6" fmla="*/ 165899 w 220673"/>
                <a:gd name="connsiteY6" fmla="*/ 81828 h 95940"/>
                <a:gd name="connsiteX7" fmla="*/ 217176 w 220673"/>
                <a:gd name="connsiteY7" fmla="*/ 95940 h 95940"/>
                <a:gd name="connsiteX8" fmla="*/ 214804 w 220673"/>
                <a:gd name="connsiteY8" fmla="*/ 29061 h 95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673" h="95940">
                  <a:moveTo>
                    <a:pt x="214804" y="29061"/>
                  </a:moveTo>
                  <a:cubicBezTo>
                    <a:pt x="192937" y="24803"/>
                    <a:pt x="146435" y="24469"/>
                    <a:pt x="79526" y="14797"/>
                  </a:cubicBezTo>
                  <a:cubicBezTo>
                    <a:pt x="73819" y="13027"/>
                    <a:pt x="68257" y="10820"/>
                    <a:pt x="62890" y="8198"/>
                  </a:cubicBezTo>
                  <a:cubicBezTo>
                    <a:pt x="48565" y="1020"/>
                    <a:pt x="10305" y="-3755"/>
                    <a:pt x="2063" y="3909"/>
                  </a:cubicBezTo>
                  <a:cubicBezTo>
                    <a:pt x="-6179" y="11573"/>
                    <a:pt x="10669" y="42625"/>
                    <a:pt x="45584" y="43447"/>
                  </a:cubicBezTo>
                  <a:cubicBezTo>
                    <a:pt x="55000" y="43634"/>
                    <a:pt x="64395" y="44406"/>
                    <a:pt x="73716" y="45758"/>
                  </a:cubicBezTo>
                  <a:cubicBezTo>
                    <a:pt x="103714" y="59568"/>
                    <a:pt x="134495" y="71612"/>
                    <a:pt x="165899" y="81828"/>
                  </a:cubicBezTo>
                  <a:cubicBezTo>
                    <a:pt x="182748" y="87181"/>
                    <a:pt x="200358" y="92169"/>
                    <a:pt x="217176" y="95940"/>
                  </a:cubicBezTo>
                  <a:cubicBezTo>
                    <a:pt x="222541" y="73852"/>
                    <a:pt x="221721" y="50713"/>
                    <a:pt x="214804" y="29061"/>
                  </a:cubicBezTo>
                  <a:close/>
                </a:path>
              </a:pathLst>
            </a:custGeom>
            <a:solidFill>
              <a:srgbClr val="A8633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0" name="任意多边形: 形状 3309"/>
            <p:cNvSpPr/>
            <p:nvPr/>
          </p:nvSpPr>
          <p:spPr>
            <a:xfrm>
              <a:off x="7828466" y="5711841"/>
              <a:ext cx="57937" cy="76155"/>
            </a:xfrm>
            <a:custGeom>
              <a:avLst/>
              <a:gdLst>
                <a:gd name="connsiteX0" fmla="*/ 57938 w 57937"/>
                <a:gd name="connsiteY0" fmla="*/ 0 h 76155"/>
                <a:gd name="connsiteX1" fmla="*/ 57116 w 57937"/>
                <a:gd name="connsiteY1" fmla="*/ 18795 h 76155"/>
                <a:gd name="connsiteX2" fmla="*/ 55414 w 57937"/>
                <a:gd name="connsiteY2" fmla="*/ 58059 h 76155"/>
                <a:gd name="connsiteX3" fmla="*/ 54623 w 57937"/>
                <a:gd name="connsiteY3" fmla="*/ 76155 h 76155"/>
                <a:gd name="connsiteX4" fmla="*/ 4745 w 57937"/>
                <a:gd name="connsiteY4" fmla="*/ 76155 h 76155"/>
                <a:gd name="connsiteX5" fmla="*/ 3620 w 57937"/>
                <a:gd name="connsiteY5" fmla="*/ 58059 h 76155"/>
                <a:gd name="connsiteX6" fmla="*/ 1187 w 57937"/>
                <a:gd name="connsiteY6" fmla="*/ 18795 h 76155"/>
                <a:gd name="connsiteX7" fmla="*/ 0 w 57937"/>
                <a:gd name="connsiteY7" fmla="*/ 0 h 76155"/>
                <a:gd name="connsiteX8" fmla="*/ 57938 w 57937"/>
                <a:gd name="connsiteY8" fmla="*/ 0 h 7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937" h="76155">
                  <a:moveTo>
                    <a:pt x="57938" y="0"/>
                  </a:moveTo>
                  <a:lnTo>
                    <a:pt x="57116" y="18795"/>
                  </a:lnTo>
                  <a:lnTo>
                    <a:pt x="55414" y="58059"/>
                  </a:lnTo>
                  <a:lnTo>
                    <a:pt x="54623" y="76155"/>
                  </a:lnTo>
                  <a:lnTo>
                    <a:pt x="4745" y="76155"/>
                  </a:lnTo>
                  <a:lnTo>
                    <a:pt x="3620" y="58059"/>
                  </a:lnTo>
                  <a:lnTo>
                    <a:pt x="1187" y="18795"/>
                  </a:lnTo>
                  <a:lnTo>
                    <a:pt x="0" y="0"/>
                  </a:lnTo>
                  <a:lnTo>
                    <a:pt x="57938" y="0"/>
                  </a:ln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1" name="任意多边形: 形状 3310"/>
            <p:cNvSpPr/>
            <p:nvPr/>
          </p:nvSpPr>
          <p:spPr>
            <a:xfrm>
              <a:off x="7825851" y="5699129"/>
              <a:ext cx="63168" cy="12712"/>
            </a:xfrm>
            <a:custGeom>
              <a:avLst/>
              <a:gdLst>
                <a:gd name="connsiteX0" fmla="*/ 61526 w 63168"/>
                <a:gd name="connsiteY0" fmla="*/ 0 h 12712"/>
                <a:gd name="connsiteX1" fmla="*/ 2433 w 63168"/>
                <a:gd name="connsiteY1" fmla="*/ 0 h 12712"/>
                <a:gd name="connsiteX2" fmla="*/ 0 w 63168"/>
                <a:gd name="connsiteY2" fmla="*/ 12713 h 12712"/>
                <a:gd name="connsiteX3" fmla="*/ 63169 w 63168"/>
                <a:gd name="connsiteY3" fmla="*/ 12713 h 12712"/>
                <a:gd name="connsiteX4" fmla="*/ 61526 w 63168"/>
                <a:gd name="connsiteY4" fmla="*/ 0 h 12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68" h="12712">
                  <a:moveTo>
                    <a:pt x="61526" y="0"/>
                  </a:moveTo>
                  <a:lnTo>
                    <a:pt x="2433" y="0"/>
                  </a:lnTo>
                  <a:lnTo>
                    <a:pt x="0" y="12713"/>
                  </a:lnTo>
                  <a:lnTo>
                    <a:pt x="63169" y="12713"/>
                  </a:lnTo>
                  <a:lnTo>
                    <a:pt x="61526" y="0"/>
                  </a:lnTo>
                  <a:close/>
                </a:path>
              </a:pathLst>
            </a:custGeom>
            <a:solidFill>
              <a:srgbClr val="DCE3F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2" name="任意多边形: 形状 3311"/>
            <p:cNvSpPr/>
            <p:nvPr/>
          </p:nvSpPr>
          <p:spPr>
            <a:xfrm>
              <a:off x="7829653" y="5730637"/>
              <a:ext cx="55929" cy="39263"/>
            </a:xfrm>
            <a:custGeom>
              <a:avLst/>
              <a:gdLst>
                <a:gd name="connsiteX0" fmla="*/ 55930 w 55929"/>
                <a:gd name="connsiteY0" fmla="*/ 0 h 39263"/>
                <a:gd name="connsiteX1" fmla="*/ 54227 w 55929"/>
                <a:gd name="connsiteY1" fmla="*/ 39264 h 39263"/>
                <a:gd name="connsiteX2" fmla="*/ 2433 w 55929"/>
                <a:gd name="connsiteY2" fmla="*/ 39264 h 39263"/>
                <a:gd name="connsiteX3" fmla="*/ 0 w 55929"/>
                <a:gd name="connsiteY3" fmla="*/ 0 h 39263"/>
                <a:gd name="connsiteX4" fmla="*/ 55930 w 55929"/>
                <a:gd name="connsiteY4" fmla="*/ 0 h 3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29" h="39263">
                  <a:moveTo>
                    <a:pt x="55930" y="0"/>
                  </a:moveTo>
                  <a:lnTo>
                    <a:pt x="54227" y="39264"/>
                  </a:lnTo>
                  <a:lnTo>
                    <a:pt x="2433" y="39264"/>
                  </a:lnTo>
                  <a:lnTo>
                    <a:pt x="0" y="0"/>
                  </a:lnTo>
                  <a:lnTo>
                    <a:pt x="55930" y="0"/>
                  </a:lnTo>
                  <a:close/>
                </a:path>
              </a:pathLst>
            </a:custGeom>
            <a:solidFill>
              <a:srgbClr val="E5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3" name="任意多边形: 形状 3312"/>
            <p:cNvSpPr/>
            <p:nvPr/>
          </p:nvSpPr>
          <p:spPr>
            <a:xfrm>
              <a:off x="7738017" y="5711841"/>
              <a:ext cx="57937" cy="76155"/>
            </a:xfrm>
            <a:custGeom>
              <a:avLst/>
              <a:gdLst>
                <a:gd name="connsiteX0" fmla="*/ 57938 w 57937"/>
                <a:gd name="connsiteY0" fmla="*/ 0 h 76155"/>
                <a:gd name="connsiteX1" fmla="*/ 57116 w 57937"/>
                <a:gd name="connsiteY1" fmla="*/ 18795 h 76155"/>
                <a:gd name="connsiteX2" fmla="*/ 55383 w 57937"/>
                <a:gd name="connsiteY2" fmla="*/ 58059 h 76155"/>
                <a:gd name="connsiteX3" fmla="*/ 54623 w 57937"/>
                <a:gd name="connsiteY3" fmla="*/ 76155 h 76155"/>
                <a:gd name="connsiteX4" fmla="*/ 4745 w 57937"/>
                <a:gd name="connsiteY4" fmla="*/ 76155 h 76155"/>
                <a:gd name="connsiteX5" fmla="*/ 3620 w 57937"/>
                <a:gd name="connsiteY5" fmla="*/ 58059 h 76155"/>
                <a:gd name="connsiteX6" fmla="*/ 1156 w 57937"/>
                <a:gd name="connsiteY6" fmla="*/ 18795 h 76155"/>
                <a:gd name="connsiteX7" fmla="*/ 0 w 57937"/>
                <a:gd name="connsiteY7" fmla="*/ 0 h 76155"/>
                <a:gd name="connsiteX8" fmla="*/ 57938 w 57937"/>
                <a:gd name="connsiteY8" fmla="*/ 0 h 7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937" h="76155">
                  <a:moveTo>
                    <a:pt x="57938" y="0"/>
                  </a:moveTo>
                  <a:lnTo>
                    <a:pt x="57116" y="18795"/>
                  </a:lnTo>
                  <a:lnTo>
                    <a:pt x="55383" y="58059"/>
                  </a:lnTo>
                  <a:lnTo>
                    <a:pt x="54623" y="76155"/>
                  </a:lnTo>
                  <a:lnTo>
                    <a:pt x="4745" y="76155"/>
                  </a:lnTo>
                  <a:lnTo>
                    <a:pt x="3620" y="58059"/>
                  </a:lnTo>
                  <a:lnTo>
                    <a:pt x="1156" y="18795"/>
                  </a:lnTo>
                  <a:lnTo>
                    <a:pt x="0" y="0"/>
                  </a:lnTo>
                  <a:lnTo>
                    <a:pt x="57938" y="0"/>
                  </a:ln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4" name="任意多边形: 形状 3313"/>
            <p:cNvSpPr/>
            <p:nvPr/>
          </p:nvSpPr>
          <p:spPr>
            <a:xfrm>
              <a:off x="7735402" y="5699129"/>
              <a:ext cx="63168" cy="12712"/>
            </a:xfrm>
            <a:custGeom>
              <a:avLst/>
              <a:gdLst>
                <a:gd name="connsiteX0" fmla="*/ 61496 w 63168"/>
                <a:gd name="connsiteY0" fmla="*/ 0 h 12712"/>
                <a:gd name="connsiteX1" fmla="*/ 2433 w 63168"/>
                <a:gd name="connsiteY1" fmla="*/ 0 h 12712"/>
                <a:gd name="connsiteX2" fmla="*/ 0 w 63168"/>
                <a:gd name="connsiteY2" fmla="*/ 12713 h 12712"/>
                <a:gd name="connsiteX3" fmla="*/ 63169 w 63168"/>
                <a:gd name="connsiteY3" fmla="*/ 12713 h 12712"/>
                <a:gd name="connsiteX4" fmla="*/ 61496 w 63168"/>
                <a:gd name="connsiteY4" fmla="*/ 0 h 12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68" h="12712">
                  <a:moveTo>
                    <a:pt x="61496" y="0"/>
                  </a:moveTo>
                  <a:lnTo>
                    <a:pt x="2433" y="0"/>
                  </a:lnTo>
                  <a:lnTo>
                    <a:pt x="0" y="12713"/>
                  </a:lnTo>
                  <a:lnTo>
                    <a:pt x="63169" y="12713"/>
                  </a:lnTo>
                  <a:lnTo>
                    <a:pt x="61496" y="0"/>
                  </a:lnTo>
                  <a:close/>
                </a:path>
              </a:pathLst>
            </a:custGeom>
            <a:solidFill>
              <a:srgbClr val="DCE3F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5" name="任意多边形: 形状 3314"/>
            <p:cNvSpPr/>
            <p:nvPr/>
          </p:nvSpPr>
          <p:spPr>
            <a:xfrm>
              <a:off x="7739173" y="5730637"/>
              <a:ext cx="55960" cy="39263"/>
            </a:xfrm>
            <a:custGeom>
              <a:avLst/>
              <a:gdLst>
                <a:gd name="connsiteX0" fmla="*/ 55960 w 55960"/>
                <a:gd name="connsiteY0" fmla="*/ 0 h 39263"/>
                <a:gd name="connsiteX1" fmla="*/ 54227 w 55960"/>
                <a:gd name="connsiteY1" fmla="*/ 39264 h 39263"/>
                <a:gd name="connsiteX2" fmla="*/ 2464 w 55960"/>
                <a:gd name="connsiteY2" fmla="*/ 39264 h 39263"/>
                <a:gd name="connsiteX3" fmla="*/ 0 w 55960"/>
                <a:gd name="connsiteY3" fmla="*/ 0 h 39263"/>
                <a:gd name="connsiteX4" fmla="*/ 55960 w 55960"/>
                <a:gd name="connsiteY4" fmla="*/ 0 h 3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60" h="39263">
                  <a:moveTo>
                    <a:pt x="55960" y="0"/>
                  </a:moveTo>
                  <a:lnTo>
                    <a:pt x="54227" y="39264"/>
                  </a:lnTo>
                  <a:lnTo>
                    <a:pt x="2464" y="39264"/>
                  </a:lnTo>
                  <a:lnTo>
                    <a:pt x="0" y="0"/>
                  </a:lnTo>
                  <a:lnTo>
                    <a:pt x="55960" y="0"/>
                  </a:lnTo>
                  <a:close/>
                </a:path>
              </a:pathLst>
            </a:custGeom>
            <a:solidFill>
              <a:srgbClr val="E5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6" name="任意多边形: 形状 3315"/>
            <p:cNvSpPr/>
            <p:nvPr/>
          </p:nvSpPr>
          <p:spPr>
            <a:xfrm>
              <a:off x="7686010" y="5788057"/>
              <a:ext cx="250089" cy="13169"/>
            </a:xfrm>
            <a:custGeom>
              <a:avLst/>
              <a:gdLst>
                <a:gd name="connsiteX0" fmla="*/ 243520 w 250089"/>
                <a:gd name="connsiteY0" fmla="*/ 13169 h 13169"/>
                <a:gd name="connsiteX1" fmla="*/ 6570 w 250089"/>
                <a:gd name="connsiteY1" fmla="*/ 13169 h 13169"/>
                <a:gd name="connsiteX2" fmla="*/ 1 w 250089"/>
                <a:gd name="connsiteY2" fmla="*/ 6600 h 13169"/>
                <a:gd name="connsiteX3" fmla="*/ 0 w 250089"/>
                <a:gd name="connsiteY3" fmla="*/ 6600 h 13169"/>
                <a:gd name="connsiteX4" fmla="*/ 6569 w 250089"/>
                <a:gd name="connsiteY4" fmla="*/ 0 h 13169"/>
                <a:gd name="connsiteX5" fmla="*/ 243520 w 250089"/>
                <a:gd name="connsiteY5" fmla="*/ 0 h 13169"/>
                <a:gd name="connsiteX6" fmla="*/ 250089 w 250089"/>
                <a:gd name="connsiteY6" fmla="*/ 6600 h 13169"/>
                <a:gd name="connsiteX7" fmla="*/ 250089 w 250089"/>
                <a:gd name="connsiteY7" fmla="*/ 6600 h 13169"/>
                <a:gd name="connsiteX8" fmla="*/ 243520 w 250089"/>
                <a:gd name="connsiteY8" fmla="*/ 13169 h 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089" h="13169">
                  <a:moveTo>
                    <a:pt x="243520" y="13169"/>
                  </a:moveTo>
                  <a:lnTo>
                    <a:pt x="6570" y="13169"/>
                  </a:lnTo>
                  <a:cubicBezTo>
                    <a:pt x="2942" y="13169"/>
                    <a:pt x="1" y="10228"/>
                    <a:pt x="1" y="6600"/>
                  </a:cubicBezTo>
                  <a:lnTo>
                    <a:pt x="0" y="6600"/>
                  </a:lnTo>
                  <a:cubicBezTo>
                    <a:pt x="0" y="2967"/>
                    <a:pt x="2936" y="17"/>
                    <a:pt x="6569" y="0"/>
                  </a:cubicBezTo>
                  <a:lnTo>
                    <a:pt x="243520" y="0"/>
                  </a:lnTo>
                  <a:cubicBezTo>
                    <a:pt x="247153" y="17"/>
                    <a:pt x="250089" y="2967"/>
                    <a:pt x="250089" y="6600"/>
                  </a:cubicBezTo>
                  <a:lnTo>
                    <a:pt x="250089" y="6600"/>
                  </a:lnTo>
                  <a:cubicBezTo>
                    <a:pt x="250089" y="10228"/>
                    <a:pt x="247148" y="13169"/>
                    <a:pt x="243520" y="13169"/>
                  </a:cubicBezTo>
                  <a:close/>
                </a:path>
              </a:pathLst>
            </a:custGeom>
            <a:solidFill>
              <a:srgbClr val="1C468A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7" name="任意多边形: 形状 3316"/>
            <p:cNvSpPr/>
            <p:nvPr/>
          </p:nvSpPr>
          <p:spPr>
            <a:xfrm>
              <a:off x="7820922" y="5776802"/>
              <a:ext cx="225273" cy="100457"/>
            </a:xfrm>
            <a:custGeom>
              <a:avLst/>
              <a:gdLst>
                <a:gd name="connsiteX0" fmla="*/ 225274 w 225273"/>
                <a:gd name="connsiteY0" fmla="*/ 100458 h 100457"/>
                <a:gd name="connsiteX1" fmla="*/ 224027 w 225273"/>
                <a:gd name="connsiteY1" fmla="*/ 33913 h 100457"/>
                <a:gd name="connsiteX2" fmla="*/ 92671 w 225273"/>
                <a:gd name="connsiteY2" fmla="*/ 18098 h 100457"/>
                <a:gd name="connsiteX3" fmla="*/ 92671 w 225273"/>
                <a:gd name="connsiteY3" fmla="*/ 18098 h 100457"/>
                <a:gd name="connsiteX4" fmla="*/ 66972 w 225273"/>
                <a:gd name="connsiteY4" fmla="*/ 8761 h 100457"/>
                <a:gd name="connsiteX5" fmla="*/ 2161 w 225273"/>
                <a:gd name="connsiteY5" fmla="*/ 4169 h 100457"/>
                <a:gd name="connsiteX6" fmla="*/ 48602 w 225273"/>
                <a:gd name="connsiteY6" fmla="*/ 46535 h 100457"/>
                <a:gd name="connsiteX7" fmla="*/ 88748 w 225273"/>
                <a:gd name="connsiteY7" fmla="*/ 51006 h 100457"/>
                <a:gd name="connsiteX8" fmla="*/ 225274 w 225273"/>
                <a:gd name="connsiteY8" fmla="*/ 100458 h 10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273" h="100457">
                  <a:moveTo>
                    <a:pt x="225274" y="100458"/>
                  </a:moveTo>
                  <a:cubicBezTo>
                    <a:pt x="214314" y="79733"/>
                    <a:pt x="213851" y="55034"/>
                    <a:pt x="224027" y="33913"/>
                  </a:cubicBezTo>
                  <a:cubicBezTo>
                    <a:pt x="201186" y="29290"/>
                    <a:pt x="155414" y="27283"/>
                    <a:pt x="92671" y="18098"/>
                  </a:cubicBezTo>
                  <a:lnTo>
                    <a:pt x="92671" y="18098"/>
                  </a:lnTo>
                  <a:cubicBezTo>
                    <a:pt x="83821" y="15830"/>
                    <a:pt x="75214" y="12703"/>
                    <a:pt x="66972" y="8761"/>
                  </a:cubicBezTo>
                  <a:cubicBezTo>
                    <a:pt x="51766" y="1097"/>
                    <a:pt x="10829" y="-4012"/>
                    <a:pt x="2161" y="4169"/>
                  </a:cubicBezTo>
                  <a:cubicBezTo>
                    <a:pt x="-6507" y="12350"/>
                    <a:pt x="11285" y="45501"/>
                    <a:pt x="48602" y="46535"/>
                  </a:cubicBezTo>
                  <a:cubicBezTo>
                    <a:pt x="62107" y="46568"/>
                    <a:pt x="75568" y="48067"/>
                    <a:pt x="88748" y="51006"/>
                  </a:cubicBezTo>
                  <a:cubicBezTo>
                    <a:pt x="94678" y="53956"/>
                    <a:pt x="165116" y="86133"/>
                    <a:pt x="225274" y="100458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8" name="任意多边形: 形状 3317"/>
            <p:cNvSpPr/>
            <p:nvPr/>
          </p:nvSpPr>
          <p:spPr>
            <a:xfrm>
              <a:off x="8028221" y="5326778"/>
              <a:ext cx="60583" cy="92973"/>
            </a:xfrm>
            <a:custGeom>
              <a:avLst/>
              <a:gdLst>
                <a:gd name="connsiteX0" fmla="*/ 60584 w 60583"/>
                <a:gd name="connsiteY0" fmla="*/ 0 h 92973"/>
                <a:gd name="connsiteX1" fmla="*/ 0 w 60583"/>
                <a:gd name="connsiteY1" fmla="*/ 92974 h 92973"/>
                <a:gd name="connsiteX2" fmla="*/ 38655 w 60583"/>
                <a:gd name="connsiteY2" fmla="*/ 92974 h 9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583" h="92973">
                  <a:moveTo>
                    <a:pt x="60584" y="0"/>
                  </a:moveTo>
                  <a:cubicBezTo>
                    <a:pt x="60584" y="0"/>
                    <a:pt x="25790" y="16575"/>
                    <a:pt x="0" y="92974"/>
                  </a:cubicBezTo>
                  <a:lnTo>
                    <a:pt x="38655" y="92974"/>
                  </a:ln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9" name="任意多边形: 形状 3318"/>
            <p:cNvSpPr/>
            <p:nvPr/>
          </p:nvSpPr>
          <p:spPr>
            <a:xfrm>
              <a:off x="8066174" y="5320299"/>
              <a:ext cx="147447" cy="99379"/>
            </a:xfrm>
            <a:custGeom>
              <a:avLst/>
              <a:gdLst>
                <a:gd name="connsiteX0" fmla="*/ 703 w 147447"/>
                <a:gd name="connsiteY0" fmla="*/ 99300 h 99379"/>
                <a:gd name="connsiteX1" fmla="*/ 147447 w 147447"/>
                <a:gd name="connsiteY1" fmla="*/ 88625 h 99379"/>
                <a:gd name="connsiteX2" fmla="*/ 112959 w 147447"/>
                <a:gd name="connsiteY2" fmla="*/ 0 h 99379"/>
                <a:gd name="connsiteX3" fmla="*/ 22631 w 147447"/>
                <a:gd name="connsiteY3" fmla="*/ 6417 h 99379"/>
                <a:gd name="connsiteX4" fmla="*/ 703 w 147447"/>
                <a:gd name="connsiteY4" fmla="*/ 99300 h 9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447" h="99379">
                  <a:moveTo>
                    <a:pt x="703" y="99300"/>
                  </a:moveTo>
                  <a:cubicBezTo>
                    <a:pt x="703" y="99300"/>
                    <a:pt x="109796" y="101003"/>
                    <a:pt x="147447" y="88625"/>
                  </a:cubicBezTo>
                  <a:cubicBezTo>
                    <a:pt x="147447" y="88625"/>
                    <a:pt x="140361" y="22476"/>
                    <a:pt x="112959" y="0"/>
                  </a:cubicBezTo>
                  <a:lnTo>
                    <a:pt x="22631" y="6417"/>
                  </a:lnTo>
                  <a:cubicBezTo>
                    <a:pt x="22631" y="6417"/>
                    <a:pt x="-4680" y="71806"/>
                    <a:pt x="703" y="99300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0" name="任意多边形: 形状 3319"/>
            <p:cNvSpPr/>
            <p:nvPr/>
          </p:nvSpPr>
          <p:spPr>
            <a:xfrm>
              <a:off x="6877136" y="5991948"/>
              <a:ext cx="2188332" cy="849719"/>
            </a:xfrm>
            <a:custGeom>
              <a:avLst/>
              <a:gdLst>
                <a:gd name="connsiteX0" fmla="*/ 2153510 w 2188332"/>
                <a:gd name="connsiteY0" fmla="*/ 0 h 849719"/>
                <a:gd name="connsiteX1" fmla="*/ 2188333 w 2188332"/>
                <a:gd name="connsiteY1" fmla="*/ 0 h 849719"/>
                <a:gd name="connsiteX2" fmla="*/ 2188333 w 2188332"/>
                <a:gd name="connsiteY2" fmla="*/ 849719 h 849719"/>
                <a:gd name="connsiteX3" fmla="*/ 2153510 w 2188332"/>
                <a:gd name="connsiteY3" fmla="*/ 849719 h 849719"/>
                <a:gd name="connsiteX4" fmla="*/ 34823 w 2188332"/>
                <a:gd name="connsiteY4" fmla="*/ 849719 h 849719"/>
                <a:gd name="connsiteX5" fmla="*/ 34823 w 2188332"/>
                <a:gd name="connsiteY5" fmla="*/ 0 h 849719"/>
                <a:gd name="connsiteX6" fmla="*/ 0 w 2188332"/>
                <a:gd name="connsiteY6" fmla="*/ 0 h 849719"/>
                <a:gd name="connsiteX7" fmla="*/ 34823 w 2188332"/>
                <a:gd name="connsiteY7" fmla="*/ 0 h 84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332" h="849719">
                  <a:moveTo>
                    <a:pt x="2153510" y="0"/>
                  </a:moveTo>
                  <a:cubicBezTo>
                    <a:pt x="2172742" y="0"/>
                    <a:pt x="2188333" y="0"/>
                    <a:pt x="2188333" y="0"/>
                  </a:cubicBezTo>
                  <a:lnTo>
                    <a:pt x="2188333" y="849719"/>
                  </a:lnTo>
                  <a:cubicBezTo>
                    <a:pt x="2188333" y="849719"/>
                    <a:pt x="2172742" y="849719"/>
                    <a:pt x="2153510" y="849719"/>
                  </a:cubicBezTo>
                  <a:lnTo>
                    <a:pt x="34823" y="849719"/>
                  </a:lnTo>
                  <a:lnTo>
                    <a:pt x="34823" y="0"/>
                  </a:lnTo>
                  <a:cubicBezTo>
                    <a:pt x="15591" y="0"/>
                    <a:pt x="0" y="0"/>
                    <a:pt x="0" y="0"/>
                  </a:cubicBezTo>
                  <a:cubicBezTo>
                    <a:pt x="0" y="0"/>
                    <a:pt x="15591" y="0"/>
                    <a:pt x="34823" y="0"/>
                  </a:cubicBezTo>
                  <a:close/>
                </a:path>
              </a:pathLst>
            </a:custGeom>
            <a:solidFill>
              <a:srgbClr val="9FC1F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1" name="任意多边形: 形状 3320"/>
            <p:cNvSpPr/>
            <p:nvPr/>
          </p:nvSpPr>
          <p:spPr>
            <a:xfrm>
              <a:off x="1226850" y="6838322"/>
              <a:ext cx="9481276" cy="18248"/>
            </a:xfrm>
            <a:custGeom>
              <a:avLst/>
              <a:gdLst>
                <a:gd name="connsiteX0" fmla="*/ 9472152 w 9481276"/>
                <a:gd name="connsiteY0" fmla="*/ 18248 h 18248"/>
                <a:gd name="connsiteX1" fmla="*/ 9124 w 9481276"/>
                <a:gd name="connsiteY1" fmla="*/ 18248 h 18248"/>
                <a:gd name="connsiteX2" fmla="*/ 0 w 9481276"/>
                <a:gd name="connsiteY2" fmla="*/ 9124 h 18248"/>
                <a:gd name="connsiteX3" fmla="*/ 0 w 9481276"/>
                <a:gd name="connsiteY3" fmla="*/ 9124 h 18248"/>
                <a:gd name="connsiteX4" fmla="*/ 9124 w 9481276"/>
                <a:gd name="connsiteY4" fmla="*/ 0 h 18248"/>
                <a:gd name="connsiteX5" fmla="*/ 9472152 w 9481276"/>
                <a:gd name="connsiteY5" fmla="*/ 0 h 18248"/>
                <a:gd name="connsiteX6" fmla="*/ 9481276 w 9481276"/>
                <a:gd name="connsiteY6" fmla="*/ 9124 h 18248"/>
                <a:gd name="connsiteX7" fmla="*/ 9481276 w 9481276"/>
                <a:gd name="connsiteY7" fmla="*/ 9124 h 18248"/>
                <a:gd name="connsiteX8" fmla="*/ 9472152 w 9481276"/>
                <a:gd name="connsiteY8" fmla="*/ 18248 h 1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81276" h="18248">
                  <a:moveTo>
                    <a:pt x="9472152" y="18248"/>
                  </a:moveTo>
                  <a:lnTo>
                    <a:pt x="9124" y="18248"/>
                  </a:lnTo>
                  <a:cubicBezTo>
                    <a:pt x="4085" y="18248"/>
                    <a:pt x="0" y="14163"/>
                    <a:pt x="0" y="9124"/>
                  </a:cubicBezTo>
                  <a:lnTo>
                    <a:pt x="0" y="9124"/>
                  </a:lnTo>
                  <a:cubicBezTo>
                    <a:pt x="0" y="4085"/>
                    <a:pt x="4085" y="0"/>
                    <a:pt x="9124" y="0"/>
                  </a:cubicBezTo>
                  <a:lnTo>
                    <a:pt x="9472152" y="0"/>
                  </a:lnTo>
                  <a:cubicBezTo>
                    <a:pt x="9477191" y="0"/>
                    <a:pt x="9481276" y="4085"/>
                    <a:pt x="9481276" y="9124"/>
                  </a:cubicBezTo>
                  <a:lnTo>
                    <a:pt x="9481276" y="9124"/>
                  </a:lnTo>
                  <a:cubicBezTo>
                    <a:pt x="9481276" y="14163"/>
                    <a:pt x="9477191" y="18248"/>
                    <a:pt x="9472152" y="18248"/>
                  </a:cubicBezTo>
                  <a:close/>
                </a:path>
              </a:pathLst>
            </a:custGeom>
            <a:solidFill>
              <a:srgbClr val="2E355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2" name="任意多边形: 形状 3321"/>
            <p:cNvSpPr/>
            <p:nvPr/>
          </p:nvSpPr>
          <p:spPr>
            <a:xfrm>
              <a:off x="4220165" y="4123252"/>
              <a:ext cx="4205895" cy="2714979"/>
            </a:xfrm>
            <a:custGeom>
              <a:avLst/>
              <a:gdLst>
                <a:gd name="connsiteX0" fmla="*/ 4205895 w 4205894"/>
                <a:gd name="connsiteY0" fmla="*/ 461745 h 2994083"/>
                <a:gd name="connsiteX1" fmla="*/ 4108298 w 4205894"/>
                <a:gd name="connsiteY1" fmla="*/ 424245 h 2994083"/>
                <a:gd name="connsiteX2" fmla="*/ 4108086 w 4205894"/>
                <a:gd name="connsiteY2" fmla="*/ 424245 h 2994083"/>
                <a:gd name="connsiteX3" fmla="*/ 1645880 w 4205894"/>
                <a:gd name="connsiteY3" fmla="*/ 318012 h 2994083"/>
                <a:gd name="connsiteX4" fmla="*/ 8181 w 4205894"/>
                <a:gd name="connsiteY4" fmla="*/ 140823 h 2994083"/>
                <a:gd name="connsiteX5" fmla="*/ 0 w 4205894"/>
                <a:gd name="connsiteY5" fmla="*/ 145781 h 2994083"/>
                <a:gd name="connsiteX6" fmla="*/ 0 w 4205894"/>
                <a:gd name="connsiteY6" fmla="*/ 402135 h 2994083"/>
                <a:gd name="connsiteX7" fmla="*/ 76033 w 4205894"/>
                <a:gd name="connsiteY7" fmla="*/ 461806 h 2994083"/>
                <a:gd name="connsiteX8" fmla="*/ 2488088 w 4205894"/>
                <a:gd name="connsiteY8" fmla="*/ 461806 h 2994083"/>
                <a:gd name="connsiteX9" fmla="*/ 2488088 w 4205894"/>
                <a:gd name="connsiteY9" fmla="*/ 2955885 h 2994083"/>
                <a:gd name="connsiteX10" fmla="*/ 2523397 w 4205894"/>
                <a:gd name="connsiteY10" fmla="*/ 2994084 h 2994083"/>
                <a:gd name="connsiteX11" fmla="*/ 2548336 w 4205894"/>
                <a:gd name="connsiteY11" fmla="*/ 2982862 h 2994083"/>
                <a:gd name="connsiteX12" fmla="*/ 2558707 w 4205894"/>
                <a:gd name="connsiteY12" fmla="*/ 2955885 h 2994083"/>
                <a:gd name="connsiteX13" fmla="*/ 2558707 w 4205894"/>
                <a:gd name="connsiteY13" fmla="*/ 461745 h 299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05894" h="2994083">
                  <a:moveTo>
                    <a:pt x="4205895" y="461745"/>
                  </a:moveTo>
                  <a:cubicBezTo>
                    <a:pt x="4173454" y="450006"/>
                    <a:pt x="4140922" y="437506"/>
                    <a:pt x="4108298" y="424245"/>
                  </a:cubicBezTo>
                  <a:lnTo>
                    <a:pt x="4108086" y="424245"/>
                  </a:lnTo>
                  <a:cubicBezTo>
                    <a:pt x="2523002" y="-174046"/>
                    <a:pt x="2502990" y="355785"/>
                    <a:pt x="1645880" y="318012"/>
                  </a:cubicBezTo>
                  <a:cubicBezTo>
                    <a:pt x="1149686" y="296144"/>
                    <a:pt x="664289" y="-250718"/>
                    <a:pt x="8181" y="140823"/>
                  </a:cubicBezTo>
                  <a:lnTo>
                    <a:pt x="0" y="145781"/>
                  </a:lnTo>
                  <a:lnTo>
                    <a:pt x="0" y="402135"/>
                  </a:lnTo>
                  <a:cubicBezTo>
                    <a:pt x="0" y="434981"/>
                    <a:pt x="34245" y="461806"/>
                    <a:pt x="76033" y="461806"/>
                  </a:cubicBezTo>
                  <a:lnTo>
                    <a:pt x="2488088" y="461806"/>
                  </a:lnTo>
                  <a:lnTo>
                    <a:pt x="2488088" y="2955885"/>
                  </a:lnTo>
                  <a:cubicBezTo>
                    <a:pt x="2488088" y="2976870"/>
                    <a:pt x="2503994" y="2994084"/>
                    <a:pt x="2523397" y="2994084"/>
                  </a:cubicBezTo>
                  <a:cubicBezTo>
                    <a:pt x="2532915" y="2993998"/>
                    <a:pt x="2541960" y="2989928"/>
                    <a:pt x="2548336" y="2982862"/>
                  </a:cubicBezTo>
                  <a:cubicBezTo>
                    <a:pt x="2555074" y="2975500"/>
                    <a:pt x="2558779" y="2965864"/>
                    <a:pt x="2558707" y="2955885"/>
                  </a:cubicBezTo>
                  <a:lnTo>
                    <a:pt x="2558707" y="461745"/>
                  </a:ln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3" name="任意多边形: 形状 3322"/>
            <p:cNvSpPr/>
            <p:nvPr/>
          </p:nvSpPr>
          <p:spPr>
            <a:xfrm>
              <a:off x="6984131" y="4562885"/>
              <a:ext cx="2035049" cy="500421"/>
            </a:xfrm>
            <a:custGeom>
              <a:avLst/>
              <a:gdLst>
                <a:gd name="connsiteX0" fmla="*/ 2009259 w 2035049"/>
                <a:gd name="connsiteY0" fmla="*/ 0 h 500421"/>
                <a:gd name="connsiteX1" fmla="*/ 2035049 w 2035049"/>
                <a:gd name="connsiteY1" fmla="*/ 0 h 500421"/>
                <a:gd name="connsiteX2" fmla="*/ 2035049 w 2035049"/>
                <a:gd name="connsiteY2" fmla="*/ 500422 h 500421"/>
                <a:gd name="connsiteX3" fmla="*/ 2009259 w 2035049"/>
                <a:gd name="connsiteY3" fmla="*/ 500422 h 500421"/>
                <a:gd name="connsiteX4" fmla="*/ 25790 w 2035049"/>
                <a:gd name="connsiteY4" fmla="*/ 500422 h 500421"/>
                <a:gd name="connsiteX5" fmla="*/ 25790 w 2035049"/>
                <a:gd name="connsiteY5" fmla="*/ 0 h 500421"/>
                <a:gd name="connsiteX6" fmla="*/ 0 w 2035049"/>
                <a:gd name="connsiteY6" fmla="*/ 0 h 500421"/>
                <a:gd name="connsiteX7" fmla="*/ 25790 w 2035049"/>
                <a:gd name="connsiteY7" fmla="*/ 0 h 5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5049" h="500421">
                  <a:moveTo>
                    <a:pt x="2009259" y="0"/>
                  </a:moveTo>
                  <a:cubicBezTo>
                    <a:pt x="2023503" y="0"/>
                    <a:pt x="2035049" y="0"/>
                    <a:pt x="2035049" y="0"/>
                  </a:cubicBezTo>
                  <a:lnTo>
                    <a:pt x="2035049" y="500422"/>
                  </a:lnTo>
                  <a:cubicBezTo>
                    <a:pt x="2035049" y="500422"/>
                    <a:pt x="2023503" y="500422"/>
                    <a:pt x="2009259" y="500422"/>
                  </a:cubicBezTo>
                  <a:lnTo>
                    <a:pt x="25790" y="500422"/>
                  </a:lnTo>
                  <a:lnTo>
                    <a:pt x="25790" y="0"/>
                  </a:lnTo>
                  <a:cubicBezTo>
                    <a:pt x="11547" y="0"/>
                    <a:pt x="0" y="0"/>
                    <a:pt x="0" y="0"/>
                  </a:cubicBezTo>
                  <a:cubicBezTo>
                    <a:pt x="0" y="0"/>
                    <a:pt x="11547" y="0"/>
                    <a:pt x="25790" y="0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4" name="任意多边形: 形状 3323"/>
            <p:cNvSpPr/>
            <p:nvPr/>
          </p:nvSpPr>
          <p:spPr>
            <a:xfrm>
              <a:off x="7124975" y="4666017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5" name="任意多边形: 形状 3324"/>
            <p:cNvSpPr/>
            <p:nvPr/>
          </p:nvSpPr>
          <p:spPr>
            <a:xfrm>
              <a:off x="7124975" y="4788218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6" name="任意多边形: 形状 3325"/>
            <p:cNvSpPr/>
            <p:nvPr/>
          </p:nvSpPr>
          <p:spPr>
            <a:xfrm>
              <a:off x="7124975" y="4910418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7" name="任意多边形: 形状 3326"/>
            <p:cNvSpPr/>
            <p:nvPr/>
          </p:nvSpPr>
          <p:spPr>
            <a:xfrm>
              <a:off x="7786253" y="4666017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8" name="任意多边形: 形状 3327"/>
            <p:cNvSpPr/>
            <p:nvPr/>
          </p:nvSpPr>
          <p:spPr>
            <a:xfrm>
              <a:off x="7786253" y="4788218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9" name="任意多边形: 形状 3328"/>
            <p:cNvSpPr/>
            <p:nvPr/>
          </p:nvSpPr>
          <p:spPr>
            <a:xfrm>
              <a:off x="7786253" y="4910418"/>
              <a:ext cx="490141" cy="49756"/>
            </a:xfrm>
            <a:custGeom>
              <a:avLst/>
              <a:gdLst>
                <a:gd name="connsiteX0" fmla="*/ 465264 w 490141"/>
                <a:gd name="connsiteY0" fmla="*/ 0 h 49756"/>
                <a:gd name="connsiteX1" fmla="*/ 24878 w 490141"/>
                <a:gd name="connsiteY1" fmla="*/ 0 h 49756"/>
                <a:gd name="connsiteX2" fmla="*/ 0 w 490141"/>
                <a:gd name="connsiteY2" fmla="*/ 24878 h 49756"/>
                <a:gd name="connsiteX3" fmla="*/ 24878 w 490141"/>
                <a:gd name="connsiteY3" fmla="*/ 49756 h 49756"/>
                <a:gd name="connsiteX4" fmla="*/ 465264 w 490141"/>
                <a:gd name="connsiteY4" fmla="*/ 49756 h 49756"/>
                <a:gd name="connsiteX5" fmla="*/ 490142 w 490141"/>
                <a:gd name="connsiteY5" fmla="*/ 24878 h 49756"/>
                <a:gd name="connsiteX6" fmla="*/ 465264 w 490141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1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3" y="49756"/>
                    <a:pt x="490142" y="38618"/>
                    <a:pt x="490142" y="24878"/>
                  </a:cubicBezTo>
                  <a:cubicBezTo>
                    <a:pt x="490142" y="11138"/>
                    <a:pt x="479003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0" name="任意多边形: 形状 3329"/>
            <p:cNvSpPr/>
            <p:nvPr/>
          </p:nvSpPr>
          <p:spPr>
            <a:xfrm>
              <a:off x="8370189" y="4666017"/>
              <a:ext cx="547927" cy="294188"/>
            </a:xfrm>
            <a:custGeom>
              <a:avLst/>
              <a:gdLst>
                <a:gd name="connsiteX0" fmla="*/ 509393 w 547927"/>
                <a:gd name="connsiteY0" fmla="*/ 0 h 294188"/>
                <a:gd name="connsiteX1" fmla="*/ 547927 w 547927"/>
                <a:gd name="connsiteY1" fmla="*/ 0 h 294188"/>
                <a:gd name="connsiteX2" fmla="*/ 547927 w 547927"/>
                <a:gd name="connsiteY2" fmla="*/ 294189 h 294188"/>
                <a:gd name="connsiteX3" fmla="*/ 509393 w 547927"/>
                <a:gd name="connsiteY3" fmla="*/ 294189 h 294188"/>
                <a:gd name="connsiteX4" fmla="*/ 38534 w 547927"/>
                <a:gd name="connsiteY4" fmla="*/ 294189 h 294188"/>
                <a:gd name="connsiteX5" fmla="*/ 38534 w 547927"/>
                <a:gd name="connsiteY5" fmla="*/ 0 h 294188"/>
                <a:gd name="connsiteX6" fmla="*/ 0 w 547927"/>
                <a:gd name="connsiteY6" fmla="*/ 0 h 294188"/>
                <a:gd name="connsiteX7" fmla="*/ 38534 w 547927"/>
                <a:gd name="connsiteY7" fmla="*/ 0 h 29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7927" h="294188">
                  <a:moveTo>
                    <a:pt x="509393" y="0"/>
                  </a:moveTo>
                  <a:cubicBezTo>
                    <a:pt x="530675" y="0"/>
                    <a:pt x="547927" y="0"/>
                    <a:pt x="547927" y="0"/>
                  </a:cubicBezTo>
                  <a:lnTo>
                    <a:pt x="547927" y="294189"/>
                  </a:lnTo>
                  <a:cubicBezTo>
                    <a:pt x="547927" y="294189"/>
                    <a:pt x="530675" y="294189"/>
                    <a:pt x="509393" y="294189"/>
                  </a:cubicBezTo>
                  <a:lnTo>
                    <a:pt x="38534" y="294189"/>
                  </a:lnTo>
                  <a:lnTo>
                    <a:pt x="38534" y="0"/>
                  </a:lnTo>
                  <a:cubicBezTo>
                    <a:pt x="17252" y="0"/>
                    <a:pt x="0" y="0"/>
                    <a:pt x="0" y="0"/>
                  </a:cubicBezTo>
                  <a:cubicBezTo>
                    <a:pt x="0" y="0"/>
                    <a:pt x="17252" y="0"/>
                    <a:pt x="3853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1" name="任意多边形: 形状 3330"/>
            <p:cNvSpPr/>
            <p:nvPr/>
          </p:nvSpPr>
          <p:spPr>
            <a:xfrm>
              <a:off x="4468398" y="4562885"/>
              <a:ext cx="2035049" cy="500421"/>
            </a:xfrm>
            <a:custGeom>
              <a:avLst/>
              <a:gdLst>
                <a:gd name="connsiteX0" fmla="*/ 2009259 w 2035049"/>
                <a:gd name="connsiteY0" fmla="*/ 0 h 500421"/>
                <a:gd name="connsiteX1" fmla="*/ 2035050 w 2035049"/>
                <a:gd name="connsiteY1" fmla="*/ 0 h 500421"/>
                <a:gd name="connsiteX2" fmla="*/ 2035050 w 2035049"/>
                <a:gd name="connsiteY2" fmla="*/ 500422 h 500421"/>
                <a:gd name="connsiteX3" fmla="*/ 2009259 w 2035049"/>
                <a:gd name="connsiteY3" fmla="*/ 500422 h 500421"/>
                <a:gd name="connsiteX4" fmla="*/ 25790 w 2035049"/>
                <a:gd name="connsiteY4" fmla="*/ 500422 h 500421"/>
                <a:gd name="connsiteX5" fmla="*/ 25790 w 2035049"/>
                <a:gd name="connsiteY5" fmla="*/ 0 h 500421"/>
                <a:gd name="connsiteX6" fmla="*/ 0 w 2035049"/>
                <a:gd name="connsiteY6" fmla="*/ 0 h 500421"/>
                <a:gd name="connsiteX7" fmla="*/ 25790 w 2035049"/>
                <a:gd name="connsiteY7" fmla="*/ 0 h 5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5049" h="500421">
                  <a:moveTo>
                    <a:pt x="2009259" y="0"/>
                  </a:moveTo>
                  <a:cubicBezTo>
                    <a:pt x="2023503" y="0"/>
                    <a:pt x="2035050" y="0"/>
                    <a:pt x="2035050" y="0"/>
                  </a:cubicBezTo>
                  <a:lnTo>
                    <a:pt x="2035050" y="500422"/>
                  </a:lnTo>
                  <a:cubicBezTo>
                    <a:pt x="2035050" y="500422"/>
                    <a:pt x="2023503" y="500422"/>
                    <a:pt x="2009259" y="500422"/>
                  </a:cubicBezTo>
                  <a:lnTo>
                    <a:pt x="25790" y="500422"/>
                  </a:lnTo>
                  <a:lnTo>
                    <a:pt x="25790" y="0"/>
                  </a:lnTo>
                  <a:cubicBezTo>
                    <a:pt x="11547" y="0"/>
                    <a:pt x="0" y="0"/>
                    <a:pt x="0" y="0"/>
                  </a:cubicBezTo>
                  <a:cubicBezTo>
                    <a:pt x="0" y="0"/>
                    <a:pt x="11547" y="0"/>
                    <a:pt x="25790" y="0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2" name="任意多边形: 形状 3331"/>
            <p:cNvSpPr/>
            <p:nvPr/>
          </p:nvSpPr>
          <p:spPr>
            <a:xfrm>
              <a:off x="4609242" y="4666017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3" name="任意多边形: 形状 3332"/>
            <p:cNvSpPr/>
            <p:nvPr/>
          </p:nvSpPr>
          <p:spPr>
            <a:xfrm>
              <a:off x="4609242" y="4788218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4" name="任意多边形: 形状 3333"/>
            <p:cNvSpPr/>
            <p:nvPr/>
          </p:nvSpPr>
          <p:spPr>
            <a:xfrm>
              <a:off x="4609242" y="4910418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5" name="任意多边形: 形状 3334"/>
            <p:cNvSpPr/>
            <p:nvPr/>
          </p:nvSpPr>
          <p:spPr>
            <a:xfrm>
              <a:off x="5270520" y="4666017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6" name="任意多边形: 形状 3335"/>
            <p:cNvSpPr/>
            <p:nvPr/>
          </p:nvSpPr>
          <p:spPr>
            <a:xfrm>
              <a:off x="5270520" y="4788218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7" name="任意多边形: 形状 3336"/>
            <p:cNvSpPr/>
            <p:nvPr/>
          </p:nvSpPr>
          <p:spPr>
            <a:xfrm>
              <a:off x="5270520" y="4910418"/>
              <a:ext cx="490142" cy="49756"/>
            </a:xfrm>
            <a:custGeom>
              <a:avLst/>
              <a:gdLst>
                <a:gd name="connsiteX0" fmla="*/ 465264 w 490142"/>
                <a:gd name="connsiteY0" fmla="*/ 0 h 49756"/>
                <a:gd name="connsiteX1" fmla="*/ 24878 w 490142"/>
                <a:gd name="connsiteY1" fmla="*/ 0 h 49756"/>
                <a:gd name="connsiteX2" fmla="*/ 0 w 490142"/>
                <a:gd name="connsiteY2" fmla="*/ 24878 h 49756"/>
                <a:gd name="connsiteX3" fmla="*/ 24878 w 490142"/>
                <a:gd name="connsiteY3" fmla="*/ 49756 h 49756"/>
                <a:gd name="connsiteX4" fmla="*/ 465264 w 490142"/>
                <a:gd name="connsiteY4" fmla="*/ 49756 h 49756"/>
                <a:gd name="connsiteX5" fmla="*/ 490142 w 490142"/>
                <a:gd name="connsiteY5" fmla="*/ 24878 h 49756"/>
                <a:gd name="connsiteX6" fmla="*/ 465264 w 490142"/>
                <a:gd name="connsiteY6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142" h="49756">
                  <a:moveTo>
                    <a:pt x="465264" y="0"/>
                  </a:moveTo>
                  <a:lnTo>
                    <a:pt x="24878" y="0"/>
                  </a:lnTo>
                  <a:cubicBezTo>
                    <a:pt x="11138" y="0"/>
                    <a:pt x="0" y="11138"/>
                    <a:pt x="0" y="24878"/>
                  </a:cubicBezTo>
                  <a:cubicBezTo>
                    <a:pt x="0" y="38618"/>
                    <a:pt x="11138" y="49756"/>
                    <a:pt x="24878" y="49756"/>
                  </a:cubicBezTo>
                  <a:lnTo>
                    <a:pt x="465264" y="49756"/>
                  </a:lnTo>
                  <a:cubicBezTo>
                    <a:pt x="479004" y="49756"/>
                    <a:pt x="490142" y="38618"/>
                    <a:pt x="490142" y="24878"/>
                  </a:cubicBezTo>
                  <a:cubicBezTo>
                    <a:pt x="490142" y="11138"/>
                    <a:pt x="479004" y="0"/>
                    <a:pt x="46526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8" name="任意多边形: 形状 3337"/>
            <p:cNvSpPr/>
            <p:nvPr/>
          </p:nvSpPr>
          <p:spPr>
            <a:xfrm>
              <a:off x="5854457" y="4666017"/>
              <a:ext cx="547927" cy="294188"/>
            </a:xfrm>
            <a:custGeom>
              <a:avLst/>
              <a:gdLst>
                <a:gd name="connsiteX0" fmla="*/ 509393 w 547927"/>
                <a:gd name="connsiteY0" fmla="*/ 0 h 294188"/>
                <a:gd name="connsiteX1" fmla="*/ 547927 w 547927"/>
                <a:gd name="connsiteY1" fmla="*/ 0 h 294188"/>
                <a:gd name="connsiteX2" fmla="*/ 547927 w 547927"/>
                <a:gd name="connsiteY2" fmla="*/ 294189 h 294188"/>
                <a:gd name="connsiteX3" fmla="*/ 509393 w 547927"/>
                <a:gd name="connsiteY3" fmla="*/ 294189 h 294188"/>
                <a:gd name="connsiteX4" fmla="*/ 38534 w 547927"/>
                <a:gd name="connsiteY4" fmla="*/ 294189 h 294188"/>
                <a:gd name="connsiteX5" fmla="*/ 38534 w 547927"/>
                <a:gd name="connsiteY5" fmla="*/ 0 h 294188"/>
                <a:gd name="connsiteX6" fmla="*/ 0 w 547927"/>
                <a:gd name="connsiteY6" fmla="*/ 0 h 294188"/>
                <a:gd name="connsiteX7" fmla="*/ 38534 w 547927"/>
                <a:gd name="connsiteY7" fmla="*/ 0 h 29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7927" h="294188">
                  <a:moveTo>
                    <a:pt x="509393" y="0"/>
                  </a:moveTo>
                  <a:cubicBezTo>
                    <a:pt x="530675" y="0"/>
                    <a:pt x="547927" y="0"/>
                    <a:pt x="547927" y="0"/>
                  </a:cubicBezTo>
                  <a:lnTo>
                    <a:pt x="547927" y="294189"/>
                  </a:lnTo>
                  <a:cubicBezTo>
                    <a:pt x="547927" y="294189"/>
                    <a:pt x="530675" y="294189"/>
                    <a:pt x="509393" y="294189"/>
                  </a:cubicBezTo>
                  <a:lnTo>
                    <a:pt x="38534" y="294189"/>
                  </a:lnTo>
                  <a:lnTo>
                    <a:pt x="38534" y="0"/>
                  </a:lnTo>
                  <a:cubicBezTo>
                    <a:pt x="17252" y="0"/>
                    <a:pt x="0" y="0"/>
                    <a:pt x="0" y="0"/>
                  </a:cubicBezTo>
                  <a:cubicBezTo>
                    <a:pt x="0" y="0"/>
                    <a:pt x="17252" y="0"/>
                    <a:pt x="38534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9" name="任意多边形: 形状 3338"/>
            <p:cNvSpPr/>
            <p:nvPr/>
          </p:nvSpPr>
          <p:spPr>
            <a:xfrm>
              <a:off x="2172006" y="4562915"/>
              <a:ext cx="2035080" cy="500421"/>
            </a:xfrm>
            <a:custGeom>
              <a:avLst/>
              <a:gdLst>
                <a:gd name="connsiteX0" fmla="*/ 2035080 w 2035080"/>
                <a:gd name="connsiteY0" fmla="*/ 25760 h 500421"/>
                <a:gd name="connsiteX1" fmla="*/ 2035080 w 2035080"/>
                <a:gd name="connsiteY1" fmla="*/ 474631 h 500421"/>
                <a:gd name="connsiteX2" fmla="*/ 2009290 w 2035080"/>
                <a:gd name="connsiteY2" fmla="*/ 500422 h 500421"/>
                <a:gd name="connsiteX3" fmla="*/ 25791 w 2035080"/>
                <a:gd name="connsiteY3" fmla="*/ 500422 h 500421"/>
                <a:gd name="connsiteX4" fmla="*/ 0 w 2035080"/>
                <a:gd name="connsiteY4" fmla="*/ 474631 h 500421"/>
                <a:gd name="connsiteX5" fmla="*/ 0 w 2035080"/>
                <a:gd name="connsiteY5" fmla="*/ 381414 h 500421"/>
                <a:gd name="connsiteX6" fmla="*/ 1246948 w 2035080"/>
                <a:gd name="connsiteY6" fmla="*/ 0 h 500421"/>
                <a:gd name="connsiteX7" fmla="*/ 2009442 w 2035080"/>
                <a:gd name="connsiteY7" fmla="*/ 0 h 500421"/>
                <a:gd name="connsiteX8" fmla="*/ 2035080 w 2035080"/>
                <a:gd name="connsiteY8" fmla="*/ 25760 h 5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080" h="500421">
                  <a:moveTo>
                    <a:pt x="2035080" y="25760"/>
                  </a:moveTo>
                  <a:lnTo>
                    <a:pt x="2035080" y="474631"/>
                  </a:lnTo>
                  <a:cubicBezTo>
                    <a:pt x="2035030" y="488854"/>
                    <a:pt x="2023513" y="500372"/>
                    <a:pt x="2009290" y="500422"/>
                  </a:cubicBezTo>
                  <a:lnTo>
                    <a:pt x="25791" y="500422"/>
                  </a:lnTo>
                  <a:cubicBezTo>
                    <a:pt x="11561" y="500388"/>
                    <a:pt x="34" y="488861"/>
                    <a:pt x="0" y="474631"/>
                  </a:cubicBezTo>
                  <a:lnTo>
                    <a:pt x="0" y="381414"/>
                  </a:lnTo>
                  <a:cubicBezTo>
                    <a:pt x="353890" y="318763"/>
                    <a:pt x="723838" y="376578"/>
                    <a:pt x="1246948" y="0"/>
                  </a:cubicBezTo>
                  <a:lnTo>
                    <a:pt x="2009442" y="0"/>
                  </a:lnTo>
                  <a:cubicBezTo>
                    <a:pt x="2023600" y="116"/>
                    <a:pt x="2035030" y="11601"/>
                    <a:pt x="2035080" y="25760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0" name="任意多边形: 形状 3339"/>
            <p:cNvSpPr/>
            <p:nvPr/>
          </p:nvSpPr>
          <p:spPr>
            <a:xfrm>
              <a:off x="9206009" y="4562885"/>
              <a:ext cx="1701780" cy="500421"/>
            </a:xfrm>
            <a:custGeom>
              <a:avLst/>
              <a:gdLst>
                <a:gd name="connsiteX0" fmla="*/ 1701780 w 1701780"/>
                <a:gd name="connsiteY0" fmla="*/ 500422 h 500421"/>
                <a:gd name="connsiteX1" fmla="*/ 22019 w 1701780"/>
                <a:gd name="connsiteY1" fmla="*/ 500422 h 500421"/>
                <a:gd name="connsiteX2" fmla="*/ 0 w 1701780"/>
                <a:gd name="connsiteY2" fmla="*/ 474662 h 500421"/>
                <a:gd name="connsiteX3" fmla="*/ 0 w 1701780"/>
                <a:gd name="connsiteY3" fmla="*/ 25760 h 500421"/>
                <a:gd name="connsiteX4" fmla="*/ 22019 w 1701780"/>
                <a:gd name="connsiteY4" fmla="*/ 0 h 500421"/>
                <a:gd name="connsiteX5" fmla="*/ 1398498 w 1701780"/>
                <a:gd name="connsiteY5" fmla="*/ 0 h 500421"/>
                <a:gd name="connsiteX6" fmla="*/ 1523740 w 1701780"/>
                <a:gd name="connsiteY6" fmla="*/ 130108 h 500421"/>
                <a:gd name="connsiteX7" fmla="*/ 1701780 w 1701780"/>
                <a:gd name="connsiteY7" fmla="*/ 500422 h 5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1780" h="500421">
                  <a:moveTo>
                    <a:pt x="1701780" y="500422"/>
                  </a:moveTo>
                  <a:lnTo>
                    <a:pt x="22019" y="500422"/>
                  </a:lnTo>
                  <a:cubicBezTo>
                    <a:pt x="9854" y="500422"/>
                    <a:pt x="0" y="488834"/>
                    <a:pt x="0" y="474662"/>
                  </a:cubicBezTo>
                  <a:lnTo>
                    <a:pt x="0" y="25760"/>
                  </a:lnTo>
                  <a:cubicBezTo>
                    <a:pt x="0" y="11618"/>
                    <a:pt x="9915" y="0"/>
                    <a:pt x="22019" y="0"/>
                  </a:cubicBezTo>
                  <a:lnTo>
                    <a:pt x="1398498" y="0"/>
                  </a:lnTo>
                  <a:cubicBezTo>
                    <a:pt x="1444760" y="38785"/>
                    <a:pt x="1486746" y="82402"/>
                    <a:pt x="1523740" y="130108"/>
                  </a:cubicBezTo>
                  <a:cubicBezTo>
                    <a:pt x="1606982" y="237316"/>
                    <a:pt x="1665041" y="363379"/>
                    <a:pt x="1701780" y="500422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1" name="任意多边形: 形状 3340"/>
            <p:cNvSpPr/>
            <p:nvPr/>
          </p:nvSpPr>
          <p:spPr>
            <a:xfrm>
              <a:off x="9307499" y="4666017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3 w 418579"/>
                <a:gd name="connsiteY4" fmla="*/ 49756 h 49756"/>
                <a:gd name="connsiteX5" fmla="*/ 22993 w 418579"/>
                <a:gd name="connsiteY5" fmla="*/ 0 h 49756"/>
                <a:gd name="connsiteX6" fmla="*/ 0 w 418579"/>
                <a:gd name="connsiteY6" fmla="*/ 0 h 49756"/>
                <a:gd name="connsiteX7" fmla="*/ 22993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3" y="49756"/>
                  </a:lnTo>
                  <a:lnTo>
                    <a:pt x="22993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3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2" name="任意多边形: 形状 3341"/>
            <p:cNvSpPr/>
            <p:nvPr/>
          </p:nvSpPr>
          <p:spPr>
            <a:xfrm>
              <a:off x="9307499" y="4788218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3 w 418579"/>
                <a:gd name="connsiteY4" fmla="*/ 49756 h 49756"/>
                <a:gd name="connsiteX5" fmla="*/ 22993 w 418579"/>
                <a:gd name="connsiteY5" fmla="*/ 0 h 49756"/>
                <a:gd name="connsiteX6" fmla="*/ 0 w 418579"/>
                <a:gd name="connsiteY6" fmla="*/ 0 h 49756"/>
                <a:gd name="connsiteX7" fmla="*/ 22993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3" y="49756"/>
                  </a:lnTo>
                  <a:lnTo>
                    <a:pt x="22993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3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3" name="任意多边形: 形状 3342"/>
            <p:cNvSpPr/>
            <p:nvPr/>
          </p:nvSpPr>
          <p:spPr>
            <a:xfrm>
              <a:off x="9307499" y="4910419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3 w 418579"/>
                <a:gd name="connsiteY4" fmla="*/ 49756 h 49756"/>
                <a:gd name="connsiteX5" fmla="*/ 22993 w 418579"/>
                <a:gd name="connsiteY5" fmla="*/ 0 h 49756"/>
                <a:gd name="connsiteX6" fmla="*/ 0 w 418579"/>
                <a:gd name="connsiteY6" fmla="*/ 0 h 49756"/>
                <a:gd name="connsiteX7" fmla="*/ 22993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3" y="49756"/>
                  </a:lnTo>
                  <a:lnTo>
                    <a:pt x="22993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3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4" name="任意多边形: 形状 3343"/>
            <p:cNvSpPr/>
            <p:nvPr/>
          </p:nvSpPr>
          <p:spPr>
            <a:xfrm>
              <a:off x="9872214" y="4666017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2 w 418579"/>
                <a:gd name="connsiteY4" fmla="*/ 49756 h 49756"/>
                <a:gd name="connsiteX5" fmla="*/ 22992 w 418579"/>
                <a:gd name="connsiteY5" fmla="*/ 0 h 49756"/>
                <a:gd name="connsiteX6" fmla="*/ 0 w 418579"/>
                <a:gd name="connsiteY6" fmla="*/ 0 h 49756"/>
                <a:gd name="connsiteX7" fmla="*/ 22992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2" y="49756"/>
                  </a:lnTo>
                  <a:lnTo>
                    <a:pt x="22992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2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5" name="任意多边形: 形状 3344"/>
            <p:cNvSpPr/>
            <p:nvPr/>
          </p:nvSpPr>
          <p:spPr>
            <a:xfrm>
              <a:off x="9872214" y="4788218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2 w 418579"/>
                <a:gd name="connsiteY4" fmla="*/ 49756 h 49756"/>
                <a:gd name="connsiteX5" fmla="*/ 22992 w 418579"/>
                <a:gd name="connsiteY5" fmla="*/ 0 h 49756"/>
                <a:gd name="connsiteX6" fmla="*/ 0 w 418579"/>
                <a:gd name="connsiteY6" fmla="*/ 0 h 49756"/>
                <a:gd name="connsiteX7" fmla="*/ 22992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2" y="49756"/>
                  </a:lnTo>
                  <a:lnTo>
                    <a:pt x="22992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2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6" name="任意多边形: 形状 3345"/>
            <p:cNvSpPr/>
            <p:nvPr/>
          </p:nvSpPr>
          <p:spPr>
            <a:xfrm>
              <a:off x="9872214" y="4910419"/>
              <a:ext cx="418579" cy="49756"/>
            </a:xfrm>
            <a:custGeom>
              <a:avLst/>
              <a:gdLst>
                <a:gd name="connsiteX0" fmla="*/ 395587 w 418579"/>
                <a:gd name="connsiteY0" fmla="*/ 0 h 49756"/>
                <a:gd name="connsiteX1" fmla="*/ 418579 w 418579"/>
                <a:gd name="connsiteY1" fmla="*/ 0 h 49756"/>
                <a:gd name="connsiteX2" fmla="*/ 418579 w 418579"/>
                <a:gd name="connsiteY2" fmla="*/ 49756 h 49756"/>
                <a:gd name="connsiteX3" fmla="*/ 395587 w 418579"/>
                <a:gd name="connsiteY3" fmla="*/ 49756 h 49756"/>
                <a:gd name="connsiteX4" fmla="*/ 22992 w 418579"/>
                <a:gd name="connsiteY4" fmla="*/ 49756 h 49756"/>
                <a:gd name="connsiteX5" fmla="*/ 22992 w 418579"/>
                <a:gd name="connsiteY5" fmla="*/ 0 h 49756"/>
                <a:gd name="connsiteX6" fmla="*/ 0 w 418579"/>
                <a:gd name="connsiteY6" fmla="*/ 0 h 49756"/>
                <a:gd name="connsiteX7" fmla="*/ 22992 w 418579"/>
                <a:gd name="connsiteY7" fmla="*/ 0 h 4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579" h="49756">
                  <a:moveTo>
                    <a:pt x="395587" y="0"/>
                  </a:moveTo>
                  <a:cubicBezTo>
                    <a:pt x="408285" y="0"/>
                    <a:pt x="418579" y="0"/>
                    <a:pt x="418579" y="0"/>
                  </a:cubicBezTo>
                  <a:lnTo>
                    <a:pt x="418579" y="49756"/>
                  </a:lnTo>
                  <a:cubicBezTo>
                    <a:pt x="418579" y="49756"/>
                    <a:pt x="408285" y="49756"/>
                    <a:pt x="395587" y="49756"/>
                  </a:cubicBezTo>
                  <a:lnTo>
                    <a:pt x="22992" y="49756"/>
                  </a:lnTo>
                  <a:lnTo>
                    <a:pt x="22992" y="0"/>
                  </a:lnTo>
                  <a:cubicBezTo>
                    <a:pt x="10294" y="0"/>
                    <a:pt x="0" y="0"/>
                    <a:pt x="0" y="0"/>
                  </a:cubicBezTo>
                  <a:cubicBezTo>
                    <a:pt x="0" y="0"/>
                    <a:pt x="10294" y="0"/>
                    <a:pt x="22992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7" name="任意多边形: 形状 3346"/>
            <p:cNvSpPr/>
            <p:nvPr/>
          </p:nvSpPr>
          <p:spPr>
            <a:xfrm>
              <a:off x="10407733" y="4666017"/>
              <a:ext cx="173812" cy="294188"/>
            </a:xfrm>
            <a:custGeom>
              <a:avLst/>
              <a:gdLst>
                <a:gd name="connsiteX0" fmla="*/ 152128 w 173812"/>
                <a:gd name="connsiteY0" fmla="*/ 0 h 294188"/>
                <a:gd name="connsiteX1" fmla="*/ 173812 w 173812"/>
                <a:gd name="connsiteY1" fmla="*/ 0 h 294188"/>
                <a:gd name="connsiteX2" fmla="*/ 173812 w 173812"/>
                <a:gd name="connsiteY2" fmla="*/ 294189 h 294188"/>
                <a:gd name="connsiteX3" fmla="*/ 152128 w 173812"/>
                <a:gd name="connsiteY3" fmla="*/ 294189 h 294188"/>
                <a:gd name="connsiteX4" fmla="*/ 21685 w 173812"/>
                <a:gd name="connsiteY4" fmla="*/ 294189 h 294188"/>
                <a:gd name="connsiteX5" fmla="*/ 21685 w 173812"/>
                <a:gd name="connsiteY5" fmla="*/ 0 h 294188"/>
                <a:gd name="connsiteX6" fmla="*/ 1 w 173812"/>
                <a:gd name="connsiteY6" fmla="*/ 0 h 294188"/>
                <a:gd name="connsiteX7" fmla="*/ 21685 w 173812"/>
                <a:gd name="connsiteY7" fmla="*/ 0 h 29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812" h="294188">
                  <a:moveTo>
                    <a:pt x="152128" y="0"/>
                  </a:moveTo>
                  <a:cubicBezTo>
                    <a:pt x="164104" y="0"/>
                    <a:pt x="173812" y="0"/>
                    <a:pt x="173812" y="0"/>
                  </a:cubicBezTo>
                  <a:lnTo>
                    <a:pt x="173812" y="294189"/>
                  </a:lnTo>
                  <a:cubicBezTo>
                    <a:pt x="173812" y="294189"/>
                    <a:pt x="164104" y="294189"/>
                    <a:pt x="152128" y="294189"/>
                  </a:cubicBezTo>
                  <a:lnTo>
                    <a:pt x="21685" y="294189"/>
                  </a:lnTo>
                  <a:lnTo>
                    <a:pt x="21685" y="0"/>
                  </a:lnTo>
                  <a:cubicBezTo>
                    <a:pt x="9709" y="0"/>
                    <a:pt x="1" y="0"/>
                    <a:pt x="1" y="0"/>
                  </a:cubicBezTo>
                  <a:cubicBezTo>
                    <a:pt x="1" y="0"/>
                    <a:pt x="9709" y="0"/>
                    <a:pt x="21685" y="0"/>
                  </a:cubicBezTo>
                  <a:close/>
                </a:path>
              </a:pathLst>
            </a:custGeom>
            <a:solidFill>
              <a:srgbClr val="9FC1F4">
                <a:alpha val="4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8" name="任意多边形: 形状 3347"/>
            <p:cNvSpPr/>
            <p:nvPr/>
          </p:nvSpPr>
          <p:spPr>
            <a:xfrm>
              <a:off x="7447144" y="5848002"/>
              <a:ext cx="202309" cy="112529"/>
            </a:xfrm>
            <a:custGeom>
              <a:avLst/>
              <a:gdLst>
                <a:gd name="connsiteX0" fmla="*/ 0 w 202309"/>
                <a:gd name="connsiteY0" fmla="*/ 0 h 112529"/>
                <a:gd name="connsiteX1" fmla="*/ 174421 w 202309"/>
                <a:gd name="connsiteY1" fmla="*/ 0 h 112529"/>
                <a:gd name="connsiteX2" fmla="*/ 202310 w 202309"/>
                <a:gd name="connsiteY2" fmla="*/ 112529 h 112529"/>
                <a:gd name="connsiteX3" fmla="*/ 29897 w 202309"/>
                <a:gd name="connsiteY3" fmla="*/ 112529 h 112529"/>
                <a:gd name="connsiteX4" fmla="*/ 0 w 202309"/>
                <a:gd name="connsiteY4" fmla="*/ 0 h 112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309" h="112529">
                  <a:moveTo>
                    <a:pt x="0" y="0"/>
                  </a:moveTo>
                  <a:lnTo>
                    <a:pt x="174421" y="0"/>
                  </a:lnTo>
                  <a:lnTo>
                    <a:pt x="202310" y="112529"/>
                  </a:lnTo>
                  <a:lnTo>
                    <a:pt x="29897" y="1125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C1F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9" name="任意多边形: 形状 3348"/>
            <p:cNvSpPr/>
            <p:nvPr/>
          </p:nvSpPr>
          <p:spPr>
            <a:xfrm>
              <a:off x="7494071" y="5884407"/>
              <a:ext cx="106143" cy="108971"/>
            </a:xfrm>
            <a:custGeom>
              <a:avLst/>
              <a:gdLst>
                <a:gd name="connsiteX0" fmla="*/ 0 w 106143"/>
                <a:gd name="connsiteY0" fmla="*/ 0 h 108971"/>
                <a:gd name="connsiteX1" fmla="*/ 76733 w 106143"/>
                <a:gd name="connsiteY1" fmla="*/ 0 h 108971"/>
                <a:gd name="connsiteX2" fmla="*/ 106143 w 106143"/>
                <a:gd name="connsiteY2" fmla="*/ 108971 h 108971"/>
                <a:gd name="connsiteX3" fmla="*/ 25426 w 106143"/>
                <a:gd name="connsiteY3" fmla="*/ 108971 h 108971"/>
                <a:gd name="connsiteX4" fmla="*/ 0 w 106143"/>
                <a:gd name="connsiteY4" fmla="*/ 0 h 10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3" h="108971">
                  <a:moveTo>
                    <a:pt x="0" y="0"/>
                  </a:moveTo>
                  <a:lnTo>
                    <a:pt x="76733" y="0"/>
                  </a:lnTo>
                  <a:lnTo>
                    <a:pt x="106143" y="108971"/>
                  </a:lnTo>
                  <a:lnTo>
                    <a:pt x="25426" y="108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C1F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0" name="任意多边形: 形状 3349"/>
            <p:cNvSpPr/>
            <p:nvPr/>
          </p:nvSpPr>
          <p:spPr>
            <a:xfrm>
              <a:off x="7570804" y="5884407"/>
              <a:ext cx="37530" cy="108971"/>
            </a:xfrm>
            <a:custGeom>
              <a:avLst/>
              <a:gdLst>
                <a:gd name="connsiteX0" fmla="*/ 0 w 37530"/>
                <a:gd name="connsiteY0" fmla="*/ 0 h 108971"/>
                <a:gd name="connsiteX1" fmla="*/ 5201 w 37530"/>
                <a:gd name="connsiteY1" fmla="*/ 0 h 108971"/>
                <a:gd name="connsiteX2" fmla="*/ 37530 w 37530"/>
                <a:gd name="connsiteY2" fmla="*/ 108971 h 108971"/>
                <a:gd name="connsiteX3" fmla="*/ 28741 w 37530"/>
                <a:gd name="connsiteY3" fmla="*/ 108971 h 108971"/>
                <a:gd name="connsiteX4" fmla="*/ 0 w 37530"/>
                <a:gd name="connsiteY4" fmla="*/ 0 h 10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30" h="108971">
                  <a:moveTo>
                    <a:pt x="0" y="0"/>
                  </a:moveTo>
                  <a:lnTo>
                    <a:pt x="5201" y="0"/>
                  </a:lnTo>
                  <a:lnTo>
                    <a:pt x="37530" y="108971"/>
                  </a:lnTo>
                  <a:lnTo>
                    <a:pt x="28741" y="108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B0E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1" name="任意多边形: 形状 3350"/>
            <p:cNvSpPr/>
            <p:nvPr/>
          </p:nvSpPr>
          <p:spPr>
            <a:xfrm>
              <a:off x="7621565" y="5848002"/>
              <a:ext cx="31264" cy="112529"/>
            </a:xfrm>
            <a:custGeom>
              <a:avLst/>
              <a:gdLst>
                <a:gd name="connsiteX0" fmla="*/ 0 w 31264"/>
                <a:gd name="connsiteY0" fmla="*/ 0 h 112529"/>
                <a:gd name="connsiteX1" fmla="*/ 3041 w 31264"/>
                <a:gd name="connsiteY1" fmla="*/ 0 h 112529"/>
                <a:gd name="connsiteX2" fmla="*/ 31264 w 31264"/>
                <a:gd name="connsiteY2" fmla="*/ 112529 h 112529"/>
                <a:gd name="connsiteX3" fmla="*/ 27889 w 31264"/>
                <a:gd name="connsiteY3" fmla="*/ 112529 h 112529"/>
                <a:gd name="connsiteX4" fmla="*/ 0 w 31264"/>
                <a:gd name="connsiteY4" fmla="*/ 0 h 112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64" h="112529">
                  <a:moveTo>
                    <a:pt x="0" y="0"/>
                  </a:moveTo>
                  <a:lnTo>
                    <a:pt x="3041" y="0"/>
                  </a:lnTo>
                  <a:lnTo>
                    <a:pt x="31264" y="112529"/>
                  </a:lnTo>
                  <a:lnTo>
                    <a:pt x="27889" y="1125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B0E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2" name="任意多边形: 形状 3351"/>
            <p:cNvSpPr/>
            <p:nvPr/>
          </p:nvSpPr>
          <p:spPr>
            <a:xfrm>
              <a:off x="9247129" y="5777565"/>
              <a:ext cx="300362" cy="167060"/>
            </a:xfrm>
            <a:custGeom>
              <a:avLst/>
              <a:gdLst>
                <a:gd name="connsiteX0" fmla="*/ 0 w 300362"/>
                <a:gd name="connsiteY0" fmla="*/ 0 h 167060"/>
                <a:gd name="connsiteX1" fmla="*/ 258939 w 300362"/>
                <a:gd name="connsiteY1" fmla="*/ 0 h 167060"/>
                <a:gd name="connsiteX2" fmla="*/ 300362 w 300362"/>
                <a:gd name="connsiteY2" fmla="*/ 167061 h 167060"/>
                <a:gd name="connsiteX3" fmla="*/ 44373 w 300362"/>
                <a:gd name="connsiteY3" fmla="*/ 167061 h 167060"/>
                <a:gd name="connsiteX4" fmla="*/ 0 w 300362"/>
                <a:gd name="connsiteY4" fmla="*/ 0 h 16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362" h="167060">
                  <a:moveTo>
                    <a:pt x="0" y="0"/>
                  </a:moveTo>
                  <a:lnTo>
                    <a:pt x="258939" y="0"/>
                  </a:lnTo>
                  <a:lnTo>
                    <a:pt x="300362" y="167061"/>
                  </a:lnTo>
                  <a:lnTo>
                    <a:pt x="44373" y="1670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3" name="任意多边形: 形状 3352"/>
            <p:cNvSpPr/>
            <p:nvPr/>
          </p:nvSpPr>
          <p:spPr>
            <a:xfrm>
              <a:off x="9316805" y="5831609"/>
              <a:ext cx="157571" cy="161768"/>
            </a:xfrm>
            <a:custGeom>
              <a:avLst/>
              <a:gdLst>
                <a:gd name="connsiteX0" fmla="*/ 0 w 157571"/>
                <a:gd name="connsiteY0" fmla="*/ 0 h 161768"/>
                <a:gd name="connsiteX1" fmla="*/ 113928 w 157571"/>
                <a:gd name="connsiteY1" fmla="*/ 0 h 161768"/>
                <a:gd name="connsiteX2" fmla="*/ 157572 w 157571"/>
                <a:gd name="connsiteY2" fmla="*/ 161769 h 161768"/>
                <a:gd name="connsiteX3" fmla="*/ 37712 w 157571"/>
                <a:gd name="connsiteY3" fmla="*/ 161769 h 161768"/>
                <a:gd name="connsiteX4" fmla="*/ 0 w 157571"/>
                <a:gd name="connsiteY4" fmla="*/ 0 h 16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71" h="161768">
                  <a:moveTo>
                    <a:pt x="0" y="0"/>
                  </a:moveTo>
                  <a:lnTo>
                    <a:pt x="113928" y="0"/>
                  </a:lnTo>
                  <a:lnTo>
                    <a:pt x="157572" y="161769"/>
                  </a:lnTo>
                  <a:lnTo>
                    <a:pt x="37712" y="1617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4" name="任意多边形: 形状 3353"/>
            <p:cNvSpPr/>
            <p:nvPr/>
          </p:nvSpPr>
          <p:spPr>
            <a:xfrm>
              <a:off x="9430734" y="5831609"/>
              <a:ext cx="55687" cy="161768"/>
            </a:xfrm>
            <a:custGeom>
              <a:avLst/>
              <a:gdLst>
                <a:gd name="connsiteX0" fmla="*/ 0 w 55687"/>
                <a:gd name="connsiteY0" fmla="*/ 0 h 161768"/>
                <a:gd name="connsiteX1" fmla="*/ 7695 w 55687"/>
                <a:gd name="connsiteY1" fmla="*/ 0 h 161768"/>
                <a:gd name="connsiteX2" fmla="*/ 55687 w 55687"/>
                <a:gd name="connsiteY2" fmla="*/ 161769 h 161768"/>
                <a:gd name="connsiteX3" fmla="*/ 42640 w 55687"/>
                <a:gd name="connsiteY3" fmla="*/ 161769 h 161768"/>
                <a:gd name="connsiteX4" fmla="*/ 0 w 55687"/>
                <a:gd name="connsiteY4" fmla="*/ 0 h 16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87" h="161768">
                  <a:moveTo>
                    <a:pt x="0" y="0"/>
                  </a:moveTo>
                  <a:lnTo>
                    <a:pt x="7695" y="0"/>
                  </a:lnTo>
                  <a:lnTo>
                    <a:pt x="55687" y="161769"/>
                  </a:lnTo>
                  <a:lnTo>
                    <a:pt x="42640" y="1617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5" name="任意多边形: 形状 3354"/>
            <p:cNvSpPr/>
            <p:nvPr/>
          </p:nvSpPr>
          <p:spPr>
            <a:xfrm>
              <a:off x="9506068" y="5777565"/>
              <a:ext cx="46410" cy="167060"/>
            </a:xfrm>
            <a:custGeom>
              <a:avLst/>
              <a:gdLst>
                <a:gd name="connsiteX0" fmla="*/ 0 w 46410"/>
                <a:gd name="connsiteY0" fmla="*/ 0 h 167060"/>
                <a:gd name="connsiteX1" fmla="*/ 4501 w 46410"/>
                <a:gd name="connsiteY1" fmla="*/ 0 h 167060"/>
                <a:gd name="connsiteX2" fmla="*/ 46411 w 46410"/>
                <a:gd name="connsiteY2" fmla="*/ 167061 h 167060"/>
                <a:gd name="connsiteX3" fmla="*/ 41423 w 46410"/>
                <a:gd name="connsiteY3" fmla="*/ 167061 h 167060"/>
                <a:gd name="connsiteX4" fmla="*/ 0 w 46410"/>
                <a:gd name="connsiteY4" fmla="*/ 0 h 16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10" h="167060">
                  <a:moveTo>
                    <a:pt x="0" y="0"/>
                  </a:moveTo>
                  <a:lnTo>
                    <a:pt x="4501" y="0"/>
                  </a:lnTo>
                  <a:lnTo>
                    <a:pt x="46411" y="167061"/>
                  </a:lnTo>
                  <a:lnTo>
                    <a:pt x="41423" y="1670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B0E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6" name="任意多边形: 形状 3355"/>
            <p:cNvSpPr/>
            <p:nvPr/>
          </p:nvSpPr>
          <p:spPr>
            <a:xfrm>
              <a:off x="7203016" y="6659339"/>
              <a:ext cx="182696" cy="178803"/>
            </a:xfrm>
            <a:custGeom>
              <a:avLst/>
              <a:gdLst>
                <a:gd name="connsiteX0" fmla="*/ 26246 w 182696"/>
                <a:gd name="connsiteY0" fmla="*/ 162103 h 178803"/>
                <a:gd name="connsiteX1" fmla="*/ 76642 w 182696"/>
                <a:gd name="connsiteY1" fmla="*/ 173691 h 178803"/>
                <a:gd name="connsiteX2" fmla="*/ 131994 w 182696"/>
                <a:gd name="connsiteY2" fmla="*/ 178800 h 178803"/>
                <a:gd name="connsiteX3" fmla="*/ 182601 w 182696"/>
                <a:gd name="connsiteY3" fmla="*/ 161678 h 178803"/>
                <a:gd name="connsiteX4" fmla="*/ 147778 w 182696"/>
                <a:gd name="connsiteY4" fmla="*/ 148873 h 178803"/>
                <a:gd name="connsiteX5" fmla="*/ 140662 w 182696"/>
                <a:gd name="connsiteY5" fmla="*/ 147170 h 178803"/>
                <a:gd name="connsiteX6" fmla="*/ 87134 w 182696"/>
                <a:gd name="connsiteY6" fmla="*/ 112529 h 178803"/>
                <a:gd name="connsiteX7" fmla="*/ 56903 w 182696"/>
                <a:gd name="connsiteY7" fmla="*/ 0 h 178803"/>
                <a:gd name="connsiteX8" fmla="*/ 0 w 182696"/>
                <a:gd name="connsiteY8" fmla="*/ 10614 h 178803"/>
                <a:gd name="connsiteX9" fmla="*/ 36496 w 182696"/>
                <a:gd name="connsiteY9" fmla="*/ 115510 h 178803"/>
                <a:gd name="connsiteX10" fmla="*/ 27797 w 182696"/>
                <a:gd name="connsiteY10" fmla="*/ 145072 h 178803"/>
                <a:gd name="connsiteX11" fmla="*/ 26246 w 182696"/>
                <a:gd name="connsiteY11" fmla="*/ 162103 h 178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696" h="178803">
                  <a:moveTo>
                    <a:pt x="26246" y="162103"/>
                  </a:moveTo>
                  <a:cubicBezTo>
                    <a:pt x="27554" y="178344"/>
                    <a:pt x="50577" y="176914"/>
                    <a:pt x="76642" y="173691"/>
                  </a:cubicBezTo>
                  <a:cubicBezTo>
                    <a:pt x="102705" y="170467"/>
                    <a:pt x="95589" y="178557"/>
                    <a:pt x="131994" y="178800"/>
                  </a:cubicBezTo>
                  <a:cubicBezTo>
                    <a:pt x="168398" y="179044"/>
                    <a:pt x="180868" y="166909"/>
                    <a:pt x="182601" y="161678"/>
                  </a:cubicBezTo>
                  <a:cubicBezTo>
                    <a:pt x="184152" y="157055"/>
                    <a:pt x="166573" y="153283"/>
                    <a:pt x="147778" y="148873"/>
                  </a:cubicBezTo>
                  <a:lnTo>
                    <a:pt x="140662" y="147170"/>
                  </a:lnTo>
                  <a:cubicBezTo>
                    <a:pt x="119384" y="142080"/>
                    <a:pt x="100493" y="129855"/>
                    <a:pt x="87134" y="112529"/>
                  </a:cubicBezTo>
                  <a:cubicBezTo>
                    <a:pt x="71350" y="92274"/>
                    <a:pt x="56903" y="0"/>
                    <a:pt x="56903" y="0"/>
                  </a:cubicBezTo>
                  <a:lnTo>
                    <a:pt x="0" y="10614"/>
                  </a:lnTo>
                  <a:cubicBezTo>
                    <a:pt x="0" y="10614"/>
                    <a:pt x="33120" y="89689"/>
                    <a:pt x="36496" y="115510"/>
                  </a:cubicBezTo>
                  <a:cubicBezTo>
                    <a:pt x="38017" y="127128"/>
                    <a:pt x="29744" y="134883"/>
                    <a:pt x="27797" y="145072"/>
                  </a:cubicBezTo>
                  <a:cubicBezTo>
                    <a:pt x="26510" y="150652"/>
                    <a:pt x="25988" y="156382"/>
                    <a:pt x="26246" y="162103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7" name="任意多边形: 形状 3356"/>
            <p:cNvSpPr/>
            <p:nvPr/>
          </p:nvSpPr>
          <p:spPr>
            <a:xfrm>
              <a:off x="7229207" y="6804533"/>
              <a:ext cx="156505" cy="33610"/>
            </a:xfrm>
            <a:custGeom>
              <a:avLst/>
              <a:gdLst>
                <a:gd name="connsiteX0" fmla="*/ 50268 w 156505"/>
                <a:gd name="connsiteY0" fmla="*/ 29927 h 33610"/>
                <a:gd name="connsiteX1" fmla="*/ 105802 w 156505"/>
                <a:gd name="connsiteY1" fmla="*/ 33607 h 33610"/>
                <a:gd name="connsiteX2" fmla="*/ 156410 w 156505"/>
                <a:gd name="connsiteY2" fmla="*/ 16484 h 33610"/>
                <a:gd name="connsiteX3" fmla="*/ 121587 w 156505"/>
                <a:gd name="connsiteY3" fmla="*/ 3680 h 33610"/>
                <a:gd name="connsiteX4" fmla="*/ 121374 w 156505"/>
                <a:gd name="connsiteY4" fmla="*/ 4014 h 33610"/>
                <a:gd name="connsiteX5" fmla="*/ 67998 w 156505"/>
                <a:gd name="connsiteY5" fmla="*/ 13990 h 33610"/>
                <a:gd name="connsiteX6" fmla="*/ 1637 w 156505"/>
                <a:gd name="connsiteY6" fmla="*/ 0 h 33610"/>
                <a:gd name="connsiteX7" fmla="*/ 55 w 156505"/>
                <a:gd name="connsiteY7" fmla="*/ 16910 h 33610"/>
                <a:gd name="connsiteX8" fmla="*/ 50268 w 156505"/>
                <a:gd name="connsiteY8" fmla="*/ 29927 h 3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505" h="33610">
                  <a:moveTo>
                    <a:pt x="50268" y="29927"/>
                  </a:moveTo>
                  <a:cubicBezTo>
                    <a:pt x="60608" y="27402"/>
                    <a:pt x="69398" y="33363"/>
                    <a:pt x="105802" y="33607"/>
                  </a:cubicBezTo>
                  <a:cubicBezTo>
                    <a:pt x="142207" y="33850"/>
                    <a:pt x="154677" y="21715"/>
                    <a:pt x="156410" y="16484"/>
                  </a:cubicBezTo>
                  <a:cubicBezTo>
                    <a:pt x="157961" y="11861"/>
                    <a:pt x="140382" y="8090"/>
                    <a:pt x="121587" y="3680"/>
                  </a:cubicBezTo>
                  <a:lnTo>
                    <a:pt x="121374" y="4014"/>
                  </a:lnTo>
                  <a:cubicBezTo>
                    <a:pt x="104810" y="12102"/>
                    <a:pt x="86365" y="15550"/>
                    <a:pt x="67998" y="13990"/>
                  </a:cubicBezTo>
                  <a:cubicBezTo>
                    <a:pt x="43668" y="11709"/>
                    <a:pt x="18516" y="1825"/>
                    <a:pt x="1637" y="0"/>
                  </a:cubicBezTo>
                  <a:cubicBezTo>
                    <a:pt x="350" y="5540"/>
                    <a:pt x="-183" y="11228"/>
                    <a:pt x="55" y="16910"/>
                  </a:cubicBezTo>
                  <a:cubicBezTo>
                    <a:pt x="1363" y="33151"/>
                    <a:pt x="19429" y="37500"/>
                    <a:pt x="50268" y="29927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8" name="任意多边形: 形状 3357"/>
            <p:cNvSpPr/>
            <p:nvPr/>
          </p:nvSpPr>
          <p:spPr>
            <a:xfrm>
              <a:off x="7036411" y="5980456"/>
              <a:ext cx="243732" cy="759344"/>
            </a:xfrm>
            <a:custGeom>
              <a:avLst/>
              <a:gdLst>
                <a:gd name="connsiteX0" fmla="*/ 243732 w 243732"/>
                <a:gd name="connsiteY0" fmla="*/ 745336 h 759344"/>
                <a:gd name="connsiteX1" fmla="*/ 214809 w 243732"/>
                <a:gd name="connsiteY1" fmla="*/ 757745 h 759344"/>
                <a:gd name="connsiteX2" fmla="*/ 184031 w 243732"/>
                <a:gd name="connsiteY2" fmla="*/ 757319 h 759344"/>
                <a:gd name="connsiteX3" fmla="*/ 88685 w 243732"/>
                <a:gd name="connsiteY3" fmla="*/ 417663 h 759344"/>
                <a:gd name="connsiteX4" fmla="*/ 88929 w 243732"/>
                <a:gd name="connsiteY4" fmla="*/ 411093 h 759344"/>
                <a:gd name="connsiteX5" fmla="*/ 83271 w 243732"/>
                <a:gd name="connsiteY5" fmla="*/ 353551 h 759344"/>
                <a:gd name="connsiteX6" fmla="*/ 78588 w 243732"/>
                <a:gd name="connsiteY6" fmla="*/ 327335 h 759344"/>
                <a:gd name="connsiteX7" fmla="*/ 63990 w 243732"/>
                <a:gd name="connsiteY7" fmla="*/ 260091 h 759344"/>
                <a:gd name="connsiteX8" fmla="*/ 56477 w 243732"/>
                <a:gd name="connsiteY8" fmla="*/ 229222 h 759344"/>
                <a:gd name="connsiteX9" fmla="*/ 0 w 243732"/>
                <a:gd name="connsiteY9" fmla="*/ 27672 h 759344"/>
                <a:gd name="connsiteX10" fmla="*/ 192760 w 243732"/>
                <a:gd name="connsiteY10" fmla="*/ 23779 h 759344"/>
                <a:gd name="connsiteX11" fmla="*/ 203982 w 243732"/>
                <a:gd name="connsiteY11" fmla="*/ 261490 h 759344"/>
                <a:gd name="connsiteX12" fmla="*/ 211372 w 243732"/>
                <a:gd name="connsiteY12" fmla="*/ 544335 h 759344"/>
                <a:gd name="connsiteX13" fmla="*/ 243732 w 243732"/>
                <a:gd name="connsiteY13" fmla="*/ 745336 h 75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3732" h="759344">
                  <a:moveTo>
                    <a:pt x="243732" y="745336"/>
                  </a:moveTo>
                  <a:cubicBezTo>
                    <a:pt x="243732" y="745336"/>
                    <a:pt x="228830" y="755190"/>
                    <a:pt x="214809" y="757745"/>
                  </a:cubicBezTo>
                  <a:cubicBezTo>
                    <a:pt x="193794" y="761577"/>
                    <a:pt x="184031" y="757319"/>
                    <a:pt x="184031" y="757319"/>
                  </a:cubicBezTo>
                  <a:cubicBezTo>
                    <a:pt x="184031" y="757319"/>
                    <a:pt x="82907" y="503459"/>
                    <a:pt x="88685" y="417663"/>
                  </a:cubicBezTo>
                  <a:cubicBezTo>
                    <a:pt x="88837" y="415595"/>
                    <a:pt x="88898" y="413405"/>
                    <a:pt x="88929" y="411093"/>
                  </a:cubicBezTo>
                  <a:cubicBezTo>
                    <a:pt x="88589" y="391792"/>
                    <a:pt x="86697" y="372549"/>
                    <a:pt x="83271" y="353551"/>
                  </a:cubicBezTo>
                  <a:cubicBezTo>
                    <a:pt x="81903" y="345188"/>
                    <a:pt x="80230" y="336398"/>
                    <a:pt x="78588" y="327335"/>
                  </a:cubicBezTo>
                  <a:cubicBezTo>
                    <a:pt x="74543" y="306046"/>
                    <a:pt x="69464" y="283357"/>
                    <a:pt x="63990" y="260091"/>
                  </a:cubicBezTo>
                  <a:cubicBezTo>
                    <a:pt x="61587" y="249872"/>
                    <a:pt x="59032" y="239532"/>
                    <a:pt x="56477" y="229222"/>
                  </a:cubicBezTo>
                  <a:cubicBezTo>
                    <a:pt x="31052" y="127702"/>
                    <a:pt x="0" y="27672"/>
                    <a:pt x="0" y="27672"/>
                  </a:cubicBezTo>
                  <a:cubicBezTo>
                    <a:pt x="0" y="27672"/>
                    <a:pt x="182480" y="-31908"/>
                    <a:pt x="192760" y="23779"/>
                  </a:cubicBezTo>
                  <a:cubicBezTo>
                    <a:pt x="196713" y="45069"/>
                    <a:pt x="209913" y="130713"/>
                    <a:pt x="203982" y="261490"/>
                  </a:cubicBezTo>
                  <a:cubicBezTo>
                    <a:pt x="199356" y="355824"/>
                    <a:pt x="201826" y="450371"/>
                    <a:pt x="211372" y="544335"/>
                  </a:cubicBezTo>
                  <a:cubicBezTo>
                    <a:pt x="217760" y="611970"/>
                    <a:pt x="228570" y="679114"/>
                    <a:pt x="243732" y="745336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9" name="任意多边形: 形状 3358"/>
            <p:cNvSpPr/>
            <p:nvPr/>
          </p:nvSpPr>
          <p:spPr>
            <a:xfrm>
              <a:off x="7092889" y="6157458"/>
              <a:ext cx="49415" cy="234122"/>
            </a:xfrm>
            <a:custGeom>
              <a:avLst/>
              <a:gdLst>
                <a:gd name="connsiteX0" fmla="*/ 32452 w 49415"/>
                <a:gd name="connsiteY0" fmla="*/ 234122 h 234122"/>
                <a:gd name="connsiteX1" fmla="*/ 26794 w 49415"/>
                <a:gd name="connsiteY1" fmla="*/ 176580 h 234122"/>
                <a:gd name="connsiteX2" fmla="*/ 22111 w 49415"/>
                <a:gd name="connsiteY2" fmla="*/ 150364 h 234122"/>
                <a:gd name="connsiteX3" fmla="*/ 7513 w 49415"/>
                <a:gd name="connsiteY3" fmla="*/ 83120 h 234122"/>
                <a:gd name="connsiteX4" fmla="*/ 0 w 49415"/>
                <a:gd name="connsiteY4" fmla="*/ 52250 h 234122"/>
                <a:gd name="connsiteX5" fmla="*/ 6509 w 49415"/>
                <a:gd name="connsiteY5" fmla="*/ 0 h 234122"/>
                <a:gd name="connsiteX6" fmla="*/ 32452 w 49415"/>
                <a:gd name="connsiteY6" fmla="*/ 234122 h 23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415" h="234122">
                  <a:moveTo>
                    <a:pt x="32452" y="234122"/>
                  </a:moveTo>
                  <a:cubicBezTo>
                    <a:pt x="32111" y="214821"/>
                    <a:pt x="30220" y="195578"/>
                    <a:pt x="26794" y="176580"/>
                  </a:cubicBezTo>
                  <a:cubicBezTo>
                    <a:pt x="25426" y="168216"/>
                    <a:pt x="23753" y="159427"/>
                    <a:pt x="22111" y="150364"/>
                  </a:cubicBezTo>
                  <a:cubicBezTo>
                    <a:pt x="18066" y="129074"/>
                    <a:pt x="12987" y="106386"/>
                    <a:pt x="7513" y="83120"/>
                  </a:cubicBezTo>
                  <a:cubicBezTo>
                    <a:pt x="5110" y="72901"/>
                    <a:pt x="2555" y="62560"/>
                    <a:pt x="0" y="52250"/>
                  </a:cubicBezTo>
                  <a:cubicBezTo>
                    <a:pt x="3589" y="21259"/>
                    <a:pt x="6509" y="0"/>
                    <a:pt x="6509" y="0"/>
                  </a:cubicBezTo>
                  <a:cubicBezTo>
                    <a:pt x="6509" y="0"/>
                    <a:pt x="82268" y="103010"/>
                    <a:pt x="32452" y="234122"/>
                  </a:cubicBezTo>
                  <a:close/>
                </a:path>
              </a:pathLst>
            </a:custGeom>
            <a:solidFill>
              <a:srgbClr val="28549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0" name="任意多边形: 形状 3359"/>
            <p:cNvSpPr/>
            <p:nvPr/>
          </p:nvSpPr>
          <p:spPr>
            <a:xfrm>
              <a:off x="6999014" y="6676705"/>
              <a:ext cx="156500" cy="161437"/>
            </a:xfrm>
            <a:custGeom>
              <a:avLst/>
              <a:gdLst>
                <a:gd name="connsiteX0" fmla="*/ 50 w 156500"/>
                <a:gd name="connsiteY0" fmla="*/ 144737 h 161437"/>
                <a:gd name="connsiteX1" fmla="*/ 50293 w 156500"/>
                <a:gd name="connsiteY1" fmla="*/ 157754 h 161437"/>
                <a:gd name="connsiteX2" fmla="*/ 105828 w 156500"/>
                <a:gd name="connsiteY2" fmla="*/ 161434 h 161437"/>
                <a:gd name="connsiteX3" fmla="*/ 156405 w 156500"/>
                <a:gd name="connsiteY3" fmla="*/ 144312 h 161437"/>
                <a:gd name="connsiteX4" fmla="*/ 121582 w 156500"/>
                <a:gd name="connsiteY4" fmla="*/ 131507 h 161437"/>
                <a:gd name="connsiteX5" fmla="*/ 114495 w 156500"/>
                <a:gd name="connsiteY5" fmla="*/ 129804 h 161437"/>
                <a:gd name="connsiteX6" fmla="*/ 60968 w 156500"/>
                <a:gd name="connsiteY6" fmla="*/ 95164 h 161437"/>
                <a:gd name="connsiteX7" fmla="*/ 55797 w 156500"/>
                <a:gd name="connsiteY7" fmla="*/ 19130 h 161437"/>
                <a:gd name="connsiteX8" fmla="*/ 2270 w 156500"/>
                <a:gd name="connsiteY8" fmla="*/ 0 h 161437"/>
                <a:gd name="connsiteX9" fmla="*/ 10329 w 156500"/>
                <a:gd name="connsiteY9" fmla="*/ 98114 h 161437"/>
                <a:gd name="connsiteX10" fmla="*/ 1662 w 156500"/>
                <a:gd name="connsiteY10" fmla="*/ 127675 h 161437"/>
                <a:gd name="connsiteX11" fmla="*/ 50 w 156500"/>
                <a:gd name="connsiteY11" fmla="*/ 144737 h 16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500" h="161437">
                  <a:moveTo>
                    <a:pt x="50" y="144737"/>
                  </a:moveTo>
                  <a:cubicBezTo>
                    <a:pt x="1388" y="160978"/>
                    <a:pt x="24381" y="160978"/>
                    <a:pt x="50293" y="157754"/>
                  </a:cubicBezTo>
                  <a:cubicBezTo>
                    <a:pt x="76205" y="154531"/>
                    <a:pt x="69392" y="161191"/>
                    <a:pt x="105828" y="161434"/>
                  </a:cubicBezTo>
                  <a:cubicBezTo>
                    <a:pt x="142263" y="161678"/>
                    <a:pt x="154701" y="149543"/>
                    <a:pt x="156405" y="144312"/>
                  </a:cubicBezTo>
                  <a:cubicBezTo>
                    <a:pt x="157956" y="139689"/>
                    <a:pt x="140377" y="135918"/>
                    <a:pt x="121582" y="131507"/>
                  </a:cubicBezTo>
                  <a:lnTo>
                    <a:pt x="114495" y="129804"/>
                  </a:lnTo>
                  <a:cubicBezTo>
                    <a:pt x="93206" y="124573"/>
                    <a:pt x="79155" y="108850"/>
                    <a:pt x="60968" y="95164"/>
                  </a:cubicBezTo>
                  <a:cubicBezTo>
                    <a:pt x="43723" y="82177"/>
                    <a:pt x="55797" y="19130"/>
                    <a:pt x="55797" y="19130"/>
                  </a:cubicBezTo>
                  <a:lnTo>
                    <a:pt x="2270" y="0"/>
                  </a:lnTo>
                  <a:cubicBezTo>
                    <a:pt x="2270" y="0"/>
                    <a:pt x="10329" y="63290"/>
                    <a:pt x="10329" y="98114"/>
                  </a:cubicBezTo>
                  <a:cubicBezTo>
                    <a:pt x="10329" y="109853"/>
                    <a:pt x="3608" y="117487"/>
                    <a:pt x="1662" y="127675"/>
                  </a:cubicBezTo>
                  <a:cubicBezTo>
                    <a:pt x="366" y="133265"/>
                    <a:pt x="-176" y="139003"/>
                    <a:pt x="50" y="144737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1" name="任意多边形: 形状 3360"/>
            <p:cNvSpPr/>
            <p:nvPr/>
          </p:nvSpPr>
          <p:spPr>
            <a:xfrm>
              <a:off x="6999019" y="6804533"/>
              <a:ext cx="156495" cy="33616"/>
            </a:xfrm>
            <a:custGeom>
              <a:avLst/>
              <a:gdLst>
                <a:gd name="connsiteX0" fmla="*/ 50288 w 156495"/>
                <a:gd name="connsiteY0" fmla="*/ 29927 h 33616"/>
                <a:gd name="connsiteX1" fmla="*/ 105823 w 156495"/>
                <a:gd name="connsiteY1" fmla="*/ 33607 h 33616"/>
                <a:gd name="connsiteX2" fmla="*/ 156400 w 156495"/>
                <a:gd name="connsiteY2" fmla="*/ 16484 h 33616"/>
                <a:gd name="connsiteX3" fmla="*/ 121577 w 156495"/>
                <a:gd name="connsiteY3" fmla="*/ 3680 h 33616"/>
                <a:gd name="connsiteX4" fmla="*/ 121363 w 156495"/>
                <a:gd name="connsiteY4" fmla="*/ 4014 h 33616"/>
                <a:gd name="connsiteX5" fmla="*/ 68018 w 156495"/>
                <a:gd name="connsiteY5" fmla="*/ 13990 h 33616"/>
                <a:gd name="connsiteX6" fmla="*/ 1657 w 156495"/>
                <a:gd name="connsiteY6" fmla="*/ 0 h 33616"/>
                <a:gd name="connsiteX7" fmla="*/ 45 w 156495"/>
                <a:gd name="connsiteY7" fmla="*/ 16910 h 33616"/>
                <a:gd name="connsiteX8" fmla="*/ 50288 w 156495"/>
                <a:gd name="connsiteY8" fmla="*/ 29927 h 3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495" h="33616">
                  <a:moveTo>
                    <a:pt x="50288" y="29927"/>
                  </a:moveTo>
                  <a:cubicBezTo>
                    <a:pt x="56370" y="28528"/>
                    <a:pt x="69388" y="33363"/>
                    <a:pt x="105823" y="33607"/>
                  </a:cubicBezTo>
                  <a:cubicBezTo>
                    <a:pt x="142258" y="33850"/>
                    <a:pt x="154696" y="21715"/>
                    <a:pt x="156400" y="16484"/>
                  </a:cubicBezTo>
                  <a:cubicBezTo>
                    <a:pt x="157951" y="11861"/>
                    <a:pt x="140372" y="8090"/>
                    <a:pt x="121577" y="3680"/>
                  </a:cubicBezTo>
                  <a:lnTo>
                    <a:pt x="121363" y="4014"/>
                  </a:lnTo>
                  <a:cubicBezTo>
                    <a:pt x="104810" y="12100"/>
                    <a:pt x="86375" y="15547"/>
                    <a:pt x="68018" y="13990"/>
                  </a:cubicBezTo>
                  <a:cubicBezTo>
                    <a:pt x="43536" y="11709"/>
                    <a:pt x="18536" y="1825"/>
                    <a:pt x="1657" y="0"/>
                  </a:cubicBezTo>
                  <a:cubicBezTo>
                    <a:pt x="375" y="5541"/>
                    <a:pt x="-167" y="11227"/>
                    <a:pt x="45" y="16910"/>
                  </a:cubicBezTo>
                  <a:cubicBezTo>
                    <a:pt x="1383" y="33151"/>
                    <a:pt x="16894" y="37682"/>
                    <a:pt x="50288" y="29927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2" name="任意多边形: 形状 3361"/>
            <p:cNvSpPr/>
            <p:nvPr/>
          </p:nvSpPr>
          <p:spPr>
            <a:xfrm>
              <a:off x="6950814" y="5917900"/>
              <a:ext cx="195480" cy="825515"/>
            </a:xfrm>
            <a:custGeom>
              <a:avLst/>
              <a:gdLst>
                <a:gd name="connsiteX0" fmla="*/ 195481 w 195480"/>
                <a:gd name="connsiteY0" fmla="*/ 70399 h 825515"/>
                <a:gd name="connsiteX1" fmla="*/ 126107 w 195480"/>
                <a:gd name="connsiteY1" fmla="*/ 527269 h 825515"/>
                <a:gd name="connsiteX2" fmla="*/ 103541 w 195480"/>
                <a:gd name="connsiteY2" fmla="*/ 821609 h 825515"/>
                <a:gd name="connsiteX3" fmla="*/ 75743 w 195480"/>
                <a:gd name="connsiteY3" fmla="*/ 825442 h 825515"/>
                <a:gd name="connsiteX4" fmla="*/ 47611 w 195480"/>
                <a:gd name="connsiteY4" fmla="*/ 819693 h 825515"/>
                <a:gd name="connsiteX5" fmla="*/ 8256 w 195480"/>
                <a:gd name="connsiteY5" fmla="*/ 480462 h 825515"/>
                <a:gd name="connsiteX6" fmla="*/ 2173 w 195480"/>
                <a:gd name="connsiteY6" fmla="*/ 213585 h 825515"/>
                <a:gd name="connsiteX7" fmla="*/ 76412 w 195480"/>
                <a:gd name="connsiteY7" fmla="*/ 8113 h 825515"/>
                <a:gd name="connsiteX8" fmla="*/ 195481 w 195480"/>
                <a:gd name="connsiteY8" fmla="*/ 70399 h 825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80" h="825515">
                  <a:moveTo>
                    <a:pt x="195481" y="70399"/>
                  </a:moveTo>
                  <a:cubicBezTo>
                    <a:pt x="195481" y="70399"/>
                    <a:pt x="136144" y="366261"/>
                    <a:pt x="126107" y="527269"/>
                  </a:cubicBezTo>
                  <a:cubicBezTo>
                    <a:pt x="116072" y="688277"/>
                    <a:pt x="103541" y="821609"/>
                    <a:pt x="103541" y="821609"/>
                  </a:cubicBezTo>
                  <a:cubicBezTo>
                    <a:pt x="94583" y="824555"/>
                    <a:pt x="85164" y="825853"/>
                    <a:pt x="75743" y="825442"/>
                  </a:cubicBezTo>
                  <a:cubicBezTo>
                    <a:pt x="66143" y="824853"/>
                    <a:pt x="56673" y="822918"/>
                    <a:pt x="47611" y="819693"/>
                  </a:cubicBezTo>
                  <a:cubicBezTo>
                    <a:pt x="47611" y="819693"/>
                    <a:pt x="-11239" y="577420"/>
                    <a:pt x="8256" y="480462"/>
                  </a:cubicBezTo>
                  <a:cubicBezTo>
                    <a:pt x="27751" y="383505"/>
                    <a:pt x="11510" y="294029"/>
                    <a:pt x="2173" y="213585"/>
                  </a:cubicBezTo>
                  <a:cubicBezTo>
                    <a:pt x="-11239" y="98258"/>
                    <a:pt x="40372" y="44669"/>
                    <a:pt x="76412" y="8113"/>
                  </a:cubicBezTo>
                  <a:cubicBezTo>
                    <a:pt x="112452" y="-28444"/>
                    <a:pt x="195481" y="70399"/>
                    <a:pt x="195481" y="70399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3" name="任意多边形: 形状 3362"/>
            <p:cNvSpPr/>
            <p:nvPr/>
          </p:nvSpPr>
          <p:spPr>
            <a:xfrm>
              <a:off x="6877137" y="5332184"/>
              <a:ext cx="329413" cy="513451"/>
            </a:xfrm>
            <a:custGeom>
              <a:avLst/>
              <a:gdLst>
                <a:gd name="connsiteX0" fmla="*/ 311250 w 329413"/>
                <a:gd name="connsiteY0" fmla="*/ 114240 h 513451"/>
                <a:gd name="connsiteX1" fmla="*/ 205958 w 329413"/>
                <a:gd name="connsiteY1" fmla="*/ 1315 h 513451"/>
                <a:gd name="connsiteX2" fmla="*/ 98903 w 329413"/>
                <a:gd name="connsiteY2" fmla="*/ 150097 h 513451"/>
                <a:gd name="connsiteX3" fmla="*/ 56142 w 329413"/>
                <a:gd name="connsiteY3" fmla="*/ 247420 h 513451"/>
                <a:gd name="connsiteX4" fmla="*/ 18308 w 329413"/>
                <a:gd name="connsiteY4" fmla="*/ 356056 h 513451"/>
                <a:gd name="connsiteX5" fmla="*/ 160856 w 329413"/>
                <a:gd name="connsiteY5" fmla="*/ 510374 h 513451"/>
                <a:gd name="connsiteX6" fmla="*/ 317454 w 329413"/>
                <a:gd name="connsiteY6" fmla="*/ 350521 h 513451"/>
                <a:gd name="connsiteX7" fmla="*/ 298476 w 329413"/>
                <a:gd name="connsiteY7" fmla="*/ 253806 h 513451"/>
                <a:gd name="connsiteX8" fmla="*/ 311250 w 329413"/>
                <a:gd name="connsiteY8" fmla="*/ 114240 h 51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413" h="513451">
                  <a:moveTo>
                    <a:pt x="311250" y="114240"/>
                  </a:moveTo>
                  <a:cubicBezTo>
                    <a:pt x="317150" y="66065"/>
                    <a:pt x="302126" y="-11003"/>
                    <a:pt x="205958" y="1315"/>
                  </a:cubicBezTo>
                  <a:cubicBezTo>
                    <a:pt x="109792" y="13632"/>
                    <a:pt x="79530" y="108096"/>
                    <a:pt x="98903" y="150097"/>
                  </a:cubicBezTo>
                  <a:cubicBezTo>
                    <a:pt x="118277" y="192098"/>
                    <a:pt x="71015" y="202256"/>
                    <a:pt x="56142" y="247420"/>
                  </a:cubicBezTo>
                  <a:cubicBezTo>
                    <a:pt x="43399" y="286227"/>
                    <a:pt x="38959" y="334432"/>
                    <a:pt x="18308" y="356056"/>
                  </a:cubicBezTo>
                  <a:cubicBezTo>
                    <a:pt x="-48236" y="425764"/>
                    <a:pt x="82176" y="533001"/>
                    <a:pt x="160856" y="510374"/>
                  </a:cubicBezTo>
                  <a:cubicBezTo>
                    <a:pt x="304072" y="469194"/>
                    <a:pt x="322533" y="463050"/>
                    <a:pt x="317454" y="350521"/>
                  </a:cubicBezTo>
                  <a:cubicBezTo>
                    <a:pt x="314838" y="292736"/>
                    <a:pt x="269979" y="270503"/>
                    <a:pt x="298476" y="253806"/>
                  </a:cubicBezTo>
                  <a:cubicBezTo>
                    <a:pt x="367271" y="213570"/>
                    <a:pt x="297898" y="223241"/>
                    <a:pt x="311250" y="114240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4" name="任意多边形: 形状 3363"/>
            <p:cNvSpPr/>
            <p:nvPr/>
          </p:nvSpPr>
          <p:spPr>
            <a:xfrm>
              <a:off x="6999003" y="5485687"/>
              <a:ext cx="220778" cy="509819"/>
            </a:xfrm>
            <a:custGeom>
              <a:avLst/>
              <a:gdLst>
                <a:gd name="connsiteX0" fmla="*/ 168247 w 220778"/>
                <a:gd name="connsiteY0" fmla="*/ 85309 h 509819"/>
                <a:gd name="connsiteX1" fmla="*/ 135948 w 220778"/>
                <a:gd name="connsiteY1" fmla="*/ 79957 h 509819"/>
                <a:gd name="connsiteX2" fmla="*/ 131599 w 220778"/>
                <a:gd name="connsiteY2" fmla="*/ 21776 h 509819"/>
                <a:gd name="connsiteX3" fmla="*/ 60097 w 220778"/>
                <a:gd name="connsiteY3" fmla="*/ 0 h 509819"/>
                <a:gd name="connsiteX4" fmla="*/ 48387 w 220778"/>
                <a:gd name="connsiteY4" fmla="*/ 86709 h 509819"/>
                <a:gd name="connsiteX5" fmla="*/ 1003 w 220778"/>
                <a:gd name="connsiteY5" fmla="*/ 101915 h 509819"/>
                <a:gd name="connsiteX6" fmla="*/ 27068 w 220778"/>
                <a:gd name="connsiteY6" fmla="*/ 413044 h 509819"/>
                <a:gd name="connsiteX7" fmla="*/ 0 w 220778"/>
                <a:gd name="connsiteY7" fmla="*/ 507173 h 509819"/>
                <a:gd name="connsiteX8" fmla="*/ 212894 w 220778"/>
                <a:gd name="connsiteY8" fmla="*/ 509819 h 509819"/>
                <a:gd name="connsiteX9" fmla="*/ 219706 w 220778"/>
                <a:gd name="connsiteY9" fmla="*/ 278100 h 509819"/>
                <a:gd name="connsiteX10" fmla="*/ 168247 w 220778"/>
                <a:gd name="connsiteY10" fmla="*/ 85309 h 509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778" h="509819">
                  <a:moveTo>
                    <a:pt x="168247" y="85309"/>
                  </a:moveTo>
                  <a:cubicBezTo>
                    <a:pt x="157601" y="82864"/>
                    <a:pt x="146814" y="81076"/>
                    <a:pt x="135948" y="79957"/>
                  </a:cubicBezTo>
                  <a:cubicBezTo>
                    <a:pt x="126489" y="51520"/>
                    <a:pt x="131599" y="21776"/>
                    <a:pt x="131599" y="21776"/>
                  </a:cubicBezTo>
                  <a:lnTo>
                    <a:pt x="60097" y="0"/>
                  </a:lnTo>
                  <a:cubicBezTo>
                    <a:pt x="56629" y="76033"/>
                    <a:pt x="49817" y="85553"/>
                    <a:pt x="48387" y="86709"/>
                  </a:cubicBezTo>
                  <a:cubicBezTo>
                    <a:pt x="32227" y="90559"/>
                    <a:pt x="16386" y="95643"/>
                    <a:pt x="1003" y="101915"/>
                  </a:cubicBezTo>
                  <a:cubicBezTo>
                    <a:pt x="1004" y="101915"/>
                    <a:pt x="46624" y="363196"/>
                    <a:pt x="27068" y="413044"/>
                  </a:cubicBezTo>
                  <a:cubicBezTo>
                    <a:pt x="15142" y="443512"/>
                    <a:pt x="6080" y="475025"/>
                    <a:pt x="0" y="507173"/>
                  </a:cubicBezTo>
                  <a:lnTo>
                    <a:pt x="212894" y="509819"/>
                  </a:lnTo>
                  <a:cubicBezTo>
                    <a:pt x="212894" y="509819"/>
                    <a:pt x="209852" y="338653"/>
                    <a:pt x="219706" y="278100"/>
                  </a:cubicBezTo>
                  <a:cubicBezTo>
                    <a:pt x="229560" y="217547"/>
                    <a:pt x="168247" y="85309"/>
                    <a:pt x="168247" y="85309"/>
                  </a:cubicBezTo>
                  <a:close/>
                </a:path>
              </a:pathLst>
            </a:custGeom>
            <a:solidFill>
              <a:srgbClr val="A8633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5" name="任意多边形: 形状 3364"/>
            <p:cNvSpPr/>
            <p:nvPr/>
          </p:nvSpPr>
          <p:spPr>
            <a:xfrm>
              <a:off x="7042926" y="5370958"/>
              <a:ext cx="121222" cy="143970"/>
            </a:xfrm>
            <a:custGeom>
              <a:avLst/>
              <a:gdLst>
                <a:gd name="connsiteX0" fmla="*/ 106350 w 121222"/>
                <a:gd name="connsiteY0" fmla="*/ 141341 h 143970"/>
                <a:gd name="connsiteX1" fmla="*/ 10852 w 121222"/>
                <a:gd name="connsiteY1" fmla="*/ 105028 h 143970"/>
                <a:gd name="connsiteX2" fmla="*/ 37494 w 121222"/>
                <a:gd name="connsiteY2" fmla="*/ 4512 h 143970"/>
                <a:gd name="connsiteX3" fmla="*/ 113831 w 121222"/>
                <a:gd name="connsiteY3" fmla="*/ 26744 h 143970"/>
                <a:gd name="connsiteX4" fmla="*/ 106350 w 121222"/>
                <a:gd name="connsiteY4" fmla="*/ 141341 h 14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222" h="143970">
                  <a:moveTo>
                    <a:pt x="106350" y="141341"/>
                  </a:moveTo>
                  <a:cubicBezTo>
                    <a:pt x="106350" y="141341"/>
                    <a:pt x="20736" y="158525"/>
                    <a:pt x="10852" y="105028"/>
                  </a:cubicBezTo>
                  <a:cubicBezTo>
                    <a:pt x="967" y="51531"/>
                    <a:pt x="-16764" y="17742"/>
                    <a:pt x="37494" y="4512"/>
                  </a:cubicBezTo>
                  <a:cubicBezTo>
                    <a:pt x="91751" y="-8718"/>
                    <a:pt x="106167" y="9712"/>
                    <a:pt x="113831" y="26744"/>
                  </a:cubicBezTo>
                  <a:cubicBezTo>
                    <a:pt x="121495" y="43775"/>
                    <a:pt x="128369" y="135502"/>
                    <a:pt x="106350" y="141341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6" name="任意多边形: 形状 3365"/>
            <p:cNvSpPr/>
            <p:nvPr/>
          </p:nvSpPr>
          <p:spPr>
            <a:xfrm>
              <a:off x="6957245" y="5569355"/>
              <a:ext cx="566478" cy="492847"/>
            </a:xfrm>
            <a:custGeom>
              <a:avLst/>
              <a:gdLst>
                <a:gd name="connsiteX0" fmla="*/ 563438 w 566478"/>
                <a:gd name="connsiteY0" fmla="*/ 177462 h 492847"/>
                <a:gd name="connsiteX1" fmla="*/ 560397 w 566478"/>
                <a:gd name="connsiteY1" fmla="*/ 168338 h 492847"/>
                <a:gd name="connsiteX2" fmla="*/ 425179 w 566478"/>
                <a:gd name="connsiteY2" fmla="*/ 182085 h 492847"/>
                <a:gd name="connsiteX3" fmla="*/ 397807 w 566478"/>
                <a:gd name="connsiteY3" fmla="*/ 181720 h 492847"/>
                <a:gd name="connsiteX4" fmla="*/ 237316 w 566478"/>
                <a:gd name="connsiteY4" fmla="*/ 8059 h 492847"/>
                <a:gd name="connsiteX5" fmla="*/ 202462 w 566478"/>
                <a:gd name="connsiteY5" fmla="*/ 0 h 492847"/>
                <a:gd name="connsiteX6" fmla="*/ 172657 w 566478"/>
                <a:gd name="connsiteY6" fmla="*/ 54531 h 492847"/>
                <a:gd name="connsiteX7" fmla="*/ 81417 w 566478"/>
                <a:gd name="connsiteY7" fmla="*/ 4501 h 492847"/>
                <a:gd name="connsiteX8" fmla="*/ 15054 w 566478"/>
                <a:gd name="connsiteY8" fmla="*/ 34610 h 492847"/>
                <a:gd name="connsiteX9" fmla="*/ 8972 w 566478"/>
                <a:gd name="connsiteY9" fmla="*/ 95011 h 492847"/>
                <a:gd name="connsiteX10" fmla="*/ 12257 w 566478"/>
                <a:gd name="connsiteY10" fmla="*/ 108454 h 492847"/>
                <a:gd name="connsiteX11" fmla="*/ 32907 w 566478"/>
                <a:gd name="connsiteY11" fmla="*/ 203009 h 492847"/>
                <a:gd name="connsiteX12" fmla="*/ 33272 w 566478"/>
                <a:gd name="connsiteY12" fmla="*/ 204743 h 492847"/>
                <a:gd name="connsiteX13" fmla="*/ 34306 w 566478"/>
                <a:gd name="connsiteY13" fmla="*/ 209001 h 492847"/>
                <a:gd name="connsiteX14" fmla="*/ 35097 w 566478"/>
                <a:gd name="connsiteY14" fmla="*/ 212042 h 492847"/>
                <a:gd name="connsiteX15" fmla="*/ 35492 w 566478"/>
                <a:gd name="connsiteY15" fmla="*/ 213228 h 492847"/>
                <a:gd name="connsiteX16" fmla="*/ 35492 w 566478"/>
                <a:gd name="connsiteY16" fmla="*/ 213228 h 492847"/>
                <a:gd name="connsiteX17" fmla="*/ 45468 w 566478"/>
                <a:gd name="connsiteY17" fmla="*/ 295740 h 492847"/>
                <a:gd name="connsiteX18" fmla="*/ 43035 w 566478"/>
                <a:gd name="connsiteY18" fmla="*/ 308939 h 492847"/>
                <a:gd name="connsiteX19" fmla="*/ 0 w 566478"/>
                <a:gd name="connsiteY19" fmla="*/ 451000 h 492847"/>
                <a:gd name="connsiteX20" fmla="*/ 21289 w 566478"/>
                <a:gd name="connsiteY20" fmla="*/ 469248 h 492847"/>
                <a:gd name="connsiteX21" fmla="*/ 62287 w 566478"/>
                <a:gd name="connsiteY21" fmla="*/ 482386 h 492847"/>
                <a:gd name="connsiteX22" fmla="*/ 104044 w 566478"/>
                <a:gd name="connsiteY22" fmla="*/ 489047 h 492847"/>
                <a:gd name="connsiteX23" fmla="*/ 132845 w 566478"/>
                <a:gd name="connsiteY23" fmla="*/ 491510 h 492847"/>
                <a:gd name="connsiteX24" fmla="*/ 137043 w 566478"/>
                <a:gd name="connsiteY24" fmla="*/ 491754 h 492847"/>
                <a:gd name="connsiteX25" fmla="*/ 282297 w 566478"/>
                <a:gd name="connsiteY25" fmla="*/ 462861 h 492847"/>
                <a:gd name="connsiteX26" fmla="*/ 266512 w 566478"/>
                <a:gd name="connsiteY26" fmla="*/ 334182 h 492847"/>
                <a:gd name="connsiteX27" fmla="*/ 272200 w 566478"/>
                <a:gd name="connsiteY27" fmla="*/ 176763 h 492847"/>
                <a:gd name="connsiteX28" fmla="*/ 379133 w 566478"/>
                <a:gd name="connsiteY28" fmla="*/ 255624 h 492847"/>
                <a:gd name="connsiteX29" fmla="*/ 422746 w 566478"/>
                <a:gd name="connsiteY29" fmla="*/ 249055 h 492847"/>
                <a:gd name="connsiteX30" fmla="*/ 474022 w 566478"/>
                <a:gd name="connsiteY30" fmla="*/ 234974 h 492847"/>
                <a:gd name="connsiteX31" fmla="*/ 566479 w 566478"/>
                <a:gd name="connsiteY31" fmla="*/ 198751 h 492847"/>
                <a:gd name="connsiteX32" fmla="*/ 563437 w 566478"/>
                <a:gd name="connsiteY32" fmla="*/ 177462 h 49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66478" h="492847">
                  <a:moveTo>
                    <a:pt x="563438" y="177462"/>
                  </a:moveTo>
                  <a:cubicBezTo>
                    <a:pt x="562800" y="170011"/>
                    <a:pt x="560397" y="168338"/>
                    <a:pt x="560397" y="168338"/>
                  </a:cubicBezTo>
                  <a:cubicBezTo>
                    <a:pt x="492362" y="178344"/>
                    <a:pt x="447259" y="177766"/>
                    <a:pt x="425179" y="182085"/>
                  </a:cubicBezTo>
                  <a:cubicBezTo>
                    <a:pt x="407812" y="185430"/>
                    <a:pt x="400848" y="185917"/>
                    <a:pt x="397807" y="181720"/>
                  </a:cubicBezTo>
                  <a:cubicBezTo>
                    <a:pt x="303829" y="49574"/>
                    <a:pt x="237316" y="8059"/>
                    <a:pt x="237316" y="8059"/>
                  </a:cubicBezTo>
                  <a:cubicBezTo>
                    <a:pt x="237316" y="8059"/>
                    <a:pt x="230199" y="3832"/>
                    <a:pt x="202462" y="0"/>
                  </a:cubicBezTo>
                  <a:cubicBezTo>
                    <a:pt x="202462" y="0"/>
                    <a:pt x="198478" y="50273"/>
                    <a:pt x="172657" y="54531"/>
                  </a:cubicBezTo>
                  <a:cubicBezTo>
                    <a:pt x="127979" y="61891"/>
                    <a:pt x="91970" y="21076"/>
                    <a:pt x="81417" y="4501"/>
                  </a:cubicBezTo>
                  <a:cubicBezTo>
                    <a:pt x="81417" y="4501"/>
                    <a:pt x="30109" y="17457"/>
                    <a:pt x="15054" y="34610"/>
                  </a:cubicBezTo>
                  <a:cubicBezTo>
                    <a:pt x="4227" y="46958"/>
                    <a:pt x="5656" y="76459"/>
                    <a:pt x="8972" y="95011"/>
                  </a:cubicBezTo>
                  <a:cubicBezTo>
                    <a:pt x="9682" y="99577"/>
                    <a:pt x="10781" y="104075"/>
                    <a:pt x="12257" y="108454"/>
                  </a:cubicBezTo>
                  <a:cubicBezTo>
                    <a:pt x="15298" y="116848"/>
                    <a:pt x="27463" y="178405"/>
                    <a:pt x="32907" y="203009"/>
                  </a:cubicBezTo>
                  <a:cubicBezTo>
                    <a:pt x="32907" y="203618"/>
                    <a:pt x="33181" y="204195"/>
                    <a:pt x="33272" y="204743"/>
                  </a:cubicBezTo>
                  <a:cubicBezTo>
                    <a:pt x="33668" y="206385"/>
                    <a:pt x="34002" y="207784"/>
                    <a:pt x="34306" y="209001"/>
                  </a:cubicBezTo>
                  <a:cubicBezTo>
                    <a:pt x="34610" y="210308"/>
                    <a:pt x="34884" y="211312"/>
                    <a:pt x="35097" y="212042"/>
                  </a:cubicBezTo>
                  <a:cubicBezTo>
                    <a:pt x="35310" y="212772"/>
                    <a:pt x="35340" y="212833"/>
                    <a:pt x="35492" y="213228"/>
                  </a:cubicBezTo>
                  <a:lnTo>
                    <a:pt x="35492" y="213228"/>
                  </a:lnTo>
                  <a:cubicBezTo>
                    <a:pt x="44462" y="239752"/>
                    <a:pt x="47858" y="267842"/>
                    <a:pt x="45468" y="295740"/>
                  </a:cubicBezTo>
                  <a:cubicBezTo>
                    <a:pt x="44984" y="300194"/>
                    <a:pt x="44171" y="304606"/>
                    <a:pt x="43035" y="308939"/>
                  </a:cubicBezTo>
                  <a:cubicBezTo>
                    <a:pt x="35888" y="345435"/>
                    <a:pt x="6174" y="417819"/>
                    <a:pt x="0" y="451000"/>
                  </a:cubicBezTo>
                  <a:cubicBezTo>
                    <a:pt x="3558" y="458482"/>
                    <a:pt x="11618" y="464412"/>
                    <a:pt x="21289" y="469248"/>
                  </a:cubicBezTo>
                  <a:cubicBezTo>
                    <a:pt x="34447" y="475079"/>
                    <a:pt x="48191" y="479484"/>
                    <a:pt x="62287" y="482386"/>
                  </a:cubicBezTo>
                  <a:cubicBezTo>
                    <a:pt x="76074" y="485363"/>
                    <a:pt x="90014" y="487586"/>
                    <a:pt x="104044" y="489047"/>
                  </a:cubicBezTo>
                  <a:cubicBezTo>
                    <a:pt x="113168" y="490081"/>
                    <a:pt x="122900" y="490933"/>
                    <a:pt x="132845" y="491510"/>
                  </a:cubicBezTo>
                  <a:lnTo>
                    <a:pt x="137043" y="491754"/>
                  </a:lnTo>
                  <a:cubicBezTo>
                    <a:pt x="201154" y="494795"/>
                    <a:pt x="272930" y="493335"/>
                    <a:pt x="282297" y="462861"/>
                  </a:cubicBezTo>
                  <a:cubicBezTo>
                    <a:pt x="286768" y="448232"/>
                    <a:pt x="268884" y="360307"/>
                    <a:pt x="266512" y="334182"/>
                  </a:cubicBezTo>
                  <a:cubicBezTo>
                    <a:pt x="262346" y="288288"/>
                    <a:pt x="269128" y="225454"/>
                    <a:pt x="272200" y="176763"/>
                  </a:cubicBezTo>
                  <a:cubicBezTo>
                    <a:pt x="324815" y="234761"/>
                    <a:pt x="379133" y="255624"/>
                    <a:pt x="379133" y="255624"/>
                  </a:cubicBezTo>
                  <a:cubicBezTo>
                    <a:pt x="393830" y="254672"/>
                    <a:pt x="408420" y="252475"/>
                    <a:pt x="422746" y="249055"/>
                  </a:cubicBezTo>
                  <a:cubicBezTo>
                    <a:pt x="439564" y="245314"/>
                    <a:pt x="457174" y="240327"/>
                    <a:pt x="474022" y="234974"/>
                  </a:cubicBezTo>
                  <a:cubicBezTo>
                    <a:pt x="505524" y="224721"/>
                    <a:pt x="536396" y="212626"/>
                    <a:pt x="566479" y="198751"/>
                  </a:cubicBezTo>
                  <a:cubicBezTo>
                    <a:pt x="564775" y="191771"/>
                    <a:pt x="563757" y="184641"/>
                    <a:pt x="563437" y="177462"/>
                  </a:cubicBezTo>
                  <a:close/>
                </a:path>
              </a:pathLst>
            </a:custGeom>
            <a:solidFill>
              <a:srgbClr val="80BDCC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7" name="任意多边形: 形状 3366"/>
            <p:cNvSpPr/>
            <p:nvPr/>
          </p:nvSpPr>
          <p:spPr>
            <a:xfrm>
              <a:off x="7029760" y="5359805"/>
              <a:ext cx="77680" cy="136922"/>
            </a:xfrm>
            <a:custGeom>
              <a:avLst/>
              <a:gdLst>
                <a:gd name="connsiteX0" fmla="*/ 77666 w 77680"/>
                <a:gd name="connsiteY0" fmla="*/ 2344 h 136922"/>
                <a:gd name="connsiteX1" fmla="*/ 51024 w 77680"/>
                <a:gd name="connsiteY1" fmla="*/ 51248 h 136922"/>
                <a:gd name="connsiteX2" fmla="*/ 29583 w 77680"/>
                <a:gd name="connsiteY2" fmla="*/ 136923 h 136922"/>
                <a:gd name="connsiteX3" fmla="*/ 7442 w 77680"/>
                <a:gd name="connsiteY3" fmla="*/ 19223 h 136922"/>
                <a:gd name="connsiteX4" fmla="*/ 77666 w 77680"/>
                <a:gd name="connsiteY4" fmla="*/ 2344 h 13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80" h="136922">
                  <a:moveTo>
                    <a:pt x="77666" y="2344"/>
                  </a:moveTo>
                  <a:cubicBezTo>
                    <a:pt x="77666" y="2344"/>
                    <a:pt x="79187" y="20592"/>
                    <a:pt x="51024" y="51248"/>
                  </a:cubicBezTo>
                  <a:cubicBezTo>
                    <a:pt x="22861" y="81905"/>
                    <a:pt x="29583" y="136923"/>
                    <a:pt x="29583" y="136923"/>
                  </a:cubicBezTo>
                  <a:cubicBezTo>
                    <a:pt x="29583" y="136923"/>
                    <a:pt x="-17893" y="47720"/>
                    <a:pt x="7442" y="19223"/>
                  </a:cubicBezTo>
                  <a:cubicBezTo>
                    <a:pt x="32776" y="-9274"/>
                    <a:pt x="77666" y="2344"/>
                    <a:pt x="77666" y="2344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8" name="任意多边形: 形状 3367"/>
            <p:cNvSpPr/>
            <p:nvPr/>
          </p:nvSpPr>
          <p:spPr>
            <a:xfrm>
              <a:off x="7072999" y="5336168"/>
              <a:ext cx="98202" cy="103351"/>
            </a:xfrm>
            <a:custGeom>
              <a:avLst/>
              <a:gdLst>
                <a:gd name="connsiteX0" fmla="*/ 0 w 98202"/>
                <a:gd name="connsiteY0" fmla="*/ 2349 h 103351"/>
                <a:gd name="connsiteX1" fmla="*/ 84823 w 98202"/>
                <a:gd name="connsiteY1" fmla="*/ 29721 h 103351"/>
                <a:gd name="connsiteX2" fmla="*/ 90540 w 98202"/>
                <a:gd name="connsiteY2" fmla="*/ 103352 h 103351"/>
                <a:gd name="connsiteX3" fmla="*/ 48327 w 98202"/>
                <a:gd name="connsiteY3" fmla="*/ 49946 h 103351"/>
                <a:gd name="connsiteX4" fmla="*/ 0 w 98202"/>
                <a:gd name="connsiteY4" fmla="*/ 2349 h 103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02" h="103351">
                  <a:moveTo>
                    <a:pt x="0" y="2349"/>
                  </a:moveTo>
                  <a:cubicBezTo>
                    <a:pt x="0" y="2349"/>
                    <a:pt x="42579" y="-11884"/>
                    <a:pt x="84823" y="29721"/>
                  </a:cubicBezTo>
                  <a:cubicBezTo>
                    <a:pt x="103071" y="47635"/>
                    <a:pt x="100273" y="82884"/>
                    <a:pt x="90540" y="103352"/>
                  </a:cubicBezTo>
                  <a:cubicBezTo>
                    <a:pt x="90540" y="103352"/>
                    <a:pt x="75546" y="59526"/>
                    <a:pt x="48327" y="49946"/>
                  </a:cubicBezTo>
                  <a:cubicBezTo>
                    <a:pt x="21107" y="40366"/>
                    <a:pt x="0" y="2349"/>
                    <a:pt x="0" y="2349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9" name="任意多边形: 形状 3368"/>
            <p:cNvSpPr/>
            <p:nvPr/>
          </p:nvSpPr>
          <p:spPr>
            <a:xfrm>
              <a:off x="7122602" y="5479286"/>
              <a:ext cx="30693" cy="10926"/>
            </a:xfrm>
            <a:custGeom>
              <a:avLst/>
              <a:gdLst>
                <a:gd name="connsiteX0" fmla="*/ 0 w 30693"/>
                <a:gd name="connsiteY0" fmla="*/ 6706 h 10926"/>
                <a:gd name="connsiteX1" fmla="*/ 18431 w 30693"/>
                <a:gd name="connsiteY1" fmla="*/ 10173 h 10926"/>
                <a:gd name="connsiteX2" fmla="*/ 30596 w 30693"/>
                <a:gd name="connsiteY2" fmla="*/ 654 h 10926"/>
                <a:gd name="connsiteX3" fmla="*/ 0 w 30693"/>
                <a:gd name="connsiteY3" fmla="*/ 6706 h 10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93" h="10926">
                  <a:moveTo>
                    <a:pt x="0" y="6706"/>
                  </a:moveTo>
                  <a:cubicBezTo>
                    <a:pt x="0" y="6706"/>
                    <a:pt x="2311" y="13062"/>
                    <a:pt x="18431" y="10173"/>
                  </a:cubicBezTo>
                  <a:cubicBezTo>
                    <a:pt x="18431" y="10173"/>
                    <a:pt x="31964" y="7770"/>
                    <a:pt x="30596" y="654"/>
                  </a:cubicBezTo>
                  <a:cubicBezTo>
                    <a:pt x="30718" y="654"/>
                    <a:pt x="16971" y="-2935"/>
                    <a:pt x="0" y="6706"/>
                  </a:cubicBezTo>
                  <a:close/>
                </a:path>
              </a:pathLst>
            </a:custGeom>
            <a:solidFill>
              <a:srgbClr val="FFFFF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0" name="任意多边形: 形状 3369"/>
            <p:cNvSpPr/>
            <p:nvPr/>
          </p:nvSpPr>
          <p:spPr>
            <a:xfrm>
              <a:off x="6957245" y="5627566"/>
              <a:ext cx="225131" cy="433268"/>
            </a:xfrm>
            <a:custGeom>
              <a:avLst/>
              <a:gdLst>
                <a:gd name="connsiteX0" fmla="*/ 182572 w 225131"/>
                <a:gd name="connsiteY0" fmla="*/ 335247 h 433268"/>
                <a:gd name="connsiteX1" fmla="*/ 132845 w 225131"/>
                <a:gd name="connsiteY1" fmla="*/ 433269 h 433268"/>
                <a:gd name="connsiteX2" fmla="*/ 104044 w 225131"/>
                <a:gd name="connsiteY2" fmla="*/ 430805 h 433268"/>
                <a:gd name="connsiteX3" fmla="*/ 62287 w 225131"/>
                <a:gd name="connsiteY3" fmla="*/ 424145 h 433268"/>
                <a:gd name="connsiteX4" fmla="*/ 21289 w 225131"/>
                <a:gd name="connsiteY4" fmla="*/ 411006 h 433268"/>
                <a:gd name="connsiteX5" fmla="*/ 0 w 225131"/>
                <a:gd name="connsiteY5" fmla="*/ 392758 h 433268"/>
                <a:gd name="connsiteX6" fmla="*/ 43035 w 225131"/>
                <a:gd name="connsiteY6" fmla="*/ 250697 h 433268"/>
                <a:gd name="connsiteX7" fmla="*/ 44434 w 225131"/>
                <a:gd name="connsiteY7" fmla="*/ 241087 h 433268"/>
                <a:gd name="connsiteX8" fmla="*/ 35583 w 225131"/>
                <a:gd name="connsiteY8" fmla="*/ 155017 h 433268"/>
                <a:gd name="connsiteX9" fmla="*/ 35583 w 225131"/>
                <a:gd name="connsiteY9" fmla="*/ 155017 h 433268"/>
                <a:gd name="connsiteX10" fmla="*/ 34398 w 225131"/>
                <a:gd name="connsiteY10" fmla="*/ 150850 h 433268"/>
                <a:gd name="connsiteX11" fmla="*/ 33363 w 225131"/>
                <a:gd name="connsiteY11" fmla="*/ 146592 h 433268"/>
                <a:gd name="connsiteX12" fmla="*/ 32998 w 225131"/>
                <a:gd name="connsiteY12" fmla="*/ 144859 h 433268"/>
                <a:gd name="connsiteX13" fmla="*/ 12044 w 225131"/>
                <a:gd name="connsiteY13" fmla="*/ 39172 h 433268"/>
                <a:gd name="connsiteX14" fmla="*/ 8850 w 225131"/>
                <a:gd name="connsiteY14" fmla="*/ 24635 h 433268"/>
                <a:gd name="connsiteX15" fmla="*/ 34458 w 225131"/>
                <a:gd name="connsiteY15" fmla="*/ 0 h 433268"/>
                <a:gd name="connsiteX16" fmla="*/ 213897 w 225131"/>
                <a:gd name="connsiteY16" fmla="*/ 149360 h 433268"/>
                <a:gd name="connsiteX17" fmla="*/ 182572 w 225131"/>
                <a:gd name="connsiteY17" fmla="*/ 335247 h 43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5131" h="433268">
                  <a:moveTo>
                    <a:pt x="182572" y="335247"/>
                  </a:moveTo>
                  <a:cubicBezTo>
                    <a:pt x="170406" y="376457"/>
                    <a:pt x="163350" y="410337"/>
                    <a:pt x="132845" y="433269"/>
                  </a:cubicBezTo>
                  <a:cubicBezTo>
                    <a:pt x="122900" y="432691"/>
                    <a:pt x="113168" y="431839"/>
                    <a:pt x="104044" y="430805"/>
                  </a:cubicBezTo>
                  <a:cubicBezTo>
                    <a:pt x="90014" y="429345"/>
                    <a:pt x="76074" y="427121"/>
                    <a:pt x="62287" y="424145"/>
                  </a:cubicBezTo>
                  <a:cubicBezTo>
                    <a:pt x="48191" y="421242"/>
                    <a:pt x="34447" y="416837"/>
                    <a:pt x="21289" y="411006"/>
                  </a:cubicBezTo>
                  <a:cubicBezTo>
                    <a:pt x="11496" y="406292"/>
                    <a:pt x="3436" y="400361"/>
                    <a:pt x="0" y="392758"/>
                  </a:cubicBezTo>
                  <a:cubicBezTo>
                    <a:pt x="6083" y="359577"/>
                    <a:pt x="35888" y="287345"/>
                    <a:pt x="43035" y="250697"/>
                  </a:cubicBezTo>
                  <a:cubicBezTo>
                    <a:pt x="43687" y="247524"/>
                    <a:pt x="44154" y="244315"/>
                    <a:pt x="44434" y="241087"/>
                  </a:cubicBezTo>
                  <a:cubicBezTo>
                    <a:pt x="46741" y="212097"/>
                    <a:pt x="43742" y="182930"/>
                    <a:pt x="35583" y="155017"/>
                  </a:cubicBezTo>
                  <a:lnTo>
                    <a:pt x="35583" y="155017"/>
                  </a:lnTo>
                  <a:lnTo>
                    <a:pt x="34398" y="150850"/>
                  </a:lnTo>
                  <a:cubicBezTo>
                    <a:pt x="34124" y="149968"/>
                    <a:pt x="33789" y="148478"/>
                    <a:pt x="33363" y="146592"/>
                  </a:cubicBezTo>
                  <a:cubicBezTo>
                    <a:pt x="33363" y="146045"/>
                    <a:pt x="33120" y="145467"/>
                    <a:pt x="32998" y="144859"/>
                  </a:cubicBezTo>
                  <a:cubicBezTo>
                    <a:pt x="28102" y="121593"/>
                    <a:pt x="15298" y="48692"/>
                    <a:pt x="12044" y="39172"/>
                  </a:cubicBezTo>
                  <a:cubicBezTo>
                    <a:pt x="10605" y="34416"/>
                    <a:pt x="9538" y="29556"/>
                    <a:pt x="8850" y="24635"/>
                  </a:cubicBezTo>
                  <a:lnTo>
                    <a:pt x="34458" y="0"/>
                  </a:lnTo>
                  <a:cubicBezTo>
                    <a:pt x="34458" y="0"/>
                    <a:pt x="181476" y="62743"/>
                    <a:pt x="213897" y="149360"/>
                  </a:cubicBezTo>
                  <a:cubicBezTo>
                    <a:pt x="246318" y="235977"/>
                    <a:pt x="199998" y="276153"/>
                    <a:pt x="182572" y="335247"/>
                  </a:cubicBezTo>
                  <a:close/>
                </a:path>
              </a:pathLst>
            </a:custGeom>
            <a:solidFill>
              <a:srgbClr val="5F9AA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1" name="任意多边形: 形状 3370"/>
            <p:cNvSpPr/>
            <p:nvPr/>
          </p:nvSpPr>
          <p:spPr>
            <a:xfrm>
              <a:off x="7226670" y="5722117"/>
              <a:ext cx="204597" cy="102801"/>
            </a:xfrm>
            <a:custGeom>
              <a:avLst/>
              <a:gdLst>
                <a:gd name="connsiteX0" fmla="*/ 204598 w 204597"/>
                <a:gd name="connsiteY0" fmla="*/ 82151 h 102801"/>
                <a:gd name="connsiteX1" fmla="*/ 109708 w 204597"/>
                <a:gd name="connsiteY1" fmla="*/ 102801 h 102801"/>
                <a:gd name="connsiteX2" fmla="*/ 1741 w 204597"/>
                <a:gd name="connsiteY2" fmla="*/ 22814 h 102801"/>
                <a:gd name="connsiteX3" fmla="*/ 9466 w 204597"/>
                <a:gd name="connsiteY3" fmla="*/ 856 h 102801"/>
                <a:gd name="connsiteX4" fmla="*/ 113084 w 204597"/>
                <a:gd name="connsiteY4" fmla="*/ 90058 h 102801"/>
                <a:gd name="connsiteX5" fmla="*/ 204598 w 204597"/>
                <a:gd name="connsiteY5" fmla="*/ 82151 h 10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597" h="102801">
                  <a:moveTo>
                    <a:pt x="204598" y="82151"/>
                  </a:moveTo>
                  <a:cubicBezTo>
                    <a:pt x="172055" y="92461"/>
                    <a:pt x="136655" y="101494"/>
                    <a:pt x="109708" y="102801"/>
                  </a:cubicBezTo>
                  <a:cubicBezTo>
                    <a:pt x="109708" y="102801"/>
                    <a:pt x="54660" y="81664"/>
                    <a:pt x="1741" y="22814"/>
                  </a:cubicBezTo>
                  <a:cubicBezTo>
                    <a:pt x="-510" y="12808"/>
                    <a:pt x="-2639" y="-3980"/>
                    <a:pt x="9466" y="856"/>
                  </a:cubicBezTo>
                  <a:cubicBezTo>
                    <a:pt x="26467" y="7669"/>
                    <a:pt x="89301" y="88355"/>
                    <a:pt x="113084" y="90058"/>
                  </a:cubicBezTo>
                  <a:cubicBezTo>
                    <a:pt x="130115" y="91275"/>
                    <a:pt x="178503" y="85557"/>
                    <a:pt x="204598" y="82151"/>
                  </a:cubicBezTo>
                  <a:close/>
                </a:path>
              </a:pathLst>
            </a:custGeom>
            <a:solidFill>
              <a:srgbClr val="5F9AA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2" name="任意多边形: 形状 3371"/>
            <p:cNvSpPr/>
            <p:nvPr/>
          </p:nvSpPr>
          <p:spPr>
            <a:xfrm>
              <a:off x="6959395" y="5593199"/>
              <a:ext cx="355786" cy="247564"/>
            </a:xfrm>
            <a:custGeom>
              <a:avLst/>
              <a:gdLst>
                <a:gd name="connsiteX0" fmla="*/ 355785 w 355786"/>
                <a:gd name="connsiteY0" fmla="*/ 188107 h 247564"/>
                <a:gd name="connsiteX1" fmla="*/ 220507 w 355786"/>
                <a:gd name="connsiteY1" fmla="*/ 239566 h 247564"/>
                <a:gd name="connsiteX2" fmla="*/ 170142 w 355786"/>
                <a:gd name="connsiteY2" fmla="*/ 247565 h 247564"/>
                <a:gd name="connsiteX3" fmla="*/ 51013 w 355786"/>
                <a:gd name="connsiteY3" fmla="*/ 154561 h 247564"/>
                <a:gd name="connsiteX4" fmla="*/ 28325 w 355786"/>
                <a:gd name="connsiteY4" fmla="*/ 0 h 247564"/>
                <a:gd name="connsiteX5" fmla="*/ 188816 w 355786"/>
                <a:gd name="connsiteY5" fmla="*/ 173691 h 247564"/>
                <a:gd name="connsiteX6" fmla="*/ 221753 w 355786"/>
                <a:gd name="connsiteY6" fmla="*/ 172931 h 247564"/>
                <a:gd name="connsiteX7" fmla="*/ 352774 w 355786"/>
                <a:gd name="connsiteY7" fmla="*/ 159670 h 247564"/>
                <a:gd name="connsiteX8" fmla="*/ 354447 w 355786"/>
                <a:gd name="connsiteY8" fmla="*/ 169433 h 247564"/>
                <a:gd name="connsiteX9" fmla="*/ 355785 w 355786"/>
                <a:gd name="connsiteY9" fmla="*/ 188107 h 24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5786" h="247564">
                  <a:moveTo>
                    <a:pt x="355785" y="188107"/>
                  </a:moveTo>
                  <a:cubicBezTo>
                    <a:pt x="355785" y="188107"/>
                    <a:pt x="283340" y="224603"/>
                    <a:pt x="220507" y="239566"/>
                  </a:cubicBezTo>
                  <a:cubicBezTo>
                    <a:pt x="203994" y="243744"/>
                    <a:pt x="187137" y="246421"/>
                    <a:pt x="170142" y="247565"/>
                  </a:cubicBezTo>
                  <a:cubicBezTo>
                    <a:pt x="170142" y="247565"/>
                    <a:pt x="102594" y="226793"/>
                    <a:pt x="51013" y="154561"/>
                  </a:cubicBezTo>
                  <a:cubicBezTo>
                    <a:pt x="-48560" y="15055"/>
                    <a:pt x="28325" y="0"/>
                    <a:pt x="28325" y="0"/>
                  </a:cubicBezTo>
                  <a:cubicBezTo>
                    <a:pt x="28325" y="0"/>
                    <a:pt x="94869" y="41514"/>
                    <a:pt x="188816" y="173691"/>
                  </a:cubicBezTo>
                  <a:cubicBezTo>
                    <a:pt x="192100" y="178314"/>
                    <a:pt x="200373" y="177249"/>
                    <a:pt x="221753" y="172931"/>
                  </a:cubicBezTo>
                  <a:cubicBezTo>
                    <a:pt x="244594" y="168338"/>
                    <a:pt x="290032" y="168886"/>
                    <a:pt x="352774" y="159670"/>
                  </a:cubicBezTo>
                  <a:cubicBezTo>
                    <a:pt x="353778" y="162832"/>
                    <a:pt x="354341" y="166117"/>
                    <a:pt x="354447" y="169433"/>
                  </a:cubicBezTo>
                  <a:cubicBezTo>
                    <a:pt x="355877" y="185947"/>
                    <a:pt x="355785" y="188107"/>
                    <a:pt x="355785" y="188107"/>
                  </a:cubicBezTo>
                  <a:close/>
                </a:path>
              </a:pathLst>
            </a:custGeom>
            <a:solidFill>
              <a:srgbClr val="80BDCC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3" name="任意多边形: 形状 3372"/>
            <p:cNvSpPr/>
            <p:nvPr/>
          </p:nvSpPr>
          <p:spPr>
            <a:xfrm>
              <a:off x="7376415" y="5722340"/>
              <a:ext cx="220720" cy="95978"/>
            </a:xfrm>
            <a:custGeom>
              <a:avLst/>
              <a:gdLst>
                <a:gd name="connsiteX0" fmla="*/ 218690 w 220720"/>
                <a:gd name="connsiteY0" fmla="*/ 3887 h 95978"/>
                <a:gd name="connsiteX1" fmla="*/ 157863 w 220720"/>
                <a:gd name="connsiteY1" fmla="*/ 8205 h 95978"/>
                <a:gd name="connsiteX2" fmla="*/ 141227 w 220720"/>
                <a:gd name="connsiteY2" fmla="*/ 14775 h 95978"/>
                <a:gd name="connsiteX3" fmla="*/ 5949 w 220720"/>
                <a:gd name="connsiteY3" fmla="*/ 29069 h 95978"/>
                <a:gd name="connsiteX4" fmla="*/ 3454 w 220720"/>
                <a:gd name="connsiteY4" fmla="*/ 95978 h 95978"/>
                <a:gd name="connsiteX5" fmla="*/ 54732 w 220720"/>
                <a:gd name="connsiteY5" fmla="*/ 81897 h 95978"/>
                <a:gd name="connsiteX6" fmla="*/ 146915 w 220720"/>
                <a:gd name="connsiteY6" fmla="*/ 45827 h 95978"/>
                <a:gd name="connsiteX7" fmla="*/ 175078 w 220720"/>
                <a:gd name="connsiteY7" fmla="*/ 43515 h 95978"/>
                <a:gd name="connsiteX8" fmla="*/ 218690 w 220720"/>
                <a:gd name="connsiteY8" fmla="*/ 3887 h 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720" h="95978">
                  <a:moveTo>
                    <a:pt x="218690" y="3887"/>
                  </a:moveTo>
                  <a:cubicBezTo>
                    <a:pt x="210570" y="-3747"/>
                    <a:pt x="172310" y="1028"/>
                    <a:pt x="157863" y="8205"/>
                  </a:cubicBezTo>
                  <a:cubicBezTo>
                    <a:pt x="152495" y="10819"/>
                    <a:pt x="146933" y="13015"/>
                    <a:pt x="141227" y="14775"/>
                  </a:cubicBezTo>
                  <a:cubicBezTo>
                    <a:pt x="74318" y="24477"/>
                    <a:pt x="27816" y="24811"/>
                    <a:pt x="5949" y="29069"/>
                  </a:cubicBezTo>
                  <a:cubicBezTo>
                    <a:pt x="-1021" y="50718"/>
                    <a:pt x="-1884" y="73870"/>
                    <a:pt x="3454" y="95978"/>
                  </a:cubicBezTo>
                  <a:cubicBezTo>
                    <a:pt x="20273" y="92238"/>
                    <a:pt x="37883" y="87250"/>
                    <a:pt x="54732" y="81897"/>
                  </a:cubicBezTo>
                  <a:cubicBezTo>
                    <a:pt x="86128" y="71657"/>
                    <a:pt x="116907" y="59614"/>
                    <a:pt x="146915" y="45827"/>
                  </a:cubicBezTo>
                  <a:cubicBezTo>
                    <a:pt x="156244" y="44459"/>
                    <a:pt x="165651" y="43687"/>
                    <a:pt x="175078" y="43515"/>
                  </a:cubicBezTo>
                  <a:cubicBezTo>
                    <a:pt x="210235" y="42603"/>
                    <a:pt x="226810" y="11551"/>
                    <a:pt x="218690" y="3887"/>
                  </a:cubicBezTo>
                  <a:close/>
                </a:path>
              </a:pathLst>
            </a:custGeom>
            <a:solidFill>
              <a:srgbClr val="A8633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4" name="任意多边形: 形状 3373"/>
            <p:cNvSpPr/>
            <p:nvPr/>
          </p:nvSpPr>
          <p:spPr>
            <a:xfrm>
              <a:off x="7179932" y="5732419"/>
              <a:ext cx="225239" cy="100436"/>
            </a:xfrm>
            <a:custGeom>
              <a:avLst/>
              <a:gdLst>
                <a:gd name="connsiteX0" fmla="*/ 223082 w 225239"/>
                <a:gd name="connsiteY0" fmla="*/ 4148 h 100436"/>
                <a:gd name="connsiteX1" fmla="*/ 158271 w 225239"/>
                <a:gd name="connsiteY1" fmla="*/ 8741 h 100436"/>
                <a:gd name="connsiteX2" fmla="*/ 132572 w 225239"/>
                <a:gd name="connsiteY2" fmla="*/ 18078 h 100436"/>
                <a:gd name="connsiteX3" fmla="*/ 132572 w 225239"/>
                <a:gd name="connsiteY3" fmla="*/ 18078 h 100436"/>
                <a:gd name="connsiteX4" fmla="*/ 1247 w 225239"/>
                <a:gd name="connsiteY4" fmla="*/ 33893 h 100436"/>
                <a:gd name="connsiteX5" fmla="*/ 0 w 225239"/>
                <a:gd name="connsiteY5" fmla="*/ 100437 h 100436"/>
                <a:gd name="connsiteX6" fmla="*/ 136495 w 225239"/>
                <a:gd name="connsiteY6" fmla="*/ 51106 h 100436"/>
                <a:gd name="connsiteX7" fmla="*/ 176671 w 225239"/>
                <a:gd name="connsiteY7" fmla="*/ 46605 h 100436"/>
                <a:gd name="connsiteX8" fmla="*/ 223082 w 225239"/>
                <a:gd name="connsiteY8" fmla="*/ 4148 h 10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239" h="100436">
                  <a:moveTo>
                    <a:pt x="223082" y="4148"/>
                  </a:moveTo>
                  <a:cubicBezTo>
                    <a:pt x="214384" y="-4003"/>
                    <a:pt x="173569" y="1107"/>
                    <a:pt x="158271" y="8741"/>
                  </a:cubicBezTo>
                  <a:cubicBezTo>
                    <a:pt x="150038" y="12703"/>
                    <a:pt x="141429" y="15831"/>
                    <a:pt x="132572" y="18078"/>
                  </a:cubicBezTo>
                  <a:lnTo>
                    <a:pt x="132572" y="18078"/>
                  </a:lnTo>
                  <a:cubicBezTo>
                    <a:pt x="69829" y="27202"/>
                    <a:pt x="24087" y="29300"/>
                    <a:pt x="1247" y="33893"/>
                  </a:cubicBezTo>
                  <a:cubicBezTo>
                    <a:pt x="11393" y="55020"/>
                    <a:pt x="10931" y="79705"/>
                    <a:pt x="0" y="100437"/>
                  </a:cubicBezTo>
                  <a:cubicBezTo>
                    <a:pt x="60127" y="86021"/>
                    <a:pt x="130595" y="53813"/>
                    <a:pt x="136495" y="51106"/>
                  </a:cubicBezTo>
                  <a:cubicBezTo>
                    <a:pt x="149686" y="48169"/>
                    <a:pt x="163156" y="46660"/>
                    <a:pt x="176671" y="46605"/>
                  </a:cubicBezTo>
                  <a:cubicBezTo>
                    <a:pt x="213897" y="45510"/>
                    <a:pt x="231750" y="12329"/>
                    <a:pt x="223082" y="4148"/>
                  </a:cubicBezTo>
                  <a:close/>
                </a:path>
              </a:pathLst>
            </a:custGeom>
            <a:solidFill>
              <a:srgbClr val="B77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5" name="任意多边形: 形状 3374"/>
            <p:cNvSpPr/>
            <p:nvPr/>
          </p:nvSpPr>
          <p:spPr>
            <a:xfrm>
              <a:off x="10285441" y="5294083"/>
              <a:ext cx="680559" cy="632354"/>
            </a:xfrm>
            <a:custGeom>
              <a:avLst/>
              <a:gdLst>
                <a:gd name="connsiteX0" fmla="*/ 680559 w 680559"/>
                <a:gd name="connsiteY0" fmla="*/ 164597 h 632354"/>
                <a:gd name="connsiteX1" fmla="*/ 680559 w 680559"/>
                <a:gd name="connsiteY1" fmla="*/ 190023 h 632354"/>
                <a:gd name="connsiteX2" fmla="*/ 621983 w 680559"/>
                <a:gd name="connsiteY2" fmla="*/ 632355 h 632354"/>
                <a:gd name="connsiteX3" fmla="*/ 32329 w 680559"/>
                <a:gd name="connsiteY3" fmla="*/ 632355 h 632354"/>
                <a:gd name="connsiteX4" fmla="*/ 0 w 680559"/>
                <a:gd name="connsiteY4" fmla="*/ 593821 h 632354"/>
                <a:gd name="connsiteX5" fmla="*/ 0 w 680559"/>
                <a:gd name="connsiteY5" fmla="*/ 38534 h 632354"/>
                <a:gd name="connsiteX6" fmla="*/ 32329 w 680559"/>
                <a:gd name="connsiteY6" fmla="*/ 0 h 632354"/>
                <a:gd name="connsiteX7" fmla="*/ 670675 w 680559"/>
                <a:gd name="connsiteY7" fmla="*/ 0 h 632354"/>
                <a:gd name="connsiteX8" fmla="*/ 680498 w 680559"/>
                <a:gd name="connsiteY8" fmla="*/ 152067 h 632354"/>
                <a:gd name="connsiteX9" fmla="*/ 680559 w 680559"/>
                <a:gd name="connsiteY9" fmla="*/ 164597 h 63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0559" h="632354">
                  <a:moveTo>
                    <a:pt x="680559" y="164597"/>
                  </a:moveTo>
                  <a:cubicBezTo>
                    <a:pt x="680559" y="173012"/>
                    <a:pt x="680559" y="181487"/>
                    <a:pt x="680559" y="190023"/>
                  </a:cubicBezTo>
                  <a:cubicBezTo>
                    <a:pt x="679282" y="336798"/>
                    <a:pt x="658389" y="486675"/>
                    <a:pt x="621983" y="632355"/>
                  </a:cubicBezTo>
                  <a:lnTo>
                    <a:pt x="32329" y="632355"/>
                  </a:lnTo>
                  <a:cubicBezTo>
                    <a:pt x="14537" y="632355"/>
                    <a:pt x="0" y="615019"/>
                    <a:pt x="0" y="593821"/>
                  </a:cubicBezTo>
                  <a:lnTo>
                    <a:pt x="0" y="38534"/>
                  </a:lnTo>
                  <a:cubicBezTo>
                    <a:pt x="0" y="17244"/>
                    <a:pt x="14537" y="0"/>
                    <a:pt x="32329" y="0"/>
                  </a:cubicBezTo>
                  <a:lnTo>
                    <a:pt x="670675" y="0"/>
                  </a:lnTo>
                  <a:cubicBezTo>
                    <a:pt x="676514" y="50491"/>
                    <a:pt x="679793" y="101245"/>
                    <a:pt x="680498" y="152067"/>
                  </a:cubicBezTo>
                  <a:cubicBezTo>
                    <a:pt x="680499" y="156264"/>
                    <a:pt x="680529" y="160431"/>
                    <a:pt x="680559" y="164597"/>
                  </a:cubicBezTo>
                  <a:close/>
                </a:path>
              </a:pathLst>
            </a:custGeom>
            <a:solidFill>
              <a:srgbClr val="D2E4FF">
                <a:alpha val="6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6" name="任意多边形: 形状 3375"/>
            <p:cNvSpPr/>
            <p:nvPr/>
          </p:nvSpPr>
          <p:spPr>
            <a:xfrm>
              <a:off x="10360683" y="5423312"/>
              <a:ext cx="505774" cy="76122"/>
            </a:xfrm>
            <a:custGeom>
              <a:avLst/>
              <a:gdLst>
                <a:gd name="connsiteX0" fmla="*/ 494674 w 505774"/>
                <a:gd name="connsiteY0" fmla="*/ 49967 h 76122"/>
                <a:gd name="connsiteX1" fmla="*/ 207328 w 505774"/>
                <a:gd name="connsiteY1" fmla="*/ 49967 h 76122"/>
                <a:gd name="connsiteX2" fmla="*/ 209275 w 505774"/>
                <a:gd name="connsiteY2" fmla="*/ 11220 h 76122"/>
                <a:gd name="connsiteX3" fmla="*/ 204044 w 505774"/>
                <a:gd name="connsiteY3" fmla="*/ 11220 h 76122"/>
                <a:gd name="connsiteX4" fmla="*/ 169920 w 505774"/>
                <a:gd name="connsiteY4" fmla="*/ 11220 h 76122"/>
                <a:gd name="connsiteX5" fmla="*/ 163837 w 505774"/>
                <a:gd name="connsiteY5" fmla="*/ 11220 h 76122"/>
                <a:gd name="connsiteX6" fmla="*/ 166331 w 505774"/>
                <a:gd name="connsiteY6" fmla="*/ 49967 h 76122"/>
                <a:gd name="connsiteX7" fmla="*/ 138016 w 505774"/>
                <a:gd name="connsiteY7" fmla="*/ 49967 h 76122"/>
                <a:gd name="connsiteX8" fmla="*/ 139962 w 505774"/>
                <a:gd name="connsiteY8" fmla="*/ 11220 h 76122"/>
                <a:gd name="connsiteX9" fmla="*/ 134731 w 505774"/>
                <a:gd name="connsiteY9" fmla="*/ 11220 h 76122"/>
                <a:gd name="connsiteX10" fmla="*/ 100608 w 505774"/>
                <a:gd name="connsiteY10" fmla="*/ 11220 h 76122"/>
                <a:gd name="connsiteX11" fmla="*/ 94525 w 505774"/>
                <a:gd name="connsiteY11" fmla="*/ 11220 h 76122"/>
                <a:gd name="connsiteX12" fmla="*/ 97019 w 505774"/>
                <a:gd name="connsiteY12" fmla="*/ 49967 h 76122"/>
                <a:gd name="connsiteX13" fmla="*/ 68704 w 505774"/>
                <a:gd name="connsiteY13" fmla="*/ 49967 h 76122"/>
                <a:gd name="connsiteX14" fmla="*/ 70651 w 505774"/>
                <a:gd name="connsiteY14" fmla="*/ 11220 h 76122"/>
                <a:gd name="connsiteX15" fmla="*/ 65420 w 505774"/>
                <a:gd name="connsiteY15" fmla="*/ 11220 h 76122"/>
                <a:gd name="connsiteX16" fmla="*/ 31295 w 505774"/>
                <a:gd name="connsiteY16" fmla="*/ 11220 h 76122"/>
                <a:gd name="connsiteX17" fmla="*/ 25213 w 505774"/>
                <a:gd name="connsiteY17" fmla="*/ 11220 h 76122"/>
                <a:gd name="connsiteX18" fmla="*/ 27707 w 505774"/>
                <a:gd name="connsiteY18" fmla="*/ 49967 h 76122"/>
                <a:gd name="connsiteX19" fmla="*/ 10706 w 505774"/>
                <a:gd name="connsiteY19" fmla="*/ 49967 h 76122"/>
                <a:gd name="connsiteX20" fmla="*/ 0 w 505774"/>
                <a:gd name="connsiteY20" fmla="*/ 60703 h 76122"/>
                <a:gd name="connsiteX21" fmla="*/ 1 w 505774"/>
                <a:gd name="connsiteY21" fmla="*/ 65387 h 76122"/>
                <a:gd name="connsiteX22" fmla="*/ 10706 w 505774"/>
                <a:gd name="connsiteY22" fmla="*/ 76123 h 76122"/>
                <a:gd name="connsiteX23" fmla="*/ 495038 w 505774"/>
                <a:gd name="connsiteY23" fmla="*/ 76123 h 76122"/>
                <a:gd name="connsiteX24" fmla="*/ 505774 w 505774"/>
                <a:gd name="connsiteY24" fmla="*/ 65387 h 76122"/>
                <a:gd name="connsiteX25" fmla="*/ 505774 w 505774"/>
                <a:gd name="connsiteY25" fmla="*/ 60703 h 76122"/>
                <a:gd name="connsiteX26" fmla="*/ 494983 w 505774"/>
                <a:gd name="connsiteY26" fmla="*/ 49962 h 76122"/>
                <a:gd name="connsiteX27" fmla="*/ 494673 w 505774"/>
                <a:gd name="connsiteY27" fmla="*/ 49967 h 7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5774" h="76122">
                  <a:moveTo>
                    <a:pt x="494674" y="49967"/>
                  </a:moveTo>
                  <a:lnTo>
                    <a:pt x="207328" y="49967"/>
                  </a:lnTo>
                  <a:lnTo>
                    <a:pt x="209275" y="11220"/>
                  </a:lnTo>
                  <a:lnTo>
                    <a:pt x="204044" y="11220"/>
                  </a:lnTo>
                  <a:cubicBezTo>
                    <a:pt x="202523" y="-6298"/>
                    <a:pt x="170589" y="-945"/>
                    <a:pt x="169920" y="11220"/>
                  </a:cubicBezTo>
                  <a:lnTo>
                    <a:pt x="163837" y="11220"/>
                  </a:lnTo>
                  <a:lnTo>
                    <a:pt x="166331" y="49967"/>
                  </a:lnTo>
                  <a:lnTo>
                    <a:pt x="138016" y="49967"/>
                  </a:lnTo>
                  <a:lnTo>
                    <a:pt x="139962" y="11220"/>
                  </a:lnTo>
                  <a:lnTo>
                    <a:pt x="134731" y="11220"/>
                  </a:lnTo>
                  <a:cubicBezTo>
                    <a:pt x="133211" y="-6298"/>
                    <a:pt x="101277" y="-945"/>
                    <a:pt x="100608" y="11220"/>
                  </a:cubicBezTo>
                  <a:lnTo>
                    <a:pt x="94525" y="11220"/>
                  </a:lnTo>
                  <a:lnTo>
                    <a:pt x="97019" y="49967"/>
                  </a:lnTo>
                  <a:lnTo>
                    <a:pt x="68704" y="49967"/>
                  </a:lnTo>
                  <a:lnTo>
                    <a:pt x="70651" y="11220"/>
                  </a:lnTo>
                  <a:lnTo>
                    <a:pt x="65420" y="11220"/>
                  </a:lnTo>
                  <a:cubicBezTo>
                    <a:pt x="63899" y="-6298"/>
                    <a:pt x="31965" y="-945"/>
                    <a:pt x="31295" y="11220"/>
                  </a:cubicBezTo>
                  <a:lnTo>
                    <a:pt x="25213" y="11220"/>
                  </a:lnTo>
                  <a:lnTo>
                    <a:pt x="27707" y="49967"/>
                  </a:lnTo>
                  <a:lnTo>
                    <a:pt x="10706" y="49967"/>
                  </a:lnTo>
                  <a:cubicBezTo>
                    <a:pt x="4788" y="49984"/>
                    <a:pt x="0" y="54786"/>
                    <a:pt x="0" y="60703"/>
                  </a:cubicBezTo>
                  <a:lnTo>
                    <a:pt x="1" y="65387"/>
                  </a:lnTo>
                  <a:cubicBezTo>
                    <a:pt x="1" y="71304"/>
                    <a:pt x="4789" y="76106"/>
                    <a:pt x="10706" y="76123"/>
                  </a:cubicBezTo>
                  <a:lnTo>
                    <a:pt x="495038" y="76123"/>
                  </a:lnTo>
                  <a:cubicBezTo>
                    <a:pt x="500961" y="76106"/>
                    <a:pt x="505757" y="71309"/>
                    <a:pt x="505774" y="65387"/>
                  </a:cubicBezTo>
                  <a:lnTo>
                    <a:pt x="505774" y="60703"/>
                  </a:lnTo>
                  <a:cubicBezTo>
                    <a:pt x="505760" y="54757"/>
                    <a:pt x="500929" y="49948"/>
                    <a:pt x="494983" y="49962"/>
                  </a:cubicBezTo>
                  <a:cubicBezTo>
                    <a:pt x="494880" y="49962"/>
                    <a:pt x="494776" y="49964"/>
                    <a:pt x="494673" y="49967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7" name="任意多边形: 形状 3376"/>
            <p:cNvSpPr/>
            <p:nvPr/>
          </p:nvSpPr>
          <p:spPr>
            <a:xfrm>
              <a:off x="10360318" y="5695874"/>
              <a:ext cx="505774" cy="26155"/>
            </a:xfrm>
            <a:custGeom>
              <a:avLst/>
              <a:gdLst>
                <a:gd name="connsiteX0" fmla="*/ 495038 w 505774"/>
                <a:gd name="connsiteY0" fmla="*/ 0 h 26155"/>
                <a:gd name="connsiteX1" fmla="*/ 505774 w 505774"/>
                <a:gd name="connsiteY1" fmla="*/ 0 h 26155"/>
                <a:gd name="connsiteX2" fmla="*/ 505774 w 505774"/>
                <a:gd name="connsiteY2" fmla="*/ 26155 h 26155"/>
                <a:gd name="connsiteX3" fmla="*/ 495038 w 505774"/>
                <a:gd name="connsiteY3" fmla="*/ 26155 h 26155"/>
                <a:gd name="connsiteX4" fmla="*/ 10736 w 505774"/>
                <a:gd name="connsiteY4" fmla="*/ 26155 h 26155"/>
                <a:gd name="connsiteX5" fmla="*/ 10736 w 505774"/>
                <a:gd name="connsiteY5" fmla="*/ 0 h 26155"/>
                <a:gd name="connsiteX6" fmla="*/ 0 w 505774"/>
                <a:gd name="connsiteY6" fmla="*/ 0 h 26155"/>
                <a:gd name="connsiteX7" fmla="*/ 10736 w 505774"/>
                <a:gd name="connsiteY7" fmla="*/ 0 h 2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5774" h="26155">
                  <a:moveTo>
                    <a:pt x="495038" y="0"/>
                  </a:moveTo>
                  <a:cubicBezTo>
                    <a:pt x="500967" y="0"/>
                    <a:pt x="505774" y="0"/>
                    <a:pt x="505774" y="0"/>
                  </a:cubicBezTo>
                  <a:lnTo>
                    <a:pt x="505774" y="26155"/>
                  </a:lnTo>
                  <a:cubicBezTo>
                    <a:pt x="505774" y="26155"/>
                    <a:pt x="500968" y="26155"/>
                    <a:pt x="495038" y="26155"/>
                  </a:cubicBezTo>
                  <a:lnTo>
                    <a:pt x="10736" y="26155"/>
                  </a:lnTo>
                  <a:lnTo>
                    <a:pt x="10736" y="0"/>
                  </a:lnTo>
                  <a:cubicBezTo>
                    <a:pt x="4807" y="0"/>
                    <a:pt x="0" y="0"/>
                    <a:pt x="0" y="0"/>
                  </a:cubicBezTo>
                  <a:cubicBezTo>
                    <a:pt x="0" y="0"/>
                    <a:pt x="4806" y="0"/>
                    <a:pt x="10736" y="0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8" name="任意多边形: 形状 3377"/>
            <p:cNvSpPr/>
            <p:nvPr/>
          </p:nvSpPr>
          <p:spPr>
            <a:xfrm>
              <a:off x="10385531" y="5596347"/>
              <a:ext cx="184426" cy="99648"/>
            </a:xfrm>
            <a:custGeom>
              <a:avLst/>
              <a:gdLst>
                <a:gd name="connsiteX0" fmla="*/ 162103 w 184426"/>
                <a:gd name="connsiteY0" fmla="*/ 35750 h 99648"/>
                <a:gd name="connsiteX1" fmla="*/ 123904 w 184426"/>
                <a:gd name="connsiteY1" fmla="*/ 4059 h 99648"/>
                <a:gd name="connsiteX2" fmla="*/ 51855 w 184426"/>
                <a:gd name="connsiteY2" fmla="*/ 24406 h 99648"/>
                <a:gd name="connsiteX3" fmla="*/ 25182 w 184426"/>
                <a:gd name="connsiteY3" fmla="*/ 60902 h 99648"/>
                <a:gd name="connsiteX4" fmla="*/ 0 w 184426"/>
                <a:gd name="connsiteY4" fmla="*/ 60902 h 99648"/>
                <a:gd name="connsiteX5" fmla="*/ 10067 w 184426"/>
                <a:gd name="connsiteY5" fmla="*/ 99649 h 99648"/>
                <a:gd name="connsiteX6" fmla="*/ 176519 w 184426"/>
                <a:gd name="connsiteY6" fmla="*/ 99649 h 99648"/>
                <a:gd name="connsiteX7" fmla="*/ 184426 w 184426"/>
                <a:gd name="connsiteY7" fmla="*/ 60902 h 99648"/>
                <a:gd name="connsiteX8" fmla="*/ 163137 w 184426"/>
                <a:gd name="connsiteY8" fmla="*/ 60902 h 99648"/>
                <a:gd name="connsiteX9" fmla="*/ 162103 w 184426"/>
                <a:gd name="connsiteY9" fmla="*/ 35750 h 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426" h="99648">
                  <a:moveTo>
                    <a:pt x="162103" y="35750"/>
                  </a:moveTo>
                  <a:cubicBezTo>
                    <a:pt x="159214" y="15008"/>
                    <a:pt x="140479" y="17989"/>
                    <a:pt x="123904" y="4059"/>
                  </a:cubicBezTo>
                  <a:cubicBezTo>
                    <a:pt x="107329" y="-9870"/>
                    <a:pt x="76368" y="15829"/>
                    <a:pt x="51855" y="24406"/>
                  </a:cubicBezTo>
                  <a:cubicBezTo>
                    <a:pt x="35705" y="30032"/>
                    <a:pt x="28345" y="48737"/>
                    <a:pt x="25182" y="60902"/>
                  </a:cubicBezTo>
                  <a:lnTo>
                    <a:pt x="0" y="60902"/>
                  </a:lnTo>
                  <a:lnTo>
                    <a:pt x="10067" y="99649"/>
                  </a:lnTo>
                  <a:lnTo>
                    <a:pt x="176519" y="99649"/>
                  </a:lnTo>
                  <a:lnTo>
                    <a:pt x="184426" y="60902"/>
                  </a:lnTo>
                  <a:lnTo>
                    <a:pt x="163137" y="60902"/>
                  </a:lnTo>
                  <a:cubicBezTo>
                    <a:pt x="163594" y="52504"/>
                    <a:pt x="163248" y="44082"/>
                    <a:pt x="162103" y="35750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9" name="任意多边形: 形状 3378"/>
            <p:cNvSpPr/>
            <p:nvPr/>
          </p:nvSpPr>
          <p:spPr>
            <a:xfrm>
              <a:off x="10613205" y="5596347"/>
              <a:ext cx="184427" cy="99648"/>
            </a:xfrm>
            <a:custGeom>
              <a:avLst/>
              <a:gdLst>
                <a:gd name="connsiteX0" fmla="*/ 162103 w 184427"/>
                <a:gd name="connsiteY0" fmla="*/ 35750 h 99648"/>
                <a:gd name="connsiteX1" fmla="*/ 123904 w 184427"/>
                <a:gd name="connsiteY1" fmla="*/ 4059 h 99648"/>
                <a:gd name="connsiteX2" fmla="*/ 51855 w 184427"/>
                <a:gd name="connsiteY2" fmla="*/ 24406 h 99648"/>
                <a:gd name="connsiteX3" fmla="*/ 25182 w 184427"/>
                <a:gd name="connsiteY3" fmla="*/ 60902 h 99648"/>
                <a:gd name="connsiteX4" fmla="*/ 0 w 184427"/>
                <a:gd name="connsiteY4" fmla="*/ 60902 h 99648"/>
                <a:gd name="connsiteX5" fmla="*/ 10067 w 184427"/>
                <a:gd name="connsiteY5" fmla="*/ 99649 h 99648"/>
                <a:gd name="connsiteX6" fmla="*/ 176519 w 184427"/>
                <a:gd name="connsiteY6" fmla="*/ 99649 h 99648"/>
                <a:gd name="connsiteX7" fmla="*/ 184427 w 184427"/>
                <a:gd name="connsiteY7" fmla="*/ 60902 h 99648"/>
                <a:gd name="connsiteX8" fmla="*/ 163138 w 184427"/>
                <a:gd name="connsiteY8" fmla="*/ 60902 h 99648"/>
                <a:gd name="connsiteX9" fmla="*/ 162103 w 184427"/>
                <a:gd name="connsiteY9" fmla="*/ 35750 h 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427" h="99648">
                  <a:moveTo>
                    <a:pt x="162103" y="35750"/>
                  </a:moveTo>
                  <a:cubicBezTo>
                    <a:pt x="159062" y="15008"/>
                    <a:pt x="140480" y="17989"/>
                    <a:pt x="123904" y="4059"/>
                  </a:cubicBezTo>
                  <a:cubicBezTo>
                    <a:pt x="107329" y="-9870"/>
                    <a:pt x="76368" y="15829"/>
                    <a:pt x="51855" y="24406"/>
                  </a:cubicBezTo>
                  <a:cubicBezTo>
                    <a:pt x="35705" y="30032"/>
                    <a:pt x="28315" y="48737"/>
                    <a:pt x="25182" y="60902"/>
                  </a:cubicBezTo>
                  <a:lnTo>
                    <a:pt x="0" y="60902"/>
                  </a:lnTo>
                  <a:lnTo>
                    <a:pt x="10067" y="99649"/>
                  </a:lnTo>
                  <a:lnTo>
                    <a:pt x="176519" y="99649"/>
                  </a:lnTo>
                  <a:lnTo>
                    <a:pt x="184427" y="60902"/>
                  </a:lnTo>
                  <a:lnTo>
                    <a:pt x="163138" y="60902"/>
                  </a:lnTo>
                  <a:cubicBezTo>
                    <a:pt x="163595" y="52504"/>
                    <a:pt x="163248" y="44082"/>
                    <a:pt x="162103" y="35750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0" name="任意多边形: 形状 3379"/>
            <p:cNvSpPr/>
            <p:nvPr/>
          </p:nvSpPr>
          <p:spPr>
            <a:xfrm>
              <a:off x="10613145" y="5373572"/>
              <a:ext cx="184487" cy="99645"/>
            </a:xfrm>
            <a:custGeom>
              <a:avLst/>
              <a:gdLst>
                <a:gd name="connsiteX0" fmla="*/ 176579 w 184487"/>
                <a:gd name="connsiteY0" fmla="*/ 99524 h 99645"/>
                <a:gd name="connsiteX1" fmla="*/ 184487 w 184487"/>
                <a:gd name="connsiteY1" fmla="*/ 60777 h 99645"/>
                <a:gd name="connsiteX2" fmla="*/ 163198 w 184487"/>
                <a:gd name="connsiteY2" fmla="*/ 60777 h 99645"/>
                <a:gd name="connsiteX3" fmla="*/ 162103 w 184487"/>
                <a:gd name="connsiteY3" fmla="*/ 35747 h 99645"/>
                <a:gd name="connsiteX4" fmla="*/ 123904 w 184487"/>
                <a:gd name="connsiteY4" fmla="*/ 4056 h 99645"/>
                <a:gd name="connsiteX5" fmla="*/ 51854 w 184487"/>
                <a:gd name="connsiteY5" fmla="*/ 24403 h 99645"/>
                <a:gd name="connsiteX6" fmla="*/ 25182 w 184487"/>
                <a:gd name="connsiteY6" fmla="*/ 60899 h 99645"/>
                <a:gd name="connsiteX7" fmla="*/ 0 w 184487"/>
                <a:gd name="connsiteY7" fmla="*/ 60899 h 99645"/>
                <a:gd name="connsiteX8" fmla="*/ 10066 w 184487"/>
                <a:gd name="connsiteY8" fmla="*/ 99646 h 9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487" h="99645">
                  <a:moveTo>
                    <a:pt x="176579" y="99524"/>
                  </a:moveTo>
                  <a:lnTo>
                    <a:pt x="184487" y="60777"/>
                  </a:lnTo>
                  <a:lnTo>
                    <a:pt x="163198" y="60777"/>
                  </a:lnTo>
                  <a:cubicBezTo>
                    <a:pt x="163627" y="52418"/>
                    <a:pt x="163260" y="44037"/>
                    <a:pt x="162103" y="35747"/>
                  </a:cubicBezTo>
                  <a:cubicBezTo>
                    <a:pt x="159061" y="15005"/>
                    <a:pt x="140479" y="17986"/>
                    <a:pt x="123904" y="4056"/>
                  </a:cubicBezTo>
                  <a:cubicBezTo>
                    <a:pt x="107328" y="-9873"/>
                    <a:pt x="76368" y="15857"/>
                    <a:pt x="51854" y="24403"/>
                  </a:cubicBezTo>
                  <a:cubicBezTo>
                    <a:pt x="35705" y="30060"/>
                    <a:pt x="28314" y="48734"/>
                    <a:pt x="25182" y="60899"/>
                  </a:cubicBezTo>
                  <a:lnTo>
                    <a:pt x="0" y="60899"/>
                  </a:lnTo>
                  <a:lnTo>
                    <a:pt x="10066" y="99646"/>
                  </a:ln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1" name="任意多边形: 形状 3380"/>
            <p:cNvSpPr/>
            <p:nvPr/>
          </p:nvSpPr>
          <p:spPr>
            <a:xfrm>
              <a:off x="10360683" y="5805669"/>
              <a:ext cx="505774" cy="76244"/>
            </a:xfrm>
            <a:custGeom>
              <a:avLst/>
              <a:gdLst>
                <a:gd name="connsiteX0" fmla="*/ 494674 w 505774"/>
                <a:gd name="connsiteY0" fmla="*/ 49967 h 76244"/>
                <a:gd name="connsiteX1" fmla="*/ 207328 w 505774"/>
                <a:gd name="connsiteY1" fmla="*/ 49967 h 76244"/>
                <a:gd name="connsiteX2" fmla="*/ 209275 w 505774"/>
                <a:gd name="connsiteY2" fmla="*/ 11220 h 76244"/>
                <a:gd name="connsiteX3" fmla="*/ 204044 w 505774"/>
                <a:gd name="connsiteY3" fmla="*/ 11220 h 76244"/>
                <a:gd name="connsiteX4" fmla="*/ 169920 w 505774"/>
                <a:gd name="connsiteY4" fmla="*/ 11220 h 76244"/>
                <a:gd name="connsiteX5" fmla="*/ 163837 w 505774"/>
                <a:gd name="connsiteY5" fmla="*/ 11220 h 76244"/>
                <a:gd name="connsiteX6" fmla="*/ 166331 w 505774"/>
                <a:gd name="connsiteY6" fmla="*/ 49967 h 76244"/>
                <a:gd name="connsiteX7" fmla="*/ 138016 w 505774"/>
                <a:gd name="connsiteY7" fmla="*/ 49967 h 76244"/>
                <a:gd name="connsiteX8" fmla="*/ 139962 w 505774"/>
                <a:gd name="connsiteY8" fmla="*/ 11220 h 76244"/>
                <a:gd name="connsiteX9" fmla="*/ 134731 w 505774"/>
                <a:gd name="connsiteY9" fmla="*/ 11220 h 76244"/>
                <a:gd name="connsiteX10" fmla="*/ 100608 w 505774"/>
                <a:gd name="connsiteY10" fmla="*/ 11220 h 76244"/>
                <a:gd name="connsiteX11" fmla="*/ 94525 w 505774"/>
                <a:gd name="connsiteY11" fmla="*/ 11220 h 76244"/>
                <a:gd name="connsiteX12" fmla="*/ 97019 w 505774"/>
                <a:gd name="connsiteY12" fmla="*/ 49967 h 76244"/>
                <a:gd name="connsiteX13" fmla="*/ 68704 w 505774"/>
                <a:gd name="connsiteY13" fmla="*/ 49967 h 76244"/>
                <a:gd name="connsiteX14" fmla="*/ 70651 w 505774"/>
                <a:gd name="connsiteY14" fmla="*/ 11220 h 76244"/>
                <a:gd name="connsiteX15" fmla="*/ 65420 w 505774"/>
                <a:gd name="connsiteY15" fmla="*/ 11220 h 76244"/>
                <a:gd name="connsiteX16" fmla="*/ 31295 w 505774"/>
                <a:gd name="connsiteY16" fmla="*/ 11220 h 76244"/>
                <a:gd name="connsiteX17" fmla="*/ 25213 w 505774"/>
                <a:gd name="connsiteY17" fmla="*/ 11220 h 76244"/>
                <a:gd name="connsiteX18" fmla="*/ 27707 w 505774"/>
                <a:gd name="connsiteY18" fmla="*/ 49967 h 76244"/>
                <a:gd name="connsiteX19" fmla="*/ 10706 w 505774"/>
                <a:gd name="connsiteY19" fmla="*/ 49967 h 76244"/>
                <a:gd name="connsiteX20" fmla="*/ 0 w 505774"/>
                <a:gd name="connsiteY20" fmla="*/ 60703 h 76244"/>
                <a:gd name="connsiteX21" fmla="*/ 1 w 505774"/>
                <a:gd name="connsiteY21" fmla="*/ 65508 h 76244"/>
                <a:gd name="connsiteX22" fmla="*/ 10706 w 505774"/>
                <a:gd name="connsiteY22" fmla="*/ 76244 h 76244"/>
                <a:gd name="connsiteX23" fmla="*/ 495038 w 505774"/>
                <a:gd name="connsiteY23" fmla="*/ 76244 h 76244"/>
                <a:gd name="connsiteX24" fmla="*/ 505774 w 505774"/>
                <a:gd name="connsiteY24" fmla="*/ 65508 h 76244"/>
                <a:gd name="connsiteX25" fmla="*/ 505774 w 505774"/>
                <a:gd name="connsiteY25" fmla="*/ 60825 h 76244"/>
                <a:gd name="connsiteX26" fmla="*/ 495105 w 505774"/>
                <a:gd name="connsiteY26" fmla="*/ 49962 h 76244"/>
                <a:gd name="connsiteX27" fmla="*/ 494674 w 505774"/>
                <a:gd name="connsiteY27" fmla="*/ 49967 h 7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5774" h="76244">
                  <a:moveTo>
                    <a:pt x="494674" y="49967"/>
                  </a:moveTo>
                  <a:lnTo>
                    <a:pt x="207328" y="49967"/>
                  </a:lnTo>
                  <a:lnTo>
                    <a:pt x="209275" y="11220"/>
                  </a:lnTo>
                  <a:lnTo>
                    <a:pt x="204044" y="11220"/>
                  </a:lnTo>
                  <a:cubicBezTo>
                    <a:pt x="202523" y="-6298"/>
                    <a:pt x="170589" y="-945"/>
                    <a:pt x="169920" y="11220"/>
                  </a:cubicBezTo>
                  <a:lnTo>
                    <a:pt x="163837" y="11220"/>
                  </a:lnTo>
                  <a:lnTo>
                    <a:pt x="166331" y="49967"/>
                  </a:lnTo>
                  <a:lnTo>
                    <a:pt x="138016" y="49967"/>
                  </a:lnTo>
                  <a:lnTo>
                    <a:pt x="139962" y="11220"/>
                  </a:lnTo>
                  <a:lnTo>
                    <a:pt x="134731" y="11220"/>
                  </a:lnTo>
                  <a:cubicBezTo>
                    <a:pt x="133211" y="-6298"/>
                    <a:pt x="101277" y="-945"/>
                    <a:pt x="100608" y="11220"/>
                  </a:cubicBezTo>
                  <a:lnTo>
                    <a:pt x="94525" y="11220"/>
                  </a:lnTo>
                  <a:lnTo>
                    <a:pt x="97019" y="49967"/>
                  </a:lnTo>
                  <a:lnTo>
                    <a:pt x="68704" y="49967"/>
                  </a:lnTo>
                  <a:lnTo>
                    <a:pt x="70651" y="11220"/>
                  </a:lnTo>
                  <a:lnTo>
                    <a:pt x="65420" y="11220"/>
                  </a:lnTo>
                  <a:cubicBezTo>
                    <a:pt x="63899" y="-6298"/>
                    <a:pt x="31965" y="-945"/>
                    <a:pt x="31295" y="11220"/>
                  </a:cubicBezTo>
                  <a:lnTo>
                    <a:pt x="25213" y="11220"/>
                  </a:lnTo>
                  <a:lnTo>
                    <a:pt x="27707" y="49967"/>
                  </a:lnTo>
                  <a:lnTo>
                    <a:pt x="10706" y="49967"/>
                  </a:lnTo>
                  <a:cubicBezTo>
                    <a:pt x="4788" y="49984"/>
                    <a:pt x="0" y="54786"/>
                    <a:pt x="0" y="60703"/>
                  </a:cubicBezTo>
                  <a:lnTo>
                    <a:pt x="1" y="65508"/>
                  </a:lnTo>
                  <a:cubicBezTo>
                    <a:pt x="1" y="71426"/>
                    <a:pt x="4789" y="76227"/>
                    <a:pt x="10706" y="76244"/>
                  </a:cubicBezTo>
                  <a:lnTo>
                    <a:pt x="495038" y="76244"/>
                  </a:lnTo>
                  <a:cubicBezTo>
                    <a:pt x="500961" y="76227"/>
                    <a:pt x="505757" y="71431"/>
                    <a:pt x="505774" y="65508"/>
                  </a:cubicBezTo>
                  <a:lnTo>
                    <a:pt x="505774" y="60825"/>
                  </a:lnTo>
                  <a:cubicBezTo>
                    <a:pt x="505828" y="54879"/>
                    <a:pt x="501051" y="50015"/>
                    <a:pt x="495105" y="49962"/>
                  </a:cubicBezTo>
                  <a:cubicBezTo>
                    <a:pt x="494961" y="49961"/>
                    <a:pt x="494818" y="49963"/>
                    <a:pt x="494674" y="49967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2" name="任意多边形: 形状 3381"/>
            <p:cNvSpPr/>
            <p:nvPr/>
          </p:nvSpPr>
          <p:spPr>
            <a:xfrm>
              <a:off x="10613205" y="5755968"/>
              <a:ext cx="184427" cy="99576"/>
            </a:xfrm>
            <a:custGeom>
              <a:avLst/>
              <a:gdLst>
                <a:gd name="connsiteX0" fmla="*/ 162103 w 184427"/>
                <a:gd name="connsiteY0" fmla="*/ 35708 h 99576"/>
                <a:gd name="connsiteX1" fmla="*/ 123904 w 184427"/>
                <a:gd name="connsiteY1" fmla="*/ 4048 h 99576"/>
                <a:gd name="connsiteX2" fmla="*/ 51855 w 184427"/>
                <a:gd name="connsiteY2" fmla="*/ 24364 h 99576"/>
                <a:gd name="connsiteX3" fmla="*/ 25182 w 184427"/>
                <a:gd name="connsiteY3" fmla="*/ 60860 h 99576"/>
                <a:gd name="connsiteX4" fmla="*/ 0 w 184427"/>
                <a:gd name="connsiteY4" fmla="*/ 60860 h 99576"/>
                <a:gd name="connsiteX5" fmla="*/ 10067 w 184427"/>
                <a:gd name="connsiteY5" fmla="*/ 99576 h 99576"/>
                <a:gd name="connsiteX6" fmla="*/ 176519 w 184427"/>
                <a:gd name="connsiteY6" fmla="*/ 99576 h 99576"/>
                <a:gd name="connsiteX7" fmla="*/ 184427 w 184427"/>
                <a:gd name="connsiteY7" fmla="*/ 60860 h 99576"/>
                <a:gd name="connsiteX8" fmla="*/ 163138 w 184427"/>
                <a:gd name="connsiteY8" fmla="*/ 60860 h 99576"/>
                <a:gd name="connsiteX9" fmla="*/ 162103 w 184427"/>
                <a:gd name="connsiteY9" fmla="*/ 35708 h 9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427" h="99576">
                  <a:moveTo>
                    <a:pt x="162103" y="35708"/>
                  </a:moveTo>
                  <a:cubicBezTo>
                    <a:pt x="159062" y="14966"/>
                    <a:pt x="140480" y="17947"/>
                    <a:pt x="123904" y="4048"/>
                  </a:cubicBezTo>
                  <a:cubicBezTo>
                    <a:pt x="107329" y="-9851"/>
                    <a:pt x="76368" y="15818"/>
                    <a:pt x="51855" y="24364"/>
                  </a:cubicBezTo>
                  <a:cubicBezTo>
                    <a:pt x="35705" y="30021"/>
                    <a:pt x="28315" y="48695"/>
                    <a:pt x="25182" y="60860"/>
                  </a:cubicBezTo>
                  <a:lnTo>
                    <a:pt x="0" y="60860"/>
                  </a:lnTo>
                  <a:lnTo>
                    <a:pt x="10067" y="99576"/>
                  </a:lnTo>
                  <a:lnTo>
                    <a:pt x="176519" y="99576"/>
                  </a:lnTo>
                  <a:lnTo>
                    <a:pt x="184427" y="60860"/>
                  </a:lnTo>
                  <a:lnTo>
                    <a:pt x="163138" y="60860"/>
                  </a:lnTo>
                  <a:cubicBezTo>
                    <a:pt x="163594" y="52462"/>
                    <a:pt x="163247" y="44040"/>
                    <a:pt x="162103" y="35708"/>
                  </a:cubicBezTo>
                  <a:close/>
                </a:path>
              </a:pathLst>
            </a:custGeom>
            <a:solidFill>
              <a:srgbClr val="C7DEF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3" name="任意多边形: 形状 3382"/>
            <p:cNvSpPr/>
            <p:nvPr/>
          </p:nvSpPr>
          <p:spPr>
            <a:xfrm>
              <a:off x="2021372" y="5513726"/>
              <a:ext cx="170594" cy="723856"/>
            </a:xfrm>
            <a:custGeom>
              <a:avLst/>
              <a:gdLst>
                <a:gd name="connsiteX0" fmla="*/ 159089 w 170594"/>
                <a:gd name="connsiteY0" fmla="*/ 723840 h 723856"/>
                <a:gd name="connsiteX1" fmla="*/ 158906 w 170594"/>
                <a:gd name="connsiteY1" fmla="*/ 723840 h 723856"/>
                <a:gd name="connsiteX2" fmla="*/ 147836 w 170594"/>
                <a:gd name="connsiteY2" fmla="*/ 713743 h 723856"/>
                <a:gd name="connsiteX3" fmla="*/ 1152 w 170594"/>
                <a:gd name="connsiteY3" fmla="*/ 17915 h 723856"/>
                <a:gd name="connsiteX4" fmla="*/ 15416 w 170594"/>
                <a:gd name="connsiteY4" fmla="*/ 276 h 723856"/>
                <a:gd name="connsiteX5" fmla="*/ 41085 w 170594"/>
                <a:gd name="connsiteY5" fmla="*/ 7149 h 723856"/>
                <a:gd name="connsiteX6" fmla="*/ 112800 w 170594"/>
                <a:gd name="connsiteY6" fmla="*/ 204137 h 723856"/>
                <a:gd name="connsiteX7" fmla="*/ 170311 w 170594"/>
                <a:gd name="connsiteY7" fmla="*/ 714017 h 723856"/>
                <a:gd name="connsiteX8" fmla="*/ 159089 w 170594"/>
                <a:gd name="connsiteY8" fmla="*/ 723840 h 72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594" h="723856">
                  <a:moveTo>
                    <a:pt x="159089" y="723840"/>
                  </a:moveTo>
                  <a:lnTo>
                    <a:pt x="158906" y="723840"/>
                  </a:lnTo>
                  <a:cubicBezTo>
                    <a:pt x="153065" y="724098"/>
                    <a:pt x="148115" y="719583"/>
                    <a:pt x="147836" y="713743"/>
                  </a:cubicBezTo>
                  <a:cubicBezTo>
                    <a:pt x="154162" y="322049"/>
                    <a:pt x="2673" y="20896"/>
                    <a:pt x="1152" y="17915"/>
                  </a:cubicBezTo>
                  <a:cubicBezTo>
                    <a:pt x="-1403" y="12897"/>
                    <a:pt x="-916" y="1705"/>
                    <a:pt x="15416" y="276"/>
                  </a:cubicBezTo>
                  <a:cubicBezTo>
                    <a:pt x="29680" y="-971"/>
                    <a:pt x="38530" y="2131"/>
                    <a:pt x="41085" y="7149"/>
                  </a:cubicBezTo>
                  <a:cubicBezTo>
                    <a:pt x="41480" y="7910"/>
                    <a:pt x="75270" y="79563"/>
                    <a:pt x="112800" y="204137"/>
                  </a:cubicBezTo>
                  <a:cubicBezTo>
                    <a:pt x="147380" y="319008"/>
                    <a:pt x="173626" y="507054"/>
                    <a:pt x="170311" y="714017"/>
                  </a:cubicBezTo>
                  <a:cubicBezTo>
                    <a:pt x="169858" y="719795"/>
                    <a:pt x="164876" y="724155"/>
                    <a:pt x="159089" y="72384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4" name="任意多边形: 形状 3383"/>
            <p:cNvSpPr/>
            <p:nvPr/>
          </p:nvSpPr>
          <p:spPr>
            <a:xfrm>
              <a:off x="2359295" y="5513726"/>
              <a:ext cx="170594" cy="723867"/>
            </a:xfrm>
            <a:custGeom>
              <a:avLst/>
              <a:gdLst>
                <a:gd name="connsiteX0" fmla="*/ 158937 w 170594"/>
                <a:gd name="connsiteY0" fmla="*/ 723840 h 723867"/>
                <a:gd name="connsiteX1" fmla="*/ 158937 w 170594"/>
                <a:gd name="connsiteY1" fmla="*/ 723840 h 723867"/>
                <a:gd name="connsiteX2" fmla="*/ 147866 w 170594"/>
                <a:gd name="connsiteY2" fmla="*/ 713743 h 723867"/>
                <a:gd name="connsiteX3" fmla="*/ 1152 w 170594"/>
                <a:gd name="connsiteY3" fmla="*/ 17915 h 723867"/>
                <a:gd name="connsiteX4" fmla="*/ 15416 w 170594"/>
                <a:gd name="connsiteY4" fmla="*/ 276 h 723867"/>
                <a:gd name="connsiteX5" fmla="*/ 41085 w 170594"/>
                <a:gd name="connsiteY5" fmla="*/ 7149 h 723867"/>
                <a:gd name="connsiteX6" fmla="*/ 112800 w 170594"/>
                <a:gd name="connsiteY6" fmla="*/ 204137 h 723867"/>
                <a:gd name="connsiteX7" fmla="*/ 170311 w 170594"/>
                <a:gd name="connsiteY7" fmla="*/ 714017 h 723867"/>
                <a:gd name="connsiteX8" fmla="*/ 158937 w 170594"/>
                <a:gd name="connsiteY8" fmla="*/ 723840 h 72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594" h="723867">
                  <a:moveTo>
                    <a:pt x="158937" y="723840"/>
                  </a:moveTo>
                  <a:lnTo>
                    <a:pt x="158937" y="723840"/>
                  </a:lnTo>
                  <a:cubicBezTo>
                    <a:pt x="153095" y="724098"/>
                    <a:pt x="148145" y="719583"/>
                    <a:pt x="147866" y="713743"/>
                  </a:cubicBezTo>
                  <a:cubicBezTo>
                    <a:pt x="154162" y="322049"/>
                    <a:pt x="2703" y="20896"/>
                    <a:pt x="1152" y="17915"/>
                  </a:cubicBezTo>
                  <a:cubicBezTo>
                    <a:pt x="-1402" y="12897"/>
                    <a:pt x="-916" y="1705"/>
                    <a:pt x="15416" y="276"/>
                  </a:cubicBezTo>
                  <a:cubicBezTo>
                    <a:pt x="29680" y="-971"/>
                    <a:pt x="38530" y="2131"/>
                    <a:pt x="41085" y="7149"/>
                  </a:cubicBezTo>
                  <a:cubicBezTo>
                    <a:pt x="41480" y="7910"/>
                    <a:pt x="75270" y="79563"/>
                    <a:pt x="112800" y="204137"/>
                  </a:cubicBezTo>
                  <a:cubicBezTo>
                    <a:pt x="147410" y="319008"/>
                    <a:pt x="173626" y="507054"/>
                    <a:pt x="170311" y="714017"/>
                  </a:cubicBezTo>
                  <a:cubicBezTo>
                    <a:pt x="169874" y="719866"/>
                    <a:pt x="164787" y="724259"/>
                    <a:pt x="158937" y="72384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5" name="任意多边形: 形状 3384"/>
            <p:cNvSpPr/>
            <p:nvPr/>
          </p:nvSpPr>
          <p:spPr>
            <a:xfrm>
              <a:off x="2069265" y="5613616"/>
              <a:ext cx="359298" cy="38288"/>
            </a:xfrm>
            <a:custGeom>
              <a:avLst/>
              <a:gdLst>
                <a:gd name="connsiteX0" fmla="*/ 11166 w 359298"/>
                <a:gd name="connsiteY0" fmla="*/ 38280 h 38288"/>
                <a:gd name="connsiteX1" fmla="*/ 96 w 359298"/>
                <a:gd name="connsiteY1" fmla="*/ 30008 h 38288"/>
                <a:gd name="connsiteX2" fmla="*/ 8778 w 359298"/>
                <a:gd name="connsiteY2" fmla="*/ 18563 h 38288"/>
                <a:gd name="connsiteX3" fmla="*/ 9220 w 359298"/>
                <a:gd name="connsiteY3" fmla="*/ 18512 h 38288"/>
                <a:gd name="connsiteX4" fmla="*/ 351522 w 359298"/>
                <a:gd name="connsiteY4" fmla="*/ 11364 h 38288"/>
                <a:gd name="connsiteX5" fmla="*/ 359091 w 359298"/>
                <a:gd name="connsiteY5" fmla="*/ 22911 h 38288"/>
                <a:gd name="connsiteX6" fmla="*/ 358852 w 359298"/>
                <a:gd name="connsiteY6" fmla="*/ 23834 h 38288"/>
                <a:gd name="connsiteX7" fmla="*/ 344770 w 359298"/>
                <a:gd name="connsiteY7" fmla="*/ 30343 h 38288"/>
                <a:gd name="connsiteX8" fmla="*/ 13021 w 359298"/>
                <a:gd name="connsiteY8" fmla="*/ 38159 h 38288"/>
                <a:gd name="connsiteX9" fmla="*/ 11166 w 359298"/>
                <a:gd name="connsiteY9" fmla="*/ 38280 h 3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298" h="38288">
                  <a:moveTo>
                    <a:pt x="11166" y="38280"/>
                  </a:moveTo>
                  <a:cubicBezTo>
                    <a:pt x="5986" y="38483"/>
                    <a:pt x="1370" y="35033"/>
                    <a:pt x="96" y="30008"/>
                  </a:cubicBezTo>
                  <a:cubicBezTo>
                    <a:pt x="-667" y="24450"/>
                    <a:pt x="3220" y="19326"/>
                    <a:pt x="8778" y="18563"/>
                  </a:cubicBezTo>
                  <a:cubicBezTo>
                    <a:pt x="8925" y="18542"/>
                    <a:pt x="9072" y="18525"/>
                    <a:pt x="9220" y="18512"/>
                  </a:cubicBezTo>
                  <a:cubicBezTo>
                    <a:pt x="18952" y="17021"/>
                    <a:pt x="248695" y="-17254"/>
                    <a:pt x="351522" y="11364"/>
                  </a:cubicBezTo>
                  <a:cubicBezTo>
                    <a:pt x="356801" y="12463"/>
                    <a:pt x="360190" y="17633"/>
                    <a:pt x="359091" y="22911"/>
                  </a:cubicBezTo>
                  <a:cubicBezTo>
                    <a:pt x="359027" y="23223"/>
                    <a:pt x="358947" y="23531"/>
                    <a:pt x="358852" y="23834"/>
                  </a:cubicBezTo>
                  <a:cubicBezTo>
                    <a:pt x="356539" y="29310"/>
                    <a:pt x="350440" y="32129"/>
                    <a:pt x="344770" y="30343"/>
                  </a:cubicBezTo>
                  <a:cubicBezTo>
                    <a:pt x="247113" y="3183"/>
                    <a:pt x="15333" y="37794"/>
                    <a:pt x="13021" y="38159"/>
                  </a:cubicBezTo>
                  <a:cubicBezTo>
                    <a:pt x="12406" y="38242"/>
                    <a:pt x="11787" y="38282"/>
                    <a:pt x="11166" y="3828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6" name="任意多边形: 形状 3385"/>
            <p:cNvSpPr/>
            <p:nvPr/>
          </p:nvSpPr>
          <p:spPr>
            <a:xfrm>
              <a:off x="2095538" y="5679569"/>
              <a:ext cx="359291" cy="38303"/>
            </a:xfrm>
            <a:custGeom>
              <a:avLst/>
              <a:gdLst>
                <a:gd name="connsiteX0" fmla="*/ 11170 w 359291"/>
                <a:gd name="connsiteY0" fmla="*/ 38294 h 38303"/>
                <a:gd name="connsiteX1" fmla="*/ 100 w 359291"/>
                <a:gd name="connsiteY1" fmla="*/ 30021 h 38303"/>
                <a:gd name="connsiteX2" fmla="*/ 8720 w 359291"/>
                <a:gd name="connsiteY2" fmla="*/ 18583 h 38303"/>
                <a:gd name="connsiteX3" fmla="*/ 9224 w 359291"/>
                <a:gd name="connsiteY3" fmla="*/ 18525 h 38303"/>
                <a:gd name="connsiteX4" fmla="*/ 351496 w 359291"/>
                <a:gd name="connsiteY4" fmla="*/ 11378 h 38303"/>
                <a:gd name="connsiteX5" fmla="*/ 359084 w 359291"/>
                <a:gd name="connsiteY5" fmla="*/ 22964 h 38303"/>
                <a:gd name="connsiteX6" fmla="*/ 358856 w 359291"/>
                <a:gd name="connsiteY6" fmla="*/ 23847 h 38303"/>
                <a:gd name="connsiteX7" fmla="*/ 344775 w 359291"/>
                <a:gd name="connsiteY7" fmla="*/ 30356 h 38303"/>
                <a:gd name="connsiteX8" fmla="*/ 12995 w 359291"/>
                <a:gd name="connsiteY8" fmla="*/ 38142 h 38303"/>
                <a:gd name="connsiteX9" fmla="*/ 11170 w 359291"/>
                <a:gd name="connsiteY9" fmla="*/ 38294 h 3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291" h="38303">
                  <a:moveTo>
                    <a:pt x="11170" y="38294"/>
                  </a:moveTo>
                  <a:cubicBezTo>
                    <a:pt x="5986" y="38508"/>
                    <a:pt x="1364" y="35054"/>
                    <a:pt x="100" y="30021"/>
                  </a:cubicBezTo>
                  <a:cubicBezTo>
                    <a:pt x="-678" y="24482"/>
                    <a:pt x="3181" y="19361"/>
                    <a:pt x="8720" y="18583"/>
                  </a:cubicBezTo>
                  <a:cubicBezTo>
                    <a:pt x="8887" y="18560"/>
                    <a:pt x="9055" y="18540"/>
                    <a:pt x="9224" y="18525"/>
                  </a:cubicBezTo>
                  <a:cubicBezTo>
                    <a:pt x="18956" y="17035"/>
                    <a:pt x="248668" y="-17272"/>
                    <a:pt x="351496" y="11378"/>
                  </a:cubicBezTo>
                  <a:cubicBezTo>
                    <a:pt x="356791" y="12482"/>
                    <a:pt x="360188" y="17669"/>
                    <a:pt x="359084" y="22964"/>
                  </a:cubicBezTo>
                  <a:cubicBezTo>
                    <a:pt x="359022" y="23262"/>
                    <a:pt x="358946" y="23556"/>
                    <a:pt x="358856" y="23847"/>
                  </a:cubicBezTo>
                  <a:cubicBezTo>
                    <a:pt x="356543" y="29323"/>
                    <a:pt x="350445" y="32142"/>
                    <a:pt x="344775" y="30356"/>
                  </a:cubicBezTo>
                  <a:cubicBezTo>
                    <a:pt x="247056" y="3166"/>
                    <a:pt x="15337" y="37807"/>
                    <a:pt x="12995" y="38142"/>
                  </a:cubicBezTo>
                  <a:cubicBezTo>
                    <a:pt x="12393" y="38248"/>
                    <a:pt x="11782" y="38298"/>
                    <a:pt x="11170" y="38294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7" name="任意多边形: 形状 3386"/>
            <p:cNvSpPr/>
            <p:nvPr/>
          </p:nvSpPr>
          <p:spPr>
            <a:xfrm>
              <a:off x="2166961" y="6179643"/>
              <a:ext cx="692235" cy="57923"/>
            </a:xfrm>
            <a:custGeom>
              <a:avLst/>
              <a:gdLst>
                <a:gd name="connsiteX0" fmla="*/ 27 w 692235"/>
                <a:gd name="connsiteY0" fmla="*/ 57923 h 57923"/>
                <a:gd name="connsiteX1" fmla="*/ 692235 w 692235"/>
                <a:gd name="connsiteY1" fmla="*/ 57923 h 57923"/>
                <a:gd name="connsiteX2" fmla="*/ 275207 w 692235"/>
                <a:gd name="connsiteY2" fmla="*/ 1020 h 57923"/>
                <a:gd name="connsiteX3" fmla="*/ 27 w 692235"/>
                <a:gd name="connsiteY3" fmla="*/ 57923 h 5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235" h="57923">
                  <a:moveTo>
                    <a:pt x="27" y="57923"/>
                  </a:moveTo>
                  <a:lnTo>
                    <a:pt x="692235" y="57923"/>
                  </a:lnTo>
                  <a:cubicBezTo>
                    <a:pt x="692235" y="57923"/>
                    <a:pt x="676116" y="-8986"/>
                    <a:pt x="275207" y="1020"/>
                  </a:cubicBezTo>
                  <a:cubicBezTo>
                    <a:pt x="-8488" y="8076"/>
                    <a:pt x="27" y="57923"/>
                    <a:pt x="27" y="57923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8" name="任意多边形: 形状 3387"/>
            <p:cNvSpPr/>
            <p:nvPr/>
          </p:nvSpPr>
          <p:spPr>
            <a:xfrm>
              <a:off x="2110632" y="6248045"/>
              <a:ext cx="117339" cy="590367"/>
            </a:xfrm>
            <a:custGeom>
              <a:avLst/>
              <a:gdLst>
                <a:gd name="connsiteX0" fmla="*/ 0 w 117339"/>
                <a:gd name="connsiteY0" fmla="*/ 590277 h 590367"/>
                <a:gd name="connsiteX1" fmla="*/ 59519 w 117339"/>
                <a:gd name="connsiteY1" fmla="*/ 11024 h 590367"/>
                <a:gd name="connsiteX2" fmla="*/ 77037 w 117339"/>
                <a:gd name="connsiteY2" fmla="*/ 349 h 590367"/>
                <a:gd name="connsiteX3" fmla="*/ 114233 w 117339"/>
                <a:gd name="connsiteY3" fmla="*/ 3390 h 590367"/>
                <a:gd name="connsiteX4" fmla="*/ 14963 w 117339"/>
                <a:gd name="connsiteY4" fmla="*/ 590368 h 59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39" h="590367">
                  <a:moveTo>
                    <a:pt x="0" y="590277"/>
                  </a:moveTo>
                  <a:cubicBezTo>
                    <a:pt x="80261" y="233011"/>
                    <a:pt x="59610" y="13791"/>
                    <a:pt x="59519" y="11024"/>
                  </a:cubicBezTo>
                  <a:cubicBezTo>
                    <a:pt x="59306" y="5519"/>
                    <a:pt x="70833" y="531"/>
                    <a:pt x="77037" y="349"/>
                  </a:cubicBezTo>
                  <a:cubicBezTo>
                    <a:pt x="83241" y="166"/>
                    <a:pt x="111009" y="-1263"/>
                    <a:pt x="114233" y="3390"/>
                  </a:cubicBezTo>
                  <a:cubicBezTo>
                    <a:pt x="118430" y="9473"/>
                    <a:pt x="134579" y="279634"/>
                    <a:pt x="14963" y="590368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9" name="任意多边形: 形状 3388"/>
            <p:cNvSpPr/>
            <p:nvPr/>
          </p:nvSpPr>
          <p:spPr>
            <a:xfrm>
              <a:off x="2580935" y="6248045"/>
              <a:ext cx="117344" cy="590367"/>
            </a:xfrm>
            <a:custGeom>
              <a:avLst/>
              <a:gdLst>
                <a:gd name="connsiteX0" fmla="*/ 117344 w 117344"/>
                <a:gd name="connsiteY0" fmla="*/ 590277 h 590367"/>
                <a:gd name="connsiteX1" fmla="*/ 57825 w 117344"/>
                <a:gd name="connsiteY1" fmla="*/ 11024 h 590367"/>
                <a:gd name="connsiteX2" fmla="*/ 40307 w 117344"/>
                <a:gd name="connsiteY2" fmla="*/ 349 h 590367"/>
                <a:gd name="connsiteX3" fmla="*/ 3112 w 117344"/>
                <a:gd name="connsiteY3" fmla="*/ 3390 h 590367"/>
                <a:gd name="connsiteX4" fmla="*/ 102351 w 117344"/>
                <a:gd name="connsiteY4" fmla="*/ 590368 h 59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4" h="590367">
                  <a:moveTo>
                    <a:pt x="117344" y="590277"/>
                  </a:moveTo>
                  <a:cubicBezTo>
                    <a:pt x="37084" y="233011"/>
                    <a:pt x="57734" y="13791"/>
                    <a:pt x="57825" y="11024"/>
                  </a:cubicBezTo>
                  <a:cubicBezTo>
                    <a:pt x="58008" y="5519"/>
                    <a:pt x="46481" y="531"/>
                    <a:pt x="40307" y="349"/>
                  </a:cubicBezTo>
                  <a:cubicBezTo>
                    <a:pt x="34134" y="166"/>
                    <a:pt x="6305" y="-1263"/>
                    <a:pt x="3112" y="3390"/>
                  </a:cubicBezTo>
                  <a:cubicBezTo>
                    <a:pt x="-1085" y="9473"/>
                    <a:pt x="-17265" y="279634"/>
                    <a:pt x="102351" y="590368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0" name="任意多边形: 形状 3389"/>
            <p:cNvSpPr/>
            <p:nvPr/>
          </p:nvSpPr>
          <p:spPr>
            <a:xfrm>
              <a:off x="2767703" y="6248045"/>
              <a:ext cx="117344" cy="590367"/>
            </a:xfrm>
            <a:custGeom>
              <a:avLst/>
              <a:gdLst>
                <a:gd name="connsiteX0" fmla="*/ 117344 w 117344"/>
                <a:gd name="connsiteY0" fmla="*/ 590277 h 590367"/>
                <a:gd name="connsiteX1" fmla="*/ 57826 w 117344"/>
                <a:gd name="connsiteY1" fmla="*/ 11024 h 590367"/>
                <a:gd name="connsiteX2" fmla="*/ 40277 w 117344"/>
                <a:gd name="connsiteY2" fmla="*/ 349 h 590367"/>
                <a:gd name="connsiteX3" fmla="*/ 3112 w 117344"/>
                <a:gd name="connsiteY3" fmla="*/ 3390 h 590367"/>
                <a:gd name="connsiteX4" fmla="*/ 102351 w 117344"/>
                <a:gd name="connsiteY4" fmla="*/ 590368 h 59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4" h="590367">
                  <a:moveTo>
                    <a:pt x="117344" y="590277"/>
                  </a:moveTo>
                  <a:cubicBezTo>
                    <a:pt x="37084" y="233011"/>
                    <a:pt x="57704" y="13791"/>
                    <a:pt x="57826" y="11024"/>
                  </a:cubicBezTo>
                  <a:cubicBezTo>
                    <a:pt x="58008" y="5519"/>
                    <a:pt x="46481" y="531"/>
                    <a:pt x="40277" y="349"/>
                  </a:cubicBezTo>
                  <a:cubicBezTo>
                    <a:pt x="34073" y="166"/>
                    <a:pt x="6305" y="-1263"/>
                    <a:pt x="3112" y="3390"/>
                  </a:cubicBezTo>
                  <a:cubicBezTo>
                    <a:pt x="-1085" y="9473"/>
                    <a:pt x="-17265" y="279634"/>
                    <a:pt x="102351" y="590368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1" name="任意多边形: 形状 3390"/>
            <p:cNvSpPr/>
            <p:nvPr/>
          </p:nvSpPr>
          <p:spPr>
            <a:xfrm>
              <a:off x="2313854" y="6248045"/>
              <a:ext cx="117339" cy="590367"/>
            </a:xfrm>
            <a:custGeom>
              <a:avLst/>
              <a:gdLst>
                <a:gd name="connsiteX0" fmla="*/ 0 w 117339"/>
                <a:gd name="connsiteY0" fmla="*/ 590277 h 590367"/>
                <a:gd name="connsiteX1" fmla="*/ 59519 w 117339"/>
                <a:gd name="connsiteY1" fmla="*/ 11024 h 590367"/>
                <a:gd name="connsiteX2" fmla="*/ 77037 w 117339"/>
                <a:gd name="connsiteY2" fmla="*/ 349 h 590367"/>
                <a:gd name="connsiteX3" fmla="*/ 114233 w 117339"/>
                <a:gd name="connsiteY3" fmla="*/ 3390 h 590367"/>
                <a:gd name="connsiteX4" fmla="*/ 14964 w 117339"/>
                <a:gd name="connsiteY4" fmla="*/ 590368 h 59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39" h="590367">
                  <a:moveTo>
                    <a:pt x="0" y="590277"/>
                  </a:moveTo>
                  <a:cubicBezTo>
                    <a:pt x="80261" y="233011"/>
                    <a:pt x="59610" y="13791"/>
                    <a:pt x="59519" y="11024"/>
                  </a:cubicBezTo>
                  <a:cubicBezTo>
                    <a:pt x="59306" y="5519"/>
                    <a:pt x="70833" y="531"/>
                    <a:pt x="77037" y="349"/>
                  </a:cubicBezTo>
                  <a:cubicBezTo>
                    <a:pt x="83241" y="166"/>
                    <a:pt x="111009" y="-1263"/>
                    <a:pt x="114233" y="3390"/>
                  </a:cubicBezTo>
                  <a:cubicBezTo>
                    <a:pt x="118430" y="9473"/>
                    <a:pt x="134579" y="279634"/>
                    <a:pt x="14964" y="590368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2" name="任意多边形: 形状 3391"/>
            <p:cNvSpPr/>
            <p:nvPr/>
          </p:nvSpPr>
          <p:spPr>
            <a:xfrm>
              <a:off x="2153271" y="6237567"/>
              <a:ext cx="720523" cy="21350"/>
            </a:xfrm>
            <a:custGeom>
              <a:avLst/>
              <a:gdLst>
                <a:gd name="connsiteX0" fmla="*/ 709848 w 720523"/>
                <a:gd name="connsiteY0" fmla="*/ 21350 h 21350"/>
                <a:gd name="connsiteX1" fmla="*/ 10675 w 720523"/>
                <a:gd name="connsiteY1" fmla="*/ 21350 h 21350"/>
                <a:gd name="connsiteX2" fmla="*/ 0 w 720523"/>
                <a:gd name="connsiteY2" fmla="*/ 10675 h 21350"/>
                <a:gd name="connsiteX3" fmla="*/ 0 w 720523"/>
                <a:gd name="connsiteY3" fmla="*/ 10675 h 21350"/>
                <a:gd name="connsiteX4" fmla="*/ 10675 w 720523"/>
                <a:gd name="connsiteY4" fmla="*/ 0 h 21350"/>
                <a:gd name="connsiteX5" fmla="*/ 709848 w 720523"/>
                <a:gd name="connsiteY5" fmla="*/ 0 h 21350"/>
                <a:gd name="connsiteX6" fmla="*/ 720523 w 720523"/>
                <a:gd name="connsiteY6" fmla="*/ 10675 h 21350"/>
                <a:gd name="connsiteX7" fmla="*/ 720523 w 720523"/>
                <a:gd name="connsiteY7" fmla="*/ 10675 h 21350"/>
                <a:gd name="connsiteX8" fmla="*/ 709848 w 720523"/>
                <a:gd name="connsiteY8" fmla="*/ 21350 h 2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523" h="21350">
                  <a:moveTo>
                    <a:pt x="709848" y="21350"/>
                  </a:moveTo>
                  <a:lnTo>
                    <a:pt x="10675" y="21350"/>
                  </a:lnTo>
                  <a:cubicBezTo>
                    <a:pt x="4786" y="21334"/>
                    <a:pt x="17" y="16564"/>
                    <a:pt x="0" y="10675"/>
                  </a:cubicBezTo>
                  <a:lnTo>
                    <a:pt x="0" y="10675"/>
                  </a:lnTo>
                  <a:cubicBezTo>
                    <a:pt x="17" y="4786"/>
                    <a:pt x="4786" y="17"/>
                    <a:pt x="10675" y="0"/>
                  </a:cubicBezTo>
                  <a:lnTo>
                    <a:pt x="709848" y="0"/>
                  </a:lnTo>
                  <a:cubicBezTo>
                    <a:pt x="715737" y="17"/>
                    <a:pt x="720506" y="4786"/>
                    <a:pt x="720523" y="10675"/>
                  </a:cubicBezTo>
                  <a:lnTo>
                    <a:pt x="720523" y="10675"/>
                  </a:lnTo>
                  <a:cubicBezTo>
                    <a:pt x="720506" y="16564"/>
                    <a:pt x="715737" y="21334"/>
                    <a:pt x="709848" y="21350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3" name="任意多边形: 形状 3392"/>
            <p:cNvSpPr/>
            <p:nvPr/>
          </p:nvSpPr>
          <p:spPr>
            <a:xfrm>
              <a:off x="5067709" y="5712315"/>
              <a:ext cx="144958" cy="615320"/>
            </a:xfrm>
            <a:custGeom>
              <a:avLst/>
              <a:gdLst>
                <a:gd name="connsiteX0" fmla="*/ 135110 w 144958"/>
                <a:gd name="connsiteY0" fmla="*/ 615306 h 615320"/>
                <a:gd name="connsiteX1" fmla="*/ 135110 w 144958"/>
                <a:gd name="connsiteY1" fmla="*/ 615306 h 615320"/>
                <a:gd name="connsiteX2" fmla="*/ 125682 w 144958"/>
                <a:gd name="connsiteY2" fmla="*/ 606729 h 615320"/>
                <a:gd name="connsiteX3" fmla="*/ 987 w 144958"/>
                <a:gd name="connsiteY3" fmla="*/ 15220 h 615320"/>
                <a:gd name="connsiteX4" fmla="*/ 13153 w 144958"/>
                <a:gd name="connsiteY4" fmla="*/ 226 h 615320"/>
                <a:gd name="connsiteX5" fmla="*/ 34990 w 144958"/>
                <a:gd name="connsiteY5" fmla="*/ 6095 h 615320"/>
                <a:gd name="connsiteX6" fmla="*/ 95816 w 144958"/>
                <a:gd name="connsiteY6" fmla="*/ 173552 h 615320"/>
                <a:gd name="connsiteX7" fmla="*/ 144721 w 144958"/>
                <a:gd name="connsiteY7" fmla="*/ 606972 h 615320"/>
                <a:gd name="connsiteX8" fmla="*/ 135110 w 144958"/>
                <a:gd name="connsiteY8" fmla="*/ 615306 h 6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958" h="615320">
                  <a:moveTo>
                    <a:pt x="135110" y="615306"/>
                  </a:moveTo>
                  <a:lnTo>
                    <a:pt x="135110" y="615306"/>
                  </a:lnTo>
                  <a:cubicBezTo>
                    <a:pt x="130161" y="615479"/>
                    <a:pt x="125976" y="611673"/>
                    <a:pt x="125682" y="606729"/>
                  </a:cubicBezTo>
                  <a:cubicBezTo>
                    <a:pt x="131065" y="273764"/>
                    <a:pt x="2326" y="17774"/>
                    <a:pt x="987" y="15220"/>
                  </a:cubicBezTo>
                  <a:cubicBezTo>
                    <a:pt x="-1202" y="10962"/>
                    <a:pt x="-776" y="1442"/>
                    <a:pt x="13153" y="226"/>
                  </a:cubicBezTo>
                  <a:cubicBezTo>
                    <a:pt x="25318" y="-808"/>
                    <a:pt x="32800" y="1807"/>
                    <a:pt x="34990" y="6095"/>
                  </a:cubicBezTo>
                  <a:cubicBezTo>
                    <a:pt x="35324" y="6734"/>
                    <a:pt x="64034" y="67652"/>
                    <a:pt x="95816" y="173552"/>
                  </a:cubicBezTo>
                  <a:cubicBezTo>
                    <a:pt x="125226" y="271178"/>
                    <a:pt x="147519" y="431031"/>
                    <a:pt x="144721" y="606972"/>
                  </a:cubicBezTo>
                  <a:cubicBezTo>
                    <a:pt x="144301" y="611893"/>
                    <a:pt x="140041" y="615587"/>
                    <a:pt x="135110" y="615306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4" name="任意多边形: 形状 3393"/>
            <p:cNvSpPr/>
            <p:nvPr/>
          </p:nvSpPr>
          <p:spPr>
            <a:xfrm>
              <a:off x="5354872" y="5712315"/>
              <a:ext cx="144932" cy="615320"/>
            </a:xfrm>
            <a:custGeom>
              <a:avLst/>
              <a:gdLst>
                <a:gd name="connsiteX0" fmla="*/ 135080 w 144932"/>
                <a:gd name="connsiteY0" fmla="*/ 615306 h 615320"/>
                <a:gd name="connsiteX1" fmla="*/ 135080 w 144932"/>
                <a:gd name="connsiteY1" fmla="*/ 615306 h 615320"/>
                <a:gd name="connsiteX2" fmla="*/ 125682 w 144932"/>
                <a:gd name="connsiteY2" fmla="*/ 606729 h 615320"/>
                <a:gd name="connsiteX3" fmla="*/ 987 w 144932"/>
                <a:gd name="connsiteY3" fmla="*/ 15220 h 615320"/>
                <a:gd name="connsiteX4" fmla="*/ 13153 w 144932"/>
                <a:gd name="connsiteY4" fmla="*/ 226 h 615320"/>
                <a:gd name="connsiteX5" fmla="*/ 34989 w 144932"/>
                <a:gd name="connsiteY5" fmla="*/ 6095 h 615320"/>
                <a:gd name="connsiteX6" fmla="*/ 95816 w 144932"/>
                <a:gd name="connsiteY6" fmla="*/ 173552 h 615320"/>
                <a:gd name="connsiteX7" fmla="*/ 144691 w 144932"/>
                <a:gd name="connsiteY7" fmla="*/ 606972 h 615320"/>
                <a:gd name="connsiteX8" fmla="*/ 135080 w 144932"/>
                <a:gd name="connsiteY8" fmla="*/ 615306 h 615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932" h="615320">
                  <a:moveTo>
                    <a:pt x="135080" y="615306"/>
                  </a:moveTo>
                  <a:lnTo>
                    <a:pt x="135080" y="615306"/>
                  </a:lnTo>
                  <a:cubicBezTo>
                    <a:pt x="130142" y="615463"/>
                    <a:pt x="125976" y="611661"/>
                    <a:pt x="125682" y="606729"/>
                  </a:cubicBezTo>
                  <a:cubicBezTo>
                    <a:pt x="131035" y="273764"/>
                    <a:pt x="2265" y="17774"/>
                    <a:pt x="987" y="15220"/>
                  </a:cubicBezTo>
                  <a:cubicBezTo>
                    <a:pt x="-1202" y="10962"/>
                    <a:pt x="-776" y="1442"/>
                    <a:pt x="13153" y="226"/>
                  </a:cubicBezTo>
                  <a:cubicBezTo>
                    <a:pt x="25318" y="-808"/>
                    <a:pt x="32800" y="1807"/>
                    <a:pt x="34989" y="6095"/>
                  </a:cubicBezTo>
                  <a:cubicBezTo>
                    <a:pt x="35324" y="6734"/>
                    <a:pt x="64034" y="67652"/>
                    <a:pt x="95816" y="173552"/>
                  </a:cubicBezTo>
                  <a:cubicBezTo>
                    <a:pt x="125226" y="271178"/>
                    <a:pt x="147519" y="431031"/>
                    <a:pt x="144691" y="606972"/>
                  </a:cubicBezTo>
                  <a:cubicBezTo>
                    <a:pt x="144271" y="611893"/>
                    <a:pt x="140011" y="615587"/>
                    <a:pt x="135080" y="615306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5" name="任意多边形: 形状 3394"/>
            <p:cNvSpPr/>
            <p:nvPr/>
          </p:nvSpPr>
          <p:spPr>
            <a:xfrm>
              <a:off x="5108307" y="5797226"/>
              <a:ext cx="305466" cy="32565"/>
            </a:xfrm>
            <a:custGeom>
              <a:avLst/>
              <a:gdLst>
                <a:gd name="connsiteX0" fmla="*/ 9477 w 305466"/>
                <a:gd name="connsiteY0" fmla="*/ 32558 h 32565"/>
                <a:gd name="connsiteX1" fmla="*/ 79 w 305466"/>
                <a:gd name="connsiteY1" fmla="*/ 25502 h 32565"/>
                <a:gd name="connsiteX2" fmla="*/ 7481 w 305466"/>
                <a:gd name="connsiteY2" fmla="*/ 15785 h 32565"/>
                <a:gd name="connsiteX3" fmla="*/ 7895 w 305466"/>
                <a:gd name="connsiteY3" fmla="*/ 15739 h 32565"/>
                <a:gd name="connsiteX4" fmla="*/ 298829 w 305466"/>
                <a:gd name="connsiteY4" fmla="*/ 9657 h 32565"/>
                <a:gd name="connsiteX5" fmla="*/ 305290 w 305466"/>
                <a:gd name="connsiteY5" fmla="*/ 19513 h 32565"/>
                <a:gd name="connsiteX6" fmla="*/ 305094 w 305466"/>
                <a:gd name="connsiteY6" fmla="*/ 20271 h 32565"/>
                <a:gd name="connsiteX7" fmla="*/ 293112 w 305466"/>
                <a:gd name="connsiteY7" fmla="*/ 25806 h 32565"/>
                <a:gd name="connsiteX8" fmla="*/ 11089 w 305466"/>
                <a:gd name="connsiteY8" fmla="*/ 32436 h 32565"/>
                <a:gd name="connsiteX9" fmla="*/ 9477 w 305466"/>
                <a:gd name="connsiteY9" fmla="*/ 32558 h 3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466" h="32565">
                  <a:moveTo>
                    <a:pt x="9477" y="32558"/>
                  </a:moveTo>
                  <a:cubicBezTo>
                    <a:pt x="5068" y="32731"/>
                    <a:pt x="1143" y="29784"/>
                    <a:pt x="79" y="25502"/>
                  </a:cubicBezTo>
                  <a:cubicBezTo>
                    <a:pt x="-560" y="20775"/>
                    <a:pt x="2754" y="16424"/>
                    <a:pt x="7481" y="15785"/>
                  </a:cubicBezTo>
                  <a:cubicBezTo>
                    <a:pt x="7619" y="15767"/>
                    <a:pt x="7757" y="15751"/>
                    <a:pt x="7895" y="15739"/>
                  </a:cubicBezTo>
                  <a:cubicBezTo>
                    <a:pt x="16168" y="14492"/>
                    <a:pt x="211421" y="-14674"/>
                    <a:pt x="298829" y="9657"/>
                  </a:cubicBezTo>
                  <a:cubicBezTo>
                    <a:pt x="303335" y="10594"/>
                    <a:pt x="306227" y="15007"/>
                    <a:pt x="305290" y="19513"/>
                  </a:cubicBezTo>
                  <a:cubicBezTo>
                    <a:pt x="305237" y="19769"/>
                    <a:pt x="305171" y="20022"/>
                    <a:pt x="305094" y="20271"/>
                  </a:cubicBezTo>
                  <a:cubicBezTo>
                    <a:pt x="303130" y="24935"/>
                    <a:pt x="297936" y="27334"/>
                    <a:pt x="293112" y="25806"/>
                  </a:cubicBezTo>
                  <a:cubicBezTo>
                    <a:pt x="210113" y="2722"/>
                    <a:pt x="13065" y="32132"/>
                    <a:pt x="11089" y="32436"/>
                  </a:cubicBezTo>
                  <a:cubicBezTo>
                    <a:pt x="10556" y="32523"/>
                    <a:pt x="10016" y="32564"/>
                    <a:pt x="9477" y="32558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6" name="任意多边形: 形状 3395"/>
            <p:cNvSpPr/>
            <p:nvPr/>
          </p:nvSpPr>
          <p:spPr>
            <a:xfrm>
              <a:off x="5130630" y="5853309"/>
              <a:ext cx="305466" cy="32565"/>
            </a:xfrm>
            <a:custGeom>
              <a:avLst/>
              <a:gdLst>
                <a:gd name="connsiteX0" fmla="*/ 9477 w 305466"/>
                <a:gd name="connsiteY0" fmla="*/ 32558 h 32565"/>
                <a:gd name="connsiteX1" fmla="*/ 79 w 305466"/>
                <a:gd name="connsiteY1" fmla="*/ 25502 h 32565"/>
                <a:gd name="connsiteX2" fmla="*/ 7478 w 305466"/>
                <a:gd name="connsiteY2" fmla="*/ 15783 h 32565"/>
                <a:gd name="connsiteX3" fmla="*/ 7865 w 305466"/>
                <a:gd name="connsiteY3" fmla="*/ 15739 h 32565"/>
                <a:gd name="connsiteX4" fmla="*/ 298830 w 305466"/>
                <a:gd name="connsiteY4" fmla="*/ 9657 h 32565"/>
                <a:gd name="connsiteX5" fmla="*/ 305290 w 305466"/>
                <a:gd name="connsiteY5" fmla="*/ 19513 h 32565"/>
                <a:gd name="connsiteX6" fmla="*/ 305095 w 305466"/>
                <a:gd name="connsiteY6" fmla="*/ 20271 h 32565"/>
                <a:gd name="connsiteX7" fmla="*/ 293112 w 305466"/>
                <a:gd name="connsiteY7" fmla="*/ 25806 h 32565"/>
                <a:gd name="connsiteX8" fmla="*/ 11089 w 305466"/>
                <a:gd name="connsiteY8" fmla="*/ 32436 h 32565"/>
                <a:gd name="connsiteX9" fmla="*/ 9477 w 305466"/>
                <a:gd name="connsiteY9" fmla="*/ 32558 h 3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466" h="32565">
                  <a:moveTo>
                    <a:pt x="9477" y="32558"/>
                  </a:moveTo>
                  <a:cubicBezTo>
                    <a:pt x="5068" y="32731"/>
                    <a:pt x="1143" y="29784"/>
                    <a:pt x="79" y="25502"/>
                  </a:cubicBezTo>
                  <a:cubicBezTo>
                    <a:pt x="-561" y="20775"/>
                    <a:pt x="2751" y="16424"/>
                    <a:pt x="7478" y="15783"/>
                  </a:cubicBezTo>
                  <a:cubicBezTo>
                    <a:pt x="7607" y="15765"/>
                    <a:pt x="7736" y="15751"/>
                    <a:pt x="7865" y="15739"/>
                  </a:cubicBezTo>
                  <a:cubicBezTo>
                    <a:pt x="16168" y="14492"/>
                    <a:pt x="211422" y="-14674"/>
                    <a:pt x="298830" y="9657"/>
                  </a:cubicBezTo>
                  <a:cubicBezTo>
                    <a:pt x="303336" y="10594"/>
                    <a:pt x="306228" y="15007"/>
                    <a:pt x="305290" y="19513"/>
                  </a:cubicBezTo>
                  <a:cubicBezTo>
                    <a:pt x="305237" y="19769"/>
                    <a:pt x="305172" y="20022"/>
                    <a:pt x="305095" y="20271"/>
                  </a:cubicBezTo>
                  <a:cubicBezTo>
                    <a:pt x="303109" y="24914"/>
                    <a:pt x="297934" y="27304"/>
                    <a:pt x="293112" y="25806"/>
                  </a:cubicBezTo>
                  <a:cubicBezTo>
                    <a:pt x="210053" y="2692"/>
                    <a:pt x="13066" y="32132"/>
                    <a:pt x="11089" y="32436"/>
                  </a:cubicBezTo>
                  <a:cubicBezTo>
                    <a:pt x="10554" y="32507"/>
                    <a:pt x="10016" y="32548"/>
                    <a:pt x="9477" y="32558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7" name="任意多边形: 形状 3396"/>
            <p:cNvSpPr/>
            <p:nvPr/>
          </p:nvSpPr>
          <p:spPr>
            <a:xfrm>
              <a:off x="5191330" y="6278400"/>
              <a:ext cx="588462" cy="49220"/>
            </a:xfrm>
            <a:custGeom>
              <a:avLst/>
              <a:gdLst>
                <a:gd name="connsiteX0" fmla="*/ 24 w 588462"/>
                <a:gd name="connsiteY0" fmla="*/ 49221 h 49220"/>
                <a:gd name="connsiteX1" fmla="*/ 588462 w 588462"/>
                <a:gd name="connsiteY1" fmla="*/ 49221 h 49220"/>
                <a:gd name="connsiteX2" fmla="*/ 233964 w 588462"/>
                <a:gd name="connsiteY2" fmla="*/ 864 h 49220"/>
                <a:gd name="connsiteX3" fmla="*/ 24 w 588462"/>
                <a:gd name="connsiteY3" fmla="*/ 49221 h 49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8462" h="49220">
                  <a:moveTo>
                    <a:pt x="24" y="49221"/>
                  </a:moveTo>
                  <a:lnTo>
                    <a:pt x="588462" y="49221"/>
                  </a:lnTo>
                  <a:cubicBezTo>
                    <a:pt x="588462" y="49221"/>
                    <a:pt x="574746" y="-7622"/>
                    <a:pt x="233964" y="864"/>
                  </a:cubicBezTo>
                  <a:cubicBezTo>
                    <a:pt x="-7336" y="6855"/>
                    <a:pt x="24" y="49221"/>
                    <a:pt x="24" y="49221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8" name="任意多边形: 形状 3397"/>
            <p:cNvSpPr/>
            <p:nvPr/>
          </p:nvSpPr>
          <p:spPr>
            <a:xfrm>
              <a:off x="5143453" y="6336478"/>
              <a:ext cx="99747" cy="501843"/>
            </a:xfrm>
            <a:custGeom>
              <a:avLst/>
              <a:gdLst>
                <a:gd name="connsiteX0" fmla="*/ 0 w 99747"/>
                <a:gd name="connsiteY0" fmla="*/ 501844 h 501843"/>
                <a:gd name="connsiteX1" fmla="*/ 50577 w 99747"/>
                <a:gd name="connsiteY1" fmla="*/ 9451 h 501843"/>
                <a:gd name="connsiteX2" fmla="*/ 65480 w 99747"/>
                <a:gd name="connsiteY2" fmla="*/ 327 h 501843"/>
                <a:gd name="connsiteX3" fmla="*/ 97110 w 99747"/>
                <a:gd name="connsiteY3" fmla="*/ 2943 h 501843"/>
                <a:gd name="connsiteX4" fmla="*/ 12713 w 99747"/>
                <a:gd name="connsiteY4" fmla="*/ 501722 h 50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47" h="501843">
                  <a:moveTo>
                    <a:pt x="0" y="501844"/>
                  </a:moveTo>
                  <a:cubicBezTo>
                    <a:pt x="68217" y="198136"/>
                    <a:pt x="50668" y="11793"/>
                    <a:pt x="50577" y="9451"/>
                  </a:cubicBezTo>
                  <a:cubicBezTo>
                    <a:pt x="50577" y="4768"/>
                    <a:pt x="60218" y="540"/>
                    <a:pt x="65480" y="327"/>
                  </a:cubicBezTo>
                  <a:cubicBezTo>
                    <a:pt x="70742" y="115"/>
                    <a:pt x="94372" y="-1072"/>
                    <a:pt x="97110" y="2943"/>
                  </a:cubicBezTo>
                  <a:cubicBezTo>
                    <a:pt x="100668" y="8174"/>
                    <a:pt x="114415" y="237795"/>
                    <a:pt x="12713" y="501722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9" name="任意多边形: 形状 3398"/>
            <p:cNvSpPr/>
            <p:nvPr/>
          </p:nvSpPr>
          <p:spPr>
            <a:xfrm>
              <a:off x="5543231" y="6336478"/>
              <a:ext cx="99761" cy="501843"/>
            </a:xfrm>
            <a:custGeom>
              <a:avLst/>
              <a:gdLst>
                <a:gd name="connsiteX0" fmla="*/ 99761 w 99761"/>
                <a:gd name="connsiteY0" fmla="*/ 501844 h 501843"/>
                <a:gd name="connsiteX1" fmla="*/ 49154 w 99761"/>
                <a:gd name="connsiteY1" fmla="*/ 9451 h 501843"/>
                <a:gd name="connsiteX2" fmla="*/ 34251 w 99761"/>
                <a:gd name="connsiteY2" fmla="*/ 327 h 501843"/>
                <a:gd name="connsiteX3" fmla="*/ 2651 w 99761"/>
                <a:gd name="connsiteY3" fmla="*/ 2943 h 501843"/>
                <a:gd name="connsiteX4" fmla="*/ 87018 w 99761"/>
                <a:gd name="connsiteY4" fmla="*/ 501722 h 50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61" h="501843">
                  <a:moveTo>
                    <a:pt x="99761" y="501844"/>
                  </a:moveTo>
                  <a:cubicBezTo>
                    <a:pt x="31514" y="198136"/>
                    <a:pt x="49062" y="11793"/>
                    <a:pt x="49154" y="9451"/>
                  </a:cubicBezTo>
                  <a:cubicBezTo>
                    <a:pt x="49336" y="4768"/>
                    <a:pt x="39543" y="540"/>
                    <a:pt x="34251" y="327"/>
                  </a:cubicBezTo>
                  <a:cubicBezTo>
                    <a:pt x="28959" y="115"/>
                    <a:pt x="5358" y="-1072"/>
                    <a:pt x="2651" y="2943"/>
                  </a:cubicBezTo>
                  <a:cubicBezTo>
                    <a:pt x="-937" y="8174"/>
                    <a:pt x="-14654" y="237795"/>
                    <a:pt x="87018" y="501722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0" name="任意多边形: 形状 3399"/>
            <p:cNvSpPr/>
            <p:nvPr/>
          </p:nvSpPr>
          <p:spPr>
            <a:xfrm>
              <a:off x="5701989" y="6336478"/>
              <a:ext cx="99761" cy="501843"/>
            </a:xfrm>
            <a:custGeom>
              <a:avLst/>
              <a:gdLst>
                <a:gd name="connsiteX0" fmla="*/ 99761 w 99761"/>
                <a:gd name="connsiteY0" fmla="*/ 501844 h 501843"/>
                <a:gd name="connsiteX1" fmla="*/ 49154 w 99761"/>
                <a:gd name="connsiteY1" fmla="*/ 9451 h 501843"/>
                <a:gd name="connsiteX2" fmla="*/ 34251 w 99761"/>
                <a:gd name="connsiteY2" fmla="*/ 327 h 501843"/>
                <a:gd name="connsiteX3" fmla="*/ 2651 w 99761"/>
                <a:gd name="connsiteY3" fmla="*/ 2943 h 501843"/>
                <a:gd name="connsiteX4" fmla="*/ 87018 w 99761"/>
                <a:gd name="connsiteY4" fmla="*/ 501722 h 50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61" h="501843">
                  <a:moveTo>
                    <a:pt x="99761" y="501844"/>
                  </a:moveTo>
                  <a:cubicBezTo>
                    <a:pt x="31544" y="198136"/>
                    <a:pt x="49062" y="11793"/>
                    <a:pt x="49154" y="9451"/>
                  </a:cubicBezTo>
                  <a:cubicBezTo>
                    <a:pt x="49336" y="4768"/>
                    <a:pt x="39543" y="540"/>
                    <a:pt x="34251" y="327"/>
                  </a:cubicBezTo>
                  <a:cubicBezTo>
                    <a:pt x="28959" y="115"/>
                    <a:pt x="5358" y="-1072"/>
                    <a:pt x="2651" y="2943"/>
                  </a:cubicBezTo>
                  <a:cubicBezTo>
                    <a:pt x="-937" y="8174"/>
                    <a:pt x="-14654" y="237795"/>
                    <a:pt x="87018" y="501722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1" name="任意多边形: 形状 3400"/>
            <p:cNvSpPr/>
            <p:nvPr/>
          </p:nvSpPr>
          <p:spPr>
            <a:xfrm>
              <a:off x="5316201" y="6336478"/>
              <a:ext cx="99748" cy="501843"/>
            </a:xfrm>
            <a:custGeom>
              <a:avLst/>
              <a:gdLst>
                <a:gd name="connsiteX0" fmla="*/ 0 w 99748"/>
                <a:gd name="connsiteY0" fmla="*/ 501844 h 501843"/>
                <a:gd name="connsiteX1" fmla="*/ 50577 w 99748"/>
                <a:gd name="connsiteY1" fmla="*/ 9451 h 501843"/>
                <a:gd name="connsiteX2" fmla="*/ 65480 w 99748"/>
                <a:gd name="connsiteY2" fmla="*/ 327 h 501843"/>
                <a:gd name="connsiteX3" fmla="*/ 97110 w 99748"/>
                <a:gd name="connsiteY3" fmla="*/ 2943 h 501843"/>
                <a:gd name="connsiteX4" fmla="*/ 12743 w 99748"/>
                <a:gd name="connsiteY4" fmla="*/ 501722 h 50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48" h="501843">
                  <a:moveTo>
                    <a:pt x="0" y="501844"/>
                  </a:moveTo>
                  <a:cubicBezTo>
                    <a:pt x="68217" y="198136"/>
                    <a:pt x="50669" y="11793"/>
                    <a:pt x="50577" y="9451"/>
                  </a:cubicBezTo>
                  <a:cubicBezTo>
                    <a:pt x="50577" y="4768"/>
                    <a:pt x="60219" y="540"/>
                    <a:pt x="65480" y="327"/>
                  </a:cubicBezTo>
                  <a:cubicBezTo>
                    <a:pt x="70742" y="115"/>
                    <a:pt x="94373" y="-1072"/>
                    <a:pt x="97110" y="2943"/>
                  </a:cubicBezTo>
                  <a:cubicBezTo>
                    <a:pt x="100668" y="8174"/>
                    <a:pt x="114415" y="237795"/>
                    <a:pt x="12743" y="501722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2" name="任意多边形: 形状 3401"/>
            <p:cNvSpPr/>
            <p:nvPr/>
          </p:nvSpPr>
          <p:spPr>
            <a:xfrm>
              <a:off x="5179584" y="6327530"/>
              <a:ext cx="612677" cy="18248"/>
            </a:xfrm>
            <a:custGeom>
              <a:avLst/>
              <a:gdLst>
                <a:gd name="connsiteX0" fmla="*/ 603553 w 612677"/>
                <a:gd name="connsiteY0" fmla="*/ 18248 h 18248"/>
                <a:gd name="connsiteX1" fmla="*/ 9124 w 612677"/>
                <a:gd name="connsiteY1" fmla="*/ 18248 h 18248"/>
                <a:gd name="connsiteX2" fmla="*/ 0 w 612677"/>
                <a:gd name="connsiteY2" fmla="*/ 9124 h 18248"/>
                <a:gd name="connsiteX3" fmla="*/ 0 w 612677"/>
                <a:gd name="connsiteY3" fmla="*/ 9124 h 18248"/>
                <a:gd name="connsiteX4" fmla="*/ 9124 w 612677"/>
                <a:gd name="connsiteY4" fmla="*/ 0 h 18248"/>
                <a:gd name="connsiteX5" fmla="*/ 603553 w 612677"/>
                <a:gd name="connsiteY5" fmla="*/ 0 h 18248"/>
                <a:gd name="connsiteX6" fmla="*/ 612677 w 612677"/>
                <a:gd name="connsiteY6" fmla="*/ 9124 h 18248"/>
                <a:gd name="connsiteX7" fmla="*/ 612677 w 612677"/>
                <a:gd name="connsiteY7" fmla="*/ 9124 h 18248"/>
                <a:gd name="connsiteX8" fmla="*/ 603553 w 612677"/>
                <a:gd name="connsiteY8" fmla="*/ 18248 h 1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2677" h="18248">
                  <a:moveTo>
                    <a:pt x="603553" y="18248"/>
                  </a:moveTo>
                  <a:lnTo>
                    <a:pt x="9124" y="18248"/>
                  </a:lnTo>
                  <a:cubicBezTo>
                    <a:pt x="4085" y="18248"/>
                    <a:pt x="0" y="14163"/>
                    <a:pt x="0" y="9124"/>
                  </a:cubicBezTo>
                  <a:lnTo>
                    <a:pt x="0" y="9124"/>
                  </a:lnTo>
                  <a:cubicBezTo>
                    <a:pt x="0" y="4085"/>
                    <a:pt x="4085" y="0"/>
                    <a:pt x="9124" y="0"/>
                  </a:cubicBezTo>
                  <a:lnTo>
                    <a:pt x="603553" y="0"/>
                  </a:lnTo>
                  <a:cubicBezTo>
                    <a:pt x="608592" y="0"/>
                    <a:pt x="612677" y="4085"/>
                    <a:pt x="612677" y="9124"/>
                  </a:cubicBezTo>
                  <a:lnTo>
                    <a:pt x="612677" y="9124"/>
                  </a:lnTo>
                  <a:cubicBezTo>
                    <a:pt x="612677" y="14163"/>
                    <a:pt x="608592" y="18248"/>
                    <a:pt x="603553" y="18248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3" name="任意多边形: 形状 3402"/>
            <p:cNvSpPr/>
            <p:nvPr/>
          </p:nvSpPr>
          <p:spPr>
            <a:xfrm>
              <a:off x="4880915" y="5516464"/>
              <a:ext cx="170594" cy="723865"/>
            </a:xfrm>
            <a:custGeom>
              <a:avLst/>
              <a:gdLst>
                <a:gd name="connsiteX0" fmla="*/ 11658 w 170594"/>
                <a:gd name="connsiteY0" fmla="*/ 723840 h 723865"/>
                <a:gd name="connsiteX1" fmla="*/ 11658 w 170594"/>
                <a:gd name="connsiteY1" fmla="*/ 723840 h 723865"/>
                <a:gd name="connsiteX2" fmla="*/ 22759 w 170594"/>
                <a:gd name="connsiteY2" fmla="*/ 713743 h 723865"/>
                <a:gd name="connsiteX3" fmla="*/ 169442 w 170594"/>
                <a:gd name="connsiteY3" fmla="*/ 17885 h 723865"/>
                <a:gd name="connsiteX4" fmla="*/ 155178 w 170594"/>
                <a:gd name="connsiteY4" fmla="*/ 276 h 723865"/>
                <a:gd name="connsiteX5" fmla="*/ 129510 w 170594"/>
                <a:gd name="connsiteY5" fmla="*/ 7149 h 723865"/>
                <a:gd name="connsiteX6" fmla="*/ 57795 w 170594"/>
                <a:gd name="connsiteY6" fmla="*/ 204137 h 723865"/>
                <a:gd name="connsiteX7" fmla="*/ 283 w 170594"/>
                <a:gd name="connsiteY7" fmla="*/ 714017 h 723865"/>
                <a:gd name="connsiteX8" fmla="*/ 11658 w 170594"/>
                <a:gd name="connsiteY8" fmla="*/ 723840 h 72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594" h="723865">
                  <a:moveTo>
                    <a:pt x="11658" y="723840"/>
                  </a:moveTo>
                  <a:lnTo>
                    <a:pt x="11658" y="723840"/>
                  </a:lnTo>
                  <a:cubicBezTo>
                    <a:pt x="17505" y="724099"/>
                    <a:pt x="22463" y="719588"/>
                    <a:pt x="22759" y="713743"/>
                  </a:cubicBezTo>
                  <a:cubicBezTo>
                    <a:pt x="16433" y="322049"/>
                    <a:pt x="167891" y="20896"/>
                    <a:pt x="169442" y="17885"/>
                  </a:cubicBezTo>
                  <a:cubicBezTo>
                    <a:pt x="171997" y="12867"/>
                    <a:pt x="171510" y="1675"/>
                    <a:pt x="155178" y="276"/>
                  </a:cubicBezTo>
                  <a:cubicBezTo>
                    <a:pt x="140915" y="-971"/>
                    <a:pt x="132064" y="2131"/>
                    <a:pt x="129510" y="7149"/>
                  </a:cubicBezTo>
                  <a:cubicBezTo>
                    <a:pt x="129114" y="7909"/>
                    <a:pt x="95325" y="79563"/>
                    <a:pt x="57795" y="204137"/>
                  </a:cubicBezTo>
                  <a:cubicBezTo>
                    <a:pt x="23184" y="319008"/>
                    <a:pt x="-3032" y="507054"/>
                    <a:pt x="283" y="714017"/>
                  </a:cubicBezTo>
                  <a:cubicBezTo>
                    <a:pt x="737" y="719858"/>
                    <a:pt x="5813" y="724242"/>
                    <a:pt x="11658" y="72384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4" name="任意多边形: 形状 3403"/>
            <p:cNvSpPr/>
            <p:nvPr/>
          </p:nvSpPr>
          <p:spPr>
            <a:xfrm>
              <a:off x="4543271" y="5516464"/>
              <a:ext cx="170589" cy="723856"/>
            </a:xfrm>
            <a:custGeom>
              <a:avLst/>
              <a:gdLst>
                <a:gd name="connsiteX0" fmla="*/ 11531 w 170589"/>
                <a:gd name="connsiteY0" fmla="*/ 723840 h 723856"/>
                <a:gd name="connsiteX1" fmla="*/ 11683 w 170589"/>
                <a:gd name="connsiteY1" fmla="*/ 723840 h 723856"/>
                <a:gd name="connsiteX2" fmla="*/ 22754 w 170589"/>
                <a:gd name="connsiteY2" fmla="*/ 713743 h 723856"/>
                <a:gd name="connsiteX3" fmla="*/ 169437 w 170589"/>
                <a:gd name="connsiteY3" fmla="*/ 17885 h 723856"/>
                <a:gd name="connsiteX4" fmla="*/ 155204 w 170589"/>
                <a:gd name="connsiteY4" fmla="*/ 276 h 723856"/>
                <a:gd name="connsiteX5" fmla="*/ 129504 w 170589"/>
                <a:gd name="connsiteY5" fmla="*/ 7149 h 723856"/>
                <a:gd name="connsiteX6" fmla="*/ 57820 w 170589"/>
                <a:gd name="connsiteY6" fmla="*/ 204137 h 723856"/>
                <a:gd name="connsiteX7" fmla="*/ 278 w 170589"/>
                <a:gd name="connsiteY7" fmla="*/ 714017 h 723856"/>
                <a:gd name="connsiteX8" fmla="*/ 11531 w 170589"/>
                <a:gd name="connsiteY8" fmla="*/ 723840 h 72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589" h="723856">
                  <a:moveTo>
                    <a:pt x="11531" y="723840"/>
                  </a:moveTo>
                  <a:lnTo>
                    <a:pt x="11683" y="723840"/>
                  </a:lnTo>
                  <a:cubicBezTo>
                    <a:pt x="17524" y="724098"/>
                    <a:pt x="22474" y="719583"/>
                    <a:pt x="22754" y="713743"/>
                  </a:cubicBezTo>
                  <a:cubicBezTo>
                    <a:pt x="16458" y="322049"/>
                    <a:pt x="167917" y="20896"/>
                    <a:pt x="169437" y="17885"/>
                  </a:cubicBezTo>
                  <a:cubicBezTo>
                    <a:pt x="171992" y="12867"/>
                    <a:pt x="171505" y="1675"/>
                    <a:pt x="155204" y="276"/>
                  </a:cubicBezTo>
                  <a:cubicBezTo>
                    <a:pt x="140940" y="-971"/>
                    <a:pt x="132090" y="2131"/>
                    <a:pt x="129504" y="7149"/>
                  </a:cubicBezTo>
                  <a:cubicBezTo>
                    <a:pt x="129140" y="7909"/>
                    <a:pt x="95350" y="79563"/>
                    <a:pt x="57820" y="204137"/>
                  </a:cubicBezTo>
                  <a:cubicBezTo>
                    <a:pt x="23210" y="319008"/>
                    <a:pt x="-3007" y="507054"/>
                    <a:pt x="278" y="714017"/>
                  </a:cubicBezTo>
                  <a:cubicBezTo>
                    <a:pt x="747" y="719799"/>
                    <a:pt x="5738" y="724156"/>
                    <a:pt x="11531" y="72384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5" name="任意多边形: 形状 3404"/>
            <p:cNvSpPr/>
            <p:nvPr/>
          </p:nvSpPr>
          <p:spPr>
            <a:xfrm>
              <a:off x="4644451" y="5616353"/>
              <a:ext cx="359295" cy="38289"/>
            </a:xfrm>
            <a:custGeom>
              <a:avLst/>
              <a:gdLst>
                <a:gd name="connsiteX0" fmla="*/ 348152 w 359295"/>
                <a:gd name="connsiteY0" fmla="*/ 38280 h 38289"/>
                <a:gd name="connsiteX1" fmla="*/ 359192 w 359295"/>
                <a:gd name="connsiteY1" fmla="*/ 30008 h 38289"/>
                <a:gd name="connsiteX2" fmla="*/ 350634 w 359295"/>
                <a:gd name="connsiteY2" fmla="*/ 18577 h 38289"/>
                <a:gd name="connsiteX3" fmla="*/ 350068 w 359295"/>
                <a:gd name="connsiteY3" fmla="*/ 18512 h 38289"/>
                <a:gd name="connsiteX4" fmla="*/ 7796 w 359295"/>
                <a:gd name="connsiteY4" fmla="*/ 11364 h 38289"/>
                <a:gd name="connsiteX5" fmla="*/ 208 w 359295"/>
                <a:gd name="connsiteY5" fmla="*/ 22950 h 38289"/>
                <a:gd name="connsiteX6" fmla="*/ 436 w 359295"/>
                <a:gd name="connsiteY6" fmla="*/ 23834 h 38289"/>
                <a:gd name="connsiteX7" fmla="*/ 14548 w 359295"/>
                <a:gd name="connsiteY7" fmla="*/ 30342 h 38289"/>
                <a:gd name="connsiteX8" fmla="*/ 346297 w 359295"/>
                <a:gd name="connsiteY8" fmla="*/ 38128 h 38289"/>
                <a:gd name="connsiteX9" fmla="*/ 348152 w 359295"/>
                <a:gd name="connsiteY9" fmla="*/ 38280 h 3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295" h="38289">
                  <a:moveTo>
                    <a:pt x="348152" y="38280"/>
                  </a:moveTo>
                  <a:cubicBezTo>
                    <a:pt x="353328" y="38491"/>
                    <a:pt x="357941" y="35035"/>
                    <a:pt x="359192" y="30008"/>
                  </a:cubicBezTo>
                  <a:cubicBezTo>
                    <a:pt x="359985" y="24488"/>
                    <a:pt x="356154" y="19370"/>
                    <a:pt x="350634" y="18577"/>
                  </a:cubicBezTo>
                  <a:cubicBezTo>
                    <a:pt x="350446" y="18550"/>
                    <a:pt x="350257" y="18528"/>
                    <a:pt x="350068" y="18512"/>
                  </a:cubicBezTo>
                  <a:cubicBezTo>
                    <a:pt x="340366" y="17021"/>
                    <a:pt x="110623" y="-17255"/>
                    <a:pt x="7796" y="11364"/>
                  </a:cubicBezTo>
                  <a:cubicBezTo>
                    <a:pt x="2501" y="12469"/>
                    <a:pt x="-896" y="17656"/>
                    <a:pt x="208" y="22950"/>
                  </a:cubicBezTo>
                  <a:cubicBezTo>
                    <a:pt x="270" y="23248"/>
                    <a:pt x="346" y="23543"/>
                    <a:pt x="436" y="23834"/>
                  </a:cubicBezTo>
                  <a:cubicBezTo>
                    <a:pt x="2761" y="29314"/>
                    <a:pt x="8869" y="32131"/>
                    <a:pt x="14548" y="30342"/>
                  </a:cubicBezTo>
                  <a:cubicBezTo>
                    <a:pt x="112205" y="3183"/>
                    <a:pt x="343955" y="37794"/>
                    <a:pt x="346297" y="38128"/>
                  </a:cubicBezTo>
                  <a:cubicBezTo>
                    <a:pt x="346909" y="38235"/>
                    <a:pt x="347530" y="38286"/>
                    <a:pt x="348152" y="3828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6" name="任意多边形: 形状 3405"/>
            <p:cNvSpPr/>
            <p:nvPr/>
          </p:nvSpPr>
          <p:spPr>
            <a:xfrm>
              <a:off x="4618204" y="5682296"/>
              <a:ext cx="359287" cy="38313"/>
            </a:xfrm>
            <a:custGeom>
              <a:avLst/>
              <a:gdLst>
                <a:gd name="connsiteX0" fmla="*/ 348122 w 359287"/>
                <a:gd name="connsiteY0" fmla="*/ 38304 h 38313"/>
                <a:gd name="connsiteX1" fmla="*/ 359192 w 359287"/>
                <a:gd name="connsiteY1" fmla="*/ 30032 h 38313"/>
                <a:gd name="connsiteX2" fmla="*/ 350510 w 359287"/>
                <a:gd name="connsiteY2" fmla="*/ 18587 h 38313"/>
                <a:gd name="connsiteX3" fmla="*/ 350068 w 359287"/>
                <a:gd name="connsiteY3" fmla="*/ 18536 h 38313"/>
                <a:gd name="connsiteX4" fmla="*/ 7796 w 359287"/>
                <a:gd name="connsiteY4" fmla="*/ 11358 h 38313"/>
                <a:gd name="connsiteX5" fmla="*/ 214 w 359287"/>
                <a:gd name="connsiteY5" fmla="*/ 22999 h 38313"/>
                <a:gd name="connsiteX6" fmla="*/ 436 w 359287"/>
                <a:gd name="connsiteY6" fmla="*/ 23858 h 38313"/>
                <a:gd name="connsiteX7" fmla="*/ 14518 w 359287"/>
                <a:gd name="connsiteY7" fmla="*/ 30367 h 38313"/>
                <a:gd name="connsiteX8" fmla="*/ 346297 w 359287"/>
                <a:gd name="connsiteY8" fmla="*/ 38152 h 38313"/>
                <a:gd name="connsiteX9" fmla="*/ 348121 w 359287"/>
                <a:gd name="connsiteY9" fmla="*/ 38304 h 3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287" h="38313">
                  <a:moveTo>
                    <a:pt x="348122" y="38304"/>
                  </a:moveTo>
                  <a:cubicBezTo>
                    <a:pt x="353306" y="38518"/>
                    <a:pt x="357929" y="35064"/>
                    <a:pt x="359192" y="30032"/>
                  </a:cubicBezTo>
                  <a:cubicBezTo>
                    <a:pt x="359955" y="24474"/>
                    <a:pt x="356069" y="19350"/>
                    <a:pt x="350510" y="18587"/>
                  </a:cubicBezTo>
                  <a:cubicBezTo>
                    <a:pt x="350363" y="18566"/>
                    <a:pt x="350216" y="18549"/>
                    <a:pt x="350068" y="18536"/>
                  </a:cubicBezTo>
                  <a:cubicBezTo>
                    <a:pt x="340336" y="17045"/>
                    <a:pt x="110623" y="-17261"/>
                    <a:pt x="7796" y="11358"/>
                  </a:cubicBezTo>
                  <a:cubicBezTo>
                    <a:pt x="2488" y="12479"/>
                    <a:pt x="-907" y="17691"/>
                    <a:pt x="214" y="22999"/>
                  </a:cubicBezTo>
                  <a:cubicBezTo>
                    <a:pt x="275" y="23289"/>
                    <a:pt x="349" y="23575"/>
                    <a:pt x="436" y="23858"/>
                  </a:cubicBezTo>
                  <a:cubicBezTo>
                    <a:pt x="2750" y="29334"/>
                    <a:pt x="8848" y="32153"/>
                    <a:pt x="14518" y="30367"/>
                  </a:cubicBezTo>
                  <a:cubicBezTo>
                    <a:pt x="112235" y="3177"/>
                    <a:pt x="343955" y="37818"/>
                    <a:pt x="346297" y="38152"/>
                  </a:cubicBezTo>
                  <a:cubicBezTo>
                    <a:pt x="346899" y="38258"/>
                    <a:pt x="347510" y="38309"/>
                    <a:pt x="348121" y="38304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7" name="任意多边形: 形状 3406"/>
            <p:cNvSpPr/>
            <p:nvPr/>
          </p:nvSpPr>
          <p:spPr>
            <a:xfrm>
              <a:off x="4213807" y="6182380"/>
              <a:ext cx="692296" cy="57923"/>
            </a:xfrm>
            <a:custGeom>
              <a:avLst/>
              <a:gdLst>
                <a:gd name="connsiteX0" fmla="*/ 692269 w 692296"/>
                <a:gd name="connsiteY0" fmla="*/ 57923 h 57923"/>
                <a:gd name="connsiteX1" fmla="*/ 0 w 692296"/>
                <a:gd name="connsiteY1" fmla="*/ 57923 h 57923"/>
                <a:gd name="connsiteX2" fmla="*/ 416998 w 692296"/>
                <a:gd name="connsiteY2" fmla="*/ 1020 h 57923"/>
                <a:gd name="connsiteX3" fmla="*/ 692269 w 692296"/>
                <a:gd name="connsiteY3" fmla="*/ 57923 h 5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296" h="57923">
                  <a:moveTo>
                    <a:pt x="692269" y="57923"/>
                  </a:moveTo>
                  <a:lnTo>
                    <a:pt x="0" y="57923"/>
                  </a:lnTo>
                  <a:cubicBezTo>
                    <a:pt x="0" y="57923"/>
                    <a:pt x="16119" y="-8986"/>
                    <a:pt x="416998" y="1020"/>
                  </a:cubicBezTo>
                  <a:cubicBezTo>
                    <a:pt x="700755" y="8137"/>
                    <a:pt x="692269" y="57923"/>
                    <a:pt x="692269" y="57923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8" name="任意多边形: 形状 3407"/>
            <p:cNvSpPr/>
            <p:nvPr/>
          </p:nvSpPr>
          <p:spPr>
            <a:xfrm>
              <a:off x="4845058" y="6250631"/>
              <a:ext cx="117344" cy="590246"/>
            </a:xfrm>
            <a:custGeom>
              <a:avLst/>
              <a:gdLst>
                <a:gd name="connsiteX0" fmla="*/ 117344 w 117344"/>
                <a:gd name="connsiteY0" fmla="*/ 590246 h 590246"/>
                <a:gd name="connsiteX1" fmla="*/ 57825 w 117344"/>
                <a:gd name="connsiteY1" fmla="*/ 11024 h 590246"/>
                <a:gd name="connsiteX2" fmla="*/ 40307 w 117344"/>
                <a:gd name="connsiteY2" fmla="*/ 349 h 590246"/>
                <a:gd name="connsiteX3" fmla="*/ 3111 w 117344"/>
                <a:gd name="connsiteY3" fmla="*/ 3390 h 590246"/>
                <a:gd name="connsiteX4" fmla="*/ 102381 w 117344"/>
                <a:gd name="connsiteY4" fmla="*/ 590216 h 59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4" h="590246">
                  <a:moveTo>
                    <a:pt x="117344" y="590246"/>
                  </a:moveTo>
                  <a:cubicBezTo>
                    <a:pt x="37083" y="233011"/>
                    <a:pt x="57734" y="13791"/>
                    <a:pt x="57825" y="11024"/>
                  </a:cubicBezTo>
                  <a:cubicBezTo>
                    <a:pt x="58038" y="5519"/>
                    <a:pt x="46511" y="531"/>
                    <a:pt x="40307" y="349"/>
                  </a:cubicBezTo>
                  <a:cubicBezTo>
                    <a:pt x="34103" y="166"/>
                    <a:pt x="6305" y="-1263"/>
                    <a:pt x="3111" y="3390"/>
                  </a:cubicBezTo>
                  <a:cubicBezTo>
                    <a:pt x="-1086" y="9473"/>
                    <a:pt x="-17266" y="279665"/>
                    <a:pt x="102381" y="590216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9" name="任意多边形: 形状 3408"/>
            <p:cNvSpPr/>
            <p:nvPr/>
          </p:nvSpPr>
          <p:spPr>
            <a:xfrm>
              <a:off x="4374755" y="6250631"/>
              <a:ext cx="117343" cy="590246"/>
            </a:xfrm>
            <a:custGeom>
              <a:avLst/>
              <a:gdLst>
                <a:gd name="connsiteX0" fmla="*/ 0 w 117343"/>
                <a:gd name="connsiteY0" fmla="*/ 590246 h 590246"/>
                <a:gd name="connsiteX1" fmla="*/ 59519 w 117343"/>
                <a:gd name="connsiteY1" fmla="*/ 11024 h 590246"/>
                <a:gd name="connsiteX2" fmla="*/ 77037 w 117343"/>
                <a:gd name="connsiteY2" fmla="*/ 349 h 590246"/>
                <a:gd name="connsiteX3" fmla="*/ 114232 w 117343"/>
                <a:gd name="connsiteY3" fmla="*/ 3390 h 590246"/>
                <a:gd name="connsiteX4" fmla="*/ 14963 w 117343"/>
                <a:gd name="connsiteY4" fmla="*/ 590216 h 59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3" h="590246">
                  <a:moveTo>
                    <a:pt x="0" y="590246"/>
                  </a:moveTo>
                  <a:cubicBezTo>
                    <a:pt x="80261" y="233011"/>
                    <a:pt x="59610" y="13791"/>
                    <a:pt x="59519" y="11024"/>
                  </a:cubicBezTo>
                  <a:cubicBezTo>
                    <a:pt x="59306" y="5519"/>
                    <a:pt x="70832" y="531"/>
                    <a:pt x="77037" y="349"/>
                  </a:cubicBezTo>
                  <a:cubicBezTo>
                    <a:pt x="83241" y="166"/>
                    <a:pt x="111039" y="-1263"/>
                    <a:pt x="114232" y="3390"/>
                  </a:cubicBezTo>
                  <a:cubicBezTo>
                    <a:pt x="118429" y="9473"/>
                    <a:pt x="134610" y="279665"/>
                    <a:pt x="14963" y="590216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0" name="任意多边形: 形状 3409"/>
            <p:cNvSpPr/>
            <p:nvPr/>
          </p:nvSpPr>
          <p:spPr>
            <a:xfrm>
              <a:off x="4187987" y="6250631"/>
              <a:ext cx="117344" cy="590246"/>
            </a:xfrm>
            <a:custGeom>
              <a:avLst/>
              <a:gdLst>
                <a:gd name="connsiteX0" fmla="*/ 0 w 117344"/>
                <a:gd name="connsiteY0" fmla="*/ 590246 h 590246"/>
                <a:gd name="connsiteX1" fmla="*/ 59519 w 117344"/>
                <a:gd name="connsiteY1" fmla="*/ 11024 h 590246"/>
                <a:gd name="connsiteX2" fmla="*/ 77067 w 117344"/>
                <a:gd name="connsiteY2" fmla="*/ 349 h 590246"/>
                <a:gd name="connsiteX3" fmla="*/ 114232 w 117344"/>
                <a:gd name="connsiteY3" fmla="*/ 3390 h 590246"/>
                <a:gd name="connsiteX4" fmla="*/ 14994 w 117344"/>
                <a:gd name="connsiteY4" fmla="*/ 590216 h 59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4" h="590246">
                  <a:moveTo>
                    <a:pt x="0" y="590246"/>
                  </a:moveTo>
                  <a:cubicBezTo>
                    <a:pt x="80261" y="233011"/>
                    <a:pt x="59610" y="13791"/>
                    <a:pt x="59519" y="11024"/>
                  </a:cubicBezTo>
                  <a:cubicBezTo>
                    <a:pt x="59306" y="5519"/>
                    <a:pt x="70863" y="531"/>
                    <a:pt x="77067" y="349"/>
                  </a:cubicBezTo>
                  <a:cubicBezTo>
                    <a:pt x="83272" y="166"/>
                    <a:pt x="111039" y="-1263"/>
                    <a:pt x="114232" y="3390"/>
                  </a:cubicBezTo>
                  <a:cubicBezTo>
                    <a:pt x="118429" y="9473"/>
                    <a:pt x="134610" y="279665"/>
                    <a:pt x="14994" y="590216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1" name="任意多边形: 形状 3410"/>
            <p:cNvSpPr/>
            <p:nvPr/>
          </p:nvSpPr>
          <p:spPr>
            <a:xfrm>
              <a:off x="4641836" y="6250631"/>
              <a:ext cx="117343" cy="590246"/>
            </a:xfrm>
            <a:custGeom>
              <a:avLst/>
              <a:gdLst>
                <a:gd name="connsiteX0" fmla="*/ 117344 w 117343"/>
                <a:gd name="connsiteY0" fmla="*/ 590246 h 590246"/>
                <a:gd name="connsiteX1" fmla="*/ 57825 w 117343"/>
                <a:gd name="connsiteY1" fmla="*/ 11024 h 590246"/>
                <a:gd name="connsiteX2" fmla="*/ 40307 w 117343"/>
                <a:gd name="connsiteY2" fmla="*/ 349 h 590246"/>
                <a:gd name="connsiteX3" fmla="*/ 3111 w 117343"/>
                <a:gd name="connsiteY3" fmla="*/ 3390 h 590246"/>
                <a:gd name="connsiteX4" fmla="*/ 102381 w 117343"/>
                <a:gd name="connsiteY4" fmla="*/ 590216 h 590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3" h="590246">
                  <a:moveTo>
                    <a:pt x="117344" y="590246"/>
                  </a:moveTo>
                  <a:cubicBezTo>
                    <a:pt x="37083" y="233011"/>
                    <a:pt x="57734" y="13791"/>
                    <a:pt x="57825" y="11024"/>
                  </a:cubicBezTo>
                  <a:cubicBezTo>
                    <a:pt x="58038" y="5519"/>
                    <a:pt x="46511" y="531"/>
                    <a:pt x="40307" y="349"/>
                  </a:cubicBezTo>
                  <a:cubicBezTo>
                    <a:pt x="34102" y="166"/>
                    <a:pt x="6305" y="-1263"/>
                    <a:pt x="3111" y="3390"/>
                  </a:cubicBezTo>
                  <a:cubicBezTo>
                    <a:pt x="-1086" y="9473"/>
                    <a:pt x="-17266" y="279665"/>
                    <a:pt x="102381" y="590216"/>
                  </a:cubicBezTo>
                  <a:close/>
                </a:path>
              </a:pathLst>
            </a:custGeom>
            <a:solidFill>
              <a:srgbClr val="CE6D2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2" name="任意多边形: 形状 3411"/>
            <p:cNvSpPr/>
            <p:nvPr/>
          </p:nvSpPr>
          <p:spPr>
            <a:xfrm>
              <a:off x="4199239" y="6240304"/>
              <a:ext cx="720584" cy="21350"/>
            </a:xfrm>
            <a:custGeom>
              <a:avLst/>
              <a:gdLst>
                <a:gd name="connsiteX0" fmla="*/ 10675 w 720584"/>
                <a:gd name="connsiteY0" fmla="*/ 21350 h 21350"/>
                <a:gd name="connsiteX1" fmla="*/ 709909 w 720584"/>
                <a:gd name="connsiteY1" fmla="*/ 21350 h 21350"/>
                <a:gd name="connsiteX2" fmla="*/ 720584 w 720584"/>
                <a:gd name="connsiteY2" fmla="*/ 10675 h 21350"/>
                <a:gd name="connsiteX3" fmla="*/ 720584 w 720584"/>
                <a:gd name="connsiteY3" fmla="*/ 10675 h 21350"/>
                <a:gd name="connsiteX4" fmla="*/ 709909 w 720584"/>
                <a:gd name="connsiteY4" fmla="*/ 0 h 21350"/>
                <a:gd name="connsiteX5" fmla="*/ 10675 w 720584"/>
                <a:gd name="connsiteY5" fmla="*/ 0 h 21350"/>
                <a:gd name="connsiteX6" fmla="*/ 0 w 720584"/>
                <a:gd name="connsiteY6" fmla="*/ 10675 h 21350"/>
                <a:gd name="connsiteX7" fmla="*/ 0 w 720584"/>
                <a:gd name="connsiteY7" fmla="*/ 10675 h 21350"/>
                <a:gd name="connsiteX8" fmla="*/ 10675 w 720584"/>
                <a:gd name="connsiteY8" fmla="*/ 21350 h 2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584" h="21350">
                  <a:moveTo>
                    <a:pt x="10675" y="21350"/>
                  </a:moveTo>
                  <a:lnTo>
                    <a:pt x="709909" y="21350"/>
                  </a:lnTo>
                  <a:cubicBezTo>
                    <a:pt x="715798" y="21334"/>
                    <a:pt x="720567" y="16564"/>
                    <a:pt x="720584" y="10675"/>
                  </a:cubicBezTo>
                  <a:lnTo>
                    <a:pt x="720584" y="10675"/>
                  </a:lnTo>
                  <a:cubicBezTo>
                    <a:pt x="720567" y="4786"/>
                    <a:pt x="715798" y="17"/>
                    <a:pt x="709909" y="0"/>
                  </a:cubicBezTo>
                  <a:lnTo>
                    <a:pt x="10675" y="0"/>
                  </a:lnTo>
                  <a:cubicBezTo>
                    <a:pt x="4786" y="17"/>
                    <a:pt x="17" y="4786"/>
                    <a:pt x="0" y="10675"/>
                  </a:cubicBezTo>
                  <a:lnTo>
                    <a:pt x="0" y="10675"/>
                  </a:lnTo>
                  <a:cubicBezTo>
                    <a:pt x="17" y="16564"/>
                    <a:pt x="4786" y="21334"/>
                    <a:pt x="10675" y="21350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3" name="任意多边形: 形状 3412"/>
            <p:cNvSpPr/>
            <p:nvPr/>
          </p:nvSpPr>
          <p:spPr>
            <a:xfrm>
              <a:off x="3017623" y="5720313"/>
              <a:ext cx="144971" cy="76574"/>
            </a:xfrm>
            <a:custGeom>
              <a:avLst/>
              <a:gdLst>
                <a:gd name="connsiteX0" fmla="*/ 19735 w 144971"/>
                <a:gd name="connsiteY0" fmla="*/ 21698 h 76574"/>
                <a:gd name="connsiteX1" fmla="*/ 77764 w 144971"/>
                <a:gd name="connsiteY1" fmla="*/ 409 h 76574"/>
                <a:gd name="connsiteX2" fmla="*/ 144947 w 144971"/>
                <a:gd name="connsiteY2" fmla="*/ 37817 h 76574"/>
                <a:gd name="connsiteX3" fmla="*/ 24328 w 144971"/>
                <a:gd name="connsiteY3" fmla="*/ 71424 h 76574"/>
                <a:gd name="connsiteX4" fmla="*/ 19735 w 144971"/>
                <a:gd name="connsiteY4" fmla="*/ 21698 h 76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971" h="76574">
                  <a:moveTo>
                    <a:pt x="19735" y="21698"/>
                  </a:moveTo>
                  <a:cubicBezTo>
                    <a:pt x="19735" y="21698"/>
                    <a:pt x="60215" y="-3484"/>
                    <a:pt x="77764" y="409"/>
                  </a:cubicBezTo>
                  <a:cubicBezTo>
                    <a:pt x="95312" y="4302"/>
                    <a:pt x="143426" y="17988"/>
                    <a:pt x="144947" y="37817"/>
                  </a:cubicBezTo>
                  <a:cubicBezTo>
                    <a:pt x="146468" y="57647"/>
                    <a:pt x="76243" y="88973"/>
                    <a:pt x="24328" y="71424"/>
                  </a:cubicBezTo>
                  <a:cubicBezTo>
                    <a:pt x="-27588" y="53876"/>
                    <a:pt x="19735" y="21698"/>
                    <a:pt x="19735" y="21698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4" name="任意多边形: 形状 3413"/>
            <p:cNvSpPr/>
            <p:nvPr/>
          </p:nvSpPr>
          <p:spPr>
            <a:xfrm>
              <a:off x="2822818" y="6592460"/>
              <a:ext cx="242281" cy="245272"/>
            </a:xfrm>
            <a:custGeom>
              <a:avLst/>
              <a:gdLst>
                <a:gd name="connsiteX0" fmla="*/ 4 w 242281"/>
                <a:gd name="connsiteY0" fmla="*/ 205686 h 245272"/>
                <a:gd name="connsiteX1" fmla="*/ 11835 w 242281"/>
                <a:gd name="connsiteY1" fmla="*/ 224785 h 245272"/>
                <a:gd name="connsiteX2" fmla="*/ 11835 w 242281"/>
                <a:gd name="connsiteY2" fmla="*/ 224785 h 245272"/>
                <a:gd name="connsiteX3" fmla="*/ 73848 w 242281"/>
                <a:gd name="connsiteY3" fmla="*/ 225424 h 245272"/>
                <a:gd name="connsiteX4" fmla="*/ 85131 w 242281"/>
                <a:gd name="connsiteY4" fmla="*/ 231780 h 245272"/>
                <a:gd name="connsiteX5" fmla="*/ 88872 w 242281"/>
                <a:gd name="connsiteY5" fmla="*/ 231780 h 245272"/>
                <a:gd name="connsiteX6" fmla="*/ 161590 w 242281"/>
                <a:gd name="connsiteY6" fmla="*/ 244432 h 245272"/>
                <a:gd name="connsiteX7" fmla="*/ 242064 w 242281"/>
                <a:gd name="connsiteY7" fmla="*/ 224146 h 245272"/>
                <a:gd name="connsiteX8" fmla="*/ 193646 w 242281"/>
                <a:gd name="connsiteY8" fmla="*/ 201306 h 245272"/>
                <a:gd name="connsiteX9" fmla="*/ 189692 w 242281"/>
                <a:gd name="connsiteY9" fmla="*/ 200029 h 245272"/>
                <a:gd name="connsiteX10" fmla="*/ 178895 w 242281"/>
                <a:gd name="connsiteY10" fmla="*/ 196531 h 245272"/>
                <a:gd name="connsiteX11" fmla="*/ 107120 w 242281"/>
                <a:gd name="connsiteY11" fmla="*/ 140571 h 245272"/>
                <a:gd name="connsiteX12" fmla="*/ 123938 w 242281"/>
                <a:gd name="connsiteY12" fmla="*/ 9641 h 245272"/>
                <a:gd name="connsiteX13" fmla="*/ 34614 w 242281"/>
                <a:gd name="connsiteY13" fmla="*/ 0 h 245272"/>
                <a:gd name="connsiteX14" fmla="*/ 20381 w 242281"/>
                <a:gd name="connsiteY14" fmla="*/ 132176 h 245272"/>
                <a:gd name="connsiteX15" fmla="*/ 5174 w 242281"/>
                <a:gd name="connsiteY15" fmla="*/ 176641 h 245272"/>
                <a:gd name="connsiteX16" fmla="*/ 4262 w 242281"/>
                <a:gd name="connsiteY16" fmla="*/ 179682 h 245272"/>
                <a:gd name="connsiteX17" fmla="*/ 4 w 242281"/>
                <a:gd name="connsiteY17" fmla="*/ 205686 h 245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2281" h="245272">
                  <a:moveTo>
                    <a:pt x="4" y="205686"/>
                  </a:moveTo>
                  <a:cubicBezTo>
                    <a:pt x="-156" y="213826"/>
                    <a:pt x="4475" y="221303"/>
                    <a:pt x="11835" y="224785"/>
                  </a:cubicBezTo>
                  <a:lnTo>
                    <a:pt x="11835" y="224785"/>
                  </a:lnTo>
                  <a:cubicBezTo>
                    <a:pt x="25582" y="232388"/>
                    <a:pt x="47571" y="226580"/>
                    <a:pt x="73848" y="225424"/>
                  </a:cubicBezTo>
                  <a:cubicBezTo>
                    <a:pt x="77224" y="225424"/>
                    <a:pt x="82455" y="231780"/>
                    <a:pt x="85131" y="231780"/>
                  </a:cubicBezTo>
                  <a:lnTo>
                    <a:pt x="88872" y="231780"/>
                  </a:lnTo>
                  <a:cubicBezTo>
                    <a:pt x="114906" y="232419"/>
                    <a:pt x="112138" y="240205"/>
                    <a:pt x="161590" y="244432"/>
                  </a:cubicBezTo>
                  <a:cubicBezTo>
                    <a:pt x="217946" y="249268"/>
                    <a:pt x="238719" y="231993"/>
                    <a:pt x="242064" y="224146"/>
                  </a:cubicBezTo>
                  <a:cubicBezTo>
                    <a:pt x="244832" y="217486"/>
                    <a:pt x="220775" y="209943"/>
                    <a:pt x="193646" y="201306"/>
                  </a:cubicBezTo>
                  <a:lnTo>
                    <a:pt x="189692" y="200029"/>
                  </a:lnTo>
                  <a:cubicBezTo>
                    <a:pt x="186103" y="198904"/>
                    <a:pt x="182484" y="197687"/>
                    <a:pt x="178895" y="196531"/>
                  </a:cubicBezTo>
                  <a:cubicBezTo>
                    <a:pt x="146718" y="185826"/>
                    <a:pt x="115027" y="173143"/>
                    <a:pt x="107120" y="140571"/>
                  </a:cubicBezTo>
                  <a:cubicBezTo>
                    <a:pt x="98756" y="106051"/>
                    <a:pt x="123938" y="9641"/>
                    <a:pt x="123938" y="9641"/>
                  </a:cubicBezTo>
                  <a:lnTo>
                    <a:pt x="34614" y="0"/>
                  </a:lnTo>
                  <a:cubicBezTo>
                    <a:pt x="34614" y="0"/>
                    <a:pt x="26007" y="100760"/>
                    <a:pt x="20381" y="132176"/>
                  </a:cubicBezTo>
                  <a:cubicBezTo>
                    <a:pt x="17340" y="148934"/>
                    <a:pt x="9767" y="162255"/>
                    <a:pt x="5174" y="176641"/>
                  </a:cubicBezTo>
                  <a:cubicBezTo>
                    <a:pt x="4850" y="177634"/>
                    <a:pt x="4546" y="178648"/>
                    <a:pt x="4262" y="179682"/>
                  </a:cubicBezTo>
                  <a:cubicBezTo>
                    <a:pt x="1685" y="188120"/>
                    <a:pt x="253" y="196866"/>
                    <a:pt x="4" y="205686"/>
                  </a:cubicBezTo>
                  <a:close/>
                </a:path>
              </a:pathLst>
            </a:custGeom>
            <a:solidFill>
              <a:srgbClr val="D3895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5" name="任意多边形: 形状 3414"/>
            <p:cNvSpPr/>
            <p:nvPr/>
          </p:nvSpPr>
          <p:spPr>
            <a:xfrm>
              <a:off x="2823541" y="6769709"/>
              <a:ext cx="241679" cy="68430"/>
            </a:xfrm>
            <a:custGeom>
              <a:avLst/>
              <a:gdLst>
                <a:gd name="connsiteX0" fmla="*/ 241463 w 241679"/>
                <a:gd name="connsiteY0" fmla="*/ 46958 h 68430"/>
                <a:gd name="connsiteX1" fmla="*/ 212296 w 241679"/>
                <a:gd name="connsiteY1" fmla="*/ 68430 h 68430"/>
                <a:gd name="connsiteX2" fmla="*/ 122638 w 241679"/>
                <a:gd name="connsiteY2" fmla="*/ 68430 h 68430"/>
                <a:gd name="connsiteX3" fmla="*/ 121816 w 241679"/>
                <a:gd name="connsiteY3" fmla="*/ 68065 h 68430"/>
                <a:gd name="connsiteX4" fmla="*/ 50071 w 241679"/>
                <a:gd name="connsiteY4" fmla="*/ 53163 h 68430"/>
                <a:gd name="connsiteX5" fmla="*/ 24433 w 241679"/>
                <a:gd name="connsiteY5" fmla="*/ 52098 h 68430"/>
                <a:gd name="connsiteX6" fmla="*/ 24433 w 241679"/>
                <a:gd name="connsiteY6" fmla="*/ 52098 h 68430"/>
                <a:gd name="connsiteX7" fmla="*/ 12784 w 241679"/>
                <a:gd name="connsiteY7" fmla="*/ 48479 h 68430"/>
                <a:gd name="connsiteX8" fmla="*/ 12784 w 241679"/>
                <a:gd name="connsiteY8" fmla="*/ 48479 h 68430"/>
                <a:gd name="connsiteX9" fmla="*/ 11294 w 241679"/>
                <a:gd name="connsiteY9" fmla="*/ 47567 h 68430"/>
                <a:gd name="connsiteX10" fmla="*/ 11294 w 241679"/>
                <a:gd name="connsiteY10" fmla="*/ 47567 h 68430"/>
                <a:gd name="connsiteX11" fmla="*/ 9986 w 241679"/>
                <a:gd name="connsiteY11" fmla="*/ 46776 h 68430"/>
                <a:gd name="connsiteX12" fmla="*/ 9986 w 241679"/>
                <a:gd name="connsiteY12" fmla="*/ 46776 h 68430"/>
                <a:gd name="connsiteX13" fmla="*/ 7705 w 241679"/>
                <a:gd name="connsiteY13" fmla="*/ 45164 h 68430"/>
                <a:gd name="connsiteX14" fmla="*/ 6610 w 241679"/>
                <a:gd name="connsiteY14" fmla="*/ 44312 h 68430"/>
                <a:gd name="connsiteX15" fmla="*/ 5607 w 241679"/>
                <a:gd name="connsiteY15" fmla="*/ 43369 h 68430"/>
                <a:gd name="connsiteX16" fmla="*/ 4877 w 241679"/>
                <a:gd name="connsiteY16" fmla="*/ 42670 h 68430"/>
                <a:gd name="connsiteX17" fmla="*/ 3691 w 241679"/>
                <a:gd name="connsiteY17" fmla="*/ 41271 h 68430"/>
                <a:gd name="connsiteX18" fmla="*/ 3691 w 241679"/>
                <a:gd name="connsiteY18" fmla="*/ 41271 h 68430"/>
                <a:gd name="connsiteX19" fmla="*/ 3052 w 241679"/>
                <a:gd name="connsiteY19" fmla="*/ 40389 h 68430"/>
                <a:gd name="connsiteX20" fmla="*/ 2444 w 241679"/>
                <a:gd name="connsiteY20" fmla="*/ 39416 h 68430"/>
                <a:gd name="connsiteX21" fmla="*/ 2444 w 241679"/>
                <a:gd name="connsiteY21" fmla="*/ 39416 h 68430"/>
                <a:gd name="connsiteX22" fmla="*/ 2444 w 241679"/>
                <a:gd name="connsiteY22" fmla="*/ 39416 h 68430"/>
                <a:gd name="connsiteX23" fmla="*/ 1988 w 241679"/>
                <a:gd name="connsiteY23" fmla="*/ 38564 h 68430"/>
                <a:gd name="connsiteX24" fmla="*/ 1988 w 241679"/>
                <a:gd name="connsiteY24" fmla="*/ 38564 h 68430"/>
                <a:gd name="connsiteX25" fmla="*/ 1714 w 241679"/>
                <a:gd name="connsiteY25" fmla="*/ 37987 h 68430"/>
                <a:gd name="connsiteX26" fmla="*/ 1319 w 241679"/>
                <a:gd name="connsiteY26" fmla="*/ 37135 h 68430"/>
                <a:gd name="connsiteX27" fmla="*/ 832 w 241679"/>
                <a:gd name="connsiteY27" fmla="*/ 35857 h 68430"/>
                <a:gd name="connsiteX28" fmla="*/ 528 w 241679"/>
                <a:gd name="connsiteY28" fmla="*/ 34824 h 68430"/>
                <a:gd name="connsiteX29" fmla="*/ 193 w 241679"/>
                <a:gd name="connsiteY29" fmla="*/ 33425 h 68430"/>
                <a:gd name="connsiteX30" fmla="*/ 11 w 241679"/>
                <a:gd name="connsiteY30" fmla="*/ 32299 h 68430"/>
                <a:gd name="connsiteX31" fmla="*/ 11 w 241679"/>
                <a:gd name="connsiteY31" fmla="*/ 31509 h 68430"/>
                <a:gd name="connsiteX32" fmla="*/ 11 w 241679"/>
                <a:gd name="connsiteY32" fmla="*/ 30383 h 68430"/>
                <a:gd name="connsiteX33" fmla="*/ 11 w 241679"/>
                <a:gd name="connsiteY33" fmla="*/ 28741 h 68430"/>
                <a:gd name="connsiteX34" fmla="*/ 11 w 241679"/>
                <a:gd name="connsiteY34" fmla="*/ 28741 h 68430"/>
                <a:gd name="connsiteX35" fmla="*/ 11 w 241679"/>
                <a:gd name="connsiteY35" fmla="*/ 27342 h 68430"/>
                <a:gd name="connsiteX36" fmla="*/ 11 w 241679"/>
                <a:gd name="connsiteY36" fmla="*/ 25943 h 68430"/>
                <a:gd name="connsiteX37" fmla="*/ 11 w 241679"/>
                <a:gd name="connsiteY37" fmla="*/ 24483 h 68430"/>
                <a:gd name="connsiteX38" fmla="*/ 11 w 241679"/>
                <a:gd name="connsiteY38" fmla="*/ 23023 h 68430"/>
                <a:gd name="connsiteX39" fmla="*/ 254 w 241679"/>
                <a:gd name="connsiteY39" fmla="*/ 20924 h 68430"/>
                <a:gd name="connsiteX40" fmla="*/ 254 w 241679"/>
                <a:gd name="connsiteY40" fmla="*/ 20529 h 68430"/>
                <a:gd name="connsiteX41" fmla="*/ 467 w 241679"/>
                <a:gd name="connsiteY41" fmla="*/ 19221 h 68430"/>
                <a:gd name="connsiteX42" fmla="*/ 771 w 241679"/>
                <a:gd name="connsiteY42" fmla="*/ 17245 h 68430"/>
                <a:gd name="connsiteX43" fmla="*/ 1440 w 241679"/>
                <a:gd name="connsiteY43" fmla="*/ 13838 h 68430"/>
                <a:gd name="connsiteX44" fmla="*/ 1775 w 241679"/>
                <a:gd name="connsiteY44" fmla="*/ 12439 h 68430"/>
                <a:gd name="connsiteX45" fmla="*/ 2535 w 241679"/>
                <a:gd name="connsiteY45" fmla="*/ 9246 h 68430"/>
                <a:gd name="connsiteX46" fmla="*/ 2931 w 241679"/>
                <a:gd name="connsiteY46" fmla="*/ 7664 h 68430"/>
                <a:gd name="connsiteX47" fmla="*/ 3782 w 241679"/>
                <a:gd name="connsiteY47" fmla="*/ 4623 h 68430"/>
                <a:gd name="connsiteX48" fmla="*/ 4208 w 241679"/>
                <a:gd name="connsiteY48" fmla="*/ 3041 h 68430"/>
                <a:gd name="connsiteX49" fmla="*/ 5120 w 241679"/>
                <a:gd name="connsiteY49" fmla="*/ 0 h 68430"/>
                <a:gd name="connsiteX50" fmla="*/ 106944 w 241679"/>
                <a:gd name="connsiteY50" fmla="*/ 32025 h 68430"/>
                <a:gd name="connsiteX51" fmla="*/ 108647 w 241679"/>
                <a:gd name="connsiteY51" fmla="*/ 32329 h 68430"/>
                <a:gd name="connsiteX52" fmla="*/ 162175 w 241679"/>
                <a:gd name="connsiteY52" fmla="*/ 32694 h 68430"/>
                <a:gd name="connsiteX53" fmla="*/ 193440 w 241679"/>
                <a:gd name="connsiteY53" fmla="*/ 24665 h 68430"/>
                <a:gd name="connsiteX54" fmla="*/ 241463 w 241679"/>
                <a:gd name="connsiteY54" fmla="*/ 46958 h 6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41679" h="68430">
                  <a:moveTo>
                    <a:pt x="241463" y="46958"/>
                  </a:moveTo>
                  <a:cubicBezTo>
                    <a:pt x="239668" y="51155"/>
                    <a:pt x="235958" y="63443"/>
                    <a:pt x="212296" y="68430"/>
                  </a:cubicBezTo>
                  <a:lnTo>
                    <a:pt x="122638" y="68430"/>
                  </a:lnTo>
                  <a:lnTo>
                    <a:pt x="121816" y="68065"/>
                  </a:lnTo>
                  <a:cubicBezTo>
                    <a:pt x="99251" y="57996"/>
                    <a:pt x="74780" y="52913"/>
                    <a:pt x="50071" y="53163"/>
                  </a:cubicBezTo>
                  <a:cubicBezTo>
                    <a:pt x="41512" y="53308"/>
                    <a:pt x="32951" y="52953"/>
                    <a:pt x="24433" y="52098"/>
                  </a:cubicBezTo>
                  <a:lnTo>
                    <a:pt x="24433" y="52098"/>
                  </a:lnTo>
                  <a:cubicBezTo>
                    <a:pt x="20364" y="51600"/>
                    <a:pt x="16419" y="50374"/>
                    <a:pt x="12784" y="48479"/>
                  </a:cubicBezTo>
                  <a:lnTo>
                    <a:pt x="12784" y="48479"/>
                  </a:lnTo>
                  <a:cubicBezTo>
                    <a:pt x="12267" y="48175"/>
                    <a:pt x="11781" y="47901"/>
                    <a:pt x="11294" y="47567"/>
                  </a:cubicBezTo>
                  <a:lnTo>
                    <a:pt x="11294" y="47567"/>
                  </a:lnTo>
                  <a:cubicBezTo>
                    <a:pt x="10841" y="47332"/>
                    <a:pt x="10404" y="47068"/>
                    <a:pt x="9986" y="46776"/>
                  </a:cubicBezTo>
                  <a:lnTo>
                    <a:pt x="9986" y="46776"/>
                  </a:lnTo>
                  <a:cubicBezTo>
                    <a:pt x="9197" y="46281"/>
                    <a:pt x="8436" y="45743"/>
                    <a:pt x="7705" y="45164"/>
                  </a:cubicBezTo>
                  <a:cubicBezTo>
                    <a:pt x="7322" y="44904"/>
                    <a:pt x="6956" y="44620"/>
                    <a:pt x="6610" y="44312"/>
                  </a:cubicBezTo>
                  <a:cubicBezTo>
                    <a:pt x="6276" y="44008"/>
                    <a:pt x="5911" y="43704"/>
                    <a:pt x="5607" y="43369"/>
                  </a:cubicBezTo>
                  <a:lnTo>
                    <a:pt x="4877" y="42670"/>
                  </a:lnTo>
                  <a:cubicBezTo>
                    <a:pt x="4481" y="42244"/>
                    <a:pt x="4086" y="41758"/>
                    <a:pt x="3691" y="41271"/>
                  </a:cubicBezTo>
                  <a:lnTo>
                    <a:pt x="3691" y="41271"/>
                  </a:lnTo>
                  <a:lnTo>
                    <a:pt x="3052" y="40389"/>
                  </a:lnTo>
                  <a:cubicBezTo>
                    <a:pt x="2825" y="40081"/>
                    <a:pt x="2622" y="39755"/>
                    <a:pt x="2444" y="39416"/>
                  </a:cubicBezTo>
                  <a:cubicBezTo>
                    <a:pt x="2444" y="39416"/>
                    <a:pt x="2444" y="39416"/>
                    <a:pt x="2444" y="39416"/>
                  </a:cubicBezTo>
                  <a:lnTo>
                    <a:pt x="2444" y="39416"/>
                  </a:lnTo>
                  <a:cubicBezTo>
                    <a:pt x="2274" y="39142"/>
                    <a:pt x="2121" y="38858"/>
                    <a:pt x="1988" y="38564"/>
                  </a:cubicBezTo>
                  <a:lnTo>
                    <a:pt x="1988" y="38564"/>
                  </a:lnTo>
                  <a:cubicBezTo>
                    <a:pt x="1878" y="38381"/>
                    <a:pt x="1787" y="38187"/>
                    <a:pt x="1714" y="37987"/>
                  </a:cubicBezTo>
                  <a:cubicBezTo>
                    <a:pt x="1714" y="37713"/>
                    <a:pt x="1440" y="37409"/>
                    <a:pt x="1319" y="37135"/>
                  </a:cubicBezTo>
                  <a:cubicBezTo>
                    <a:pt x="1130" y="36720"/>
                    <a:pt x="968" y="36293"/>
                    <a:pt x="832" y="35857"/>
                  </a:cubicBezTo>
                  <a:cubicBezTo>
                    <a:pt x="703" y="35521"/>
                    <a:pt x="601" y="35176"/>
                    <a:pt x="528" y="34824"/>
                  </a:cubicBezTo>
                  <a:cubicBezTo>
                    <a:pt x="384" y="34365"/>
                    <a:pt x="273" y="33898"/>
                    <a:pt x="193" y="33425"/>
                  </a:cubicBezTo>
                  <a:cubicBezTo>
                    <a:pt x="101" y="33055"/>
                    <a:pt x="40" y="32679"/>
                    <a:pt x="11" y="32299"/>
                  </a:cubicBezTo>
                  <a:cubicBezTo>
                    <a:pt x="-4" y="32036"/>
                    <a:pt x="-4" y="31772"/>
                    <a:pt x="11" y="31509"/>
                  </a:cubicBezTo>
                  <a:cubicBezTo>
                    <a:pt x="11" y="31144"/>
                    <a:pt x="11" y="30748"/>
                    <a:pt x="11" y="30383"/>
                  </a:cubicBezTo>
                  <a:cubicBezTo>
                    <a:pt x="11" y="30018"/>
                    <a:pt x="11" y="29288"/>
                    <a:pt x="11" y="28741"/>
                  </a:cubicBezTo>
                  <a:lnTo>
                    <a:pt x="11" y="28741"/>
                  </a:lnTo>
                  <a:cubicBezTo>
                    <a:pt x="11" y="28285"/>
                    <a:pt x="11" y="27798"/>
                    <a:pt x="11" y="27342"/>
                  </a:cubicBezTo>
                  <a:cubicBezTo>
                    <a:pt x="11" y="26886"/>
                    <a:pt x="11" y="26429"/>
                    <a:pt x="11" y="25943"/>
                  </a:cubicBezTo>
                  <a:lnTo>
                    <a:pt x="11" y="24483"/>
                  </a:lnTo>
                  <a:cubicBezTo>
                    <a:pt x="11" y="23996"/>
                    <a:pt x="11" y="23540"/>
                    <a:pt x="11" y="23023"/>
                  </a:cubicBezTo>
                  <a:cubicBezTo>
                    <a:pt x="11" y="22506"/>
                    <a:pt x="11" y="21624"/>
                    <a:pt x="254" y="20924"/>
                  </a:cubicBezTo>
                  <a:lnTo>
                    <a:pt x="254" y="20529"/>
                  </a:lnTo>
                  <a:cubicBezTo>
                    <a:pt x="254" y="20104"/>
                    <a:pt x="254" y="19647"/>
                    <a:pt x="467" y="19221"/>
                  </a:cubicBezTo>
                  <a:cubicBezTo>
                    <a:pt x="680" y="18796"/>
                    <a:pt x="680" y="17883"/>
                    <a:pt x="771" y="17245"/>
                  </a:cubicBezTo>
                  <a:cubicBezTo>
                    <a:pt x="984" y="16089"/>
                    <a:pt x="1197" y="14964"/>
                    <a:pt x="1440" y="13838"/>
                  </a:cubicBezTo>
                  <a:cubicBezTo>
                    <a:pt x="1440" y="13382"/>
                    <a:pt x="1653" y="12926"/>
                    <a:pt x="1775" y="12439"/>
                  </a:cubicBezTo>
                  <a:cubicBezTo>
                    <a:pt x="2018" y="11375"/>
                    <a:pt x="2261" y="10310"/>
                    <a:pt x="2535" y="9246"/>
                  </a:cubicBezTo>
                  <a:lnTo>
                    <a:pt x="2931" y="7664"/>
                  </a:lnTo>
                  <a:cubicBezTo>
                    <a:pt x="3204" y="6600"/>
                    <a:pt x="3508" y="5535"/>
                    <a:pt x="3782" y="4623"/>
                  </a:cubicBezTo>
                  <a:cubicBezTo>
                    <a:pt x="3782" y="4106"/>
                    <a:pt x="4056" y="3558"/>
                    <a:pt x="4208" y="3041"/>
                  </a:cubicBezTo>
                  <a:cubicBezTo>
                    <a:pt x="4481" y="2038"/>
                    <a:pt x="4786" y="1004"/>
                    <a:pt x="5120" y="0"/>
                  </a:cubicBezTo>
                  <a:cubicBezTo>
                    <a:pt x="31975" y="6083"/>
                    <a:pt x="69323" y="24970"/>
                    <a:pt x="106944" y="32025"/>
                  </a:cubicBezTo>
                  <a:lnTo>
                    <a:pt x="108647" y="32329"/>
                  </a:lnTo>
                  <a:cubicBezTo>
                    <a:pt x="126351" y="35368"/>
                    <a:pt x="144432" y="35491"/>
                    <a:pt x="162175" y="32694"/>
                  </a:cubicBezTo>
                  <a:cubicBezTo>
                    <a:pt x="172843" y="31091"/>
                    <a:pt x="183319" y="28401"/>
                    <a:pt x="193440" y="24665"/>
                  </a:cubicBezTo>
                  <a:cubicBezTo>
                    <a:pt x="220051" y="32755"/>
                    <a:pt x="244230" y="40298"/>
                    <a:pt x="241463" y="46958"/>
                  </a:cubicBezTo>
                  <a:close/>
                </a:path>
              </a:pathLst>
            </a:custGeom>
            <a:solidFill>
              <a:srgbClr val="2F579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6" name="任意多边形: 形状 3415"/>
            <p:cNvSpPr/>
            <p:nvPr/>
          </p:nvSpPr>
          <p:spPr>
            <a:xfrm>
              <a:off x="2831824" y="6813626"/>
              <a:ext cx="41787" cy="24513"/>
            </a:xfrm>
            <a:custGeom>
              <a:avLst/>
              <a:gdLst>
                <a:gd name="connsiteX0" fmla="*/ 41788 w 41787"/>
                <a:gd name="connsiteY0" fmla="*/ 24513 h 24513"/>
                <a:gd name="connsiteX1" fmla="*/ 41788 w 41787"/>
                <a:gd name="connsiteY1" fmla="*/ 17914 h 24513"/>
                <a:gd name="connsiteX2" fmla="*/ 41788 w 41787"/>
                <a:gd name="connsiteY2" fmla="*/ 12835 h 24513"/>
                <a:gd name="connsiteX3" fmla="*/ 41788 w 41787"/>
                <a:gd name="connsiteY3" fmla="*/ 9246 h 24513"/>
                <a:gd name="connsiteX4" fmla="*/ 41788 w 41787"/>
                <a:gd name="connsiteY4" fmla="*/ 6569 h 24513"/>
                <a:gd name="connsiteX5" fmla="*/ 40146 w 41787"/>
                <a:gd name="connsiteY5" fmla="*/ 6326 h 24513"/>
                <a:gd name="connsiteX6" fmla="*/ 0 w 41787"/>
                <a:gd name="connsiteY6" fmla="*/ 0 h 24513"/>
                <a:gd name="connsiteX7" fmla="*/ 1490 w 41787"/>
                <a:gd name="connsiteY7" fmla="*/ 2829 h 24513"/>
                <a:gd name="connsiteX8" fmla="*/ 1521 w 41787"/>
                <a:gd name="connsiteY8" fmla="*/ 2859 h 24513"/>
                <a:gd name="connsiteX9" fmla="*/ 1521 w 41787"/>
                <a:gd name="connsiteY9" fmla="*/ 2859 h 24513"/>
                <a:gd name="connsiteX10" fmla="*/ 2494 w 41787"/>
                <a:gd name="connsiteY10" fmla="*/ 4684 h 24513"/>
                <a:gd name="connsiteX11" fmla="*/ 5444 w 41787"/>
                <a:gd name="connsiteY11" fmla="*/ 10219 h 24513"/>
                <a:gd name="connsiteX12" fmla="*/ 5475 w 41787"/>
                <a:gd name="connsiteY12" fmla="*/ 10219 h 24513"/>
                <a:gd name="connsiteX13" fmla="*/ 13108 w 41787"/>
                <a:gd name="connsiteY13" fmla="*/ 24513 h 24513"/>
                <a:gd name="connsiteX14" fmla="*/ 41788 w 41787"/>
                <a:gd name="connsiteY14" fmla="*/ 24513 h 2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787" h="24513">
                  <a:moveTo>
                    <a:pt x="41788" y="24513"/>
                  </a:moveTo>
                  <a:lnTo>
                    <a:pt x="41788" y="17914"/>
                  </a:lnTo>
                  <a:lnTo>
                    <a:pt x="41788" y="12835"/>
                  </a:lnTo>
                  <a:lnTo>
                    <a:pt x="41788" y="9246"/>
                  </a:lnTo>
                  <a:lnTo>
                    <a:pt x="41788" y="6569"/>
                  </a:lnTo>
                  <a:lnTo>
                    <a:pt x="40146" y="6326"/>
                  </a:lnTo>
                  <a:lnTo>
                    <a:pt x="0" y="0"/>
                  </a:lnTo>
                  <a:lnTo>
                    <a:pt x="1490" y="2829"/>
                  </a:lnTo>
                  <a:lnTo>
                    <a:pt x="1521" y="2859"/>
                  </a:lnTo>
                  <a:lnTo>
                    <a:pt x="1521" y="2859"/>
                  </a:lnTo>
                  <a:lnTo>
                    <a:pt x="2494" y="4684"/>
                  </a:lnTo>
                  <a:lnTo>
                    <a:pt x="5444" y="10219"/>
                  </a:lnTo>
                  <a:lnTo>
                    <a:pt x="5475" y="10219"/>
                  </a:lnTo>
                  <a:lnTo>
                    <a:pt x="13108" y="24513"/>
                  </a:lnTo>
                  <a:lnTo>
                    <a:pt x="41788" y="24513"/>
                  </a:lnTo>
                  <a:close/>
                </a:path>
              </a:pathLst>
            </a:custGeom>
            <a:solidFill>
              <a:srgbClr val="2F579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7" name="任意多边形: 形状 3416"/>
            <p:cNvSpPr/>
            <p:nvPr/>
          </p:nvSpPr>
          <p:spPr>
            <a:xfrm>
              <a:off x="2349947" y="5911505"/>
              <a:ext cx="816676" cy="799443"/>
            </a:xfrm>
            <a:custGeom>
              <a:avLst/>
              <a:gdLst>
                <a:gd name="connsiteX0" fmla="*/ 11352 w 816676"/>
                <a:gd name="connsiteY0" fmla="*/ 27555 h 799443"/>
                <a:gd name="connsiteX1" fmla="*/ 300613 w 816676"/>
                <a:gd name="connsiteY1" fmla="*/ 0 h 799443"/>
                <a:gd name="connsiteX2" fmla="*/ 784398 w 816676"/>
                <a:gd name="connsiteY2" fmla="*/ 60431 h 799443"/>
                <a:gd name="connsiteX3" fmla="*/ 774088 w 816676"/>
                <a:gd name="connsiteY3" fmla="*/ 341572 h 799443"/>
                <a:gd name="connsiteX4" fmla="*/ 579869 w 816676"/>
                <a:gd name="connsiteY4" fmla="*/ 794245 h 799443"/>
                <a:gd name="connsiteX5" fmla="*/ 516517 w 816676"/>
                <a:gd name="connsiteY5" fmla="*/ 798686 h 799443"/>
                <a:gd name="connsiteX6" fmla="*/ 482515 w 816676"/>
                <a:gd name="connsiteY6" fmla="*/ 792603 h 799443"/>
                <a:gd name="connsiteX7" fmla="*/ 547357 w 816676"/>
                <a:gd name="connsiteY7" fmla="*/ 323324 h 799443"/>
                <a:gd name="connsiteX8" fmla="*/ 526736 w 816676"/>
                <a:gd name="connsiteY8" fmla="*/ 224724 h 799443"/>
                <a:gd name="connsiteX9" fmla="*/ 76619 w 816676"/>
                <a:gd name="connsiteY9" fmla="*/ 275849 h 799443"/>
                <a:gd name="connsiteX10" fmla="*/ 11352 w 816676"/>
                <a:gd name="connsiteY10" fmla="*/ 27555 h 79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6676" h="799443">
                  <a:moveTo>
                    <a:pt x="11352" y="27555"/>
                  </a:moveTo>
                  <a:lnTo>
                    <a:pt x="300613" y="0"/>
                  </a:lnTo>
                  <a:cubicBezTo>
                    <a:pt x="300613" y="0"/>
                    <a:pt x="743158" y="2007"/>
                    <a:pt x="784398" y="60431"/>
                  </a:cubicBezTo>
                  <a:cubicBezTo>
                    <a:pt x="784398" y="60431"/>
                    <a:pt x="863473" y="115175"/>
                    <a:pt x="774088" y="341572"/>
                  </a:cubicBezTo>
                  <a:cubicBezTo>
                    <a:pt x="684703" y="567970"/>
                    <a:pt x="579869" y="794245"/>
                    <a:pt x="579869" y="794245"/>
                  </a:cubicBezTo>
                  <a:cubicBezTo>
                    <a:pt x="559113" y="799021"/>
                    <a:pt x="537737" y="800520"/>
                    <a:pt x="516517" y="798686"/>
                  </a:cubicBezTo>
                  <a:cubicBezTo>
                    <a:pt x="505056" y="797447"/>
                    <a:pt x="493695" y="795415"/>
                    <a:pt x="482515" y="792603"/>
                  </a:cubicBezTo>
                  <a:cubicBezTo>
                    <a:pt x="482515" y="792603"/>
                    <a:pt x="502679" y="454771"/>
                    <a:pt x="547357" y="323324"/>
                  </a:cubicBezTo>
                  <a:cubicBezTo>
                    <a:pt x="592034" y="191878"/>
                    <a:pt x="605750" y="217425"/>
                    <a:pt x="526736" y="224724"/>
                  </a:cubicBezTo>
                  <a:cubicBezTo>
                    <a:pt x="447722" y="232024"/>
                    <a:pt x="193497" y="290448"/>
                    <a:pt x="76619" y="275849"/>
                  </a:cubicBezTo>
                  <a:cubicBezTo>
                    <a:pt x="-40260" y="261251"/>
                    <a:pt x="11352" y="27555"/>
                    <a:pt x="11352" y="27555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8" name="任意多边形: 形状 3417"/>
            <p:cNvSpPr/>
            <p:nvPr/>
          </p:nvSpPr>
          <p:spPr>
            <a:xfrm>
              <a:off x="2767071" y="6592460"/>
              <a:ext cx="242315" cy="245272"/>
            </a:xfrm>
            <a:custGeom>
              <a:avLst/>
              <a:gdLst>
                <a:gd name="connsiteX0" fmla="*/ 3 w 242315"/>
                <a:gd name="connsiteY0" fmla="*/ 205686 h 245272"/>
                <a:gd name="connsiteX1" fmla="*/ 11864 w 242315"/>
                <a:gd name="connsiteY1" fmla="*/ 224785 h 245272"/>
                <a:gd name="connsiteX2" fmla="*/ 11864 w 242315"/>
                <a:gd name="connsiteY2" fmla="*/ 224785 h 245272"/>
                <a:gd name="connsiteX3" fmla="*/ 73907 w 242315"/>
                <a:gd name="connsiteY3" fmla="*/ 225424 h 245272"/>
                <a:gd name="connsiteX4" fmla="*/ 85191 w 242315"/>
                <a:gd name="connsiteY4" fmla="*/ 231780 h 245272"/>
                <a:gd name="connsiteX5" fmla="*/ 88932 w 242315"/>
                <a:gd name="connsiteY5" fmla="*/ 231780 h 245272"/>
                <a:gd name="connsiteX6" fmla="*/ 161650 w 242315"/>
                <a:gd name="connsiteY6" fmla="*/ 244432 h 245272"/>
                <a:gd name="connsiteX7" fmla="*/ 242093 w 242315"/>
                <a:gd name="connsiteY7" fmla="*/ 224146 h 245272"/>
                <a:gd name="connsiteX8" fmla="*/ 193675 w 242315"/>
                <a:gd name="connsiteY8" fmla="*/ 201306 h 245272"/>
                <a:gd name="connsiteX9" fmla="*/ 189752 w 242315"/>
                <a:gd name="connsiteY9" fmla="*/ 200029 h 245272"/>
                <a:gd name="connsiteX10" fmla="*/ 178925 w 242315"/>
                <a:gd name="connsiteY10" fmla="*/ 196531 h 245272"/>
                <a:gd name="connsiteX11" fmla="*/ 107180 w 242315"/>
                <a:gd name="connsiteY11" fmla="*/ 140571 h 245272"/>
                <a:gd name="connsiteX12" fmla="*/ 123998 w 242315"/>
                <a:gd name="connsiteY12" fmla="*/ 9641 h 245272"/>
                <a:gd name="connsiteX13" fmla="*/ 34674 w 242315"/>
                <a:gd name="connsiteY13" fmla="*/ 0 h 245272"/>
                <a:gd name="connsiteX14" fmla="*/ 20441 w 242315"/>
                <a:gd name="connsiteY14" fmla="*/ 132176 h 245272"/>
                <a:gd name="connsiteX15" fmla="*/ 5234 w 242315"/>
                <a:gd name="connsiteY15" fmla="*/ 176641 h 245272"/>
                <a:gd name="connsiteX16" fmla="*/ 4352 w 242315"/>
                <a:gd name="connsiteY16" fmla="*/ 179682 h 245272"/>
                <a:gd name="connsiteX17" fmla="*/ 3 w 242315"/>
                <a:gd name="connsiteY17" fmla="*/ 205686 h 245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2315" h="245272">
                  <a:moveTo>
                    <a:pt x="3" y="205686"/>
                  </a:moveTo>
                  <a:cubicBezTo>
                    <a:pt x="-136" y="213829"/>
                    <a:pt x="4504" y="221300"/>
                    <a:pt x="11864" y="224785"/>
                  </a:cubicBezTo>
                  <a:lnTo>
                    <a:pt x="11864" y="224785"/>
                  </a:lnTo>
                  <a:cubicBezTo>
                    <a:pt x="25641" y="232388"/>
                    <a:pt x="47600" y="226580"/>
                    <a:pt x="73907" y="225424"/>
                  </a:cubicBezTo>
                  <a:cubicBezTo>
                    <a:pt x="77283" y="225424"/>
                    <a:pt x="82484" y="231780"/>
                    <a:pt x="85191" y="231780"/>
                  </a:cubicBezTo>
                  <a:lnTo>
                    <a:pt x="88932" y="231780"/>
                  </a:lnTo>
                  <a:cubicBezTo>
                    <a:pt x="114935" y="232419"/>
                    <a:pt x="112198" y="240205"/>
                    <a:pt x="161650" y="244432"/>
                  </a:cubicBezTo>
                  <a:cubicBezTo>
                    <a:pt x="218006" y="249268"/>
                    <a:pt x="238778" y="231993"/>
                    <a:pt x="242093" y="224146"/>
                  </a:cubicBezTo>
                  <a:cubicBezTo>
                    <a:pt x="244892" y="217486"/>
                    <a:pt x="220804" y="209943"/>
                    <a:pt x="193675" y="201306"/>
                  </a:cubicBezTo>
                  <a:lnTo>
                    <a:pt x="189752" y="200029"/>
                  </a:lnTo>
                  <a:cubicBezTo>
                    <a:pt x="186133" y="198904"/>
                    <a:pt x="182514" y="197687"/>
                    <a:pt x="178925" y="196531"/>
                  </a:cubicBezTo>
                  <a:cubicBezTo>
                    <a:pt x="146748" y="185826"/>
                    <a:pt x="115057" y="173143"/>
                    <a:pt x="107180" y="140571"/>
                  </a:cubicBezTo>
                  <a:cubicBezTo>
                    <a:pt x="98786" y="106051"/>
                    <a:pt x="123998" y="9641"/>
                    <a:pt x="123998" y="9641"/>
                  </a:cubicBezTo>
                  <a:lnTo>
                    <a:pt x="34674" y="0"/>
                  </a:lnTo>
                  <a:cubicBezTo>
                    <a:pt x="34674" y="0"/>
                    <a:pt x="26037" y="100760"/>
                    <a:pt x="20441" y="132176"/>
                  </a:cubicBezTo>
                  <a:cubicBezTo>
                    <a:pt x="17400" y="148934"/>
                    <a:pt x="9826" y="162255"/>
                    <a:pt x="5234" y="176641"/>
                  </a:cubicBezTo>
                  <a:cubicBezTo>
                    <a:pt x="4930" y="177644"/>
                    <a:pt x="4626" y="178648"/>
                    <a:pt x="4352" y="179682"/>
                  </a:cubicBezTo>
                  <a:cubicBezTo>
                    <a:pt x="1745" y="188116"/>
                    <a:pt x="282" y="196862"/>
                    <a:pt x="3" y="205686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9" name="任意多边形: 形状 3418"/>
            <p:cNvSpPr/>
            <p:nvPr/>
          </p:nvSpPr>
          <p:spPr>
            <a:xfrm>
              <a:off x="2300826" y="5936687"/>
              <a:ext cx="799092" cy="781715"/>
            </a:xfrm>
            <a:custGeom>
              <a:avLst/>
              <a:gdLst>
                <a:gd name="connsiteX0" fmla="*/ 20054 w 799092"/>
                <a:gd name="connsiteY0" fmla="*/ 22901 h 781715"/>
                <a:gd name="connsiteX1" fmla="*/ 291219 w 799092"/>
                <a:gd name="connsiteY1" fmla="*/ 0 h 781715"/>
                <a:gd name="connsiteX2" fmla="*/ 775035 w 799092"/>
                <a:gd name="connsiteY2" fmla="*/ 58515 h 781715"/>
                <a:gd name="connsiteX3" fmla="*/ 752590 w 799092"/>
                <a:gd name="connsiteY3" fmla="*/ 319675 h 781715"/>
                <a:gd name="connsiteX4" fmla="*/ 572786 w 799092"/>
                <a:gd name="connsiteY4" fmla="*/ 780225 h 781715"/>
                <a:gd name="connsiteX5" fmla="*/ 528505 w 799092"/>
                <a:gd name="connsiteY5" fmla="*/ 780985 h 781715"/>
                <a:gd name="connsiteX6" fmla="*/ 487842 w 799092"/>
                <a:gd name="connsiteY6" fmla="*/ 768607 h 781715"/>
                <a:gd name="connsiteX7" fmla="*/ 538815 w 799092"/>
                <a:gd name="connsiteY7" fmla="*/ 341299 h 781715"/>
                <a:gd name="connsiteX8" fmla="*/ 521631 w 799092"/>
                <a:gd name="connsiteY8" fmla="*/ 234000 h 781715"/>
                <a:gd name="connsiteX9" fmla="*/ 67347 w 799092"/>
                <a:gd name="connsiteY9" fmla="*/ 267182 h 781715"/>
                <a:gd name="connsiteX10" fmla="*/ 20054 w 799092"/>
                <a:gd name="connsiteY10" fmla="*/ 22901 h 78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9092" h="781715">
                  <a:moveTo>
                    <a:pt x="20054" y="22901"/>
                  </a:moveTo>
                  <a:lnTo>
                    <a:pt x="291219" y="0"/>
                  </a:lnTo>
                  <a:cubicBezTo>
                    <a:pt x="291219" y="0"/>
                    <a:pt x="733795" y="1947"/>
                    <a:pt x="775035" y="58515"/>
                  </a:cubicBezTo>
                  <a:cubicBezTo>
                    <a:pt x="775035" y="58515"/>
                    <a:pt x="841945" y="100425"/>
                    <a:pt x="752590" y="319675"/>
                  </a:cubicBezTo>
                  <a:cubicBezTo>
                    <a:pt x="663236" y="538925"/>
                    <a:pt x="572786" y="780225"/>
                    <a:pt x="572786" y="780225"/>
                  </a:cubicBezTo>
                  <a:cubicBezTo>
                    <a:pt x="558085" y="781914"/>
                    <a:pt x="543255" y="782168"/>
                    <a:pt x="528505" y="780985"/>
                  </a:cubicBezTo>
                  <a:cubicBezTo>
                    <a:pt x="498091" y="778522"/>
                    <a:pt x="487842" y="768607"/>
                    <a:pt x="487842" y="768607"/>
                  </a:cubicBezTo>
                  <a:cubicBezTo>
                    <a:pt x="487842" y="768607"/>
                    <a:pt x="494168" y="468609"/>
                    <a:pt x="538815" y="341299"/>
                  </a:cubicBezTo>
                  <a:cubicBezTo>
                    <a:pt x="583461" y="213989"/>
                    <a:pt x="600645" y="226945"/>
                    <a:pt x="521631" y="234000"/>
                  </a:cubicBezTo>
                  <a:cubicBezTo>
                    <a:pt x="442617" y="241056"/>
                    <a:pt x="220539" y="296500"/>
                    <a:pt x="67347" y="267182"/>
                  </a:cubicBezTo>
                  <a:cubicBezTo>
                    <a:pt x="-48285" y="245041"/>
                    <a:pt x="20054" y="22901"/>
                    <a:pt x="20054" y="22901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0" name="任意多边形: 形状 3419"/>
            <p:cNvSpPr/>
            <p:nvPr/>
          </p:nvSpPr>
          <p:spPr>
            <a:xfrm>
              <a:off x="2767642" y="6769679"/>
              <a:ext cx="242201" cy="68460"/>
            </a:xfrm>
            <a:custGeom>
              <a:avLst/>
              <a:gdLst>
                <a:gd name="connsiteX0" fmla="*/ 241796 w 242201"/>
                <a:gd name="connsiteY0" fmla="*/ 45924 h 68460"/>
                <a:gd name="connsiteX1" fmla="*/ 241583 w 242201"/>
                <a:gd name="connsiteY1" fmla="*/ 46989 h 68460"/>
                <a:gd name="connsiteX2" fmla="*/ 217252 w 242201"/>
                <a:gd name="connsiteY2" fmla="*/ 67305 h 68460"/>
                <a:gd name="connsiteX3" fmla="*/ 212508 w 242201"/>
                <a:gd name="connsiteY3" fmla="*/ 68460 h 68460"/>
                <a:gd name="connsiteX4" fmla="*/ 122819 w 242201"/>
                <a:gd name="connsiteY4" fmla="*/ 68460 h 68460"/>
                <a:gd name="connsiteX5" fmla="*/ 105970 w 242201"/>
                <a:gd name="connsiteY5" fmla="*/ 61861 h 68460"/>
                <a:gd name="connsiteX6" fmla="*/ 69656 w 242201"/>
                <a:gd name="connsiteY6" fmla="*/ 54166 h 68460"/>
                <a:gd name="connsiteX7" fmla="*/ 69656 w 242201"/>
                <a:gd name="connsiteY7" fmla="*/ 54166 h 68460"/>
                <a:gd name="connsiteX8" fmla="*/ 50253 w 242201"/>
                <a:gd name="connsiteY8" fmla="*/ 53193 h 68460"/>
                <a:gd name="connsiteX9" fmla="*/ 11415 w 242201"/>
                <a:gd name="connsiteY9" fmla="*/ 47597 h 68460"/>
                <a:gd name="connsiteX10" fmla="*/ 11415 w 242201"/>
                <a:gd name="connsiteY10" fmla="*/ 47597 h 68460"/>
                <a:gd name="connsiteX11" fmla="*/ 10077 w 242201"/>
                <a:gd name="connsiteY11" fmla="*/ 46806 h 68460"/>
                <a:gd name="connsiteX12" fmla="*/ 10077 w 242201"/>
                <a:gd name="connsiteY12" fmla="*/ 46806 h 68460"/>
                <a:gd name="connsiteX13" fmla="*/ 7765 w 242201"/>
                <a:gd name="connsiteY13" fmla="*/ 45194 h 68460"/>
                <a:gd name="connsiteX14" fmla="*/ 6670 w 242201"/>
                <a:gd name="connsiteY14" fmla="*/ 44343 h 68460"/>
                <a:gd name="connsiteX15" fmla="*/ 5667 w 242201"/>
                <a:gd name="connsiteY15" fmla="*/ 43400 h 68460"/>
                <a:gd name="connsiteX16" fmla="*/ 4967 w 242201"/>
                <a:gd name="connsiteY16" fmla="*/ 42700 h 68460"/>
                <a:gd name="connsiteX17" fmla="*/ 4268 w 242201"/>
                <a:gd name="connsiteY17" fmla="*/ 41909 h 68460"/>
                <a:gd name="connsiteX18" fmla="*/ 3629 w 242201"/>
                <a:gd name="connsiteY18" fmla="*/ 41088 h 68460"/>
                <a:gd name="connsiteX19" fmla="*/ 3264 w 242201"/>
                <a:gd name="connsiteY19" fmla="*/ 40571 h 68460"/>
                <a:gd name="connsiteX20" fmla="*/ 2625 w 242201"/>
                <a:gd name="connsiteY20" fmla="*/ 39658 h 68460"/>
                <a:gd name="connsiteX21" fmla="*/ 2139 w 242201"/>
                <a:gd name="connsiteY21" fmla="*/ 38807 h 68460"/>
                <a:gd name="connsiteX22" fmla="*/ 1378 w 242201"/>
                <a:gd name="connsiteY22" fmla="*/ 37378 h 68460"/>
                <a:gd name="connsiteX23" fmla="*/ 1378 w 242201"/>
                <a:gd name="connsiteY23" fmla="*/ 37378 h 68460"/>
                <a:gd name="connsiteX24" fmla="*/ 983 w 242201"/>
                <a:gd name="connsiteY24" fmla="*/ 36405 h 68460"/>
                <a:gd name="connsiteX25" fmla="*/ 740 w 242201"/>
                <a:gd name="connsiteY25" fmla="*/ 35675 h 68460"/>
                <a:gd name="connsiteX26" fmla="*/ 740 w 242201"/>
                <a:gd name="connsiteY26" fmla="*/ 35675 h 68460"/>
                <a:gd name="connsiteX27" fmla="*/ 466 w 242201"/>
                <a:gd name="connsiteY27" fmla="*/ 34762 h 68460"/>
                <a:gd name="connsiteX28" fmla="*/ 192 w 242201"/>
                <a:gd name="connsiteY28" fmla="*/ 33637 h 68460"/>
                <a:gd name="connsiteX29" fmla="*/ 10 w 242201"/>
                <a:gd name="connsiteY29" fmla="*/ 32512 h 68460"/>
                <a:gd name="connsiteX30" fmla="*/ 10 w 242201"/>
                <a:gd name="connsiteY30" fmla="*/ 31782 h 68460"/>
                <a:gd name="connsiteX31" fmla="*/ 10 w 242201"/>
                <a:gd name="connsiteY31" fmla="*/ 31782 h 68460"/>
                <a:gd name="connsiteX32" fmla="*/ 10 w 242201"/>
                <a:gd name="connsiteY32" fmla="*/ 30657 h 68460"/>
                <a:gd name="connsiteX33" fmla="*/ 10 w 242201"/>
                <a:gd name="connsiteY33" fmla="*/ 29014 h 68460"/>
                <a:gd name="connsiteX34" fmla="*/ 4572 w 242201"/>
                <a:gd name="connsiteY34" fmla="*/ 3041 h 68460"/>
                <a:gd name="connsiteX35" fmla="*/ 5484 w 242201"/>
                <a:gd name="connsiteY35" fmla="*/ 0 h 68460"/>
                <a:gd name="connsiteX36" fmla="*/ 56852 w 242201"/>
                <a:gd name="connsiteY36" fmla="*/ 17335 h 68460"/>
                <a:gd name="connsiteX37" fmla="*/ 107308 w 242201"/>
                <a:gd name="connsiteY37" fmla="*/ 32025 h 68460"/>
                <a:gd name="connsiteX38" fmla="*/ 164729 w 242201"/>
                <a:gd name="connsiteY38" fmla="*/ 32329 h 68460"/>
                <a:gd name="connsiteX39" fmla="*/ 193773 w 242201"/>
                <a:gd name="connsiteY39" fmla="*/ 24665 h 68460"/>
                <a:gd name="connsiteX40" fmla="*/ 218256 w 242201"/>
                <a:gd name="connsiteY40" fmla="*/ 32694 h 68460"/>
                <a:gd name="connsiteX41" fmla="*/ 222331 w 242201"/>
                <a:gd name="connsiteY41" fmla="*/ 34154 h 68460"/>
                <a:gd name="connsiteX42" fmla="*/ 225981 w 242201"/>
                <a:gd name="connsiteY42" fmla="*/ 35553 h 68460"/>
                <a:gd name="connsiteX43" fmla="*/ 229327 w 242201"/>
                <a:gd name="connsiteY43" fmla="*/ 36891 h 68460"/>
                <a:gd name="connsiteX44" fmla="*/ 230908 w 242201"/>
                <a:gd name="connsiteY44" fmla="*/ 37560 h 68460"/>
                <a:gd name="connsiteX45" fmla="*/ 232398 w 242201"/>
                <a:gd name="connsiteY45" fmla="*/ 38229 h 68460"/>
                <a:gd name="connsiteX46" fmla="*/ 235075 w 242201"/>
                <a:gd name="connsiteY46" fmla="*/ 39567 h 68460"/>
                <a:gd name="connsiteX47" fmla="*/ 236291 w 242201"/>
                <a:gd name="connsiteY47" fmla="*/ 40206 h 68460"/>
                <a:gd name="connsiteX48" fmla="*/ 238420 w 242201"/>
                <a:gd name="connsiteY48" fmla="*/ 41484 h 68460"/>
                <a:gd name="connsiteX49" fmla="*/ 239789 w 242201"/>
                <a:gd name="connsiteY49" fmla="*/ 42487 h 68460"/>
                <a:gd name="connsiteX50" fmla="*/ 240610 w 242201"/>
                <a:gd name="connsiteY50" fmla="*/ 43217 h 68460"/>
                <a:gd name="connsiteX51" fmla="*/ 241036 w 242201"/>
                <a:gd name="connsiteY51" fmla="*/ 43643 h 68460"/>
                <a:gd name="connsiteX52" fmla="*/ 242191 w 242201"/>
                <a:gd name="connsiteY52" fmla="*/ 45377 h 68460"/>
                <a:gd name="connsiteX53" fmla="*/ 242191 w 242201"/>
                <a:gd name="connsiteY53" fmla="*/ 45802 h 68460"/>
                <a:gd name="connsiteX54" fmla="*/ 242191 w 242201"/>
                <a:gd name="connsiteY54" fmla="*/ 45802 h 68460"/>
                <a:gd name="connsiteX55" fmla="*/ 241796 w 242201"/>
                <a:gd name="connsiteY55" fmla="*/ 45924 h 6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42201" h="68460">
                  <a:moveTo>
                    <a:pt x="241796" y="45924"/>
                  </a:moveTo>
                  <a:cubicBezTo>
                    <a:pt x="241796" y="46289"/>
                    <a:pt x="241724" y="46651"/>
                    <a:pt x="241583" y="46989"/>
                  </a:cubicBezTo>
                  <a:cubicBezTo>
                    <a:pt x="239941" y="50882"/>
                    <a:pt x="236595" y="61739"/>
                    <a:pt x="217252" y="67305"/>
                  </a:cubicBezTo>
                  <a:cubicBezTo>
                    <a:pt x="215762" y="67730"/>
                    <a:pt x="214211" y="68126"/>
                    <a:pt x="212508" y="68460"/>
                  </a:cubicBezTo>
                  <a:lnTo>
                    <a:pt x="122819" y="68460"/>
                  </a:lnTo>
                  <a:cubicBezTo>
                    <a:pt x="116949" y="65845"/>
                    <a:pt x="111353" y="63655"/>
                    <a:pt x="105970" y="61861"/>
                  </a:cubicBezTo>
                  <a:cubicBezTo>
                    <a:pt x="94200" y="57913"/>
                    <a:pt x="82016" y="55331"/>
                    <a:pt x="69656" y="54166"/>
                  </a:cubicBezTo>
                  <a:lnTo>
                    <a:pt x="69656" y="54166"/>
                  </a:lnTo>
                  <a:cubicBezTo>
                    <a:pt x="62661" y="53497"/>
                    <a:pt x="56214" y="53253"/>
                    <a:pt x="50253" y="53193"/>
                  </a:cubicBezTo>
                  <a:cubicBezTo>
                    <a:pt x="33464" y="52889"/>
                    <a:pt x="20752" y="53619"/>
                    <a:pt x="11415" y="47597"/>
                  </a:cubicBezTo>
                  <a:lnTo>
                    <a:pt x="11415" y="47597"/>
                  </a:lnTo>
                  <a:cubicBezTo>
                    <a:pt x="10952" y="47362"/>
                    <a:pt x="10505" y="47098"/>
                    <a:pt x="10077" y="46806"/>
                  </a:cubicBezTo>
                  <a:lnTo>
                    <a:pt x="10077" y="46806"/>
                  </a:lnTo>
                  <a:cubicBezTo>
                    <a:pt x="9273" y="46318"/>
                    <a:pt x="8501" y="45780"/>
                    <a:pt x="7765" y="45194"/>
                  </a:cubicBezTo>
                  <a:lnTo>
                    <a:pt x="6670" y="44343"/>
                  </a:lnTo>
                  <a:cubicBezTo>
                    <a:pt x="6305" y="44039"/>
                    <a:pt x="6001" y="43734"/>
                    <a:pt x="5667" y="43400"/>
                  </a:cubicBezTo>
                  <a:lnTo>
                    <a:pt x="4967" y="42700"/>
                  </a:lnTo>
                  <a:cubicBezTo>
                    <a:pt x="4724" y="42457"/>
                    <a:pt x="4511" y="42183"/>
                    <a:pt x="4268" y="41909"/>
                  </a:cubicBezTo>
                  <a:cubicBezTo>
                    <a:pt x="4036" y="41651"/>
                    <a:pt x="3823" y="41376"/>
                    <a:pt x="3629" y="41088"/>
                  </a:cubicBezTo>
                  <a:cubicBezTo>
                    <a:pt x="3487" y="40931"/>
                    <a:pt x="3365" y="40757"/>
                    <a:pt x="3264" y="40571"/>
                  </a:cubicBezTo>
                  <a:cubicBezTo>
                    <a:pt x="3031" y="40281"/>
                    <a:pt x="2818" y="39977"/>
                    <a:pt x="2625" y="39658"/>
                  </a:cubicBezTo>
                  <a:cubicBezTo>
                    <a:pt x="2445" y="39385"/>
                    <a:pt x="2283" y="39101"/>
                    <a:pt x="2139" y="38807"/>
                  </a:cubicBezTo>
                  <a:lnTo>
                    <a:pt x="1378" y="37378"/>
                  </a:lnTo>
                  <a:cubicBezTo>
                    <a:pt x="1378" y="37378"/>
                    <a:pt x="1378" y="37378"/>
                    <a:pt x="1378" y="37378"/>
                  </a:cubicBezTo>
                  <a:cubicBezTo>
                    <a:pt x="1378" y="37378"/>
                    <a:pt x="1105" y="36709"/>
                    <a:pt x="983" y="36405"/>
                  </a:cubicBezTo>
                  <a:lnTo>
                    <a:pt x="740" y="35675"/>
                  </a:lnTo>
                  <a:lnTo>
                    <a:pt x="740" y="35675"/>
                  </a:lnTo>
                  <a:lnTo>
                    <a:pt x="466" y="34762"/>
                  </a:lnTo>
                  <a:cubicBezTo>
                    <a:pt x="466" y="34397"/>
                    <a:pt x="284" y="34032"/>
                    <a:pt x="192" y="33637"/>
                  </a:cubicBezTo>
                  <a:cubicBezTo>
                    <a:pt x="101" y="33242"/>
                    <a:pt x="40" y="32907"/>
                    <a:pt x="10" y="32512"/>
                  </a:cubicBezTo>
                  <a:cubicBezTo>
                    <a:pt x="-3" y="32269"/>
                    <a:pt x="-3" y="32025"/>
                    <a:pt x="10" y="31782"/>
                  </a:cubicBezTo>
                  <a:lnTo>
                    <a:pt x="10" y="31782"/>
                  </a:lnTo>
                  <a:cubicBezTo>
                    <a:pt x="10" y="31417"/>
                    <a:pt x="10" y="31021"/>
                    <a:pt x="10" y="30657"/>
                  </a:cubicBezTo>
                  <a:cubicBezTo>
                    <a:pt x="10" y="30292"/>
                    <a:pt x="10" y="29562"/>
                    <a:pt x="10" y="29014"/>
                  </a:cubicBezTo>
                  <a:cubicBezTo>
                    <a:pt x="345" y="20190"/>
                    <a:pt x="1880" y="11452"/>
                    <a:pt x="4572" y="3041"/>
                  </a:cubicBezTo>
                  <a:cubicBezTo>
                    <a:pt x="4846" y="2037"/>
                    <a:pt x="5150" y="1004"/>
                    <a:pt x="5484" y="0"/>
                  </a:cubicBezTo>
                  <a:cubicBezTo>
                    <a:pt x="20052" y="3376"/>
                    <a:pt x="37722" y="10432"/>
                    <a:pt x="56852" y="17335"/>
                  </a:cubicBezTo>
                  <a:cubicBezTo>
                    <a:pt x="73261" y="23545"/>
                    <a:pt x="90131" y="28456"/>
                    <a:pt x="107308" y="32025"/>
                  </a:cubicBezTo>
                  <a:cubicBezTo>
                    <a:pt x="126282" y="35493"/>
                    <a:pt x="145719" y="35595"/>
                    <a:pt x="164729" y="32329"/>
                  </a:cubicBezTo>
                  <a:cubicBezTo>
                    <a:pt x="174637" y="30727"/>
                    <a:pt x="184365" y="28161"/>
                    <a:pt x="193773" y="24665"/>
                  </a:cubicBezTo>
                  <a:cubicBezTo>
                    <a:pt x="202502" y="27433"/>
                    <a:pt x="210926" y="30109"/>
                    <a:pt x="218256" y="32694"/>
                  </a:cubicBezTo>
                  <a:lnTo>
                    <a:pt x="222331" y="34154"/>
                  </a:lnTo>
                  <a:lnTo>
                    <a:pt x="225981" y="35553"/>
                  </a:lnTo>
                  <a:cubicBezTo>
                    <a:pt x="227137" y="35979"/>
                    <a:pt x="228262" y="36435"/>
                    <a:pt x="229327" y="36891"/>
                  </a:cubicBezTo>
                  <a:lnTo>
                    <a:pt x="230908" y="37560"/>
                  </a:lnTo>
                  <a:lnTo>
                    <a:pt x="232398" y="38229"/>
                  </a:lnTo>
                  <a:cubicBezTo>
                    <a:pt x="233341" y="38655"/>
                    <a:pt x="234254" y="39112"/>
                    <a:pt x="235075" y="39567"/>
                  </a:cubicBezTo>
                  <a:lnTo>
                    <a:pt x="236291" y="40206"/>
                  </a:lnTo>
                  <a:cubicBezTo>
                    <a:pt x="237052" y="40632"/>
                    <a:pt x="237781" y="41058"/>
                    <a:pt x="238420" y="41484"/>
                  </a:cubicBezTo>
                  <a:lnTo>
                    <a:pt x="239789" y="42487"/>
                  </a:lnTo>
                  <a:cubicBezTo>
                    <a:pt x="240075" y="42716"/>
                    <a:pt x="240349" y="42960"/>
                    <a:pt x="240610" y="43217"/>
                  </a:cubicBezTo>
                  <a:lnTo>
                    <a:pt x="241036" y="43643"/>
                  </a:lnTo>
                  <a:cubicBezTo>
                    <a:pt x="241546" y="44127"/>
                    <a:pt x="241941" y="44719"/>
                    <a:pt x="242191" y="45377"/>
                  </a:cubicBezTo>
                  <a:cubicBezTo>
                    <a:pt x="242204" y="45518"/>
                    <a:pt x="242204" y="45661"/>
                    <a:pt x="242191" y="45802"/>
                  </a:cubicBezTo>
                  <a:lnTo>
                    <a:pt x="242191" y="45802"/>
                  </a:lnTo>
                  <a:cubicBezTo>
                    <a:pt x="242064" y="45857"/>
                    <a:pt x="241932" y="45898"/>
                    <a:pt x="241796" y="45924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1" name="任意多边形: 形状 3420"/>
            <p:cNvSpPr/>
            <p:nvPr/>
          </p:nvSpPr>
          <p:spPr>
            <a:xfrm>
              <a:off x="2776076" y="6813626"/>
              <a:ext cx="41818" cy="24513"/>
            </a:xfrm>
            <a:custGeom>
              <a:avLst/>
              <a:gdLst>
                <a:gd name="connsiteX0" fmla="*/ 41818 w 41818"/>
                <a:gd name="connsiteY0" fmla="*/ 6569 h 24513"/>
                <a:gd name="connsiteX1" fmla="*/ 41818 w 41818"/>
                <a:gd name="connsiteY1" fmla="*/ 24513 h 24513"/>
                <a:gd name="connsiteX2" fmla="*/ 13139 w 41818"/>
                <a:gd name="connsiteY2" fmla="*/ 24513 h 24513"/>
                <a:gd name="connsiteX3" fmla="*/ 1551 w 41818"/>
                <a:gd name="connsiteY3" fmla="*/ 2859 h 24513"/>
                <a:gd name="connsiteX4" fmla="*/ 1521 w 41818"/>
                <a:gd name="connsiteY4" fmla="*/ 2859 h 24513"/>
                <a:gd name="connsiteX5" fmla="*/ 1490 w 41818"/>
                <a:gd name="connsiteY5" fmla="*/ 2829 h 24513"/>
                <a:gd name="connsiteX6" fmla="*/ 0 w 41818"/>
                <a:gd name="connsiteY6" fmla="*/ 0 h 24513"/>
                <a:gd name="connsiteX7" fmla="*/ 40176 w 41818"/>
                <a:gd name="connsiteY7" fmla="*/ 6326 h 24513"/>
                <a:gd name="connsiteX8" fmla="*/ 41818 w 41818"/>
                <a:gd name="connsiteY8" fmla="*/ 6569 h 2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18" h="24513">
                  <a:moveTo>
                    <a:pt x="41818" y="6569"/>
                  </a:moveTo>
                  <a:lnTo>
                    <a:pt x="41818" y="24513"/>
                  </a:lnTo>
                  <a:lnTo>
                    <a:pt x="13139" y="24513"/>
                  </a:lnTo>
                  <a:lnTo>
                    <a:pt x="1551" y="2859"/>
                  </a:lnTo>
                  <a:lnTo>
                    <a:pt x="1521" y="2859"/>
                  </a:lnTo>
                  <a:lnTo>
                    <a:pt x="1490" y="2829"/>
                  </a:lnTo>
                  <a:lnTo>
                    <a:pt x="0" y="0"/>
                  </a:lnTo>
                  <a:lnTo>
                    <a:pt x="40176" y="6326"/>
                  </a:lnTo>
                  <a:lnTo>
                    <a:pt x="41818" y="6569"/>
                  </a:ln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2" name="任意多边形: 形状 3421"/>
            <p:cNvSpPr/>
            <p:nvPr/>
          </p:nvSpPr>
          <p:spPr>
            <a:xfrm>
              <a:off x="2685810" y="5245878"/>
              <a:ext cx="371920" cy="601227"/>
            </a:xfrm>
            <a:custGeom>
              <a:avLst/>
              <a:gdLst>
                <a:gd name="connsiteX0" fmla="*/ 371317 w 371920"/>
                <a:gd name="connsiteY0" fmla="*/ 548475 h 601227"/>
                <a:gd name="connsiteX1" fmla="*/ 369127 w 371920"/>
                <a:gd name="connsiteY1" fmla="*/ 555683 h 601227"/>
                <a:gd name="connsiteX2" fmla="*/ 89719 w 371920"/>
                <a:gd name="connsiteY2" fmla="*/ 596923 h 601227"/>
                <a:gd name="connsiteX3" fmla="*/ 39750 w 371920"/>
                <a:gd name="connsiteY3" fmla="*/ 339018 h 601227"/>
                <a:gd name="connsiteX4" fmla="*/ 0 w 371920"/>
                <a:gd name="connsiteY4" fmla="*/ 0 h 601227"/>
                <a:gd name="connsiteX5" fmla="*/ 110340 w 371920"/>
                <a:gd name="connsiteY5" fmla="*/ 83941 h 601227"/>
                <a:gd name="connsiteX6" fmla="*/ 153861 w 371920"/>
                <a:gd name="connsiteY6" fmla="*/ 477885 h 601227"/>
                <a:gd name="connsiteX7" fmla="*/ 353099 w 371920"/>
                <a:gd name="connsiteY7" fmla="*/ 487009 h 601227"/>
                <a:gd name="connsiteX8" fmla="*/ 371317 w 371920"/>
                <a:gd name="connsiteY8" fmla="*/ 548475 h 60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1920" h="601227">
                  <a:moveTo>
                    <a:pt x="371317" y="548475"/>
                  </a:moveTo>
                  <a:cubicBezTo>
                    <a:pt x="370906" y="550963"/>
                    <a:pt x="370170" y="553387"/>
                    <a:pt x="369127" y="555683"/>
                  </a:cubicBezTo>
                  <a:cubicBezTo>
                    <a:pt x="357692" y="580865"/>
                    <a:pt x="119494" y="612951"/>
                    <a:pt x="89719" y="596923"/>
                  </a:cubicBezTo>
                  <a:cubicBezTo>
                    <a:pt x="76398" y="589746"/>
                    <a:pt x="57055" y="469643"/>
                    <a:pt x="39750" y="339018"/>
                  </a:cubicBezTo>
                  <a:cubicBezTo>
                    <a:pt x="18461" y="177553"/>
                    <a:pt x="0" y="0"/>
                    <a:pt x="0" y="0"/>
                  </a:cubicBezTo>
                  <a:cubicBezTo>
                    <a:pt x="0" y="0"/>
                    <a:pt x="98874" y="31204"/>
                    <a:pt x="110340" y="83941"/>
                  </a:cubicBezTo>
                  <a:cubicBezTo>
                    <a:pt x="121806" y="136678"/>
                    <a:pt x="124087" y="461857"/>
                    <a:pt x="153861" y="477885"/>
                  </a:cubicBezTo>
                  <a:cubicBezTo>
                    <a:pt x="183636" y="493913"/>
                    <a:pt x="309608" y="480166"/>
                    <a:pt x="353099" y="487009"/>
                  </a:cubicBezTo>
                  <a:cubicBezTo>
                    <a:pt x="353099" y="486979"/>
                    <a:pt x="375879" y="523019"/>
                    <a:pt x="371317" y="548475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3" name="任意多边形: 形状 3422"/>
            <p:cNvSpPr/>
            <p:nvPr/>
          </p:nvSpPr>
          <p:spPr>
            <a:xfrm>
              <a:off x="2475471" y="4853173"/>
              <a:ext cx="284705" cy="254280"/>
            </a:xfrm>
            <a:custGeom>
              <a:avLst/>
              <a:gdLst>
                <a:gd name="connsiteX0" fmla="*/ 216817 w 284705"/>
                <a:gd name="connsiteY0" fmla="*/ 18438 h 254280"/>
                <a:gd name="connsiteX1" fmla="*/ 154165 w 284705"/>
                <a:gd name="connsiteY1" fmla="*/ 6455 h 254280"/>
                <a:gd name="connsiteX2" fmla="*/ 167365 w 284705"/>
                <a:gd name="connsiteY2" fmla="*/ 159 h 254280"/>
                <a:gd name="connsiteX3" fmla="*/ 132694 w 284705"/>
                <a:gd name="connsiteY3" fmla="*/ 9283 h 254280"/>
                <a:gd name="connsiteX4" fmla="*/ 0 w 284705"/>
                <a:gd name="connsiteY4" fmla="*/ 81880 h 254280"/>
                <a:gd name="connsiteX5" fmla="*/ 17184 w 284705"/>
                <a:gd name="connsiteY5" fmla="*/ 62659 h 254280"/>
                <a:gd name="connsiteX6" fmla="*/ 93916 w 284705"/>
                <a:gd name="connsiteY6" fmla="*/ 253259 h 254280"/>
                <a:gd name="connsiteX7" fmla="*/ 216817 w 284705"/>
                <a:gd name="connsiteY7" fmla="*/ 18438 h 25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705" h="254280">
                  <a:moveTo>
                    <a:pt x="216817" y="18438"/>
                  </a:moveTo>
                  <a:cubicBezTo>
                    <a:pt x="198326" y="3566"/>
                    <a:pt x="171440" y="5421"/>
                    <a:pt x="154165" y="6455"/>
                  </a:cubicBezTo>
                  <a:cubicBezTo>
                    <a:pt x="157956" y="3265"/>
                    <a:pt x="162500" y="1098"/>
                    <a:pt x="167365" y="159"/>
                  </a:cubicBezTo>
                  <a:cubicBezTo>
                    <a:pt x="156629" y="-1422"/>
                    <a:pt x="132694" y="9283"/>
                    <a:pt x="132694" y="9283"/>
                  </a:cubicBezTo>
                  <a:cubicBezTo>
                    <a:pt x="132694" y="9283"/>
                    <a:pt x="42001" y="-37340"/>
                    <a:pt x="0" y="81880"/>
                  </a:cubicBezTo>
                  <a:cubicBezTo>
                    <a:pt x="0" y="81880"/>
                    <a:pt x="7238" y="72756"/>
                    <a:pt x="17184" y="62659"/>
                  </a:cubicBezTo>
                  <a:cubicBezTo>
                    <a:pt x="-7147" y="131180"/>
                    <a:pt x="17427" y="234829"/>
                    <a:pt x="93916" y="253259"/>
                  </a:cubicBezTo>
                  <a:cubicBezTo>
                    <a:pt x="143612" y="265242"/>
                    <a:pt x="406535" y="170809"/>
                    <a:pt x="216817" y="18438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4" name="任意多边形: 形状 3423"/>
            <p:cNvSpPr/>
            <p:nvPr/>
          </p:nvSpPr>
          <p:spPr>
            <a:xfrm>
              <a:off x="2552318" y="5125015"/>
              <a:ext cx="140582" cy="164776"/>
            </a:xfrm>
            <a:custGeom>
              <a:avLst/>
              <a:gdLst>
                <a:gd name="connsiteX0" fmla="*/ 140578 w 140582"/>
                <a:gd name="connsiteY0" fmla="*/ 147018 h 164776"/>
                <a:gd name="connsiteX1" fmla="*/ 56212 w 140582"/>
                <a:gd name="connsiteY1" fmla="*/ 162438 h 164776"/>
                <a:gd name="connsiteX2" fmla="*/ 8 w 140582"/>
                <a:gd name="connsiteY2" fmla="*/ 108545 h 164776"/>
                <a:gd name="connsiteX3" fmla="*/ 18256 w 140582"/>
                <a:gd name="connsiteY3" fmla="*/ 0 h 164776"/>
                <a:gd name="connsiteX4" fmla="*/ 24795 w 140582"/>
                <a:gd name="connsiteY4" fmla="*/ 1277 h 164776"/>
                <a:gd name="connsiteX5" fmla="*/ 135134 w 140582"/>
                <a:gd name="connsiteY5" fmla="*/ 23145 h 164776"/>
                <a:gd name="connsiteX6" fmla="*/ 132549 w 140582"/>
                <a:gd name="connsiteY6" fmla="*/ 90571 h 164776"/>
                <a:gd name="connsiteX7" fmla="*/ 140578 w 140582"/>
                <a:gd name="connsiteY7" fmla="*/ 147018 h 16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582" h="164776">
                  <a:moveTo>
                    <a:pt x="140578" y="147018"/>
                  </a:moveTo>
                  <a:cubicBezTo>
                    <a:pt x="141095" y="147262"/>
                    <a:pt x="92647" y="172413"/>
                    <a:pt x="56212" y="162438"/>
                  </a:cubicBezTo>
                  <a:cubicBezTo>
                    <a:pt x="21936" y="153101"/>
                    <a:pt x="-479" y="108637"/>
                    <a:pt x="8" y="108545"/>
                  </a:cubicBezTo>
                  <a:cubicBezTo>
                    <a:pt x="14515" y="105504"/>
                    <a:pt x="18712" y="85705"/>
                    <a:pt x="18256" y="0"/>
                  </a:cubicBezTo>
                  <a:lnTo>
                    <a:pt x="24795" y="1277"/>
                  </a:lnTo>
                  <a:lnTo>
                    <a:pt x="135134" y="23145"/>
                  </a:lnTo>
                  <a:cubicBezTo>
                    <a:pt x="135134" y="23145"/>
                    <a:pt x="132640" y="57877"/>
                    <a:pt x="132549" y="90571"/>
                  </a:cubicBezTo>
                  <a:cubicBezTo>
                    <a:pt x="132640" y="118095"/>
                    <a:pt x="134313" y="144159"/>
                    <a:pt x="140578" y="147018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5" name="任意多边形: 形状 3424"/>
            <p:cNvSpPr/>
            <p:nvPr/>
          </p:nvSpPr>
          <p:spPr>
            <a:xfrm>
              <a:off x="2577264" y="5126353"/>
              <a:ext cx="110339" cy="89293"/>
            </a:xfrm>
            <a:custGeom>
              <a:avLst/>
              <a:gdLst>
                <a:gd name="connsiteX0" fmla="*/ 110340 w 110339"/>
                <a:gd name="connsiteY0" fmla="*/ 21867 h 89293"/>
                <a:gd name="connsiteX1" fmla="*/ 107755 w 110339"/>
                <a:gd name="connsiteY1" fmla="*/ 89294 h 89293"/>
                <a:gd name="connsiteX2" fmla="*/ 0 w 110339"/>
                <a:gd name="connsiteY2" fmla="*/ 0 h 8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39" h="89293">
                  <a:moveTo>
                    <a:pt x="110340" y="21867"/>
                  </a:moveTo>
                  <a:cubicBezTo>
                    <a:pt x="110340" y="21867"/>
                    <a:pt x="107846" y="56599"/>
                    <a:pt x="107755" y="89294"/>
                  </a:cubicBezTo>
                  <a:cubicBezTo>
                    <a:pt x="46015" y="87560"/>
                    <a:pt x="13473" y="31235"/>
                    <a:pt x="0" y="0"/>
                  </a:cubicBezTo>
                  <a:close/>
                </a:path>
              </a:pathLst>
            </a:custGeom>
            <a:solidFill>
              <a:srgbClr val="D68D5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6" name="任意多边形: 形状 3425"/>
            <p:cNvSpPr/>
            <p:nvPr/>
          </p:nvSpPr>
          <p:spPr>
            <a:xfrm>
              <a:off x="2524922" y="4887740"/>
              <a:ext cx="232308" cy="226630"/>
            </a:xfrm>
            <a:custGeom>
              <a:avLst/>
              <a:gdLst>
                <a:gd name="connsiteX0" fmla="*/ 40968 w 232308"/>
                <a:gd name="connsiteY0" fmla="*/ 226631 h 226630"/>
                <a:gd name="connsiteX1" fmla="*/ 944 w 232308"/>
                <a:gd name="connsiteY1" fmla="*/ 131863 h 226630"/>
                <a:gd name="connsiteX2" fmla="*/ 127555 w 232308"/>
                <a:gd name="connsiteY2" fmla="*/ 1633 h 226630"/>
                <a:gd name="connsiteX3" fmla="*/ 193065 w 232308"/>
                <a:gd name="connsiteY3" fmla="*/ 26389 h 226630"/>
                <a:gd name="connsiteX4" fmla="*/ 214020 w 232308"/>
                <a:gd name="connsiteY4" fmla="*/ 181193 h 226630"/>
                <a:gd name="connsiteX5" fmla="*/ 203436 w 232308"/>
                <a:gd name="connsiteY5" fmla="*/ 215287 h 22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308" h="226630">
                  <a:moveTo>
                    <a:pt x="40968" y="226631"/>
                  </a:moveTo>
                  <a:cubicBezTo>
                    <a:pt x="40968" y="226631"/>
                    <a:pt x="8608" y="175476"/>
                    <a:pt x="944" y="131863"/>
                  </a:cubicBezTo>
                  <a:cubicBezTo>
                    <a:pt x="-4591" y="100659"/>
                    <a:pt x="11315" y="-15034"/>
                    <a:pt x="127555" y="1633"/>
                  </a:cubicBezTo>
                  <a:cubicBezTo>
                    <a:pt x="150971" y="4871"/>
                    <a:pt x="173359" y="13332"/>
                    <a:pt x="193065" y="26389"/>
                  </a:cubicBezTo>
                  <a:cubicBezTo>
                    <a:pt x="218308" y="43421"/>
                    <a:pt x="254743" y="80251"/>
                    <a:pt x="214020" y="181193"/>
                  </a:cubicBezTo>
                  <a:lnTo>
                    <a:pt x="203436" y="215287"/>
                  </a:ln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7" name="任意多边形: 形状 3426"/>
            <p:cNvSpPr/>
            <p:nvPr/>
          </p:nvSpPr>
          <p:spPr>
            <a:xfrm>
              <a:off x="2560499" y="4932688"/>
              <a:ext cx="196513" cy="246499"/>
            </a:xfrm>
            <a:custGeom>
              <a:avLst/>
              <a:gdLst>
                <a:gd name="connsiteX0" fmla="*/ 147847 w 196513"/>
                <a:gd name="connsiteY0" fmla="*/ 246493 h 246499"/>
                <a:gd name="connsiteX1" fmla="*/ 1680 w 196513"/>
                <a:gd name="connsiteY1" fmla="*/ 157899 h 246499"/>
                <a:gd name="connsiteX2" fmla="*/ 75919 w 196513"/>
                <a:gd name="connsiteY2" fmla="*/ 540 h 246499"/>
                <a:gd name="connsiteX3" fmla="*/ 194774 w 196513"/>
                <a:gd name="connsiteY3" fmla="*/ 60241 h 246499"/>
                <a:gd name="connsiteX4" fmla="*/ 147847 w 196513"/>
                <a:gd name="connsiteY4" fmla="*/ 246493 h 24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513" h="246499">
                  <a:moveTo>
                    <a:pt x="147847" y="246493"/>
                  </a:moveTo>
                  <a:cubicBezTo>
                    <a:pt x="147847" y="246493"/>
                    <a:pt x="1862" y="248926"/>
                    <a:pt x="1680" y="157899"/>
                  </a:cubicBezTo>
                  <a:cubicBezTo>
                    <a:pt x="1497" y="66872"/>
                    <a:pt x="-17359" y="5832"/>
                    <a:pt x="75919" y="540"/>
                  </a:cubicBezTo>
                  <a:cubicBezTo>
                    <a:pt x="169197" y="-4752"/>
                    <a:pt x="187353" y="29859"/>
                    <a:pt x="194774" y="60241"/>
                  </a:cubicBezTo>
                  <a:cubicBezTo>
                    <a:pt x="202195" y="90624"/>
                    <a:pt x="185742" y="243543"/>
                    <a:pt x="147847" y="246493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8" name="任意多边形: 形状 3427"/>
            <p:cNvSpPr/>
            <p:nvPr/>
          </p:nvSpPr>
          <p:spPr>
            <a:xfrm>
              <a:off x="2513426" y="4912510"/>
              <a:ext cx="189414" cy="147846"/>
            </a:xfrm>
            <a:custGeom>
              <a:avLst/>
              <a:gdLst>
                <a:gd name="connsiteX0" fmla="*/ 189415 w 189414"/>
                <a:gd name="connsiteY0" fmla="*/ 18498 h 147846"/>
                <a:gd name="connsiteX1" fmla="*/ 88016 w 189414"/>
                <a:gd name="connsiteY1" fmla="*/ 141033 h 147846"/>
                <a:gd name="connsiteX2" fmla="*/ 0 w 189414"/>
                <a:gd name="connsiteY2" fmla="*/ 140395 h 147846"/>
                <a:gd name="connsiteX3" fmla="*/ 56873 w 189414"/>
                <a:gd name="connsiteY3" fmla="*/ 37689 h 147846"/>
                <a:gd name="connsiteX4" fmla="*/ 189415 w 189414"/>
                <a:gd name="connsiteY4" fmla="*/ 18498 h 14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414" h="147846">
                  <a:moveTo>
                    <a:pt x="189415" y="18498"/>
                  </a:moveTo>
                  <a:cubicBezTo>
                    <a:pt x="189415" y="18498"/>
                    <a:pt x="149299" y="125340"/>
                    <a:pt x="88016" y="141033"/>
                  </a:cubicBezTo>
                  <a:cubicBezTo>
                    <a:pt x="26733" y="156727"/>
                    <a:pt x="0" y="140395"/>
                    <a:pt x="0" y="140395"/>
                  </a:cubicBezTo>
                  <a:cubicBezTo>
                    <a:pt x="30286" y="113784"/>
                    <a:pt x="50389" y="77480"/>
                    <a:pt x="56873" y="37689"/>
                  </a:cubicBezTo>
                  <a:cubicBezTo>
                    <a:pt x="56873" y="37689"/>
                    <a:pt x="159214" y="-32323"/>
                    <a:pt x="189415" y="18498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9" name="任意多边形: 形状 3428"/>
            <p:cNvSpPr/>
            <p:nvPr/>
          </p:nvSpPr>
          <p:spPr>
            <a:xfrm>
              <a:off x="2743753" y="5367590"/>
              <a:ext cx="46012" cy="178225"/>
            </a:xfrm>
            <a:custGeom>
              <a:avLst/>
              <a:gdLst>
                <a:gd name="connsiteX0" fmla="*/ 207 w 46012"/>
                <a:gd name="connsiteY0" fmla="*/ 13080 h 178225"/>
                <a:gd name="connsiteX1" fmla="*/ 24872 w 46012"/>
                <a:gd name="connsiteY1" fmla="*/ 4139 h 178225"/>
                <a:gd name="connsiteX2" fmla="*/ 40930 w 46012"/>
                <a:gd name="connsiteY2" fmla="*/ 60647 h 178225"/>
                <a:gd name="connsiteX3" fmla="*/ 40930 w 46012"/>
                <a:gd name="connsiteY3" fmla="*/ 178225 h 17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12" h="178225">
                  <a:moveTo>
                    <a:pt x="207" y="13080"/>
                  </a:moveTo>
                  <a:cubicBezTo>
                    <a:pt x="-2348" y="2709"/>
                    <a:pt x="19519" y="-5168"/>
                    <a:pt x="24872" y="4139"/>
                  </a:cubicBezTo>
                  <a:cubicBezTo>
                    <a:pt x="34908" y="21444"/>
                    <a:pt x="37037" y="43251"/>
                    <a:pt x="40930" y="60647"/>
                  </a:cubicBezTo>
                  <a:cubicBezTo>
                    <a:pt x="52366" y="110282"/>
                    <a:pt x="40930" y="178225"/>
                    <a:pt x="40930" y="178225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0" name="任意多边形: 形状 3429"/>
            <p:cNvSpPr/>
            <p:nvPr/>
          </p:nvSpPr>
          <p:spPr>
            <a:xfrm>
              <a:off x="2692926" y="4922269"/>
              <a:ext cx="73956" cy="133717"/>
            </a:xfrm>
            <a:custGeom>
              <a:avLst/>
              <a:gdLst>
                <a:gd name="connsiteX0" fmla="*/ 0 w 73956"/>
                <a:gd name="connsiteY0" fmla="*/ 17407 h 133717"/>
                <a:gd name="connsiteX1" fmla="*/ 37135 w 73956"/>
                <a:gd name="connsiteY1" fmla="*/ 64427 h 133717"/>
                <a:gd name="connsiteX2" fmla="*/ 61618 w 73956"/>
                <a:gd name="connsiteY2" fmla="*/ 133678 h 133717"/>
                <a:gd name="connsiteX3" fmla="*/ 57877 w 73956"/>
                <a:gd name="connsiteY3" fmla="*/ 20054 h 133717"/>
                <a:gd name="connsiteX4" fmla="*/ 0 w 73956"/>
                <a:gd name="connsiteY4" fmla="*/ 17407 h 13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956" h="133717">
                  <a:moveTo>
                    <a:pt x="0" y="17407"/>
                  </a:moveTo>
                  <a:cubicBezTo>
                    <a:pt x="0" y="17407"/>
                    <a:pt x="29866" y="41252"/>
                    <a:pt x="37135" y="64427"/>
                  </a:cubicBezTo>
                  <a:cubicBezTo>
                    <a:pt x="44404" y="87602"/>
                    <a:pt x="47688" y="135290"/>
                    <a:pt x="61618" y="133678"/>
                  </a:cubicBezTo>
                  <a:cubicBezTo>
                    <a:pt x="61618" y="133678"/>
                    <a:pt x="91727" y="61112"/>
                    <a:pt x="57877" y="20054"/>
                  </a:cubicBezTo>
                  <a:cubicBezTo>
                    <a:pt x="21959" y="-23468"/>
                    <a:pt x="0" y="17407"/>
                    <a:pt x="0" y="17407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1" name="任意多边形: 形状 3430"/>
            <p:cNvSpPr/>
            <p:nvPr/>
          </p:nvSpPr>
          <p:spPr>
            <a:xfrm>
              <a:off x="2675773" y="5116638"/>
              <a:ext cx="54883" cy="17355"/>
            </a:xfrm>
            <a:custGeom>
              <a:avLst/>
              <a:gdLst>
                <a:gd name="connsiteX0" fmla="*/ 0 w 54883"/>
                <a:gd name="connsiteY0" fmla="*/ 7404 h 17355"/>
                <a:gd name="connsiteX1" fmla="*/ 31478 w 54883"/>
                <a:gd name="connsiteY1" fmla="*/ 17167 h 17355"/>
                <a:gd name="connsiteX2" fmla="*/ 54866 w 54883"/>
                <a:gd name="connsiteY2" fmla="*/ 2964 h 17355"/>
                <a:gd name="connsiteX3" fmla="*/ 0 w 54883"/>
                <a:gd name="connsiteY3" fmla="*/ 7404 h 1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83" h="17355">
                  <a:moveTo>
                    <a:pt x="0" y="7404"/>
                  </a:moveTo>
                  <a:cubicBezTo>
                    <a:pt x="0" y="7404"/>
                    <a:pt x="2707" y="18961"/>
                    <a:pt x="31478" y="17167"/>
                  </a:cubicBezTo>
                  <a:cubicBezTo>
                    <a:pt x="31478" y="17167"/>
                    <a:pt x="55626" y="15677"/>
                    <a:pt x="54866" y="2964"/>
                  </a:cubicBezTo>
                  <a:cubicBezTo>
                    <a:pt x="54866" y="2964"/>
                    <a:pt x="31448" y="-6069"/>
                    <a:pt x="0" y="7404"/>
                  </a:cubicBezTo>
                  <a:close/>
                </a:path>
              </a:pathLst>
            </a:custGeom>
            <a:solidFill>
              <a:srgbClr val="FFFFF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2" name="任意多边形: 形状 3431"/>
            <p:cNvSpPr/>
            <p:nvPr/>
          </p:nvSpPr>
          <p:spPr>
            <a:xfrm>
              <a:off x="2749803" y="5552688"/>
              <a:ext cx="307323" cy="294416"/>
            </a:xfrm>
            <a:custGeom>
              <a:avLst/>
              <a:gdLst>
                <a:gd name="connsiteX0" fmla="*/ 307323 w 307323"/>
                <a:gd name="connsiteY0" fmla="*/ 241665 h 294416"/>
                <a:gd name="connsiteX1" fmla="*/ 305134 w 307323"/>
                <a:gd name="connsiteY1" fmla="*/ 248872 h 294416"/>
                <a:gd name="connsiteX2" fmla="*/ 25726 w 307323"/>
                <a:gd name="connsiteY2" fmla="*/ 290113 h 294416"/>
                <a:gd name="connsiteX3" fmla="*/ 5866 w 307323"/>
                <a:gd name="connsiteY3" fmla="*/ 0 h 294416"/>
                <a:gd name="connsiteX4" fmla="*/ 71498 w 307323"/>
                <a:gd name="connsiteY4" fmla="*/ 240478 h 294416"/>
                <a:gd name="connsiteX5" fmla="*/ 307323 w 307323"/>
                <a:gd name="connsiteY5" fmla="*/ 241665 h 29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323" h="294416">
                  <a:moveTo>
                    <a:pt x="307323" y="241665"/>
                  </a:moveTo>
                  <a:cubicBezTo>
                    <a:pt x="306913" y="244153"/>
                    <a:pt x="306177" y="246576"/>
                    <a:pt x="305134" y="248872"/>
                  </a:cubicBezTo>
                  <a:cubicBezTo>
                    <a:pt x="293698" y="274055"/>
                    <a:pt x="55501" y="306141"/>
                    <a:pt x="25726" y="290113"/>
                  </a:cubicBezTo>
                  <a:cubicBezTo>
                    <a:pt x="12405" y="282936"/>
                    <a:pt x="-10953" y="133606"/>
                    <a:pt x="5866" y="0"/>
                  </a:cubicBezTo>
                  <a:cubicBezTo>
                    <a:pt x="23840" y="76398"/>
                    <a:pt x="29345" y="233088"/>
                    <a:pt x="71498" y="240478"/>
                  </a:cubicBezTo>
                  <a:cubicBezTo>
                    <a:pt x="119338" y="248842"/>
                    <a:pt x="244854" y="232875"/>
                    <a:pt x="307323" y="241665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3" name="任意多边形: 形状 3432"/>
            <p:cNvSpPr/>
            <p:nvPr/>
          </p:nvSpPr>
          <p:spPr>
            <a:xfrm>
              <a:off x="2304915" y="5233616"/>
              <a:ext cx="490769" cy="803923"/>
            </a:xfrm>
            <a:custGeom>
              <a:avLst/>
              <a:gdLst>
                <a:gd name="connsiteX0" fmla="*/ 488590 w 490769"/>
                <a:gd name="connsiteY0" fmla="*/ 318221 h 803923"/>
                <a:gd name="connsiteX1" fmla="*/ 448170 w 490769"/>
                <a:gd name="connsiteY1" fmla="*/ 675517 h 803923"/>
                <a:gd name="connsiteX2" fmla="*/ 420798 w 490769"/>
                <a:gd name="connsiteY2" fmla="*/ 687682 h 803923"/>
                <a:gd name="connsiteX3" fmla="*/ 287162 w 490769"/>
                <a:gd name="connsiteY3" fmla="*/ 725456 h 803923"/>
                <a:gd name="connsiteX4" fmla="*/ 123873 w 490769"/>
                <a:gd name="connsiteY4" fmla="*/ 790175 h 803923"/>
                <a:gd name="connsiteX5" fmla="*/ 67577 w 490769"/>
                <a:gd name="connsiteY5" fmla="*/ 802827 h 803923"/>
                <a:gd name="connsiteX6" fmla="*/ 3162 w 490769"/>
                <a:gd name="connsiteY6" fmla="*/ 779105 h 803923"/>
                <a:gd name="connsiteX7" fmla="*/ 62711 w 490769"/>
                <a:gd name="connsiteY7" fmla="*/ 431571 h 803923"/>
                <a:gd name="connsiteX8" fmla="*/ 62042 w 490769"/>
                <a:gd name="connsiteY8" fmla="*/ 428530 h 803923"/>
                <a:gd name="connsiteX9" fmla="*/ 60673 w 490769"/>
                <a:gd name="connsiteY9" fmla="*/ 394254 h 803923"/>
                <a:gd name="connsiteX10" fmla="*/ 148446 w 490769"/>
                <a:gd name="connsiteY10" fmla="*/ 156847 h 803923"/>
                <a:gd name="connsiteX11" fmla="*/ 247412 w 490769"/>
                <a:gd name="connsiteY11" fmla="*/ 67 h 803923"/>
                <a:gd name="connsiteX12" fmla="*/ 380896 w 490769"/>
                <a:gd name="connsiteY12" fmla="*/ 12232 h 803923"/>
                <a:gd name="connsiteX13" fmla="*/ 488590 w 490769"/>
                <a:gd name="connsiteY13" fmla="*/ 318221 h 80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0769" h="803923">
                  <a:moveTo>
                    <a:pt x="488590" y="318221"/>
                  </a:moveTo>
                  <a:cubicBezTo>
                    <a:pt x="429375" y="603620"/>
                    <a:pt x="478918" y="647446"/>
                    <a:pt x="448170" y="675517"/>
                  </a:cubicBezTo>
                  <a:cubicBezTo>
                    <a:pt x="448170" y="675517"/>
                    <a:pt x="420798" y="687378"/>
                    <a:pt x="420798" y="687682"/>
                  </a:cubicBezTo>
                  <a:cubicBezTo>
                    <a:pt x="388742" y="715480"/>
                    <a:pt x="387952" y="681782"/>
                    <a:pt x="287162" y="725456"/>
                  </a:cubicBezTo>
                  <a:cubicBezTo>
                    <a:pt x="239170" y="746289"/>
                    <a:pt x="177674" y="773874"/>
                    <a:pt x="123873" y="790175"/>
                  </a:cubicBezTo>
                  <a:cubicBezTo>
                    <a:pt x="105505" y="796001"/>
                    <a:pt x="86671" y="800234"/>
                    <a:pt x="67577" y="802827"/>
                  </a:cubicBezTo>
                  <a:cubicBezTo>
                    <a:pt x="35218" y="806629"/>
                    <a:pt x="11039" y="800972"/>
                    <a:pt x="3162" y="779105"/>
                  </a:cubicBezTo>
                  <a:cubicBezTo>
                    <a:pt x="-19739" y="715541"/>
                    <a:pt x="90205" y="546747"/>
                    <a:pt x="62711" y="431571"/>
                  </a:cubicBezTo>
                  <a:cubicBezTo>
                    <a:pt x="62468" y="430598"/>
                    <a:pt x="62255" y="429564"/>
                    <a:pt x="62042" y="428530"/>
                  </a:cubicBezTo>
                  <a:cubicBezTo>
                    <a:pt x="60049" y="417218"/>
                    <a:pt x="59589" y="405689"/>
                    <a:pt x="60673" y="394254"/>
                  </a:cubicBezTo>
                  <a:cubicBezTo>
                    <a:pt x="65813" y="329991"/>
                    <a:pt x="106294" y="236591"/>
                    <a:pt x="148446" y="156847"/>
                  </a:cubicBezTo>
                  <a:cubicBezTo>
                    <a:pt x="194888" y="68862"/>
                    <a:pt x="243063" y="-2488"/>
                    <a:pt x="247412" y="67"/>
                  </a:cubicBezTo>
                  <a:cubicBezTo>
                    <a:pt x="369856" y="72754"/>
                    <a:pt x="380896" y="12232"/>
                    <a:pt x="380896" y="12232"/>
                  </a:cubicBezTo>
                  <a:cubicBezTo>
                    <a:pt x="380896" y="12232"/>
                    <a:pt x="508875" y="220898"/>
                    <a:pt x="488590" y="318221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4" name="任意多边形: 形状 3433"/>
            <p:cNvSpPr/>
            <p:nvPr/>
          </p:nvSpPr>
          <p:spPr>
            <a:xfrm>
              <a:off x="2304883" y="5448918"/>
              <a:ext cx="430530" cy="588561"/>
            </a:xfrm>
            <a:custGeom>
              <a:avLst/>
              <a:gdLst>
                <a:gd name="connsiteX0" fmla="*/ 430531 w 430530"/>
                <a:gd name="connsiteY0" fmla="*/ 468305 h 588561"/>
                <a:gd name="connsiteX1" fmla="*/ 430531 w 430530"/>
                <a:gd name="connsiteY1" fmla="*/ 468305 h 588561"/>
                <a:gd name="connsiteX2" fmla="*/ 287162 w 430530"/>
                <a:gd name="connsiteY2" fmla="*/ 510093 h 588561"/>
                <a:gd name="connsiteX3" fmla="*/ 123873 w 430530"/>
                <a:gd name="connsiteY3" fmla="*/ 574813 h 588561"/>
                <a:gd name="connsiteX4" fmla="*/ 67577 w 430530"/>
                <a:gd name="connsiteY4" fmla="*/ 587465 h 588561"/>
                <a:gd name="connsiteX5" fmla="*/ 3162 w 430530"/>
                <a:gd name="connsiteY5" fmla="*/ 563742 h 588561"/>
                <a:gd name="connsiteX6" fmla="*/ 62711 w 430530"/>
                <a:gd name="connsiteY6" fmla="*/ 216209 h 588561"/>
                <a:gd name="connsiteX7" fmla="*/ 62042 w 430530"/>
                <a:gd name="connsiteY7" fmla="*/ 213167 h 588561"/>
                <a:gd name="connsiteX8" fmla="*/ 60704 w 430530"/>
                <a:gd name="connsiteY8" fmla="*/ 178952 h 588561"/>
                <a:gd name="connsiteX9" fmla="*/ 143094 w 430530"/>
                <a:gd name="connsiteY9" fmla="*/ 0 h 588561"/>
                <a:gd name="connsiteX10" fmla="*/ 326334 w 430530"/>
                <a:gd name="connsiteY10" fmla="*/ 279408 h 588561"/>
                <a:gd name="connsiteX11" fmla="*/ 430531 w 430530"/>
                <a:gd name="connsiteY11" fmla="*/ 468305 h 588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0530" h="588561">
                  <a:moveTo>
                    <a:pt x="430531" y="468305"/>
                  </a:moveTo>
                  <a:lnTo>
                    <a:pt x="430531" y="468305"/>
                  </a:lnTo>
                  <a:cubicBezTo>
                    <a:pt x="398475" y="496103"/>
                    <a:pt x="387952" y="466420"/>
                    <a:pt x="287162" y="510093"/>
                  </a:cubicBezTo>
                  <a:cubicBezTo>
                    <a:pt x="239170" y="530926"/>
                    <a:pt x="177674" y="558511"/>
                    <a:pt x="123873" y="574813"/>
                  </a:cubicBezTo>
                  <a:cubicBezTo>
                    <a:pt x="96501" y="579588"/>
                    <a:pt x="75941" y="583937"/>
                    <a:pt x="67577" y="587465"/>
                  </a:cubicBezTo>
                  <a:cubicBezTo>
                    <a:pt x="35218" y="591266"/>
                    <a:pt x="11039" y="585610"/>
                    <a:pt x="3162" y="563742"/>
                  </a:cubicBezTo>
                  <a:cubicBezTo>
                    <a:pt x="-19739" y="500178"/>
                    <a:pt x="90205" y="331384"/>
                    <a:pt x="62711" y="216209"/>
                  </a:cubicBezTo>
                  <a:cubicBezTo>
                    <a:pt x="62468" y="215235"/>
                    <a:pt x="62255" y="214202"/>
                    <a:pt x="62042" y="213167"/>
                  </a:cubicBezTo>
                  <a:cubicBezTo>
                    <a:pt x="59771" y="201907"/>
                    <a:pt x="59319" y="190356"/>
                    <a:pt x="60704" y="178952"/>
                  </a:cubicBezTo>
                  <a:cubicBezTo>
                    <a:pt x="66513" y="130139"/>
                    <a:pt x="102431" y="77159"/>
                    <a:pt x="143094" y="0"/>
                  </a:cubicBezTo>
                  <a:cubicBezTo>
                    <a:pt x="170466" y="28741"/>
                    <a:pt x="374661" y="-4592"/>
                    <a:pt x="326334" y="279408"/>
                  </a:cubicBezTo>
                  <a:cubicBezTo>
                    <a:pt x="311523" y="366420"/>
                    <a:pt x="417818" y="400757"/>
                    <a:pt x="430531" y="468305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5" name="任意多边形: 形状 3434"/>
            <p:cNvSpPr/>
            <p:nvPr/>
          </p:nvSpPr>
          <p:spPr>
            <a:xfrm>
              <a:off x="3069991" y="5732614"/>
              <a:ext cx="95650" cy="72798"/>
            </a:xfrm>
            <a:custGeom>
              <a:avLst/>
              <a:gdLst>
                <a:gd name="connsiteX0" fmla="*/ 11618 w 95650"/>
                <a:gd name="connsiteY0" fmla="*/ 56447 h 72798"/>
                <a:gd name="connsiteX1" fmla="*/ 11618 w 95650"/>
                <a:gd name="connsiteY1" fmla="*/ 56447 h 72798"/>
                <a:gd name="connsiteX2" fmla="*/ 79300 w 95650"/>
                <a:gd name="connsiteY2" fmla="*/ 60906 h 72798"/>
                <a:gd name="connsiteX3" fmla="*/ 95650 w 95650"/>
                <a:gd name="connsiteY3" fmla="*/ 24787 h 72798"/>
                <a:gd name="connsiteX4" fmla="*/ 95650 w 95650"/>
                <a:gd name="connsiteY4" fmla="*/ 6083 h 72798"/>
                <a:gd name="connsiteX5" fmla="*/ 95255 w 95650"/>
                <a:gd name="connsiteY5" fmla="*/ 0 h 72798"/>
                <a:gd name="connsiteX6" fmla="*/ 0 w 95650"/>
                <a:gd name="connsiteY6" fmla="*/ 0 h 72798"/>
                <a:gd name="connsiteX7" fmla="*/ 2129 w 95650"/>
                <a:gd name="connsiteY7" fmla="*/ 35553 h 72798"/>
                <a:gd name="connsiteX8" fmla="*/ 11618 w 95650"/>
                <a:gd name="connsiteY8" fmla="*/ 56447 h 7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650" h="72798">
                  <a:moveTo>
                    <a:pt x="11618" y="56447"/>
                  </a:moveTo>
                  <a:lnTo>
                    <a:pt x="11618" y="56447"/>
                  </a:lnTo>
                  <a:cubicBezTo>
                    <a:pt x="29076" y="76368"/>
                    <a:pt x="59378" y="78365"/>
                    <a:pt x="79300" y="60906"/>
                  </a:cubicBezTo>
                  <a:cubicBezTo>
                    <a:pt x="89704" y="51788"/>
                    <a:pt x="95664" y="38621"/>
                    <a:pt x="95650" y="24787"/>
                  </a:cubicBezTo>
                  <a:lnTo>
                    <a:pt x="95650" y="6083"/>
                  </a:lnTo>
                  <a:cubicBezTo>
                    <a:pt x="95644" y="4049"/>
                    <a:pt x="95512" y="2017"/>
                    <a:pt x="95255" y="0"/>
                  </a:cubicBezTo>
                  <a:lnTo>
                    <a:pt x="0" y="0"/>
                  </a:lnTo>
                  <a:cubicBezTo>
                    <a:pt x="74" y="11881"/>
                    <a:pt x="785" y="23749"/>
                    <a:pt x="2129" y="35553"/>
                  </a:cubicBezTo>
                  <a:cubicBezTo>
                    <a:pt x="3390" y="43234"/>
                    <a:pt x="6664" y="50443"/>
                    <a:pt x="11618" y="56447"/>
                  </a:cubicBez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6" name="任意多边形: 形状 3435"/>
            <p:cNvSpPr/>
            <p:nvPr/>
          </p:nvSpPr>
          <p:spPr>
            <a:xfrm>
              <a:off x="3103385" y="5732796"/>
              <a:ext cx="54440" cy="72809"/>
            </a:xfrm>
            <a:custGeom>
              <a:avLst/>
              <a:gdLst>
                <a:gd name="connsiteX0" fmla="*/ 54044 w 54440"/>
                <a:gd name="connsiteY0" fmla="*/ 0 h 72809"/>
                <a:gd name="connsiteX1" fmla="*/ 41149 w 54440"/>
                <a:gd name="connsiteY1" fmla="*/ 0 h 72809"/>
                <a:gd name="connsiteX2" fmla="*/ 41545 w 54440"/>
                <a:gd name="connsiteY2" fmla="*/ 6083 h 72809"/>
                <a:gd name="connsiteX3" fmla="*/ 41545 w 54440"/>
                <a:gd name="connsiteY3" fmla="*/ 24787 h 72809"/>
                <a:gd name="connsiteX4" fmla="*/ 0 w 54440"/>
                <a:gd name="connsiteY4" fmla="*/ 72354 h 72809"/>
                <a:gd name="connsiteX5" fmla="*/ 6448 w 54440"/>
                <a:gd name="connsiteY5" fmla="*/ 72810 h 72809"/>
                <a:gd name="connsiteX6" fmla="*/ 54440 w 54440"/>
                <a:gd name="connsiteY6" fmla="*/ 24787 h 72809"/>
                <a:gd name="connsiteX7" fmla="*/ 54440 w 54440"/>
                <a:gd name="connsiteY7" fmla="*/ 6083 h 72809"/>
                <a:gd name="connsiteX8" fmla="*/ 54044 w 54440"/>
                <a:gd name="connsiteY8" fmla="*/ 0 h 72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40" h="72809">
                  <a:moveTo>
                    <a:pt x="54044" y="0"/>
                  </a:moveTo>
                  <a:lnTo>
                    <a:pt x="41149" y="0"/>
                  </a:lnTo>
                  <a:cubicBezTo>
                    <a:pt x="41407" y="2017"/>
                    <a:pt x="41539" y="4049"/>
                    <a:pt x="41545" y="6083"/>
                  </a:cubicBezTo>
                  <a:lnTo>
                    <a:pt x="41545" y="24787"/>
                  </a:lnTo>
                  <a:cubicBezTo>
                    <a:pt x="41470" y="48774"/>
                    <a:pt x="23759" y="69052"/>
                    <a:pt x="0" y="72354"/>
                  </a:cubicBezTo>
                  <a:cubicBezTo>
                    <a:pt x="2135" y="72660"/>
                    <a:pt x="4290" y="72812"/>
                    <a:pt x="6448" y="72810"/>
                  </a:cubicBezTo>
                  <a:cubicBezTo>
                    <a:pt x="32930" y="72726"/>
                    <a:pt x="54373" y="51270"/>
                    <a:pt x="54440" y="24787"/>
                  </a:cubicBezTo>
                  <a:lnTo>
                    <a:pt x="54440" y="6083"/>
                  </a:lnTo>
                  <a:cubicBezTo>
                    <a:pt x="54450" y="4048"/>
                    <a:pt x="54317" y="2016"/>
                    <a:pt x="54044" y="0"/>
                  </a:cubicBez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7" name="任意多边形: 形状 3436"/>
            <p:cNvSpPr/>
            <p:nvPr/>
          </p:nvSpPr>
          <p:spPr>
            <a:xfrm rot="10800000">
              <a:off x="3098032" y="5801348"/>
              <a:ext cx="39202" cy="5869"/>
            </a:xfrm>
            <a:custGeom>
              <a:avLst/>
              <a:gdLst>
                <a:gd name="connsiteX0" fmla="*/ -181 w 39202"/>
                <a:gd name="connsiteY0" fmla="*/ -254 h 5869"/>
                <a:gd name="connsiteX1" fmla="*/ 39022 w 39202"/>
                <a:gd name="connsiteY1" fmla="*/ -254 h 5869"/>
                <a:gd name="connsiteX2" fmla="*/ 39022 w 39202"/>
                <a:gd name="connsiteY2" fmla="*/ 5615 h 5869"/>
                <a:gd name="connsiteX3" fmla="*/ -181 w 39202"/>
                <a:gd name="connsiteY3" fmla="*/ 5615 h 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02" h="5869">
                  <a:moveTo>
                    <a:pt x="-181" y="-254"/>
                  </a:moveTo>
                  <a:lnTo>
                    <a:pt x="39022" y="-254"/>
                  </a:lnTo>
                  <a:lnTo>
                    <a:pt x="39022" y="5615"/>
                  </a:lnTo>
                  <a:lnTo>
                    <a:pt x="-181" y="5615"/>
                  </a:ln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8" name="任意多边形: 形状 3437"/>
            <p:cNvSpPr/>
            <p:nvPr/>
          </p:nvSpPr>
          <p:spPr>
            <a:xfrm>
              <a:off x="2705857" y="5926230"/>
              <a:ext cx="143578" cy="56654"/>
            </a:xfrm>
            <a:custGeom>
              <a:avLst/>
              <a:gdLst>
                <a:gd name="connsiteX0" fmla="*/ 19642 w 143578"/>
                <a:gd name="connsiteY0" fmla="*/ 5500 h 56654"/>
                <a:gd name="connsiteX1" fmla="*/ 85304 w 143578"/>
                <a:gd name="connsiteY1" fmla="*/ 3219 h 56654"/>
                <a:gd name="connsiteX2" fmla="*/ 143333 w 143578"/>
                <a:gd name="connsiteY2" fmla="*/ 44429 h 56654"/>
                <a:gd name="connsiteX3" fmla="*/ 70037 w 143578"/>
                <a:gd name="connsiteY3" fmla="*/ 50512 h 56654"/>
                <a:gd name="connsiteX4" fmla="*/ 8966 w 143578"/>
                <a:gd name="connsiteY4" fmla="*/ 45159 h 56654"/>
                <a:gd name="connsiteX5" fmla="*/ 19642 w 143578"/>
                <a:gd name="connsiteY5" fmla="*/ 5500 h 5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578" h="56654">
                  <a:moveTo>
                    <a:pt x="19642" y="5500"/>
                  </a:moveTo>
                  <a:cubicBezTo>
                    <a:pt x="19642" y="5500"/>
                    <a:pt x="64684" y="-5175"/>
                    <a:pt x="85304" y="3219"/>
                  </a:cubicBezTo>
                  <a:cubicBezTo>
                    <a:pt x="105924" y="11613"/>
                    <a:pt x="147134" y="32994"/>
                    <a:pt x="143333" y="44429"/>
                  </a:cubicBezTo>
                  <a:cubicBezTo>
                    <a:pt x="139531" y="55865"/>
                    <a:pt x="90657" y="62008"/>
                    <a:pt x="70037" y="50512"/>
                  </a:cubicBezTo>
                  <a:cubicBezTo>
                    <a:pt x="49416" y="39016"/>
                    <a:pt x="34149" y="53553"/>
                    <a:pt x="8966" y="45159"/>
                  </a:cubicBezTo>
                  <a:cubicBezTo>
                    <a:pt x="-16216" y="36765"/>
                    <a:pt x="19642" y="5500"/>
                    <a:pt x="19642" y="5500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9" name="任意多边形: 形状 3438"/>
            <p:cNvSpPr/>
            <p:nvPr/>
          </p:nvSpPr>
          <p:spPr>
            <a:xfrm>
              <a:off x="2339058" y="5233621"/>
              <a:ext cx="402158" cy="733114"/>
            </a:xfrm>
            <a:custGeom>
              <a:avLst/>
              <a:gdLst>
                <a:gd name="connsiteX0" fmla="*/ 213267 w 402158"/>
                <a:gd name="connsiteY0" fmla="*/ 0 h 733114"/>
                <a:gd name="connsiteX1" fmla="*/ 17344 w 402158"/>
                <a:gd name="connsiteY1" fmla="*/ 82390 h 733114"/>
                <a:gd name="connsiteX2" fmla="*/ 40245 w 402158"/>
                <a:gd name="connsiteY2" fmla="*/ 529010 h 733114"/>
                <a:gd name="connsiteX3" fmla="*/ 358612 w 402158"/>
                <a:gd name="connsiteY3" fmla="*/ 732780 h 733114"/>
                <a:gd name="connsiteX4" fmla="*/ 402103 w 402158"/>
                <a:gd name="connsiteY4" fmla="*/ 690414 h 733114"/>
                <a:gd name="connsiteX5" fmla="*/ 143316 w 402158"/>
                <a:gd name="connsiteY5" fmla="*/ 454558 h 733114"/>
                <a:gd name="connsiteX6" fmla="*/ 213267 w 402158"/>
                <a:gd name="connsiteY6" fmla="*/ 0 h 73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158" h="733114">
                  <a:moveTo>
                    <a:pt x="213267" y="0"/>
                  </a:moveTo>
                  <a:cubicBezTo>
                    <a:pt x="213267" y="0"/>
                    <a:pt x="47119" y="2220"/>
                    <a:pt x="17344" y="82390"/>
                  </a:cubicBezTo>
                  <a:cubicBezTo>
                    <a:pt x="-12431" y="162560"/>
                    <a:pt x="-3276" y="444309"/>
                    <a:pt x="40245" y="529010"/>
                  </a:cubicBezTo>
                  <a:cubicBezTo>
                    <a:pt x="83767" y="613711"/>
                    <a:pt x="331119" y="728279"/>
                    <a:pt x="358612" y="732780"/>
                  </a:cubicBezTo>
                  <a:cubicBezTo>
                    <a:pt x="386106" y="737281"/>
                    <a:pt x="403259" y="695006"/>
                    <a:pt x="402103" y="690414"/>
                  </a:cubicBezTo>
                  <a:cubicBezTo>
                    <a:pt x="400948" y="685822"/>
                    <a:pt x="142160" y="476365"/>
                    <a:pt x="143316" y="454558"/>
                  </a:cubicBezTo>
                  <a:cubicBezTo>
                    <a:pt x="144472" y="432752"/>
                    <a:pt x="213267" y="0"/>
                    <a:pt x="213267" y="0"/>
                  </a:cubicBezTo>
                  <a:close/>
                </a:path>
              </a:pathLst>
            </a:custGeom>
            <a:solidFill>
              <a:srgbClr val="EE9849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0" name="任意多边形: 形状 3439"/>
            <p:cNvSpPr/>
            <p:nvPr/>
          </p:nvSpPr>
          <p:spPr>
            <a:xfrm>
              <a:off x="3656712" y="5493926"/>
              <a:ext cx="150420" cy="111963"/>
            </a:xfrm>
            <a:custGeom>
              <a:avLst/>
              <a:gdLst>
                <a:gd name="connsiteX0" fmla="*/ 149982 w 150420"/>
                <a:gd name="connsiteY0" fmla="*/ 72387 h 111963"/>
                <a:gd name="connsiteX1" fmla="*/ 98279 w 150420"/>
                <a:gd name="connsiteY1" fmla="*/ 14876 h 111963"/>
                <a:gd name="connsiteX2" fmla="*/ 46759 w 150420"/>
                <a:gd name="connsiteY2" fmla="*/ 277 h 111963"/>
                <a:gd name="connsiteX3" fmla="*/ 49344 w 150420"/>
                <a:gd name="connsiteY3" fmla="*/ 9918 h 111963"/>
                <a:gd name="connsiteX4" fmla="*/ 70633 w 150420"/>
                <a:gd name="connsiteY4" fmla="*/ 26615 h 111963"/>
                <a:gd name="connsiteX5" fmla="*/ 2507 w 150420"/>
                <a:gd name="connsiteY5" fmla="*/ 8975 h 111963"/>
                <a:gd name="connsiteX6" fmla="*/ 29210 w 150420"/>
                <a:gd name="connsiteY6" fmla="*/ 77040 h 111963"/>
                <a:gd name="connsiteX7" fmla="*/ 121180 w 150420"/>
                <a:gd name="connsiteY7" fmla="*/ 106724 h 111963"/>
                <a:gd name="connsiteX8" fmla="*/ 149982 w 150420"/>
                <a:gd name="connsiteY8" fmla="*/ 72387 h 11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420" h="111963">
                  <a:moveTo>
                    <a:pt x="149982" y="72387"/>
                  </a:moveTo>
                  <a:cubicBezTo>
                    <a:pt x="149982" y="72387"/>
                    <a:pt x="107403" y="20958"/>
                    <a:pt x="98279" y="14876"/>
                  </a:cubicBezTo>
                  <a:cubicBezTo>
                    <a:pt x="89155" y="8793"/>
                    <a:pt x="49070" y="-1852"/>
                    <a:pt x="46759" y="277"/>
                  </a:cubicBezTo>
                  <a:cubicBezTo>
                    <a:pt x="44447" y="2406"/>
                    <a:pt x="44387" y="5539"/>
                    <a:pt x="49344" y="9918"/>
                  </a:cubicBezTo>
                  <a:cubicBezTo>
                    <a:pt x="54301" y="14298"/>
                    <a:pt x="73249" y="25368"/>
                    <a:pt x="70633" y="26615"/>
                  </a:cubicBezTo>
                  <a:cubicBezTo>
                    <a:pt x="68018" y="27862"/>
                    <a:pt x="10749" y="-757"/>
                    <a:pt x="2507" y="8975"/>
                  </a:cubicBezTo>
                  <a:cubicBezTo>
                    <a:pt x="-5735" y="18708"/>
                    <a:pt x="7161" y="58093"/>
                    <a:pt x="29210" y="77040"/>
                  </a:cubicBezTo>
                  <a:cubicBezTo>
                    <a:pt x="51260" y="95988"/>
                    <a:pt x="117044" y="104078"/>
                    <a:pt x="121180" y="106724"/>
                  </a:cubicBezTo>
                  <a:cubicBezTo>
                    <a:pt x="156277" y="129139"/>
                    <a:pt x="149982" y="72387"/>
                    <a:pt x="149982" y="72387"/>
                  </a:cubicBezTo>
                  <a:close/>
                </a:path>
              </a:pathLst>
            </a:custGeom>
            <a:solidFill>
              <a:srgbClr val="ED975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1" name="任意多边形: 形状 3440"/>
            <p:cNvSpPr/>
            <p:nvPr/>
          </p:nvSpPr>
          <p:spPr>
            <a:xfrm>
              <a:off x="3962189" y="6600368"/>
              <a:ext cx="242313" cy="237599"/>
            </a:xfrm>
            <a:custGeom>
              <a:avLst/>
              <a:gdLst>
                <a:gd name="connsiteX0" fmla="*/ 242312 w 242313"/>
                <a:gd name="connsiteY0" fmla="*/ 199390 h 237599"/>
                <a:gd name="connsiteX1" fmla="*/ 230481 w 242313"/>
                <a:gd name="connsiteY1" fmla="*/ 217881 h 237599"/>
                <a:gd name="connsiteX2" fmla="*/ 230482 w 242313"/>
                <a:gd name="connsiteY2" fmla="*/ 217881 h 237599"/>
                <a:gd name="connsiteX3" fmla="*/ 166249 w 242313"/>
                <a:gd name="connsiteY3" fmla="*/ 224876 h 237599"/>
                <a:gd name="connsiteX4" fmla="*/ 157125 w 242313"/>
                <a:gd name="connsiteY4" fmla="*/ 224633 h 237599"/>
                <a:gd name="connsiteX5" fmla="*/ 153384 w 242313"/>
                <a:gd name="connsiteY5" fmla="*/ 224633 h 237599"/>
                <a:gd name="connsiteX6" fmla="*/ 80665 w 242313"/>
                <a:gd name="connsiteY6" fmla="*/ 236798 h 237599"/>
                <a:gd name="connsiteX7" fmla="*/ 222 w 242313"/>
                <a:gd name="connsiteY7" fmla="*/ 217152 h 237599"/>
                <a:gd name="connsiteX8" fmla="*/ 48640 w 242313"/>
                <a:gd name="connsiteY8" fmla="*/ 195011 h 237599"/>
                <a:gd name="connsiteX9" fmla="*/ 52564 w 242313"/>
                <a:gd name="connsiteY9" fmla="*/ 193794 h 237599"/>
                <a:gd name="connsiteX10" fmla="*/ 63390 w 242313"/>
                <a:gd name="connsiteY10" fmla="*/ 190388 h 237599"/>
                <a:gd name="connsiteX11" fmla="*/ 135136 w 242313"/>
                <a:gd name="connsiteY11" fmla="*/ 136191 h 237599"/>
                <a:gd name="connsiteX12" fmla="*/ 118348 w 242313"/>
                <a:gd name="connsiteY12" fmla="*/ 9337 h 237599"/>
                <a:gd name="connsiteX13" fmla="*/ 207672 w 242313"/>
                <a:gd name="connsiteY13" fmla="*/ 0 h 237599"/>
                <a:gd name="connsiteX14" fmla="*/ 221874 w 242313"/>
                <a:gd name="connsiteY14" fmla="*/ 128040 h 237599"/>
                <a:gd name="connsiteX15" fmla="*/ 237081 w 242313"/>
                <a:gd name="connsiteY15" fmla="*/ 171106 h 237599"/>
                <a:gd name="connsiteX16" fmla="*/ 237963 w 242313"/>
                <a:gd name="connsiteY16" fmla="*/ 174147 h 237599"/>
                <a:gd name="connsiteX17" fmla="*/ 242313 w 242313"/>
                <a:gd name="connsiteY17" fmla="*/ 199390 h 23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2313" h="237599">
                  <a:moveTo>
                    <a:pt x="242312" y="199390"/>
                  </a:moveTo>
                  <a:cubicBezTo>
                    <a:pt x="242387" y="207355"/>
                    <a:pt x="237745" y="214611"/>
                    <a:pt x="230481" y="217881"/>
                  </a:cubicBezTo>
                  <a:lnTo>
                    <a:pt x="230482" y="217881"/>
                  </a:lnTo>
                  <a:cubicBezTo>
                    <a:pt x="216704" y="225241"/>
                    <a:pt x="192556" y="225971"/>
                    <a:pt x="166249" y="224876"/>
                  </a:cubicBezTo>
                  <a:cubicBezTo>
                    <a:pt x="162903" y="224876"/>
                    <a:pt x="159862" y="224633"/>
                    <a:pt x="157125" y="224633"/>
                  </a:cubicBezTo>
                  <a:lnTo>
                    <a:pt x="153384" y="224633"/>
                  </a:lnTo>
                  <a:cubicBezTo>
                    <a:pt x="127380" y="225241"/>
                    <a:pt x="130118" y="232784"/>
                    <a:pt x="80665" y="236798"/>
                  </a:cubicBezTo>
                  <a:cubicBezTo>
                    <a:pt x="24309" y="241452"/>
                    <a:pt x="3537" y="224633"/>
                    <a:pt x="222" y="217152"/>
                  </a:cubicBezTo>
                  <a:cubicBezTo>
                    <a:pt x="-2576" y="210673"/>
                    <a:pt x="21511" y="203374"/>
                    <a:pt x="48640" y="195011"/>
                  </a:cubicBezTo>
                  <a:lnTo>
                    <a:pt x="52564" y="193794"/>
                  </a:lnTo>
                  <a:lnTo>
                    <a:pt x="63390" y="190388"/>
                  </a:lnTo>
                  <a:cubicBezTo>
                    <a:pt x="95568" y="180017"/>
                    <a:pt x="127259" y="167730"/>
                    <a:pt x="135136" y="136191"/>
                  </a:cubicBezTo>
                  <a:cubicBezTo>
                    <a:pt x="143530" y="102736"/>
                    <a:pt x="118348" y="9337"/>
                    <a:pt x="118348" y="9337"/>
                  </a:cubicBezTo>
                  <a:lnTo>
                    <a:pt x="207672" y="0"/>
                  </a:lnTo>
                  <a:cubicBezTo>
                    <a:pt x="207672" y="0"/>
                    <a:pt x="216279" y="97627"/>
                    <a:pt x="221874" y="128040"/>
                  </a:cubicBezTo>
                  <a:cubicBezTo>
                    <a:pt x="224916" y="144281"/>
                    <a:pt x="232519" y="157207"/>
                    <a:pt x="237081" y="171106"/>
                  </a:cubicBezTo>
                  <a:cubicBezTo>
                    <a:pt x="237385" y="172079"/>
                    <a:pt x="237690" y="173052"/>
                    <a:pt x="237963" y="174147"/>
                  </a:cubicBezTo>
                  <a:cubicBezTo>
                    <a:pt x="240569" y="182321"/>
                    <a:pt x="242032" y="190816"/>
                    <a:pt x="242313" y="199390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2" name="任意多边形: 形状 3441"/>
            <p:cNvSpPr/>
            <p:nvPr/>
          </p:nvSpPr>
          <p:spPr>
            <a:xfrm>
              <a:off x="3962249" y="6771534"/>
              <a:ext cx="242252" cy="66493"/>
            </a:xfrm>
            <a:custGeom>
              <a:avLst/>
              <a:gdLst>
                <a:gd name="connsiteX0" fmla="*/ 242251 w 242252"/>
                <a:gd name="connsiteY0" fmla="*/ 28223 h 66493"/>
                <a:gd name="connsiteX1" fmla="*/ 230421 w 242252"/>
                <a:gd name="connsiteY1" fmla="*/ 46715 h 66493"/>
                <a:gd name="connsiteX2" fmla="*/ 230421 w 242252"/>
                <a:gd name="connsiteY2" fmla="*/ 46715 h 66493"/>
                <a:gd name="connsiteX3" fmla="*/ 166248 w 242252"/>
                <a:gd name="connsiteY3" fmla="*/ 53527 h 66493"/>
                <a:gd name="connsiteX4" fmla="*/ 157124 w 242252"/>
                <a:gd name="connsiteY4" fmla="*/ 53527 h 66493"/>
                <a:gd name="connsiteX5" fmla="*/ 153384 w 242252"/>
                <a:gd name="connsiteY5" fmla="*/ 53527 h 66493"/>
                <a:gd name="connsiteX6" fmla="*/ 80665 w 242252"/>
                <a:gd name="connsiteY6" fmla="*/ 65693 h 66493"/>
                <a:gd name="connsiteX7" fmla="*/ 222 w 242252"/>
                <a:gd name="connsiteY7" fmla="*/ 46046 h 66493"/>
                <a:gd name="connsiteX8" fmla="*/ 48640 w 242252"/>
                <a:gd name="connsiteY8" fmla="*/ 23905 h 66493"/>
                <a:gd name="connsiteX9" fmla="*/ 135105 w 242252"/>
                <a:gd name="connsiteY9" fmla="*/ 31052 h 66493"/>
                <a:gd name="connsiteX10" fmla="*/ 236959 w 242252"/>
                <a:gd name="connsiteY10" fmla="*/ 0 h 66493"/>
                <a:gd name="connsiteX11" fmla="*/ 237842 w 242252"/>
                <a:gd name="connsiteY11" fmla="*/ 3041 h 66493"/>
                <a:gd name="connsiteX12" fmla="*/ 242251 w 242252"/>
                <a:gd name="connsiteY12" fmla="*/ 28224 h 6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2252" h="66493">
                  <a:moveTo>
                    <a:pt x="242251" y="28223"/>
                  </a:moveTo>
                  <a:cubicBezTo>
                    <a:pt x="242326" y="36189"/>
                    <a:pt x="237684" y="43444"/>
                    <a:pt x="230421" y="46715"/>
                  </a:cubicBezTo>
                  <a:lnTo>
                    <a:pt x="230421" y="46715"/>
                  </a:lnTo>
                  <a:cubicBezTo>
                    <a:pt x="215761" y="53284"/>
                    <a:pt x="191978" y="54257"/>
                    <a:pt x="166248" y="53527"/>
                  </a:cubicBezTo>
                  <a:cubicBezTo>
                    <a:pt x="162873" y="53527"/>
                    <a:pt x="159862" y="53527"/>
                    <a:pt x="157124" y="53527"/>
                  </a:cubicBezTo>
                  <a:lnTo>
                    <a:pt x="153384" y="53527"/>
                  </a:lnTo>
                  <a:cubicBezTo>
                    <a:pt x="127380" y="54136"/>
                    <a:pt x="130117" y="61678"/>
                    <a:pt x="80665" y="65693"/>
                  </a:cubicBezTo>
                  <a:cubicBezTo>
                    <a:pt x="24309" y="70346"/>
                    <a:pt x="3537" y="53527"/>
                    <a:pt x="222" y="46046"/>
                  </a:cubicBezTo>
                  <a:cubicBezTo>
                    <a:pt x="-2576" y="39568"/>
                    <a:pt x="21511" y="32269"/>
                    <a:pt x="48640" y="23905"/>
                  </a:cubicBezTo>
                  <a:cubicBezTo>
                    <a:pt x="76380" y="33627"/>
                    <a:pt x="106146" y="36087"/>
                    <a:pt x="135105" y="31052"/>
                  </a:cubicBezTo>
                  <a:cubicBezTo>
                    <a:pt x="172726" y="24178"/>
                    <a:pt x="210074" y="6052"/>
                    <a:pt x="236959" y="0"/>
                  </a:cubicBezTo>
                  <a:cubicBezTo>
                    <a:pt x="237264" y="973"/>
                    <a:pt x="237568" y="1947"/>
                    <a:pt x="237842" y="3041"/>
                  </a:cubicBezTo>
                  <a:cubicBezTo>
                    <a:pt x="240462" y="11193"/>
                    <a:pt x="241946" y="19667"/>
                    <a:pt x="242251" y="28224"/>
                  </a:cubicBez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3" name="任意多边形: 形状 3442"/>
            <p:cNvSpPr/>
            <p:nvPr/>
          </p:nvSpPr>
          <p:spPr>
            <a:xfrm>
              <a:off x="3383676" y="6518951"/>
              <a:ext cx="305470" cy="191778"/>
            </a:xfrm>
            <a:custGeom>
              <a:avLst/>
              <a:gdLst>
                <a:gd name="connsiteX0" fmla="*/ 241207 w 305470"/>
                <a:gd name="connsiteY0" fmla="*/ 173204 h 191778"/>
                <a:gd name="connsiteX1" fmla="*/ 161372 w 305470"/>
                <a:gd name="connsiteY1" fmla="*/ 184244 h 191778"/>
                <a:gd name="connsiteX2" fmla="*/ 75029 w 305470"/>
                <a:gd name="connsiteY2" fmla="*/ 179834 h 191778"/>
                <a:gd name="connsiteX3" fmla="*/ 60 w 305470"/>
                <a:gd name="connsiteY3" fmla="*/ 144281 h 191778"/>
                <a:gd name="connsiteX4" fmla="*/ 56112 w 305470"/>
                <a:gd name="connsiteY4" fmla="*/ 130808 h 191778"/>
                <a:gd name="connsiteX5" fmla="*/ 67395 w 305470"/>
                <a:gd name="connsiteY5" fmla="*/ 129470 h 191778"/>
                <a:gd name="connsiteX6" fmla="*/ 156232 w 305470"/>
                <a:gd name="connsiteY6" fmla="*/ 85705 h 191778"/>
                <a:gd name="connsiteX7" fmla="*/ 228373 w 305470"/>
                <a:gd name="connsiteY7" fmla="*/ 0 h 191778"/>
                <a:gd name="connsiteX8" fmla="*/ 305471 w 305470"/>
                <a:gd name="connsiteY8" fmla="*/ 6083 h 191778"/>
                <a:gd name="connsiteX9" fmla="*/ 249358 w 305470"/>
                <a:gd name="connsiteY9" fmla="*/ 94281 h 191778"/>
                <a:gd name="connsiteX10" fmla="*/ 241816 w 305470"/>
                <a:gd name="connsiteY10" fmla="*/ 146836 h 191778"/>
                <a:gd name="connsiteX11" fmla="*/ 241207 w 305470"/>
                <a:gd name="connsiteY11" fmla="*/ 173204 h 19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5470" h="191778">
                  <a:moveTo>
                    <a:pt x="241207" y="173204"/>
                  </a:moveTo>
                  <a:cubicBezTo>
                    <a:pt x="236250" y="198021"/>
                    <a:pt x="200879" y="193885"/>
                    <a:pt x="161372" y="184244"/>
                  </a:cubicBezTo>
                  <a:cubicBezTo>
                    <a:pt x="121865" y="174603"/>
                    <a:pt x="131263" y="186069"/>
                    <a:pt x="75029" y="179834"/>
                  </a:cubicBezTo>
                  <a:cubicBezTo>
                    <a:pt x="18794" y="173599"/>
                    <a:pt x="1763" y="152645"/>
                    <a:pt x="60" y="144281"/>
                  </a:cubicBezTo>
                  <a:cubicBezTo>
                    <a:pt x="-1461" y="136860"/>
                    <a:pt x="26306" y="134245"/>
                    <a:pt x="56112" y="130808"/>
                  </a:cubicBezTo>
                  <a:lnTo>
                    <a:pt x="67395" y="129470"/>
                  </a:lnTo>
                  <a:cubicBezTo>
                    <a:pt x="101032" y="125242"/>
                    <a:pt x="125667" y="103527"/>
                    <a:pt x="156232" y="85705"/>
                  </a:cubicBezTo>
                  <a:cubicBezTo>
                    <a:pt x="185186" y="68825"/>
                    <a:pt x="228373" y="0"/>
                    <a:pt x="228373" y="0"/>
                  </a:cubicBezTo>
                  <a:lnTo>
                    <a:pt x="305471" y="6083"/>
                  </a:lnTo>
                  <a:cubicBezTo>
                    <a:pt x="305471" y="6083"/>
                    <a:pt x="265021" y="67548"/>
                    <a:pt x="249358" y="94281"/>
                  </a:cubicBezTo>
                  <a:cubicBezTo>
                    <a:pt x="240234" y="110005"/>
                    <a:pt x="240660" y="130777"/>
                    <a:pt x="241816" y="146836"/>
                  </a:cubicBezTo>
                  <a:cubicBezTo>
                    <a:pt x="242784" y="155613"/>
                    <a:pt x="242579" y="164481"/>
                    <a:pt x="241207" y="173204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4" name="任意多边形: 形状 3443"/>
            <p:cNvSpPr/>
            <p:nvPr/>
          </p:nvSpPr>
          <p:spPr>
            <a:xfrm>
              <a:off x="3383676" y="6649759"/>
              <a:ext cx="242415" cy="60970"/>
            </a:xfrm>
            <a:custGeom>
              <a:avLst/>
              <a:gdLst>
                <a:gd name="connsiteX0" fmla="*/ 161372 w 242415"/>
                <a:gd name="connsiteY0" fmla="*/ 53436 h 60970"/>
                <a:gd name="connsiteX1" fmla="*/ 75029 w 242415"/>
                <a:gd name="connsiteY1" fmla="*/ 49026 h 60970"/>
                <a:gd name="connsiteX2" fmla="*/ 60 w 242415"/>
                <a:gd name="connsiteY2" fmla="*/ 13473 h 60970"/>
                <a:gd name="connsiteX3" fmla="*/ 56112 w 242415"/>
                <a:gd name="connsiteY3" fmla="*/ 0 h 60970"/>
                <a:gd name="connsiteX4" fmla="*/ 56385 w 242415"/>
                <a:gd name="connsiteY4" fmla="*/ 578 h 60970"/>
                <a:gd name="connsiteX5" fmla="*/ 136920 w 242415"/>
                <a:gd name="connsiteY5" fmla="*/ 25608 h 60970"/>
                <a:gd name="connsiteX6" fmla="*/ 241816 w 242415"/>
                <a:gd name="connsiteY6" fmla="*/ 16028 h 60970"/>
                <a:gd name="connsiteX7" fmla="*/ 241207 w 242415"/>
                <a:gd name="connsiteY7" fmla="*/ 42396 h 60970"/>
                <a:gd name="connsiteX8" fmla="*/ 161372 w 242415"/>
                <a:gd name="connsiteY8" fmla="*/ 53436 h 6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415" h="60970">
                  <a:moveTo>
                    <a:pt x="161372" y="53436"/>
                  </a:moveTo>
                  <a:cubicBezTo>
                    <a:pt x="121835" y="43765"/>
                    <a:pt x="131263" y="55261"/>
                    <a:pt x="75029" y="49026"/>
                  </a:cubicBezTo>
                  <a:cubicBezTo>
                    <a:pt x="18794" y="42791"/>
                    <a:pt x="1763" y="21837"/>
                    <a:pt x="60" y="13473"/>
                  </a:cubicBezTo>
                  <a:cubicBezTo>
                    <a:pt x="-1461" y="6052"/>
                    <a:pt x="26306" y="3437"/>
                    <a:pt x="56112" y="0"/>
                  </a:cubicBezTo>
                  <a:lnTo>
                    <a:pt x="56385" y="578"/>
                  </a:lnTo>
                  <a:cubicBezTo>
                    <a:pt x="80479" y="16036"/>
                    <a:pt x="108308" y="24685"/>
                    <a:pt x="136920" y="25608"/>
                  </a:cubicBezTo>
                  <a:cubicBezTo>
                    <a:pt x="175058" y="26520"/>
                    <a:pt x="215447" y="15602"/>
                    <a:pt x="241816" y="16028"/>
                  </a:cubicBezTo>
                  <a:cubicBezTo>
                    <a:pt x="242784" y="24806"/>
                    <a:pt x="242579" y="33673"/>
                    <a:pt x="241207" y="42396"/>
                  </a:cubicBezTo>
                  <a:cubicBezTo>
                    <a:pt x="236250" y="67213"/>
                    <a:pt x="200879" y="63077"/>
                    <a:pt x="161372" y="53436"/>
                  </a:cubicBezTo>
                  <a:close/>
                </a:path>
              </a:pathLst>
            </a:custGeom>
            <a:solidFill>
              <a:srgbClr val="C65447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5" name="任意多边形: 形状 3444"/>
            <p:cNvSpPr/>
            <p:nvPr/>
          </p:nvSpPr>
          <p:spPr>
            <a:xfrm>
              <a:off x="3920379" y="6075508"/>
              <a:ext cx="264535" cy="571263"/>
            </a:xfrm>
            <a:custGeom>
              <a:avLst/>
              <a:gdLst>
                <a:gd name="connsiteX0" fmla="*/ 0 w 264535"/>
                <a:gd name="connsiteY0" fmla="*/ 123616 h 571263"/>
                <a:gd name="connsiteX1" fmla="*/ 166179 w 264535"/>
                <a:gd name="connsiteY1" fmla="*/ 570845 h 571263"/>
                <a:gd name="connsiteX2" fmla="*/ 216209 w 264535"/>
                <a:gd name="connsiteY2" fmla="*/ 566253 h 571263"/>
                <a:gd name="connsiteX3" fmla="*/ 264535 w 264535"/>
                <a:gd name="connsiteY3" fmla="*/ 542713 h 571263"/>
                <a:gd name="connsiteX4" fmla="*/ 147718 w 264535"/>
                <a:gd name="connsiteY4" fmla="*/ 23982 h 571263"/>
                <a:gd name="connsiteX5" fmla="*/ 0 w 264535"/>
                <a:gd name="connsiteY5" fmla="*/ 123616 h 57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535" h="571263">
                  <a:moveTo>
                    <a:pt x="0" y="123616"/>
                  </a:moveTo>
                  <a:lnTo>
                    <a:pt x="166179" y="570845"/>
                  </a:lnTo>
                  <a:cubicBezTo>
                    <a:pt x="182994" y="572093"/>
                    <a:pt x="199901" y="570541"/>
                    <a:pt x="216209" y="566253"/>
                  </a:cubicBezTo>
                  <a:cubicBezTo>
                    <a:pt x="238714" y="559775"/>
                    <a:pt x="264535" y="542713"/>
                    <a:pt x="264535" y="542713"/>
                  </a:cubicBezTo>
                  <a:cubicBezTo>
                    <a:pt x="264535" y="542713"/>
                    <a:pt x="223295" y="113306"/>
                    <a:pt x="147718" y="23982"/>
                  </a:cubicBezTo>
                  <a:cubicBezTo>
                    <a:pt x="72140" y="-65342"/>
                    <a:pt x="0" y="123616"/>
                    <a:pt x="0" y="123616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6" name="任意多边形: 形状 3445"/>
            <p:cNvSpPr/>
            <p:nvPr/>
          </p:nvSpPr>
          <p:spPr>
            <a:xfrm>
              <a:off x="3567432" y="5886276"/>
              <a:ext cx="1102215" cy="698709"/>
            </a:xfrm>
            <a:custGeom>
              <a:avLst/>
              <a:gdLst>
                <a:gd name="connsiteX0" fmla="*/ 1010241 w 1102215"/>
                <a:gd name="connsiteY0" fmla="*/ 131920 h 698709"/>
                <a:gd name="connsiteX1" fmla="*/ 426304 w 1102215"/>
                <a:gd name="connsiteY1" fmla="*/ 4792 h 698709"/>
                <a:gd name="connsiteX2" fmla="*/ 0 w 1102215"/>
                <a:gd name="connsiteY2" fmla="*/ 675285 h 698709"/>
                <a:gd name="connsiteX3" fmla="*/ 26916 w 1102215"/>
                <a:gd name="connsiteY3" fmla="*/ 692286 h 698709"/>
                <a:gd name="connsiteX4" fmla="*/ 89567 w 1102215"/>
                <a:gd name="connsiteY4" fmla="*/ 698703 h 698709"/>
                <a:gd name="connsiteX5" fmla="*/ 412497 w 1102215"/>
                <a:gd name="connsiteY5" fmla="*/ 379363 h 698709"/>
                <a:gd name="connsiteX6" fmla="*/ 494947 w 1102215"/>
                <a:gd name="connsiteY6" fmla="*/ 245361 h 698709"/>
                <a:gd name="connsiteX7" fmla="*/ 1030861 w 1102215"/>
                <a:gd name="connsiteY7" fmla="*/ 317502 h 698709"/>
                <a:gd name="connsiteX8" fmla="*/ 1099352 w 1102215"/>
                <a:gd name="connsiteY8" fmla="*/ 96336 h 69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2215" h="698709">
                  <a:moveTo>
                    <a:pt x="1010241" y="131920"/>
                  </a:moveTo>
                  <a:cubicBezTo>
                    <a:pt x="1010241" y="131920"/>
                    <a:pt x="532751" y="-29545"/>
                    <a:pt x="426304" y="4792"/>
                  </a:cubicBezTo>
                  <a:cubicBezTo>
                    <a:pt x="319858" y="39128"/>
                    <a:pt x="0" y="675285"/>
                    <a:pt x="0" y="675285"/>
                  </a:cubicBezTo>
                  <a:cubicBezTo>
                    <a:pt x="0" y="675285"/>
                    <a:pt x="7208" y="684896"/>
                    <a:pt x="26916" y="692286"/>
                  </a:cubicBezTo>
                  <a:cubicBezTo>
                    <a:pt x="45164" y="699159"/>
                    <a:pt x="89567" y="698703"/>
                    <a:pt x="89567" y="698703"/>
                  </a:cubicBezTo>
                  <a:cubicBezTo>
                    <a:pt x="89567" y="698703"/>
                    <a:pt x="378130" y="451351"/>
                    <a:pt x="412497" y="379363"/>
                  </a:cubicBezTo>
                  <a:cubicBezTo>
                    <a:pt x="446864" y="307374"/>
                    <a:pt x="460580" y="238488"/>
                    <a:pt x="494947" y="245361"/>
                  </a:cubicBezTo>
                  <a:cubicBezTo>
                    <a:pt x="529314" y="252235"/>
                    <a:pt x="938101" y="413699"/>
                    <a:pt x="1030861" y="317502"/>
                  </a:cubicBezTo>
                  <a:cubicBezTo>
                    <a:pt x="1123622" y="221304"/>
                    <a:pt x="1099352" y="96336"/>
                    <a:pt x="1099352" y="96336"/>
                  </a:cubicBezTo>
                  <a:close/>
                </a:path>
              </a:pathLst>
            </a:custGeom>
            <a:solidFill>
              <a:srgbClr val="466AA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7" name="任意多边形: 形状 3446"/>
            <p:cNvSpPr/>
            <p:nvPr/>
          </p:nvSpPr>
          <p:spPr>
            <a:xfrm>
              <a:off x="4240585" y="4860938"/>
              <a:ext cx="461250" cy="740137"/>
            </a:xfrm>
            <a:custGeom>
              <a:avLst/>
              <a:gdLst>
                <a:gd name="connsiteX0" fmla="*/ 45302 w 461250"/>
                <a:gd name="connsiteY0" fmla="*/ 406107 h 740137"/>
                <a:gd name="connsiteX1" fmla="*/ 24955 w 461250"/>
                <a:gd name="connsiteY1" fmla="*/ 312556 h 740137"/>
                <a:gd name="connsiteX2" fmla="*/ 58410 w 461250"/>
                <a:gd name="connsiteY2" fmla="*/ 415961 h 740137"/>
                <a:gd name="connsiteX3" fmla="*/ 344296 w 461250"/>
                <a:gd name="connsiteY3" fmla="*/ 740137 h 740137"/>
                <a:gd name="connsiteX4" fmla="*/ 412483 w 461250"/>
                <a:gd name="connsiteY4" fmla="*/ 625722 h 740137"/>
                <a:gd name="connsiteX5" fmla="*/ 389581 w 461250"/>
                <a:gd name="connsiteY5" fmla="*/ 378370 h 740137"/>
                <a:gd name="connsiteX6" fmla="*/ 318566 w 461250"/>
                <a:gd name="connsiteY6" fmla="*/ 222776 h 740137"/>
                <a:gd name="connsiteX7" fmla="*/ 149012 w 461250"/>
                <a:gd name="connsiteY7" fmla="*/ 9487 h 740137"/>
                <a:gd name="connsiteX8" fmla="*/ 114340 w 461250"/>
                <a:gd name="connsiteY8" fmla="*/ 363 h 740137"/>
                <a:gd name="connsiteX9" fmla="*/ 127570 w 461250"/>
                <a:gd name="connsiteY9" fmla="*/ 6628 h 740137"/>
                <a:gd name="connsiteX10" fmla="*/ 64888 w 461250"/>
                <a:gd name="connsiteY10" fmla="*/ 18611 h 740137"/>
                <a:gd name="connsiteX11" fmla="*/ 45302 w 461250"/>
                <a:gd name="connsiteY11" fmla="*/ 406107 h 7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1250" h="740137">
                  <a:moveTo>
                    <a:pt x="45302" y="406107"/>
                  </a:moveTo>
                  <a:cubicBezTo>
                    <a:pt x="37668" y="390353"/>
                    <a:pt x="29122" y="362403"/>
                    <a:pt x="24955" y="312556"/>
                  </a:cubicBezTo>
                  <a:cubicBezTo>
                    <a:pt x="25594" y="317483"/>
                    <a:pt x="34079" y="380378"/>
                    <a:pt x="58410" y="415961"/>
                  </a:cubicBezTo>
                  <a:cubicBezTo>
                    <a:pt x="157710" y="481167"/>
                    <a:pt x="348067" y="698806"/>
                    <a:pt x="344296" y="740137"/>
                  </a:cubicBezTo>
                  <a:cubicBezTo>
                    <a:pt x="344296" y="740137"/>
                    <a:pt x="411205" y="626391"/>
                    <a:pt x="412483" y="625722"/>
                  </a:cubicBezTo>
                  <a:cubicBezTo>
                    <a:pt x="412483" y="625722"/>
                    <a:pt x="536173" y="468455"/>
                    <a:pt x="389581" y="378370"/>
                  </a:cubicBezTo>
                  <a:cubicBezTo>
                    <a:pt x="315099" y="332568"/>
                    <a:pt x="315464" y="273809"/>
                    <a:pt x="318566" y="222776"/>
                  </a:cubicBezTo>
                  <a:cubicBezTo>
                    <a:pt x="321668" y="171742"/>
                    <a:pt x="298250" y="-47903"/>
                    <a:pt x="149012" y="9487"/>
                  </a:cubicBezTo>
                  <a:cubicBezTo>
                    <a:pt x="149012" y="9487"/>
                    <a:pt x="125076" y="-1158"/>
                    <a:pt x="114340" y="363"/>
                  </a:cubicBezTo>
                  <a:cubicBezTo>
                    <a:pt x="119209" y="1297"/>
                    <a:pt x="123762" y="3453"/>
                    <a:pt x="127570" y="6628"/>
                  </a:cubicBezTo>
                  <a:cubicBezTo>
                    <a:pt x="110265" y="5594"/>
                    <a:pt x="85539" y="6871"/>
                    <a:pt x="64888" y="18611"/>
                  </a:cubicBezTo>
                  <a:cubicBezTo>
                    <a:pt x="10144" y="49784"/>
                    <a:pt x="-38943" y="328705"/>
                    <a:pt x="45302" y="406107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8" name="任意多边形: 形状 3447"/>
            <p:cNvSpPr/>
            <p:nvPr/>
          </p:nvSpPr>
          <p:spPr>
            <a:xfrm>
              <a:off x="4304831" y="5133105"/>
              <a:ext cx="140611" cy="164776"/>
            </a:xfrm>
            <a:custGeom>
              <a:avLst/>
              <a:gdLst>
                <a:gd name="connsiteX0" fmla="*/ 4 w 140611"/>
                <a:gd name="connsiteY0" fmla="*/ 147049 h 164776"/>
                <a:gd name="connsiteX1" fmla="*/ 84401 w 140611"/>
                <a:gd name="connsiteY1" fmla="*/ 162438 h 164776"/>
                <a:gd name="connsiteX2" fmla="*/ 140605 w 140611"/>
                <a:gd name="connsiteY2" fmla="*/ 108545 h 164776"/>
                <a:gd name="connsiteX3" fmla="*/ 122204 w 140611"/>
                <a:gd name="connsiteY3" fmla="*/ 0 h 164776"/>
                <a:gd name="connsiteX4" fmla="*/ 115635 w 140611"/>
                <a:gd name="connsiteY4" fmla="*/ 1308 h 164776"/>
                <a:gd name="connsiteX5" fmla="*/ 5296 w 140611"/>
                <a:gd name="connsiteY5" fmla="*/ 23145 h 164776"/>
                <a:gd name="connsiteX6" fmla="*/ 7881 w 140611"/>
                <a:gd name="connsiteY6" fmla="*/ 90601 h 164776"/>
                <a:gd name="connsiteX7" fmla="*/ 4 w 140611"/>
                <a:gd name="connsiteY7" fmla="*/ 147049 h 16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611" h="164776">
                  <a:moveTo>
                    <a:pt x="4" y="147049"/>
                  </a:moveTo>
                  <a:cubicBezTo>
                    <a:pt x="-483" y="147261"/>
                    <a:pt x="47965" y="172413"/>
                    <a:pt x="84401" y="162438"/>
                  </a:cubicBezTo>
                  <a:cubicBezTo>
                    <a:pt x="118676" y="153101"/>
                    <a:pt x="141061" y="108667"/>
                    <a:pt x="140605" y="108545"/>
                  </a:cubicBezTo>
                  <a:cubicBezTo>
                    <a:pt x="126067" y="105686"/>
                    <a:pt x="121900" y="85735"/>
                    <a:pt x="122204" y="0"/>
                  </a:cubicBezTo>
                  <a:lnTo>
                    <a:pt x="115635" y="1308"/>
                  </a:lnTo>
                  <a:lnTo>
                    <a:pt x="5296" y="23145"/>
                  </a:lnTo>
                  <a:cubicBezTo>
                    <a:pt x="5296" y="23145"/>
                    <a:pt x="7820" y="57877"/>
                    <a:pt x="7881" y="90601"/>
                  </a:cubicBezTo>
                  <a:cubicBezTo>
                    <a:pt x="7972" y="118065"/>
                    <a:pt x="6299" y="144099"/>
                    <a:pt x="4" y="147049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9" name="任意多边形: 形状 3448"/>
            <p:cNvSpPr/>
            <p:nvPr/>
          </p:nvSpPr>
          <p:spPr>
            <a:xfrm>
              <a:off x="4310127" y="5134413"/>
              <a:ext cx="110339" cy="89293"/>
            </a:xfrm>
            <a:custGeom>
              <a:avLst/>
              <a:gdLst>
                <a:gd name="connsiteX0" fmla="*/ 0 w 110339"/>
                <a:gd name="connsiteY0" fmla="*/ 21837 h 89293"/>
                <a:gd name="connsiteX1" fmla="*/ 2585 w 110339"/>
                <a:gd name="connsiteY1" fmla="*/ 89294 h 89293"/>
                <a:gd name="connsiteX2" fmla="*/ 110339 w 110339"/>
                <a:gd name="connsiteY2" fmla="*/ 0 h 8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39" h="89293">
                  <a:moveTo>
                    <a:pt x="0" y="21837"/>
                  </a:moveTo>
                  <a:cubicBezTo>
                    <a:pt x="0" y="21837"/>
                    <a:pt x="2524" y="56569"/>
                    <a:pt x="2585" y="89294"/>
                  </a:cubicBezTo>
                  <a:cubicBezTo>
                    <a:pt x="64324" y="87530"/>
                    <a:pt x="96867" y="31204"/>
                    <a:pt x="110339" y="0"/>
                  </a:cubicBezTo>
                  <a:close/>
                </a:path>
              </a:pathLst>
            </a:custGeom>
            <a:solidFill>
              <a:srgbClr val="D68D5D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0" name="任意多边形: 形状 3449"/>
            <p:cNvSpPr/>
            <p:nvPr/>
          </p:nvSpPr>
          <p:spPr>
            <a:xfrm>
              <a:off x="4240645" y="4895678"/>
              <a:ext cx="232286" cy="226722"/>
            </a:xfrm>
            <a:custGeom>
              <a:avLst/>
              <a:gdLst>
                <a:gd name="connsiteX0" fmla="*/ 191227 w 232286"/>
                <a:gd name="connsiteY0" fmla="*/ 226722 h 226722"/>
                <a:gd name="connsiteX1" fmla="*/ 231342 w 232286"/>
                <a:gd name="connsiteY1" fmla="*/ 131863 h 226722"/>
                <a:gd name="connsiteX2" fmla="*/ 104731 w 232286"/>
                <a:gd name="connsiteY2" fmla="*/ 1633 h 226722"/>
                <a:gd name="connsiteX3" fmla="*/ 39221 w 232286"/>
                <a:gd name="connsiteY3" fmla="*/ 26389 h 226722"/>
                <a:gd name="connsiteX4" fmla="*/ 18296 w 232286"/>
                <a:gd name="connsiteY4" fmla="*/ 181193 h 226722"/>
                <a:gd name="connsiteX5" fmla="*/ 28880 w 232286"/>
                <a:gd name="connsiteY5" fmla="*/ 215317 h 22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86" h="226722">
                  <a:moveTo>
                    <a:pt x="191227" y="226722"/>
                  </a:moveTo>
                  <a:cubicBezTo>
                    <a:pt x="191227" y="226722"/>
                    <a:pt x="223587" y="175597"/>
                    <a:pt x="231342" y="131863"/>
                  </a:cubicBezTo>
                  <a:cubicBezTo>
                    <a:pt x="236877" y="100659"/>
                    <a:pt x="221001" y="-15034"/>
                    <a:pt x="104731" y="1633"/>
                  </a:cubicBezTo>
                  <a:cubicBezTo>
                    <a:pt x="81316" y="4876"/>
                    <a:pt x="58929" y="13336"/>
                    <a:pt x="39221" y="26389"/>
                  </a:cubicBezTo>
                  <a:cubicBezTo>
                    <a:pt x="13978" y="43451"/>
                    <a:pt x="-22427" y="80251"/>
                    <a:pt x="18296" y="181193"/>
                  </a:cubicBezTo>
                  <a:lnTo>
                    <a:pt x="28880" y="215317"/>
                  </a:ln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1" name="任意多边形: 形状 3450"/>
            <p:cNvSpPr/>
            <p:nvPr/>
          </p:nvSpPr>
          <p:spPr>
            <a:xfrm>
              <a:off x="4240862" y="4940748"/>
              <a:ext cx="196529" cy="246498"/>
            </a:xfrm>
            <a:custGeom>
              <a:avLst/>
              <a:gdLst>
                <a:gd name="connsiteX0" fmla="*/ 48644 w 196529"/>
                <a:gd name="connsiteY0" fmla="*/ 246493 h 246498"/>
                <a:gd name="connsiteX1" fmla="*/ 194841 w 196529"/>
                <a:gd name="connsiteY1" fmla="*/ 157899 h 246498"/>
                <a:gd name="connsiteX2" fmla="*/ 120603 w 196529"/>
                <a:gd name="connsiteY2" fmla="*/ 540 h 246498"/>
                <a:gd name="connsiteX3" fmla="*/ 1747 w 196529"/>
                <a:gd name="connsiteY3" fmla="*/ 60211 h 246498"/>
                <a:gd name="connsiteX4" fmla="*/ 48644 w 196529"/>
                <a:gd name="connsiteY4" fmla="*/ 246493 h 246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529" h="246498">
                  <a:moveTo>
                    <a:pt x="48644" y="246493"/>
                  </a:moveTo>
                  <a:cubicBezTo>
                    <a:pt x="48644" y="246493"/>
                    <a:pt x="194629" y="248896"/>
                    <a:pt x="194841" y="157899"/>
                  </a:cubicBezTo>
                  <a:cubicBezTo>
                    <a:pt x="195054" y="66902"/>
                    <a:pt x="213850" y="5832"/>
                    <a:pt x="120603" y="540"/>
                  </a:cubicBezTo>
                  <a:cubicBezTo>
                    <a:pt x="27355" y="-4752"/>
                    <a:pt x="9168" y="29859"/>
                    <a:pt x="1747" y="60211"/>
                  </a:cubicBezTo>
                  <a:cubicBezTo>
                    <a:pt x="-5674" y="90564"/>
                    <a:pt x="10658" y="243512"/>
                    <a:pt x="48644" y="246493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2" name="任意多边形: 形状 3451"/>
            <p:cNvSpPr/>
            <p:nvPr/>
          </p:nvSpPr>
          <p:spPr>
            <a:xfrm>
              <a:off x="4294920" y="4920553"/>
              <a:ext cx="189383" cy="147896"/>
            </a:xfrm>
            <a:custGeom>
              <a:avLst/>
              <a:gdLst>
                <a:gd name="connsiteX0" fmla="*/ 0 w 189383"/>
                <a:gd name="connsiteY0" fmla="*/ 18485 h 147896"/>
                <a:gd name="connsiteX1" fmla="*/ 101368 w 189383"/>
                <a:gd name="connsiteY1" fmla="*/ 141051 h 147896"/>
                <a:gd name="connsiteX2" fmla="*/ 189384 w 189383"/>
                <a:gd name="connsiteY2" fmla="*/ 140382 h 147896"/>
                <a:gd name="connsiteX3" fmla="*/ 132541 w 189383"/>
                <a:gd name="connsiteY3" fmla="*/ 37676 h 147896"/>
                <a:gd name="connsiteX4" fmla="*/ 0 w 189383"/>
                <a:gd name="connsiteY4" fmla="*/ 18485 h 1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383" h="147896">
                  <a:moveTo>
                    <a:pt x="0" y="18485"/>
                  </a:moveTo>
                  <a:cubicBezTo>
                    <a:pt x="0" y="18485"/>
                    <a:pt x="39993" y="125266"/>
                    <a:pt x="101368" y="141051"/>
                  </a:cubicBezTo>
                  <a:cubicBezTo>
                    <a:pt x="162742" y="156835"/>
                    <a:pt x="189384" y="140382"/>
                    <a:pt x="189384" y="140382"/>
                  </a:cubicBezTo>
                  <a:cubicBezTo>
                    <a:pt x="159099" y="113774"/>
                    <a:pt x="139005" y="77467"/>
                    <a:pt x="132541" y="37676"/>
                  </a:cubicBezTo>
                  <a:cubicBezTo>
                    <a:pt x="132541" y="37676"/>
                    <a:pt x="30170" y="-32305"/>
                    <a:pt x="0" y="18485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3" name="任意多边形: 形状 3452"/>
            <p:cNvSpPr/>
            <p:nvPr/>
          </p:nvSpPr>
          <p:spPr>
            <a:xfrm>
              <a:off x="4230987" y="4930306"/>
              <a:ext cx="73848" cy="133710"/>
            </a:xfrm>
            <a:custGeom>
              <a:avLst/>
              <a:gdLst>
                <a:gd name="connsiteX0" fmla="*/ 73848 w 73848"/>
                <a:gd name="connsiteY0" fmla="*/ 17399 h 133710"/>
                <a:gd name="connsiteX1" fmla="*/ 36683 w 73848"/>
                <a:gd name="connsiteY1" fmla="*/ 64418 h 133710"/>
                <a:gd name="connsiteX2" fmla="*/ 12352 w 73848"/>
                <a:gd name="connsiteY2" fmla="*/ 133670 h 133710"/>
                <a:gd name="connsiteX3" fmla="*/ 16093 w 73848"/>
                <a:gd name="connsiteY3" fmla="*/ 20076 h 133710"/>
                <a:gd name="connsiteX4" fmla="*/ 73848 w 73848"/>
                <a:gd name="connsiteY4" fmla="*/ 17399 h 1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848" h="133710">
                  <a:moveTo>
                    <a:pt x="73848" y="17399"/>
                  </a:moveTo>
                  <a:cubicBezTo>
                    <a:pt x="73848" y="17399"/>
                    <a:pt x="43982" y="41243"/>
                    <a:pt x="36683" y="64418"/>
                  </a:cubicBezTo>
                  <a:cubicBezTo>
                    <a:pt x="29384" y="87593"/>
                    <a:pt x="26129" y="135312"/>
                    <a:pt x="12352" y="133670"/>
                  </a:cubicBezTo>
                  <a:cubicBezTo>
                    <a:pt x="12352" y="133670"/>
                    <a:pt x="-17787" y="61103"/>
                    <a:pt x="16093" y="20076"/>
                  </a:cubicBezTo>
                  <a:cubicBezTo>
                    <a:pt x="51859" y="-23476"/>
                    <a:pt x="73848" y="17399"/>
                    <a:pt x="73848" y="17399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4" name="任意多边形: 形状 3453"/>
            <p:cNvSpPr/>
            <p:nvPr/>
          </p:nvSpPr>
          <p:spPr>
            <a:xfrm>
              <a:off x="3765065" y="5241584"/>
              <a:ext cx="927783" cy="803804"/>
            </a:xfrm>
            <a:custGeom>
              <a:avLst/>
              <a:gdLst>
                <a:gd name="connsiteX0" fmla="*/ 865071 w 927783"/>
                <a:gd name="connsiteY0" fmla="*/ 431571 h 803804"/>
                <a:gd name="connsiteX1" fmla="*/ 779305 w 927783"/>
                <a:gd name="connsiteY1" fmla="*/ 156847 h 803804"/>
                <a:gd name="connsiteX2" fmla="*/ 680371 w 927783"/>
                <a:gd name="connsiteY2" fmla="*/ 67 h 803804"/>
                <a:gd name="connsiteX3" fmla="*/ 546856 w 927783"/>
                <a:gd name="connsiteY3" fmla="*/ 12232 h 803804"/>
                <a:gd name="connsiteX4" fmla="*/ 404157 w 927783"/>
                <a:gd name="connsiteY4" fmla="*/ 81240 h 803804"/>
                <a:gd name="connsiteX5" fmla="*/ 266536 w 927783"/>
                <a:gd name="connsiteY5" fmla="*/ 377831 h 803804"/>
                <a:gd name="connsiteX6" fmla="*/ 29859 w 927783"/>
                <a:gd name="connsiteY6" fmla="*/ 295380 h 803804"/>
                <a:gd name="connsiteX7" fmla="*/ 875 w 927783"/>
                <a:gd name="connsiteY7" fmla="*/ 370197 h 803804"/>
                <a:gd name="connsiteX8" fmla="*/ 197042 w 927783"/>
                <a:gd name="connsiteY8" fmla="*/ 486802 h 803804"/>
                <a:gd name="connsiteX9" fmla="*/ 307777 w 927783"/>
                <a:gd name="connsiteY9" fmla="*/ 522872 h 803804"/>
                <a:gd name="connsiteX10" fmla="*/ 447253 w 927783"/>
                <a:gd name="connsiteY10" fmla="*/ 362411 h 803804"/>
                <a:gd name="connsiteX11" fmla="*/ 447496 w 927783"/>
                <a:gd name="connsiteY11" fmla="*/ 362047 h 803804"/>
                <a:gd name="connsiteX12" fmla="*/ 461972 w 927783"/>
                <a:gd name="connsiteY12" fmla="*/ 694951 h 803804"/>
                <a:gd name="connsiteX13" fmla="*/ 640621 w 927783"/>
                <a:gd name="connsiteY13" fmla="*/ 725365 h 803804"/>
                <a:gd name="connsiteX14" fmla="*/ 860205 w 927783"/>
                <a:gd name="connsiteY14" fmla="*/ 802706 h 803804"/>
                <a:gd name="connsiteX15" fmla="*/ 924621 w 927783"/>
                <a:gd name="connsiteY15" fmla="*/ 779014 h 803804"/>
                <a:gd name="connsiteX16" fmla="*/ 865071 w 927783"/>
                <a:gd name="connsiteY16" fmla="*/ 431571 h 80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27783" h="803804">
                  <a:moveTo>
                    <a:pt x="865071" y="431571"/>
                  </a:moveTo>
                  <a:cubicBezTo>
                    <a:pt x="879487" y="371171"/>
                    <a:pt x="830461" y="253927"/>
                    <a:pt x="779305" y="156847"/>
                  </a:cubicBezTo>
                  <a:cubicBezTo>
                    <a:pt x="732895" y="68892"/>
                    <a:pt x="684690" y="-2488"/>
                    <a:pt x="680371" y="67"/>
                  </a:cubicBezTo>
                  <a:cubicBezTo>
                    <a:pt x="557927" y="72754"/>
                    <a:pt x="546856" y="12232"/>
                    <a:pt x="546856" y="12232"/>
                  </a:cubicBezTo>
                  <a:cubicBezTo>
                    <a:pt x="546856" y="12232"/>
                    <a:pt x="435634" y="27013"/>
                    <a:pt x="404157" y="81240"/>
                  </a:cubicBezTo>
                  <a:cubicBezTo>
                    <a:pt x="360574" y="156209"/>
                    <a:pt x="313160" y="381146"/>
                    <a:pt x="266536" y="377831"/>
                  </a:cubicBezTo>
                  <a:cubicBezTo>
                    <a:pt x="245247" y="376280"/>
                    <a:pt x="29859" y="295380"/>
                    <a:pt x="29859" y="295380"/>
                  </a:cubicBezTo>
                  <a:cubicBezTo>
                    <a:pt x="29859" y="295380"/>
                    <a:pt x="-5998" y="328987"/>
                    <a:pt x="875" y="370197"/>
                  </a:cubicBezTo>
                  <a:cubicBezTo>
                    <a:pt x="875" y="370197"/>
                    <a:pt x="107322" y="441395"/>
                    <a:pt x="197042" y="486802"/>
                  </a:cubicBezTo>
                  <a:cubicBezTo>
                    <a:pt x="244608" y="510829"/>
                    <a:pt x="287582" y="527647"/>
                    <a:pt x="307777" y="522872"/>
                  </a:cubicBezTo>
                  <a:cubicBezTo>
                    <a:pt x="348713" y="513231"/>
                    <a:pt x="412703" y="418311"/>
                    <a:pt x="447253" y="362411"/>
                  </a:cubicBezTo>
                  <a:lnTo>
                    <a:pt x="447496" y="362047"/>
                  </a:lnTo>
                  <a:cubicBezTo>
                    <a:pt x="491595" y="611740"/>
                    <a:pt x="431620" y="668613"/>
                    <a:pt x="461972" y="694951"/>
                  </a:cubicBezTo>
                  <a:cubicBezTo>
                    <a:pt x="494059" y="722749"/>
                    <a:pt x="539861" y="681721"/>
                    <a:pt x="640621" y="725365"/>
                  </a:cubicBezTo>
                  <a:cubicBezTo>
                    <a:pt x="706739" y="754044"/>
                    <a:pt x="798466" y="795498"/>
                    <a:pt x="860205" y="802706"/>
                  </a:cubicBezTo>
                  <a:cubicBezTo>
                    <a:pt x="892595" y="806507"/>
                    <a:pt x="916744" y="800881"/>
                    <a:pt x="924621" y="779014"/>
                  </a:cubicBezTo>
                  <a:cubicBezTo>
                    <a:pt x="947522" y="715572"/>
                    <a:pt x="837608" y="546777"/>
                    <a:pt x="865071" y="431571"/>
                  </a:cubicBezTo>
                  <a:close/>
                </a:path>
              </a:pathLst>
            </a:custGeom>
            <a:solidFill>
              <a:srgbClr val="699DE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5" name="任意多边形: 形状 3454"/>
            <p:cNvSpPr/>
            <p:nvPr/>
          </p:nvSpPr>
          <p:spPr>
            <a:xfrm>
              <a:off x="4267076" y="5124695"/>
              <a:ext cx="54912" cy="17388"/>
            </a:xfrm>
            <a:custGeom>
              <a:avLst/>
              <a:gdLst>
                <a:gd name="connsiteX0" fmla="*/ 54912 w 54912"/>
                <a:gd name="connsiteY0" fmla="*/ 7437 h 17388"/>
                <a:gd name="connsiteX1" fmla="*/ 23434 w 54912"/>
                <a:gd name="connsiteY1" fmla="*/ 17200 h 17388"/>
                <a:gd name="connsiteX2" fmla="*/ 16 w 54912"/>
                <a:gd name="connsiteY2" fmla="*/ 3027 h 17388"/>
                <a:gd name="connsiteX3" fmla="*/ 54912 w 54912"/>
                <a:gd name="connsiteY3" fmla="*/ 7437 h 1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12" h="17388">
                  <a:moveTo>
                    <a:pt x="54912" y="7437"/>
                  </a:moveTo>
                  <a:cubicBezTo>
                    <a:pt x="54912" y="7437"/>
                    <a:pt x="52175" y="18994"/>
                    <a:pt x="23434" y="17200"/>
                  </a:cubicBezTo>
                  <a:cubicBezTo>
                    <a:pt x="23434" y="17200"/>
                    <a:pt x="-714" y="15709"/>
                    <a:pt x="16" y="3027"/>
                  </a:cubicBezTo>
                  <a:cubicBezTo>
                    <a:pt x="16" y="2966"/>
                    <a:pt x="23434" y="-6097"/>
                    <a:pt x="54912" y="7437"/>
                  </a:cubicBezTo>
                  <a:close/>
                </a:path>
              </a:pathLst>
            </a:custGeom>
            <a:solidFill>
              <a:srgbClr val="FFFFFF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6" name="任意多边形: 形状 3455"/>
            <p:cNvSpPr/>
            <p:nvPr/>
          </p:nvSpPr>
          <p:spPr>
            <a:xfrm>
              <a:off x="4399950" y="5511082"/>
              <a:ext cx="292897" cy="534382"/>
            </a:xfrm>
            <a:custGeom>
              <a:avLst/>
              <a:gdLst>
                <a:gd name="connsiteX0" fmla="*/ 289735 w 292897"/>
                <a:gd name="connsiteY0" fmla="*/ 509637 h 534382"/>
                <a:gd name="connsiteX1" fmla="*/ 225320 w 292897"/>
                <a:gd name="connsiteY1" fmla="*/ 533329 h 534382"/>
                <a:gd name="connsiteX2" fmla="*/ 17 w 292897"/>
                <a:gd name="connsiteY2" fmla="*/ 394705 h 534382"/>
                <a:gd name="connsiteX3" fmla="*/ 12608 w 292897"/>
                <a:gd name="connsiteY3" fmla="*/ 232115 h 534382"/>
                <a:gd name="connsiteX4" fmla="*/ 192047 w 292897"/>
                <a:gd name="connsiteY4" fmla="*/ 0 h 534382"/>
                <a:gd name="connsiteX5" fmla="*/ 230216 w 292897"/>
                <a:gd name="connsiteY5" fmla="*/ 162073 h 534382"/>
                <a:gd name="connsiteX6" fmla="*/ 289735 w 292897"/>
                <a:gd name="connsiteY6" fmla="*/ 509637 h 53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2897" h="534382">
                  <a:moveTo>
                    <a:pt x="289735" y="509637"/>
                  </a:moveTo>
                  <a:cubicBezTo>
                    <a:pt x="281858" y="531504"/>
                    <a:pt x="257710" y="537009"/>
                    <a:pt x="225320" y="533329"/>
                  </a:cubicBezTo>
                  <a:cubicBezTo>
                    <a:pt x="182741" y="514716"/>
                    <a:pt x="-2051" y="443184"/>
                    <a:pt x="17" y="394705"/>
                  </a:cubicBezTo>
                  <a:cubicBezTo>
                    <a:pt x="3059" y="322960"/>
                    <a:pt x="35510" y="320679"/>
                    <a:pt x="12608" y="232115"/>
                  </a:cubicBezTo>
                  <a:cubicBezTo>
                    <a:pt x="-5640" y="160978"/>
                    <a:pt x="164827" y="28741"/>
                    <a:pt x="192047" y="0"/>
                  </a:cubicBezTo>
                  <a:cubicBezTo>
                    <a:pt x="243233" y="97080"/>
                    <a:pt x="244632" y="101672"/>
                    <a:pt x="230216" y="162073"/>
                  </a:cubicBezTo>
                  <a:cubicBezTo>
                    <a:pt x="202722" y="277279"/>
                    <a:pt x="312636" y="446073"/>
                    <a:pt x="289735" y="509637"/>
                  </a:cubicBezTo>
                  <a:close/>
                </a:path>
              </a:pathLst>
            </a:custGeom>
            <a:solidFill>
              <a:srgbClr val="3B76CA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7" name="任意多边形: 形状 3456"/>
            <p:cNvSpPr/>
            <p:nvPr/>
          </p:nvSpPr>
          <p:spPr>
            <a:xfrm>
              <a:off x="3962106" y="5591743"/>
              <a:ext cx="250210" cy="173613"/>
            </a:xfrm>
            <a:custGeom>
              <a:avLst/>
              <a:gdLst>
                <a:gd name="connsiteX0" fmla="*/ 250211 w 250210"/>
                <a:gd name="connsiteY0" fmla="*/ 12344 h 173613"/>
                <a:gd name="connsiteX1" fmla="*/ 110735 w 250210"/>
                <a:gd name="connsiteY1" fmla="*/ 172805 h 173613"/>
                <a:gd name="connsiteX2" fmla="*/ 0 w 250210"/>
                <a:gd name="connsiteY2" fmla="*/ 136735 h 173613"/>
                <a:gd name="connsiteX3" fmla="*/ 101185 w 250210"/>
                <a:gd name="connsiteY3" fmla="*/ 142270 h 173613"/>
                <a:gd name="connsiteX4" fmla="*/ 203101 w 250210"/>
                <a:gd name="connsiteY4" fmla="*/ 30045 h 173613"/>
                <a:gd name="connsiteX5" fmla="*/ 250211 w 250210"/>
                <a:gd name="connsiteY5" fmla="*/ 12344 h 17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210" h="173613">
                  <a:moveTo>
                    <a:pt x="250211" y="12344"/>
                  </a:moveTo>
                  <a:cubicBezTo>
                    <a:pt x="215661" y="68244"/>
                    <a:pt x="151671" y="163164"/>
                    <a:pt x="110735" y="172805"/>
                  </a:cubicBezTo>
                  <a:cubicBezTo>
                    <a:pt x="90541" y="177580"/>
                    <a:pt x="47567" y="160640"/>
                    <a:pt x="0" y="136735"/>
                  </a:cubicBezTo>
                  <a:cubicBezTo>
                    <a:pt x="34702" y="145676"/>
                    <a:pt x="68430" y="145433"/>
                    <a:pt x="101185" y="142270"/>
                  </a:cubicBezTo>
                  <a:cubicBezTo>
                    <a:pt x="136678" y="138833"/>
                    <a:pt x="146988" y="95312"/>
                    <a:pt x="203101" y="30045"/>
                  </a:cubicBezTo>
                  <a:cubicBezTo>
                    <a:pt x="239536" y="-12291"/>
                    <a:pt x="248417" y="-1616"/>
                    <a:pt x="250211" y="12344"/>
                  </a:cubicBezTo>
                  <a:close/>
                </a:path>
              </a:pathLst>
            </a:custGeom>
            <a:solidFill>
              <a:srgbClr val="3B76CA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8" name="任意多边形: 形状 3457"/>
            <p:cNvSpPr/>
            <p:nvPr/>
          </p:nvSpPr>
          <p:spPr>
            <a:xfrm>
              <a:off x="4215510" y="5720600"/>
              <a:ext cx="120322" cy="72611"/>
            </a:xfrm>
            <a:custGeom>
              <a:avLst/>
              <a:gdLst>
                <a:gd name="connsiteX0" fmla="*/ 115632 w 120322"/>
                <a:gd name="connsiteY0" fmla="*/ 15572 h 72611"/>
                <a:gd name="connsiteX1" fmla="*/ 96016 w 120322"/>
                <a:gd name="connsiteY1" fmla="*/ 15207 h 72611"/>
                <a:gd name="connsiteX2" fmla="*/ 96016 w 120322"/>
                <a:gd name="connsiteY2" fmla="*/ 6083 h 72611"/>
                <a:gd name="connsiteX3" fmla="*/ 95620 w 120322"/>
                <a:gd name="connsiteY3" fmla="*/ 0 h 72611"/>
                <a:gd name="connsiteX4" fmla="*/ 396 w 120322"/>
                <a:gd name="connsiteY4" fmla="*/ 0 h 72611"/>
                <a:gd name="connsiteX5" fmla="*/ 0 w 120322"/>
                <a:gd name="connsiteY5" fmla="*/ 6083 h 72611"/>
                <a:gd name="connsiteX6" fmla="*/ 1 w 120322"/>
                <a:gd name="connsiteY6" fmla="*/ 24757 h 72611"/>
                <a:gd name="connsiteX7" fmla="*/ 48070 w 120322"/>
                <a:gd name="connsiteY7" fmla="*/ 72611 h 72611"/>
                <a:gd name="connsiteX8" fmla="*/ 84003 w 120322"/>
                <a:gd name="connsiteY8" fmla="*/ 56295 h 72611"/>
                <a:gd name="connsiteX9" fmla="*/ 84003 w 120322"/>
                <a:gd name="connsiteY9" fmla="*/ 56295 h 72611"/>
                <a:gd name="connsiteX10" fmla="*/ 113777 w 120322"/>
                <a:gd name="connsiteY10" fmla="*/ 42275 h 72611"/>
                <a:gd name="connsiteX11" fmla="*/ 115632 w 120322"/>
                <a:gd name="connsiteY11" fmla="*/ 15572 h 72611"/>
                <a:gd name="connsiteX12" fmla="*/ 110614 w 120322"/>
                <a:gd name="connsiteY12" fmla="*/ 32846 h 72611"/>
                <a:gd name="connsiteX13" fmla="*/ 92062 w 120322"/>
                <a:gd name="connsiteY13" fmla="*/ 43704 h 72611"/>
                <a:gd name="connsiteX14" fmla="*/ 95894 w 120322"/>
                <a:gd name="connsiteY14" fmla="*/ 27919 h 72611"/>
                <a:gd name="connsiteX15" fmla="*/ 108211 w 120322"/>
                <a:gd name="connsiteY15" fmla="*/ 21472 h 72611"/>
                <a:gd name="connsiteX16" fmla="*/ 110614 w 120322"/>
                <a:gd name="connsiteY16" fmla="*/ 32846 h 7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0322" h="72611">
                  <a:moveTo>
                    <a:pt x="115632" y="15572"/>
                  </a:moveTo>
                  <a:cubicBezTo>
                    <a:pt x="111131" y="12774"/>
                    <a:pt x="102372" y="13868"/>
                    <a:pt x="96016" y="15207"/>
                  </a:cubicBezTo>
                  <a:lnTo>
                    <a:pt x="96016" y="6083"/>
                  </a:lnTo>
                  <a:cubicBezTo>
                    <a:pt x="96025" y="4048"/>
                    <a:pt x="95893" y="2016"/>
                    <a:pt x="95620" y="0"/>
                  </a:cubicBezTo>
                  <a:lnTo>
                    <a:pt x="396" y="0"/>
                  </a:lnTo>
                  <a:cubicBezTo>
                    <a:pt x="123" y="2016"/>
                    <a:pt x="-9" y="4048"/>
                    <a:pt x="0" y="6083"/>
                  </a:cubicBezTo>
                  <a:lnTo>
                    <a:pt x="1" y="24757"/>
                  </a:lnTo>
                  <a:cubicBezTo>
                    <a:pt x="60" y="51245"/>
                    <a:pt x="21581" y="72670"/>
                    <a:pt x="48070" y="72611"/>
                  </a:cubicBezTo>
                  <a:cubicBezTo>
                    <a:pt x="61834" y="72580"/>
                    <a:pt x="74921" y="66638"/>
                    <a:pt x="84003" y="56295"/>
                  </a:cubicBezTo>
                  <a:lnTo>
                    <a:pt x="84003" y="56295"/>
                  </a:lnTo>
                  <a:cubicBezTo>
                    <a:pt x="84003" y="56295"/>
                    <a:pt x="106660" y="50699"/>
                    <a:pt x="113777" y="42275"/>
                  </a:cubicBezTo>
                  <a:cubicBezTo>
                    <a:pt x="120894" y="33850"/>
                    <a:pt x="123205" y="20225"/>
                    <a:pt x="115632" y="15572"/>
                  </a:cubicBezTo>
                  <a:close/>
                  <a:moveTo>
                    <a:pt x="110614" y="32846"/>
                  </a:moveTo>
                  <a:cubicBezTo>
                    <a:pt x="108211" y="38929"/>
                    <a:pt x="97415" y="42396"/>
                    <a:pt x="92062" y="43704"/>
                  </a:cubicBezTo>
                  <a:cubicBezTo>
                    <a:pt x="94253" y="38707"/>
                    <a:pt x="95550" y="33365"/>
                    <a:pt x="95894" y="27919"/>
                  </a:cubicBezTo>
                  <a:cubicBezTo>
                    <a:pt x="99209" y="23388"/>
                    <a:pt x="104379" y="20772"/>
                    <a:pt x="108211" y="21472"/>
                  </a:cubicBezTo>
                  <a:cubicBezTo>
                    <a:pt x="111587" y="22080"/>
                    <a:pt x="113656" y="25000"/>
                    <a:pt x="110614" y="32846"/>
                  </a:cubicBez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9" name="任意多边形: 形状 3458"/>
            <p:cNvSpPr/>
            <p:nvPr/>
          </p:nvSpPr>
          <p:spPr>
            <a:xfrm>
              <a:off x="4223296" y="5720509"/>
              <a:ext cx="54470" cy="72809"/>
            </a:xfrm>
            <a:custGeom>
              <a:avLst/>
              <a:gdLst>
                <a:gd name="connsiteX0" fmla="*/ 0 w 54470"/>
                <a:gd name="connsiteY0" fmla="*/ 6083 h 72809"/>
                <a:gd name="connsiteX1" fmla="*/ 0 w 54470"/>
                <a:gd name="connsiteY1" fmla="*/ 24787 h 72809"/>
                <a:gd name="connsiteX2" fmla="*/ 48023 w 54470"/>
                <a:gd name="connsiteY2" fmla="*/ 72809 h 72809"/>
                <a:gd name="connsiteX3" fmla="*/ 54470 w 54470"/>
                <a:gd name="connsiteY3" fmla="*/ 72353 h 72809"/>
                <a:gd name="connsiteX4" fmla="*/ 12926 w 54470"/>
                <a:gd name="connsiteY4" fmla="*/ 24787 h 72809"/>
                <a:gd name="connsiteX5" fmla="*/ 12926 w 54470"/>
                <a:gd name="connsiteY5" fmla="*/ 6083 h 72809"/>
                <a:gd name="connsiteX6" fmla="*/ 13291 w 54470"/>
                <a:gd name="connsiteY6" fmla="*/ 0 h 72809"/>
                <a:gd name="connsiteX7" fmla="*/ 395 w 54470"/>
                <a:gd name="connsiteY7" fmla="*/ 0 h 72809"/>
                <a:gd name="connsiteX8" fmla="*/ 0 w 54470"/>
                <a:gd name="connsiteY8" fmla="*/ 6083 h 72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70" h="72809">
                  <a:moveTo>
                    <a:pt x="0" y="6083"/>
                  </a:moveTo>
                  <a:lnTo>
                    <a:pt x="0" y="24787"/>
                  </a:lnTo>
                  <a:cubicBezTo>
                    <a:pt x="84" y="51274"/>
                    <a:pt x="21535" y="72726"/>
                    <a:pt x="48023" y="72809"/>
                  </a:cubicBezTo>
                  <a:cubicBezTo>
                    <a:pt x="50180" y="72811"/>
                    <a:pt x="52335" y="72659"/>
                    <a:pt x="54470" y="72353"/>
                  </a:cubicBezTo>
                  <a:cubicBezTo>
                    <a:pt x="30704" y="69064"/>
                    <a:pt x="12987" y="48779"/>
                    <a:pt x="12926" y="24787"/>
                  </a:cubicBezTo>
                  <a:lnTo>
                    <a:pt x="12926" y="6083"/>
                  </a:lnTo>
                  <a:cubicBezTo>
                    <a:pt x="12921" y="4049"/>
                    <a:pt x="13043" y="2018"/>
                    <a:pt x="13291" y="0"/>
                  </a:cubicBezTo>
                  <a:lnTo>
                    <a:pt x="395" y="0"/>
                  </a:lnTo>
                  <a:cubicBezTo>
                    <a:pt x="138" y="2017"/>
                    <a:pt x="6" y="4049"/>
                    <a:pt x="0" y="6083"/>
                  </a:cubicBez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0" name="任意多边形: 形状 3459"/>
            <p:cNvSpPr/>
            <p:nvPr/>
          </p:nvSpPr>
          <p:spPr>
            <a:xfrm>
              <a:off x="4243886" y="5789122"/>
              <a:ext cx="39202" cy="5869"/>
            </a:xfrm>
            <a:custGeom>
              <a:avLst/>
              <a:gdLst>
                <a:gd name="connsiteX0" fmla="*/ 0 w 39202"/>
                <a:gd name="connsiteY0" fmla="*/ 0 h 5869"/>
                <a:gd name="connsiteX1" fmla="*/ 39203 w 39202"/>
                <a:gd name="connsiteY1" fmla="*/ 0 h 5869"/>
                <a:gd name="connsiteX2" fmla="*/ 39203 w 39202"/>
                <a:gd name="connsiteY2" fmla="*/ 5870 h 5869"/>
                <a:gd name="connsiteX3" fmla="*/ 0 w 39202"/>
                <a:gd name="connsiteY3" fmla="*/ 5870 h 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02" h="5869">
                  <a:moveTo>
                    <a:pt x="0" y="0"/>
                  </a:moveTo>
                  <a:lnTo>
                    <a:pt x="39203" y="0"/>
                  </a:lnTo>
                  <a:lnTo>
                    <a:pt x="39203" y="5870"/>
                  </a:lnTo>
                  <a:lnTo>
                    <a:pt x="0" y="5870"/>
                  </a:ln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1" name="任意多边形: 形状 3460"/>
            <p:cNvSpPr/>
            <p:nvPr/>
          </p:nvSpPr>
          <p:spPr>
            <a:xfrm>
              <a:off x="4280804" y="5722311"/>
              <a:ext cx="124880" cy="73273"/>
            </a:xfrm>
            <a:custGeom>
              <a:avLst/>
              <a:gdLst>
                <a:gd name="connsiteX0" fmla="*/ 102558 w 124880"/>
                <a:gd name="connsiteY0" fmla="*/ 19153 h 73273"/>
                <a:gd name="connsiteX1" fmla="*/ 42430 w 124880"/>
                <a:gd name="connsiteY1" fmla="*/ 905 h 73273"/>
                <a:gd name="connsiteX2" fmla="*/ 65 w 124880"/>
                <a:gd name="connsiteY2" fmla="*/ 35820 h 73273"/>
                <a:gd name="connsiteX3" fmla="*/ 38994 w 124880"/>
                <a:gd name="connsiteY3" fmla="*/ 73046 h 73273"/>
                <a:gd name="connsiteX4" fmla="*/ 124881 w 124880"/>
                <a:gd name="connsiteY4" fmla="*/ 59299 h 73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880" h="73273">
                  <a:moveTo>
                    <a:pt x="102558" y="19153"/>
                  </a:moveTo>
                  <a:cubicBezTo>
                    <a:pt x="102558" y="19153"/>
                    <a:pt x="71627" y="-4904"/>
                    <a:pt x="42430" y="905"/>
                  </a:cubicBezTo>
                  <a:cubicBezTo>
                    <a:pt x="13234" y="6714"/>
                    <a:pt x="-1091" y="26665"/>
                    <a:pt x="65" y="35820"/>
                  </a:cubicBezTo>
                  <a:cubicBezTo>
                    <a:pt x="1220" y="44974"/>
                    <a:pt x="16670" y="70734"/>
                    <a:pt x="38994" y="73046"/>
                  </a:cubicBezTo>
                  <a:cubicBezTo>
                    <a:pt x="61317" y="75357"/>
                    <a:pt x="124881" y="59299"/>
                    <a:pt x="124881" y="59299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2" name="任意多边形: 形状 3461"/>
            <p:cNvSpPr/>
            <p:nvPr/>
          </p:nvSpPr>
          <p:spPr>
            <a:xfrm>
              <a:off x="4371722" y="5241620"/>
              <a:ext cx="369965" cy="563620"/>
            </a:xfrm>
            <a:custGeom>
              <a:avLst/>
              <a:gdLst>
                <a:gd name="connsiteX0" fmla="*/ 73714 w 369965"/>
                <a:gd name="connsiteY0" fmla="*/ 0 h 563620"/>
                <a:gd name="connsiteX1" fmla="*/ 233992 w 369965"/>
                <a:gd name="connsiteY1" fmla="*/ 64841 h 563620"/>
                <a:gd name="connsiteX2" fmla="*/ 365317 w 369965"/>
                <a:gd name="connsiteY2" fmla="*/ 551729 h 563620"/>
                <a:gd name="connsiteX3" fmla="*/ 171554 w 369965"/>
                <a:gd name="connsiteY3" fmla="*/ 563621 h 563620"/>
                <a:gd name="connsiteX4" fmla="*/ 3064 w 369965"/>
                <a:gd name="connsiteY4" fmla="*/ 550208 h 563620"/>
                <a:gd name="connsiteX5" fmla="*/ 6470 w 369965"/>
                <a:gd name="connsiteY5" fmla="*/ 489381 h 563620"/>
                <a:gd name="connsiteX6" fmla="*/ 226358 w 369965"/>
                <a:gd name="connsiteY6" fmla="*/ 428312 h 563620"/>
                <a:gd name="connsiteX7" fmla="*/ 111852 w 369965"/>
                <a:gd name="connsiteY7" fmla="*/ 222018 h 563620"/>
                <a:gd name="connsiteX8" fmla="*/ 73714 w 369965"/>
                <a:gd name="connsiteY8" fmla="*/ 0 h 56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965" h="563620">
                  <a:moveTo>
                    <a:pt x="73714" y="0"/>
                  </a:moveTo>
                  <a:cubicBezTo>
                    <a:pt x="73714" y="0"/>
                    <a:pt x="192782" y="7360"/>
                    <a:pt x="233992" y="64841"/>
                  </a:cubicBezTo>
                  <a:cubicBezTo>
                    <a:pt x="292021" y="145771"/>
                    <a:pt x="392780" y="476152"/>
                    <a:pt x="365317" y="551729"/>
                  </a:cubicBezTo>
                  <a:cubicBezTo>
                    <a:pt x="365317" y="551729"/>
                    <a:pt x="252301" y="563621"/>
                    <a:pt x="171554" y="563621"/>
                  </a:cubicBezTo>
                  <a:cubicBezTo>
                    <a:pt x="129431" y="563621"/>
                    <a:pt x="3064" y="550208"/>
                    <a:pt x="3064" y="550208"/>
                  </a:cubicBezTo>
                  <a:cubicBezTo>
                    <a:pt x="3064" y="550208"/>
                    <a:pt x="-5726" y="509181"/>
                    <a:pt x="6470" y="489381"/>
                  </a:cubicBezTo>
                  <a:cubicBezTo>
                    <a:pt x="18666" y="469583"/>
                    <a:pt x="217204" y="437466"/>
                    <a:pt x="226358" y="428312"/>
                  </a:cubicBezTo>
                  <a:cubicBezTo>
                    <a:pt x="235513" y="419157"/>
                    <a:pt x="111852" y="249633"/>
                    <a:pt x="111852" y="222018"/>
                  </a:cubicBezTo>
                  <a:cubicBezTo>
                    <a:pt x="111852" y="194402"/>
                    <a:pt x="73714" y="0"/>
                    <a:pt x="73714" y="0"/>
                  </a:cubicBezTo>
                  <a:close/>
                </a:path>
              </a:pathLst>
            </a:custGeom>
            <a:solidFill>
              <a:srgbClr val="699DE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3" name="任意多边形: 形状 3462"/>
            <p:cNvSpPr/>
            <p:nvPr/>
          </p:nvSpPr>
          <p:spPr>
            <a:xfrm>
              <a:off x="2746180" y="5802017"/>
              <a:ext cx="1682589" cy="1014407"/>
            </a:xfrm>
            <a:custGeom>
              <a:avLst/>
              <a:gdLst>
                <a:gd name="connsiteX0" fmla="*/ 1651172 w 1682589"/>
                <a:gd name="connsiteY0" fmla="*/ 0 h 1014407"/>
                <a:gd name="connsiteX1" fmla="*/ 31417 w 1682589"/>
                <a:gd name="connsiteY1" fmla="*/ 0 h 1014407"/>
                <a:gd name="connsiteX2" fmla="*/ 0 w 1682589"/>
                <a:gd name="connsiteY2" fmla="*/ 31417 h 1014407"/>
                <a:gd name="connsiteX3" fmla="*/ 0 w 1682589"/>
                <a:gd name="connsiteY3" fmla="*/ 72384 h 1014407"/>
                <a:gd name="connsiteX4" fmla="*/ 31417 w 1682589"/>
                <a:gd name="connsiteY4" fmla="*/ 103801 h 1014407"/>
                <a:gd name="connsiteX5" fmla="*/ 814075 w 1682589"/>
                <a:gd name="connsiteY5" fmla="*/ 103801 h 1014407"/>
                <a:gd name="connsiteX6" fmla="*/ 814075 w 1682589"/>
                <a:gd name="connsiteY6" fmla="*/ 897407 h 1014407"/>
                <a:gd name="connsiteX7" fmla="*/ 511279 w 1682589"/>
                <a:gd name="connsiteY7" fmla="*/ 1014408 h 1014407"/>
                <a:gd name="connsiteX8" fmla="*/ 1169181 w 1682589"/>
                <a:gd name="connsiteY8" fmla="*/ 1014408 h 1014407"/>
                <a:gd name="connsiteX9" fmla="*/ 868515 w 1682589"/>
                <a:gd name="connsiteY9" fmla="*/ 897407 h 1014407"/>
                <a:gd name="connsiteX10" fmla="*/ 868515 w 1682589"/>
                <a:gd name="connsiteY10" fmla="*/ 103801 h 1014407"/>
                <a:gd name="connsiteX11" fmla="*/ 1651172 w 1682589"/>
                <a:gd name="connsiteY11" fmla="*/ 103801 h 1014407"/>
                <a:gd name="connsiteX12" fmla="*/ 1682589 w 1682589"/>
                <a:gd name="connsiteY12" fmla="*/ 72384 h 1014407"/>
                <a:gd name="connsiteX13" fmla="*/ 1682589 w 1682589"/>
                <a:gd name="connsiteY13" fmla="*/ 31417 h 1014407"/>
                <a:gd name="connsiteX14" fmla="*/ 1651172 w 1682589"/>
                <a:gd name="connsiteY14" fmla="*/ 0 h 101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2589" h="1014407">
                  <a:moveTo>
                    <a:pt x="1651172" y="0"/>
                  </a:moveTo>
                  <a:lnTo>
                    <a:pt x="31417" y="0"/>
                  </a:lnTo>
                  <a:cubicBezTo>
                    <a:pt x="14087" y="50"/>
                    <a:pt x="50" y="14087"/>
                    <a:pt x="0" y="31417"/>
                  </a:cubicBezTo>
                  <a:lnTo>
                    <a:pt x="0" y="72384"/>
                  </a:lnTo>
                  <a:cubicBezTo>
                    <a:pt x="50" y="89714"/>
                    <a:pt x="14087" y="103751"/>
                    <a:pt x="31417" y="103801"/>
                  </a:cubicBezTo>
                  <a:lnTo>
                    <a:pt x="814075" y="103801"/>
                  </a:lnTo>
                  <a:lnTo>
                    <a:pt x="814075" y="897407"/>
                  </a:lnTo>
                  <a:cubicBezTo>
                    <a:pt x="676363" y="902912"/>
                    <a:pt x="559119" y="950144"/>
                    <a:pt x="511279" y="1014408"/>
                  </a:cubicBezTo>
                  <a:lnTo>
                    <a:pt x="1169181" y="1014408"/>
                  </a:lnTo>
                  <a:cubicBezTo>
                    <a:pt x="1121706" y="949901"/>
                    <a:pt x="1006226" y="902973"/>
                    <a:pt x="868515" y="897407"/>
                  </a:cubicBezTo>
                  <a:lnTo>
                    <a:pt x="868515" y="103801"/>
                  </a:lnTo>
                  <a:lnTo>
                    <a:pt x="1651172" y="103801"/>
                  </a:lnTo>
                  <a:cubicBezTo>
                    <a:pt x="1668502" y="103751"/>
                    <a:pt x="1682539" y="89714"/>
                    <a:pt x="1682589" y="72384"/>
                  </a:cubicBezTo>
                  <a:lnTo>
                    <a:pt x="1682589" y="31417"/>
                  </a:lnTo>
                  <a:cubicBezTo>
                    <a:pt x="1682539" y="14087"/>
                    <a:pt x="1668503" y="50"/>
                    <a:pt x="1651172" y="0"/>
                  </a:cubicBezTo>
                  <a:close/>
                </a:path>
              </a:pathLst>
            </a:custGeom>
            <a:solidFill>
              <a:srgbClr val="2B478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4" name="任意多边形: 形状 3463"/>
            <p:cNvSpPr/>
            <p:nvPr/>
          </p:nvSpPr>
          <p:spPr>
            <a:xfrm>
              <a:off x="5659263" y="5951407"/>
              <a:ext cx="1130525" cy="886732"/>
            </a:xfrm>
            <a:custGeom>
              <a:avLst/>
              <a:gdLst>
                <a:gd name="connsiteX0" fmla="*/ 1106438 w 1130525"/>
                <a:gd name="connsiteY0" fmla="*/ 0 h 886732"/>
                <a:gd name="connsiteX1" fmla="*/ 24088 w 1130525"/>
                <a:gd name="connsiteY1" fmla="*/ 0 h 886732"/>
                <a:gd name="connsiteX2" fmla="*/ 0 w 1130525"/>
                <a:gd name="connsiteY2" fmla="*/ 24057 h 886732"/>
                <a:gd name="connsiteX3" fmla="*/ 0 w 1130525"/>
                <a:gd name="connsiteY3" fmla="*/ 66636 h 886732"/>
                <a:gd name="connsiteX4" fmla="*/ 24088 w 1130525"/>
                <a:gd name="connsiteY4" fmla="*/ 90693 h 886732"/>
                <a:gd name="connsiteX5" fmla="*/ 541450 w 1130525"/>
                <a:gd name="connsiteY5" fmla="*/ 90693 h 886732"/>
                <a:gd name="connsiteX6" fmla="*/ 541450 w 1130525"/>
                <a:gd name="connsiteY6" fmla="*/ 784422 h 886732"/>
                <a:gd name="connsiteX7" fmla="*/ 278648 w 1130525"/>
                <a:gd name="connsiteY7" fmla="*/ 886154 h 886732"/>
                <a:gd name="connsiteX8" fmla="*/ 851879 w 1130525"/>
                <a:gd name="connsiteY8" fmla="*/ 886732 h 886732"/>
                <a:gd name="connsiteX9" fmla="*/ 589077 w 1130525"/>
                <a:gd name="connsiteY9" fmla="*/ 784452 h 886732"/>
                <a:gd name="connsiteX10" fmla="*/ 589077 w 1130525"/>
                <a:gd name="connsiteY10" fmla="*/ 90723 h 886732"/>
                <a:gd name="connsiteX11" fmla="*/ 1106438 w 1130525"/>
                <a:gd name="connsiteY11" fmla="*/ 90723 h 886732"/>
                <a:gd name="connsiteX12" fmla="*/ 1130526 w 1130525"/>
                <a:gd name="connsiteY12" fmla="*/ 66666 h 886732"/>
                <a:gd name="connsiteX13" fmla="*/ 1130526 w 1130525"/>
                <a:gd name="connsiteY13" fmla="*/ 24087 h 886732"/>
                <a:gd name="connsiteX14" fmla="*/ 1106438 w 1130525"/>
                <a:gd name="connsiteY14" fmla="*/ 0 h 88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30525" h="886732">
                  <a:moveTo>
                    <a:pt x="1106438" y="0"/>
                  </a:moveTo>
                  <a:lnTo>
                    <a:pt x="24088" y="0"/>
                  </a:lnTo>
                  <a:cubicBezTo>
                    <a:pt x="10810" y="33"/>
                    <a:pt x="50" y="10780"/>
                    <a:pt x="0" y="24057"/>
                  </a:cubicBezTo>
                  <a:lnTo>
                    <a:pt x="0" y="66636"/>
                  </a:lnTo>
                  <a:cubicBezTo>
                    <a:pt x="50" y="79913"/>
                    <a:pt x="10810" y="90659"/>
                    <a:pt x="24088" y="90693"/>
                  </a:cubicBezTo>
                  <a:lnTo>
                    <a:pt x="541450" y="90693"/>
                  </a:lnTo>
                  <a:lnTo>
                    <a:pt x="541450" y="784422"/>
                  </a:lnTo>
                  <a:cubicBezTo>
                    <a:pt x="421286" y="789197"/>
                    <a:pt x="320436" y="830042"/>
                    <a:pt x="278648" y="886154"/>
                  </a:cubicBezTo>
                  <a:lnTo>
                    <a:pt x="851879" y="886732"/>
                  </a:lnTo>
                  <a:cubicBezTo>
                    <a:pt x="810395" y="830346"/>
                    <a:pt x="709453" y="789409"/>
                    <a:pt x="589077" y="784452"/>
                  </a:cubicBezTo>
                  <a:lnTo>
                    <a:pt x="589077" y="90723"/>
                  </a:lnTo>
                  <a:lnTo>
                    <a:pt x="1106438" y="90723"/>
                  </a:lnTo>
                  <a:cubicBezTo>
                    <a:pt x="1119716" y="90690"/>
                    <a:pt x="1130476" y="79944"/>
                    <a:pt x="1130526" y="66666"/>
                  </a:cubicBezTo>
                  <a:lnTo>
                    <a:pt x="1130526" y="24087"/>
                  </a:lnTo>
                  <a:cubicBezTo>
                    <a:pt x="1130493" y="10798"/>
                    <a:pt x="1119728" y="33"/>
                    <a:pt x="1106438" y="0"/>
                  </a:cubicBezTo>
                  <a:close/>
                </a:path>
              </a:pathLst>
            </a:custGeom>
            <a:solidFill>
              <a:srgbClr val="2B478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5" name="任意多边形: 形状 3464"/>
            <p:cNvSpPr/>
            <p:nvPr/>
          </p:nvSpPr>
          <p:spPr>
            <a:xfrm>
              <a:off x="1340658" y="5269211"/>
              <a:ext cx="799860" cy="880273"/>
            </a:xfrm>
            <a:custGeom>
              <a:avLst/>
              <a:gdLst>
                <a:gd name="connsiteX0" fmla="*/ 716842 w 799860"/>
                <a:gd name="connsiteY0" fmla="*/ 380921 h 880273"/>
                <a:gd name="connsiteX1" fmla="*/ 415750 w 799860"/>
                <a:gd name="connsiteY1" fmla="*/ 422527 h 880273"/>
                <a:gd name="connsiteX2" fmla="*/ 702730 w 799860"/>
                <a:gd name="connsiteY2" fmla="*/ 481285 h 880273"/>
                <a:gd name="connsiteX3" fmla="*/ 446863 w 799860"/>
                <a:gd name="connsiteY3" fmla="*/ 740590 h 880273"/>
                <a:gd name="connsiteX4" fmla="*/ 166816 w 799860"/>
                <a:gd name="connsiteY4" fmla="*/ 629976 h 880273"/>
                <a:gd name="connsiteX5" fmla="*/ 56233 w 799860"/>
                <a:gd name="connsiteY5" fmla="*/ 671430 h 880273"/>
                <a:gd name="connsiteX6" fmla="*/ 325878 w 799860"/>
                <a:gd name="connsiteY6" fmla="*/ 741076 h 880273"/>
                <a:gd name="connsiteX7" fmla="*/ 322442 w 799860"/>
                <a:gd name="connsiteY7" fmla="*/ 868509 h 880273"/>
                <a:gd name="connsiteX8" fmla="*/ 24664 w 799860"/>
                <a:gd name="connsiteY8" fmla="*/ 859658 h 880273"/>
                <a:gd name="connsiteX9" fmla="*/ 2371 w 799860"/>
                <a:gd name="connsiteY9" fmla="*/ 536212 h 880273"/>
                <a:gd name="connsiteX10" fmla="*/ 6994 w 799860"/>
                <a:gd name="connsiteY10" fmla="*/ 485209 h 880273"/>
                <a:gd name="connsiteX11" fmla="*/ 178860 w 799860"/>
                <a:gd name="connsiteY11" fmla="*/ 53065 h 880273"/>
                <a:gd name="connsiteX12" fmla="*/ 329346 w 799860"/>
                <a:gd name="connsiteY12" fmla="*/ 24933 h 880273"/>
                <a:gd name="connsiteX13" fmla="*/ 215265 w 799860"/>
                <a:gd name="connsiteY13" fmla="*/ 305009 h 880273"/>
                <a:gd name="connsiteX14" fmla="*/ 460701 w 799860"/>
                <a:gd name="connsiteY14" fmla="*/ 7628 h 880273"/>
                <a:gd name="connsiteX15" fmla="*/ 785668 w 799860"/>
                <a:gd name="connsiteY15" fmla="*/ 121738 h 880273"/>
                <a:gd name="connsiteX16" fmla="*/ 716842 w 799860"/>
                <a:gd name="connsiteY16" fmla="*/ 380921 h 88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860" h="880273">
                  <a:moveTo>
                    <a:pt x="716842" y="380921"/>
                  </a:moveTo>
                  <a:cubicBezTo>
                    <a:pt x="675176" y="391323"/>
                    <a:pt x="408998" y="387855"/>
                    <a:pt x="415750" y="422527"/>
                  </a:cubicBezTo>
                  <a:cubicBezTo>
                    <a:pt x="422502" y="457198"/>
                    <a:pt x="602488" y="512429"/>
                    <a:pt x="702730" y="481285"/>
                  </a:cubicBezTo>
                  <a:cubicBezTo>
                    <a:pt x="702730" y="481285"/>
                    <a:pt x="592087" y="754397"/>
                    <a:pt x="446863" y="740590"/>
                  </a:cubicBezTo>
                  <a:cubicBezTo>
                    <a:pt x="301639" y="726782"/>
                    <a:pt x="256749" y="636911"/>
                    <a:pt x="166816" y="629976"/>
                  </a:cubicBezTo>
                  <a:cubicBezTo>
                    <a:pt x="76884" y="623042"/>
                    <a:pt x="11283" y="647251"/>
                    <a:pt x="56233" y="671430"/>
                  </a:cubicBezTo>
                  <a:cubicBezTo>
                    <a:pt x="101184" y="695608"/>
                    <a:pt x="253282" y="679398"/>
                    <a:pt x="325878" y="741076"/>
                  </a:cubicBezTo>
                  <a:cubicBezTo>
                    <a:pt x="398475" y="802755"/>
                    <a:pt x="457234" y="840863"/>
                    <a:pt x="322442" y="868509"/>
                  </a:cubicBezTo>
                  <a:cubicBezTo>
                    <a:pt x="240326" y="885357"/>
                    <a:pt x="118338" y="885540"/>
                    <a:pt x="24664" y="859658"/>
                  </a:cubicBezTo>
                  <a:cubicBezTo>
                    <a:pt x="4896" y="755006"/>
                    <a:pt x="-4837" y="645548"/>
                    <a:pt x="2371" y="536212"/>
                  </a:cubicBezTo>
                  <a:cubicBezTo>
                    <a:pt x="3507" y="519201"/>
                    <a:pt x="5048" y="502200"/>
                    <a:pt x="6994" y="485209"/>
                  </a:cubicBezTo>
                  <a:cubicBezTo>
                    <a:pt x="24330" y="335119"/>
                    <a:pt x="75698" y="186762"/>
                    <a:pt x="178860" y="53065"/>
                  </a:cubicBezTo>
                  <a:cubicBezTo>
                    <a:pt x="236646" y="34422"/>
                    <a:pt x="292697" y="21405"/>
                    <a:pt x="329346" y="24933"/>
                  </a:cubicBezTo>
                  <a:cubicBezTo>
                    <a:pt x="329346" y="24933"/>
                    <a:pt x="159913" y="311913"/>
                    <a:pt x="215265" y="305009"/>
                  </a:cubicBezTo>
                  <a:cubicBezTo>
                    <a:pt x="270617" y="298106"/>
                    <a:pt x="460701" y="7628"/>
                    <a:pt x="460701" y="7628"/>
                  </a:cubicBezTo>
                  <a:cubicBezTo>
                    <a:pt x="460701" y="7628"/>
                    <a:pt x="740747" y="-44075"/>
                    <a:pt x="785668" y="121738"/>
                  </a:cubicBezTo>
                  <a:cubicBezTo>
                    <a:pt x="830588" y="287552"/>
                    <a:pt x="758174" y="370581"/>
                    <a:pt x="716842" y="380921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6" name="任意多边形: 形状 3465"/>
            <p:cNvSpPr/>
            <p:nvPr/>
          </p:nvSpPr>
          <p:spPr>
            <a:xfrm>
              <a:off x="1343151" y="5442987"/>
              <a:ext cx="654556" cy="362344"/>
            </a:xfrm>
            <a:custGeom>
              <a:avLst/>
              <a:gdLst>
                <a:gd name="connsiteX0" fmla="*/ 654557 w 654556"/>
                <a:gd name="connsiteY0" fmla="*/ 0 h 362344"/>
                <a:gd name="connsiteX1" fmla="*/ 0 w 654556"/>
                <a:gd name="connsiteY1" fmla="*/ 362345 h 362344"/>
                <a:gd name="connsiteX2" fmla="*/ 4623 w 654556"/>
                <a:gd name="connsiteY2" fmla="*/ 311342 h 362344"/>
                <a:gd name="connsiteX3" fmla="*/ 654557 w 654556"/>
                <a:gd name="connsiteY3" fmla="*/ 0 h 3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556" h="362344">
                  <a:moveTo>
                    <a:pt x="654557" y="0"/>
                  </a:moveTo>
                  <a:cubicBezTo>
                    <a:pt x="298872" y="144007"/>
                    <a:pt x="104531" y="266360"/>
                    <a:pt x="0" y="362345"/>
                  </a:cubicBezTo>
                  <a:cubicBezTo>
                    <a:pt x="1135" y="345334"/>
                    <a:pt x="2676" y="328333"/>
                    <a:pt x="4623" y="311342"/>
                  </a:cubicBezTo>
                  <a:cubicBezTo>
                    <a:pt x="237042" y="137833"/>
                    <a:pt x="633906" y="6752"/>
                    <a:pt x="654557" y="0"/>
                  </a:cubicBezTo>
                  <a:close/>
                </a:path>
              </a:pathLst>
            </a:custGeom>
            <a:solidFill>
              <a:schemeClr val="bg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7" name="任意多边形: 形状 3466"/>
            <p:cNvSpPr/>
            <p:nvPr/>
          </p:nvSpPr>
          <p:spPr>
            <a:xfrm>
              <a:off x="1384969" y="6215517"/>
              <a:ext cx="150242" cy="119798"/>
            </a:xfrm>
            <a:custGeom>
              <a:avLst/>
              <a:gdLst>
                <a:gd name="connsiteX0" fmla="*/ 33029 w 150242"/>
                <a:gd name="connsiteY0" fmla="*/ 119798 h 119798"/>
                <a:gd name="connsiteX1" fmla="*/ 0 w 150242"/>
                <a:gd name="connsiteY1" fmla="*/ 2707 h 119798"/>
                <a:gd name="connsiteX2" fmla="*/ 2494 w 150242"/>
                <a:gd name="connsiteY2" fmla="*/ 0 h 119798"/>
                <a:gd name="connsiteX3" fmla="*/ 150242 w 150242"/>
                <a:gd name="connsiteY3" fmla="*/ 78132 h 119798"/>
                <a:gd name="connsiteX4" fmla="*/ 33029 w 150242"/>
                <a:gd name="connsiteY4" fmla="*/ 119798 h 11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242" h="119798">
                  <a:moveTo>
                    <a:pt x="33029" y="119798"/>
                  </a:moveTo>
                  <a:cubicBezTo>
                    <a:pt x="21016" y="81964"/>
                    <a:pt x="9884" y="42822"/>
                    <a:pt x="0" y="2707"/>
                  </a:cubicBezTo>
                  <a:lnTo>
                    <a:pt x="2494" y="0"/>
                  </a:lnTo>
                  <a:cubicBezTo>
                    <a:pt x="2494" y="0"/>
                    <a:pt x="121897" y="43065"/>
                    <a:pt x="150242" y="78132"/>
                  </a:cubicBezTo>
                  <a:cubicBezTo>
                    <a:pt x="150242" y="78132"/>
                    <a:pt x="47323" y="103649"/>
                    <a:pt x="33029" y="119798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8" name="任意多边形: 形状 3467"/>
            <p:cNvSpPr/>
            <p:nvPr/>
          </p:nvSpPr>
          <p:spPr>
            <a:xfrm>
              <a:off x="1420492" y="6327925"/>
              <a:ext cx="227836" cy="189947"/>
            </a:xfrm>
            <a:custGeom>
              <a:avLst/>
              <a:gdLst>
                <a:gd name="connsiteX0" fmla="*/ 219706 w 227836"/>
                <a:gd name="connsiteY0" fmla="*/ 130473 h 189947"/>
                <a:gd name="connsiteX1" fmla="*/ 121958 w 227836"/>
                <a:gd name="connsiteY1" fmla="*/ 185947 h 189947"/>
                <a:gd name="connsiteX2" fmla="*/ 33272 w 227836"/>
                <a:gd name="connsiteY2" fmla="*/ 110583 h 189947"/>
                <a:gd name="connsiteX3" fmla="*/ 10888 w 227836"/>
                <a:gd name="connsiteY3" fmla="*/ 48144 h 189947"/>
                <a:gd name="connsiteX4" fmla="*/ 7603 w 227836"/>
                <a:gd name="connsiteY4" fmla="*/ 38412 h 189947"/>
                <a:gd name="connsiteX5" fmla="*/ 0 w 227836"/>
                <a:gd name="connsiteY5" fmla="*/ 15207 h 189947"/>
                <a:gd name="connsiteX6" fmla="*/ 158454 w 227836"/>
                <a:gd name="connsiteY6" fmla="*/ 0 h 189947"/>
                <a:gd name="connsiteX7" fmla="*/ 219706 w 227836"/>
                <a:gd name="connsiteY7" fmla="*/ 130473 h 18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836" h="189947">
                  <a:moveTo>
                    <a:pt x="219706" y="130473"/>
                  </a:moveTo>
                  <a:cubicBezTo>
                    <a:pt x="183210" y="192608"/>
                    <a:pt x="137195" y="195254"/>
                    <a:pt x="121958" y="185947"/>
                  </a:cubicBezTo>
                  <a:cubicBezTo>
                    <a:pt x="109792" y="178435"/>
                    <a:pt x="57633" y="125120"/>
                    <a:pt x="33272" y="110583"/>
                  </a:cubicBezTo>
                  <a:cubicBezTo>
                    <a:pt x="25628" y="90307"/>
                    <a:pt x="18167" y="69494"/>
                    <a:pt x="10888" y="48144"/>
                  </a:cubicBezTo>
                  <a:cubicBezTo>
                    <a:pt x="9793" y="45103"/>
                    <a:pt x="8698" y="41697"/>
                    <a:pt x="7603" y="38412"/>
                  </a:cubicBezTo>
                  <a:cubicBezTo>
                    <a:pt x="5049" y="30748"/>
                    <a:pt x="2514" y="23013"/>
                    <a:pt x="0" y="15207"/>
                  </a:cubicBezTo>
                  <a:cubicBezTo>
                    <a:pt x="25912" y="26307"/>
                    <a:pt x="158454" y="0"/>
                    <a:pt x="158454" y="0"/>
                  </a:cubicBezTo>
                  <a:cubicBezTo>
                    <a:pt x="158454" y="0"/>
                    <a:pt x="256111" y="68369"/>
                    <a:pt x="219706" y="130473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9" name="任意多边形: 形状 3468"/>
            <p:cNvSpPr/>
            <p:nvPr/>
          </p:nvSpPr>
          <p:spPr>
            <a:xfrm>
              <a:off x="1428095" y="6366307"/>
              <a:ext cx="158575" cy="68825"/>
            </a:xfrm>
            <a:custGeom>
              <a:avLst/>
              <a:gdLst>
                <a:gd name="connsiteX0" fmla="*/ 158575 w 158575"/>
                <a:gd name="connsiteY0" fmla="*/ 68825 h 68825"/>
                <a:gd name="connsiteX1" fmla="*/ 3285 w 158575"/>
                <a:gd name="connsiteY1" fmla="*/ 9732 h 68825"/>
                <a:gd name="connsiteX2" fmla="*/ 0 w 158575"/>
                <a:gd name="connsiteY2" fmla="*/ 0 h 68825"/>
                <a:gd name="connsiteX3" fmla="*/ 158575 w 158575"/>
                <a:gd name="connsiteY3" fmla="*/ 68825 h 6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575" h="68825">
                  <a:moveTo>
                    <a:pt x="158575" y="68825"/>
                  </a:moveTo>
                  <a:cubicBezTo>
                    <a:pt x="107862" y="46472"/>
                    <a:pt x="56029" y="26749"/>
                    <a:pt x="3285" y="9732"/>
                  </a:cubicBezTo>
                  <a:cubicBezTo>
                    <a:pt x="2190" y="6691"/>
                    <a:pt x="1095" y="3285"/>
                    <a:pt x="0" y="0"/>
                  </a:cubicBezTo>
                  <a:cubicBezTo>
                    <a:pt x="54186" y="19752"/>
                    <a:pt x="107140" y="42735"/>
                    <a:pt x="158575" y="68825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0" name="任意多边形: 形状 3469"/>
            <p:cNvSpPr/>
            <p:nvPr/>
          </p:nvSpPr>
          <p:spPr>
            <a:xfrm>
              <a:off x="5923796" y="6702283"/>
              <a:ext cx="271990" cy="135461"/>
            </a:xfrm>
            <a:custGeom>
              <a:avLst/>
              <a:gdLst>
                <a:gd name="connsiteX0" fmla="*/ 99242 w 271990"/>
                <a:gd name="connsiteY0" fmla="*/ 0 h 135461"/>
                <a:gd name="connsiteX1" fmla="*/ 179625 w 271990"/>
                <a:gd name="connsiteY1" fmla="*/ 80109 h 135461"/>
                <a:gd name="connsiteX2" fmla="*/ 271990 w 271990"/>
                <a:gd name="connsiteY2" fmla="*/ 135461 h 135461"/>
                <a:gd name="connsiteX3" fmla="*/ 108731 w 271990"/>
                <a:gd name="connsiteY3" fmla="*/ 135461 h 135461"/>
                <a:gd name="connsiteX4" fmla="*/ 5326 w 271990"/>
                <a:gd name="connsiteY4" fmla="*/ 107359 h 135461"/>
                <a:gd name="connsiteX5" fmla="*/ 5326 w 271990"/>
                <a:gd name="connsiteY5" fmla="*/ 45681 h 135461"/>
                <a:gd name="connsiteX6" fmla="*/ 21718 w 271990"/>
                <a:gd name="connsiteY6" fmla="*/ 61 h 135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990" h="135461">
                  <a:moveTo>
                    <a:pt x="99242" y="0"/>
                  </a:moveTo>
                  <a:cubicBezTo>
                    <a:pt x="99242" y="0"/>
                    <a:pt x="163658" y="64355"/>
                    <a:pt x="179625" y="80109"/>
                  </a:cubicBezTo>
                  <a:cubicBezTo>
                    <a:pt x="195592" y="95863"/>
                    <a:pt x="255658" y="88959"/>
                    <a:pt x="271990" y="135461"/>
                  </a:cubicBezTo>
                  <a:lnTo>
                    <a:pt x="108731" y="135461"/>
                  </a:lnTo>
                  <a:cubicBezTo>
                    <a:pt x="108731" y="135461"/>
                    <a:pt x="68281" y="105930"/>
                    <a:pt x="5326" y="107359"/>
                  </a:cubicBezTo>
                  <a:cubicBezTo>
                    <a:pt x="5326" y="107359"/>
                    <a:pt x="-6657" y="62895"/>
                    <a:pt x="5326" y="45681"/>
                  </a:cubicBezTo>
                  <a:cubicBezTo>
                    <a:pt x="17308" y="28467"/>
                    <a:pt x="21718" y="61"/>
                    <a:pt x="21718" y="61"/>
                  </a:cubicBezTo>
                  <a:close/>
                </a:path>
              </a:pathLst>
            </a:custGeom>
            <a:solidFill>
              <a:srgbClr val="A5393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1" name="任意多边形: 形状 3470"/>
            <p:cNvSpPr/>
            <p:nvPr/>
          </p:nvSpPr>
          <p:spPr>
            <a:xfrm>
              <a:off x="5929121" y="6808012"/>
              <a:ext cx="66027" cy="29732"/>
            </a:xfrm>
            <a:custGeom>
              <a:avLst/>
              <a:gdLst>
                <a:gd name="connsiteX0" fmla="*/ 0 w 66027"/>
                <a:gd name="connsiteY0" fmla="*/ 1630 h 29732"/>
                <a:gd name="connsiteX1" fmla="*/ 8242 w 66027"/>
                <a:gd name="connsiteY1" fmla="*/ 29732 h 29732"/>
                <a:gd name="connsiteX2" fmla="*/ 66027 w 66027"/>
                <a:gd name="connsiteY2" fmla="*/ 29732 h 29732"/>
                <a:gd name="connsiteX3" fmla="*/ 66027 w 66027"/>
                <a:gd name="connsiteY3" fmla="*/ 5979 h 29732"/>
                <a:gd name="connsiteX4" fmla="*/ 0 w 66027"/>
                <a:gd name="connsiteY4" fmla="*/ 1630 h 2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27" h="29732">
                  <a:moveTo>
                    <a:pt x="0" y="1630"/>
                  </a:moveTo>
                  <a:lnTo>
                    <a:pt x="8242" y="29732"/>
                  </a:lnTo>
                  <a:lnTo>
                    <a:pt x="66027" y="29732"/>
                  </a:lnTo>
                  <a:lnTo>
                    <a:pt x="66027" y="5979"/>
                  </a:lnTo>
                  <a:cubicBezTo>
                    <a:pt x="44563" y="-67"/>
                    <a:pt x="22071" y="-1549"/>
                    <a:pt x="0" y="1630"/>
                  </a:cubicBezTo>
                  <a:close/>
                </a:path>
              </a:pathLst>
            </a:custGeom>
            <a:solidFill>
              <a:srgbClr val="A5393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2" name="任意多边形: 形状 3471"/>
            <p:cNvSpPr/>
            <p:nvPr/>
          </p:nvSpPr>
          <p:spPr>
            <a:xfrm>
              <a:off x="5923711" y="6227013"/>
              <a:ext cx="154070" cy="475421"/>
            </a:xfrm>
            <a:custGeom>
              <a:avLst/>
              <a:gdLst>
                <a:gd name="connsiteX0" fmla="*/ 118 w 154070"/>
                <a:gd name="connsiteY0" fmla="*/ 0 h 475421"/>
                <a:gd name="connsiteX1" fmla="*/ 21834 w 154070"/>
                <a:gd name="connsiteY1" fmla="*/ 475422 h 475421"/>
                <a:gd name="connsiteX2" fmla="*/ 99327 w 154070"/>
                <a:gd name="connsiteY2" fmla="*/ 475422 h 475421"/>
                <a:gd name="connsiteX3" fmla="*/ 154071 w 154070"/>
                <a:gd name="connsiteY3" fmla="*/ 153892 h 475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070" h="475421">
                  <a:moveTo>
                    <a:pt x="118" y="0"/>
                  </a:moveTo>
                  <a:cubicBezTo>
                    <a:pt x="118" y="0"/>
                    <a:pt x="-2923" y="305137"/>
                    <a:pt x="21834" y="475422"/>
                  </a:cubicBezTo>
                  <a:lnTo>
                    <a:pt x="99327" y="475422"/>
                  </a:lnTo>
                  <a:lnTo>
                    <a:pt x="154071" y="153892"/>
                  </a:lnTo>
                  <a:close/>
                </a:path>
              </a:pathLst>
            </a:custGeom>
            <a:solidFill>
              <a:srgbClr val="23386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3" name="任意多边形: 形状 3472"/>
            <p:cNvSpPr/>
            <p:nvPr/>
          </p:nvSpPr>
          <p:spPr>
            <a:xfrm>
              <a:off x="5275004" y="6077988"/>
              <a:ext cx="977502" cy="624295"/>
            </a:xfrm>
            <a:custGeom>
              <a:avLst/>
              <a:gdLst>
                <a:gd name="connsiteX0" fmla="*/ 977503 w 977502"/>
                <a:gd name="connsiteY0" fmla="*/ 624295 h 624295"/>
                <a:gd name="connsiteX1" fmla="*/ 899949 w 977502"/>
                <a:gd name="connsiteY1" fmla="*/ 624295 h 624295"/>
                <a:gd name="connsiteX2" fmla="*/ 621545 w 977502"/>
                <a:gd name="connsiteY2" fmla="*/ 219402 h 624295"/>
                <a:gd name="connsiteX3" fmla="*/ 572610 w 977502"/>
                <a:gd name="connsiteY3" fmla="*/ 218581 h 624295"/>
                <a:gd name="connsiteX4" fmla="*/ 548523 w 977502"/>
                <a:gd name="connsiteY4" fmla="*/ 220558 h 624295"/>
                <a:gd name="connsiteX5" fmla="*/ 16775 w 977502"/>
                <a:gd name="connsiteY5" fmla="*/ 217516 h 624295"/>
                <a:gd name="connsiteX6" fmla="*/ 1964 w 977502"/>
                <a:gd name="connsiteY6" fmla="*/ 50486 h 624295"/>
                <a:gd name="connsiteX7" fmla="*/ 48284 w 977502"/>
                <a:gd name="connsiteY7" fmla="*/ 25943 h 624295"/>
                <a:gd name="connsiteX8" fmla="*/ 97219 w 977502"/>
                <a:gd name="connsiteY8" fmla="*/ 0 h 624295"/>
                <a:gd name="connsiteX9" fmla="*/ 697153 w 977502"/>
                <a:gd name="connsiteY9" fmla="*/ 51246 h 624295"/>
                <a:gd name="connsiteX10" fmla="*/ 977503 w 977502"/>
                <a:gd name="connsiteY10" fmla="*/ 624295 h 62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7502" h="624295">
                  <a:moveTo>
                    <a:pt x="977503" y="624295"/>
                  </a:moveTo>
                  <a:lnTo>
                    <a:pt x="899949" y="624295"/>
                  </a:lnTo>
                  <a:cubicBezTo>
                    <a:pt x="896238" y="620433"/>
                    <a:pt x="658619" y="374145"/>
                    <a:pt x="621545" y="219402"/>
                  </a:cubicBezTo>
                  <a:cubicBezTo>
                    <a:pt x="605264" y="218165"/>
                    <a:pt x="588924" y="217891"/>
                    <a:pt x="572610" y="218581"/>
                  </a:cubicBezTo>
                  <a:cubicBezTo>
                    <a:pt x="564855" y="218946"/>
                    <a:pt x="556673" y="219554"/>
                    <a:pt x="548523" y="220558"/>
                  </a:cubicBezTo>
                  <a:cubicBezTo>
                    <a:pt x="512574" y="225059"/>
                    <a:pt x="41501" y="242303"/>
                    <a:pt x="16775" y="217516"/>
                  </a:cubicBezTo>
                  <a:cubicBezTo>
                    <a:pt x="-7951" y="192730"/>
                    <a:pt x="1964" y="50486"/>
                    <a:pt x="1964" y="50486"/>
                  </a:cubicBezTo>
                  <a:lnTo>
                    <a:pt x="48284" y="25943"/>
                  </a:lnTo>
                  <a:lnTo>
                    <a:pt x="97219" y="0"/>
                  </a:lnTo>
                  <a:cubicBezTo>
                    <a:pt x="97219" y="0"/>
                    <a:pt x="640523" y="8546"/>
                    <a:pt x="697153" y="51246"/>
                  </a:cubicBezTo>
                  <a:cubicBezTo>
                    <a:pt x="753782" y="93947"/>
                    <a:pt x="886506" y="378221"/>
                    <a:pt x="977503" y="624295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4" name="任意多边形: 形状 3473"/>
            <p:cNvSpPr/>
            <p:nvPr/>
          </p:nvSpPr>
          <p:spPr>
            <a:xfrm>
              <a:off x="6153234" y="6702283"/>
              <a:ext cx="272020" cy="135886"/>
            </a:xfrm>
            <a:custGeom>
              <a:avLst/>
              <a:gdLst>
                <a:gd name="connsiteX0" fmla="*/ 99273 w 272020"/>
                <a:gd name="connsiteY0" fmla="*/ 0 h 135886"/>
                <a:gd name="connsiteX1" fmla="*/ 179655 w 272020"/>
                <a:gd name="connsiteY1" fmla="*/ 80382 h 135886"/>
                <a:gd name="connsiteX2" fmla="*/ 272021 w 272020"/>
                <a:gd name="connsiteY2" fmla="*/ 135887 h 135886"/>
                <a:gd name="connsiteX3" fmla="*/ 108731 w 272020"/>
                <a:gd name="connsiteY3" fmla="*/ 135887 h 135886"/>
                <a:gd name="connsiteX4" fmla="*/ 5326 w 272020"/>
                <a:gd name="connsiteY4" fmla="*/ 107694 h 135886"/>
                <a:gd name="connsiteX5" fmla="*/ 5326 w 272020"/>
                <a:gd name="connsiteY5" fmla="*/ 45833 h 135886"/>
                <a:gd name="connsiteX6" fmla="*/ 21718 w 272020"/>
                <a:gd name="connsiteY6" fmla="*/ 0 h 135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020" h="135886">
                  <a:moveTo>
                    <a:pt x="99273" y="0"/>
                  </a:moveTo>
                  <a:cubicBezTo>
                    <a:pt x="99273" y="0"/>
                    <a:pt x="163688" y="64537"/>
                    <a:pt x="179655" y="80382"/>
                  </a:cubicBezTo>
                  <a:cubicBezTo>
                    <a:pt x="195622" y="96228"/>
                    <a:pt x="255689" y="89233"/>
                    <a:pt x="272021" y="135887"/>
                  </a:cubicBezTo>
                  <a:lnTo>
                    <a:pt x="108731" y="135887"/>
                  </a:lnTo>
                  <a:cubicBezTo>
                    <a:pt x="108731" y="135887"/>
                    <a:pt x="68312" y="106264"/>
                    <a:pt x="5326" y="107694"/>
                  </a:cubicBezTo>
                  <a:cubicBezTo>
                    <a:pt x="5326" y="107694"/>
                    <a:pt x="-6657" y="63108"/>
                    <a:pt x="5326" y="45833"/>
                  </a:cubicBezTo>
                  <a:cubicBezTo>
                    <a:pt x="17309" y="28558"/>
                    <a:pt x="21718" y="0"/>
                    <a:pt x="21718" y="0"/>
                  </a:cubicBezTo>
                  <a:close/>
                </a:path>
              </a:pathLst>
            </a:custGeom>
            <a:solidFill>
              <a:srgbClr val="B64C4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5" name="任意多边形: 形状 3474"/>
            <p:cNvSpPr/>
            <p:nvPr/>
          </p:nvSpPr>
          <p:spPr>
            <a:xfrm>
              <a:off x="6158621" y="6808012"/>
              <a:ext cx="66027" cy="29732"/>
            </a:xfrm>
            <a:custGeom>
              <a:avLst/>
              <a:gdLst>
                <a:gd name="connsiteX0" fmla="*/ 0 w 66027"/>
                <a:gd name="connsiteY0" fmla="*/ 1630 h 29732"/>
                <a:gd name="connsiteX1" fmla="*/ 8242 w 66027"/>
                <a:gd name="connsiteY1" fmla="*/ 29732 h 29732"/>
                <a:gd name="connsiteX2" fmla="*/ 66028 w 66027"/>
                <a:gd name="connsiteY2" fmla="*/ 29732 h 29732"/>
                <a:gd name="connsiteX3" fmla="*/ 66028 w 66027"/>
                <a:gd name="connsiteY3" fmla="*/ 5979 h 29732"/>
                <a:gd name="connsiteX4" fmla="*/ 0 w 66027"/>
                <a:gd name="connsiteY4" fmla="*/ 1630 h 2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27" h="29732">
                  <a:moveTo>
                    <a:pt x="0" y="1630"/>
                  </a:moveTo>
                  <a:lnTo>
                    <a:pt x="8242" y="29732"/>
                  </a:lnTo>
                  <a:lnTo>
                    <a:pt x="66028" y="29732"/>
                  </a:lnTo>
                  <a:lnTo>
                    <a:pt x="66028" y="5979"/>
                  </a:lnTo>
                  <a:cubicBezTo>
                    <a:pt x="44564" y="-67"/>
                    <a:pt x="22072" y="-1549"/>
                    <a:pt x="0" y="1630"/>
                  </a:cubicBezTo>
                  <a:close/>
                </a:path>
              </a:pathLst>
            </a:custGeom>
            <a:solidFill>
              <a:srgbClr val="B64C41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6" name="任意多边形: 形状 3475"/>
            <p:cNvSpPr/>
            <p:nvPr/>
          </p:nvSpPr>
          <p:spPr>
            <a:xfrm>
              <a:off x="5275004" y="6103900"/>
              <a:ext cx="572609" cy="204648"/>
            </a:xfrm>
            <a:custGeom>
              <a:avLst/>
              <a:gdLst>
                <a:gd name="connsiteX0" fmla="*/ 572610 w 572609"/>
                <a:gd name="connsiteY0" fmla="*/ 192638 h 204648"/>
                <a:gd name="connsiteX1" fmla="*/ 548523 w 572609"/>
                <a:gd name="connsiteY1" fmla="*/ 194615 h 204648"/>
                <a:gd name="connsiteX2" fmla="*/ 16775 w 572609"/>
                <a:gd name="connsiteY2" fmla="*/ 191574 h 204648"/>
                <a:gd name="connsiteX3" fmla="*/ 1964 w 572609"/>
                <a:gd name="connsiteY3" fmla="*/ 24544 h 204648"/>
                <a:gd name="connsiteX4" fmla="*/ 48284 w 572609"/>
                <a:gd name="connsiteY4" fmla="*/ 0 h 204648"/>
                <a:gd name="connsiteX5" fmla="*/ 126111 w 572609"/>
                <a:gd name="connsiteY5" fmla="*/ 32998 h 204648"/>
                <a:gd name="connsiteX6" fmla="*/ 572610 w 572609"/>
                <a:gd name="connsiteY6" fmla="*/ 192638 h 204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2609" h="204648">
                  <a:moveTo>
                    <a:pt x="572610" y="192638"/>
                  </a:moveTo>
                  <a:cubicBezTo>
                    <a:pt x="564855" y="193003"/>
                    <a:pt x="556673" y="193612"/>
                    <a:pt x="548523" y="194615"/>
                  </a:cubicBezTo>
                  <a:cubicBezTo>
                    <a:pt x="512574" y="199116"/>
                    <a:pt x="41501" y="216361"/>
                    <a:pt x="16775" y="191574"/>
                  </a:cubicBezTo>
                  <a:cubicBezTo>
                    <a:pt x="-7951" y="166787"/>
                    <a:pt x="1964" y="24544"/>
                    <a:pt x="1964" y="24544"/>
                  </a:cubicBezTo>
                  <a:lnTo>
                    <a:pt x="48284" y="0"/>
                  </a:lnTo>
                  <a:lnTo>
                    <a:pt x="126111" y="32998"/>
                  </a:lnTo>
                  <a:cubicBezTo>
                    <a:pt x="126111" y="32998"/>
                    <a:pt x="114585" y="179956"/>
                    <a:pt x="572610" y="192638"/>
                  </a:cubicBezTo>
                  <a:close/>
                </a:path>
              </a:pathLst>
            </a:custGeom>
            <a:solidFill>
              <a:srgbClr val="2D427C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7" name="任意多边形: 形状 3476"/>
            <p:cNvSpPr/>
            <p:nvPr/>
          </p:nvSpPr>
          <p:spPr>
            <a:xfrm>
              <a:off x="5341453" y="5555983"/>
              <a:ext cx="512148" cy="355850"/>
            </a:xfrm>
            <a:custGeom>
              <a:avLst/>
              <a:gdLst>
                <a:gd name="connsiteX0" fmla="*/ 512122 w 512148"/>
                <a:gd name="connsiteY0" fmla="*/ 339859 h 355850"/>
                <a:gd name="connsiteX1" fmla="*/ 474044 w 512148"/>
                <a:gd name="connsiteY1" fmla="*/ 308320 h 355850"/>
                <a:gd name="connsiteX2" fmla="*/ 427907 w 512148"/>
                <a:gd name="connsiteY2" fmla="*/ 312031 h 355850"/>
                <a:gd name="connsiteX3" fmla="*/ 376478 w 512148"/>
                <a:gd name="connsiteY3" fmla="*/ 306495 h 355850"/>
                <a:gd name="connsiteX4" fmla="*/ 231193 w 512148"/>
                <a:gd name="connsiteY4" fmla="*/ 248406 h 355850"/>
                <a:gd name="connsiteX5" fmla="*/ 28975 w 512148"/>
                <a:gd name="connsiteY5" fmla="*/ 2453 h 355850"/>
                <a:gd name="connsiteX6" fmla="*/ 7686 w 512148"/>
                <a:gd name="connsiteY6" fmla="*/ 123072 h 355850"/>
                <a:gd name="connsiteX7" fmla="*/ 197434 w 512148"/>
                <a:gd name="connsiteY7" fmla="*/ 321276 h 355850"/>
                <a:gd name="connsiteX8" fmla="*/ 378546 w 512148"/>
                <a:gd name="connsiteY8" fmla="*/ 341319 h 355850"/>
                <a:gd name="connsiteX9" fmla="*/ 432226 w 512148"/>
                <a:gd name="connsiteY9" fmla="*/ 355826 h 355850"/>
                <a:gd name="connsiteX10" fmla="*/ 470060 w 512148"/>
                <a:gd name="connsiteY10" fmla="*/ 346428 h 355850"/>
                <a:gd name="connsiteX11" fmla="*/ 512122 w 512148"/>
                <a:gd name="connsiteY11" fmla="*/ 339859 h 3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2148" h="355850">
                  <a:moveTo>
                    <a:pt x="512122" y="339859"/>
                  </a:moveTo>
                  <a:cubicBezTo>
                    <a:pt x="506983" y="322607"/>
                    <a:pt x="491950" y="310156"/>
                    <a:pt x="474044" y="308320"/>
                  </a:cubicBezTo>
                  <a:cubicBezTo>
                    <a:pt x="474044" y="308320"/>
                    <a:pt x="447219" y="306374"/>
                    <a:pt x="427907" y="312031"/>
                  </a:cubicBezTo>
                  <a:cubicBezTo>
                    <a:pt x="408594" y="317687"/>
                    <a:pt x="376478" y="306495"/>
                    <a:pt x="376478" y="306495"/>
                  </a:cubicBezTo>
                  <a:cubicBezTo>
                    <a:pt x="376478" y="306495"/>
                    <a:pt x="258717" y="265559"/>
                    <a:pt x="231193" y="248406"/>
                  </a:cubicBezTo>
                  <a:cubicBezTo>
                    <a:pt x="172130" y="211666"/>
                    <a:pt x="65349" y="-26622"/>
                    <a:pt x="28975" y="2453"/>
                  </a:cubicBezTo>
                  <a:cubicBezTo>
                    <a:pt x="28975" y="2453"/>
                    <a:pt x="-18014" y="46795"/>
                    <a:pt x="7686" y="123072"/>
                  </a:cubicBezTo>
                  <a:cubicBezTo>
                    <a:pt x="33385" y="199349"/>
                    <a:pt x="135422" y="304336"/>
                    <a:pt x="197434" y="321276"/>
                  </a:cubicBezTo>
                  <a:cubicBezTo>
                    <a:pt x="243054" y="333806"/>
                    <a:pt x="362701" y="340467"/>
                    <a:pt x="378546" y="341319"/>
                  </a:cubicBezTo>
                  <a:cubicBezTo>
                    <a:pt x="398284" y="343843"/>
                    <a:pt x="425079" y="355278"/>
                    <a:pt x="432226" y="355826"/>
                  </a:cubicBezTo>
                  <a:cubicBezTo>
                    <a:pt x="440163" y="356464"/>
                    <a:pt x="457834" y="344695"/>
                    <a:pt x="470060" y="346428"/>
                  </a:cubicBezTo>
                  <a:cubicBezTo>
                    <a:pt x="514676" y="352724"/>
                    <a:pt x="512122" y="339859"/>
                    <a:pt x="512122" y="339859"/>
                  </a:cubicBezTo>
                  <a:close/>
                </a:path>
              </a:pathLst>
            </a:custGeom>
            <a:solidFill>
              <a:srgbClr val="EA8E5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8" name="任意多边形: 形状 3477"/>
            <p:cNvSpPr/>
            <p:nvPr/>
          </p:nvSpPr>
          <p:spPr>
            <a:xfrm>
              <a:off x="5242479" y="5438577"/>
              <a:ext cx="149025" cy="122691"/>
            </a:xfrm>
            <a:custGeom>
              <a:avLst/>
              <a:gdLst>
                <a:gd name="connsiteX0" fmla="*/ 149026 w 149025"/>
                <a:gd name="connsiteY0" fmla="*/ 122627 h 122691"/>
                <a:gd name="connsiteX1" fmla="*/ 0 w 149025"/>
                <a:gd name="connsiteY1" fmla="*/ 112134 h 122691"/>
                <a:gd name="connsiteX2" fmla="*/ 21533 w 149025"/>
                <a:gd name="connsiteY2" fmla="*/ 213 h 122691"/>
                <a:gd name="connsiteX3" fmla="*/ 21533 w 149025"/>
                <a:gd name="connsiteY3" fmla="*/ 0 h 122691"/>
                <a:gd name="connsiteX4" fmla="*/ 38747 w 149025"/>
                <a:gd name="connsiteY4" fmla="*/ 912 h 122691"/>
                <a:gd name="connsiteX5" fmla="*/ 120072 w 149025"/>
                <a:gd name="connsiteY5" fmla="*/ 5261 h 122691"/>
                <a:gd name="connsiteX6" fmla="*/ 119829 w 149025"/>
                <a:gd name="connsiteY6" fmla="*/ 8516 h 122691"/>
                <a:gd name="connsiteX7" fmla="*/ 117031 w 149025"/>
                <a:gd name="connsiteY7" fmla="*/ 75608 h 122691"/>
                <a:gd name="connsiteX8" fmla="*/ 122475 w 149025"/>
                <a:gd name="connsiteY8" fmla="*/ 100972 h 122691"/>
                <a:gd name="connsiteX9" fmla="*/ 149026 w 149025"/>
                <a:gd name="connsiteY9" fmla="*/ 122627 h 12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025" h="122691">
                  <a:moveTo>
                    <a:pt x="149026" y="122627"/>
                  </a:moveTo>
                  <a:cubicBezTo>
                    <a:pt x="100364" y="123326"/>
                    <a:pt x="46168" y="118247"/>
                    <a:pt x="0" y="112134"/>
                  </a:cubicBezTo>
                  <a:cubicBezTo>
                    <a:pt x="8516" y="97870"/>
                    <a:pt x="18674" y="56843"/>
                    <a:pt x="21533" y="213"/>
                  </a:cubicBezTo>
                  <a:lnTo>
                    <a:pt x="21533" y="0"/>
                  </a:lnTo>
                  <a:lnTo>
                    <a:pt x="38747" y="912"/>
                  </a:lnTo>
                  <a:lnTo>
                    <a:pt x="120072" y="5261"/>
                  </a:lnTo>
                  <a:cubicBezTo>
                    <a:pt x="120072" y="5261"/>
                    <a:pt x="120072" y="6448"/>
                    <a:pt x="119829" y="8516"/>
                  </a:cubicBezTo>
                  <a:cubicBezTo>
                    <a:pt x="119068" y="19495"/>
                    <a:pt x="116787" y="55383"/>
                    <a:pt x="117031" y="75608"/>
                  </a:cubicBezTo>
                  <a:cubicBezTo>
                    <a:pt x="117213" y="83393"/>
                    <a:pt x="121258" y="100182"/>
                    <a:pt x="122475" y="100972"/>
                  </a:cubicBezTo>
                  <a:cubicBezTo>
                    <a:pt x="131295" y="108606"/>
                    <a:pt x="140206" y="115692"/>
                    <a:pt x="149026" y="122627"/>
                  </a:cubicBezTo>
                  <a:close/>
                </a:path>
              </a:pathLst>
            </a:custGeom>
            <a:solidFill>
              <a:srgbClr val="FFB07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9" name="任意多边形: 形状 3478"/>
            <p:cNvSpPr/>
            <p:nvPr/>
          </p:nvSpPr>
          <p:spPr>
            <a:xfrm>
              <a:off x="5130163" y="5174801"/>
              <a:ext cx="261615" cy="272048"/>
            </a:xfrm>
            <a:custGeom>
              <a:avLst/>
              <a:gdLst>
                <a:gd name="connsiteX0" fmla="*/ 116817 w 261615"/>
                <a:gd name="connsiteY0" fmla="*/ 42823 h 272048"/>
                <a:gd name="connsiteX1" fmla="*/ 22749 w 261615"/>
                <a:gd name="connsiteY1" fmla="*/ 2647 h 272048"/>
                <a:gd name="connsiteX2" fmla="*/ 72079 w 261615"/>
                <a:gd name="connsiteY2" fmla="*/ 14022 h 272048"/>
                <a:gd name="connsiteX3" fmla="*/ 21958 w 261615"/>
                <a:gd name="connsiteY3" fmla="*/ 10433 h 272048"/>
                <a:gd name="connsiteX4" fmla="*/ 669 w 261615"/>
                <a:gd name="connsiteY4" fmla="*/ 73663 h 272048"/>
                <a:gd name="connsiteX5" fmla="*/ 37773 w 261615"/>
                <a:gd name="connsiteY5" fmla="*/ 122810 h 272048"/>
                <a:gd name="connsiteX6" fmla="*/ 54013 w 261615"/>
                <a:gd name="connsiteY6" fmla="*/ 119222 h 272048"/>
                <a:gd name="connsiteX7" fmla="*/ 47718 w 261615"/>
                <a:gd name="connsiteY7" fmla="*/ 140085 h 272048"/>
                <a:gd name="connsiteX8" fmla="*/ 101094 w 261615"/>
                <a:gd name="connsiteY8" fmla="*/ 252615 h 272048"/>
                <a:gd name="connsiteX9" fmla="*/ 127948 w 261615"/>
                <a:gd name="connsiteY9" fmla="*/ 272049 h 272048"/>
                <a:gd name="connsiteX10" fmla="*/ 261615 w 261615"/>
                <a:gd name="connsiteY10" fmla="*/ 104106 h 272048"/>
                <a:gd name="connsiteX11" fmla="*/ 116817 w 261615"/>
                <a:gd name="connsiteY11" fmla="*/ 42823 h 27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1615" h="272048">
                  <a:moveTo>
                    <a:pt x="116817" y="42823"/>
                  </a:moveTo>
                  <a:cubicBezTo>
                    <a:pt x="115601" y="38170"/>
                    <a:pt x="100698" y="-11921"/>
                    <a:pt x="22749" y="2647"/>
                  </a:cubicBezTo>
                  <a:cubicBezTo>
                    <a:pt x="22749" y="2647"/>
                    <a:pt x="61799" y="-1246"/>
                    <a:pt x="72079" y="14022"/>
                  </a:cubicBezTo>
                  <a:cubicBezTo>
                    <a:pt x="72079" y="14022"/>
                    <a:pt x="41666" y="-881"/>
                    <a:pt x="21958" y="10433"/>
                  </a:cubicBezTo>
                  <a:cubicBezTo>
                    <a:pt x="2250" y="21747"/>
                    <a:pt x="-1856" y="61467"/>
                    <a:pt x="669" y="73663"/>
                  </a:cubicBezTo>
                  <a:cubicBezTo>
                    <a:pt x="3193" y="85858"/>
                    <a:pt x="23661" y="122324"/>
                    <a:pt x="37773" y="122810"/>
                  </a:cubicBezTo>
                  <a:cubicBezTo>
                    <a:pt x="43372" y="122710"/>
                    <a:pt x="48894" y="121490"/>
                    <a:pt x="54013" y="119222"/>
                  </a:cubicBezTo>
                  <a:cubicBezTo>
                    <a:pt x="51507" y="126047"/>
                    <a:pt x="49405" y="133013"/>
                    <a:pt x="47718" y="140085"/>
                  </a:cubicBezTo>
                  <a:cubicBezTo>
                    <a:pt x="30899" y="210310"/>
                    <a:pt x="76458" y="265175"/>
                    <a:pt x="101094" y="252615"/>
                  </a:cubicBezTo>
                  <a:cubicBezTo>
                    <a:pt x="116878" y="244494"/>
                    <a:pt x="127948" y="272049"/>
                    <a:pt x="127948" y="272049"/>
                  </a:cubicBezTo>
                  <a:lnTo>
                    <a:pt x="261615" y="104106"/>
                  </a:lnTo>
                  <a:cubicBezTo>
                    <a:pt x="261615" y="104106"/>
                    <a:pt x="174390" y="-6477"/>
                    <a:pt x="116817" y="42823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0" name="任意多边形: 形状 3479"/>
            <p:cNvSpPr/>
            <p:nvPr/>
          </p:nvSpPr>
          <p:spPr>
            <a:xfrm>
              <a:off x="5263403" y="5437817"/>
              <a:ext cx="98843" cy="76367"/>
            </a:xfrm>
            <a:custGeom>
              <a:avLst/>
              <a:gdLst>
                <a:gd name="connsiteX0" fmla="*/ 96045 w 98843"/>
                <a:gd name="connsiteY0" fmla="*/ 76368 h 76367"/>
                <a:gd name="connsiteX1" fmla="*/ 548 w 98843"/>
                <a:gd name="connsiteY1" fmla="*/ 943 h 76367"/>
                <a:gd name="connsiteX2" fmla="*/ 0 w 98843"/>
                <a:gd name="connsiteY2" fmla="*/ 0 h 76367"/>
                <a:gd name="connsiteX3" fmla="*/ 17731 w 98843"/>
                <a:gd name="connsiteY3" fmla="*/ 1673 h 76367"/>
                <a:gd name="connsiteX4" fmla="*/ 98843 w 98843"/>
                <a:gd name="connsiteY4" fmla="*/ 9276 h 76367"/>
                <a:gd name="connsiteX5" fmla="*/ 96045 w 98843"/>
                <a:gd name="connsiteY5" fmla="*/ 76368 h 7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843" h="76367">
                  <a:moveTo>
                    <a:pt x="96045" y="76368"/>
                  </a:moveTo>
                  <a:cubicBezTo>
                    <a:pt x="46745" y="70529"/>
                    <a:pt x="15268" y="27220"/>
                    <a:pt x="548" y="943"/>
                  </a:cubicBezTo>
                  <a:lnTo>
                    <a:pt x="0" y="0"/>
                  </a:lnTo>
                  <a:lnTo>
                    <a:pt x="17731" y="1673"/>
                  </a:lnTo>
                  <a:lnTo>
                    <a:pt x="98843" y="9276"/>
                  </a:lnTo>
                  <a:cubicBezTo>
                    <a:pt x="98053" y="20225"/>
                    <a:pt x="95650" y="56234"/>
                    <a:pt x="96045" y="76368"/>
                  </a:cubicBezTo>
                  <a:close/>
                </a:path>
              </a:pathLst>
            </a:custGeom>
            <a:solidFill>
              <a:srgbClr val="EA8E5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1" name="任意多边形: 形状 3480"/>
            <p:cNvSpPr/>
            <p:nvPr/>
          </p:nvSpPr>
          <p:spPr>
            <a:xfrm>
              <a:off x="5252860" y="5280532"/>
              <a:ext cx="155416" cy="195818"/>
            </a:xfrm>
            <a:custGeom>
              <a:avLst/>
              <a:gdLst>
                <a:gd name="connsiteX0" fmla="*/ 113614 w 155416"/>
                <a:gd name="connsiteY0" fmla="*/ 195818 h 195818"/>
                <a:gd name="connsiteX1" fmla="*/ 20 w 155416"/>
                <a:gd name="connsiteY1" fmla="*/ 122826 h 195818"/>
                <a:gd name="connsiteX2" fmla="*/ 61820 w 155416"/>
                <a:gd name="connsiteY2" fmla="*/ 139 h 195818"/>
                <a:gd name="connsiteX3" fmla="*/ 154429 w 155416"/>
                <a:gd name="connsiteY3" fmla="*/ 49652 h 195818"/>
                <a:gd name="connsiteX4" fmla="*/ 113614 w 155416"/>
                <a:gd name="connsiteY4" fmla="*/ 195818 h 19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16" h="195818">
                  <a:moveTo>
                    <a:pt x="113614" y="195818"/>
                  </a:moveTo>
                  <a:cubicBezTo>
                    <a:pt x="113614" y="195818"/>
                    <a:pt x="-1744" y="194754"/>
                    <a:pt x="20" y="122826"/>
                  </a:cubicBezTo>
                  <a:cubicBezTo>
                    <a:pt x="1784" y="50899"/>
                    <a:pt x="-11902" y="2481"/>
                    <a:pt x="61820" y="139"/>
                  </a:cubicBezTo>
                  <a:cubicBezTo>
                    <a:pt x="135542" y="-2203"/>
                    <a:pt x="149167" y="25534"/>
                    <a:pt x="154429" y="49652"/>
                  </a:cubicBezTo>
                  <a:cubicBezTo>
                    <a:pt x="159690" y="73769"/>
                    <a:pt x="143632" y="194237"/>
                    <a:pt x="113614" y="195818"/>
                  </a:cubicBezTo>
                  <a:close/>
                </a:path>
              </a:pathLst>
            </a:custGeom>
            <a:solidFill>
              <a:srgbClr val="FFB07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2" name="任意多边形: 形状 3481"/>
            <p:cNvSpPr/>
            <p:nvPr/>
          </p:nvSpPr>
          <p:spPr>
            <a:xfrm>
              <a:off x="5215259" y="5265753"/>
              <a:ext cx="201270" cy="138578"/>
            </a:xfrm>
            <a:custGeom>
              <a:avLst/>
              <a:gdLst>
                <a:gd name="connsiteX0" fmla="*/ 189597 w 201270"/>
                <a:gd name="connsiteY0" fmla="*/ 24528 h 138578"/>
                <a:gd name="connsiteX1" fmla="*/ 151033 w 201270"/>
                <a:gd name="connsiteY1" fmla="*/ 13154 h 138578"/>
                <a:gd name="connsiteX2" fmla="*/ 46958 w 201270"/>
                <a:gd name="connsiteY2" fmla="*/ 27083 h 138578"/>
                <a:gd name="connsiteX3" fmla="*/ 0 w 201270"/>
                <a:gd name="connsiteY3" fmla="*/ 106979 h 138578"/>
                <a:gd name="connsiteX4" fmla="*/ 69434 w 201270"/>
                <a:gd name="connsiteY4" fmla="*/ 109290 h 138578"/>
                <a:gd name="connsiteX5" fmla="*/ 109397 w 201270"/>
                <a:gd name="connsiteY5" fmla="*/ 83226 h 138578"/>
                <a:gd name="connsiteX6" fmla="*/ 61618 w 201270"/>
                <a:gd name="connsiteY6" fmla="*/ 138578 h 138578"/>
                <a:gd name="connsiteX7" fmla="*/ 148052 w 201270"/>
                <a:gd name="connsiteY7" fmla="*/ 24954 h 138578"/>
                <a:gd name="connsiteX8" fmla="*/ 172383 w 201270"/>
                <a:gd name="connsiteY8" fmla="*/ 59139 h 138578"/>
                <a:gd name="connsiteX9" fmla="*/ 190296 w 201270"/>
                <a:gd name="connsiteY9" fmla="*/ 114278 h 138578"/>
                <a:gd name="connsiteX10" fmla="*/ 189597 w 201270"/>
                <a:gd name="connsiteY10" fmla="*/ 24528 h 13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1270" h="138578">
                  <a:moveTo>
                    <a:pt x="189597" y="24528"/>
                  </a:moveTo>
                  <a:cubicBezTo>
                    <a:pt x="172322" y="2479"/>
                    <a:pt x="158727" y="6858"/>
                    <a:pt x="151033" y="13154"/>
                  </a:cubicBezTo>
                  <a:cubicBezTo>
                    <a:pt x="88898" y="-23099"/>
                    <a:pt x="46958" y="27083"/>
                    <a:pt x="46958" y="27083"/>
                  </a:cubicBezTo>
                  <a:cubicBezTo>
                    <a:pt x="41046" y="58355"/>
                    <a:pt x="24446" y="86600"/>
                    <a:pt x="0" y="106979"/>
                  </a:cubicBezTo>
                  <a:cubicBezTo>
                    <a:pt x="0" y="106979"/>
                    <a:pt x="20681" y="120482"/>
                    <a:pt x="69434" y="109290"/>
                  </a:cubicBezTo>
                  <a:cubicBezTo>
                    <a:pt x="84336" y="105854"/>
                    <a:pt x="97840" y="95696"/>
                    <a:pt x="109397" y="83226"/>
                  </a:cubicBezTo>
                  <a:cubicBezTo>
                    <a:pt x="96062" y="103764"/>
                    <a:pt x="79987" y="122386"/>
                    <a:pt x="61618" y="138578"/>
                  </a:cubicBezTo>
                  <a:cubicBezTo>
                    <a:pt x="120194" y="113305"/>
                    <a:pt x="145528" y="33409"/>
                    <a:pt x="148052" y="24954"/>
                  </a:cubicBezTo>
                  <a:cubicBezTo>
                    <a:pt x="154926" y="31463"/>
                    <a:pt x="168429" y="45574"/>
                    <a:pt x="172383" y="59139"/>
                  </a:cubicBezTo>
                  <a:cubicBezTo>
                    <a:pt x="177675" y="77569"/>
                    <a:pt x="179287" y="115282"/>
                    <a:pt x="190296" y="114278"/>
                  </a:cubicBezTo>
                  <a:cubicBezTo>
                    <a:pt x="190235" y="114248"/>
                    <a:pt x="215479" y="57588"/>
                    <a:pt x="189597" y="24528"/>
                  </a:cubicBezTo>
                  <a:close/>
                </a:path>
              </a:pathLst>
            </a:custGeom>
            <a:solidFill>
              <a:srgbClr val="2C3A6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3" name="任意多边形: 形状 3482"/>
            <p:cNvSpPr/>
            <p:nvPr/>
          </p:nvSpPr>
          <p:spPr>
            <a:xfrm>
              <a:off x="5453818" y="5694353"/>
              <a:ext cx="127206" cy="209684"/>
            </a:xfrm>
            <a:custGeom>
              <a:avLst/>
              <a:gdLst>
                <a:gd name="connsiteX0" fmla="*/ 26220 w 127206"/>
                <a:gd name="connsiteY0" fmla="*/ 0 h 209684"/>
                <a:gd name="connsiteX1" fmla="*/ 117247 w 127206"/>
                <a:gd name="connsiteY1" fmla="*/ 97323 h 209684"/>
                <a:gd name="connsiteX2" fmla="*/ 117247 w 127206"/>
                <a:gd name="connsiteY2" fmla="*/ 179044 h 209684"/>
                <a:gd name="connsiteX3" fmla="*/ 13659 w 127206"/>
                <a:gd name="connsiteY3" fmla="*/ 192790 h 209684"/>
                <a:gd name="connsiteX4" fmla="*/ 26220 w 127206"/>
                <a:gd name="connsiteY4" fmla="*/ 0 h 209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06" h="209684">
                  <a:moveTo>
                    <a:pt x="26220" y="0"/>
                  </a:moveTo>
                  <a:cubicBezTo>
                    <a:pt x="26220" y="0"/>
                    <a:pt x="100367" y="95833"/>
                    <a:pt x="117247" y="97323"/>
                  </a:cubicBezTo>
                  <a:cubicBezTo>
                    <a:pt x="134126" y="98813"/>
                    <a:pt x="126371" y="162620"/>
                    <a:pt x="117247" y="179044"/>
                  </a:cubicBezTo>
                  <a:cubicBezTo>
                    <a:pt x="108123" y="195467"/>
                    <a:pt x="50520" y="230594"/>
                    <a:pt x="13659" y="192790"/>
                  </a:cubicBezTo>
                  <a:cubicBezTo>
                    <a:pt x="-23202" y="154987"/>
                    <a:pt x="26220" y="0"/>
                    <a:pt x="26220" y="0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4" name="任意多边形: 形状 3483"/>
            <p:cNvSpPr/>
            <p:nvPr/>
          </p:nvSpPr>
          <p:spPr>
            <a:xfrm>
              <a:off x="5166667" y="5505043"/>
              <a:ext cx="425725" cy="647130"/>
            </a:xfrm>
            <a:custGeom>
              <a:avLst/>
              <a:gdLst>
                <a:gd name="connsiteX0" fmla="*/ 404398 w 425725"/>
                <a:gd name="connsiteY0" fmla="*/ 586996 h 647130"/>
                <a:gd name="connsiteX1" fmla="*/ 234448 w 425725"/>
                <a:gd name="connsiteY1" fmla="*/ 631917 h 647130"/>
                <a:gd name="connsiteX2" fmla="*/ 86183 w 425725"/>
                <a:gd name="connsiteY2" fmla="*/ 621820 h 647130"/>
                <a:gd name="connsiteX3" fmla="*/ 90927 w 425725"/>
                <a:gd name="connsiteY3" fmla="*/ 421091 h 647130"/>
                <a:gd name="connsiteX4" fmla="*/ 17084 w 425725"/>
                <a:gd name="connsiteY4" fmla="*/ 229943 h 647130"/>
                <a:gd name="connsiteX5" fmla="*/ 4310 w 425725"/>
                <a:gd name="connsiteY5" fmla="*/ 187881 h 647130"/>
                <a:gd name="connsiteX6" fmla="*/ 43178 w 425725"/>
                <a:gd name="connsiteY6" fmla="*/ 58351 h 647130"/>
                <a:gd name="connsiteX7" fmla="*/ 72953 w 425725"/>
                <a:gd name="connsiteY7" fmla="*/ 36818 h 647130"/>
                <a:gd name="connsiteX8" fmla="*/ 73622 w 425725"/>
                <a:gd name="connsiteY8" fmla="*/ 26873 h 647130"/>
                <a:gd name="connsiteX9" fmla="*/ 73622 w 425725"/>
                <a:gd name="connsiteY9" fmla="*/ 26873 h 647130"/>
                <a:gd name="connsiteX10" fmla="*/ 86183 w 425725"/>
                <a:gd name="connsiteY10" fmla="*/ 900 h 647130"/>
                <a:gd name="connsiteX11" fmla="*/ 149230 w 425725"/>
                <a:gd name="connsiteY11" fmla="*/ 22585 h 647130"/>
                <a:gd name="connsiteX12" fmla="*/ 206285 w 425725"/>
                <a:gd name="connsiteY12" fmla="*/ 16502 h 647130"/>
                <a:gd name="connsiteX13" fmla="*/ 206285 w 425725"/>
                <a:gd name="connsiteY13" fmla="*/ 41137 h 647130"/>
                <a:gd name="connsiteX14" fmla="*/ 322373 w 425725"/>
                <a:gd name="connsiteY14" fmla="*/ 171276 h 647130"/>
                <a:gd name="connsiteX15" fmla="*/ 343358 w 425725"/>
                <a:gd name="connsiteY15" fmla="*/ 269450 h 647130"/>
                <a:gd name="connsiteX16" fmla="*/ 343358 w 425725"/>
                <a:gd name="connsiteY16" fmla="*/ 279973 h 647130"/>
                <a:gd name="connsiteX17" fmla="*/ 342993 w 425725"/>
                <a:gd name="connsiteY17" fmla="*/ 359656 h 647130"/>
                <a:gd name="connsiteX18" fmla="*/ 343480 w 425725"/>
                <a:gd name="connsiteY18" fmla="*/ 363580 h 647130"/>
                <a:gd name="connsiteX19" fmla="*/ 356892 w 425725"/>
                <a:gd name="connsiteY19" fmla="*/ 447004 h 647130"/>
                <a:gd name="connsiteX20" fmla="*/ 370791 w 425725"/>
                <a:gd name="connsiteY20" fmla="*/ 490069 h 647130"/>
                <a:gd name="connsiteX21" fmla="*/ 404398 w 425725"/>
                <a:gd name="connsiteY21" fmla="*/ 586996 h 64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5725" h="647130">
                  <a:moveTo>
                    <a:pt x="404398" y="586996"/>
                  </a:moveTo>
                  <a:cubicBezTo>
                    <a:pt x="349350" y="594843"/>
                    <a:pt x="253243" y="601595"/>
                    <a:pt x="234448" y="631917"/>
                  </a:cubicBezTo>
                  <a:cubicBezTo>
                    <a:pt x="215652" y="662239"/>
                    <a:pt x="96006" y="641041"/>
                    <a:pt x="86183" y="621820"/>
                  </a:cubicBezTo>
                  <a:cubicBezTo>
                    <a:pt x="76359" y="602598"/>
                    <a:pt x="106681" y="447460"/>
                    <a:pt x="90927" y="421091"/>
                  </a:cubicBezTo>
                  <a:cubicBezTo>
                    <a:pt x="79127" y="401353"/>
                    <a:pt x="38251" y="292564"/>
                    <a:pt x="17084" y="229943"/>
                  </a:cubicBezTo>
                  <a:cubicBezTo>
                    <a:pt x="12082" y="216159"/>
                    <a:pt x="7819" y="202119"/>
                    <a:pt x="4310" y="187881"/>
                  </a:cubicBezTo>
                  <a:cubicBezTo>
                    <a:pt x="569" y="164950"/>
                    <a:pt x="-13573" y="82530"/>
                    <a:pt x="43178" y="58351"/>
                  </a:cubicBezTo>
                  <a:cubicBezTo>
                    <a:pt x="43178" y="58351"/>
                    <a:pt x="70550" y="46551"/>
                    <a:pt x="72953" y="36818"/>
                  </a:cubicBezTo>
                  <a:cubicBezTo>
                    <a:pt x="73481" y="33531"/>
                    <a:pt x="73705" y="30202"/>
                    <a:pt x="73622" y="26873"/>
                  </a:cubicBezTo>
                  <a:lnTo>
                    <a:pt x="73622" y="26873"/>
                  </a:lnTo>
                  <a:cubicBezTo>
                    <a:pt x="73622" y="13735"/>
                    <a:pt x="73379" y="-4240"/>
                    <a:pt x="86183" y="900"/>
                  </a:cubicBezTo>
                  <a:cubicBezTo>
                    <a:pt x="102910" y="7622"/>
                    <a:pt x="120611" y="24106"/>
                    <a:pt x="149230" y="22585"/>
                  </a:cubicBezTo>
                  <a:cubicBezTo>
                    <a:pt x="177849" y="21064"/>
                    <a:pt x="202544" y="8382"/>
                    <a:pt x="206285" y="16502"/>
                  </a:cubicBezTo>
                  <a:cubicBezTo>
                    <a:pt x="210026" y="24623"/>
                    <a:pt x="199624" y="35723"/>
                    <a:pt x="206285" y="41137"/>
                  </a:cubicBezTo>
                  <a:cubicBezTo>
                    <a:pt x="212945" y="46551"/>
                    <a:pt x="296522" y="97250"/>
                    <a:pt x="322373" y="171276"/>
                  </a:cubicBezTo>
                  <a:cubicBezTo>
                    <a:pt x="322373" y="171276"/>
                    <a:pt x="343358" y="224712"/>
                    <a:pt x="343358" y="269450"/>
                  </a:cubicBezTo>
                  <a:cubicBezTo>
                    <a:pt x="343358" y="272917"/>
                    <a:pt x="343358" y="276415"/>
                    <a:pt x="343358" y="279973"/>
                  </a:cubicBezTo>
                  <a:cubicBezTo>
                    <a:pt x="342750" y="306676"/>
                    <a:pt x="340317" y="335082"/>
                    <a:pt x="342993" y="359656"/>
                  </a:cubicBezTo>
                  <a:cubicBezTo>
                    <a:pt x="342993" y="360964"/>
                    <a:pt x="343297" y="362272"/>
                    <a:pt x="343480" y="363580"/>
                  </a:cubicBezTo>
                  <a:cubicBezTo>
                    <a:pt x="347646" y="394753"/>
                    <a:pt x="352208" y="424224"/>
                    <a:pt x="356892" y="447004"/>
                  </a:cubicBezTo>
                  <a:cubicBezTo>
                    <a:pt x="361576" y="469783"/>
                    <a:pt x="366229" y="485446"/>
                    <a:pt x="370791" y="490069"/>
                  </a:cubicBezTo>
                  <a:cubicBezTo>
                    <a:pt x="393145" y="512848"/>
                    <a:pt x="459446" y="579028"/>
                    <a:pt x="404398" y="586996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5" name="任意多边形: 形状 3484"/>
            <p:cNvSpPr/>
            <p:nvPr/>
          </p:nvSpPr>
          <p:spPr>
            <a:xfrm>
              <a:off x="5179841" y="5599913"/>
              <a:ext cx="686287" cy="344420"/>
            </a:xfrm>
            <a:custGeom>
              <a:avLst/>
              <a:gdLst>
                <a:gd name="connsiteX0" fmla="*/ 686112 w 686287"/>
                <a:gd name="connsiteY0" fmla="*/ 297754 h 344420"/>
                <a:gd name="connsiteX1" fmla="*/ 676988 w 686287"/>
                <a:gd name="connsiteY1" fmla="*/ 279780 h 344420"/>
                <a:gd name="connsiteX2" fmla="*/ 633558 w 686287"/>
                <a:gd name="connsiteY2" fmla="*/ 240850 h 344420"/>
                <a:gd name="connsiteX3" fmla="*/ 567318 w 686287"/>
                <a:gd name="connsiteY3" fmla="*/ 253198 h 344420"/>
                <a:gd name="connsiteX4" fmla="*/ 316407 w 686287"/>
                <a:gd name="connsiteY4" fmla="*/ 234950 h 344420"/>
                <a:gd name="connsiteX5" fmla="*/ 86361 w 686287"/>
                <a:gd name="connsiteY5" fmla="*/ 34617 h 344420"/>
                <a:gd name="connsiteX6" fmla="*/ 10875 w 686287"/>
                <a:gd name="connsiteY6" fmla="*/ 4751 h 344420"/>
                <a:gd name="connsiteX7" fmla="*/ 18387 w 686287"/>
                <a:gd name="connsiteY7" fmla="*/ 101101 h 344420"/>
                <a:gd name="connsiteX8" fmla="*/ 25108 w 686287"/>
                <a:gd name="connsiteY8" fmla="*/ 112992 h 344420"/>
                <a:gd name="connsiteX9" fmla="*/ 321790 w 686287"/>
                <a:gd name="connsiteY9" fmla="*/ 344134 h 344420"/>
                <a:gd name="connsiteX10" fmla="*/ 575407 w 686287"/>
                <a:gd name="connsiteY10" fmla="*/ 288113 h 344420"/>
                <a:gd name="connsiteX11" fmla="*/ 604087 w 686287"/>
                <a:gd name="connsiteY11" fmla="*/ 290424 h 344420"/>
                <a:gd name="connsiteX12" fmla="*/ 656794 w 686287"/>
                <a:gd name="connsiteY12" fmla="*/ 301647 h 344420"/>
                <a:gd name="connsiteX13" fmla="*/ 686112 w 686287"/>
                <a:gd name="connsiteY13" fmla="*/ 297754 h 34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6287" h="344420">
                  <a:moveTo>
                    <a:pt x="686112" y="297754"/>
                  </a:moveTo>
                  <a:cubicBezTo>
                    <a:pt x="683541" y="291535"/>
                    <a:pt x="680491" y="285525"/>
                    <a:pt x="676988" y="279780"/>
                  </a:cubicBezTo>
                  <a:cubicBezTo>
                    <a:pt x="673247" y="273028"/>
                    <a:pt x="644811" y="243831"/>
                    <a:pt x="633558" y="240850"/>
                  </a:cubicBezTo>
                  <a:cubicBezTo>
                    <a:pt x="622305" y="237870"/>
                    <a:pt x="567318" y="253198"/>
                    <a:pt x="567318" y="253198"/>
                  </a:cubicBezTo>
                  <a:cubicBezTo>
                    <a:pt x="567318" y="253198"/>
                    <a:pt x="350927" y="256057"/>
                    <a:pt x="316407" y="234950"/>
                  </a:cubicBezTo>
                  <a:cubicBezTo>
                    <a:pt x="271487" y="207304"/>
                    <a:pt x="162303" y="92950"/>
                    <a:pt x="86361" y="34617"/>
                  </a:cubicBezTo>
                  <a:cubicBezTo>
                    <a:pt x="50169" y="6789"/>
                    <a:pt x="21489" y="-8296"/>
                    <a:pt x="10875" y="4751"/>
                  </a:cubicBezTo>
                  <a:cubicBezTo>
                    <a:pt x="10875" y="4751"/>
                    <a:pt x="-18018" y="32519"/>
                    <a:pt x="18387" y="101101"/>
                  </a:cubicBezTo>
                  <a:cubicBezTo>
                    <a:pt x="20394" y="104933"/>
                    <a:pt x="22614" y="108887"/>
                    <a:pt x="25108" y="112992"/>
                  </a:cubicBezTo>
                  <a:cubicBezTo>
                    <a:pt x="71549" y="190273"/>
                    <a:pt x="250167" y="339177"/>
                    <a:pt x="321790" y="344134"/>
                  </a:cubicBezTo>
                  <a:cubicBezTo>
                    <a:pt x="393414" y="349092"/>
                    <a:pt x="575407" y="288113"/>
                    <a:pt x="575407" y="288113"/>
                  </a:cubicBezTo>
                  <a:cubicBezTo>
                    <a:pt x="575407" y="288113"/>
                    <a:pt x="594355" y="282942"/>
                    <a:pt x="604087" y="290424"/>
                  </a:cubicBezTo>
                  <a:cubicBezTo>
                    <a:pt x="613820" y="297906"/>
                    <a:pt x="651410" y="296507"/>
                    <a:pt x="656794" y="301647"/>
                  </a:cubicBezTo>
                  <a:cubicBezTo>
                    <a:pt x="666739" y="311105"/>
                    <a:pt x="688454" y="305235"/>
                    <a:pt x="686112" y="297754"/>
                  </a:cubicBezTo>
                  <a:close/>
                </a:path>
              </a:pathLst>
            </a:custGeom>
            <a:solidFill>
              <a:srgbClr val="FFB07B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6" name="任意多边形: 形状 3485"/>
            <p:cNvSpPr/>
            <p:nvPr/>
          </p:nvSpPr>
          <p:spPr>
            <a:xfrm>
              <a:off x="5183751" y="5726078"/>
              <a:ext cx="353585" cy="426135"/>
            </a:xfrm>
            <a:custGeom>
              <a:avLst/>
              <a:gdLst>
                <a:gd name="connsiteX0" fmla="*/ 217364 w 353585"/>
                <a:gd name="connsiteY0" fmla="*/ 410882 h 426135"/>
                <a:gd name="connsiteX1" fmla="*/ 69099 w 353585"/>
                <a:gd name="connsiteY1" fmla="*/ 400784 h 426135"/>
                <a:gd name="connsiteX2" fmla="*/ 73843 w 353585"/>
                <a:gd name="connsiteY2" fmla="*/ 200056 h 426135"/>
                <a:gd name="connsiteX3" fmla="*/ 0 w 353585"/>
                <a:gd name="connsiteY3" fmla="*/ 8908 h 426135"/>
                <a:gd name="connsiteX4" fmla="*/ 15450 w 353585"/>
                <a:gd name="connsiteY4" fmla="*/ 544 h 426135"/>
                <a:gd name="connsiteX5" fmla="*/ 339687 w 353585"/>
                <a:gd name="connsiteY5" fmla="*/ 226060 h 426135"/>
                <a:gd name="connsiteX6" fmla="*/ 353586 w 353585"/>
                <a:gd name="connsiteY6" fmla="*/ 269125 h 426135"/>
                <a:gd name="connsiteX7" fmla="*/ 217364 w 353585"/>
                <a:gd name="connsiteY7" fmla="*/ 410882 h 42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585" h="426135">
                  <a:moveTo>
                    <a:pt x="217364" y="410882"/>
                  </a:moveTo>
                  <a:cubicBezTo>
                    <a:pt x="198569" y="441295"/>
                    <a:pt x="78923" y="420006"/>
                    <a:pt x="69099" y="400784"/>
                  </a:cubicBezTo>
                  <a:cubicBezTo>
                    <a:pt x="59276" y="381563"/>
                    <a:pt x="89598" y="226425"/>
                    <a:pt x="73843" y="200056"/>
                  </a:cubicBezTo>
                  <a:cubicBezTo>
                    <a:pt x="62043" y="180318"/>
                    <a:pt x="21168" y="71529"/>
                    <a:pt x="0" y="8908"/>
                  </a:cubicBezTo>
                  <a:cubicBezTo>
                    <a:pt x="3497" y="1852"/>
                    <a:pt x="8516" y="-1371"/>
                    <a:pt x="15450" y="544"/>
                  </a:cubicBezTo>
                  <a:cubicBezTo>
                    <a:pt x="63838" y="13835"/>
                    <a:pt x="293185" y="190050"/>
                    <a:pt x="339687" y="226060"/>
                  </a:cubicBezTo>
                  <a:cubicBezTo>
                    <a:pt x="344310" y="248566"/>
                    <a:pt x="349024" y="264502"/>
                    <a:pt x="353586" y="269125"/>
                  </a:cubicBezTo>
                  <a:cubicBezTo>
                    <a:pt x="353586" y="269186"/>
                    <a:pt x="210339" y="326637"/>
                    <a:pt x="217364" y="410882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7" name="任意多边形: 形状 3486"/>
            <p:cNvSpPr/>
            <p:nvPr/>
          </p:nvSpPr>
          <p:spPr>
            <a:xfrm>
              <a:off x="5261974" y="5661614"/>
              <a:ext cx="247443" cy="203236"/>
            </a:xfrm>
            <a:custGeom>
              <a:avLst/>
              <a:gdLst>
                <a:gd name="connsiteX0" fmla="*/ 247443 w 247443"/>
                <a:gd name="connsiteY0" fmla="*/ 203237 h 203236"/>
                <a:gd name="connsiteX1" fmla="*/ 0 w 247443"/>
                <a:gd name="connsiteY1" fmla="*/ 1627 h 203236"/>
                <a:gd name="connsiteX2" fmla="*/ 194646 w 247443"/>
                <a:gd name="connsiteY2" fmla="*/ 101352 h 203236"/>
                <a:gd name="connsiteX3" fmla="*/ 237832 w 247443"/>
                <a:gd name="connsiteY3" fmla="*/ 157434 h 203236"/>
                <a:gd name="connsiteX4" fmla="*/ 247443 w 247443"/>
                <a:gd name="connsiteY4" fmla="*/ 203237 h 20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443" h="203236">
                  <a:moveTo>
                    <a:pt x="247443" y="203237"/>
                  </a:moveTo>
                  <a:cubicBezTo>
                    <a:pt x="177097" y="173310"/>
                    <a:pt x="2524" y="4060"/>
                    <a:pt x="0" y="1627"/>
                  </a:cubicBezTo>
                  <a:cubicBezTo>
                    <a:pt x="2007" y="2326"/>
                    <a:pt x="58333" y="-22704"/>
                    <a:pt x="194646" y="101352"/>
                  </a:cubicBezTo>
                  <a:cubicBezTo>
                    <a:pt x="210430" y="115738"/>
                    <a:pt x="232693" y="144813"/>
                    <a:pt x="237832" y="157434"/>
                  </a:cubicBezTo>
                  <a:cubicBezTo>
                    <a:pt x="244219" y="172610"/>
                    <a:pt x="246287" y="191497"/>
                    <a:pt x="247443" y="203237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8" name="任意多边形: 形状 3487"/>
            <p:cNvSpPr/>
            <p:nvPr/>
          </p:nvSpPr>
          <p:spPr>
            <a:xfrm>
              <a:off x="5172535" y="5598761"/>
              <a:ext cx="419975" cy="385734"/>
            </a:xfrm>
            <a:custGeom>
              <a:avLst/>
              <a:gdLst>
                <a:gd name="connsiteX0" fmla="*/ 33387 w 419975"/>
                <a:gd name="connsiteY0" fmla="*/ 1068 h 385734"/>
                <a:gd name="connsiteX1" fmla="*/ 101543 w 419975"/>
                <a:gd name="connsiteY1" fmla="*/ 32150 h 385734"/>
                <a:gd name="connsiteX2" fmla="*/ 331772 w 419975"/>
                <a:gd name="connsiteY2" fmla="*/ 229837 h 385734"/>
                <a:gd name="connsiteX3" fmla="*/ 419971 w 419975"/>
                <a:gd name="connsiteY3" fmla="*/ 251127 h 385734"/>
                <a:gd name="connsiteX4" fmla="*/ 387763 w 419975"/>
                <a:gd name="connsiteY4" fmla="*/ 371472 h 385734"/>
                <a:gd name="connsiteX5" fmla="*/ 233476 w 419975"/>
                <a:gd name="connsiteY5" fmla="*/ 368431 h 385734"/>
                <a:gd name="connsiteX6" fmla="*/ 571 w 419975"/>
                <a:gd name="connsiteY6" fmla="*/ 42643 h 385734"/>
                <a:gd name="connsiteX7" fmla="*/ 33387 w 419975"/>
                <a:gd name="connsiteY7" fmla="*/ 1068 h 38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975" h="385734">
                  <a:moveTo>
                    <a:pt x="33387" y="1068"/>
                  </a:moveTo>
                  <a:cubicBezTo>
                    <a:pt x="58239" y="5909"/>
                    <a:pt x="81594" y="16559"/>
                    <a:pt x="101543" y="32150"/>
                  </a:cubicBezTo>
                  <a:cubicBezTo>
                    <a:pt x="135241" y="58367"/>
                    <a:pt x="303610" y="222812"/>
                    <a:pt x="331772" y="229837"/>
                  </a:cubicBezTo>
                  <a:cubicBezTo>
                    <a:pt x="359935" y="236863"/>
                    <a:pt x="420579" y="233487"/>
                    <a:pt x="419971" y="251127"/>
                  </a:cubicBezTo>
                  <a:cubicBezTo>
                    <a:pt x="419363" y="268766"/>
                    <a:pt x="405768" y="355749"/>
                    <a:pt x="387763" y="371472"/>
                  </a:cubicBezTo>
                  <a:cubicBezTo>
                    <a:pt x="369759" y="387196"/>
                    <a:pt x="274687" y="394678"/>
                    <a:pt x="233476" y="368431"/>
                  </a:cubicBezTo>
                  <a:cubicBezTo>
                    <a:pt x="192266" y="342184"/>
                    <a:pt x="-12173" y="95806"/>
                    <a:pt x="571" y="42643"/>
                  </a:cubicBezTo>
                  <a:cubicBezTo>
                    <a:pt x="13314" y="-10520"/>
                    <a:pt x="33387" y="1068"/>
                    <a:pt x="33387" y="1068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9" name="任意多边形: 形状 3488"/>
            <p:cNvSpPr/>
            <p:nvPr/>
          </p:nvSpPr>
          <p:spPr>
            <a:xfrm>
              <a:off x="5209845" y="5531976"/>
              <a:ext cx="86487" cy="32253"/>
            </a:xfrm>
            <a:custGeom>
              <a:avLst/>
              <a:gdLst>
                <a:gd name="connsiteX0" fmla="*/ 75273 w 86487"/>
                <a:gd name="connsiteY0" fmla="*/ 31478 h 32253"/>
                <a:gd name="connsiteX1" fmla="*/ 0 w 86487"/>
                <a:gd name="connsiteY1" fmla="*/ 31478 h 32253"/>
                <a:gd name="connsiteX2" fmla="*/ 29775 w 86487"/>
                <a:gd name="connsiteY2" fmla="*/ 9945 h 32253"/>
                <a:gd name="connsiteX3" fmla="*/ 30444 w 86487"/>
                <a:gd name="connsiteY3" fmla="*/ 0 h 32253"/>
                <a:gd name="connsiteX4" fmla="*/ 65723 w 86487"/>
                <a:gd name="connsiteY4" fmla="*/ 18552 h 32253"/>
                <a:gd name="connsiteX5" fmla="*/ 75273 w 86487"/>
                <a:gd name="connsiteY5" fmla="*/ 31478 h 3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487" h="32253">
                  <a:moveTo>
                    <a:pt x="75273" y="31478"/>
                  </a:moveTo>
                  <a:cubicBezTo>
                    <a:pt x="57299" y="27007"/>
                    <a:pt x="0" y="31478"/>
                    <a:pt x="0" y="31478"/>
                  </a:cubicBezTo>
                  <a:cubicBezTo>
                    <a:pt x="0" y="31478"/>
                    <a:pt x="27372" y="19678"/>
                    <a:pt x="29775" y="9945"/>
                  </a:cubicBezTo>
                  <a:cubicBezTo>
                    <a:pt x="30302" y="6658"/>
                    <a:pt x="30527" y="3329"/>
                    <a:pt x="30444" y="0"/>
                  </a:cubicBezTo>
                  <a:cubicBezTo>
                    <a:pt x="33485" y="11831"/>
                    <a:pt x="42153" y="17427"/>
                    <a:pt x="65723" y="18552"/>
                  </a:cubicBezTo>
                  <a:cubicBezTo>
                    <a:pt x="89294" y="19678"/>
                    <a:pt x="93247" y="35949"/>
                    <a:pt x="75273" y="31478"/>
                  </a:cubicBezTo>
                  <a:close/>
                </a:path>
              </a:pathLst>
            </a:custGeom>
            <a:solidFill>
              <a:srgbClr val="A5393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0" name="任意多边形: 形状 3489"/>
            <p:cNvSpPr/>
            <p:nvPr/>
          </p:nvSpPr>
          <p:spPr>
            <a:xfrm>
              <a:off x="5896610" y="6294648"/>
              <a:ext cx="278403" cy="407634"/>
            </a:xfrm>
            <a:custGeom>
              <a:avLst/>
              <a:gdLst>
                <a:gd name="connsiteX0" fmla="*/ 278404 w 278403"/>
                <a:gd name="connsiteY0" fmla="*/ 407635 h 407634"/>
                <a:gd name="connsiteX1" fmla="*/ 278404 w 278403"/>
                <a:gd name="connsiteY1" fmla="*/ 407635 h 407634"/>
                <a:gd name="connsiteX2" fmla="*/ 0 w 278403"/>
                <a:gd name="connsiteY2" fmla="*/ 2742 h 407634"/>
                <a:gd name="connsiteX3" fmla="*/ 93551 w 278403"/>
                <a:gd name="connsiteY3" fmla="*/ 32942 h 407634"/>
                <a:gd name="connsiteX4" fmla="*/ 278404 w 278403"/>
                <a:gd name="connsiteY4" fmla="*/ 407635 h 40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403" h="407634">
                  <a:moveTo>
                    <a:pt x="278404" y="407635"/>
                  </a:moveTo>
                  <a:lnTo>
                    <a:pt x="278404" y="407635"/>
                  </a:lnTo>
                  <a:cubicBezTo>
                    <a:pt x="274693" y="403772"/>
                    <a:pt x="37074" y="157485"/>
                    <a:pt x="0" y="2742"/>
                  </a:cubicBezTo>
                  <a:cubicBezTo>
                    <a:pt x="0" y="2742"/>
                    <a:pt x="58333" y="-13468"/>
                    <a:pt x="93551" y="32942"/>
                  </a:cubicBezTo>
                  <a:cubicBezTo>
                    <a:pt x="128770" y="79353"/>
                    <a:pt x="278404" y="407635"/>
                    <a:pt x="278404" y="407635"/>
                  </a:cubicBezTo>
                  <a:close/>
                </a:path>
              </a:pathLst>
            </a:custGeom>
            <a:solidFill>
              <a:srgbClr val="2D427C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1" name="任意多边形: 形状 3490"/>
            <p:cNvSpPr/>
            <p:nvPr/>
          </p:nvSpPr>
          <p:spPr>
            <a:xfrm>
              <a:off x="8665943" y="5409212"/>
              <a:ext cx="148798" cy="232647"/>
            </a:xfrm>
            <a:custGeom>
              <a:avLst/>
              <a:gdLst>
                <a:gd name="connsiteX0" fmla="*/ 115769 w 148798"/>
                <a:gd name="connsiteY0" fmla="*/ 111572 h 232647"/>
                <a:gd name="connsiteX1" fmla="*/ 118020 w 148798"/>
                <a:gd name="connsiteY1" fmla="*/ 98525 h 232647"/>
                <a:gd name="connsiteX2" fmla="*/ 75441 w 148798"/>
                <a:gd name="connsiteY2" fmla="*/ 746 h 232647"/>
                <a:gd name="connsiteX3" fmla="*/ 1537 w 148798"/>
                <a:gd name="connsiteY3" fmla="*/ 35204 h 232647"/>
                <a:gd name="connsiteX4" fmla="*/ 26962 w 148798"/>
                <a:gd name="connsiteY4" fmla="*/ 150228 h 232647"/>
                <a:gd name="connsiteX5" fmla="*/ 45210 w 148798"/>
                <a:gd name="connsiteY5" fmla="*/ 149711 h 232647"/>
                <a:gd name="connsiteX6" fmla="*/ 47552 w 148798"/>
                <a:gd name="connsiteY6" fmla="*/ 178147 h 232647"/>
                <a:gd name="connsiteX7" fmla="*/ 52236 w 148798"/>
                <a:gd name="connsiteY7" fmla="*/ 232648 h 232647"/>
                <a:gd name="connsiteX8" fmla="*/ 115344 w 148798"/>
                <a:gd name="connsiteY8" fmla="*/ 229606 h 232647"/>
                <a:gd name="connsiteX9" fmla="*/ 148799 w 148798"/>
                <a:gd name="connsiteY9" fmla="*/ 188062 h 232647"/>
                <a:gd name="connsiteX10" fmla="*/ 115769 w 148798"/>
                <a:gd name="connsiteY10" fmla="*/ 111572 h 23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798" h="232647">
                  <a:moveTo>
                    <a:pt x="115769" y="111572"/>
                  </a:moveTo>
                  <a:cubicBezTo>
                    <a:pt x="117146" y="107355"/>
                    <a:pt x="117904" y="102960"/>
                    <a:pt x="118020" y="98525"/>
                  </a:cubicBezTo>
                  <a:cubicBezTo>
                    <a:pt x="119723" y="42777"/>
                    <a:pt x="132405" y="5734"/>
                    <a:pt x="75441" y="746"/>
                  </a:cubicBezTo>
                  <a:cubicBezTo>
                    <a:pt x="18477" y="-4242"/>
                    <a:pt x="6616" y="16743"/>
                    <a:pt x="1537" y="35204"/>
                  </a:cubicBezTo>
                  <a:cubicBezTo>
                    <a:pt x="-3542" y="53665"/>
                    <a:pt x="3727" y="147734"/>
                    <a:pt x="26962" y="150228"/>
                  </a:cubicBezTo>
                  <a:cubicBezTo>
                    <a:pt x="33050" y="150401"/>
                    <a:pt x="39143" y="150228"/>
                    <a:pt x="45210" y="149711"/>
                  </a:cubicBezTo>
                  <a:cubicBezTo>
                    <a:pt x="45727" y="155793"/>
                    <a:pt x="46579" y="166438"/>
                    <a:pt x="47552" y="178147"/>
                  </a:cubicBezTo>
                  <a:cubicBezTo>
                    <a:pt x="49408" y="200471"/>
                    <a:pt x="51598" y="226626"/>
                    <a:pt x="52236" y="232648"/>
                  </a:cubicBezTo>
                  <a:lnTo>
                    <a:pt x="115344" y="229606"/>
                  </a:lnTo>
                  <a:lnTo>
                    <a:pt x="148799" y="188062"/>
                  </a:lnTo>
                  <a:cubicBezTo>
                    <a:pt x="148799" y="188062"/>
                    <a:pt x="125076" y="159869"/>
                    <a:pt x="115769" y="111572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2" name="任意多边形: 形状 3491"/>
            <p:cNvSpPr/>
            <p:nvPr/>
          </p:nvSpPr>
          <p:spPr>
            <a:xfrm>
              <a:off x="8476788" y="6062476"/>
              <a:ext cx="482004" cy="716479"/>
            </a:xfrm>
            <a:custGeom>
              <a:avLst/>
              <a:gdLst>
                <a:gd name="connsiteX0" fmla="*/ 427734 w 482004"/>
                <a:gd name="connsiteY0" fmla="*/ 177432 h 716479"/>
                <a:gd name="connsiteX1" fmla="*/ 386190 w 482004"/>
                <a:gd name="connsiteY1" fmla="*/ 236860 h 716479"/>
                <a:gd name="connsiteX2" fmla="*/ 282084 w 482004"/>
                <a:gd name="connsiteY2" fmla="*/ 387072 h 716479"/>
                <a:gd name="connsiteX3" fmla="*/ 274055 w 482004"/>
                <a:gd name="connsiteY3" fmla="*/ 415873 h 716479"/>
                <a:gd name="connsiteX4" fmla="*/ 260795 w 482004"/>
                <a:gd name="connsiteY4" fmla="*/ 448203 h 716479"/>
                <a:gd name="connsiteX5" fmla="*/ 183454 w 482004"/>
                <a:gd name="connsiteY5" fmla="*/ 580410 h 716479"/>
                <a:gd name="connsiteX6" fmla="*/ 86314 w 482004"/>
                <a:gd name="connsiteY6" fmla="*/ 716479 h 716479"/>
                <a:gd name="connsiteX7" fmla="*/ 0 w 482004"/>
                <a:gd name="connsiteY7" fmla="*/ 712799 h 716479"/>
                <a:gd name="connsiteX8" fmla="*/ 91484 w 482004"/>
                <a:gd name="connsiteY8" fmla="*/ 476578 h 716479"/>
                <a:gd name="connsiteX9" fmla="*/ 154652 w 482004"/>
                <a:gd name="connsiteY9" fmla="*/ 319615 h 716479"/>
                <a:gd name="connsiteX10" fmla="*/ 163016 w 482004"/>
                <a:gd name="connsiteY10" fmla="*/ 298873 h 716479"/>
                <a:gd name="connsiteX11" fmla="*/ 181903 w 482004"/>
                <a:gd name="connsiteY11" fmla="*/ 251915 h 716479"/>
                <a:gd name="connsiteX12" fmla="*/ 266847 w 482004"/>
                <a:gd name="connsiteY12" fmla="*/ 40846 h 716479"/>
                <a:gd name="connsiteX13" fmla="*/ 475483 w 482004"/>
                <a:gd name="connsiteY13" fmla="*/ 15633 h 716479"/>
                <a:gd name="connsiteX14" fmla="*/ 427734 w 482004"/>
                <a:gd name="connsiteY14" fmla="*/ 177432 h 716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2004" h="716479">
                  <a:moveTo>
                    <a:pt x="427734" y="177432"/>
                  </a:moveTo>
                  <a:cubicBezTo>
                    <a:pt x="415256" y="198165"/>
                    <a:pt x="401376" y="218021"/>
                    <a:pt x="386190" y="236860"/>
                  </a:cubicBezTo>
                  <a:cubicBezTo>
                    <a:pt x="340569" y="294646"/>
                    <a:pt x="290752" y="342121"/>
                    <a:pt x="282084" y="387072"/>
                  </a:cubicBezTo>
                  <a:cubicBezTo>
                    <a:pt x="280116" y="396856"/>
                    <a:pt x="277432" y="406482"/>
                    <a:pt x="274055" y="415873"/>
                  </a:cubicBezTo>
                  <a:cubicBezTo>
                    <a:pt x="270436" y="426153"/>
                    <a:pt x="265965" y="436980"/>
                    <a:pt x="260795" y="448203"/>
                  </a:cubicBezTo>
                  <a:cubicBezTo>
                    <a:pt x="241391" y="490325"/>
                    <a:pt x="212407" y="537496"/>
                    <a:pt x="183454" y="580410"/>
                  </a:cubicBezTo>
                  <a:cubicBezTo>
                    <a:pt x="133393" y="654588"/>
                    <a:pt x="86314" y="716479"/>
                    <a:pt x="86314" y="716479"/>
                  </a:cubicBezTo>
                  <a:lnTo>
                    <a:pt x="0" y="712799"/>
                  </a:lnTo>
                  <a:cubicBezTo>
                    <a:pt x="3468" y="704131"/>
                    <a:pt x="41119" y="601729"/>
                    <a:pt x="91484" y="476578"/>
                  </a:cubicBezTo>
                  <a:lnTo>
                    <a:pt x="154652" y="319615"/>
                  </a:lnTo>
                  <a:lnTo>
                    <a:pt x="163016" y="298873"/>
                  </a:lnTo>
                  <a:cubicBezTo>
                    <a:pt x="169433" y="282906"/>
                    <a:pt x="175729" y="267213"/>
                    <a:pt x="181903" y="251915"/>
                  </a:cubicBezTo>
                  <a:lnTo>
                    <a:pt x="266847" y="40846"/>
                  </a:lnTo>
                  <a:cubicBezTo>
                    <a:pt x="266847" y="40846"/>
                    <a:pt x="455866" y="-30747"/>
                    <a:pt x="475483" y="15633"/>
                  </a:cubicBezTo>
                  <a:cubicBezTo>
                    <a:pt x="491663" y="53893"/>
                    <a:pt x="478463" y="91363"/>
                    <a:pt x="427734" y="177432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3" name="任意多边形: 形状 3492"/>
            <p:cNvSpPr/>
            <p:nvPr/>
          </p:nvSpPr>
          <p:spPr>
            <a:xfrm>
              <a:off x="8385366" y="6742802"/>
              <a:ext cx="175058" cy="95216"/>
            </a:xfrm>
            <a:custGeom>
              <a:avLst/>
              <a:gdLst>
                <a:gd name="connsiteX0" fmla="*/ 175059 w 175058"/>
                <a:gd name="connsiteY0" fmla="*/ 22984 h 95216"/>
                <a:gd name="connsiteX1" fmla="*/ 156811 w 175058"/>
                <a:gd name="connsiteY1" fmla="*/ 95216 h 95216"/>
                <a:gd name="connsiteX2" fmla="*/ 86860 w 175058"/>
                <a:gd name="connsiteY2" fmla="*/ 95216 h 95216"/>
                <a:gd name="connsiteX3" fmla="*/ 0 w 175058"/>
                <a:gd name="connsiteY3" fmla="*/ 94699 h 95216"/>
                <a:gd name="connsiteX4" fmla="*/ 25942 w 175058"/>
                <a:gd name="connsiteY4" fmla="*/ 69334 h 95216"/>
                <a:gd name="connsiteX5" fmla="*/ 109245 w 175058"/>
                <a:gd name="connsiteY5" fmla="*/ 13495 h 95216"/>
                <a:gd name="connsiteX6" fmla="*/ 175059 w 175058"/>
                <a:gd name="connsiteY6" fmla="*/ 22984 h 9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058" h="95216">
                  <a:moveTo>
                    <a:pt x="175059" y="22984"/>
                  </a:moveTo>
                  <a:cubicBezTo>
                    <a:pt x="175059" y="22984"/>
                    <a:pt x="170649" y="94212"/>
                    <a:pt x="156811" y="95216"/>
                  </a:cubicBezTo>
                  <a:cubicBezTo>
                    <a:pt x="154956" y="95216"/>
                    <a:pt x="86860" y="95216"/>
                    <a:pt x="86860" y="95216"/>
                  </a:cubicBezTo>
                  <a:lnTo>
                    <a:pt x="0" y="94699"/>
                  </a:lnTo>
                  <a:cubicBezTo>
                    <a:pt x="0" y="94699"/>
                    <a:pt x="547" y="73775"/>
                    <a:pt x="25942" y="69334"/>
                  </a:cubicBezTo>
                  <a:cubicBezTo>
                    <a:pt x="51337" y="64894"/>
                    <a:pt x="93855" y="47072"/>
                    <a:pt x="109245" y="13495"/>
                  </a:cubicBezTo>
                  <a:cubicBezTo>
                    <a:pt x="125515" y="-21663"/>
                    <a:pt x="175059" y="22984"/>
                    <a:pt x="175059" y="22984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4" name="任意多边形: 形状 3493"/>
            <p:cNvSpPr/>
            <p:nvPr/>
          </p:nvSpPr>
          <p:spPr>
            <a:xfrm>
              <a:off x="8715098" y="6559766"/>
              <a:ext cx="99800" cy="187833"/>
            </a:xfrm>
            <a:custGeom>
              <a:avLst/>
              <a:gdLst>
                <a:gd name="connsiteX0" fmla="*/ 45204 w 99800"/>
                <a:gd name="connsiteY0" fmla="*/ 0 h 187833"/>
                <a:gd name="connsiteX1" fmla="*/ 99401 w 99800"/>
                <a:gd name="connsiteY1" fmla="*/ 51125 h 187833"/>
                <a:gd name="connsiteX2" fmla="*/ 65459 w 99800"/>
                <a:gd name="connsiteY2" fmla="*/ 112195 h 187833"/>
                <a:gd name="connsiteX3" fmla="*/ 22668 w 99800"/>
                <a:gd name="connsiteY3" fmla="*/ 187833 h 187833"/>
                <a:gd name="connsiteX4" fmla="*/ 13179 w 99800"/>
                <a:gd name="connsiteY4" fmla="*/ 152797 h 187833"/>
                <a:gd name="connsiteX5" fmla="*/ 5028 w 99800"/>
                <a:gd name="connsiteY5" fmla="*/ 52858 h 187833"/>
                <a:gd name="connsiteX6" fmla="*/ 45204 w 99800"/>
                <a:gd name="connsiteY6" fmla="*/ 0 h 18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800" h="187833">
                  <a:moveTo>
                    <a:pt x="45204" y="0"/>
                  </a:moveTo>
                  <a:cubicBezTo>
                    <a:pt x="45204" y="0"/>
                    <a:pt x="105240" y="38594"/>
                    <a:pt x="99401" y="51125"/>
                  </a:cubicBezTo>
                  <a:cubicBezTo>
                    <a:pt x="98640" y="52767"/>
                    <a:pt x="65459" y="112195"/>
                    <a:pt x="65459" y="112195"/>
                  </a:cubicBezTo>
                  <a:lnTo>
                    <a:pt x="22668" y="187833"/>
                  </a:lnTo>
                  <a:cubicBezTo>
                    <a:pt x="22668" y="187833"/>
                    <a:pt x="4663" y="177127"/>
                    <a:pt x="13179" y="152797"/>
                  </a:cubicBezTo>
                  <a:cubicBezTo>
                    <a:pt x="21694" y="128466"/>
                    <a:pt x="26835" y="82633"/>
                    <a:pt x="5028" y="52858"/>
                  </a:cubicBezTo>
                  <a:cubicBezTo>
                    <a:pt x="-17934" y="21502"/>
                    <a:pt x="45204" y="0"/>
                    <a:pt x="45204" y="0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5" name="任意多边形: 形状 3494"/>
            <p:cNvSpPr/>
            <p:nvPr/>
          </p:nvSpPr>
          <p:spPr>
            <a:xfrm>
              <a:off x="8674263" y="5564245"/>
              <a:ext cx="136860" cy="45011"/>
            </a:xfrm>
            <a:custGeom>
              <a:avLst/>
              <a:gdLst>
                <a:gd name="connsiteX0" fmla="*/ 29349 w 136860"/>
                <a:gd name="connsiteY0" fmla="*/ 17549 h 45011"/>
                <a:gd name="connsiteX1" fmla="*/ 123630 w 136860"/>
                <a:gd name="connsiteY1" fmla="*/ 396 h 45011"/>
                <a:gd name="connsiteX2" fmla="*/ 136860 w 136860"/>
                <a:gd name="connsiteY2" fmla="*/ 21472 h 45011"/>
                <a:gd name="connsiteX3" fmla="*/ 0 w 136860"/>
                <a:gd name="connsiteY3" fmla="*/ 45012 h 45011"/>
                <a:gd name="connsiteX4" fmla="*/ 29349 w 136860"/>
                <a:gd name="connsiteY4" fmla="*/ 17549 h 4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60" h="45011">
                  <a:moveTo>
                    <a:pt x="29349" y="17549"/>
                  </a:moveTo>
                  <a:cubicBezTo>
                    <a:pt x="30747" y="17032"/>
                    <a:pt x="114689" y="-3041"/>
                    <a:pt x="123630" y="396"/>
                  </a:cubicBezTo>
                  <a:cubicBezTo>
                    <a:pt x="132571" y="3832"/>
                    <a:pt x="136860" y="21472"/>
                    <a:pt x="136860" y="21472"/>
                  </a:cubicBezTo>
                  <a:lnTo>
                    <a:pt x="0" y="45012"/>
                  </a:lnTo>
                  <a:cubicBezTo>
                    <a:pt x="0" y="45012"/>
                    <a:pt x="11709" y="24088"/>
                    <a:pt x="29349" y="17549"/>
                  </a:cubicBezTo>
                  <a:close/>
                </a:path>
              </a:pathLst>
            </a:custGeom>
            <a:solidFill>
              <a:srgbClr val="E58638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6" name="任意多边形: 形状 3495"/>
            <p:cNvSpPr/>
            <p:nvPr/>
          </p:nvSpPr>
          <p:spPr>
            <a:xfrm>
              <a:off x="8661275" y="5375645"/>
              <a:ext cx="167639" cy="167935"/>
            </a:xfrm>
            <a:custGeom>
              <a:avLst/>
              <a:gdLst>
                <a:gd name="connsiteX0" fmla="*/ 14599 w 167639"/>
                <a:gd name="connsiteY0" fmla="*/ 63875 h 167935"/>
                <a:gd name="connsiteX1" fmla="*/ 49057 w 167639"/>
                <a:gd name="connsiteY1" fmla="*/ 119410 h 167935"/>
                <a:gd name="connsiteX2" fmla="*/ 75791 w 167639"/>
                <a:gd name="connsiteY2" fmla="*/ 127652 h 167935"/>
                <a:gd name="connsiteX3" fmla="*/ 107694 w 167639"/>
                <a:gd name="connsiteY3" fmla="*/ 166733 h 167935"/>
                <a:gd name="connsiteX4" fmla="*/ 163229 w 167639"/>
                <a:gd name="connsiteY4" fmla="*/ 23790 h 167935"/>
                <a:gd name="connsiteX5" fmla="*/ 14599 w 167639"/>
                <a:gd name="connsiteY5" fmla="*/ 63875 h 16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39" h="167935">
                  <a:moveTo>
                    <a:pt x="14599" y="63875"/>
                  </a:moveTo>
                  <a:cubicBezTo>
                    <a:pt x="14599" y="63875"/>
                    <a:pt x="36709" y="125583"/>
                    <a:pt x="49057" y="119410"/>
                  </a:cubicBezTo>
                  <a:cubicBezTo>
                    <a:pt x="61405" y="113236"/>
                    <a:pt x="72719" y="108096"/>
                    <a:pt x="75791" y="127652"/>
                  </a:cubicBezTo>
                  <a:cubicBezTo>
                    <a:pt x="78863" y="147207"/>
                    <a:pt x="66667" y="173941"/>
                    <a:pt x="107694" y="166733"/>
                  </a:cubicBezTo>
                  <a:cubicBezTo>
                    <a:pt x="148722" y="159525"/>
                    <a:pt x="179440" y="40517"/>
                    <a:pt x="163229" y="23790"/>
                  </a:cubicBezTo>
                  <a:cubicBezTo>
                    <a:pt x="116423" y="-24537"/>
                    <a:pt x="-49695" y="6789"/>
                    <a:pt x="14599" y="63875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7" name="任意多边形: 形状 3496"/>
            <p:cNvSpPr/>
            <p:nvPr/>
          </p:nvSpPr>
          <p:spPr>
            <a:xfrm>
              <a:off x="8614599" y="5582907"/>
              <a:ext cx="348931" cy="513915"/>
            </a:xfrm>
            <a:custGeom>
              <a:avLst/>
              <a:gdLst>
                <a:gd name="connsiteX0" fmla="*/ 342082 w 348931"/>
                <a:gd name="connsiteY0" fmla="*/ 496693 h 513915"/>
                <a:gd name="connsiteX1" fmla="*/ 71038 w 348931"/>
                <a:gd name="connsiteY1" fmla="*/ 493895 h 513915"/>
                <a:gd name="connsiteX2" fmla="*/ 61154 w 348931"/>
                <a:gd name="connsiteY2" fmla="*/ 488572 h 513915"/>
                <a:gd name="connsiteX3" fmla="*/ 19214 w 348931"/>
                <a:gd name="connsiteY3" fmla="*/ 236963 h 513915"/>
                <a:gd name="connsiteX4" fmla="*/ 19214 w 348931"/>
                <a:gd name="connsiteY4" fmla="*/ 236659 h 513915"/>
                <a:gd name="connsiteX5" fmla="*/ 60089 w 348931"/>
                <a:gd name="connsiteY5" fmla="*/ 21819 h 513915"/>
                <a:gd name="connsiteX6" fmla="*/ 241443 w 348931"/>
                <a:gd name="connsiteY6" fmla="*/ 6004 h 513915"/>
                <a:gd name="connsiteX7" fmla="*/ 342082 w 348931"/>
                <a:gd name="connsiteY7" fmla="*/ 496693 h 51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931" h="513915">
                  <a:moveTo>
                    <a:pt x="342082" y="496693"/>
                  </a:moveTo>
                  <a:cubicBezTo>
                    <a:pt x="319515" y="523365"/>
                    <a:pt x="127364" y="516401"/>
                    <a:pt x="71038" y="493895"/>
                  </a:cubicBezTo>
                  <a:cubicBezTo>
                    <a:pt x="67515" y="492582"/>
                    <a:pt x="64189" y="490791"/>
                    <a:pt x="61154" y="488572"/>
                  </a:cubicBezTo>
                  <a:cubicBezTo>
                    <a:pt x="28033" y="462082"/>
                    <a:pt x="102759" y="438816"/>
                    <a:pt x="19214" y="236963"/>
                  </a:cubicBezTo>
                  <a:cubicBezTo>
                    <a:pt x="19208" y="236861"/>
                    <a:pt x="19208" y="236760"/>
                    <a:pt x="19214" y="236659"/>
                  </a:cubicBezTo>
                  <a:cubicBezTo>
                    <a:pt x="-33280" y="87238"/>
                    <a:pt x="35819" y="43868"/>
                    <a:pt x="60089" y="21819"/>
                  </a:cubicBezTo>
                  <a:cubicBezTo>
                    <a:pt x="60089" y="21819"/>
                    <a:pt x="177424" y="-13826"/>
                    <a:pt x="241443" y="6004"/>
                  </a:cubicBezTo>
                  <a:cubicBezTo>
                    <a:pt x="324442" y="31733"/>
                    <a:pt x="366382" y="467983"/>
                    <a:pt x="342082" y="496693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8" name="任意多边形: 形状 3497"/>
            <p:cNvSpPr/>
            <p:nvPr/>
          </p:nvSpPr>
          <p:spPr>
            <a:xfrm>
              <a:off x="8633687" y="5807261"/>
              <a:ext cx="121060" cy="269692"/>
            </a:xfrm>
            <a:custGeom>
              <a:avLst/>
              <a:gdLst>
                <a:gd name="connsiteX0" fmla="*/ 120836 w 121060"/>
                <a:gd name="connsiteY0" fmla="*/ 173404 h 269692"/>
                <a:gd name="connsiteX1" fmla="*/ 51828 w 121060"/>
                <a:gd name="connsiteY1" fmla="*/ 269693 h 269692"/>
                <a:gd name="connsiteX2" fmla="*/ 41944 w 121060"/>
                <a:gd name="connsiteY2" fmla="*/ 264370 h 269692"/>
                <a:gd name="connsiteX3" fmla="*/ 4 w 121060"/>
                <a:gd name="connsiteY3" fmla="*/ 12761 h 269692"/>
                <a:gd name="connsiteX4" fmla="*/ 4 w 121060"/>
                <a:gd name="connsiteY4" fmla="*/ 12457 h 269692"/>
                <a:gd name="connsiteX5" fmla="*/ 51311 w 121060"/>
                <a:gd name="connsiteY5" fmla="*/ 8624 h 269692"/>
                <a:gd name="connsiteX6" fmla="*/ 120836 w 121060"/>
                <a:gd name="connsiteY6" fmla="*/ 173404 h 269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060" h="269692">
                  <a:moveTo>
                    <a:pt x="120836" y="173404"/>
                  </a:moveTo>
                  <a:cubicBezTo>
                    <a:pt x="117034" y="200776"/>
                    <a:pt x="94924" y="268689"/>
                    <a:pt x="51828" y="269693"/>
                  </a:cubicBezTo>
                  <a:cubicBezTo>
                    <a:pt x="48305" y="268380"/>
                    <a:pt x="44979" y="266589"/>
                    <a:pt x="41944" y="264370"/>
                  </a:cubicBezTo>
                  <a:cubicBezTo>
                    <a:pt x="8823" y="237880"/>
                    <a:pt x="83549" y="214614"/>
                    <a:pt x="4" y="12761"/>
                  </a:cubicBezTo>
                  <a:cubicBezTo>
                    <a:pt x="-1" y="12659"/>
                    <a:pt x="-1" y="12558"/>
                    <a:pt x="4" y="12457"/>
                  </a:cubicBezTo>
                  <a:cubicBezTo>
                    <a:pt x="13964" y="2876"/>
                    <a:pt x="36500" y="-8012"/>
                    <a:pt x="51311" y="8624"/>
                  </a:cubicBezTo>
                  <a:cubicBezTo>
                    <a:pt x="73878" y="33959"/>
                    <a:pt x="124851" y="144815"/>
                    <a:pt x="120836" y="173404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9" name="任意多边形: 形状 3498"/>
            <p:cNvSpPr/>
            <p:nvPr/>
          </p:nvSpPr>
          <p:spPr>
            <a:xfrm>
              <a:off x="8413894" y="6071449"/>
              <a:ext cx="545267" cy="556138"/>
            </a:xfrm>
            <a:custGeom>
              <a:avLst/>
              <a:gdLst>
                <a:gd name="connsiteX0" fmla="*/ 261859 w 545267"/>
                <a:gd name="connsiteY0" fmla="*/ 0 h 556138"/>
                <a:gd name="connsiteX1" fmla="*/ 1460 w 545267"/>
                <a:gd name="connsiteY1" fmla="*/ 244980 h 556138"/>
                <a:gd name="connsiteX2" fmla="*/ 317029 w 545267"/>
                <a:gd name="connsiteY2" fmla="*/ 556139 h 556138"/>
                <a:gd name="connsiteX3" fmla="*/ 361159 w 545267"/>
                <a:gd name="connsiteY3" fmla="*/ 498749 h 556138"/>
                <a:gd name="connsiteX4" fmla="*/ 173021 w 545267"/>
                <a:gd name="connsiteY4" fmla="*/ 271987 h 556138"/>
                <a:gd name="connsiteX5" fmla="*/ 517301 w 545267"/>
                <a:gd name="connsiteY5" fmla="*/ 121927 h 556138"/>
                <a:gd name="connsiteX6" fmla="*/ 542787 w 545267"/>
                <a:gd name="connsiteY6" fmla="*/ 8151 h 55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5267" h="556138">
                  <a:moveTo>
                    <a:pt x="261859" y="0"/>
                  </a:moveTo>
                  <a:cubicBezTo>
                    <a:pt x="261859" y="0"/>
                    <a:pt x="27919" y="145650"/>
                    <a:pt x="1460" y="244980"/>
                  </a:cubicBezTo>
                  <a:cubicBezTo>
                    <a:pt x="-25000" y="344310"/>
                    <a:pt x="317029" y="556139"/>
                    <a:pt x="317029" y="556139"/>
                  </a:cubicBezTo>
                  <a:cubicBezTo>
                    <a:pt x="317029" y="556139"/>
                    <a:pt x="354559" y="523019"/>
                    <a:pt x="361159" y="498749"/>
                  </a:cubicBezTo>
                  <a:cubicBezTo>
                    <a:pt x="361159" y="498749"/>
                    <a:pt x="206537" y="313501"/>
                    <a:pt x="173021" y="271987"/>
                  </a:cubicBezTo>
                  <a:cubicBezTo>
                    <a:pt x="152402" y="246501"/>
                    <a:pt x="477581" y="183788"/>
                    <a:pt x="517301" y="121927"/>
                  </a:cubicBezTo>
                  <a:cubicBezTo>
                    <a:pt x="557020" y="60066"/>
                    <a:pt x="542787" y="8151"/>
                    <a:pt x="542787" y="8151"/>
                  </a:cubicBezTo>
                  <a:close/>
                </a:path>
              </a:pathLst>
            </a:custGeom>
            <a:solidFill>
              <a:srgbClr val="1C468A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0" name="任意多边形: 形状 3499"/>
            <p:cNvSpPr/>
            <p:nvPr/>
          </p:nvSpPr>
          <p:spPr>
            <a:xfrm>
              <a:off x="8280372" y="5939224"/>
              <a:ext cx="84388" cy="56340"/>
            </a:xfrm>
            <a:custGeom>
              <a:avLst/>
              <a:gdLst>
                <a:gd name="connsiteX0" fmla="*/ 83522 w 84388"/>
                <a:gd name="connsiteY0" fmla="*/ 10055 h 56340"/>
                <a:gd name="connsiteX1" fmla="*/ 35894 w 84388"/>
                <a:gd name="connsiteY1" fmla="*/ 1965 h 56340"/>
                <a:gd name="connsiteX2" fmla="*/ 1527 w 84388"/>
                <a:gd name="connsiteY2" fmla="*/ 42354 h 56340"/>
                <a:gd name="connsiteX3" fmla="*/ 9556 w 84388"/>
                <a:gd name="connsiteY3" fmla="*/ 56070 h 56340"/>
                <a:gd name="connsiteX4" fmla="*/ 21539 w 84388"/>
                <a:gd name="connsiteY4" fmla="*/ 54154 h 56340"/>
                <a:gd name="connsiteX5" fmla="*/ 45170 w 84388"/>
                <a:gd name="connsiteY5" fmla="*/ 38947 h 56340"/>
                <a:gd name="connsiteX6" fmla="*/ 78291 w 84388"/>
                <a:gd name="connsiteY6" fmla="*/ 37062 h 56340"/>
                <a:gd name="connsiteX7" fmla="*/ 83522 w 84388"/>
                <a:gd name="connsiteY7" fmla="*/ 10055 h 56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88" h="56340">
                  <a:moveTo>
                    <a:pt x="83522" y="10055"/>
                  </a:moveTo>
                  <a:cubicBezTo>
                    <a:pt x="83522" y="10055"/>
                    <a:pt x="47664" y="-5335"/>
                    <a:pt x="35894" y="1965"/>
                  </a:cubicBezTo>
                  <a:cubicBezTo>
                    <a:pt x="24124" y="9264"/>
                    <a:pt x="3960" y="35936"/>
                    <a:pt x="1527" y="42354"/>
                  </a:cubicBezTo>
                  <a:cubicBezTo>
                    <a:pt x="-906" y="48771"/>
                    <a:pt x="-1788" y="58047"/>
                    <a:pt x="9556" y="56070"/>
                  </a:cubicBezTo>
                  <a:cubicBezTo>
                    <a:pt x="20900" y="54093"/>
                    <a:pt x="21539" y="54154"/>
                    <a:pt x="21539" y="54154"/>
                  </a:cubicBezTo>
                  <a:cubicBezTo>
                    <a:pt x="21539" y="54154"/>
                    <a:pt x="40639" y="38947"/>
                    <a:pt x="45170" y="38947"/>
                  </a:cubicBezTo>
                  <a:cubicBezTo>
                    <a:pt x="49702" y="38947"/>
                    <a:pt x="69045" y="47645"/>
                    <a:pt x="78291" y="37062"/>
                  </a:cubicBezTo>
                  <a:cubicBezTo>
                    <a:pt x="87536" y="26478"/>
                    <a:pt x="83522" y="10055"/>
                    <a:pt x="83522" y="10055"/>
                  </a:cubicBezTo>
                  <a:close/>
                </a:path>
              </a:pathLst>
            </a:custGeom>
            <a:solidFill>
              <a:srgbClr val="E49963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1" name="任意多边形: 形状 3500"/>
            <p:cNvSpPr/>
            <p:nvPr/>
          </p:nvSpPr>
          <p:spPr>
            <a:xfrm>
              <a:off x="8345654" y="5609257"/>
              <a:ext cx="380488" cy="382750"/>
            </a:xfrm>
            <a:custGeom>
              <a:avLst/>
              <a:gdLst>
                <a:gd name="connsiteX0" fmla="*/ 328547 w 380488"/>
                <a:gd name="connsiteY0" fmla="*/ 0 h 382750"/>
                <a:gd name="connsiteX1" fmla="*/ 268967 w 380488"/>
                <a:gd name="connsiteY1" fmla="*/ 79440 h 382750"/>
                <a:gd name="connsiteX2" fmla="*/ 199838 w 380488"/>
                <a:gd name="connsiteY2" fmla="*/ 289292 h 382750"/>
                <a:gd name="connsiteX3" fmla="*/ 7595 w 380488"/>
                <a:gd name="connsiteY3" fmla="*/ 333969 h 382750"/>
                <a:gd name="connsiteX4" fmla="*/ 6713 w 380488"/>
                <a:gd name="connsiteY4" fmla="*/ 375696 h 382750"/>
                <a:gd name="connsiteX5" fmla="*/ 222404 w 380488"/>
                <a:gd name="connsiteY5" fmla="*/ 378221 h 382750"/>
                <a:gd name="connsiteX6" fmla="*/ 379094 w 380488"/>
                <a:gd name="connsiteY6" fmla="*/ 136739 h 382750"/>
                <a:gd name="connsiteX7" fmla="*/ 328547 w 380488"/>
                <a:gd name="connsiteY7" fmla="*/ 0 h 38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488" h="382750">
                  <a:moveTo>
                    <a:pt x="328547" y="0"/>
                  </a:moveTo>
                  <a:cubicBezTo>
                    <a:pt x="328547" y="0"/>
                    <a:pt x="293633" y="18613"/>
                    <a:pt x="268967" y="79440"/>
                  </a:cubicBezTo>
                  <a:cubicBezTo>
                    <a:pt x="243299" y="142274"/>
                    <a:pt x="209205" y="283209"/>
                    <a:pt x="199838" y="289292"/>
                  </a:cubicBezTo>
                  <a:cubicBezTo>
                    <a:pt x="190470" y="295375"/>
                    <a:pt x="49566" y="317637"/>
                    <a:pt x="7595" y="333969"/>
                  </a:cubicBezTo>
                  <a:cubicBezTo>
                    <a:pt x="7595" y="333969"/>
                    <a:pt x="-8890" y="363501"/>
                    <a:pt x="6713" y="375696"/>
                  </a:cubicBezTo>
                  <a:cubicBezTo>
                    <a:pt x="22315" y="387892"/>
                    <a:pt x="210969" y="381201"/>
                    <a:pt x="222404" y="378221"/>
                  </a:cubicBezTo>
                  <a:cubicBezTo>
                    <a:pt x="317659" y="353555"/>
                    <a:pt x="367719" y="165601"/>
                    <a:pt x="379094" y="136739"/>
                  </a:cubicBezTo>
                  <a:cubicBezTo>
                    <a:pt x="390469" y="107876"/>
                    <a:pt x="328547" y="0"/>
                    <a:pt x="328547" y="0"/>
                  </a:cubicBezTo>
                  <a:close/>
                </a:path>
              </a:pathLst>
            </a:custGeom>
            <a:solidFill>
              <a:srgbClr val="E7575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2" name="任意多边形: 形状 3501"/>
            <p:cNvSpPr/>
            <p:nvPr/>
          </p:nvSpPr>
          <p:spPr>
            <a:xfrm>
              <a:off x="8698532" y="6286958"/>
              <a:ext cx="366936" cy="551211"/>
            </a:xfrm>
            <a:custGeom>
              <a:avLst/>
              <a:gdLst>
                <a:gd name="connsiteX0" fmla="*/ 214901 w 366936"/>
                <a:gd name="connsiteY0" fmla="*/ 480683 h 551211"/>
                <a:gd name="connsiteX1" fmla="*/ 214901 w 366936"/>
                <a:gd name="connsiteY1" fmla="*/ 381049 h 551211"/>
                <a:gd name="connsiteX2" fmla="*/ 316511 w 366936"/>
                <a:gd name="connsiteY2" fmla="*/ 381049 h 551211"/>
                <a:gd name="connsiteX3" fmla="*/ 323720 w 366936"/>
                <a:gd name="connsiteY3" fmla="*/ 373841 h 551211"/>
                <a:gd name="connsiteX4" fmla="*/ 323720 w 366936"/>
                <a:gd name="connsiteY4" fmla="*/ 346773 h 551211"/>
                <a:gd name="connsiteX5" fmla="*/ 316511 w 366936"/>
                <a:gd name="connsiteY5" fmla="*/ 339565 h 551211"/>
                <a:gd name="connsiteX6" fmla="*/ 214901 w 366936"/>
                <a:gd name="connsiteY6" fmla="*/ 339565 h 551211"/>
                <a:gd name="connsiteX7" fmla="*/ 214901 w 366936"/>
                <a:gd name="connsiteY7" fmla="*/ 19130 h 551211"/>
                <a:gd name="connsiteX8" fmla="*/ 195740 w 366936"/>
                <a:gd name="connsiteY8" fmla="*/ 0 h 551211"/>
                <a:gd name="connsiteX9" fmla="*/ 175211 w 366936"/>
                <a:gd name="connsiteY9" fmla="*/ 0 h 551211"/>
                <a:gd name="connsiteX10" fmla="*/ 156081 w 366936"/>
                <a:gd name="connsiteY10" fmla="*/ 19130 h 551211"/>
                <a:gd name="connsiteX11" fmla="*/ 156081 w 366936"/>
                <a:gd name="connsiteY11" fmla="*/ 339687 h 551211"/>
                <a:gd name="connsiteX12" fmla="*/ 54470 w 366936"/>
                <a:gd name="connsiteY12" fmla="*/ 339687 h 551211"/>
                <a:gd name="connsiteX13" fmla="*/ 47262 w 366936"/>
                <a:gd name="connsiteY13" fmla="*/ 346895 h 551211"/>
                <a:gd name="connsiteX14" fmla="*/ 47262 w 366936"/>
                <a:gd name="connsiteY14" fmla="*/ 373963 h 551211"/>
                <a:gd name="connsiteX15" fmla="*/ 54470 w 366936"/>
                <a:gd name="connsiteY15" fmla="*/ 381171 h 551211"/>
                <a:gd name="connsiteX16" fmla="*/ 156081 w 366936"/>
                <a:gd name="connsiteY16" fmla="*/ 381171 h 551211"/>
                <a:gd name="connsiteX17" fmla="*/ 156081 w 366936"/>
                <a:gd name="connsiteY17" fmla="*/ 480683 h 551211"/>
                <a:gd name="connsiteX18" fmla="*/ 0 w 366936"/>
                <a:gd name="connsiteY18" fmla="*/ 551212 h 551211"/>
                <a:gd name="connsiteX19" fmla="*/ 366937 w 366936"/>
                <a:gd name="connsiteY19" fmla="*/ 551212 h 551211"/>
                <a:gd name="connsiteX20" fmla="*/ 214901 w 366936"/>
                <a:gd name="connsiteY20" fmla="*/ 480683 h 55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6936" h="551211">
                  <a:moveTo>
                    <a:pt x="214901" y="480683"/>
                  </a:moveTo>
                  <a:lnTo>
                    <a:pt x="214901" y="381049"/>
                  </a:lnTo>
                  <a:lnTo>
                    <a:pt x="316511" y="381049"/>
                  </a:lnTo>
                  <a:cubicBezTo>
                    <a:pt x="320485" y="381033"/>
                    <a:pt x="323703" y="377815"/>
                    <a:pt x="323720" y="373841"/>
                  </a:cubicBezTo>
                  <a:lnTo>
                    <a:pt x="323720" y="346773"/>
                  </a:lnTo>
                  <a:cubicBezTo>
                    <a:pt x="323703" y="342799"/>
                    <a:pt x="320485" y="339582"/>
                    <a:pt x="316511" y="339565"/>
                  </a:cubicBezTo>
                  <a:lnTo>
                    <a:pt x="214901" y="339565"/>
                  </a:lnTo>
                  <a:lnTo>
                    <a:pt x="214901" y="19130"/>
                  </a:lnTo>
                  <a:cubicBezTo>
                    <a:pt x="214851" y="8574"/>
                    <a:pt x="206296" y="33"/>
                    <a:pt x="195740" y="0"/>
                  </a:cubicBezTo>
                  <a:lnTo>
                    <a:pt x="175211" y="0"/>
                  </a:lnTo>
                  <a:cubicBezTo>
                    <a:pt x="164660" y="33"/>
                    <a:pt x="156114" y="8579"/>
                    <a:pt x="156081" y="19130"/>
                  </a:cubicBezTo>
                  <a:lnTo>
                    <a:pt x="156081" y="339687"/>
                  </a:lnTo>
                  <a:lnTo>
                    <a:pt x="54470" y="339687"/>
                  </a:lnTo>
                  <a:cubicBezTo>
                    <a:pt x="50496" y="339704"/>
                    <a:pt x="47279" y="342921"/>
                    <a:pt x="47262" y="346895"/>
                  </a:cubicBezTo>
                  <a:lnTo>
                    <a:pt x="47262" y="373963"/>
                  </a:lnTo>
                  <a:cubicBezTo>
                    <a:pt x="47278" y="377937"/>
                    <a:pt x="50496" y="381154"/>
                    <a:pt x="54470" y="381171"/>
                  </a:cubicBezTo>
                  <a:lnTo>
                    <a:pt x="156081" y="381171"/>
                  </a:lnTo>
                  <a:lnTo>
                    <a:pt x="156081" y="480683"/>
                  </a:lnTo>
                  <a:cubicBezTo>
                    <a:pt x="81021" y="486340"/>
                    <a:pt x="16879" y="516297"/>
                    <a:pt x="0" y="551212"/>
                  </a:cubicBezTo>
                  <a:lnTo>
                    <a:pt x="366937" y="551212"/>
                  </a:lnTo>
                  <a:cubicBezTo>
                    <a:pt x="350088" y="516297"/>
                    <a:pt x="289930" y="486340"/>
                    <a:pt x="214901" y="480683"/>
                  </a:cubicBezTo>
                  <a:close/>
                </a:path>
              </a:pathLst>
            </a:custGeom>
            <a:solidFill>
              <a:srgbClr val="16356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3" name="任意多边形: 形状 3502"/>
            <p:cNvSpPr/>
            <p:nvPr/>
          </p:nvSpPr>
          <p:spPr>
            <a:xfrm>
              <a:off x="8623594" y="6259099"/>
              <a:ext cx="520828" cy="132419"/>
            </a:xfrm>
            <a:custGeom>
              <a:avLst/>
              <a:gdLst>
                <a:gd name="connsiteX0" fmla="*/ 503189 w 520828"/>
                <a:gd name="connsiteY0" fmla="*/ 0 h 132419"/>
                <a:gd name="connsiteX1" fmla="*/ 520829 w 520828"/>
                <a:gd name="connsiteY1" fmla="*/ 0 h 132419"/>
                <a:gd name="connsiteX2" fmla="*/ 520829 w 520828"/>
                <a:gd name="connsiteY2" fmla="*/ 132420 h 132419"/>
                <a:gd name="connsiteX3" fmla="*/ 503189 w 520828"/>
                <a:gd name="connsiteY3" fmla="*/ 132420 h 132419"/>
                <a:gd name="connsiteX4" fmla="*/ 17640 w 520828"/>
                <a:gd name="connsiteY4" fmla="*/ 132420 h 132419"/>
                <a:gd name="connsiteX5" fmla="*/ 17640 w 520828"/>
                <a:gd name="connsiteY5" fmla="*/ 0 h 132419"/>
                <a:gd name="connsiteX6" fmla="*/ 0 w 520828"/>
                <a:gd name="connsiteY6" fmla="*/ 0 h 132419"/>
                <a:gd name="connsiteX7" fmla="*/ 17640 w 520828"/>
                <a:gd name="connsiteY7" fmla="*/ 0 h 13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828" h="132419">
                  <a:moveTo>
                    <a:pt x="503189" y="0"/>
                  </a:moveTo>
                  <a:cubicBezTo>
                    <a:pt x="512932" y="0"/>
                    <a:pt x="520829" y="0"/>
                    <a:pt x="520829" y="0"/>
                  </a:cubicBezTo>
                  <a:lnTo>
                    <a:pt x="520829" y="132420"/>
                  </a:lnTo>
                  <a:cubicBezTo>
                    <a:pt x="520829" y="132420"/>
                    <a:pt x="512932" y="132420"/>
                    <a:pt x="503189" y="132420"/>
                  </a:cubicBezTo>
                  <a:lnTo>
                    <a:pt x="17640" y="132420"/>
                  </a:lnTo>
                  <a:lnTo>
                    <a:pt x="17640" y="0"/>
                  </a:lnTo>
                  <a:cubicBezTo>
                    <a:pt x="7898" y="0"/>
                    <a:pt x="0" y="0"/>
                    <a:pt x="0" y="0"/>
                  </a:cubicBezTo>
                  <a:cubicBezTo>
                    <a:pt x="0" y="0"/>
                    <a:pt x="7898" y="0"/>
                    <a:pt x="17640" y="0"/>
                  </a:cubicBezTo>
                  <a:close/>
                </a:path>
              </a:pathLst>
            </a:custGeom>
            <a:solidFill>
              <a:srgbClr val="AF4E4E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4" name="任意多边形: 形状 3503"/>
            <p:cNvSpPr/>
            <p:nvPr/>
          </p:nvSpPr>
          <p:spPr>
            <a:xfrm>
              <a:off x="3432306" y="5706184"/>
              <a:ext cx="89567" cy="117760"/>
            </a:xfrm>
            <a:custGeom>
              <a:avLst/>
              <a:gdLst>
                <a:gd name="connsiteX0" fmla="*/ 89567 w 89567"/>
                <a:gd name="connsiteY0" fmla="*/ 0 h 117760"/>
                <a:gd name="connsiteX1" fmla="*/ 88290 w 89567"/>
                <a:gd name="connsiteY1" fmla="*/ 29045 h 117760"/>
                <a:gd name="connsiteX2" fmla="*/ 85644 w 89567"/>
                <a:gd name="connsiteY2" fmla="*/ 89780 h 117760"/>
                <a:gd name="connsiteX3" fmla="*/ 84428 w 89567"/>
                <a:gd name="connsiteY3" fmla="*/ 117760 h 117760"/>
                <a:gd name="connsiteX4" fmla="*/ 7330 w 89567"/>
                <a:gd name="connsiteY4" fmla="*/ 117760 h 117760"/>
                <a:gd name="connsiteX5" fmla="*/ 5566 w 89567"/>
                <a:gd name="connsiteY5" fmla="*/ 89780 h 117760"/>
                <a:gd name="connsiteX6" fmla="*/ 1794 w 89567"/>
                <a:gd name="connsiteY6" fmla="*/ 29045 h 117760"/>
                <a:gd name="connsiteX7" fmla="*/ 0 w 89567"/>
                <a:gd name="connsiteY7" fmla="*/ 0 h 117760"/>
                <a:gd name="connsiteX8" fmla="*/ 89567 w 89567"/>
                <a:gd name="connsiteY8" fmla="*/ 0 h 1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567" h="117760">
                  <a:moveTo>
                    <a:pt x="89567" y="0"/>
                  </a:moveTo>
                  <a:lnTo>
                    <a:pt x="88290" y="29045"/>
                  </a:lnTo>
                  <a:lnTo>
                    <a:pt x="85644" y="89780"/>
                  </a:lnTo>
                  <a:lnTo>
                    <a:pt x="84428" y="117760"/>
                  </a:lnTo>
                  <a:lnTo>
                    <a:pt x="7330" y="117760"/>
                  </a:lnTo>
                  <a:lnTo>
                    <a:pt x="5566" y="89780"/>
                  </a:lnTo>
                  <a:lnTo>
                    <a:pt x="1794" y="29045"/>
                  </a:lnTo>
                  <a:lnTo>
                    <a:pt x="0" y="0"/>
                  </a:lnTo>
                  <a:lnTo>
                    <a:pt x="89567" y="0"/>
                  </a:ln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5" name="任意多边形: 形状 3504"/>
            <p:cNvSpPr/>
            <p:nvPr/>
          </p:nvSpPr>
          <p:spPr>
            <a:xfrm>
              <a:off x="3428261" y="5686568"/>
              <a:ext cx="97626" cy="19616"/>
            </a:xfrm>
            <a:custGeom>
              <a:avLst/>
              <a:gdLst>
                <a:gd name="connsiteX0" fmla="*/ 95072 w 97626"/>
                <a:gd name="connsiteY0" fmla="*/ 0 h 19616"/>
                <a:gd name="connsiteX1" fmla="*/ 3771 w 97626"/>
                <a:gd name="connsiteY1" fmla="*/ 0 h 19616"/>
                <a:gd name="connsiteX2" fmla="*/ 0 w 97626"/>
                <a:gd name="connsiteY2" fmla="*/ 19617 h 19616"/>
                <a:gd name="connsiteX3" fmla="*/ 97627 w 97626"/>
                <a:gd name="connsiteY3" fmla="*/ 19617 h 19616"/>
                <a:gd name="connsiteX4" fmla="*/ 95072 w 97626"/>
                <a:gd name="connsiteY4" fmla="*/ 0 h 1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626" h="19616">
                  <a:moveTo>
                    <a:pt x="95072" y="0"/>
                  </a:moveTo>
                  <a:lnTo>
                    <a:pt x="3771" y="0"/>
                  </a:lnTo>
                  <a:lnTo>
                    <a:pt x="0" y="19617"/>
                  </a:lnTo>
                  <a:lnTo>
                    <a:pt x="97627" y="19617"/>
                  </a:lnTo>
                  <a:lnTo>
                    <a:pt x="95072" y="0"/>
                  </a:lnTo>
                  <a:close/>
                </a:path>
              </a:pathLst>
            </a:custGeom>
            <a:solidFill>
              <a:srgbClr val="DDE3F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6" name="任意多边形: 形状 3505"/>
            <p:cNvSpPr/>
            <p:nvPr/>
          </p:nvSpPr>
          <p:spPr>
            <a:xfrm>
              <a:off x="3434100" y="5735229"/>
              <a:ext cx="86495" cy="60735"/>
            </a:xfrm>
            <a:custGeom>
              <a:avLst/>
              <a:gdLst>
                <a:gd name="connsiteX0" fmla="*/ 86496 w 86495"/>
                <a:gd name="connsiteY0" fmla="*/ 0 h 60735"/>
                <a:gd name="connsiteX1" fmla="*/ 83850 w 86495"/>
                <a:gd name="connsiteY1" fmla="*/ 60735 h 60735"/>
                <a:gd name="connsiteX2" fmla="*/ 3771 w 86495"/>
                <a:gd name="connsiteY2" fmla="*/ 60735 h 60735"/>
                <a:gd name="connsiteX3" fmla="*/ 0 w 86495"/>
                <a:gd name="connsiteY3" fmla="*/ 0 h 60735"/>
                <a:gd name="connsiteX4" fmla="*/ 86496 w 86495"/>
                <a:gd name="connsiteY4" fmla="*/ 0 h 6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95" h="60735">
                  <a:moveTo>
                    <a:pt x="86496" y="0"/>
                  </a:moveTo>
                  <a:lnTo>
                    <a:pt x="83850" y="60735"/>
                  </a:lnTo>
                  <a:lnTo>
                    <a:pt x="3771" y="60735"/>
                  </a:lnTo>
                  <a:lnTo>
                    <a:pt x="0" y="0"/>
                  </a:lnTo>
                  <a:lnTo>
                    <a:pt x="86496" y="0"/>
                  </a:ln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7" name="任意多边形: 形状 3506"/>
            <p:cNvSpPr/>
            <p:nvPr/>
          </p:nvSpPr>
          <p:spPr>
            <a:xfrm>
              <a:off x="3573606" y="5709308"/>
              <a:ext cx="88807" cy="114637"/>
            </a:xfrm>
            <a:custGeom>
              <a:avLst/>
              <a:gdLst>
                <a:gd name="connsiteX0" fmla="*/ 88807 w 88807"/>
                <a:gd name="connsiteY0" fmla="*/ 5210 h 114637"/>
                <a:gd name="connsiteX1" fmla="*/ 88290 w 88807"/>
                <a:gd name="connsiteY1" fmla="*/ 17132 h 114637"/>
                <a:gd name="connsiteX2" fmla="*/ 87895 w 88807"/>
                <a:gd name="connsiteY2" fmla="*/ 25922 h 114637"/>
                <a:gd name="connsiteX3" fmla="*/ 85461 w 88807"/>
                <a:gd name="connsiteY3" fmla="*/ 81882 h 114637"/>
                <a:gd name="connsiteX4" fmla="*/ 85249 w 88807"/>
                <a:gd name="connsiteY4" fmla="*/ 86657 h 114637"/>
                <a:gd name="connsiteX5" fmla="*/ 84032 w 88807"/>
                <a:gd name="connsiteY5" fmla="*/ 114637 h 114637"/>
                <a:gd name="connsiteX6" fmla="*/ 6934 w 88807"/>
                <a:gd name="connsiteY6" fmla="*/ 114637 h 114637"/>
                <a:gd name="connsiteX7" fmla="*/ 5170 w 88807"/>
                <a:gd name="connsiteY7" fmla="*/ 86657 h 114637"/>
                <a:gd name="connsiteX8" fmla="*/ 4897 w 88807"/>
                <a:gd name="connsiteY8" fmla="*/ 81882 h 114637"/>
                <a:gd name="connsiteX9" fmla="*/ 1521 w 88807"/>
                <a:gd name="connsiteY9" fmla="*/ 25922 h 114637"/>
                <a:gd name="connsiteX10" fmla="*/ 973 w 88807"/>
                <a:gd name="connsiteY10" fmla="*/ 17132 h 114637"/>
                <a:gd name="connsiteX11" fmla="*/ 0 w 88807"/>
                <a:gd name="connsiteY11" fmla="*/ 1287 h 114637"/>
                <a:gd name="connsiteX12" fmla="*/ 213 w 88807"/>
                <a:gd name="connsiteY12" fmla="*/ 770 h 114637"/>
                <a:gd name="connsiteX13" fmla="*/ 28954 w 88807"/>
                <a:gd name="connsiteY13" fmla="*/ 4389 h 114637"/>
                <a:gd name="connsiteX14" fmla="*/ 61344 w 88807"/>
                <a:gd name="connsiteY14" fmla="*/ 1773 h 114637"/>
                <a:gd name="connsiteX15" fmla="*/ 79592 w 88807"/>
                <a:gd name="connsiteY15" fmla="*/ 7339 h 114637"/>
                <a:gd name="connsiteX16" fmla="*/ 88807 w 88807"/>
                <a:gd name="connsiteY16" fmla="*/ 5210 h 11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8807" h="114637">
                  <a:moveTo>
                    <a:pt x="88807" y="5210"/>
                  </a:moveTo>
                  <a:lnTo>
                    <a:pt x="88290" y="17132"/>
                  </a:lnTo>
                  <a:lnTo>
                    <a:pt x="87895" y="25922"/>
                  </a:lnTo>
                  <a:lnTo>
                    <a:pt x="85461" y="81882"/>
                  </a:lnTo>
                  <a:lnTo>
                    <a:pt x="85249" y="86657"/>
                  </a:lnTo>
                  <a:lnTo>
                    <a:pt x="84032" y="114637"/>
                  </a:lnTo>
                  <a:lnTo>
                    <a:pt x="6934" y="114637"/>
                  </a:lnTo>
                  <a:lnTo>
                    <a:pt x="5170" y="86657"/>
                  </a:lnTo>
                  <a:lnTo>
                    <a:pt x="4897" y="81882"/>
                  </a:lnTo>
                  <a:lnTo>
                    <a:pt x="1521" y="25922"/>
                  </a:lnTo>
                  <a:lnTo>
                    <a:pt x="973" y="17132"/>
                  </a:lnTo>
                  <a:lnTo>
                    <a:pt x="0" y="1287"/>
                  </a:lnTo>
                  <a:lnTo>
                    <a:pt x="213" y="770"/>
                  </a:lnTo>
                  <a:cubicBezTo>
                    <a:pt x="213" y="770"/>
                    <a:pt x="18157" y="-2484"/>
                    <a:pt x="28954" y="4389"/>
                  </a:cubicBezTo>
                  <a:cubicBezTo>
                    <a:pt x="39750" y="11262"/>
                    <a:pt x="51520" y="-2150"/>
                    <a:pt x="61344" y="1773"/>
                  </a:cubicBezTo>
                  <a:cubicBezTo>
                    <a:pt x="71167" y="5697"/>
                    <a:pt x="71806" y="10593"/>
                    <a:pt x="79592" y="7339"/>
                  </a:cubicBezTo>
                  <a:cubicBezTo>
                    <a:pt x="82564" y="6253"/>
                    <a:pt x="85659" y="5537"/>
                    <a:pt x="88807" y="5210"/>
                  </a:cubicBez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8" name="任意多边形: 形状 3507"/>
            <p:cNvSpPr/>
            <p:nvPr/>
          </p:nvSpPr>
          <p:spPr>
            <a:xfrm>
              <a:off x="3573211" y="5706184"/>
              <a:ext cx="89567" cy="117760"/>
            </a:xfrm>
            <a:custGeom>
              <a:avLst/>
              <a:gdLst>
                <a:gd name="connsiteX0" fmla="*/ 89567 w 89567"/>
                <a:gd name="connsiteY0" fmla="*/ 0 h 117760"/>
                <a:gd name="connsiteX1" fmla="*/ 89202 w 89567"/>
                <a:gd name="connsiteY1" fmla="*/ 8303 h 117760"/>
                <a:gd name="connsiteX2" fmla="*/ 88685 w 89567"/>
                <a:gd name="connsiteY2" fmla="*/ 20255 h 117760"/>
                <a:gd name="connsiteX3" fmla="*/ 88290 w 89567"/>
                <a:gd name="connsiteY3" fmla="*/ 29045 h 117760"/>
                <a:gd name="connsiteX4" fmla="*/ 85857 w 89567"/>
                <a:gd name="connsiteY4" fmla="*/ 85005 h 117760"/>
                <a:gd name="connsiteX5" fmla="*/ 85644 w 89567"/>
                <a:gd name="connsiteY5" fmla="*/ 89780 h 117760"/>
                <a:gd name="connsiteX6" fmla="*/ 84428 w 89567"/>
                <a:gd name="connsiteY6" fmla="*/ 117760 h 117760"/>
                <a:gd name="connsiteX7" fmla="*/ 7330 w 89567"/>
                <a:gd name="connsiteY7" fmla="*/ 117760 h 117760"/>
                <a:gd name="connsiteX8" fmla="*/ 5596 w 89567"/>
                <a:gd name="connsiteY8" fmla="*/ 89780 h 117760"/>
                <a:gd name="connsiteX9" fmla="*/ 5292 w 89567"/>
                <a:gd name="connsiteY9" fmla="*/ 85005 h 117760"/>
                <a:gd name="connsiteX10" fmla="*/ 1794 w 89567"/>
                <a:gd name="connsiteY10" fmla="*/ 29045 h 117760"/>
                <a:gd name="connsiteX11" fmla="*/ 1247 w 89567"/>
                <a:gd name="connsiteY11" fmla="*/ 20255 h 117760"/>
                <a:gd name="connsiteX12" fmla="*/ 274 w 89567"/>
                <a:gd name="connsiteY12" fmla="*/ 4410 h 117760"/>
                <a:gd name="connsiteX13" fmla="*/ 0 w 89567"/>
                <a:gd name="connsiteY13" fmla="*/ 0 h 117760"/>
                <a:gd name="connsiteX14" fmla="*/ 89567 w 89567"/>
                <a:gd name="connsiteY14" fmla="*/ 0 h 1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567" h="117760">
                  <a:moveTo>
                    <a:pt x="89567" y="0"/>
                  </a:moveTo>
                  <a:lnTo>
                    <a:pt x="89202" y="8303"/>
                  </a:lnTo>
                  <a:lnTo>
                    <a:pt x="88685" y="20255"/>
                  </a:lnTo>
                  <a:lnTo>
                    <a:pt x="88290" y="29045"/>
                  </a:lnTo>
                  <a:lnTo>
                    <a:pt x="85857" y="85005"/>
                  </a:lnTo>
                  <a:lnTo>
                    <a:pt x="85644" y="89780"/>
                  </a:lnTo>
                  <a:lnTo>
                    <a:pt x="84428" y="117760"/>
                  </a:lnTo>
                  <a:lnTo>
                    <a:pt x="7330" y="117760"/>
                  </a:lnTo>
                  <a:lnTo>
                    <a:pt x="5596" y="89780"/>
                  </a:lnTo>
                  <a:lnTo>
                    <a:pt x="5292" y="85005"/>
                  </a:lnTo>
                  <a:lnTo>
                    <a:pt x="1794" y="29045"/>
                  </a:lnTo>
                  <a:lnTo>
                    <a:pt x="1247" y="20255"/>
                  </a:lnTo>
                  <a:lnTo>
                    <a:pt x="274" y="4410"/>
                  </a:lnTo>
                  <a:lnTo>
                    <a:pt x="0" y="0"/>
                  </a:lnTo>
                  <a:lnTo>
                    <a:pt x="89567" y="0"/>
                  </a:lnTo>
                  <a:close/>
                </a:path>
              </a:pathLst>
            </a:custGeom>
            <a:solidFill>
              <a:srgbClr val="E37970">
                <a:alpha val="2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9" name="任意多边形: 形状 3508"/>
            <p:cNvSpPr/>
            <p:nvPr/>
          </p:nvSpPr>
          <p:spPr>
            <a:xfrm>
              <a:off x="3573576" y="5661063"/>
              <a:ext cx="89749" cy="45121"/>
            </a:xfrm>
            <a:custGeom>
              <a:avLst/>
              <a:gdLst>
                <a:gd name="connsiteX0" fmla="*/ 89750 w 89749"/>
                <a:gd name="connsiteY0" fmla="*/ 45121 h 45121"/>
                <a:gd name="connsiteX1" fmla="*/ 89750 w 89749"/>
                <a:gd name="connsiteY1" fmla="*/ 43722 h 45121"/>
                <a:gd name="connsiteX2" fmla="*/ 43707 w 89749"/>
                <a:gd name="connsiteY2" fmla="*/ 16 h 45121"/>
                <a:gd name="connsiteX3" fmla="*/ 0 w 89749"/>
                <a:gd name="connsiteY3" fmla="*/ 43722 h 45121"/>
                <a:gd name="connsiteX4" fmla="*/ 0 w 89749"/>
                <a:gd name="connsiteY4" fmla="*/ 45121 h 4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49" h="45121">
                  <a:moveTo>
                    <a:pt x="89750" y="45121"/>
                  </a:moveTo>
                  <a:cubicBezTo>
                    <a:pt x="89750" y="44665"/>
                    <a:pt x="89750" y="44209"/>
                    <a:pt x="89750" y="43722"/>
                  </a:cubicBezTo>
                  <a:cubicBezTo>
                    <a:pt x="89105" y="18938"/>
                    <a:pt x="68490" y="-630"/>
                    <a:pt x="43707" y="16"/>
                  </a:cubicBezTo>
                  <a:cubicBezTo>
                    <a:pt x="19830" y="637"/>
                    <a:pt x="622" y="19846"/>
                    <a:pt x="0" y="43722"/>
                  </a:cubicBezTo>
                  <a:cubicBezTo>
                    <a:pt x="0" y="44209"/>
                    <a:pt x="0" y="44665"/>
                    <a:pt x="0" y="45121"/>
                  </a:cubicBezTo>
                  <a:close/>
                </a:path>
              </a:pathLst>
            </a:custGeom>
            <a:solidFill>
              <a:srgbClr val="E37970">
                <a:alpha val="20000"/>
              </a:srgbClr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0" name="任意多边形: 形状 3509"/>
            <p:cNvSpPr/>
            <p:nvPr/>
          </p:nvSpPr>
          <p:spPr>
            <a:xfrm>
              <a:off x="3606696" y="5609622"/>
              <a:ext cx="92882" cy="207206"/>
            </a:xfrm>
            <a:custGeom>
              <a:avLst/>
              <a:gdLst>
                <a:gd name="connsiteX0" fmla="*/ 3923 w 92882"/>
                <a:gd name="connsiteY0" fmla="*/ 207206 h 207206"/>
                <a:gd name="connsiteX1" fmla="*/ 0 w 92882"/>
                <a:gd name="connsiteY1" fmla="*/ 206720 h 207206"/>
                <a:gd name="connsiteX2" fmla="*/ 14750 w 92882"/>
                <a:gd name="connsiteY2" fmla="*/ 27281 h 207206"/>
                <a:gd name="connsiteX3" fmla="*/ 29197 w 92882"/>
                <a:gd name="connsiteY3" fmla="*/ 11344 h 207206"/>
                <a:gd name="connsiteX4" fmla="*/ 29410 w 92882"/>
                <a:gd name="connsiteY4" fmla="*/ 11344 h 207206"/>
                <a:gd name="connsiteX5" fmla="*/ 92183 w 92882"/>
                <a:gd name="connsiteY5" fmla="*/ 0 h 207206"/>
                <a:gd name="connsiteX6" fmla="*/ 92882 w 92882"/>
                <a:gd name="connsiteY6" fmla="*/ 3863 h 207206"/>
                <a:gd name="connsiteX7" fmla="*/ 30231 w 92882"/>
                <a:gd name="connsiteY7" fmla="*/ 15207 h 207206"/>
                <a:gd name="connsiteX8" fmla="*/ 18613 w 92882"/>
                <a:gd name="connsiteY8" fmla="*/ 28041 h 207206"/>
                <a:gd name="connsiteX9" fmla="*/ 3923 w 92882"/>
                <a:gd name="connsiteY9" fmla="*/ 207206 h 207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882" h="207206">
                  <a:moveTo>
                    <a:pt x="3923" y="207206"/>
                  </a:moveTo>
                  <a:lnTo>
                    <a:pt x="0" y="206720"/>
                  </a:lnTo>
                  <a:cubicBezTo>
                    <a:pt x="243" y="204287"/>
                    <a:pt x="12804" y="38291"/>
                    <a:pt x="14750" y="27281"/>
                  </a:cubicBezTo>
                  <a:cubicBezTo>
                    <a:pt x="16331" y="19748"/>
                    <a:pt x="21854" y="13654"/>
                    <a:pt x="29197" y="11344"/>
                  </a:cubicBezTo>
                  <a:lnTo>
                    <a:pt x="29410" y="11344"/>
                  </a:lnTo>
                  <a:lnTo>
                    <a:pt x="92183" y="0"/>
                  </a:lnTo>
                  <a:lnTo>
                    <a:pt x="92882" y="3863"/>
                  </a:lnTo>
                  <a:lnTo>
                    <a:pt x="30231" y="15207"/>
                  </a:lnTo>
                  <a:cubicBezTo>
                    <a:pt x="24346" y="17107"/>
                    <a:pt x="19919" y="21997"/>
                    <a:pt x="18613" y="28041"/>
                  </a:cubicBezTo>
                  <a:cubicBezTo>
                    <a:pt x="16697" y="38807"/>
                    <a:pt x="3984" y="206628"/>
                    <a:pt x="3923" y="207206"/>
                  </a:cubicBez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1" name="任意多边形: 形状 3510"/>
            <p:cNvSpPr/>
            <p:nvPr/>
          </p:nvSpPr>
          <p:spPr>
            <a:xfrm>
              <a:off x="3574458" y="5726440"/>
              <a:ext cx="87438" cy="64749"/>
            </a:xfrm>
            <a:custGeom>
              <a:avLst/>
              <a:gdLst>
                <a:gd name="connsiteX0" fmla="*/ 87438 w 87438"/>
                <a:gd name="connsiteY0" fmla="*/ 0 h 64749"/>
                <a:gd name="connsiteX1" fmla="*/ 87043 w 87438"/>
                <a:gd name="connsiteY1" fmla="*/ 8790 h 64749"/>
                <a:gd name="connsiteX2" fmla="*/ 84610 w 87438"/>
                <a:gd name="connsiteY2" fmla="*/ 64750 h 64749"/>
                <a:gd name="connsiteX3" fmla="*/ 4045 w 87438"/>
                <a:gd name="connsiteY3" fmla="*/ 64750 h 64749"/>
                <a:gd name="connsiteX4" fmla="*/ 548 w 87438"/>
                <a:gd name="connsiteY4" fmla="*/ 8790 h 64749"/>
                <a:gd name="connsiteX5" fmla="*/ 0 w 87438"/>
                <a:gd name="connsiteY5" fmla="*/ 0 h 64749"/>
                <a:gd name="connsiteX6" fmla="*/ 87438 w 87438"/>
                <a:gd name="connsiteY6" fmla="*/ 0 h 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38" h="64749">
                  <a:moveTo>
                    <a:pt x="87438" y="0"/>
                  </a:moveTo>
                  <a:lnTo>
                    <a:pt x="87043" y="8790"/>
                  </a:lnTo>
                  <a:lnTo>
                    <a:pt x="84610" y="64750"/>
                  </a:lnTo>
                  <a:lnTo>
                    <a:pt x="4045" y="64750"/>
                  </a:lnTo>
                  <a:lnTo>
                    <a:pt x="548" y="8790"/>
                  </a:lnTo>
                  <a:lnTo>
                    <a:pt x="0" y="0"/>
                  </a:lnTo>
                  <a:lnTo>
                    <a:pt x="87438" y="0"/>
                  </a:lnTo>
                  <a:close/>
                </a:path>
              </a:pathLst>
            </a:custGeom>
            <a:solidFill>
              <a:srgbClr val="C45446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2" name="任意多边形: 形状 3511"/>
            <p:cNvSpPr/>
            <p:nvPr/>
          </p:nvSpPr>
          <p:spPr>
            <a:xfrm>
              <a:off x="3299034" y="5749888"/>
              <a:ext cx="63941" cy="42517"/>
            </a:xfrm>
            <a:custGeom>
              <a:avLst/>
              <a:gdLst>
                <a:gd name="connsiteX0" fmla="*/ 0 w 63941"/>
                <a:gd name="connsiteY0" fmla="*/ 34245 h 42517"/>
                <a:gd name="connsiteX1" fmla="*/ 22019 w 63941"/>
                <a:gd name="connsiteY1" fmla="*/ 15724 h 42517"/>
                <a:gd name="connsiteX2" fmla="*/ 37409 w 63941"/>
                <a:gd name="connsiteY2" fmla="*/ 0 h 42517"/>
                <a:gd name="connsiteX3" fmla="*/ 63108 w 63941"/>
                <a:gd name="connsiteY3" fmla="*/ 34245 h 42517"/>
                <a:gd name="connsiteX4" fmla="*/ 0 w 63941"/>
                <a:gd name="connsiteY4" fmla="*/ 34245 h 42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41" h="42517">
                  <a:moveTo>
                    <a:pt x="0" y="34245"/>
                  </a:moveTo>
                  <a:cubicBezTo>
                    <a:pt x="243" y="33485"/>
                    <a:pt x="0" y="20438"/>
                    <a:pt x="22019" y="15724"/>
                  </a:cubicBezTo>
                  <a:cubicBezTo>
                    <a:pt x="44039" y="11010"/>
                    <a:pt x="37409" y="0"/>
                    <a:pt x="37409" y="0"/>
                  </a:cubicBezTo>
                  <a:cubicBezTo>
                    <a:pt x="37409" y="0"/>
                    <a:pt x="69464" y="15633"/>
                    <a:pt x="63108" y="34245"/>
                  </a:cubicBezTo>
                  <a:cubicBezTo>
                    <a:pt x="56751" y="52858"/>
                    <a:pt x="0" y="34245"/>
                    <a:pt x="0" y="34245"/>
                  </a:cubicBezTo>
                  <a:close/>
                </a:path>
              </a:pathLst>
            </a:custGeom>
            <a:solidFill>
              <a:srgbClr val="DDE3F2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3" name="任意多边形: 形状 3512"/>
            <p:cNvSpPr/>
            <p:nvPr/>
          </p:nvSpPr>
          <p:spPr>
            <a:xfrm>
              <a:off x="3286960" y="5777200"/>
              <a:ext cx="85339" cy="46745"/>
            </a:xfrm>
            <a:custGeom>
              <a:avLst/>
              <a:gdLst>
                <a:gd name="connsiteX0" fmla="*/ 75699 w 85339"/>
                <a:gd name="connsiteY0" fmla="*/ 46745 h 46745"/>
                <a:gd name="connsiteX1" fmla="*/ 11071 w 85339"/>
                <a:gd name="connsiteY1" fmla="*/ 46745 h 46745"/>
                <a:gd name="connsiteX2" fmla="*/ 0 w 85339"/>
                <a:gd name="connsiteY2" fmla="*/ 0 h 46745"/>
                <a:gd name="connsiteX3" fmla="*/ 85340 w 85339"/>
                <a:gd name="connsiteY3" fmla="*/ 0 h 46745"/>
                <a:gd name="connsiteX4" fmla="*/ 75699 w 85339"/>
                <a:gd name="connsiteY4" fmla="*/ 46745 h 4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39" h="46745">
                  <a:moveTo>
                    <a:pt x="75699" y="46745"/>
                  </a:moveTo>
                  <a:lnTo>
                    <a:pt x="11071" y="46745"/>
                  </a:lnTo>
                  <a:lnTo>
                    <a:pt x="0" y="0"/>
                  </a:lnTo>
                  <a:lnTo>
                    <a:pt x="85340" y="0"/>
                  </a:lnTo>
                  <a:lnTo>
                    <a:pt x="75699" y="46745"/>
                  </a:lnTo>
                  <a:close/>
                </a:path>
              </a:pathLst>
            </a:custGeom>
            <a:solidFill>
              <a:srgbClr val="E37970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4" name="任意多边形: 形状 3513"/>
            <p:cNvSpPr/>
            <p:nvPr/>
          </p:nvSpPr>
          <p:spPr>
            <a:xfrm>
              <a:off x="6308041" y="5814030"/>
              <a:ext cx="97657" cy="137377"/>
            </a:xfrm>
            <a:custGeom>
              <a:avLst/>
              <a:gdLst>
                <a:gd name="connsiteX0" fmla="*/ 95072 w 97657"/>
                <a:gd name="connsiteY0" fmla="*/ 0 h 137377"/>
                <a:gd name="connsiteX1" fmla="*/ 3771 w 97657"/>
                <a:gd name="connsiteY1" fmla="*/ 0 h 137377"/>
                <a:gd name="connsiteX2" fmla="*/ 0 w 97657"/>
                <a:gd name="connsiteY2" fmla="*/ 19617 h 137377"/>
                <a:gd name="connsiteX3" fmla="*/ 4045 w 97657"/>
                <a:gd name="connsiteY3" fmla="*/ 19617 h 137377"/>
                <a:gd name="connsiteX4" fmla="*/ 5840 w 97657"/>
                <a:gd name="connsiteY4" fmla="*/ 48661 h 137377"/>
                <a:gd name="connsiteX5" fmla="*/ 9641 w 97657"/>
                <a:gd name="connsiteY5" fmla="*/ 109397 h 137377"/>
                <a:gd name="connsiteX6" fmla="*/ 11375 w 97657"/>
                <a:gd name="connsiteY6" fmla="*/ 137377 h 137377"/>
                <a:gd name="connsiteX7" fmla="*/ 88473 w 97657"/>
                <a:gd name="connsiteY7" fmla="*/ 137377 h 137377"/>
                <a:gd name="connsiteX8" fmla="*/ 89689 w 97657"/>
                <a:gd name="connsiteY8" fmla="*/ 109397 h 137377"/>
                <a:gd name="connsiteX9" fmla="*/ 92335 w 97657"/>
                <a:gd name="connsiteY9" fmla="*/ 48661 h 137377"/>
                <a:gd name="connsiteX10" fmla="*/ 93612 w 97657"/>
                <a:gd name="connsiteY10" fmla="*/ 19617 h 137377"/>
                <a:gd name="connsiteX11" fmla="*/ 97657 w 97657"/>
                <a:gd name="connsiteY11" fmla="*/ 19617 h 137377"/>
                <a:gd name="connsiteX12" fmla="*/ 95072 w 97657"/>
                <a:gd name="connsiteY12" fmla="*/ 0 h 13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657" h="137377">
                  <a:moveTo>
                    <a:pt x="95072" y="0"/>
                  </a:moveTo>
                  <a:lnTo>
                    <a:pt x="3771" y="0"/>
                  </a:lnTo>
                  <a:lnTo>
                    <a:pt x="0" y="19617"/>
                  </a:lnTo>
                  <a:lnTo>
                    <a:pt x="4045" y="19617"/>
                  </a:lnTo>
                  <a:lnTo>
                    <a:pt x="5840" y="48661"/>
                  </a:lnTo>
                  <a:lnTo>
                    <a:pt x="9641" y="109397"/>
                  </a:lnTo>
                  <a:lnTo>
                    <a:pt x="11375" y="137377"/>
                  </a:lnTo>
                  <a:lnTo>
                    <a:pt x="88473" y="137377"/>
                  </a:lnTo>
                  <a:lnTo>
                    <a:pt x="89689" y="109397"/>
                  </a:lnTo>
                  <a:lnTo>
                    <a:pt x="92335" y="48661"/>
                  </a:lnTo>
                  <a:lnTo>
                    <a:pt x="93612" y="19617"/>
                  </a:lnTo>
                  <a:lnTo>
                    <a:pt x="97657" y="19617"/>
                  </a:lnTo>
                  <a:lnTo>
                    <a:pt x="95072" y="0"/>
                  </a:ln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5" name="任意多边形: 形状 3514"/>
            <p:cNvSpPr/>
            <p:nvPr/>
          </p:nvSpPr>
          <p:spPr>
            <a:xfrm>
              <a:off x="6166741" y="5877260"/>
              <a:ext cx="85279" cy="74056"/>
            </a:xfrm>
            <a:custGeom>
              <a:avLst/>
              <a:gdLst>
                <a:gd name="connsiteX0" fmla="*/ 49513 w 85279"/>
                <a:gd name="connsiteY0" fmla="*/ 0 h 74056"/>
                <a:gd name="connsiteX1" fmla="*/ 34093 w 85279"/>
                <a:gd name="connsiteY1" fmla="*/ 15724 h 74056"/>
                <a:gd name="connsiteX2" fmla="*/ 14416 w 85279"/>
                <a:gd name="connsiteY2" fmla="*/ 27311 h 74056"/>
                <a:gd name="connsiteX3" fmla="*/ 0 w 85279"/>
                <a:gd name="connsiteY3" fmla="*/ 27311 h 74056"/>
                <a:gd name="connsiteX4" fmla="*/ 11071 w 85279"/>
                <a:gd name="connsiteY4" fmla="*/ 74056 h 74056"/>
                <a:gd name="connsiteX5" fmla="*/ 75638 w 85279"/>
                <a:gd name="connsiteY5" fmla="*/ 74056 h 74056"/>
                <a:gd name="connsiteX6" fmla="*/ 85279 w 85279"/>
                <a:gd name="connsiteY6" fmla="*/ 27311 h 74056"/>
                <a:gd name="connsiteX7" fmla="*/ 75821 w 85279"/>
                <a:gd name="connsiteY7" fmla="*/ 27311 h 74056"/>
                <a:gd name="connsiteX8" fmla="*/ 49513 w 85279"/>
                <a:gd name="connsiteY8" fmla="*/ 0 h 7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279" h="74056">
                  <a:moveTo>
                    <a:pt x="49513" y="0"/>
                  </a:moveTo>
                  <a:cubicBezTo>
                    <a:pt x="49513" y="0"/>
                    <a:pt x="56113" y="11010"/>
                    <a:pt x="34093" y="15724"/>
                  </a:cubicBezTo>
                  <a:cubicBezTo>
                    <a:pt x="22293" y="18248"/>
                    <a:pt x="16940" y="23175"/>
                    <a:pt x="14416" y="27311"/>
                  </a:cubicBezTo>
                  <a:lnTo>
                    <a:pt x="0" y="27311"/>
                  </a:lnTo>
                  <a:lnTo>
                    <a:pt x="11071" y="74056"/>
                  </a:lnTo>
                  <a:lnTo>
                    <a:pt x="75638" y="74056"/>
                  </a:lnTo>
                  <a:lnTo>
                    <a:pt x="85279" y="27311"/>
                  </a:lnTo>
                  <a:lnTo>
                    <a:pt x="75821" y="27311"/>
                  </a:lnTo>
                  <a:cubicBezTo>
                    <a:pt x="73905" y="12165"/>
                    <a:pt x="49513" y="0"/>
                    <a:pt x="49513" y="0"/>
                  </a:cubicBezTo>
                  <a:close/>
                </a:path>
              </a:pathLst>
            </a:custGeom>
            <a:solidFill>
              <a:srgbClr val="365DA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6" name="任意多边形: 形状 3515"/>
            <p:cNvSpPr/>
            <p:nvPr/>
          </p:nvSpPr>
          <p:spPr>
            <a:xfrm>
              <a:off x="5748610" y="5737988"/>
              <a:ext cx="298872" cy="213465"/>
            </a:xfrm>
            <a:custGeom>
              <a:avLst/>
              <a:gdLst>
                <a:gd name="connsiteX0" fmla="*/ 294257 w 298872"/>
                <a:gd name="connsiteY0" fmla="*/ 435 h 213465"/>
                <a:gd name="connsiteX1" fmla="*/ 285133 w 298872"/>
                <a:gd name="connsiteY1" fmla="*/ 4662 h 213465"/>
                <a:gd name="connsiteX2" fmla="*/ 214361 w 298872"/>
                <a:gd name="connsiteY2" fmla="*/ 199308 h 213465"/>
                <a:gd name="connsiteX3" fmla="*/ 7550 w 298872"/>
                <a:gd name="connsiteY3" fmla="*/ 199308 h 213465"/>
                <a:gd name="connsiteX4" fmla="*/ 15 w 298872"/>
                <a:gd name="connsiteY4" fmla="*/ 205915 h 213465"/>
                <a:gd name="connsiteX5" fmla="*/ 6623 w 298872"/>
                <a:gd name="connsiteY5" fmla="*/ 213450 h 213465"/>
                <a:gd name="connsiteX6" fmla="*/ 7551 w 298872"/>
                <a:gd name="connsiteY6" fmla="*/ 213450 h 213465"/>
                <a:gd name="connsiteX7" fmla="*/ 219714 w 298872"/>
                <a:gd name="connsiteY7" fmla="*/ 213450 h 213465"/>
                <a:gd name="connsiteX8" fmla="*/ 226588 w 298872"/>
                <a:gd name="connsiteY8" fmla="*/ 207155 h 213465"/>
                <a:gd name="connsiteX9" fmla="*/ 298454 w 298872"/>
                <a:gd name="connsiteY9" fmla="*/ 9468 h 213465"/>
                <a:gd name="connsiteX10" fmla="*/ 294257 w 298872"/>
                <a:gd name="connsiteY10" fmla="*/ 435 h 21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872" h="213465">
                  <a:moveTo>
                    <a:pt x="294257" y="435"/>
                  </a:moveTo>
                  <a:cubicBezTo>
                    <a:pt x="290571" y="-913"/>
                    <a:pt x="286488" y="978"/>
                    <a:pt x="285133" y="4662"/>
                  </a:cubicBezTo>
                  <a:lnTo>
                    <a:pt x="214361" y="199308"/>
                  </a:lnTo>
                  <a:lnTo>
                    <a:pt x="7550" y="199308"/>
                  </a:lnTo>
                  <a:cubicBezTo>
                    <a:pt x="3645" y="199052"/>
                    <a:pt x="272" y="202010"/>
                    <a:pt x="15" y="205915"/>
                  </a:cubicBezTo>
                  <a:cubicBezTo>
                    <a:pt x="-241" y="209820"/>
                    <a:pt x="2717" y="213194"/>
                    <a:pt x="6623" y="213450"/>
                  </a:cubicBezTo>
                  <a:cubicBezTo>
                    <a:pt x="6932" y="213470"/>
                    <a:pt x="7242" y="213470"/>
                    <a:pt x="7551" y="213450"/>
                  </a:cubicBezTo>
                  <a:lnTo>
                    <a:pt x="219714" y="213450"/>
                  </a:lnTo>
                  <a:cubicBezTo>
                    <a:pt x="223257" y="213366"/>
                    <a:pt x="226193" y="210677"/>
                    <a:pt x="226588" y="207155"/>
                  </a:cubicBezTo>
                  <a:lnTo>
                    <a:pt x="298454" y="9468"/>
                  </a:lnTo>
                  <a:cubicBezTo>
                    <a:pt x="299764" y="5816"/>
                    <a:pt x="297893" y="1789"/>
                    <a:pt x="294257" y="435"/>
                  </a:cubicBezTo>
                  <a:close/>
                </a:path>
              </a:pathLst>
            </a:custGeom>
            <a:solidFill>
              <a:srgbClr val="A5393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7" name="任意多边形: 形状 3516"/>
            <p:cNvSpPr/>
            <p:nvPr/>
          </p:nvSpPr>
          <p:spPr>
            <a:xfrm>
              <a:off x="10127094" y="6095102"/>
              <a:ext cx="535941" cy="420536"/>
            </a:xfrm>
            <a:custGeom>
              <a:avLst/>
              <a:gdLst>
                <a:gd name="connsiteX0" fmla="*/ 81432 w 535941"/>
                <a:gd name="connsiteY0" fmla="*/ 320779 h 420536"/>
                <a:gd name="connsiteX1" fmla="*/ 15374 w 535941"/>
                <a:gd name="connsiteY1" fmla="*/ 157246 h 420536"/>
                <a:gd name="connsiteX2" fmla="*/ 111176 w 535941"/>
                <a:gd name="connsiteY2" fmla="*/ 84558 h 420536"/>
                <a:gd name="connsiteX3" fmla="*/ 111176 w 535941"/>
                <a:gd name="connsiteY3" fmla="*/ 228261 h 420536"/>
                <a:gd name="connsiteX4" fmla="*/ 129424 w 535941"/>
                <a:gd name="connsiteY4" fmla="*/ 69686 h 420536"/>
                <a:gd name="connsiteX5" fmla="*/ 311144 w 535941"/>
                <a:gd name="connsiteY5" fmla="*/ 11900 h 420536"/>
                <a:gd name="connsiteX6" fmla="*/ 256643 w 535941"/>
                <a:gd name="connsiteY6" fmla="*/ 145719 h 420536"/>
                <a:gd name="connsiteX7" fmla="*/ 373917 w 535941"/>
                <a:gd name="connsiteY7" fmla="*/ 3658 h 420536"/>
                <a:gd name="connsiteX8" fmla="*/ 529177 w 535941"/>
                <a:gd name="connsiteY8" fmla="*/ 58190 h 420536"/>
                <a:gd name="connsiteX9" fmla="*/ 496148 w 535941"/>
                <a:gd name="connsiteY9" fmla="*/ 182063 h 420536"/>
                <a:gd name="connsiteX10" fmla="*/ 352445 w 535941"/>
                <a:gd name="connsiteY10" fmla="*/ 201893 h 420536"/>
                <a:gd name="connsiteX11" fmla="*/ 489549 w 535941"/>
                <a:gd name="connsiteY11" fmla="*/ 229964 h 420536"/>
                <a:gd name="connsiteX12" fmla="*/ 367318 w 535941"/>
                <a:gd name="connsiteY12" fmla="*/ 353868 h 420536"/>
                <a:gd name="connsiteX13" fmla="*/ 233499 w 535941"/>
                <a:gd name="connsiteY13" fmla="*/ 301010 h 420536"/>
                <a:gd name="connsiteX14" fmla="*/ 180640 w 535941"/>
                <a:gd name="connsiteY14" fmla="*/ 320839 h 420536"/>
                <a:gd name="connsiteX15" fmla="*/ 309502 w 535941"/>
                <a:gd name="connsiteY15" fmla="*/ 354112 h 420536"/>
                <a:gd name="connsiteX16" fmla="*/ 307829 w 535941"/>
                <a:gd name="connsiteY16" fmla="*/ 414939 h 420536"/>
                <a:gd name="connsiteX17" fmla="*/ 104667 w 535941"/>
                <a:gd name="connsiteY17" fmla="*/ 370322 h 42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5941" h="420536">
                  <a:moveTo>
                    <a:pt x="81432" y="320779"/>
                  </a:moveTo>
                  <a:cubicBezTo>
                    <a:pt x="81432" y="320779"/>
                    <a:pt x="-42442" y="251406"/>
                    <a:pt x="15374" y="157246"/>
                  </a:cubicBezTo>
                  <a:cubicBezTo>
                    <a:pt x="15374" y="157246"/>
                    <a:pt x="61602" y="99460"/>
                    <a:pt x="111176" y="84558"/>
                  </a:cubicBezTo>
                  <a:cubicBezTo>
                    <a:pt x="111176" y="84558"/>
                    <a:pt x="84746" y="224946"/>
                    <a:pt x="111176" y="228261"/>
                  </a:cubicBezTo>
                  <a:cubicBezTo>
                    <a:pt x="137605" y="231576"/>
                    <a:pt x="129424" y="69686"/>
                    <a:pt x="129424" y="69686"/>
                  </a:cubicBezTo>
                  <a:cubicBezTo>
                    <a:pt x="129424" y="69686"/>
                    <a:pt x="259928" y="6913"/>
                    <a:pt x="311144" y="11900"/>
                  </a:cubicBezTo>
                  <a:cubicBezTo>
                    <a:pt x="311144" y="11900"/>
                    <a:pt x="230183" y="149004"/>
                    <a:pt x="256643" y="145719"/>
                  </a:cubicBezTo>
                  <a:cubicBezTo>
                    <a:pt x="283102" y="142434"/>
                    <a:pt x="373917" y="3658"/>
                    <a:pt x="373917" y="3658"/>
                  </a:cubicBezTo>
                  <a:cubicBezTo>
                    <a:pt x="373917" y="3658"/>
                    <a:pt x="507736" y="-21098"/>
                    <a:pt x="529177" y="58190"/>
                  </a:cubicBezTo>
                  <a:cubicBezTo>
                    <a:pt x="550619" y="137477"/>
                    <a:pt x="515978" y="177106"/>
                    <a:pt x="496148" y="182063"/>
                  </a:cubicBezTo>
                  <a:cubicBezTo>
                    <a:pt x="476319" y="187021"/>
                    <a:pt x="349130" y="185378"/>
                    <a:pt x="352445" y="201893"/>
                  </a:cubicBezTo>
                  <a:cubicBezTo>
                    <a:pt x="355760" y="218407"/>
                    <a:pt x="441648" y="244836"/>
                    <a:pt x="489549" y="229964"/>
                  </a:cubicBezTo>
                  <a:cubicBezTo>
                    <a:pt x="489549" y="229964"/>
                    <a:pt x="436690" y="360468"/>
                    <a:pt x="367318" y="353868"/>
                  </a:cubicBezTo>
                  <a:cubicBezTo>
                    <a:pt x="297944" y="347269"/>
                    <a:pt x="276442" y="304325"/>
                    <a:pt x="233499" y="301010"/>
                  </a:cubicBezTo>
                  <a:cubicBezTo>
                    <a:pt x="190555" y="297695"/>
                    <a:pt x="159168" y="309252"/>
                    <a:pt x="180640" y="320839"/>
                  </a:cubicBezTo>
                  <a:cubicBezTo>
                    <a:pt x="202112" y="332427"/>
                    <a:pt x="274921" y="324611"/>
                    <a:pt x="309502" y="354112"/>
                  </a:cubicBezTo>
                  <a:cubicBezTo>
                    <a:pt x="344081" y="383613"/>
                    <a:pt x="372275" y="401769"/>
                    <a:pt x="307829" y="414939"/>
                  </a:cubicBezTo>
                  <a:cubicBezTo>
                    <a:pt x="243383" y="428107"/>
                    <a:pt x="127782" y="419896"/>
                    <a:pt x="104667" y="370322"/>
                  </a:cubicBezTo>
                  <a:close/>
                </a:path>
              </a:pathLst>
            </a:custGeom>
            <a:solidFill>
              <a:srgbClr val="466AA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8" name="任意多边形: 形状 3517"/>
            <p:cNvSpPr/>
            <p:nvPr/>
          </p:nvSpPr>
          <p:spPr>
            <a:xfrm>
              <a:off x="10143197" y="6177987"/>
              <a:ext cx="451882" cy="469703"/>
            </a:xfrm>
            <a:custGeom>
              <a:avLst/>
              <a:gdLst>
                <a:gd name="connsiteX0" fmla="*/ 451882 w 451882"/>
                <a:gd name="connsiteY0" fmla="*/ 0 h 469703"/>
                <a:gd name="connsiteX1" fmla="*/ 65329 w 451882"/>
                <a:gd name="connsiteY1" fmla="*/ 237893 h 469703"/>
                <a:gd name="connsiteX2" fmla="*/ 32299 w 451882"/>
                <a:gd name="connsiteY2" fmla="*/ 358482 h 469703"/>
                <a:gd name="connsiteX3" fmla="*/ 32299 w 451882"/>
                <a:gd name="connsiteY3" fmla="*/ 358482 h 469703"/>
                <a:gd name="connsiteX4" fmla="*/ 0 w 451882"/>
                <a:gd name="connsiteY4" fmla="*/ 469704 h 469703"/>
                <a:gd name="connsiteX5" fmla="*/ 19921 w 451882"/>
                <a:gd name="connsiteY5" fmla="*/ 469704 h 469703"/>
                <a:gd name="connsiteX6" fmla="*/ 33516 w 451882"/>
                <a:gd name="connsiteY6" fmla="*/ 380502 h 469703"/>
                <a:gd name="connsiteX7" fmla="*/ 33516 w 451882"/>
                <a:gd name="connsiteY7" fmla="*/ 380502 h 469703"/>
                <a:gd name="connsiteX8" fmla="*/ 33820 w 451882"/>
                <a:gd name="connsiteY8" fmla="*/ 379802 h 469703"/>
                <a:gd name="connsiteX9" fmla="*/ 37774 w 451882"/>
                <a:gd name="connsiteY9" fmla="*/ 371043 h 469703"/>
                <a:gd name="connsiteX10" fmla="*/ 37774 w 451882"/>
                <a:gd name="connsiteY10" fmla="*/ 370860 h 469703"/>
                <a:gd name="connsiteX11" fmla="*/ 46290 w 451882"/>
                <a:gd name="connsiteY11" fmla="*/ 352856 h 469703"/>
                <a:gd name="connsiteX12" fmla="*/ 46290 w 451882"/>
                <a:gd name="connsiteY12" fmla="*/ 352856 h 469703"/>
                <a:gd name="connsiteX13" fmla="*/ 46290 w 451882"/>
                <a:gd name="connsiteY13" fmla="*/ 352704 h 469703"/>
                <a:gd name="connsiteX14" fmla="*/ 88290 w 451882"/>
                <a:gd name="connsiteY14" fmla="*/ 287498 h 469703"/>
                <a:gd name="connsiteX15" fmla="*/ 451882 w 451882"/>
                <a:gd name="connsiteY15" fmla="*/ 0 h 469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1882" h="469703">
                  <a:moveTo>
                    <a:pt x="451882" y="0"/>
                  </a:moveTo>
                  <a:cubicBezTo>
                    <a:pt x="451882" y="0"/>
                    <a:pt x="104988" y="112347"/>
                    <a:pt x="65329" y="237893"/>
                  </a:cubicBezTo>
                  <a:cubicBezTo>
                    <a:pt x="65329" y="237893"/>
                    <a:pt x="67001" y="294037"/>
                    <a:pt x="32299" y="358482"/>
                  </a:cubicBezTo>
                  <a:lnTo>
                    <a:pt x="32299" y="358482"/>
                  </a:lnTo>
                  <a:cubicBezTo>
                    <a:pt x="12330" y="392241"/>
                    <a:pt x="1220" y="430500"/>
                    <a:pt x="0" y="469704"/>
                  </a:cubicBezTo>
                  <a:lnTo>
                    <a:pt x="19921" y="469704"/>
                  </a:lnTo>
                  <a:cubicBezTo>
                    <a:pt x="20286" y="440173"/>
                    <a:pt x="23388" y="406201"/>
                    <a:pt x="33516" y="380502"/>
                  </a:cubicBezTo>
                  <a:lnTo>
                    <a:pt x="33516" y="380502"/>
                  </a:lnTo>
                  <a:cubicBezTo>
                    <a:pt x="33516" y="380258"/>
                    <a:pt x="33729" y="380045"/>
                    <a:pt x="33820" y="379802"/>
                  </a:cubicBezTo>
                  <a:cubicBezTo>
                    <a:pt x="34763" y="377673"/>
                    <a:pt x="36101" y="374662"/>
                    <a:pt x="37774" y="371043"/>
                  </a:cubicBezTo>
                  <a:cubicBezTo>
                    <a:pt x="37787" y="370983"/>
                    <a:pt x="37787" y="370921"/>
                    <a:pt x="37774" y="370860"/>
                  </a:cubicBezTo>
                  <a:cubicBezTo>
                    <a:pt x="41819" y="362984"/>
                    <a:pt x="44556" y="357114"/>
                    <a:pt x="46290" y="352856"/>
                  </a:cubicBezTo>
                  <a:lnTo>
                    <a:pt x="46290" y="352856"/>
                  </a:lnTo>
                  <a:lnTo>
                    <a:pt x="46290" y="352704"/>
                  </a:lnTo>
                  <a:cubicBezTo>
                    <a:pt x="58637" y="327370"/>
                    <a:pt x="76429" y="294432"/>
                    <a:pt x="88290" y="287498"/>
                  </a:cubicBezTo>
                  <a:cubicBezTo>
                    <a:pt x="88473" y="287437"/>
                    <a:pt x="10827" y="178405"/>
                    <a:pt x="451882" y="0"/>
                  </a:cubicBezTo>
                  <a:close/>
                </a:path>
              </a:pathLst>
            </a:custGeom>
            <a:solidFill>
              <a:srgbClr val="32538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9" name="任意多边形: 形状 3518"/>
            <p:cNvSpPr/>
            <p:nvPr/>
          </p:nvSpPr>
          <p:spPr>
            <a:xfrm>
              <a:off x="9741005" y="6279890"/>
              <a:ext cx="406523" cy="319054"/>
            </a:xfrm>
            <a:custGeom>
              <a:avLst/>
              <a:gdLst>
                <a:gd name="connsiteX0" fmla="*/ 344742 w 406523"/>
                <a:gd name="connsiteY0" fmla="*/ 243380 h 319054"/>
                <a:gd name="connsiteX1" fmla="*/ 394863 w 406523"/>
                <a:gd name="connsiteY1" fmla="*/ 119324 h 319054"/>
                <a:gd name="connsiteX2" fmla="*/ 322175 w 406523"/>
                <a:gd name="connsiteY2" fmla="*/ 64184 h 319054"/>
                <a:gd name="connsiteX3" fmla="*/ 322175 w 406523"/>
                <a:gd name="connsiteY3" fmla="*/ 173216 h 319054"/>
                <a:gd name="connsiteX4" fmla="*/ 308398 w 406523"/>
                <a:gd name="connsiteY4" fmla="*/ 52901 h 319054"/>
                <a:gd name="connsiteX5" fmla="*/ 170564 w 406523"/>
                <a:gd name="connsiteY5" fmla="*/ 9045 h 319054"/>
                <a:gd name="connsiteX6" fmla="*/ 211927 w 406523"/>
                <a:gd name="connsiteY6" fmla="*/ 110565 h 319054"/>
                <a:gd name="connsiteX7" fmla="*/ 122937 w 406523"/>
                <a:gd name="connsiteY7" fmla="*/ 2780 h 319054"/>
                <a:gd name="connsiteX8" fmla="*/ 5146 w 406523"/>
                <a:gd name="connsiteY8" fmla="*/ 44142 h 319054"/>
                <a:gd name="connsiteX9" fmla="*/ 30207 w 406523"/>
                <a:gd name="connsiteY9" fmla="*/ 138119 h 319054"/>
                <a:gd name="connsiteX10" fmla="*/ 139239 w 406523"/>
                <a:gd name="connsiteY10" fmla="*/ 153143 h 319054"/>
                <a:gd name="connsiteX11" fmla="*/ 35225 w 406523"/>
                <a:gd name="connsiteY11" fmla="*/ 174433 h 319054"/>
                <a:gd name="connsiteX12" fmla="*/ 127955 w 406523"/>
                <a:gd name="connsiteY12" fmla="*/ 268410 h 319054"/>
                <a:gd name="connsiteX13" fmla="*/ 229445 w 406523"/>
                <a:gd name="connsiteY13" fmla="*/ 228325 h 319054"/>
                <a:gd name="connsiteX14" fmla="*/ 269560 w 406523"/>
                <a:gd name="connsiteY14" fmla="*/ 243349 h 319054"/>
                <a:gd name="connsiteX15" fmla="*/ 171812 w 406523"/>
                <a:gd name="connsiteY15" fmla="*/ 268592 h 319054"/>
                <a:gd name="connsiteX16" fmla="*/ 173059 w 406523"/>
                <a:gd name="connsiteY16" fmla="*/ 314790 h 319054"/>
                <a:gd name="connsiteX17" fmla="*/ 327193 w 406523"/>
                <a:gd name="connsiteY17" fmla="*/ 280940 h 31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6523" h="319054">
                  <a:moveTo>
                    <a:pt x="344742" y="243380"/>
                  </a:moveTo>
                  <a:cubicBezTo>
                    <a:pt x="344742" y="243380"/>
                    <a:pt x="438720" y="190765"/>
                    <a:pt x="394863" y="119324"/>
                  </a:cubicBezTo>
                  <a:cubicBezTo>
                    <a:pt x="394863" y="119324"/>
                    <a:pt x="359796" y="75467"/>
                    <a:pt x="322175" y="64184"/>
                  </a:cubicBezTo>
                  <a:cubicBezTo>
                    <a:pt x="322175" y="64184"/>
                    <a:pt x="342248" y="170631"/>
                    <a:pt x="322175" y="173216"/>
                  </a:cubicBezTo>
                  <a:cubicBezTo>
                    <a:pt x="302102" y="175801"/>
                    <a:pt x="308398" y="52901"/>
                    <a:pt x="308398" y="52901"/>
                  </a:cubicBezTo>
                  <a:cubicBezTo>
                    <a:pt x="308398" y="52901"/>
                    <a:pt x="209402" y="5273"/>
                    <a:pt x="170564" y="9045"/>
                  </a:cubicBezTo>
                  <a:cubicBezTo>
                    <a:pt x="170564" y="9045"/>
                    <a:pt x="231969" y="113059"/>
                    <a:pt x="211927" y="110565"/>
                  </a:cubicBezTo>
                  <a:cubicBezTo>
                    <a:pt x="191884" y="108071"/>
                    <a:pt x="122937" y="2780"/>
                    <a:pt x="122937" y="2780"/>
                  </a:cubicBezTo>
                  <a:cubicBezTo>
                    <a:pt x="122937" y="2780"/>
                    <a:pt x="21448" y="-16016"/>
                    <a:pt x="5146" y="44142"/>
                  </a:cubicBezTo>
                  <a:cubicBezTo>
                    <a:pt x="-11155" y="104300"/>
                    <a:pt x="15153" y="134348"/>
                    <a:pt x="30207" y="138119"/>
                  </a:cubicBezTo>
                  <a:cubicBezTo>
                    <a:pt x="45262" y="141890"/>
                    <a:pt x="141733" y="140643"/>
                    <a:pt x="139239" y="153143"/>
                  </a:cubicBezTo>
                  <a:cubicBezTo>
                    <a:pt x="136745" y="165643"/>
                    <a:pt x="71569" y="185746"/>
                    <a:pt x="35225" y="174433"/>
                  </a:cubicBezTo>
                  <a:cubicBezTo>
                    <a:pt x="35225" y="174433"/>
                    <a:pt x="75310" y="273428"/>
                    <a:pt x="127955" y="268410"/>
                  </a:cubicBezTo>
                  <a:cubicBezTo>
                    <a:pt x="180601" y="263392"/>
                    <a:pt x="196872" y="230819"/>
                    <a:pt x="229445" y="228325"/>
                  </a:cubicBezTo>
                  <a:cubicBezTo>
                    <a:pt x="262018" y="225831"/>
                    <a:pt x="285832" y="234590"/>
                    <a:pt x="269560" y="243349"/>
                  </a:cubicBezTo>
                  <a:cubicBezTo>
                    <a:pt x="253289" y="252109"/>
                    <a:pt x="198119" y="246239"/>
                    <a:pt x="171812" y="268592"/>
                  </a:cubicBezTo>
                  <a:cubicBezTo>
                    <a:pt x="145504" y="290946"/>
                    <a:pt x="124184" y="304754"/>
                    <a:pt x="173059" y="314790"/>
                  </a:cubicBezTo>
                  <a:cubicBezTo>
                    <a:pt x="221933" y="324827"/>
                    <a:pt x="309645" y="318531"/>
                    <a:pt x="327193" y="280940"/>
                  </a:cubicBezTo>
                  <a:close/>
                </a:path>
              </a:pathLst>
            </a:custGeom>
            <a:solidFill>
              <a:srgbClr val="466AA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0" name="任意多边形: 形状 3519"/>
            <p:cNvSpPr/>
            <p:nvPr/>
          </p:nvSpPr>
          <p:spPr>
            <a:xfrm>
              <a:off x="9792410" y="6342827"/>
              <a:ext cx="333512" cy="304863"/>
            </a:xfrm>
            <a:custGeom>
              <a:avLst/>
              <a:gdLst>
                <a:gd name="connsiteX0" fmla="*/ 322412 w 333512"/>
                <a:gd name="connsiteY0" fmla="*/ 304864 h 304863"/>
                <a:gd name="connsiteX1" fmla="*/ 333513 w 333512"/>
                <a:gd name="connsiteY1" fmla="*/ 304864 h 304863"/>
                <a:gd name="connsiteX2" fmla="*/ 318306 w 333512"/>
                <a:gd name="connsiteY2" fmla="*/ 271926 h 304863"/>
                <a:gd name="connsiteX3" fmla="*/ 293245 w 333512"/>
                <a:gd name="connsiteY3" fmla="*/ 180443 h 304863"/>
                <a:gd name="connsiteX4" fmla="*/ 0 w 333512"/>
                <a:gd name="connsiteY4" fmla="*/ 0 h 304863"/>
                <a:gd name="connsiteX5" fmla="*/ 275697 w 333512"/>
                <a:gd name="connsiteY5" fmla="*/ 218034 h 304863"/>
                <a:gd name="connsiteX6" fmla="*/ 307540 w 333512"/>
                <a:gd name="connsiteY6" fmla="*/ 267455 h 304863"/>
                <a:gd name="connsiteX7" fmla="*/ 307540 w 333512"/>
                <a:gd name="connsiteY7" fmla="*/ 267455 h 304863"/>
                <a:gd name="connsiteX8" fmla="*/ 307540 w 333512"/>
                <a:gd name="connsiteY8" fmla="*/ 267455 h 304863"/>
                <a:gd name="connsiteX9" fmla="*/ 314109 w 333512"/>
                <a:gd name="connsiteY9" fmla="*/ 281415 h 304863"/>
                <a:gd name="connsiteX10" fmla="*/ 314109 w 333512"/>
                <a:gd name="connsiteY10" fmla="*/ 281415 h 304863"/>
                <a:gd name="connsiteX11" fmla="*/ 316907 w 333512"/>
                <a:gd name="connsiteY11" fmla="*/ 287680 h 304863"/>
                <a:gd name="connsiteX12" fmla="*/ 322412 w 333512"/>
                <a:gd name="connsiteY12" fmla="*/ 304864 h 30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12" h="304863">
                  <a:moveTo>
                    <a:pt x="322412" y="304864"/>
                  </a:moveTo>
                  <a:lnTo>
                    <a:pt x="333513" y="304864"/>
                  </a:lnTo>
                  <a:cubicBezTo>
                    <a:pt x="329743" y="293330"/>
                    <a:pt x="324640" y="282276"/>
                    <a:pt x="318306" y="271926"/>
                  </a:cubicBezTo>
                  <a:cubicBezTo>
                    <a:pt x="291999" y="223052"/>
                    <a:pt x="293245" y="180443"/>
                    <a:pt x="293245" y="180443"/>
                  </a:cubicBezTo>
                  <a:cubicBezTo>
                    <a:pt x="263167" y="85218"/>
                    <a:pt x="0" y="0"/>
                    <a:pt x="0" y="0"/>
                  </a:cubicBezTo>
                  <a:cubicBezTo>
                    <a:pt x="334547" y="135340"/>
                    <a:pt x="275697" y="218034"/>
                    <a:pt x="275697" y="218034"/>
                  </a:cubicBezTo>
                  <a:cubicBezTo>
                    <a:pt x="284821" y="223295"/>
                    <a:pt x="298173" y="248234"/>
                    <a:pt x="307540" y="267455"/>
                  </a:cubicBezTo>
                  <a:lnTo>
                    <a:pt x="307540" y="267455"/>
                  </a:lnTo>
                  <a:lnTo>
                    <a:pt x="307540" y="267455"/>
                  </a:lnTo>
                  <a:cubicBezTo>
                    <a:pt x="308878" y="270709"/>
                    <a:pt x="311007" y="275241"/>
                    <a:pt x="314109" y="281415"/>
                  </a:cubicBezTo>
                  <a:lnTo>
                    <a:pt x="314109" y="281415"/>
                  </a:lnTo>
                  <a:cubicBezTo>
                    <a:pt x="315265" y="283970"/>
                    <a:pt x="316238" y="286129"/>
                    <a:pt x="316907" y="287680"/>
                  </a:cubicBezTo>
                  <a:cubicBezTo>
                    <a:pt x="319193" y="293254"/>
                    <a:pt x="321033" y="299000"/>
                    <a:pt x="322412" y="304864"/>
                  </a:cubicBezTo>
                  <a:close/>
                </a:path>
              </a:pathLst>
            </a:custGeom>
            <a:solidFill>
              <a:srgbClr val="325384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1" name="任意多边形: 形状 3520"/>
            <p:cNvSpPr/>
            <p:nvPr/>
          </p:nvSpPr>
          <p:spPr>
            <a:xfrm>
              <a:off x="9941740" y="6625368"/>
              <a:ext cx="404953" cy="202492"/>
            </a:xfrm>
            <a:custGeom>
              <a:avLst/>
              <a:gdLst>
                <a:gd name="connsiteX0" fmla="*/ 202492 w 404953"/>
                <a:gd name="connsiteY0" fmla="*/ 202492 h 202492"/>
                <a:gd name="connsiteX1" fmla="*/ 404954 w 404953"/>
                <a:gd name="connsiteY1" fmla="*/ 31 h 202492"/>
                <a:gd name="connsiteX2" fmla="*/ 404954 w 404953"/>
                <a:gd name="connsiteY2" fmla="*/ 0 h 202492"/>
                <a:gd name="connsiteX3" fmla="*/ 0 w 404953"/>
                <a:gd name="connsiteY3" fmla="*/ 0 h 202492"/>
                <a:gd name="connsiteX4" fmla="*/ 202492 w 404953"/>
                <a:gd name="connsiteY4" fmla="*/ 202492 h 20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953" h="202492">
                  <a:moveTo>
                    <a:pt x="202492" y="202492"/>
                  </a:moveTo>
                  <a:cubicBezTo>
                    <a:pt x="314308" y="202492"/>
                    <a:pt x="404954" y="111847"/>
                    <a:pt x="404954" y="31"/>
                  </a:cubicBezTo>
                  <a:cubicBezTo>
                    <a:pt x="404954" y="21"/>
                    <a:pt x="404954" y="10"/>
                    <a:pt x="404954" y="0"/>
                  </a:cubicBezTo>
                  <a:lnTo>
                    <a:pt x="0" y="0"/>
                  </a:lnTo>
                  <a:cubicBezTo>
                    <a:pt x="0" y="111833"/>
                    <a:pt x="90659" y="202492"/>
                    <a:pt x="202492" y="202492"/>
                  </a:cubicBezTo>
                  <a:close/>
                </a:path>
              </a:pathLst>
            </a:custGeom>
            <a:solidFill>
              <a:srgbClr val="77A4E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2" name="任意多边形: 形状 3521"/>
            <p:cNvSpPr/>
            <p:nvPr/>
          </p:nvSpPr>
          <p:spPr>
            <a:xfrm>
              <a:off x="9966405" y="6625368"/>
              <a:ext cx="227643" cy="202514"/>
            </a:xfrm>
            <a:custGeom>
              <a:avLst/>
              <a:gdLst>
                <a:gd name="connsiteX0" fmla="*/ 227644 w 227643"/>
                <a:gd name="connsiteY0" fmla="*/ 200941 h 202514"/>
                <a:gd name="connsiteX1" fmla="*/ 1552 w 227643"/>
                <a:gd name="connsiteY1" fmla="*/ 24910 h 202514"/>
                <a:gd name="connsiteX2" fmla="*/ 0 w 227643"/>
                <a:gd name="connsiteY2" fmla="*/ 0 h 202514"/>
                <a:gd name="connsiteX3" fmla="*/ 50273 w 227643"/>
                <a:gd name="connsiteY3" fmla="*/ 0 h 202514"/>
                <a:gd name="connsiteX4" fmla="*/ 227644 w 227643"/>
                <a:gd name="connsiteY4" fmla="*/ 200941 h 20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643" h="202514">
                  <a:moveTo>
                    <a:pt x="227644" y="200941"/>
                  </a:moveTo>
                  <a:cubicBezTo>
                    <a:pt x="116600" y="214765"/>
                    <a:pt x="15375" y="135953"/>
                    <a:pt x="1552" y="24910"/>
                  </a:cubicBezTo>
                  <a:cubicBezTo>
                    <a:pt x="523" y="16646"/>
                    <a:pt x="5" y="8328"/>
                    <a:pt x="0" y="0"/>
                  </a:cubicBezTo>
                  <a:lnTo>
                    <a:pt x="50273" y="0"/>
                  </a:lnTo>
                  <a:cubicBezTo>
                    <a:pt x="50279" y="102119"/>
                    <a:pt x="126315" y="188258"/>
                    <a:pt x="227644" y="200941"/>
                  </a:cubicBezTo>
                  <a:close/>
                </a:path>
              </a:pathLst>
            </a:custGeom>
            <a:solidFill>
              <a:srgbClr val="7CACE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3" name="任意多边形: 形状 3522"/>
            <p:cNvSpPr/>
            <p:nvPr/>
          </p:nvSpPr>
          <p:spPr>
            <a:xfrm>
              <a:off x="9937908" y="6813322"/>
              <a:ext cx="410580" cy="24999"/>
            </a:xfrm>
            <a:custGeom>
              <a:avLst/>
              <a:gdLst>
                <a:gd name="connsiteX0" fmla="*/ 410580 w 410580"/>
                <a:gd name="connsiteY0" fmla="*/ 25000 h 24999"/>
                <a:gd name="connsiteX1" fmla="*/ 0 w 410580"/>
                <a:gd name="connsiteY1" fmla="*/ 25000 h 24999"/>
                <a:gd name="connsiteX2" fmla="*/ 24969 w 410580"/>
                <a:gd name="connsiteY2" fmla="*/ 0 h 24999"/>
                <a:gd name="connsiteX3" fmla="*/ 385580 w 410580"/>
                <a:gd name="connsiteY3" fmla="*/ 0 h 24999"/>
                <a:gd name="connsiteX4" fmla="*/ 410580 w 410580"/>
                <a:gd name="connsiteY4" fmla="*/ 25000 h 2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580" h="24999">
                  <a:moveTo>
                    <a:pt x="410580" y="25000"/>
                  </a:moveTo>
                  <a:lnTo>
                    <a:pt x="0" y="25000"/>
                  </a:lnTo>
                  <a:cubicBezTo>
                    <a:pt x="0" y="11205"/>
                    <a:pt x="11174" y="17"/>
                    <a:pt x="24969" y="0"/>
                  </a:cubicBezTo>
                  <a:lnTo>
                    <a:pt x="385580" y="0"/>
                  </a:lnTo>
                  <a:cubicBezTo>
                    <a:pt x="399387" y="0"/>
                    <a:pt x="410580" y="11193"/>
                    <a:pt x="410580" y="25000"/>
                  </a:cubicBezTo>
                  <a:close/>
                </a:path>
              </a:pathLst>
            </a:custGeom>
            <a:solidFill>
              <a:srgbClr val="77A4E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4" name="任意多边形: 形状 3523"/>
            <p:cNvSpPr/>
            <p:nvPr/>
          </p:nvSpPr>
          <p:spPr>
            <a:xfrm>
              <a:off x="9935079" y="6625368"/>
              <a:ext cx="416237" cy="6204"/>
            </a:xfrm>
            <a:custGeom>
              <a:avLst/>
              <a:gdLst>
                <a:gd name="connsiteX0" fmla="*/ 0 w 416237"/>
                <a:gd name="connsiteY0" fmla="*/ 0 h 6204"/>
                <a:gd name="connsiteX1" fmla="*/ 416238 w 416237"/>
                <a:gd name="connsiteY1" fmla="*/ 0 h 6204"/>
                <a:gd name="connsiteX2" fmla="*/ 416238 w 416237"/>
                <a:gd name="connsiteY2" fmla="*/ 6204 h 6204"/>
                <a:gd name="connsiteX3" fmla="*/ 0 w 416237"/>
                <a:gd name="connsiteY3" fmla="*/ 6204 h 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237" h="6204">
                  <a:moveTo>
                    <a:pt x="0" y="0"/>
                  </a:moveTo>
                  <a:lnTo>
                    <a:pt x="416238" y="0"/>
                  </a:lnTo>
                  <a:lnTo>
                    <a:pt x="416238" y="6204"/>
                  </a:lnTo>
                  <a:lnTo>
                    <a:pt x="0" y="6204"/>
                  </a:lnTo>
                  <a:close/>
                </a:path>
              </a:pathLst>
            </a:custGeom>
            <a:solidFill>
              <a:srgbClr val="466AA5"/>
            </a:solidFill>
            <a:ln w="3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6" name="组合 3525"/>
          <p:cNvGrpSpPr/>
          <p:nvPr/>
        </p:nvGrpSpPr>
        <p:grpSpPr>
          <a:xfrm>
            <a:off x="3043242" y="2385861"/>
            <a:ext cx="6128875" cy="1733977"/>
            <a:chOff x="555393" y="2418671"/>
            <a:chExt cx="6128875" cy="1733977"/>
          </a:xfrm>
        </p:grpSpPr>
        <p:sp>
          <p:nvSpPr>
            <p:cNvPr id="518" name="TextBox 41"/>
            <p:cNvSpPr txBox="1"/>
            <p:nvPr/>
          </p:nvSpPr>
          <p:spPr>
            <a:xfrm>
              <a:off x="2313125" y="2418671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个人形象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0" name="矩形 519"/>
            <p:cNvSpPr/>
            <p:nvPr/>
          </p:nvSpPr>
          <p:spPr>
            <a:xfrm>
              <a:off x="555393" y="3365125"/>
              <a:ext cx="6128875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本模板封面、目录、过渡章节页面各种元素均能移动，所有图形都能编辑动画，颜色，大小等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25" name="任意多边形: 形状 524"/>
          <p:cNvSpPr/>
          <p:nvPr/>
        </p:nvSpPr>
        <p:spPr>
          <a:xfrm rot="10800000">
            <a:off x="10930443" y="1"/>
            <a:ext cx="1261556" cy="1001081"/>
          </a:xfrm>
          <a:custGeom>
            <a:avLst/>
            <a:gdLst>
              <a:gd name="connsiteX0" fmla="*/ 260475 w 1261556"/>
              <a:gd name="connsiteY0" fmla="*/ 0 h 1001081"/>
              <a:gd name="connsiteX1" fmla="*/ 1261556 w 1261556"/>
              <a:gd name="connsiteY1" fmla="*/ 1001081 h 1001081"/>
              <a:gd name="connsiteX2" fmla="*/ 761017 w 1261556"/>
              <a:gd name="connsiteY2" fmla="*/ 1001081 h 1001081"/>
              <a:gd name="connsiteX3" fmla="*/ 260476 w 1261556"/>
              <a:gd name="connsiteY3" fmla="*/ 500540 h 1001081"/>
              <a:gd name="connsiteX4" fmla="*/ 65643 w 1261556"/>
              <a:gd name="connsiteY4" fmla="*/ 539875 h 1001081"/>
              <a:gd name="connsiteX5" fmla="*/ 0 w 1261556"/>
              <a:gd name="connsiteY5" fmla="*/ 575505 h 1001081"/>
              <a:gd name="connsiteX6" fmla="*/ 0 w 1261556"/>
              <a:gd name="connsiteY6" fmla="*/ 35438 h 1001081"/>
              <a:gd name="connsiteX7" fmla="*/ 58722 w 1261556"/>
              <a:gd name="connsiteY7" fmla="*/ 20339 h 1001081"/>
              <a:gd name="connsiteX8" fmla="*/ 260475 w 1261556"/>
              <a:gd name="connsiteY8" fmla="*/ 0 h 1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1556" h="1001081">
                <a:moveTo>
                  <a:pt x="260475" y="0"/>
                </a:moveTo>
                <a:cubicBezTo>
                  <a:pt x="813357" y="0"/>
                  <a:pt x="1261556" y="448199"/>
                  <a:pt x="1261556" y="1001081"/>
                </a:cubicBezTo>
                <a:lnTo>
                  <a:pt x="761017" y="1001081"/>
                </a:lnTo>
                <a:cubicBezTo>
                  <a:pt x="761017" y="724640"/>
                  <a:pt x="536917" y="500540"/>
                  <a:pt x="260476" y="500540"/>
                </a:cubicBezTo>
                <a:cubicBezTo>
                  <a:pt x="191366" y="500540"/>
                  <a:pt x="125527" y="514547"/>
                  <a:pt x="65643" y="539875"/>
                </a:cubicBezTo>
                <a:lnTo>
                  <a:pt x="0" y="575505"/>
                </a:lnTo>
                <a:lnTo>
                  <a:pt x="0" y="35438"/>
                </a:lnTo>
                <a:lnTo>
                  <a:pt x="58722" y="20339"/>
                </a:lnTo>
                <a:cubicBezTo>
                  <a:pt x="123890" y="7003"/>
                  <a:pt x="191365" y="0"/>
                  <a:pt x="260475" y="0"/>
                </a:cubicBezTo>
                <a:close/>
              </a:path>
            </a:pathLst>
          </a:cu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6" name="任意多边形: 形状 525"/>
          <p:cNvSpPr/>
          <p:nvPr/>
        </p:nvSpPr>
        <p:spPr>
          <a:xfrm>
            <a:off x="0" y="5856920"/>
            <a:ext cx="1261556" cy="1001081"/>
          </a:xfrm>
          <a:custGeom>
            <a:avLst/>
            <a:gdLst>
              <a:gd name="connsiteX0" fmla="*/ 260475 w 1261556"/>
              <a:gd name="connsiteY0" fmla="*/ 0 h 1001081"/>
              <a:gd name="connsiteX1" fmla="*/ 1261556 w 1261556"/>
              <a:gd name="connsiteY1" fmla="*/ 1001081 h 1001081"/>
              <a:gd name="connsiteX2" fmla="*/ 761017 w 1261556"/>
              <a:gd name="connsiteY2" fmla="*/ 1001081 h 1001081"/>
              <a:gd name="connsiteX3" fmla="*/ 260476 w 1261556"/>
              <a:gd name="connsiteY3" fmla="*/ 500540 h 1001081"/>
              <a:gd name="connsiteX4" fmla="*/ 65643 w 1261556"/>
              <a:gd name="connsiteY4" fmla="*/ 539875 h 1001081"/>
              <a:gd name="connsiteX5" fmla="*/ 0 w 1261556"/>
              <a:gd name="connsiteY5" fmla="*/ 575505 h 1001081"/>
              <a:gd name="connsiteX6" fmla="*/ 0 w 1261556"/>
              <a:gd name="connsiteY6" fmla="*/ 35438 h 1001081"/>
              <a:gd name="connsiteX7" fmla="*/ 58722 w 1261556"/>
              <a:gd name="connsiteY7" fmla="*/ 20339 h 1001081"/>
              <a:gd name="connsiteX8" fmla="*/ 260475 w 1261556"/>
              <a:gd name="connsiteY8" fmla="*/ 0 h 1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1556" h="1001081">
                <a:moveTo>
                  <a:pt x="260475" y="0"/>
                </a:moveTo>
                <a:cubicBezTo>
                  <a:pt x="813357" y="0"/>
                  <a:pt x="1261556" y="448199"/>
                  <a:pt x="1261556" y="1001081"/>
                </a:cubicBezTo>
                <a:lnTo>
                  <a:pt x="761017" y="1001081"/>
                </a:lnTo>
                <a:cubicBezTo>
                  <a:pt x="761017" y="724640"/>
                  <a:pt x="536917" y="500540"/>
                  <a:pt x="260476" y="500540"/>
                </a:cubicBezTo>
                <a:cubicBezTo>
                  <a:pt x="191366" y="500540"/>
                  <a:pt x="125527" y="514547"/>
                  <a:pt x="65643" y="539875"/>
                </a:cubicBezTo>
                <a:lnTo>
                  <a:pt x="0" y="575505"/>
                </a:lnTo>
                <a:lnTo>
                  <a:pt x="0" y="35438"/>
                </a:lnTo>
                <a:lnTo>
                  <a:pt x="58722" y="20339"/>
                </a:lnTo>
                <a:cubicBezTo>
                  <a:pt x="123890" y="7003"/>
                  <a:pt x="191365" y="0"/>
                  <a:pt x="260475" y="0"/>
                </a:cubicBezTo>
                <a:close/>
              </a:path>
            </a:pathLst>
          </a:cu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27" name="组合 526"/>
          <p:cNvGrpSpPr/>
          <p:nvPr/>
        </p:nvGrpSpPr>
        <p:grpSpPr>
          <a:xfrm>
            <a:off x="-258428" y="1827333"/>
            <a:ext cx="1261556" cy="699711"/>
            <a:chOff x="4237702" y="5358360"/>
            <a:chExt cx="1823463" cy="1011368"/>
          </a:xfrm>
          <a:solidFill>
            <a:srgbClr val="3A4ACE"/>
          </a:solidFill>
        </p:grpSpPr>
        <p:grpSp>
          <p:nvGrpSpPr>
            <p:cNvPr id="528" name="组合 527"/>
            <p:cNvGrpSpPr/>
            <p:nvPr/>
          </p:nvGrpSpPr>
          <p:grpSpPr>
            <a:xfrm>
              <a:off x="4237702" y="5358360"/>
              <a:ext cx="1823463" cy="81023"/>
              <a:chOff x="4237702" y="5358360"/>
              <a:chExt cx="1823463" cy="81023"/>
            </a:xfrm>
            <a:grpFill/>
          </p:grpSpPr>
          <p:sp>
            <p:nvSpPr>
              <p:cNvPr id="565" name="椭圆 564"/>
              <p:cNvSpPr/>
              <p:nvPr/>
            </p:nvSpPr>
            <p:spPr>
              <a:xfrm>
                <a:off x="42377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6" name="椭圆 565"/>
              <p:cNvSpPr/>
              <p:nvPr/>
            </p:nvSpPr>
            <p:spPr>
              <a:xfrm>
                <a:off x="44866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7" name="椭圆 566"/>
              <p:cNvSpPr/>
              <p:nvPr/>
            </p:nvSpPr>
            <p:spPr>
              <a:xfrm>
                <a:off x="47355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8" name="椭圆 567"/>
              <p:cNvSpPr/>
              <p:nvPr/>
            </p:nvSpPr>
            <p:spPr>
              <a:xfrm>
                <a:off x="498446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9" name="椭圆 568"/>
              <p:cNvSpPr/>
              <p:nvPr/>
            </p:nvSpPr>
            <p:spPr>
              <a:xfrm>
                <a:off x="523338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0" name="椭圆 569"/>
              <p:cNvSpPr/>
              <p:nvPr/>
            </p:nvSpPr>
            <p:spPr>
              <a:xfrm>
                <a:off x="54823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1" name="椭圆 570"/>
              <p:cNvSpPr/>
              <p:nvPr/>
            </p:nvSpPr>
            <p:spPr>
              <a:xfrm>
                <a:off x="57312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2" name="椭圆 571"/>
              <p:cNvSpPr/>
              <p:nvPr/>
            </p:nvSpPr>
            <p:spPr>
              <a:xfrm>
                <a:off x="59801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29" name="组合 528"/>
            <p:cNvGrpSpPr/>
            <p:nvPr/>
          </p:nvGrpSpPr>
          <p:grpSpPr>
            <a:xfrm>
              <a:off x="4237702" y="5590946"/>
              <a:ext cx="1823463" cy="81023"/>
              <a:chOff x="4237702" y="5590947"/>
              <a:chExt cx="1823463" cy="81023"/>
            </a:xfrm>
            <a:grpFill/>
          </p:grpSpPr>
          <p:sp>
            <p:nvSpPr>
              <p:cNvPr id="557" name="椭圆 556"/>
              <p:cNvSpPr/>
              <p:nvPr/>
            </p:nvSpPr>
            <p:spPr>
              <a:xfrm>
                <a:off x="42377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8" name="椭圆 557"/>
              <p:cNvSpPr/>
              <p:nvPr/>
            </p:nvSpPr>
            <p:spPr>
              <a:xfrm>
                <a:off x="44866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9" name="椭圆 558"/>
              <p:cNvSpPr/>
              <p:nvPr/>
            </p:nvSpPr>
            <p:spPr>
              <a:xfrm>
                <a:off x="47355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0" name="椭圆 559"/>
              <p:cNvSpPr/>
              <p:nvPr/>
            </p:nvSpPr>
            <p:spPr>
              <a:xfrm>
                <a:off x="498446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1" name="椭圆 560"/>
              <p:cNvSpPr/>
              <p:nvPr/>
            </p:nvSpPr>
            <p:spPr>
              <a:xfrm>
                <a:off x="523338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2" name="椭圆 561"/>
              <p:cNvSpPr/>
              <p:nvPr/>
            </p:nvSpPr>
            <p:spPr>
              <a:xfrm>
                <a:off x="54823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3" name="椭圆 562"/>
              <p:cNvSpPr/>
              <p:nvPr/>
            </p:nvSpPr>
            <p:spPr>
              <a:xfrm>
                <a:off x="57312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4" name="椭圆 563"/>
              <p:cNvSpPr/>
              <p:nvPr/>
            </p:nvSpPr>
            <p:spPr>
              <a:xfrm>
                <a:off x="59801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30" name="组合 529"/>
            <p:cNvGrpSpPr/>
            <p:nvPr/>
          </p:nvGrpSpPr>
          <p:grpSpPr>
            <a:xfrm>
              <a:off x="4237702" y="5823532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549" name="椭圆 548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0" name="椭圆 549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1" name="椭圆 550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2" name="椭圆 551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3" name="椭圆 552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4" name="椭圆 553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5" name="椭圆 554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6" name="椭圆 555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31" name="组合 530"/>
            <p:cNvGrpSpPr/>
            <p:nvPr/>
          </p:nvGrpSpPr>
          <p:grpSpPr>
            <a:xfrm>
              <a:off x="4237702" y="6056118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541" name="椭圆 540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2" name="椭圆 541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3" name="椭圆 542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4" name="椭圆 543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5" name="椭圆 544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6" name="椭圆 545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7" name="椭圆 546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8" name="椭圆 547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32" name="组合 531"/>
            <p:cNvGrpSpPr/>
            <p:nvPr/>
          </p:nvGrpSpPr>
          <p:grpSpPr>
            <a:xfrm>
              <a:off x="4237702" y="6288705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533" name="椭圆 532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4" name="椭圆 533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5" name="椭圆 534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6" name="椭圆 535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7" name="椭圆 536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8" name="椭圆 537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9" name="椭圆 538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0" name="椭圆 539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573" name="任意多边形: 形状 572"/>
          <p:cNvSpPr/>
          <p:nvPr/>
        </p:nvSpPr>
        <p:spPr>
          <a:xfrm flipH="1">
            <a:off x="9988113" y="3749757"/>
            <a:ext cx="357221" cy="358957"/>
          </a:xfrm>
          <a:custGeom>
            <a:avLst/>
            <a:gdLst>
              <a:gd name="connsiteX0" fmla="*/ 286301 w 357221"/>
              <a:gd name="connsiteY0" fmla="*/ 221010 h 358957"/>
              <a:gd name="connsiteX1" fmla="*/ 225889 w 357221"/>
              <a:gd name="connsiteY1" fmla="*/ 227319 h 358957"/>
              <a:gd name="connsiteX2" fmla="*/ 220986 w 357221"/>
              <a:gd name="connsiteY2" fmla="*/ 286941 h 358957"/>
              <a:gd name="connsiteX3" fmla="*/ 220986 w 357221"/>
              <a:gd name="connsiteY3" fmla="*/ 300655 h 358957"/>
              <a:gd name="connsiteX4" fmla="*/ 215123 w 357221"/>
              <a:gd name="connsiteY4" fmla="*/ 352427 h 358957"/>
              <a:gd name="connsiteX5" fmla="*/ 148232 w 357221"/>
              <a:gd name="connsiteY5" fmla="*/ 356335 h 358957"/>
              <a:gd name="connsiteX6" fmla="*/ 136438 w 357221"/>
              <a:gd name="connsiteY6" fmla="*/ 339192 h 358957"/>
              <a:gd name="connsiteX7" fmla="*/ 136438 w 357221"/>
              <a:gd name="connsiteY7" fmla="*/ 250050 h 358957"/>
              <a:gd name="connsiteX8" fmla="*/ 107946 w 357221"/>
              <a:gd name="connsiteY8" fmla="*/ 221113 h 358957"/>
              <a:gd name="connsiteX9" fmla="*/ 22232 w 357221"/>
              <a:gd name="connsiteY9" fmla="*/ 221113 h 358957"/>
              <a:gd name="connsiteX10" fmla="*/ 15 w 357221"/>
              <a:gd name="connsiteY10" fmla="*/ 199273 h 358957"/>
              <a:gd name="connsiteX11" fmla="*/ 59226 w 357221"/>
              <a:gd name="connsiteY11" fmla="*/ 136050 h 358957"/>
              <a:gd name="connsiteX12" fmla="*/ 131431 w 357221"/>
              <a:gd name="connsiteY12" fmla="*/ 130084 h 358957"/>
              <a:gd name="connsiteX13" fmla="*/ 136369 w 357221"/>
              <a:gd name="connsiteY13" fmla="*/ 57227 h 358957"/>
              <a:gd name="connsiteX14" fmla="*/ 136541 w 357221"/>
              <a:gd name="connsiteY14" fmla="*/ 16084 h 358957"/>
              <a:gd name="connsiteX15" fmla="*/ 153306 w 357221"/>
              <a:gd name="connsiteY15" fmla="*/ 38 h 358957"/>
              <a:gd name="connsiteX16" fmla="*/ 201306 w 357221"/>
              <a:gd name="connsiteY16" fmla="*/ 38 h 358957"/>
              <a:gd name="connsiteX17" fmla="*/ 221226 w 357221"/>
              <a:gd name="connsiteY17" fmla="*/ 20610 h 358957"/>
              <a:gd name="connsiteX18" fmla="*/ 221226 w 357221"/>
              <a:gd name="connsiteY18" fmla="*/ 109753 h 358957"/>
              <a:gd name="connsiteX19" fmla="*/ 248655 w 357221"/>
              <a:gd name="connsiteY19" fmla="*/ 136427 h 358957"/>
              <a:gd name="connsiteX20" fmla="*/ 334369 w 357221"/>
              <a:gd name="connsiteY20" fmla="*/ 136427 h 358957"/>
              <a:gd name="connsiteX21" fmla="*/ 357100 w 357221"/>
              <a:gd name="connsiteY21" fmla="*/ 157170 h 358957"/>
              <a:gd name="connsiteX22" fmla="*/ 356826 w 357221"/>
              <a:gd name="connsiteY22" fmla="*/ 205170 h 358957"/>
              <a:gd name="connsiteX23" fmla="*/ 340095 w 357221"/>
              <a:gd name="connsiteY23" fmla="*/ 221284 h 358957"/>
              <a:gd name="connsiteX24" fmla="*/ 286301 w 357221"/>
              <a:gd name="connsiteY24" fmla="*/ 221010 h 35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57221" h="358957">
                <a:moveTo>
                  <a:pt x="286301" y="221010"/>
                </a:moveTo>
                <a:cubicBezTo>
                  <a:pt x="267237" y="224438"/>
                  <a:pt x="240975" y="211375"/>
                  <a:pt x="225889" y="227319"/>
                </a:cubicBezTo>
                <a:cubicBezTo>
                  <a:pt x="212415" y="241581"/>
                  <a:pt x="222460" y="266713"/>
                  <a:pt x="220986" y="286941"/>
                </a:cubicBezTo>
                <a:cubicBezTo>
                  <a:pt x="220609" y="291501"/>
                  <a:pt x="221329" y="296130"/>
                  <a:pt x="220986" y="300655"/>
                </a:cubicBezTo>
                <a:cubicBezTo>
                  <a:pt x="219032" y="318347"/>
                  <a:pt x="229729" y="342690"/>
                  <a:pt x="215123" y="352427"/>
                </a:cubicBezTo>
                <a:cubicBezTo>
                  <a:pt x="196746" y="364667"/>
                  <a:pt x="170860" y="355856"/>
                  <a:pt x="148232" y="356335"/>
                </a:cubicBezTo>
                <a:cubicBezTo>
                  <a:pt x="137192" y="356335"/>
                  <a:pt x="136472" y="347730"/>
                  <a:pt x="136438" y="339192"/>
                </a:cubicBezTo>
                <a:cubicBezTo>
                  <a:pt x="136438" y="309501"/>
                  <a:pt x="136438" y="279776"/>
                  <a:pt x="136438" y="250050"/>
                </a:cubicBezTo>
                <a:cubicBezTo>
                  <a:pt x="136129" y="221867"/>
                  <a:pt x="135923" y="221524"/>
                  <a:pt x="107946" y="221113"/>
                </a:cubicBezTo>
                <a:cubicBezTo>
                  <a:pt x="79386" y="220667"/>
                  <a:pt x="50826" y="220530"/>
                  <a:pt x="22232" y="221113"/>
                </a:cubicBezTo>
                <a:cubicBezTo>
                  <a:pt x="6460" y="221456"/>
                  <a:pt x="-363" y="216038"/>
                  <a:pt x="15" y="199273"/>
                </a:cubicBezTo>
                <a:cubicBezTo>
                  <a:pt x="1798" y="121512"/>
                  <a:pt x="-10031" y="138724"/>
                  <a:pt x="59226" y="136050"/>
                </a:cubicBezTo>
                <a:cubicBezTo>
                  <a:pt x="83912" y="135089"/>
                  <a:pt x="115763" y="147124"/>
                  <a:pt x="131431" y="130084"/>
                </a:cubicBezTo>
                <a:cubicBezTo>
                  <a:pt x="147100" y="113044"/>
                  <a:pt x="135135" y="82084"/>
                  <a:pt x="136369" y="57227"/>
                </a:cubicBezTo>
                <a:cubicBezTo>
                  <a:pt x="137020" y="43512"/>
                  <a:pt x="136814" y="29798"/>
                  <a:pt x="136541" y="16084"/>
                </a:cubicBezTo>
                <a:cubicBezTo>
                  <a:pt x="136335" y="4358"/>
                  <a:pt x="142026" y="-168"/>
                  <a:pt x="153306" y="38"/>
                </a:cubicBezTo>
                <a:cubicBezTo>
                  <a:pt x="169317" y="347"/>
                  <a:pt x="185329" y="621"/>
                  <a:pt x="201306" y="38"/>
                </a:cubicBezTo>
                <a:cubicBezTo>
                  <a:pt x="216221" y="-579"/>
                  <a:pt x="221466" y="6244"/>
                  <a:pt x="221226" y="20610"/>
                </a:cubicBezTo>
                <a:cubicBezTo>
                  <a:pt x="220769" y="50324"/>
                  <a:pt x="220769" y="80038"/>
                  <a:pt x="221226" y="109753"/>
                </a:cubicBezTo>
                <a:cubicBezTo>
                  <a:pt x="221706" y="135810"/>
                  <a:pt x="222118" y="136084"/>
                  <a:pt x="248655" y="136427"/>
                </a:cubicBezTo>
                <a:cubicBezTo>
                  <a:pt x="277214" y="136804"/>
                  <a:pt x="305775" y="137078"/>
                  <a:pt x="334369" y="136427"/>
                </a:cubicBezTo>
                <a:cubicBezTo>
                  <a:pt x="349626" y="136015"/>
                  <a:pt x="358369" y="139856"/>
                  <a:pt x="357100" y="157170"/>
                </a:cubicBezTo>
                <a:cubicBezTo>
                  <a:pt x="356037" y="173078"/>
                  <a:pt x="356586" y="189124"/>
                  <a:pt x="356826" y="205170"/>
                </a:cubicBezTo>
                <a:cubicBezTo>
                  <a:pt x="356997" y="216793"/>
                  <a:pt x="351306" y="221421"/>
                  <a:pt x="340095" y="221284"/>
                </a:cubicBezTo>
                <a:cubicBezTo>
                  <a:pt x="322643" y="220838"/>
                  <a:pt x="305500" y="221010"/>
                  <a:pt x="286301" y="221010"/>
                </a:cubicBezTo>
                <a:close/>
              </a:path>
            </a:pathLst>
          </a:custGeom>
          <a:solidFill>
            <a:srgbClr val="F2564B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4" name="任意多边形: 形状 573"/>
          <p:cNvSpPr/>
          <p:nvPr/>
        </p:nvSpPr>
        <p:spPr>
          <a:xfrm flipH="1">
            <a:off x="3212439" y="779365"/>
            <a:ext cx="484390" cy="484425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8FB4F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527" name="组合 3526"/>
          <p:cNvGrpSpPr/>
          <p:nvPr/>
        </p:nvGrpSpPr>
        <p:grpSpPr>
          <a:xfrm>
            <a:off x="5617249" y="1263790"/>
            <a:ext cx="957502" cy="957571"/>
            <a:chOff x="7241984" y="1720778"/>
            <a:chExt cx="957502" cy="957571"/>
          </a:xfrm>
        </p:grpSpPr>
        <p:sp>
          <p:nvSpPr>
            <p:cNvPr id="643" name="任意多边形: 形状 642"/>
            <p:cNvSpPr/>
            <p:nvPr/>
          </p:nvSpPr>
          <p:spPr>
            <a:xfrm flipH="1">
              <a:off x="7241984" y="1720778"/>
              <a:ext cx="957502" cy="95757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4" name="文本框 643"/>
            <p:cNvSpPr txBox="1"/>
            <p:nvPr/>
          </p:nvSpPr>
          <p:spPr>
            <a:xfrm>
              <a:off x="7447263" y="1907176"/>
              <a:ext cx="5469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Bahnschrift" panose="020B0502040204020203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: 形状 72"/>
          <p:cNvSpPr/>
          <p:nvPr/>
        </p:nvSpPr>
        <p:spPr>
          <a:xfrm flipH="1">
            <a:off x="5509572" y="3442908"/>
            <a:ext cx="1172856" cy="1172941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8FB4F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9" name="图片占位符 68" descr="建筑与房屋的城市空拍图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70" b="29370"/>
          <a:stretch>
            <a:fillRect/>
          </a:stretch>
        </p:blipFill>
        <p:spPr/>
      </p:pic>
      <p:sp>
        <p:nvSpPr>
          <p:cNvPr id="12" name="矩形 11"/>
          <p:cNvSpPr/>
          <p:nvPr/>
        </p:nvSpPr>
        <p:spPr>
          <a:xfrm>
            <a:off x="1589662" y="4805353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你的接待态度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18673" y="4805353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你的服装打扮及礼貌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69959" y="4805353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你的说话技巧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平行四边形 15"/>
          <p:cNvSpPr/>
          <p:nvPr/>
        </p:nvSpPr>
        <p:spPr>
          <a:xfrm>
            <a:off x="0" y="0"/>
            <a:ext cx="12192000" cy="2734845"/>
          </a:xfrm>
          <a:prstGeom prst="parallelogram">
            <a:avLst>
              <a:gd name="adj" fmla="val 0"/>
            </a:avLst>
          </a:prstGeom>
          <a:solidFill>
            <a:srgbClr val="F2564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46639" y="916513"/>
            <a:ext cx="4698723" cy="851019"/>
            <a:chOff x="3746639" y="1976159"/>
            <a:chExt cx="4698723" cy="851019"/>
          </a:xfrm>
        </p:grpSpPr>
        <p:sp>
          <p:nvSpPr>
            <p:cNvPr id="11" name="矩形 10"/>
            <p:cNvSpPr/>
            <p:nvPr/>
          </p:nvSpPr>
          <p:spPr>
            <a:xfrm>
              <a:off x="3746639" y="1976159"/>
              <a:ext cx="469872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最影响你接待水准的是？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308491" y="2550179"/>
              <a:ext cx="357501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What Has Affected Your Reception Level The Most?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任意多边形: 形状 16"/>
          <p:cNvSpPr/>
          <p:nvPr/>
        </p:nvSpPr>
        <p:spPr>
          <a:xfrm flipH="1">
            <a:off x="2018352" y="3435224"/>
            <a:ext cx="1172856" cy="1172941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8FB4F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任意多边形: 形状 17"/>
          <p:cNvSpPr/>
          <p:nvPr/>
        </p:nvSpPr>
        <p:spPr>
          <a:xfrm flipH="1">
            <a:off x="10930444" y="1733764"/>
            <a:ext cx="1261556" cy="1001081"/>
          </a:xfrm>
          <a:custGeom>
            <a:avLst/>
            <a:gdLst>
              <a:gd name="connsiteX0" fmla="*/ 260475 w 1261556"/>
              <a:gd name="connsiteY0" fmla="*/ 0 h 1001081"/>
              <a:gd name="connsiteX1" fmla="*/ 1261556 w 1261556"/>
              <a:gd name="connsiteY1" fmla="*/ 1001081 h 1001081"/>
              <a:gd name="connsiteX2" fmla="*/ 761017 w 1261556"/>
              <a:gd name="connsiteY2" fmla="*/ 1001081 h 1001081"/>
              <a:gd name="connsiteX3" fmla="*/ 260476 w 1261556"/>
              <a:gd name="connsiteY3" fmla="*/ 500540 h 1001081"/>
              <a:gd name="connsiteX4" fmla="*/ 65643 w 1261556"/>
              <a:gd name="connsiteY4" fmla="*/ 539875 h 1001081"/>
              <a:gd name="connsiteX5" fmla="*/ 0 w 1261556"/>
              <a:gd name="connsiteY5" fmla="*/ 575505 h 1001081"/>
              <a:gd name="connsiteX6" fmla="*/ 0 w 1261556"/>
              <a:gd name="connsiteY6" fmla="*/ 35438 h 1001081"/>
              <a:gd name="connsiteX7" fmla="*/ 58722 w 1261556"/>
              <a:gd name="connsiteY7" fmla="*/ 20339 h 1001081"/>
              <a:gd name="connsiteX8" fmla="*/ 260475 w 1261556"/>
              <a:gd name="connsiteY8" fmla="*/ 0 h 1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1556" h="1001081">
                <a:moveTo>
                  <a:pt x="260475" y="0"/>
                </a:moveTo>
                <a:cubicBezTo>
                  <a:pt x="813357" y="0"/>
                  <a:pt x="1261556" y="448199"/>
                  <a:pt x="1261556" y="1001081"/>
                </a:cubicBezTo>
                <a:lnTo>
                  <a:pt x="761017" y="1001081"/>
                </a:lnTo>
                <a:cubicBezTo>
                  <a:pt x="761017" y="724640"/>
                  <a:pt x="536917" y="500540"/>
                  <a:pt x="260476" y="500540"/>
                </a:cubicBezTo>
                <a:cubicBezTo>
                  <a:pt x="191366" y="500540"/>
                  <a:pt x="125527" y="514547"/>
                  <a:pt x="65643" y="539875"/>
                </a:cubicBezTo>
                <a:lnTo>
                  <a:pt x="0" y="575505"/>
                </a:lnTo>
                <a:lnTo>
                  <a:pt x="0" y="35438"/>
                </a:lnTo>
                <a:lnTo>
                  <a:pt x="58722" y="20339"/>
                </a:lnTo>
                <a:cubicBezTo>
                  <a:pt x="123890" y="7003"/>
                  <a:pt x="191365" y="0"/>
                  <a:pt x="260475" y="0"/>
                </a:cubicBezTo>
                <a:close/>
              </a:path>
            </a:pathLst>
          </a:custGeom>
          <a:solidFill>
            <a:srgbClr val="AF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任意多边形: 形状 18"/>
          <p:cNvSpPr/>
          <p:nvPr/>
        </p:nvSpPr>
        <p:spPr>
          <a:xfrm rot="10800000" flipH="1">
            <a:off x="0" y="1"/>
            <a:ext cx="1261556" cy="1001081"/>
          </a:xfrm>
          <a:custGeom>
            <a:avLst/>
            <a:gdLst>
              <a:gd name="connsiteX0" fmla="*/ 260475 w 1261556"/>
              <a:gd name="connsiteY0" fmla="*/ 0 h 1001081"/>
              <a:gd name="connsiteX1" fmla="*/ 1261556 w 1261556"/>
              <a:gd name="connsiteY1" fmla="*/ 1001081 h 1001081"/>
              <a:gd name="connsiteX2" fmla="*/ 761017 w 1261556"/>
              <a:gd name="connsiteY2" fmla="*/ 1001081 h 1001081"/>
              <a:gd name="connsiteX3" fmla="*/ 260476 w 1261556"/>
              <a:gd name="connsiteY3" fmla="*/ 500540 h 1001081"/>
              <a:gd name="connsiteX4" fmla="*/ 65643 w 1261556"/>
              <a:gd name="connsiteY4" fmla="*/ 539875 h 1001081"/>
              <a:gd name="connsiteX5" fmla="*/ 0 w 1261556"/>
              <a:gd name="connsiteY5" fmla="*/ 575505 h 1001081"/>
              <a:gd name="connsiteX6" fmla="*/ 0 w 1261556"/>
              <a:gd name="connsiteY6" fmla="*/ 35438 h 1001081"/>
              <a:gd name="connsiteX7" fmla="*/ 58722 w 1261556"/>
              <a:gd name="connsiteY7" fmla="*/ 20339 h 1001081"/>
              <a:gd name="connsiteX8" fmla="*/ 260475 w 1261556"/>
              <a:gd name="connsiteY8" fmla="*/ 0 h 1001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1556" h="1001081">
                <a:moveTo>
                  <a:pt x="260475" y="0"/>
                </a:moveTo>
                <a:cubicBezTo>
                  <a:pt x="813357" y="0"/>
                  <a:pt x="1261556" y="448199"/>
                  <a:pt x="1261556" y="1001081"/>
                </a:cubicBezTo>
                <a:lnTo>
                  <a:pt x="761017" y="1001081"/>
                </a:lnTo>
                <a:cubicBezTo>
                  <a:pt x="761017" y="724640"/>
                  <a:pt x="536917" y="500540"/>
                  <a:pt x="260476" y="500540"/>
                </a:cubicBezTo>
                <a:cubicBezTo>
                  <a:pt x="191366" y="500540"/>
                  <a:pt x="125527" y="514547"/>
                  <a:pt x="65643" y="539875"/>
                </a:cubicBezTo>
                <a:lnTo>
                  <a:pt x="0" y="575505"/>
                </a:lnTo>
                <a:lnTo>
                  <a:pt x="0" y="35438"/>
                </a:lnTo>
                <a:lnTo>
                  <a:pt x="58722" y="20339"/>
                </a:lnTo>
                <a:cubicBezTo>
                  <a:pt x="123890" y="7003"/>
                  <a:pt x="191365" y="0"/>
                  <a:pt x="2604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524066" y="4355"/>
            <a:ext cx="1261556" cy="699711"/>
            <a:chOff x="4237702" y="5358360"/>
            <a:chExt cx="1823463" cy="1011368"/>
          </a:xfrm>
          <a:solidFill>
            <a:schemeClr val="bg1"/>
          </a:solidFill>
        </p:grpSpPr>
        <p:grpSp>
          <p:nvGrpSpPr>
            <p:cNvPr id="21" name="组合 20"/>
            <p:cNvGrpSpPr/>
            <p:nvPr/>
          </p:nvGrpSpPr>
          <p:grpSpPr>
            <a:xfrm>
              <a:off x="4237702" y="5358360"/>
              <a:ext cx="1823463" cy="81023"/>
              <a:chOff x="4237702" y="5358360"/>
              <a:chExt cx="1823463" cy="81023"/>
            </a:xfrm>
            <a:grpFill/>
          </p:grpSpPr>
          <p:sp>
            <p:nvSpPr>
              <p:cNvPr id="58" name="椭圆 57"/>
              <p:cNvSpPr/>
              <p:nvPr/>
            </p:nvSpPr>
            <p:spPr>
              <a:xfrm>
                <a:off x="42377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44866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47355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98446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523338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548230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573122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5980142" y="5358360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237702" y="5590946"/>
              <a:ext cx="1823463" cy="81023"/>
              <a:chOff x="4237702" y="5590947"/>
              <a:chExt cx="1823463" cy="81023"/>
            </a:xfrm>
            <a:grpFill/>
          </p:grpSpPr>
          <p:sp>
            <p:nvSpPr>
              <p:cNvPr id="50" name="椭圆 49"/>
              <p:cNvSpPr/>
              <p:nvPr/>
            </p:nvSpPr>
            <p:spPr>
              <a:xfrm>
                <a:off x="42377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4866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7355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498446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23338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48230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573122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980142" y="5590947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237702" y="5823532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42" name="椭圆 41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237702" y="6056118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237702" y="6288705"/>
              <a:ext cx="1823463" cy="81023"/>
              <a:chOff x="4237702" y="5823533"/>
              <a:chExt cx="1823463" cy="81023"/>
            </a:xfrm>
            <a:grpFill/>
          </p:grpSpPr>
          <p:sp>
            <p:nvSpPr>
              <p:cNvPr id="26" name="椭圆 25"/>
              <p:cNvSpPr/>
              <p:nvPr/>
            </p:nvSpPr>
            <p:spPr>
              <a:xfrm>
                <a:off x="42377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4866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7355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98446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23338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548230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73122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5980142" y="5823533"/>
                <a:ext cx="81023" cy="810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66" name="任意多边形: 形状 65"/>
          <p:cNvSpPr/>
          <p:nvPr/>
        </p:nvSpPr>
        <p:spPr>
          <a:xfrm flipH="1">
            <a:off x="3191208" y="1767532"/>
            <a:ext cx="357221" cy="358957"/>
          </a:xfrm>
          <a:custGeom>
            <a:avLst/>
            <a:gdLst>
              <a:gd name="connsiteX0" fmla="*/ 286301 w 357221"/>
              <a:gd name="connsiteY0" fmla="*/ 221010 h 358957"/>
              <a:gd name="connsiteX1" fmla="*/ 225889 w 357221"/>
              <a:gd name="connsiteY1" fmla="*/ 227319 h 358957"/>
              <a:gd name="connsiteX2" fmla="*/ 220986 w 357221"/>
              <a:gd name="connsiteY2" fmla="*/ 286941 h 358957"/>
              <a:gd name="connsiteX3" fmla="*/ 220986 w 357221"/>
              <a:gd name="connsiteY3" fmla="*/ 300655 h 358957"/>
              <a:gd name="connsiteX4" fmla="*/ 215123 w 357221"/>
              <a:gd name="connsiteY4" fmla="*/ 352427 h 358957"/>
              <a:gd name="connsiteX5" fmla="*/ 148232 w 357221"/>
              <a:gd name="connsiteY5" fmla="*/ 356335 h 358957"/>
              <a:gd name="connsiteX6" fmla="*/ 136438 w 357221"/>
              <a:gd name="connsiteY6" fmla="*/ 339192 h 358957"/>
              <a:gd name="connsiteX7" fmla="*/ 136438 w 357221"/>
              <a:gd name="connsiteY7" fmla="*/ 250050 h 358957"/>
              <a:gd name="connsiteX8" fmla="*/ 107946 w 357221"/>
              <a:gd name="connsiteY8" fmla="*/ 221113 h 358957"/>
              <a:gd name="connsiteX9" fmla="*/ 22232 w 357221"/>
              <a:gd name="connsiteY9" fmla="*/ 221113 h 358957"/>
              <a:gd name="connsiteX10" fmla="*/ 15 w 357221"/>
              <a:gd name="connsiteY10" fmla="*/ 199273 h 358957"/>
              <a:gd name="connsiteX11" fmla="*/ 59226 w 357221"/>
              <a:gd name="connsiteY11" fmla="*/ 136050 h 358957"/>
              <a:gd name="connsiteX12" fmla="*/ 131431 w 357221"/>
              <a:gd name="connsiteY12" fmla="*/ 130084 h 358957"/>
              <a:gd name="connsiteX13" fmla="*/ 136369 w 357221"/>
              <a:gd name="connsiteY13" fmla="*/ 57227 h 358957"/>
              <a:gd name="connsiteX14" fmla="*/ 136541 w 357221"/>
              <a:gd name="connsiteY14" fmla="*/ 16084 h 358957"/>
              <a:gd name="connsiteX15" fmla="*/ 153306 w 357221"/>
              <a:gd name="connsiteY15" fmla="*/ 38 h 358957"/>
              <a:gd name="connsiteX16" fmla="*/ 201306 w 357221"/>
              <a:gd name="connsiteY16" fmla="*/ 38 h 358957"/>
              <a:gd name="connsiteX17" fmla="*/ 221226 w 357221"/>
              <a:gd name="connsiteY17" fmla="*/ 20610 h 358957"/>
              <a:gd name="connsiteX18" fmla="*/ 221226 w 357221"/>
              <a:gd name="connsiteY18" fmla="*/ 109753 h 358957"/>
              <a:gd name="connsiteX19" fmla="*/ 248655 w 357221"/>
              <a:gd name="connsiteY19" fmla="*/ 136427 h 358957"/>
              <a:gd name="connsiteX20" fmla="*/ 334369 w 357221"/>
              <a:gd name="connsiteY20" fmla="*/ 136427 h 358957"/>
              <a:gd name="connsiteX21" fmla="*/ 357100 w 357221"/>
              <a:gd name="connsiteY21" fmla="*/ 157170 h 358957"/>
              <a:gd name="connsiteX22" fmla="*/ 356826 w 357221"/>
              <a:gd name="connsiteY22" fmla="*/ 205170 h 358957"/>
              <a:gd name="connsiteX23" fmla="*/ 340095 w 357221"/>
              <a:gd name="connsiteY23" fmla="*/ 221284 h 358957"/>
              <a:gd name="connsiteX24" fmla="*/ 286301 w 357221"/>
              <a:gd name="connsiteY24" fmla="*/ 221010 h 35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57221" h="358957">
                <a:moveTo>
                  <a:pt x="286301" y="221010"/>
                </a:moveTo>
                <a:cubicBezTo>
                  <a:pt x="267237" y="224438"/>
                  <a:pt x="240975" y="211375"/>
                  <a:pt x="225889" y="227319"/>
                </a:cubicBezTo>
                <a:cubicBezTo>
                  <a:pt x="212415" y="241581"/>
                  <a:pt x="222460" y="266713"/>
                  <a:pt x="220986" y="286941"/>
                </a:cubicBezTo>
                <a:cubicBezTo>
                  <a:pt x="220609" y="291501"/>
                  <a:pt x="221329" y="296130"/>
                  <a:pt x="220986" y="300655"/>
                </a:cubicBezTo>
                <a:cubicBezTo>
                  <a:pt x="219032" y="318347"/>
                  <a:pt x="229729" y="342690"/>
                  <a:pt x="215123" y="352427"/>
                </a:cubicBezTo>
                <a:cubicBezTo>
                  <a:pt x="196746" y="364667"/>
                  <a:pt x="170860" y="355856"/>
                  <a:pt x="148232" y="356335"/>
                </a:cubicBezTo>
                <a:cubicBezTo>
                  <a:pt x="137192" y="356335"/>
                  <a:pt x="136472" y="347730"/>
                  <a:pt x="136438" y="339192"/>
                </a:cubicBezTo>
                <a:cubicBezTo>
                  <a:pt x="136438" y="309501"/>
                  <a:pt x="136438" y="279776"/>
                  <a:pt x="136438" y="250050"/>
                </a:cubicBezTo>
                <a:cubicBezTo>
                  <a:pt x="136129" y="221867"/>
                  <a:pt x="135923" y="221524"/>
                  <a:pt x="107946" y="221113"/>
                </a:cubicBezTo>
                <a:cubicBezTo>
                  <a:pt x="79386" y="220667"/>
                  <a:pt x="50826" y="220530"/>
                  <a:pt x="22232" y="221113"/>
                </a:cubicBezTo>
                <a:cubicBezTo>
                  <a:pt x="6460" y="221456"/>
                  <a:pt x="-363" y="216038"/>
                  <a:pt x="15" y="199273"/>
                </a:cubicBezTo>
                <a:cubicBezTo>
                  <a:pt x="1798" y="121512"/>
                  <a:pt x="-10031" y="138724"/>
                  <a:pt x="59226" y="136050"/>
                </a:cubicBezTo>
                <a:cubicBezTo>
                  <a:pt x="83912" y="135089"/>
                  <a:pt x="115763" y="147124"/>
                  <a:pt x="131431" y="130084"/>
                </a:cubicBezTo>
                <a:cubicBezTo>
                  <a:pt x="147100" y="113044"/>
                  <a:pt x="135135" y="82084"/>
                  <a:pt x="136369" y="57227"/>
                </a:cubicBezTo>
                <a:cubicBezTo>
                  <a:pt x="137020" y="43512"/>
                  <a:pt x="136814" y="29798"/>
                  <a:pt x="136541" y="16084"/>
                </a:cubicBezTo>
                <a:cubicBezTo>
                  <a:pt x="136335" y="4358"/>
                  <a:pt x="142026" y="-168"/>
                  <a:pt x="153306" y="38"/>
                </a:cubicBezTo>
                <a:cubicBezTo>
                  <a:pt x="169317" y="347"/>
                  <a:pt x="185329" y="621"/>
                  <a:pt x="201306" y="38"/>
                </a:cubicBezTo>
                <a:cubicBezTo>
                  <a:pt x="216221" y="-579"/>
                  <a:pt x="221466" y="6244"/>
                  <a:pt x="221226" y="20610"/>
                </a:cubicBezTo>
                <a:cubicBezTo>
                  <a:pt x="220769" y="50324"/>
                  <a:pt x="220769" y="80038"/>
                  <a:pt x="221226" y="109753"/>
                </a:cubicBezTo>
                <a:cubicBezTo>
                  <a:pt x="221706" y="135810"/>
                  <a:pt x="222118" y="136084"/>
                  <a:pt x="248655" y="136427"/>
                </a:cubicBezTo>
                <a:cubicBezTo>
                  <a:pt x="277214" y="136804"/>
                  <a:pt x="305775" y="137078"/>
                  <a:pt x="334369" y="136427"/>
                </a:cubicBezTo>
                <a:cubicBezTo>
                  <a:pt x="349626" y="136015"/>
                  <a:pt x="358369" y="139856"/>
                  <a:pt x="357100" y="157170"/>
                </a:cubicBezTo>
                <a:cubicBezTo>
                  <a:pt x="356037" y="173078"/>
                  <a:pt x="356586" y="189124"/>
                  <a:pt x="356826" y="205170"/>
                </a:cubicBezTo>
                <a:cubicBezTo>
                  <a:pt x="356997" y="216793"/>
                  <a:pt x="351306" y="221421"/>
                  <a:pt x="340095" y="221284"/>
                </a:cubicBezTo>
                <a:cubicBezTo>
                  <a:pt x="322643" y="220838"/>
                  <a:pt x="305500" y="221010"/>
                  <a:pt x="286301" y="221010"/>
                </a:cubicBezTo>
                <a:close/>
              </a:path>
            </a:pathLst>
          </a:custGeom>
          <a:solidFill>
            <a:schemeClr val="bg1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任意多边形: 形状 70"/>
          <p:cNvSpPr/>
          <p:nvPr/>
        </p:nvSpPr>
        <p:spPr>
          <a:xfrm flipH="1">
            <a:off x="9171166" y="3435224"/>
            <a:ext cx="1172856" cy="1172941"/>
          </a:xfrm>
          <a:custGeom>
            <a:avLst/>
            <a:gdLst>
              <a:gd name="connsiteX0" fmla="*/ 241338 w 484390"/>
              <a:gd name="connsiteY0" fmla="*/ 484425 h 484425"/>
              <a:gd name="connsiteX1" fmla="*/ 1 w 484390"/>
              <a:gd name="connsiteY1" fmla="*/ 241373 h 484425"/>
              <a:gd name="connsiteX2" fmla="*/ 243052 w 484390"/>
              <a:gd name="connsiteY2" fmla="*/ 2 h 484425"/>
              <a:gd name="connsiteX3" fmla="*/ 484389 w 484390"/>
              <a:gd name="connsiteY3" fmla="*/ 243053 h 484425"/>
              <a:gd name="connsiteX4" fmla="*/ 241338 w 484390"/>
              <a:gd name="connsiteY4" fmla="*/ 48442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390" h="484425">
                <a:moveTo>
                  <a:pt x="241338" y="484425"/>
                </a:moveTo>
                <a:cubicBezTo>
                  <a:pt x="109201" y="483945"/>
                  <a:pt x="-445" y="373510"/>
                  <a:pt x="1" y="241373"/>
                </a:cubicBezTo>
                <a:cubicBezTo>
                  <a:pt x="447" y="109236"/>
                  <a:pt x="110915" y="-478"/>
                  <a:pt x="243052" y="2"/>
                </a:cubicBezTo>
                <a:cubicBezTo>
                  <a:pt x="375190" y="482"/>
                  <a:pt x="484835" y="110916"/>
                  <a:pt x="484389" y="243053"/>
                </a:cubicBezTo>
                <a:cubicBezTo>
                  <a:pt x="483944" y="375190"/>
                  <a:pt x="373475" y="484870"/>
                  <a:pt x="241338" y="484425"/>
                </a:cubicBezTo>
                <a:close/>
              </a:path>
            </a:pathLst>
          </a:custGeom>
          <a:solidFill>
            <a:srgbClr val="8FB4F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3" name="1"/>
          <p:cNvSpPr/>
          <p:nvPr>
            <p:custDataLst>
              <p:tags r:id="rId2"/>
            </p:custDataLst>
          </p:nvPr>
        </p:nvSpPr>
        <p:spPr bwMode="auto">
          <a:xfrm>
            <a:off x="5884245" y="3820527"/>
            <a:ext cx="423510" cy="402335"/>
          </a:xfrm>
          <a:custGeom>
            <a:avLst/>
            <a:gdLst>
              <a:gd name="T0" fmla="*/ 1865837 w 2376487"/>
              <a:gd name="T1" fmla="*/ 127720 h 2257425"/>
              <a:gd name="T2" fmla="*/ 1869345 w 2376487"/>
              <a:gd name="T3" fmla="*/ 133886 h 2257425"/>
              <a:gd name="T4" fmla="*/ 1880158 w 2376487"/>
              <a:gd name="T5" fmla="*/ 139017 h 2257425"/>
              <a:gd name="T6" fmla="*/ 1907177 w 2376487"/>
              <a:gd name="T7" fmla="*/ 160552 h 2257425"/>
              <a:gd name="T8" fmla="*/ 1953949 w 2376487"/>
              <a:gd name="T9" fmla="*/ 207022 h 2257425"/>
              <a:gd name="T10" fmla="*/ 2205519 w 2376487"/>
              <a:gd name="T11" fmla="*/ 478359 h 2257425"/>
              <a:gd name="T12" fmla="*/ 2313368 w 2376487"/>
              <a:gd name="T13" fmla="*/ 601446 h 2257425"/>
              <a:gd name="T14" fmla="*/ 2364908 w 2376487"/>
              <a:gd name="T15" fmla="*/ 667637 h 2257425"/>
              <a:gd name="T16" fmla="*/ 1907547 w 2376487"/>
              <a:gd name="T17" fmla="*/ 1066561 h 2257425"/>
              <a:gd name="T18" fmla="*/ 387015 w 2376487"/>
              <a:gd name="T19" fmla="*/ 1133475 h 2257425"/>
              <a:gd name="T20" fmla="*/ 99699 w 2376487"/>
              <a:gd name="T21" fmla="*/ 589745 h 2257425"/>
              <a:gd name="T22" fmla="*/ 213447 w 2376487"/>
              <a:gd name="T23" fmla="*/ 447971 h 2257425"/>
              <a:gd name="T24" fmla="*/ 311787 w 2376487"/>
              <a:gd name="T25" fmla="*/ 332964 h 2257425"/>
              <a:gd name="T26" fmla="*/ 428708 w 2376487"/>
              <a:gd name="T27" fmla="*/ 205481 h 2257425"/>
              <a:gd name="T28" fmla="*/ 489755 w 2376487"/>
              <a:gd name="T29" fmla="*/ 157577 h 2257425"/>
              <a:gd name="T30" fmla="*/ 489130 w 2376487"/>
              <a:gd name="T31" fmla="*/ 142013 h 2257425"/>
              <a:gd name="T32" fmla="*/ 495022 w 2376487"/>
              <a:gd name="T33" fmla="*/ 136341 h 2257425"/>
              <a:gd name="T34" fmla="*/ 865187 w 2376487"/>
              <a:gd name="T35" fmla="*/ 41048 h 2257425"/>
              <a:gd name="T36" fmla="*/ 877656 w 2376487"/>
              <a:gd name="T37" fmla="*/ 68716 h 2257425"/>
              <a:gd name="T38" fmla="*/ 904180 w 2376487"/>
              <a:gd name="T39" fmla="*/ 112259 h 2257425"/>
              <a:gd name="T40" fmla="*/ 942493 w 2376487"/>
              <a:gd name="T41" fmla="*/ 158296 h 2257425"/>
              <a:gd name="T42" fmla="*/ 969924 w 2376487"/>
              <a:gd name="T43" fmla="*/ 183470 h 2257425"/>
              <a:gd name="T44" fmla="*/ 1002570 w 2376487"/>
              <a:gd name="T45" fmla="*/ 207282 h 2257425"/>
              <a:gd name="T46" fmla="*/ 1040203 w 2376487"/>
              <a:gd name="T47" fmla="*/ 227466 h 2257425"/>
              <a:gd name="T48" fmla="*/ 1083276 w 2376487"/>
              <a:gd name="T49" fmla="*/ 243795 h 2257425"/>
              <a:gd name="T50" fmla="*/ 1132018 w 2376487"/>
              <a:gd name="T51" fmla="*/ 253773 h 2257425"/>
              <a:gd name="T52" fmla="*/ 1186653 w 2376487"/>
              <a:gd name="T53" fmla="*/ 257175 h 2257425"/>
              <a:gd name="T54" fmla="*/ 1240156 w 2376487"/>
              <a:gd name="T55" fmla="*/ 252413 h 2257425"/>
              <a:gd name="T56" fmla="*/ 1286857 w 2376487"/>
              <a:gd name="T57" fmla="*/ 241300 h 2257425"/>
              <a:gd name="T58" fmla="*/ 1328117 w 2376487"/>
              <a:gd name="T59" fmla="*/ 224972 h 2257425"/>
              <a:gd name="T60" fmla="*/ 1363709 w 2376487"/>
              <a:gd name="T61" fmla="*/ 204334 h 2257425"/>
              <a:gd name="T62" fmla="*/ 1394314 w 2376487"/>
              <a:gd name="T63" fmla="*/ 180975 h 2257425"/>
              <a:gd name="T64" fmla="*/ 1420158 w 2376487"/>
              <a:gd name="T65" fmla="*/ 155575 h 2257425"/>
              <a:gd name="T66" fmla="*/ 1455751 w 2376487"/>
              <a:gd name="T67" fmla="*/ 109764 h 2257425"/>
              <a:gd name="T68" fmla="*/ 1480462 w 2376487"/>
              <a:gd name="T69" fmla="*/ 65314 h 2257425"/>
              <a:gd name="T70" fmla="*/ 1493837 w 2376487"/>
              <a:gd name="T71" fmla="*/ 31523 h 2257425"/>
              <a:gd name="T72" fmla="*/ 1420133 w 2376487"/>
              <a:gd name="T73" fmla="*/ 20698 h 2257425"/>
              <a:gd name="T74" fmla="*/ 1400667 w 2376487"/>
              <a:gd name="T75" fmla="*/ 50949 h 2257425"/>
              <a:gd name="T76" fmla="*/ 1373957 w 2376487"/>
              <a:gd name="T77" fmla="*/ 80972 h 2257425"/>
              <a:gd name="T78" fmla="*/ 1334799 w 2376487"/>
              <a:gd name="T79" fmla="*/ 112360 h 2257425"/>
              <a:gd name="T80" fmla="*/ 1299035 w 2376487"/>
              <a:gd name="T81" fmla="*/ 131921 h 2257425"/>
              <a:gd name="T82" fmla="*/ 1269383 w 2376487"/>
              <a:gd name="T83" fmla="*/ 142838 h 2257425"/>
              <a:gd name="T84" fmla="*/ 1235883 w 2376487"/>
              <a:gd name="T85" fmla="*/ 151026 h 2257425"/>
              <a:gd name="T86" fmla="*/ 1198308 w 2376487"/>
              <a:gd name="T87" fmla="*/ 155120 h 2257425"/>
              <a:gd name="T88" fmla="*/ 1158244 w 2376487"/>
              <a:gd name="T89" fmla="*/ 154665 h 2257425"/>
              <a:gd name="T90" fmla="*/ 1121575 w 2376487"/>
              <a:gd name="T91" fmla="*/ 148979 h 2257425"/>
              <a:gd name="T92" fmla="*/ 1089207 w 2376487"/>
              <a:gd name="T93" fmla="*/ 138971 h 2257425"/>
              <a:gd name="T94" fmla="*/ 1060460 w 2376487"/>
              <a:gd name="T95" fmla="*/ 125552 h 2257425"/>
              <a:gd name="T96" fmla="*/ 1030808 w 2376487"/>
              <a:gd name="T97" fmla="*/ 106446 h 2257425"/>
              <a:gd name="T98" fmla="*/ 992555 w 2376487"/>
              <a:gd name="T99" fmla="*/ 70509 h 2257425"/>
              <a:gd name="T100" fmla="*/ 966751 w 2376487"/>
              <a:gd name="T101" fmla="*/ 36165 h 2257425"/>
              <a:gd name="T102" fmla="*/ 950453 w 2376487"/>
              <a:gd name="T103" fmla="*/ 6824 h 2257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76487" h="2257425">
                <a:moveTo>
                  <a:pt x="1493503" y="30162"/>
                </a:moveTo>
                <a:lnTo>
                  <a:pt x="1860852" y="124770"/>
                </a:lnTo>
                <a:lnTo>
                  <a:pt x="1862438" y="125451"/>
                </a:lnTo>
                <a:lnTo>
                  <a:pt x="1864024" y="126359"/>
                </a:lnTo>
                <a:lnTo>
                  <a:pt x="1865837" y="127720"/>
                </a:lnTo>
                <a:lnTo>
                  <a:pt x="1866744" y="128627"/>
                </a:lnTo>
                <a:lnTo>
                  <a:pt x="1867650" y="129989"/>
                </a:lnTo>
                <a:lnTo>
                  <a:pt x="1868330" y="131350"/>
                </a:lnTo>
                <a:lnTo>
                  <a:pt x="1869010" y="132711"/>
                </a:lnTo>
                <a:lnTo>
                  <a:pt x="1869345" y="133886"/>
                </a:lnTo>
                <a:lnTo>
                  <a:pt x="1869714" y="133350"/>
                </a:lnTo>
                <a:lnTo>
                  <a:pt x="1870849" y="133804"/>
                </a:lnTo>
                <a:lnTo>
                  <a:pt x="1874255" y="135390"/>
                </a:lnTo>
                <a:lnTo>
                  <a:pt x="1876979" y="136977"/>
                </a:lnTo>
                <a:lnTo>
                  <a:pt x="1880158" y="139017"/>
                </a:lnTo>
                <a:lnTo>
                  <a:pt x="1884018" y="141737"/>
                </a:lnTo>
                <a:lnTo>
                  <a:pt x="1888786" y="145364"/>
                </a:lnTo>
                <a:lnTo>
                  <a:pt x="1894008" y="149445"/>
                </a:lnTo>
                <a:lnTo>
                  <a:pt x="1900138" y="154432"/>
                </a:lnTo>
                <a:lnTo>
                  <a:pt x="1907177" y="160552"/>
                </a:lnTo>
                <a:lnTo>
                  <a:pt x="1914670" y="167352"/>
                </a:lnTo>
                <a:lnTo>
                  <a:pt x="1923297" y="175513"/>
                </a:lnTo>
                <a:lnTo>
                  <a:pt x="1932606" y="184580"/>
                </a:lnTo>
                <a:lnTo>
                  <a:pt x="1942824" y="195234"/>
                </a:lnTo>
                <a:lnTo>
                  <a:pt x="1953949" y="207022"/>
                </a:lnTo>
                <a:lnTo>
                  <a:pt x="2039547" y="298147"/>
                </a:lnTo>
                <a:lnTo>
                  <a:pt x="2102893" y="365925"/>
                </a:lnTo>
                <a:lnTo>
                  <a:pt x="2136723" y="402647"/>
                </a:lnTo>
                <a:lnTo>
                  <a:pt x="2171462" y="440503"/>
                </a:lnTo>
                <a:lnTo>
                  <a:pt x="2205519" y="478359"/>
                </a:lnTo>
                <a:lnTo>
                  <a:pt x="2238896" y="515761"/>
                </a:lnTo>
                <a:lnTo>
                  <a:pt x="2270682" y="551576"/>
                </a:lnTo>
                <a:lnTo>
                  <a:pt x="2285668" y="569031"/>
                </a:lnTo>
                <a:lnTo>
                  <a:pt x="2299972" y="585579"/>
                </a:lnTo>
                <a:lnTo>
                  <a:pt x="2313368" y="601446"/>
                </a:lnTo>
                <a:lnTo>
                  <a:pt x="2325628" y="616634"/>
                </a:lnTo>
                <a:lnTo>
                  <a:pt x="2337208" y="630915"/>
                </a:lnTo>
                <a:lnTo>
                  <a:pt x="2347652" y="644289"/>
                </a:lnTo>
                <a:lnTo>
                  <a:pt x="2356961" y="656530"/>
                </a:lnTo>
                <a:lnTo>
                  <a:pt x="2364908" y="667637"/>
                </a:lnTo>
                <a:lnTo>
                  <a:pt x="2371492" y="677384"/>
                </a:lnTo>
                <a:lnTo>
                  <a:pt x="2374217" y="681918"/>
                </a:lnTo>
                <a:lnTo>
                  <a:pt x="2376487" y="685771"/>
                </a:lnTo>
                <a:lnTo>
                  <a:pt x="2002538" y="1112838"/>
                </a:lnTo>
                <a:lnTo>
                  <a:pt x="1907547" y="1066561"/>
                </a:lnTo>
                <a:lnTo>
                  <a:pt x="1962150" y="2257425"/>
                </a:lnTo>
                <a:lnTo>
                  <a:pt x="425450" y="2257425"/>
                </a:lnTo>
                <a:lnTo>
                  <a:pt x="484144" y="1089003"/>
                </a:lnTo>
                <a:lnTo>
                  <a:pt x="485311" y="1087908"/>
                </a:lnTo>
                <a:lnTo>
                  <a:pt x="387015" y="1133475"/>
                </a:lnTo>
                <a:lnTo>
                  <a:pt x="0" y="721764"/>
                </a:lnTo>
                <a:lnTo>
                  <a:pt x="25605" y="687058"/>
                </a:lnTo>
                <a:lnTo>
                  <a:pt x="50756" y="653713"/>
                </a:lnTo>
                <a:lnTo>
                  <a:pt x="75681" y="621048"/>
                </a:lnTo>
                <a:lnTo>
                  <a:pt x="99699" y="589745"/>
                </a:lnTo>
                <a:lnTo>
                  <a:pt x="123718" y="559348"/>
                </a:lnTo>
                <a:lnTo>
                  <a:pt x="147057" y="529859"/>
                </a:lnTo>
                <a:lnTo>
                  <a:pt x="169716" y="501505"/>
                </a:lnTo>
                <a:lnTo>
                  <a:pt x="191921" y="474284"/>
                </a:lnTo>
                <a:lnTo>
                  <a:pt x="213447" y="447971"/>
                </a:lnTo>
                <a:lnTo>
                  <a:pt x="234520" y="422792"/>
                </a:lnTo>
                <a:lnTo>
                  <a:pt x="254687" y="398974"/>
                </a:lnTo>
                <a:lnTo>
                  <a:pt x="274627" y="375836"/>
                </a:lnTo>
                <a:lnTo>
                  <a:pt x="293433" y="353606"/>
                </a:lnTo>
                <a:lnTo>
                  <a:pt x="311787" y="332964"/>
                </a:lnTo>
                <a:lnTo>
                  <a:pt x="329461" y="313229"/>
                </a:lnTo>
                <a:lnTo>
                  <a:pt x="346229" y="294401"/>
                </a:lnTo>
                <a:lnTo>
                  <a:pt x="377045" y="260376"/>
                </a:lnTo>
                <a:lnTo>
                  <a:pt x="404689" y="230660"/>
                </a:lnTo>
                <a:lnTo>
                  <a:pt x="428708" y="205481"/>
                </a:lnTo>
                <a:lnTo>
                  <a:pt x="448648" y="184612"/>
                </a:lnTo>
                <a:lnTo>
                  <a:pt x="464736" y="168506"/>
                </a:lnTo>
                <a:lnTo>
                  <a:pt x="476518" y="156711"/>
                </a:lnTo>
                <a:lnTo>
                  <a:pt x="486035" y="147637"/>
                </a:lnTo>
                <a:lnTo>
                  <a:pt x="489755" y="157577"/>
                </a:lnTo>
                <a:lnTo>
                  <a:pt x="488450" y="149046"/>
                </a:lnTo>
                <a:lnTo>
                  <a:pt x="488223" y="147005"/>
                </a:lnTo>
                <a:lnTo>
                  <a:pt x="488223" y="145416"/>
                </a:lnTo>
                <a:lnTo>
                  <a:pt x="488677" y="143601"/>
                </a:lnTo>
                <a:lnTo>
                  <a:pt x="489130" y="142013"/>
                </a:lnTo>
                <a:lnTo>
                  <a:pt x="490036" y="140652"/>
                </a:lnTo>
                <a:lnTo>
                  <a:pt x="490716" y="139518"/>
                </a:lnTo>
                <a:lnTo>
                  <a:pt x="491849" y="138610"/>
                </a:lnTo>
                <a:lnTo>
                  <a:pt x="492756" y="137702"/>
                </a:lnTo>
                <a:lnTo>
                  <a:pt x="495022" y="136341"/>
                </a:lnTo>
                <a:lnTo>
                  <a:pt x="496835" y="135434"/>
                </a:lnTo>
                <a:lnTo>
                  <a:pt x="498875" y="134753"/>
                </a:lnTo>
                <a:lnTo>
                  <a:pt x="865090" y="40826"/>
                </a:lnTo>
                <a:lnTo>
                  <a:pt x="865534" y="40819"/>
                </a:lnTo>
                <a:lnTo>
                  <a:pt x="865187" y="41048"/>
                </a:lnTo>
                <a:lnTo>
                  <a:pt x="866094" y="43543"/>
                </a:lnTo>
                <a:lnTo>
                  <a:pt x="869268" y="50800"/>
                </a:lnTo>
                <a:lnTo>
                  <a:pt x="871535" y="55789"/>
                </a:lnTo>
                <a:lnTo>
                  <a:pt x="874255" y="62139"/>
                </a:lnTo>
                <a:lnTo>
                  <a:pt x="877656" y="68716"/>
                </a:lnTo>
                <a:lnTo>
                  <a:pt x="881963" y="76427"/>
                </a:lnTo>
                <a:lnTo>
                  <a:pt x="886497" y="84591"/>
                </a:lnTo>
                <a:lnTo>
                  <a:pt x="891711" y="93436"/>
                </a:lnTo>
                <a:lnTo>
                  <a:pt x="897832" y="102734"/>
                </a:lnTo>
                <a:lnTo>
                  <a:pt x="904180" y="112259"/>
                </a:lnTo>
                <a:lnTo>
                  <a:pt x="911661" y="122237"/>
                </a:lnTo>
                <a:lnTo>
                  <a:pt x="919369" y="132443"/>
                </a:lnTo>
                <a:lnTo>
                  <a:pt x="928211" y="142648"/>
                </a:lnTo>
                <a:lnTo>
                  <a:pt x="937279" y="153080"/>
                </a:lnTo>
                <a:lnTo>
                  <a:pt x="942493" y="158296"/>
                </a:lnTo>
                <a:lnTo>
                  <a:pt x="947481" y="163513"/>
                </a:lnTo>
                <a:lnTo>
                  <a:pt x="952922" y="168502"/>
                </a:lnTo>
                <a:lnTo>
                  <a:pt x="958362" y="173718"/>
                </a:lnTo>
                <a:lnTo>
                  <a:pt x="964030" y="178707"/>
                </a:lnTo>
                <a:lnTo>
                  <a:pt x="969924" y="183470"/>
                </a:lnTo>
                <a:lnTo>
                  <a:pt x="976045" y="188686"/>
                </a:lnTo>
                <a:lnTo>
                  <a:pt x="982393" y="193222"/>
                </a:lnTo>
                <a:lnTo>
                  <a:pt x="988967" y="197984"/>
                </a:lnTo>
                <a:lnTo>
                  <a:pt x="995769" y="202747"/>
                </a:lnTo>
                <a:lnTo>
                  <a:pt x="1002570" y="207282"/>
                </a:lnTo>
                <a:lnTo>
                  <a:pt x="1009824" y="211591"/>
                </a:lnTo>
                <a:lnTo>
                  <a:pt x="1016852" y="215900"/>
                </a:lnTo>
                <a:lnTo>
                  <a:pt x="1024560" y="219982"/>
                </a:lnTo>
                <a:lnTo>
                  <a:pt x="1032268" y="223838"/>
                </a:lnTo>
                <a:lnTo>
                  <a:pt x="1040203" y="227466"/>
                </a:lnTo>
                <a:lnTo>
                  <a:pt x="1048364" y="231322"/>
                </a:lnTo>
                <a:lnTo>
                  <a:pt x="1056752" y="234723"/>
                </a:lnTo>
                <a:lnTo>
                  <a:pt x="1065367" y="237898"/>
                </a:lnTo>
                <a:lnTo>
                  <a:pt x="1074208" y="240847"/>
                </a:lnTo>
                <a:lnTo>
                  <a:pt x="1083276" y="243795"/>
                </a:lnTo>
                <a:lnTo>
                  <a:pt x="1092571" y="246290"/>
                </a:lnTo>
                <a:lnTo>
                  <a:pt x="1102093" y="248557"/>
                </a:lnTo>
                <a:lnTo>
                  <a:pt x="1111841" y="250598"/>
                </a:lnTo>
                <a:lnTo>
                  <a:pt x="1121816" y="252413"/>
                </a:lnTo>
                <a:lnTo>
                  <a:pt x="1132018" y="253773"/>
                </a:lnTo>
                <a:lnTo>
                  <a:pt x="1142446" y="255134"/>
                </a:lnTo>
                <a:lnTo>
                  <a:pt x="1153328" y="256268"/>
                </a:lnTo>
                <a:lnTo>
                  <a:pt x="1163983" y="256722"/>
                </a:lnTo>
                <a:lnTo>
                  <a:pt x="1175318" y="257175"/>
                </a:lnTo>
                <a:lnTo>
                  <a:pt x="1186653" y="257175"/>
                </a:lnTo>
                <a:lnTo>
                  <a:pt x="1198442" y="256722"/>
                </a:lnTo>
                <a:lnTo>
                  <a:pt x="1209324" y="256268"/>
                </a:lnTo>
                <a:lnTo>
                  <a:pt x="1219752" y="255134"/>
                </a:lnTo>
                <a:lnTo>
                  <a:pt x="1229954" y="253773"/>
                </a:lnTo>
                <a:lnTo>
                  <a:pt x="1240156" y="252413"/>
                </a:lnTo>
                <a:lnTo>
                  <a:pt x="1250131" y="250598"/>
                </a:lnTo>
                <a:lnTo>
                  <a:pt x="1259425" y="248784"/>
                </a:lnTo>
                <a:lnTo>
                  <a:pt x="1268947" y="246516"/>
                </a:lnTo>
                <a:lnTo>
                  <a:pt x="1278242" y="244022"/>
                </a:lnTo>
                <a:lnTo>
                  <a:pt x="1286857" y="241300"/>
                </a:lnTo>
                <a:lnTo>
                  <a:pt x="1295698" y="238352"/>
                </a:lnTo>
                <a:lnTo>
                  <a:pt x="1303859" y="235404"/>
                </a:lnTo>
                <a:lnTo>
                  <a:pt x="1312247" y="232229"/>
                </a:lnTo>
                <a:lnTo>
                  <a:pt x="1320182" y="228600"/>
                </a:lnTo>
                <a:lnTo>
                  <a:pt x="1328117" y="224972"/>
                </a:lnTo>
                <a:lnTo>
                  <a:pt x="1335598" y="221116"/>
                </a:lnTo>
                <a:lnTo>
                  <a:pt x="1342852" y="217261"/>
                </a:lnTo>
                <a:lnTo>
                  <a:pt x="1350107" y="212952"/>
                </a:lnTo>
                <a:lnTo>
                  <a:pt x="1356908" y="208643"/>
                </a:lnTo>
                <a:lnTo>
                  <a:pt x="1363709" y="204334"/>
                </a:lnTo>
                <a:lnTo>
                  <a:pt x="1370284" y="200025"/>
                </a:lnTo>
                <a:lnTo>
                  <a:pt x="1376405" y="195263"/>
                </a:lnTo>
                <a:lnTo>
                  <a:pt x="1382752" y="190500"/>
                </a:lnTo>
                <a:lnTo>
                  <a:pt x="1388420" y="185964"/>
                </a:lnTo>
                <a:lnTo>
                  <a:pt x="1394314" y="180975"/>
                </a:lnTo>
                <a:lnTo>
                  <a:pt x="1399755" y="175986"/>
                </a:lnTo>
                <a:lnTo>
                  <a:pt x="1405423" y="170770"/>
                </a:lnTo>
                <a:lnTo>
                  <a:pt x="1410410" y="165780"/>
                </a:lnTo>
                <a:lnTo>
                  <a:pt x="1415398" y="160791"/>
                </a:lnTo>
                <a:lnTo>
                  <a:pt x="1420158" y="155575"/>
                </a:lnTo>
                <a:lnTo>
                  <a:pt x="1424919" y="150586"/>
                </a:lnTo>
                <a:lnTo>
                  <a:pt x="1433307" y="140154"/>
                </a:lnTo>
                <a:lnTo>
                  <a:pt x="1441469" y="129948"/>
                </a:lnTo>
                <a:lnTo>
                  <a:pt x="1448950" y="119743"/>
                </a:lnTo>
                <a:lnTo>
                  <a:pt x="1455751" y="109764"/>
                </a:lnTo>
                <a:lnTo>
                  <a:pt x="1461645" y="100012"/>
                </a:lnTo>
                <a:lnTo>
                  <a:pt x="1467313" y="90714"/>
                </a:lnTo>
                <a:lnTo>
                  <a:pt x="1472074" y="81643"/>
                </a:lnTo>
                <a:lnTo>
                  <a:pt x="1476608" y="73252"/>
                </a:lnTo>
                <a:lnTo>
                  <a:pt x="1480462" y="65314"/>
                </a:lnTo>
                <a:lnTo>
                  <a:pt x="1483636" y="57830"/>
                </a:lnTo>
                <a:lnTo>
                  <a:pt x="1486356" y="51480"/>
                </a:lnTo>
                <a:lnTo>
                  <a:pt x="1490663" y="40821"/>
                </a:lnTo>
                <a:lnTo>
                  <a:pt x="1493157" y="34018"/>
                </a:lnTo>
                <a:lnTo>
                  <a:pt x="1493837" y="31523"/>
                </a:lnTo>
                <a:lnTo>
                  <a:pt x="1491515" y="30196"/>
                </a:lnTo>
                <a:lnTo>
                  <a:pt x="1493503" y="30162"/>
                </a:lnTo>
                <a:close/>
                <a:moveTo>
                  <a:pt x="947737" y="0"/>
                </a:moveTo>
                <a:lnTo>
                  <a:pt x="1420812" y="19333"/>
                </a:lnTo>
                <a:lnTo>
                  <a:pt x="1420133" y="20698"/>
                </a:lnTo>
                <a:lnTo>
                  <a:pt x="1417643" y="25020"/>
                </a:lnTo>
                <a:lnTo>
                  <a:pt x="1413795" y="31843"/>
                </a:lnTo>
                <a:lnTo>
                  <a:pt x="1408137" y="40486"/>
                </a:lnTo>
                <a:lnTo>
                  <a:pt x="1404741" y="45717"/>
                </a:lnTo>
                <a:lnTo>
                  <a:pt x="1400667" y="50949"/>
                </a:lnTo>
                <a:lnTo>
                  <a:pt x="1396366" y="56408"/>
                </a:lnTo>
                <a:lnTo>
                  <a:pt x="1391613" y="62321"/>
                </a:lnTo>
                <a:lnTo>
                  <a:pt x="1386180" y="68462"/>
                </a:lnTo>
                <a:lnTo>
                  <a:pt x="1380522" y="74831"/>
                </a:lnTo>
                <a:lnTo>
                  <a:pt x="1373957" y="80972"/>
                </a:lnTo>
                <a:lnTo>
                  <a:pt x="1367393" y="87568"/>
                </a:lnTo>
                <a:lnTo>
                  <a:pt x="1359924" y="93709"/>
                </a:lnTo>
                <a:lnTo>
                  <a:pt x="1352228" y="100078"/>
                </a:lnTo>
                <a:lnTo>
                  <a:pt x="1343626" y="106446"/>
                </a:lnTo>
                <a:lnTo>
                  <a:pt x="1334799" y="112360"/>
                </a:lnTo>
                <a:lnTo>
                  <a:pt x="1325292" y="118501"/>
                </a:lnTo>
                <a:lnTo>
                  <a:pt x="1315332" y="123960"/>
                </a:lnTo>
                <a:lnTo>
                  <a:pt x="1310126" y="126689"/>
                </a:lnTo>
                <a:lnTo>
                  <a:pt x="1304467" y="129419"/>
                </a:lnTo>
                <a:lnTo>
                  <a:pt x="1299035" y="131921"/>
                </a:lnTo>
                <a:lnTo>
                  <a:pt x="1293603" y="134423"/>
                </a:lnTo>
                <a:lnTo>
                  <a:pt x="1287717" y="136697"/>
                </a:lnTo>
                <a:lnTo>
                  <a:pt x="1281832" y="138744"/>
                </a:lnTo>
                <a:lnTo>
                  <a:pt x="1275494" y="141019"/>
                </a:lnTo>
                <a:lnTo>
                  <a:pt x="1269383" y="142838"/>
                </a:lnTo>
                <a:lnTo>
                  <a:pt x="1262819" y="145113"/>
                </a:lnTo>
                <a:lnTo>
                  <a:pt x="1256481" y="146705"/>
                </a:lnTo>
                <a:lnTo>
                  <a:pt x="1249690" y="148297"/>
                </a:lnTo>
                <a:lnTo>
                  <a:pt x="1242900" y="149662"/>
                </a:lnTo>
                <a:lnTo>
                  <a:pt x="1235883" y="151026"/>
                </a:lnTo>
                <a:lnTo>
                  <a:pt x="1228640" y="152164"/>
                </a:lnTo>
                <a:lnTo>
                  <a:pt x="1221396" y="153301"/>
                </a:lnTo>
                <a:lnTo>
                  <a:pt x="1213700" y="153983"/>
                </a:lnTo>
                <a:lnTo>
                  <a:pt x="1206004" y="154665"/>
                </a:lnTo>
                <a:lnTo>
                  <a:pt x="1198308" y="155120"/>
                </a:lnTo>
                <a:lnTo>
                  <a:pt x="1190160" y="155348"/>
                </a:lnTo>
                <a:lnTo>
                  <a:pt x="1182237" y="155575"/>
                </a:lnTo>
                <a:lnTo>
                  <a:pt x="1174089" y="155348"/>
                </a:lnTo>
                <a:lnTo>
                  <a:pt x="1166166" y="155120"/>
                </a:lnTo>
                <a:lnTo>
                  <a:pt x="1158244" y="154665"/>
                </a:lnTo>
                <a:lnTo>
                  <a:pt x="1150775" y="153756"/>
                </a:lnTo>
                <a:lnTo>
                  <a:pt x="1143079" y="152846"/>
                </a:lnTo>
                <a:lnTo>
                  <a:pt x="1135835" y="151709"/>
                </a:lnTo>
                <a:lnTo>
                  <a:pt x="1128818" y="150344"/>
                </a:lnTo>
                <a:lnTo>
                  <a:pt x="1121575" y="148979"/>
                </a:lnTo>
                <a:lnTo>
                  <a:pt x="1115011" y="147387"/>
                </a:lnTo>
                <a:lnTo>
                  <a:pt x="1108447" y="145567"/>
                </a:lnTo>
                <a:lnTo>
                  <a:pt x="1101656" y="143520"/>
                </a:lnTo>
                <a:lnTo>
                  <a:pt x="1095545" y="141246"/>
                </a:lnTo>
                <a:lnTo>
                  <a:pt x="1089207" y="138971"/>
                </a:lnTo>
                <a:lnTo>
                  <a:pt x="1083322" y="136470"/>
                </a:lnTo>
                <a:lnTo>
                  <a:pt x="1077210" y="133968"/>
                </a:lnTo>
                <a:lnTo>
                  <a:pt x="1071551" y="131466"/>
                </a:lnTo>
                <a:lnTo>
                  <a:pt x="1066119" y="128509"/>
                </a:lnTo>
                <a:lnTo>
                  <a:pt x="1060460" y="125552"/>
                </a:lnTo>
                <a:lnTo>
                  <a:pt x="1055254" y="122595"/>
                </a:lnTo>
                <a:lnTo>
                  <a:pt x="1050048" y="119638"/>
                </a:lnTo>
                <a:lnTo>
                  <a:pt x="1045068" y="116454"/>
                </a:lnTo>
                <a:lnTo>
                  <a:pt x="1040315" y="113042"/>
                </a:lnTo>
                <a:lnTo>
                  <a:pt x="1030808" y="106446"/>
                </a:lnTo>
                <a:lnTo>
                  <a:pt x="1021980" y="99395"/>
                </a:lnTo>
                <a:lnTo>
                  <a:pt x="1014058" y="92344"/>
                </a:lnTo>
                <a:lnTo>
                  <a:pt x="1006136" y="85066"/>
                </a:lnTo>
                <a:lnTo>
                  <a:pt x="999119" y="77788"/>
                </a:lnTo>
                <a:lnTo>
                  <a:pt x="992555" y="70509"/>
                </a:lnTo>
                <a:lnTo>
                  <a:pt x="986443" y="63458"/>
                </a:lnTo>
                <a:lnTo>
                  <a:pt x="980558" y="56180"/>
                </a:lnTo>
                <a:lnTo>
                  <a:pt x="975578" y="49357"/>
                </a:lnTo>
                <a:lnTo>
                  <a:pt x="971051" y="42533"/>
                </a:lnTo>
                <a:lnTo>
                  <a:pt x="966751" y="36165"/>
                </a:lnTo>
                <a:lnTo>
                  <a:pt x="962903" y="30023"/>
                </a:lnTo>
                <a:lnTo>
                  <a:pt x="959734" y="24337"/>
                </a:lnTo>
                <a:lnTo>
                  <a:pt x="956791" y="19106"/>
                </a:lnTo>
                <a:lnTo>
                  <a:pt x="954301" y="14330"/>
                </a:lnTo>
                <a:lnTo>
                  <a:pt x="950453" y="6824"/>
                </a:lnTo>
                <a:lnTo>
                  <a:pt x="948416" y="1592"/>
                </a:lnTo>
                <a:lnTo>
                  <a:pt x="9477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6" name="图形 84"/>
          <p:cNvSpPr/>
          <p:nvPr/>
        </p:nvSpPr>
        <p:spPr>
          <a:xfrm>
            <a:off x="9574869" y="3768703"/>
            <a:ext cx="365451" cy="505983"/>
          </a:xfrm>
          <a:custGeom>
            <a:avLst/>
            <a:gdLst>
              <a:gd name="connsiteX0" fmla="*/ 1164244 w 1375903"/>
              <a:gd name="connsiteY0" fmla="*/ 664792 h 1905000"/>
              <a:gd name="connsiteX1" fmla="*/ 1164244 w 1375903"/>
              <a:gd name="connsiteY1" fmla="*/ 800365 h 1905000"/>
              <a:gd name="connsiteX2" fmla="*/ 694608 w 1375903"/>
              <a:gd name="connsiteY2" fmla="*/ 1270000 h 1905000"/>
              <a:gd name="connsiteX3" fmla="*/ 681379 w 1375903"/>
              <a:gd name="connsiteY3" fmla="*/ 1270000 h 1905000"/>
              <a:gd name="connsiteX4" fmla="*/ 211744 w 1375903"/>
              <a:gd name="connsiteY4" fmla="*/ 800365 h 1905000"/>
              <a:gd name="connsiteX5" fmla="*/ 211744 w 1375903"/>
              <a:gd name="connsiteY5" fmla="*/ 469635 h 1905000"/>
              <a:gd name="connsiteX6" fmla="*/ 681379 w 1375903"/>
              <a:gd name="connsiteY6" fmla="*/ 0 h 1905000"/>
              <a:gd name="connsiteX7" fmla="*/ 694608 w 1375903"/>
              <a:gd name="connsiteY7" fmla="*/ 0 h 1905000"/>
              <a:gd name="connsiteX8" fmla="*/ 1148316 w 1375903"/>
              <a:gd name="connsiteY8" fmla="*/ 347874 h 1905000"/>
              <a:gd name="connsiteX9" fmla="*/ 879129 w 1375903"/>
              <a:gd name="connsiteY9" fmla="*/ 347874 h 1905000"/>
              <a:gd name="connsiteX10" fmla="*/ 815047 w 1375903"/>
              <a:gd name="connsiteY10" fmla="*/ 400791 h 1905000"/>
              <a:gd name="connsiteX11" fmla="*/ 879076 w 1375903"/>
              <a:gd name="connsiteY11" fmla="*/ 453708 h 1905000"/>
              <a:gd name="connsiteX12" fmla="*/ 1153078 w 1375903"/>
              <a:gd name="connsiteY12" fmla="*/ 453708 h 1905000"/>
              <a:gd name="connsiteX13" fmla="*/ 1163979 w 1375903"/>
              <a:gd name="connsiteY13" fmla="*/ 452967 h 1905000"/>
              <a:gd name="connsiteX14" fmla="*/ 1164244 w 1375903"/>
              <a:gd name="connsiteY14" fmla="*/ 469635 h 1905000"/>
              <a:gd name="connsiteX15" fmla="*/ 1164244 w 1375903"/>
              <a:gd name="connsiteY15" fmla="*/ 560176 h 1905000"/>
              <a:gd name="connsiteX16" fmla="*/ 1154613 w 1375903"/>
              <a:gd name="connsiteY16" fmla="*/ 559541 h 1905000"/>
              <a:gd name="connsiteX17" fmla="*/ 824677 w 1375903"/>
              <a:gd name="connsiteY17" fmla="*/ 559541 h 1905000"/>
              <a:gd name="connsiteX18" fmla="*/ 762130 w 1375903"/>
              <a:gd name="connsiteY18" fmla="*/ 612458 h 1905000"/>
              <a:gd name="connsiteX19" fmla="*/ 824677 w 1375903"/>
              <a:gd name="connsiteY19" fmla="*/ 665374 h 1905000"/>
              <a:gd name="connsiteX20" fmla="*/ 1154613 w 1375903"/>
              <a:gd name="connsiteY20" fmla="*/ 665374 h 1905000"/>
              <a:gd name="connsiteX21" fmla="*/ 1164244 w 1375903"/>
              <a:gd name="connsiteY21" fmla="*/ 664792 h 1905000"/>
              <a:gd name="connsiteX22" fmla="*/ 635077 w 1375903"/>
              <a:gd name="connsiteY22" fmla="*/ 1799167 h 1905000"/>
              <a:gd name="connsiteX23" fmla="*/ 635077 w 1375903"/>
              <a:gd name="connsiteY23" fmla="*/ 1587500 h 1905000"/>
              <a:gd name="connsiteX24" fmla="*/ 635077 w 1375903"/>
              <a:gd name="connsiteY24" fmla="*/ 1585648 h 1905000"/>
              <a:gd name="connsiteX25" fmla="*/ 4840 w 1375903"/>
              <a:gd name="connsiteY25" fmla="*/ 1136756 h 1905000"/>
              <a:gd name="connsiteX26" fmla="*/ 30240 w 1375903"/>
              <a:gd name="connsiteY26" fmla="*/ 1065795 h 1905000"/>
              <a:gd name="connsiteX27" fmla="*/ 98292 w 1375903"/>
              <a:gd name="connsiteY27" fmla="*/ 1090406 h 1905000"/>
              <a:gd name="connsiteX28" fmla="*/ 98978 w 1375903"/>
              <a:gd name="connsiteY28" fmla="*/ 1091935 h 1905000"/>
              <a:gd name="connsiteX29" fmla="*/ 687412 w 1375903"/>
              <a:gd name="connsiteY29" fmla="*/ 1480555 h 1905000"/>
              <a:gd name="connsiteX30" fmla="*/ 1276903 w 1375903"/>
              <a:gd name="connsiteY30" fmla="*/ 1089607 h 1905000"/>
              <a:gd name="connsiteX31" fmla="*/ 1343973 w 1375903"/>
              <a:gd name="connsiteY31" fmla="*/ 1062431 h 1905000"/>
              <a:gd name="connsiteX32" fmla="*/ 1345589 w 1375903"/>
              <a:gd name="connsiteY32" fmla="*/ 1063149 h 1905000"/>
              <a:gd name="connsiteX33" fmla="*/ 1371201 w 1375903"/>
              <a:gd name="connsiteY33" fmla="*/ 1134057 h 1905000"/>
              <a:gd name="connsiteX34" fmla="*/ 740910 w 1375903"/>
              <a:gd name="connsiteY34" fmla="*/ 1585542 h 1905000"/>
              <a:gd name="connsiteX35" fmla="*/ 740910 w 1375903"/>
              <a:gd name="connsiteY35" fmla="*/ 1587500 h 1905000"/>
              <a:gd name="connsiteX36" fmla="*/ 740910 w 1375903"/>
              <a:gd name="connsiteY36" fmla="*/ 1799167 h 1905000"/>
              <a:gd name="connsiteX37" fmla="*/ 904423 w 1375903"/>
              <a:gd name="connsiteY37" fmla="*/ 1799167 h 1905000"/>
              <a:gd name="connsiteX38" fmla="*/ 952577 w 1375903"/>
              <a:gd name="connsiteY38" fmla="*/ 1852083 h 1905000"/>
              <a:gd name="connsiteX39" fmla="*/ 904423 w 1375903"/>
              <a:gd name="connsiteY39" fmla="*/ 1905000 h 1905000"/>
              <a:gd name="connsiteX40" fmla="*/ 471565 w 1375903"/>
              <a:gd name="connsiteY40" fmla="*/ 1905000 h 1905000"/>
              <a:gd name="connsiteX41" fmla="*/ 423410 w 1375903"/>
              <a:gd name="connsiteY41" fmla="*/ 1852083 h 1905000"/>
              <a:gd name="connsiteX42" fmla="*/ 471565 w 1375903"/>
              <a:gd name="connsiteY42" fmla="*/ 1799167 h 1905000"/>
              <a:gd name="connsiteX43" fmla="*/ 635077 w 1375903"/>
              <a:gd name="connsiteY43" fmla="*/ 1799167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375903" h="1905000">
                <a:moveTo>
                  <a:pt x="1164244" y="664792"/>
                </a:moveTo>
                <a:lnTo>
                  <a:pt x="1164244" y="800365"/>
                </a:lnTo>
                <a:cubicBezTo>
                  <a:pt x="1164244" y="1059737"/>
                  <a:pt x="953981" y="1270000"/>
                  <a:pt x="694608" y="1270000"/>
                </a:cubicBezTo>
                <a:lnTo>
                  <a:pt x="681379" y="1270000"/>
                </a:lnTo>
                <a:cubicBezTo>
                  <a:pt x="422007" y="1270000"/>
                  <a:pt x="211744" y="1059737"/>
                  <a:pt x="211744" y="800365"/>
                </a:cubicBezTo>
                <a:lnTo>
                  <a:pt x="211744" y="469635"/>
                </a:lnTo>
                <a:cubicBezTo>
                  <a:pt x="211744" y="210263"/>
                  <a:pt x="422007" y="0"/>
                  <a:pt x="681379" y="0"/>
                </a:cubicBezTo>
                <a:lnTo>
                  <a:pt x="694608" y="0"/>
                </a:lnTo>
                <a:cubicBezTo>
                  <a:pt x="907111" y="14"/>
                  <a:pt x="1093150" y="142657"/>
                  <a:pt x="1148316" y="347874"/>
                </a:cubicBezTo>
                <a:lnTo>
                  <a:pt x="879129" y="347874"/>
                </a:lnTo>
                <a:cubicBezTo>
                  <a:pt x="843675" y="347874"/>
                  <a:pt x="815047" y="371581"/>
                  <a:pt x="815047" y="400791"/>
                </a:cubicBezTo>
                <a:cubicBezTo>
                  <a:pt x="815047" y="430054"/>
                  <a:pt x="843727" y="453708"/>
                  <a:pt x="879076" y="453708"/>
                </a:cubicBezTo>
                <a:lnTo>
                  <a:pt x="1153078" y="453708"/>
                </a:lnTo>
                <a:cubicBezTo>
                  <a:pt x="1156782" y="453708"/>
                  <a:pt x="1160434" y="453496"/>
                  <a:pt x="1163979" y="452967"/>
                </a:cubicBezTo>
                <a:cubicBezTo>
                  <a:pt x="1164138" y="458523"/>
                  <a:pt x="1164244" y="464079"/>
                  <a:pt x="1164244" y="469635"/>
                </a:cubicBezTo>
                <a:lnTo>
                  <a:pt x="1164244" y="560176"/>
                </a:lnTo>
                <a:cubicBezTo>
                  <a:pt x="1161051" y="559756"/>
                  <a:pt x="1157834" y="559544"/>
                  <a:pt x="1154613" y="559541"/>
                </a:cubicBezTo>
                <a:lnTo>
                  <a:pt x="824677" y="559541"/>
                </a:lnTo>
                <a:cubicBezTo>
                  <a:pt x="790123" y="559541"/>
                  <a:pt x="762130" y="583248"/>
                  <a:pt x="762130" y="612458"/>
                </a:cubicBezTo>
                <a:cubicBezTo>
                  <a:pt x="762130" y="641720"/>
                  <a:pt x="790123" y="665374"/>
                  <a:pt x="824677" y="665374"/>
                </a:cubicBezTo>
                <a:lnTo>
                  <a:pt x="1154613" y="665374"/>
                </a:lnTo>
                <a:cubicBezTo>
                  <a:pt x="1157894" y="665374"/>
                  <a:pt x="1161122" y="665163"/>
                  <a:pt x="1164244" y="664792"/>
                </a:cubicBezTo>
                <a:close/>
                <a:moveTo>
                  <a:pt x="635077" y="1799167"/>
                </a:moveTo>
                <a:lnTo>
                  <a:pt x="635077" y="1587500"/>
                </a:lnTo>
                <a:lnTo>
                  <a:pt x="635077" y="1585648"/>
                </a:lnTo>
                <a:cubicBezTo>
                  <a:pt x="360545" y="1566016"/>
                  <a:pt x="119510" y="1393031"/>
                  <a:pt x="4840" y="1136756"/>
                </a:cubicBezTo>
                <a:cubicBezTo>
                  <a:pt x="-7225" y="1110123"/>
                  <a:pt x="4015" y="1078722"/>
                  <a:pt x="30240" y="1065795"/>
                </a:cubicBezTo>
                <a:cubicBezTo>
                  <a:pt x="55828" y="1053799"/>
                  <a:pt x="86296" y="1064818"/>
                  <a:pt x="98292" y="1090406"/>
                </a:cubicBezTo>
                <a:cubicBezTo>
                  <a:pt x="98529" y="1090912"/>
                  <a:pt x="98758" y="1091422"/>
                  <a:pt x="98978" y="1091935"/>
                </a:cubicBezTo>
                <a:cubicBezTo>
                  <a:pt x="204071" y="1326885"/>
                  <a:pt x="432247" y="1480555"/>
                  <a:pt x="687412" y="1480555"/>
                </a:cubicBezTo>
                <a:cubicBezTo>
                  <a:pt x="943528" y="1480555"/>
                  <a:pt x="1172340" y="1325827"/>
                  <a:pt x="1276903" y="1089607"/>
                </a:cubicBezTo>
                <a:cubicBezTo>
                  <a:pt x="1287920" y="1063582"/>
                  <a:pt x="1317948" y="1051415"/>
                  <a:pt x="1343973" y="1062431"/>
                </a:cubicBezTo>
                <a:cubicBezTo>
                  <a:pt x="1344516" y="1062661"/>
                  <a:pt x="1345054" y="1062900"/>
                  <a:pt x="1345589" y="1063149"/>
                </a:cubicBezTo>
                <a:cubicBezTo>
                  <a:pt x="1371624" y="1075478"/>
                  <a:pt x="1383107" y="1107176"/>
                  <a:pt x="1371201" y="1134057"/>
                </a:cubicBezTo>
                <a:cubicBezTo>
                  <a:pt x="1257218" y="1391444"/>
                  <a:pt x="1016077" y="1565487"/>
                  <a:pt x="740910" y="1585542"/>
                </a:cubicBezTo>
                <a:lnTo>
                  <a:pt x="740910" y="1587500"/>
                </a:lnTo>
                <a:lnTo>
                  <a:pt x="740910" y="1799167"/>
                </a:lnTo>
                <a:lnTo>
                  <a:pt x="904423" y="1799167"/>
                </a:lnTo>
                <a:cubicBezTo>
                  <a:pt x="931040" y="1799167"/>
                  <a:pt x="952577" y="1822873"/>
                  <a:pt x="952577" y="1852083"/>
                </a:cubicBezTo>
                <a:cubicBezTo>
                  <a:pt x="952577" y="1881293"/>
                  <a:pt x="931040" y="1905000"/>
                  <a:pt x="904423" y="1905000"/>
                </a:cubicBezTo>
                <a:lnTo>
                  <a:pt x="471565" y="1905000"/>
                </a:lnTo>
                <a:cubicBezTo>
                  <a:pt x="444947" y="1905000"/>
                  <a:pt x="423410" y="1881293"/>
                  <a:pt x="423410" y="1852083"/>
                </a:cubicBezTo>
                <a:cubicBezTo>
                  <a:pt x="423410" y="1822873"/>
                  <a:pt x="444947" y="1799167"/>
                  <a:pt x="471565" y="1799167"/>
                </a:cubicBezTo>
                <a:lnTo>
                  <a:pt x="635077" y="17991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9" name="图形 87"/>
          <p:cNvGrpSpPr/>
          <p:nvPr/>
        </p:nvGrpSpPr>
        <p:grpSpPr>
          <a:xfrm>
            <a:off x="2359666" y="3801385"/>
            <a:ext cx="490228" cy="440619"/>
            <a:chOff x="119064" y="203524"/>
            <a:chExt cx="1665572" cy="1497022"/>
          </a:xfrm>
          <a:solidFill>
            <a:schemeClr val="bg1"/>
          </a:solidFill>
        </p:grpSpPr>
        <p:sp>
          <p:nvSpPr>
            <p:cNvPr id="90" name="任意多边形: 形状 89"/>
            <p:cNvSpPr/>
            <p:nvPr/>
          </p:nvSpPr>
          <p:spPr>
            <a:xfrm>
              <a:off x="119064" y="203524"/>
              <a:ext cx="1665572" cy="982638"/>
            </a:xfrm>
            <a:custGeom>
              <a:avLst/>
              <a:gdLst>
                <a:gd name="connsiteX0" fmla="*/ 1366614 w 1665572"/>
                <a:gd name="connsiteY0" fmla="*/ 982638 h 982637"/>
                <a:gd name="connsiteX1" fmla="*/ 1328291 w 1665572"/>
                <a:gd name="connsiteY1" fmla="*/ 962174 h 982637"/>
                <a:gd name="connsiteX2" fmla="*/ 1340755 w 1665572"/>
                <a:gd name="connsiteY2" fmla="*/ 897992 h 982637"/>
                <a:gd name="connsiteX3" fmla="*/ 1573113 w 1665572"/>
                <a:gd name="connsiteY3" fmla="*/ 508806 h 982637"/>
                <a:gd name="connsiteX4" fmla="*/ 1156953 w 1665572"/>
                <a:gd name="connsiteY4" fmla="*/ 92459 h 982637"/>
                <a:gd name="connsiteX5" fmla="*/ 865249 w 1665572"/>
                <a:gd name="connsiteY5" fmla="*/ 212080 h 982637"/>
                <a:gd name="connsiteX6" fmla="*/ 800323 w 1665572"/>
                <a:gd name="connsiteY6" fmla="*/ 212080 h 982637"/>
                <a:gd name="connsiteX7" fmla="*/ 508806 w 1665572"/>
                <a:gd name="connsiteY7" fmla="*/ 92459 h 982637"/>
                <a:gd name="connsiteX8" fmla="*/ 92459 w 1665572"/>
                <a:gd name="connsiteY8" fmla="*/ 508806 h 982637"/>
                <a:gd name="connsiteX9" fmla="*/ 322585 w 1665572"/>
                <a:gd name="connsiteY9" fmla="*/ 881249 h 982637"/>
                <a:gd name="connsiteX10" fmla="*/ 343235 w 1665572"/>
                <a:gd name="connsiteY10" fmla="*/ 943384 h 982637"/>
                <a:gd name="connsiteX11" fmla="*/ 281099 w 1665572"/>
                <a:gd name="connsiteY11" fmla="*/ 964034 h 982637"/>
                <a:gd name="connsiteX12" fmla="*/ 0 w 1665572"/>
                <a:gd name="connsiteY12" fmla="*/ 508806 h 982637"/>
                <a:gd name="connsiteX13" fmla="*/ 508806 w 1665572"/>
                <a:gd name="connsiteY13" fmla="*/ 0 h 982637"/>
                <a:gd name="connsiteX14" fmla="*/ 832693 w 1665572"/>
                <a:gd name="connsiteY14" fmla="*/ 116830 h 982637"/>
                <a:gd name="connsiteX15" fmla="*/ 1156767 w 1665572"/>
                <a:gd name="connsiteY15" fmla="*/ 0 h 982637"/>
                <a:gd name="connsiteX16" fmla="*/ 1665573 w 1665572"/>
                <a:gd name="connsiteY16" fmla="*/ 508806 h 982637"/>
                <a:gd name="connsiteX17" fmla="*/ 1392473 w 1665572"/>
                <a:gd name="connsiteY17" fmla="*/ 974638 h 982637"/>
                <a:gd name="connsiteX18" fmla="*/ 1366614 w 1665572"/>
                <a:gd name="connsiteY18" fmla="*/ 982638 h 98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65572" h="982637">
                  <a:moveTo>
                    <a:pt x="1366614" y="982638"/>
                  </a:moveTo>
                  <a:cubicBezTo>
                    <a:pt x="1351731" y="982638"/>
                    <a:pt x="1337221" y="975568"/>
                    <a:pt x="1328291" y="962174"/>
                  </a:cubicBezTo>
                  <a:cubicBezTo>
                    <a:pt x="1313966" y="940966"/>
                    <a:pt x="1319547" y="912316"/>
                    <a:pt x="1340755" y="897992"/>
                  </a:cubicBezTo>
                  <a:cubicBezTo>
                    <a:pt x="1452563" y="822461"/>
                    <a:pt x="1573113" y="652053"/>
                    <a:pt x="1573113" y="508806"/>
                  </a:cubicBezTo>
                  <a:cubicBezTo>
                    <a:pt x="1573113" y="279239"/>
                    <a:pt x="1386334" y="92459"/>
                    <a:pt x="1156953" y="92459"/>
                  </a:cubicBezTo>
                  <a:cubicBezTo>
                    <a:pt x="1047378" y="92459"/>
                    <a:pt x="943942" y="135062"/>
                    <a:pt x="865249" y="212080"/>
                  </a:cubicBezTo>
                  <a:cubicBezTo>
                    <a:pt x="847204" y="229753"/>
                    <a:pt x="818369" y="229753"/>
                    <a:pt x="800323" y="212080"/>
                  </a:cubicBezTo>
                  <a:cubicBezTo>
                    <a:pt x="721816" y="134875"/>
                    <a:pt x="618381" y="92459"/>
                    <a:pt x="508806" y="92459"/>
                  </a:cubicBezTo>
                  <a:cubicBezTo>
                    <a:pt x="279239" y="92459"/>
                    <a:pt x="92459" y="279239"/>
                    <a:pt x="92459" y="508806"/>
                  </a:cubicBezTo>
                  <a:cubicBezTo>
                    <a:pt x="92459" y="667494"/>
                    <a:pt x="180640" y="810183"/>
                    <a:pt x="322585" y="881249"/>
                  </a:cubicBezTo>
                  <a:cubicBezTo>
                    <a:pt x="345467" y="892597"/>
                    <a:pt x="354583" y="920502"/>
                    <a:pt x="343235" y="943384"/>
                  </a:cubicBezTo>
                  <a:cubicBezTo>
                    <a:pt x="331701" y="966267"/>
                    <a:pt x="303981" y="975382"/>
                    <a:pt x="281099" y="964034"/>
                  </a:cubicBezTo>
                  <a:cubicBezTo>
                    <a:pt x="107714" y="877156"/>
                    <a:pt x="0" y="702841"/>
                    <a:pt x="0" y="508806"/>
                  </a:cubicBezTo>
                  <a:cubicBezTo>
                    <a:pt x="0" y="228265"/>
                    <a:pt x="228265" y="0"/>
                    <a:pt x="508806" y="0"/>
                  </a:cubicBezTo>
                  <a:cubicBezTo>
                    <a:pt x="628241" y="0"/>
                    <a:pt x="741722" y="41300"/>
                    <a:pt x="832693" y="116830"/>
                  </a:cubicBezTo>
                  <a:cubicBezTo>
                    <a:pt x="923851" y="41114"/>
                    <a:pt x="1037332" y="0"/>
                    <a:pt x="1156767" y="0"/>
                  </a:cubicBezTo>
                  <a:cubicBezTo>
                    <a:pt x="1437308" y="0"/>
                    <a:pt x="1665573" y="228265"/>
                    <a:pt x="1665573" y="508806"/>
                  </a:cubicBezTo>
                  <a:cubicBezTo>
                    <a:pt x="1665573" y="684795"/>
                    <a:pt x="1526605" y="884039"/>
                    <a:pt x="1392473" y="974638"/>
                  </a:cubicBezTo>
                  <a:cubicBezTo>
                    <a:pt x="1384846" y="979847"/>
                    <a:pt x="1375916" y="982638"/>
                    <a:pt x="1366614" y="98263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926147" y="593956"/>
              <a:ext cx="627802" cy="749960"/>
            </a:xfrm>
            <a:custGeom>
              <a:avLst/>
              <a:gdLst>
                <a:gd name="connsiteX0" fmla="*/ 485300 w 627803"/>
                <a:gd name="connsiteY0" fmla="*/ 749960 h 749960"/>
                <a:gd name="connsiteX1" fmla="*/ 384469 w 627803"/>
                <a:gd name="connsiteY1" fmla="*/ 708102 h 749960"/>
                <a:gd name="connsiteX2" fmla="*/ 207922 w 627803"/>
                <a:gd name="connsiteY2" fmla="*/ 531741 h 749960"/>
                <a:gd name="connsiteX3" fmla="*/ 207922 w 627803"/>
                <a:gd name="connsiteY3" fmla="*/ 466256 h 749960"/>
                <a:gd name="connsiteX4" fmla="*/ 273406 w 627803"/>
                <a:gd name="connsiteY4" fmla="*/ 466256 h 749960"/>
                <a:gd name="connsiteX5" fmla="*/ 449954 w 627803"/>
                <a:gd name="connsiteY5" fmla="*/ 642618 h 749960"/>
                <a:gd name="connsiteX6" fmla="*/ 520833 w 627803"/>
                <a:gd name="connsiteY6" fmla="*/ 642618 h 749960"/>
                <a:gd name="connsiteX7" fmla="*/ 520833 w 627803"/>
                <a:gd name="connsiteY7" fmla="*/ 571738 h 749960"/>
                <a:gd name="connsiteX8" fmla="*/ 14073 w 627803"/>
                <a:gd name="connsiteY8" fmla="*/ 79489 h 749960"/>
                <a:gd name="connsiteX9" fmla="*/ 13143 w 627803"/>
                <a:gd name="connsiteY9" fmla="*/ 14005 h 749960"/>
                <a:gd name="connsiteX10" fmla="*/ 78627 w 627803"/>
                <a:gd name="connsiteY10" fmla="*/ 13075 h 749960"/>
                <a:gd name="connsiteX11" fmla="*/ 585759 w 627803"/>
                <a:gd name="connsiteY11" fmla="*/ 505882 h 749960"/>
                <a:gd name="connsiteX12" fmla="*/ 586131 w 627803"/>
                <a:gd name="connsiteY12" fmla="*/ 708102 h 749960"/>
                <a:gd name="connsiteX13" fmla="*/ 485300 w 627803"/>
                <a:gd name="connsiteY13" fmla="*/ 749960 h 7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7803" h="749960">
                  <a:moveTo>
                    <a:pt x="485300" y="749960"/>
                  </a:moveTo>
                  <a:cubicBezTo>
                    <a:pt x="447163" y="749960"/>
                    <a:pt x="411444" y="735077"/>
                    <a:pt x="384469" y="708102"/>
                  </a:cubicBezTo>
                  <a:lnTo>
                    <a:pt x="207922" y="531741"/>
                  </a:lnTo>
                  <a:cubicBezTo>
                    <a:pt x="189877" y="513695"/>
                    <a:pt x="189877" y="484302"/>
                    <a:pt x="207922" y="466256"/>
                  </a:cubicBezTo>
                  <a:cubicBezTo>
                    <a:pt x="225967" y="448211"/>
                    <a:pt x="255361" y="448211"/>
                    <a:pt x="273406" y="466256"/>
                  </a:cubicBezTo>
                  <a:lnTo>
                    <a:pt x="449954" y="642618"/>
                  </a:lnTo>
                  <a:cubicBezTo>
                    <a:pt x="468929" y="661593"/>
                    <a:pt x="501857" y="661593"/>
                    <a:pt x="520833" y="642618"/>
                  </a:cubicBezTo>
                  <a:cubicBezTo>
                    <a:pt x="540367" y="623084"/>
                    <a:pt x="540367" y="591272"/>
                    <a:pt x="520833" y="571738"/>
                  </a:cubicBezTo>
                  <a:lnTo>
                    <a:pt x="14073" y="79489"/>
                  </a:lnTo>
                  <a:cubicBezTo>
                    <a:pt x="-4344" y="61630"/>
                    <a:pt x="-4716" y="32422"/>
                    <a:pt x="13143" y="14005"/>
                  </a:cubicBezTo>
                  <a:cubicBezTo>
                    <a:pt x="31003" y="-4227"/>
                    <a:pt x="60396" y="-4785"/>
                    <a:pt x="78627" y="13075"/>
                  </a:cubicBezTo>
                  <a:lnTo>
                    <a:pt x="585759" y="505882"/>
                  </a:lnTo>
                  <a:cubicBezTo>
                    <a:pt x="641756" y="561878"/>
                    <a:pt x="641756" y="652478"/>
                    <a:pt x="586131" y="708102"/>
                  </a:cubicBezTo>
                  <a:cubicBezTo>
                    <a:pt x="559156" y="735263"/>
                    <a:pt x="523438" y="749960"/>
                    <a:pt x="485300" y="74996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358628" y="855923"/>
              <a:ext cx="1076444" cy="642775"/>
            </a:xfrm>
            <a:custGeom>
              <a:avLst/>
              <a:gdLst>
                <a:gd name="connsiteX0" fmla="*/ 933571 w 1076445"/>
                <a:gd name="connsiteY0" fmla="*/ 642775 h 642774"/>
                <a:gd name="connsiteX1" fmla="*/ 832740 w 1076445"/>
                <a:gd name="connsiteY1" fmla="*/ 601103 h 642774"/>
                <a:gd name="connsiteX2" fmla="*/ 742699 w 1076445"/>
                <a:gd name="connsiteY2" fmla="*/ 510690 h 642774"/>
                <a:gd name="connsiteX3" fmla="*/ 742699 w 1076445"/>
                <a:gd name="connsiteY3" fmla="*/ 445205 h 642774"/>
                <a:gd name="connsiteX4" fmla="*/ 808183 w 1076445"/>
                <a:gd name="connsiteY4" fmla="*/ 445205 h 642774"/>
                <a:gd name="connsiteX5" fmla="*/ 898410 w 1076445"/>
                <a:gd name="connsiteY5" fmla="*/ 535433 h 642774"/>
                <a:gd name="connsiteX6" fmla="*/ 969290 w 1076445"/>
                <a:gd name="connsiteY6" fmla="*/ 535433 h 642774"/>
                <a:gd name="connsiteX7" fmla="*/ 983987 w 1076445"/>
                <a:gd name="connsiteY7" fmla="*/ 500086 h 642774"/>
                <a:gd name="connsiteX8" fmla="*/ 969290 w 1076445"/>
                <a:gd name="connsiteY8" fmla="*/ 464739 h 642774"/>
                <a:gd name="connsiteX9" fmla="*/ 729862 w 1076445"/>
                <a:gd name="connsiteY9" fmla="*/ 225312 h 642774"/>
                <a:gd name="connsiteX10" fmla="*/ 729862 w 1076445"/>
                <a:gd name="connsiteY10" fmla="*/ 159828 h 642774"/>
                <a:gd name="connsiteX11" fmla="*/ 795347 w 1076445"/>
                <a:gd name="connsiteY11" fmla="*/ 159828 h 642774"/>
                <a:gd name="connsiteX12" fmla="*/ 1034588 w 1076445"/>
                <a:gd name="connsiteY12" fmla="*/ 399255 h 642774"/>
                <a:gd name="connsiteX13" fmla="*/ 1076446 w 1076445"/>
                <a:gd name="connsiteY13" fmla="*/ 500086 h 642774"/>
                <a:gd name="connsiteX14" fmla="*/ 1034588 w 1076445"/>
                <a:gd name="connsiteY14" fmla="*/ 600917 h 642774"/>
                <a:gd name="connsiteX15" fmla="*/ 933571 w 1076445"/>
                <a:gd name="connsiteY15" fmla="*/ 642775 h 642774"/>
                <a:gd name="connsiteX16" fmla="*/ 142549 w 1076445"/>
                <a:gd name="connsiteY16" fmla="*/ 435718 h 642774"/>
                <a:gd name="connsiteX17" fmla="*/ 41718 w 1076445"/>
                <a:gd name="connsiteY17" fmla="*/ 394046 h 642774"/>
                <a:gd name="connsiteX18" fmla="*/ 41718 w 1076445"/>
                <a:gd name="connsiteY18" fmla="*/ 192384 h 642774"/>
                <a:gd name="connsiteX19" fmla="*/ 193709 w 1076445"/>
                <a:gd name="connsiteY19" fmla="*/ 40393 h 642774"/>
                <a:gd name="connsiteX20" fmla="*/ 395371 w 1076445"/>
                <a:gd name="connsiteY20" fmla="*/ 40393 h 642774"/>
                <a:gd name="connsiteX21" fmla="*/ 437229 w 1076445"/>
                <a:gd name="connsiteY21" fmla="*/ 141224 h 642774"/>
                <a:gd name="connsiteX22" fmla="*/ 395371 w 1076445"/>
                <a:gd name="connsiteY22" fmla="*/ 242055 h 642774"/>
                <a:gd name="connsiteX23" fmla="*/ 243381 w 1076445"/>
                <a:gd name="connsiteY23" fmla="*/ 394046 h 642774"/>
                <a:gd name="connsiteX24" fmla="*/ 142549 w 1076445"/>
                <a:gd name="connsiteY24" fmla="*/ 435718 h 642774"/>
                <a:gd name="connsiteX25" fmla="*/ 294540 w 1076445"/>
                <a:gd name="connsiteY25" fmla="*/ 90994 h 642774"/>
                <a:gd name="connsiteX26" fmla="*/ 259193 w 1076445"/>
                <a:gd name="connsiteY26" fmla="*/ 105691 h 642774"/>
                <a:gd name="connsiteX27" fmla="*/ 107203 w 1076445"/>
                <a:gd name="connsiteY27" fmla="*/ 257682 h 642774"/>
                <a:gd name="connsiteX28" fmla="*/ 107203 w 1076445"/>
                <a:gd name="connsiteY28" fmla="*/ 328561 h 642774"/>
                <a:gd name="connsiteX29" fmla="*/ 178082 w 1076445"/>
                <a:gd name="connsiteY29" fmla="*/ 328561 h 642774"/>
                <a:gd name="connsiteX30" fmla="*/ 330073 w 1076445"/>
                <a:gd name="connsiteY30" fmla="*/ 176571 h 642774"/>
                <a:gd name="connsiteX31" fmla="*/ 344770 w 1076445"/>
                <a:gd name="connsiteY31" fmla="*/ 141224 h 642774"/>
                <a:gd name="connsiteX32" fmla="*/ 330073 w 1076445"/>
                <a:gd name="connsiteY32" fmla="*/ 105877 h 642774"/>
                <a:gd name="connsiteX33" fmla="*/ 294540 w 1076445"/>
                <a:gd name="connsiteY33" fmla="*/ 90994 h 642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76445" h="642774">
                  <a:moveTo>
                    <a:pt x="933571" y="642775"/>
                  </a:moveTo>
                  <a:cubicBezTo>
                    <a:pt x="897108" y="642775"/>
                    <a:pt x="860645" y="628822"/>
                    <a:pt x="832740" y="601103"/>
                  </a:cubicBezTo>
                  <a:lnTo>
                    <a:pt x="742699" y="510690"/>
                  </a:lnTo>
                  <a:cubicBezTo>
                    <a:pt x="724653" y="492644"/>
                    <a:pt x="724653" y="463251"/>
                    <a:pt x="742699" y="445205"/>
                  </a:cubicBezTo>
                  <a:cubicBezTo>
                    <a:pt x="760744" y="427160"/>
                    <a:pt x="790138" y="427160"/>
                    <a:pt x="808183" y="445205"/>
                  </a:cubicBezTo>
                  <a:lnTo>
                    <a:pt x="898410" y="535433"/>
                  </a:lnTo>
                  <a:cubicBezTo>
                    <a:pt x="917944" y="554966"/>
                    <a:pt x="949756" y="554966"/>
                    <a:pt x="969290" y="535433"/>
                  </a:cubicBezTo>
                  <a:cubicBezTo>
                    <a:pt x="978778" y="525945"/>
                    <a:pt x="983987" y="513294"/>
                    <a:pt x="983987" y="500086"/>
                  </a:cubicBezTo>
                  <a:cubicBezTo>
                    <a:pt x="983987" y="486691"/>
                    <a:pt x="978778" y="474041"/>
                    <a:pt x="969290" y="464739"/>
                  </a:cubicBezTo>
                  <a:lnTo>
                    <a:pt x="729862" y="225312"/>
                  </a:lnTo>
                  <a:cubicBezTo>
                    <a:pt x="711817" y="207266"/>
                    <a:pt x="711817" y="177873"/>
                    <a:pt x="729862" y="159828"/>
                  </a:cubicBezTo>
                  <a:cubicBezTo>
                    <a:pt x="747908" y="141782"/>
                    <a:pt x="777301" y="141782"/>
                    <a:pt x="795347" y="159828"/>
                  </a:cubicBezTo>
                  <a:lnTo>
                    <a:pt x="1034588" y="399255"/>
                  </a:lnTo>
                  <a:cubicBezTo>
                    <a:pt x="1061563" y="426230"/>
                    <a:pt x="1076446" y="461949"/>
                    <a:pt x="1076446" y="500086"/>
                  </a:cubicBezTo>
                  <a:cubicBezTo>
                    <a:pt x="1076446" y="538223"/>
                    <a:pt x="1061563" y="573942"/>
                    <a:pt x="1034588" y="600917"/>
                  </a:cubicBezTo>
                  <a:cubicBezTo>
                    <a:pt x="1006683" y="628822"/>
                    <a:pt x="970220" y="642775"/>
                    <a:pt x="933571" y="642775"/>
                  </a:cubicBezTo>
                  <a:close/>
                  <a:moveTo>
                    <a:pt x="142549" y="435718"/>
                  </a:moveTo>
                  <a:cubicBezTo>
                    <a:pt x="104598" y="435718"/>
                    <a:pt x="68693" y="420835"/>
                    <a:pt x="41718" y="394046"/>
                  </a:cubicBezTo>
                  <a:cubicBezTo>
                    <a:pt x="-13906" y="338421"/>
                    <a:pt x="-13906" y="248008"/>
                    <a:pt x="41718" y="192384"/>
                  </a:cubicBezTo>
                  <a:lnTo>
                    <a:pt x="193709" y="40393"/>
                  </a:lnTo>
                  <a:cubicBezTo>
                    <a:pt x="247845" y="-13557"/>
                    <a:pt x="341607" y="-13371"/>
                    <a:pt x="395371" y="40393"/>
                  </a:cubicBezTo>
                  <a:cubicBezTo>
                    <a:pt x="422346" y="67368"/>
                    <a:pt x="437229" y="103087"/>
                    <a:pt x="437229" y="141224"/>
                  </a:cubicBezTo>
                  <a:cubicBezTo>
                    <a:pt x="437229" y="179361"/>
                    <a:pt x="422346" y="215080"/>
                    <a:pt x="395371" y="242055"/>
                  </a:cubicBezTo>
                  <a:lnTo>
                    <a:pt x="243381" y="394046"/>
                  </a:lnTo>
                  <a:cubicBezTo>
                    <a:pt x="216405" y="421021"/>
                    <a:pt x="180687" y="435718"/>
                    <a:pt x="142549" y="435718"/>
                  </a:cubicBezTo>
                  <a:close/>
                  <a:moveTo>
                    <a:pt x="294540" y="90994"/>
                  </a:moveTo>
                  <a:cubicBezTo>
                    <a:pt x="281146" y="90994"/>
                    <a:pt x="268681" y="96203"/>
                    <a:pt x="259193" y="105691"/>
                  </a:cubicBezTo>
                  <a:lnTo>
                    <a:pt x="107203" y="257682"/>
                  </a:lnTo>
                  <a:cubicBezTo>
                    <a:pt x="87669" y="277216"/>
                    <a:pt x="87669" y="309028"/>
                    <a:pt x="107203" y="328561"/>
                  </a:cubicBezTo>
                  <a:cubicBezTo>
                    <a:pt x="126178" y="347537"/>
                    <a:pt x="159107" y="347537"/>
                    <a:pt x="178082" y="328561"/>
                  </a:cubicBezTo>
                  <a:lnTo>
                    <a:pt x="330073" y="176571"/>
                  </a:lnTo>
                  <a:cubicBezTo>
                    <a:pt x="339561" y="167083"/>
                    <a:pt x="344770" y="154432"/>
                    <a:pt x="344770" y="141224"/>
                  </a:cubicBezTo>
                  <a:cubicBezTo>
                    <a:pt x="344770" y="128016"/>
                    <a:pt x="339561" y="115365"/>
                    <a:pt x="330073" y="105877"/>
                  </a:cubicBezTo>
                  <a:cubicBezTo>
                    <a:pt x="320399" y="96203"/>
                    <a:pt x="307935" y="90994"/>
                    <a:pt x="294540" y="9099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>
              <a:off x="494808" y="992287"/>
              <a:ext cx="437274" cy="435718"/>
            </a:xfrm>
            <a:custGeom>
              <a:avLst/>
              <a:gdLst>
                <a:gd name="connsiteX0" fmla="*/ 142549 w 437275"/>
                <a:gd name="connsiteY0" fmla="*/ 435718 h 435717"/>
                <a:gd name="connsiteX1" fmla="*/ 41718 w 437275"/>
                <a:gd name="connsiteY1" fmla="*/ 394046 h 435717"/>
                <a:gd name="connsiteX2" fmla="*/ 41718 w 437275"/>
                <a:gd name="connsiteY2" fmla="*/ 192384 h 435717"/>
                <a:gd name="connsiteX3" fmla="*/ 193709 w 437275"/>
                <a:gd name="connsiteY3" fmla="*/ 40393 h 435717"/>
                <a:gd name="connsiteX4" fmla="*/ 395557 w 437275"/>
                <a:gd name="connsiteY4" fmla="*/ 40393 h 435717"/>
                <a:gd name="connsiteX5" fmla="*/ 395557 w 437275"/>
                <a:gd name="connsiteY5" fmla="*/ 242055 h 435717"/>
                <a:gd name="connsiteX6" fmla="*/ 243380 w 437275"/>
                <a:gd name="connsiteY6" fmla="*/ 394046 h 435717"/>
                <a:gd name="connsiteX7" fmla="*/ 142549 w 437275"/>
                <a:gd name="connsiteY7" fmla="*/ 435718 h 435717"/>
                <a:gd name="connsiteX8" fmla="*/ 294540 w 437275"/>
                <a:gd name="connsiteY8" fmla="*/ 90994 h 435717"/>
                <a:gd name="connsiteX9" fmla="*/ 259193 w 437275"/>
                <a:gd name="connsiteY9" fmla="*/ 105691 h 435717"/>
                <a:gd name="connsiteX10" fmla="*/ 107203 w 437275"/>
                <a:gd name="connsiteY10" fmla="*/ 257682 h 435717"/>
                <a:gd name="connsiteX11" fmla="*/ 107203 w 437275"/>
                <a:gd name="connsiteY11" fmla="*/ 328561 h 435717"/>
                <a:gd name="connsiteX12" fmla="*/ 178082 w 437275"/>
                <a:gd name="connsiteY12" fmla="*/ 328561 h 435717"/>
                <a:gd name="connsiteX13" fmla="*/ 330259 w 437275"/>
                <a:gd name="connsiteY13" fmla="*/ 176571 h 435717"/>
                <a:gd name="connsiteX14" fmla="*/ 330259 w 437275"/>
                <a:gd name="connsiteY14" fmla="*/ 105691 h 435717"/>
                <a:gd name="connsiteX15" fmla="*/ 294540 w 437275"/>
                <a:gd name="connsiteY15" fmla="*/ 90994 h 43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7275" h="435717">
                  <a:moveTo>
                    <a:pt x="142549" y="435718"/>
                  </a:moveTo>
                  <a:cubicBezTo>
                    <a:pt x="104412" y="435718"/>
                    <a:pt x="68693" y="420835"/>
                    <a:pt x="41718" y="394046"/>
                  </a:cubicBezTo>
                  <a:cubicBezTo>
                    <a:pt x="-13906" y="338421"/>
                    <a:pt x="-13906" y="248008"/>
                    <a:pt x="41718" y="192384"/>
                  </a:cubicBezTo>
                  <a:lnTo>
                    <a:pt x="193709" y="40393"/>
                  </a:lnTo>
                  <a:cubicBezTo>
                    <a:pt x="247845" y="-13557"/>
                    <a:pt x="341607" y="-13371"/>
                    <a:pt x="395557" y="40393"/>
                  </a:cubicBezTo>
                  <a:cubicBezTo>
                    <a:pt x="451182" y="96017"/>
                    <a:pt x="451182" y="186430"/>
                    <a:pt x="395557" y="242055"/>
                  </a:cubicBezTo>
                  <a:lnTo>
                    <a:pt x="243380" y="394046"/>
                  </a:lnTo>
                  <a:cubicBezTo>
                    <a:pt x="216591" y="420835"/>
                    <a:pt x="180687" y="435718"/>
                    <a:pt x="142549" y="435718"/>
                  </a:cubicBezTo>
                  <a:close/>
                  <a:moveTo>
                    <a:pt x="294540" y="90994"/>
                  </a:moveTo>
                  <a:cubicBezTo>
                    <a:pt x="281146" y="90994"/>
                    <a:pt x="268681" y="96203"/>
                    <a:pt x="259193" y="105691"/>
                  </a:cubicBezTo>
                  <a:lnTo>
                    <a:pt x="107203" y="257682"/>
                  </a:lnTo>
                  <a:cubicBezTo>
                    <a:pt x="87669" y="277216"/>
                    <a:pt x="87669" y="309028"/>
                    <a:pt x="107203" y="328561"/>
                  </a:cubicBezTo>
                  <a:cubicBezTo>
                    <a:pt x="126178" y="347537"/>
                    <a:pt x="159107" y="347537"/>
                    <a:pt x="178082" y="328561"/>
                  </a:cubicBezTo>
                  <a:lnTo>
                    <a:pt x="330259" y="176571"/>
                  </a:lnTo>
                  <a:cubicBezTo>
                    <a:pt x="349793" y="157037"/>
                    <a:pt x="349793" y="125225"/>
                    <a:pt x="330259" y="105691"/>
                  </a:cubicBezTo>
                  <a:cubicBezTo>
                    <a:pt x="320585" y="96203"/>
                    <a:pt x="308121" y="90994"/>
                    <a:pt x="294540" y="9099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>
              <a:off x="631169" y="1128464"/>
              <a:ext cx="437274" cy="435901"/>
            </a:xfrm>
            <a:custGeom>
              <a:avLst/>
              <a:gdLst>
                <a:gd name="connsiteX0" fmla="*/ 142549 w 437275"/>
                <a:gd name="connsiteY0" fmla="*/ 435904 h 435903"/>
                <a:gd name="connsiteX1" fmla="*/ 41718 w 437275"/>
                <a:gd name="connsiteY1" fmla="*/ 394232 h 435903"/>
                <a:gd name="connsiteX2" fmla="*/ 41718 w 437275"/>
                <a:gd name="connsiteY2" fmla="*/ 192384 h 435903"/>
                <a:gd name="connsiteX3" fmla="*/ 193895 w 437275"/>
                <a:gd name="connsiteY3" fmla="*/ 40393 h 435903"/>
                <a:gd name="connsiteX4" fmla="*/ 395557 w 437275"/>
                <a:gd name="connsiteY4" fmla="*/ 40393 h 435903"/>
                <a:gd name="connsiteX5" fmla="*/ 395557 w 437275"/>
                <a:gd name="connsiteY5" fmla="*/ 242055 h 435903"/>
                <a:gd name="connsiteX6" fmla="*/ 243381 w 437275"/>
                <a:gd name="connsiteY6" fmla="*/ 394046 h 435903"/>
                <a:gd name="connsiteX7" fmla="*/ 142549 w 437275"/>
                <a:gd name="connsiteY7" fmla="*/ 435904 h 435903"/>
                <a:gd name="connsiteX8" fmla="*/ 294540 w 437275"/>
                <a:gd name="connsiteY8" fmla="*/ 90994 h 435903"/>
                <a:gd name="connsiteX9" fmla="*/ 259194 w 437275"/>
                <a:gd name="connsiteY9" fmla="*/ 105691 h 435903"/>
                <a:gd name="connsiteX10" fmla="*/ 107017 w 437275"/>
                <a:gd name="connsiteY10" fmla="*/ 257682 h 435903"/>
                <a:gd name="connsiteX11" fmla="*/ 107017 w 437275"/>
                <a:gd name="connsiteY11" fmla="*/ 328561 h 435903"/>
                <a:gd name="connsiteX12" fmla="*/ 177896 w 437275"/>
                <a:gd name="connsiteY12" fmla="*/ 328561 h 435903"/>
                <a:gd name="connsiteX13" fmla="*/ 330073 w 437275"/>
                <a:gd name="connsiteY13" fmla="*/ 176571 h 435903"/>
                <a:gd name="connsiteX14" fmla="*/ 330073 w 437275"/>
                <a:gd name="connsiteY14" fmla="*/ 105691 h 435903"/>
                <a:gd name="connsiteX15" fmla="*/ 294540 w 437275"/>
                <a:gd name="connsiteY15" fmla="*/ 90994 h 43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7275" h="435903">
                  <a:moveTo>
                    <a:pt x="142549" y="435904"/>
                  </a:moveTo>
                  <a:cubicBezTo>
                    <a:pt x="104598" y="435904"/>
                    <a:pt x="68694" y="421021"/>
                    <a:pt x="41718" y="394232"/>
                  </a:cubicBezTo>
                  <a:cubicBezTo>
                    <a:pt x="-13906" y="338607"/>
                    <a:pt x="-13906" y="248008"/>
                    <a:pt x="41718" y="192384"/>
                  </a:cubicBezTo>
                  <a:lnTo>
                    <a:pt x="193895" y="40393"/>
                  </a:lnTo>
                  <a:cubicBezTo>
                    <a:pt x="247659" y="-13371"/>
                    <a:pt x="341421" y="-13557"/>
                    <a:pt x="395557" y="40393"/>
                  </a:cubicBezTo>
                  <a:cubicBezTo>
                    <a:pt x="451182" y="96017"/>
                    <a:pt x="451182" y="186430"/>
                    <a:pt x="395557" y="242055"/>
                  </a:cubicBezTo>
                  <a:lnTo>
                    <a:pt x="243381" y="394046"/>
                  </a:lnTo>
                  <a:cubicBezTo>
                    <a:pt x="216405" y="421021"/>
                    <a:pt x="180687" y="435904"/>
                    <a:pt x="142549" y="435904"/>
                  </a:cubicBezTo>
                  <a:close/>
                  <a:moveTo>
                    <a:pt x="294540" y="90994"/>
                  </a:moveTo>
                  <a:cubicBezTo>
                    <a:pt x="281146" y="90994"/>
                    <a:pt x="268681" y="96203"/>
                    <a:pt x="259194" y="105691"/>
                  </a:cubicBezTo>
                  <a:lnTo>
                    <a:pt x="107017" y="257682"/>
                  </a:lnTo>
                  <a:cubicBezTo>
                    <a:pt x="87483" y="277216"/>
                    <a:pt x="87483" y="309028"/>
                    <a:pt x="107017" y="328561"/>
                  </a:cubicBezTo>
                  <a:cubicBezTo>
                    <a:pt x="125992" y="347537"/>
                    <a:pt x="158921" y="347537"/>
                    <a:pt x="177896" y="328561"/>
                  </a:cubicBezTo>
                  <a:lnTo>
                    <a:pt x="330073" y="176571"/>
                  </a:lnTo>
                  <a:cubicBezTo>
                    <a:pt x="349607" y="157037"/>
                    <a:pt x="349607" y="125225"/>
                    <a:pt x="330073" y="105691"/>
                  </a:cubicBezTo>
                  <a:cubicBezTo>
                    <a:pt x="320585" y="96390"/>
                    <a:pt x="307935" y="90994"/>
                    <a:pt x="294540" y="9099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593592" y="336653"/>
              <a:ext cx="611031" cy="1363893"/>
            </a:xfrm>
            <a:custGeom>
              <a:avLst/>
              <a:gdLst>
                <a:gd name="connsiteX0" fmla="*/ 316306 w 611032"/>
                <a:gd name="connsiteY0" fmla="*/ 1363893 h 1363893"/>
                <a:gd name="connsiteX1" fmla="*/ 215475 w 611032"/>
                <a:gd name="connsiteY1" fmla="*/ 1322221 h 1363893"/>
                <a:gd name="connsiteX2" fmla="*/ 215475 w 611032"/>
                <a:gd name="connsiteY2" fmla="*/ 1120559 h 1363893"/>
                <a:gd name="connsiteX3" fmla="*/ 367652 w 611032"/>
                <a:gd name="connsiteY3" fmla="*/ 968569 h 1363893"/>
                <a:gd name="connsiteX4" fmla="*/ 569314 w 611032"/>
                <a:gd name="connsiteY4" fmla="*/ 968569 h 1363893"/>
                <a:gd name="connsiteX5" fmla="*/ 569314 w 611032"/>
                <a:gd name="connsiteY5" fmla="*/ 1170231 h 1363893"/>
                <a:gd name="connsiteX6" fmla="*/ 417323 w 611032"/>
                <a:gd name="connsiteY6" fmla="*/ 1322221 h 1363893"/>
                <a:gd name="connsiteX7" fmla="*/ 316306 w 611032"/>
                <a:gd name="connsiteY7" fmla="*/ 1363893 h 1363893"/>
                <a:gd name="connsiteX8" fmla="*/ 468483 w 611032"/>
                <a:gd name="connsiteY8" fmla="*/ 1019170 h 1363893"/>
                <a:gd name="connsiteX9" fmla="*/ 433136 w 611032"/>
                <a:gd name="connsiteY9" fmla="*/ 1033867 h 1363893"/>
                <a:gd name="connsiteX10" fmla="*/ 280960 w 611032"/>
                <a:gd name="connsiteY10" fmla="*/ 1185858 h 1363893"/>
                <a:gd name="connsiteX11" fmla="*/ 280960 w 611032"/>
                <a:gd name="connsiteY11" fmla="*/ 1256737 h 1363893"/>
                <a:gd name="connsiteX12" fmla="*/ 351839 w 611032"/>
                <a:gd name="connsiteY12" fmla="*/ 1256737 h 1363893"/>
                <a:gd name="connsiteX13" fmla="*/ 503830 w 611032"/>
                <a:gd name="connsiteY13" fmla="*/ 1104746 h 1363893"/>
                <a:gd name="connsiteX14" fmla="*/ 503830 w 611032"/>
                <a:gd name="connsiteY14" fmla="*/ 1033867 h 1363893"/>
                <a:gd name="connsiteX15" fmla="*/ 468483 w 611032"/>
                <a:gd name="connsiteY15" fmla="*/ 1019170 h 1363893"/>
                <a:gd name="connsiteX16" fmla="*/ 142549 w 611032"/>
                <a:gd name="connsiteY16" fmla="*/ 523200 h 1363893"/>
                <a:gd name="connsiteX17" fmla="*/ 41718 w 611032"/>
                <a:gd name="connsiteY17" fmla="*/ 481528 h 1363893"/>
                <a:gd name="connsiteX18" fmla="*/ 41718 w 611032"/>
                <a:gd name="connsiteY18" fmla="*/ 279866 h 1363893"/>
                <a:gd name="connsiteX19" fmla="*/ 326724 w 611032"/>
                <a:gd name="connsiteY19" fmla="*/ 12534 h 1363893"/>
                <a:gd name="connsiteX20" fmla="*/ 392023 w 611032"/>
                <a:gd name="connsiteY20" fmla="*/ 14580 h 1363893"/>
                <a:gd name="connsiteX21" fmla="*/ 389976 w 611032"/>
                <a:gd name="connsiteY21" fmla="*/ 80065 h 1363893"/>
                <a:gd name="connsiteX22" fmla="*/ 105901 w 611032"/>
                <a:gd name="connsiteY22" fmla="*/ 346095 h 1363893"/>
                <a:gd name="connsiteX23" fmla="*/ 107017 w 611032"/>
                <a:gd name="connsiteY23" fmla="*/ 415858 h 1363893"/>
                <a:gd name="connsiteX24" fmla="*/ 177896 w 611032"/>
                <a:gd name="connsiteY24" fmla="*/ 415858 h 1363893"/>
                <a:gd name="connsiteX25" fmla="*/ 348862 w 611032"/>
                <a:gd name="connsiteY25" fmla="*/ 268518 h 1363893"/>
                <a:gd name="connsiteX26" fmla="*/ 414161 w 611032"/>
                <a:gd name="connsiteY26" fmla="*/ 273355 h 1363893"/>
                <a:gd name="connsiteX27" fmla="*/ 409324 w 611032"/>
                <a:gd name="connsiteY27" fmla="*/ 338654 h 1363893"/>
                <a:gd name="connsiteX28" fmla="*/ 240776 w 611032"/>
                <a:gd name="connsiteY28" fmla="*/ 483761 h 1363893"/>
                <a:gd name="connsiteX29" fmla="*/ 142549 w 611032"/>
                <a:gd name="connsiteY29" fmla="*/ 523200 h 136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11032" h="1363893">
                  <a:moveTo>
                    <a:pt x="316306" y="1363893"/>
                  </a:moveTo>
                  <a:cubicBezTo>
                    <a:pt x="278169" y="1363893"/>
                    <a:pt x="242450" y="1349010"/>
                    <a:pt x="215475" y="1322221"/>
                  </a:cubicBezTo>
                  <a:cubicBezTo>
                    <a:pt x="159851" y="1266597"/>
                    <a:pt x="159851" y="1176184"/>
                    <a:pt x="215475" y="1120559"/>
                  </a:cubicBezTo>
                  <a:lnTo>
                    <a:pt x="367652" y="968569"/>
                  </a:lnTo>
                  <a:cubicBezTo>
                    <a:pt x="421416" y="914804"/>
                    <a:pt x="515364" y="914618"/>
                    <a:pt x="569314" y="968569"/>
                  </a:cubicBezTo>
                  <a:cubicBezTo>
                    <a:pt x="624939" y="1024193"/>
                    <a:pt x="624939" y="1114792"/>
                    <a:pt x="569314" y="1170231"/>
                  </a:cubicBezTo>
                  <a:lnTo>
                    <a:pt x="417323" y="1322221"/>
                  </a:lnTo>
                  <a:cubicBezTo>
                    <a:pt x="390348" y="1349197"/>
                    <a:pt x="354443" y="1363893"/>
                    <a:pt x="316306" y="1363893"/>
                  </a:cubicBezTo>
                  <a:close/>
                  <a:moveTo>
                    <a:pt x="468483" y="1019170"/>
                  </a:moveTo>
                  <a:cubicBezTo>
                    <a:pt x="455089" y="1019170"/>
                    <a:pt x="442624" y="1024379"/>
                    <a:pt x="433136" y="1033867"/>
                  </a:cubicBezTo>
                  <a:lnTo>
                    <a:pt x="280960" y="1185858"/>
                  </a:lnTo>
                  <a:cubicBezTo>
                    <a:pt x="261426" y="1205391"/>
                    <a:pt x="261426" y="1237203"/>
                    <a:pt x="280960" y="1256737"/>
                  </a:cubicBezTo>
                  <a:cubicBezTo>
                    <a:pt x="299935" y="1275713"/>
                    <a:pt x="332863" y="1275527"/>
                    <a:pt x="351839" y="1256737"/>
                  </a:cubicBezTo>
                  <a:lnTo>
                    <a:pt x="503830" y="1104746"/>
                  </a:lnTo>
                  <a:cubicBezTo>
                    <a:pt x="523363" y="1085213"/>
                    <a:pt x="523363" y="1053401"/>
                    <a:pt x="503830" y="1033867"/>
                  </a:cubicBezTo>
                  <a:cubicBezTo>
                    <a:pt x="494342" y="1024379"/>
                    <a:pt x="481878" y="1019170"/>
                    <a:pt x="468483" y="1019170"/>
                  </a:cubicBezTo>
                  <a:close/>
                  <a:moveTo>
                    <a:pt x="142549" y="523200"/>
                  </a:moveTo>
                  <a:cubicBezTo>
                    <a:pt x="104412" y="523200"/>
                    <a:pt x="68693" y="508318"/>
                    <a:pt x="41718" y="481528"/>
                  </a:cubicBezTo>
                  <a:cubicBezTo>
                    <a:pt x="-13906" y="425904"/>
                    <a:pt x="-13906" y="335491"/>
                    <a:pt x="41718" y="279866"/>
                  </a:cubicBezTo>
                  <a:lnTo>
                    <a:pt x="326724" y="12534"/>
                  </a:lnTo>
                  <a:cubicBezTo>
                    <a:pt x="345328" y="-4953"/>
                    <a:pt x="374535" y="-4023"/>
                    <a:pt x="392023" y="14580"/>
                  </a:cubicBezTo>
                  <a:cubicBezTo>
                    <a:pt x="409510" y="33184"/>
                    <a:pt x="408580" y="62577"/>
                    <a:pt x="389976" y="80065"/>
                  </a:cubicBezTo>
                  <a:lnTo>
                    <a:pt x="105901" y="346095"/>
                  </a:lnTo>
                  <a:cubicBezTo>
                    <a:pt x="87483" y="364512"/>
                    <a:pt x="87483" y="396324"/>
                    <a:pt x="107017" y="415858"/>
                  </a:cubicBezTo>
                  <a:cubicBezTo>
                    <a:pt x="125992" y="434834"/>
                    <a:pt x="158921" y="434834"/>
                    <a:pt x="177896" y="415858"/>
                  </a:cubicBezTo>
                  <a:lnTo>
                    <a:pt x="348862" y="268518"/>
                  </a:lnTo>
                  <a:cubicBezTo>
                    <a:pt x="368210" y="251961"/>
                    <a:pt x="397418" y="254008"/>
                    <a:pt x="414161" y="273355"/>
                  </a:cubicBezTo>
                  <a:cubicBezTo>
                    <a:pt x="430718" y="292703"/>
                    <a:pt x="428672" y="321910"/>
                    <a:pt x="409324" y="338654"/>
                  </a:cubicBezTo>
                  <a:lnTo>
                    <a:pt x="240776" y="483761"/>
                  </a:lnTo>
                  <a:cubicBezTo>
                    <a:pt x="216405" y="508318"/>
                    <a:pt x="180687" y="523200"/>
                    <a:pt x="142549" y="52320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" name="矩形 95"/>
          <p:cNvSpPr/>
          <p:nvPr/>
        </p:nvSpPr>
        <p:spPr>
          <a:xfrm>
            <a:off x="5839239" y="6042992"/>
            <a:ext cx="513522" cy="36000"/>
          </a:xfrm>
          <a:prstGeom prst="rect">
            <a:avLst/>
          </a:pr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接待态度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2007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RECEPTION OF ATTITUDE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40315" y="414539"/>
            <a:ext cx="47695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1534752" y="4439948"/>
            <a:ext cx="2947204" cy="909422"/>
            <a:chOff x="8904312" y="257512"/>
            <a:chExt cx="2947204" cy="909422"/>
          </a:xfrm>
        </p:grpSpPr>
        <p:sp>
          <p:nvSpPr>
            <p:cNvPr id="16" name="文本框 15"/>
            <p:cNvSpPr txBox="1"/>
            <p:nvPr/>
          </p:nvSpPr>
          <p:spPr>
            <a:xfrm>
              <a:off x="8904312" y="269716"/>
              <a:ext cx="591145" cy="591741"/>
            </a:xfrm>
            <a:custGeom>
              <a:avLst/>
              <a:gdLst/>
              <a:ahLst/>
              <a:cxnLst/>
              <a:rect l="l" t="t" r="r" b="b"/>
              <a:pathLst>
                <a:path w="591145" h="591741">
                  <a:moveTo>
                    <a:pt x="413742" y="0"/>
                  </a:moveTo>
                  <a:cubicBezTo>
                    <a:pt x="420687" y="16669"/>
                    <a:pt x="427533" y="35520"/>
                    <a:pt x="434280" y="56555"/>
                  </a:cubicBezTo>
                  <a:lnTo>
                    <a:pt x="572690" y="56555"/>
                  </a:lnTo>
                  <a:lnTo>
                    <a:pt x="572690" y="123230"/>
                  </a:lnTo>
                  <a:lnTo>
                    <a:pt x="482203" y="123230"/>
                  </a:lnTo>
                  <a:lnTo>
                    <a:pt x="537567" y="145256"/>
                  </a:lnTo>
                  <a:lnTo>
                    <a:pt x="500062" y="195262"/>
                  </a:lnTo>
                  <a:lnTo>
                    <a:pt x="591145" y="195262"/>
                  </a:lnTo>
                  <a:lnTo>
                    <a:pt x="591145" y="261938"/>
                  </a:lnTo>
                  <a:lnTo>
                    <a:pt x="322064" y="261938"/>
                  </a:lnTo>
                  <a:lnTo>
                    <a:pt x="386358" y="280392"/>
                  </a:lnTo>
                  <a:lnTo>
                    <a:pt x="369689" y="310158"/>
                  </a:lnTo>
                  <a:lnTo>
                    <a:pt x="585192" y="310158"/>
                  </a:lnTo>
                  <a:lnTo>
                    <a:pt x="585192" y="376833"/>
                  </a:lnTo>
                  <a:lnTo>
                    <a:pt x="525363" y="376833"/>
                  </a:lnTo>
                  <a:cubicBezTo>
                    <a:pt x="512465" y="412750"/>
                    <a:pt x="493117" y="444500"/>
                    <a:pt x="467320" y="472083"/>
                  </a:cubicBezTo>
                  <a:lnTo>
                    <a:pt x="582811" y="519708"/>
                  </a:lnTo>
                  <a:lnTo>
                    <a:pt x="542925" y="589955"/>
                  </a:lnTo>
                  <a:cubicBezTo>
                    <a:pt x="493514" y="564555"/>
                    <a:pt x="447774" y="541933"/>
                    <a:pt x="405705" y="522089"/>
                  </a:cubicBezTo>
                  <a:cubicBezTo>
                    <a:pt x="353318" y="555228"/>
                    <a:pt x="286147" y="578445"/>
                    <a:pt x="204192" y="591741"/>
                  </a:cubicBezTo>
                  <a:cubicBezTo>
                    <a:pt x="193873" y="569516"/>
                    <a:pt x="181372" y="545902"/>
                    <a:pt x="166687" y="520898"/>
                  </a:cubicBezTo>
                  <a:cubicBezTo>
                    <a:pt x="227806" y="513755"/>
                    <a:pt x="279201" y="501352"/>
                    <a:pt x="320873" y="483691"/>
                  </a:cubicBezTo>
                  <a:cubicBezTo>
                    <a:pt x="280392" y="466229"/>
                    <a:pt x="244475" y="452239"/>
                    <a:pt x="213122" y="441722"/>
                  </a:cubicBezTo>
                  <a:cubicBezTo>
                    <a:pt x="226417" y="420688"/>
                    <a:pt x="238819" y="399058"/>
                    <a:pt x="250329" y="376833"/>
                  </a:cubicBezTo>
                  <a:lnTo>
                    <a:pt x="188714" y="376833"/>
                  </a:lnTo>
                  <a:lnTo>
                    <a:pt x="188714" y="354509"/>
                  </a:lnTo>
                  <a:cubicBezTo>
                    <a:pt x="175022" y="356493"/>
                    <a:pt x="160734" y="358874"/>
                    <a:pt x="145851" y="361652"/>
                  </a:cubicBezTo>
                  <a:lnTo>
                    <a:pt x="145851" y="509588"/>
                  </a:lnTo>
                  <a:cubicBezTo>
                    <a:pt x="145851" y="532606"/>
                    <a:pt x="140841" y="550366"/>
                    <a:pt x="130820" y="562868"/>
                  </a:cubicBezTo>
                  <a:cubicBezTo>
                    <a:pt x="120799" y="575370"/>
                    <a:pt x="106015" y="582464"/>
                    <a:pt x="86469" y="584150"/>
                  </a:cubicBezTo>
                  <a:cubicBezTo>
                    <a:pt x="66923" y="585837"/>
                    <a:pt x="44053" y="586978"/>
                    <a:pt x="17859" y="587573"/>
                  </a:cubicBezTo>
                  <a:cubicBezTo>
                    <a:pt x="14287" y="561777"/>
                    <a:pt x="8334" y="535583"/>
                    <a:pt x="0" y="508992"/>
                  </a:cubicBezTo>
                  <a:cubicBezTo>
                    <a:pt x="14684" y="509786"/>
                    <a:pt x="27682" y="510183"/>
                    <a:pt x="38993" y="510183"/>
                  </a:cubicBezTo>
                  <a:cubicBezTo>
                    <a:pt x="51097" y="510183"/>
                    <a:pt x="59035" y="508198"/>
                    <a:pt x="62805" y="504230"/>
                  </a:cubicBezTo>
                  <a:cubicBezTo>
                    <a:pt x="66576" y="500261"/>
                    <a:pt x="68461" y="492919"/>
                    <a:pt x="68461" y="482203"/>
                  </a:cubicBezTo>
                  <a:lnTo>
                    <a:pt x="68461" y="376237"/>
                  </a:lnTo>
                  <a:lnTo>
                    <a:pt x="9525" y="388739"/>
                  </a:lnTo>
                  <a:lnTo>
                    <a:pt x="0" y="303609"/>
                  </a:lnTo>
                  <a:cubicBezTo>
                    <a:pt x="19050" y="301427"/>
                    <a:pt x="41870" y="298450"/>
                    <a:pt x="68461" y="294680"/>
                  </a:cubicBezTo>
                  <a:lnTo>
                    <a:pt x="68461" y="191095"/>
                  </a:lnTo>
                  <a:lnTo>
                    <a:pt x="9525" y="191095"/>
                  </a:lnTo>
                  <a:lnTo>
                    <a:pt x="9525" y="114895"/>
                  </a:lnTo>
                  <a:lnTo>
                    <a:pt x="68461" y="114895"/>
                  </a:lnTo>
                  <a:lnTo>
                    <a:pt x="68461" y="4762"/>
                  </a:lnTo>
                  <a:lnTo>
                    <a:pt x="145851" y="4762"/>
                  </a:lnTo>
                  <a:lnTo>
                    <a:pt x="145851" y="114895"/>
                  </a:lnTo>
                  <a:lnTo>
                    <a:pt x="196453" y="114895"/>
                  </a:lnTo>
                  <a:lnTo>
                    <a:pt x="196453" y="191095"/>
                  </a:lnTo>
                  <a:lnTo>
                    <a:pt x="145851" y="191095"/>
                  </a:lnTo>
                  <a:lnTo>
                    <a:pt x="145851" y="282773"/>
                  </a:lnTo>
                  <a:lnTo>
                    <a:pt x="192881" y="275034"/>
                  </a:lnTo>
                  <a:cubicBezTo>
                    <a:pt x="192286" y="287734"/>
                    <a:pt x="191988" y="299442"/>
                    <a:pt x="191988" y="310158"/>
                  </a:cubicBezTo>
                  <a:lnTo>
                    <a:pt x="282178" y="310158"/>
                  </a:lnTo>
                  <a:cubicBezTo>
                    <a:pt x="288925" y="294481"/>
                    <a:pt x="295374" y="278408"/>
                    <a:pt x="301526" y="261938"/>
                  </a:cubicBezTo>
                  <a:lnTo>
                    <a:pt x="189309" y="261938"/>
                  </a:lnTo>
                  <a:lnTo>
                    <a:pt x="189309" y="195262"/>
                  </a:lnTo>
                  <a:lnTo>
                    <a:pt x="273843" y="195262"/>
                  </a:lnTo>
                  <a:cubicBezTo>
                    <a:pt x="262136" y="174625"/>
                    <a:pt x="252015" y="157956"/>
                    <a:pt x="243483" y="145256"/>
                  </a:cubicBezTo>
                  <a:lnTo>
                    <a:pt x="292893" y="123230"/>
                  </a:lnTo>
                  <a:lnTo>
                    <a:pt x="210145" y="123230"/>
                  </a:lnTo>
                  <a:lnTo>
                    <a:pt x="210145" y="56555"/>
                  </a:lnTo>
                  <a:lnTo>
                    <a:pt x="342304" y="56555"/>
                  </a:lnTo>
                  <a:cubicBezTo>
                    <a:pt x="336550" y="41870"/>
                    <a:pt x="330597" y="27980"/>
                    <a:pt x="324445" y="14883"/>
                  </a:cubicBezTo>
                  <a:lnTo>
                    <a:pt x="413742" y="0"/>
                  </a:lnTo>
                  <a:close/>
                  <a:moveTo>
                    <a:pt x="326826" y="123230"/>
                  </a:moveTo>
                  <a:cubicBezTo>
                    <a:pt x="338137" y="138509"/>
                    <a:pt x="351036" y="157162"/>
                    <a:pt x="365522" y="179189"/>
                  </a:cubicBezTo>
                  <a:lnTo>
                    <a:pt x="328315" y="195262"/>
                  </a:lnTo>
                  <a:lnTo>
                    <a:pt x="409277" y="195262"/>
                  </a:lnTo>
                  <a:cubicBezTo>
                    <a:pt x="428922" y="164902"/>
                    <a:pt x="443508" y="140891"/>
                    <a:pt x="453033" y="123230"/>
                  </a:cubicBezTo>
                  <a:lnTo>
                    <a:pt x="326826" y="123230"/>
                  </a:lnTo>
                  <a:close/>
                  <a:moveTo>
                    <a:pt x="332184" y="376833"/>
                  </a:moveTo>
                  <a:lnTo>
                    <a:pt x="312539" y="411361"/>
                  </a:lnTo>
                  <a:lnTo>
                    <a:pt x="391120" y="441722"/>
                  </a:lnTo>
                  <a:cubicBezTo>
                    <a:pt x="412948" y="423069"/>
                    <a:pt x="429121" y="401439"/>
                    <a:pt x="439638" y="376833"/>
                  </a:cubicBezTo>
                  <a:lnTo>
                    <a:pt x="332184" y="376833"/>
                  </a:lnTo>
                  <a:close/>
                </a:path>
              </a:pathLst>
            </a:custGeom>
            <a:solidFill>
              <a:prstClr val="black">
                <a:lumMod val="75000"/>
                <a:lumOff val="25000"/>
              </a:prst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701686" y="269121"/>
              <a:ext cx="176807" cy="216098"/>
            </a:xfrm>
            <a:custGeom>
              <a:avLst/>
              <a:gdLst/>
              <a:ahLst/>
              <a:cxnLst/>
              <a:rect l="l" t="t" r="r" b="b"/>
              <a:pathLst>
                <a:path w="176807" h="216098">
                  <a:moveTo>
                    <a:pt x="107751" y="0"/>
                  </a:moveTo>
                  <a:lnTo>
                    <a:pt x="176807" y="51197"/>
                  </a:lnTo>
                  <a:cubicBezTo>
                    <a:pt x="135532" y="106362"/>
                    <a:pt x="87510" y="161329"/>
                    <a:pt x="32742" y="216098"/>
                  </a:cubicBezTo>
                  <a:cubicBezTo>
                    <a:pt x="22423" y="182761"/>
                    <a:pt x="11509" y="152797"/>
                    <a:pt x="0" y="126206"/>
                  </a:cubicBezTo>
                  <a:cubicBezTo>
                    <a:pt x="40878" y="88503"/>
                    <a:pt x="76795" y="46434"/>
                    <a:pt x="107751" y="0"/>
                  </a:cubicBez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686802" y="276265"/>
              <a:ext cx="589954" cy="585192"/>
            </a:xfrm>
            <a:custGeom>
              <a:avLst/>
              <a:gdLst/>
              <a:ahLst/>
              <a:cxnLst/>
              <a:rect l="l" t="t" r="r" b="b"/>
              <a:pathLst>
                <a:path w="589954" h="585192">
                  <a:moveTo>
                    <a:pt x="343495" y="0"/>
                  </a:moveTo>
                  <a:lnTo>
                    <a:pt x="429220" y="0"/>
                  </a:lnTo>
                  <a:lnTo>
                    <a:pt x="429220" y="61912"/>
                  </a:lnTo>
                  <a:lnTo>
                    <a:pt x="564951" y="61912"/>
                  </a:lnTo>
                  <a:lnTo>
                    <a:pt x="564951" y="136326"/>
                  </a:lnTo>
                  <a:lnTo>
                    <a:pt x="429220" y="136326"/>
                  </a:lnTo>
                  <a:lnTo>
                    <a:pt x="429220" y="184546"/>
                  </a:lnTo>
                  <a:lnTo>
                    <a:pt x="589954" y="184546"/>
                  </a:lnTo>
                  <a:lnTo>
                    <a:pt x="589954" y="258961"/>
                  </a:lnTo>
                  <a:lnTo>
                    <a:pt x="187523" y="258961"/>
                  </a:lnTo>
                  <a:lnTo>
                    <a:pt x="187523" y="233957"/>
                  </a:lnTo>
                  <a:cubicBezTo>
                    <a:pt x="174228" y="254000"/>
                    <a:pt x="160536" y="273248"/>
                    <a:pt x="146447" y="291703"/>
                  </a:cubicBezTo>
                  <a:lnTo>
                    <a:pt x="146447" y="585192"/>
                  </a:lnTo>
                  <a:lnTo>
                    <a:pt x="69651" y="585192"/>
                  </a:lnTo>
                  <a:lnTo>
                    <a:pt x="69651" y="381000"/>
                  </a:lnTo>
                  <a:cubicBezTo>
                    <a:pt x="54768" y="396478"/>
                    <a:pt x="39489" y="411162"/>
                    <a:pt x="23812" y="425053"/>
                  </a:cubicBezTo>
                  <a:cubicBezTo>
                    <a:pt x="16272" y="392906"/>
                    <a:pt x="8334" y="362346"/>
                    <a:pt x="0" y="333375"/>
                  </a:cubicBezTo>
                  <a:cubicBezTo>
                    <a:pt x="42862" y="293290"/>
                    <a:pt x="88701" y="237331"/>
                    <a:pt x="137517" y="165496"/>
                  </a:cubicBezTo>
                  <a:lnTo>
                    <a:pt x="187523" y="211931"/>
                  </a:lnTo>
                  <a:lnTo>
                    <a:pt x="187523" y="184546"/>
                  </a:lnTo>
                  <a:lnTo>
                    <a:pt x="343495" y="184546"/>
                  </a:lnTo>
                  <a:lnTo>
                    <a:pt x="343495" y="136326"/>
                  </a:lnTo>
                  <a:lnTo>
                    <a:pt x="216693" y="136326"/>
                  </a:lnTo>
                  <a:lnTo>
                    <a:pt x="216693" y="61912"/>
                  </a:lnTo>
                  <a:lnTo>
                    <a:pt x="343495" y="61912"/>
                  </a:lnTo>
                  <a:lnTo>
                    <a:pt x="343495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874326" y="548322"/>
              <a:ext cx="401241" cy="310754"/>
            </a:xfrm>
            <a:custGeom>
              <a:avLst/>
              <a:gdLst/>
              <a:ahLst/>
              <a:cxnLst/>
              <a:rect l="l" t="t" r="r" b="b"/>
              <a:pathLst>
                <a:path w="401241" h="310754">
                  <a:moveTo>
                    <a:pt x="247650" y="0"/>
                  </a:moveTo>
                  <a:lnTo>
                    <a:pt x="327422" y="0"/>
                  </a:lnTo>
                  <a:lnTo>
                    <a:pt x="327422" y="42268"/>
                  </a:lnTo>
                  <a:lnTo>
                    <a:pt x="401241" y="42268"/>
                  </a:lnTo>
                  <a:lnTo>
                    <a:pt x="401241" y="114896"/>
                  </a:lnTo>
                  <a:lnTo>
                    <a:pt x="327422" y="114896"/>
                  </a:lnTo>
                  <a:lnTo>
                    <a:pt x="327422" y="224433"/>
                  </a:lnTo>
                  <a:cubicBezTo>
                    <a:pt x="327422" y="248246"/>
                    <a:pt x="323056" y="266303"/>
                    <a:pt x="314325" y="278607"/>
                  </a:cubicBezTo>
                  <a:cubicBezTo>
                    <a:pt x="305594" y="290910"/>
                    <a:pt x="293539" y="299343"/>
                    <a:pt x="278160" y="303907"/>
                  </a:cubicBezTo>
                  <a:cubicBezTo>
                    <a:pt x="262781" y="308471"/>
                    <a:pt x="219274" y="310754"/>
                    <a:pt x="147638" y="310754"/>
                  </a:cubicBezTo>
                  <a:cubicBezTo>
                    <a:pt x="141685" y="281385"/>
                    <a:pt x="135533" y="255786"/>
                    <a:pt x="129183" y="233958"/>
                  </a:cubicBezTo>
                  <a:cubicBezTo>
                    <a:pt x="155972" y="235546"/>
                    <a:pt x="180876" y="236339"/>
                    <a:pt x="203895" y="236339"/>
                  </a:cubicBezTo>
                  <a:cubicBezTo>
                    <a:pt x="216793" y="236339"/>
                    <a:pt x="225723" y="235595"/>
                    <a:pt x="230684" y="234107"/>
                  </a:cubicBezTo>
                  <a:cubicBezTo>
                    <a:pt x="235645" y="232619"/>
                    <a:pt x="239713" y="229096"/>
                    <a:pt x="242888" y="223540"/>
                  </a:cubicBezTo>
                  <a:cubicBezTo>
                    <a:pt x="246063" y="217984"/>
                    <a:pt x="247650" y="210543"/>
                    <a:pt x="247650" y="201216"/>
                  </a:cubicBezTo>
                  <a:lnTo>
                    <a:pt x="247650" y="114896"/>
                  </a:lnTo>
                  <a:lnTo>
                    <a:pt x="108942" y="114896"/>
                  </a:lnTo>
                  <a:cubicBezTo>
                    <a:pt x="126603" y="132557"/>
                    <a:pt x="147836" y="154782"/>
                    <a:pt x="172641" y="181571"/>
                  </a:cubicBezTo>
                  <a:lnTo>
                    <a:pt x="107156" y="232172"/>
                  </a:lnTo>
                  <a:cubicBezTo>
                    <a:pt x="83741" y="200025"/>
                    <a:pt x="61119" y="172641"/>
                    <a:pt x="39291" y="150019"/>
                  </a:cubicBezTo>
                  <a:lnTo>
                    <a:pt x="84237" y="114896"/>
                  </a:lnTo>
                  <a:lnTo>
                    <a:pt x="0" y="114896"/>
                  </a:lnTo>
                  <a:lnTo>
                    <a:pt x="0" y="42268"/>
                  </a:lnTo>
                  <a:lnTo>
                    <a:pt x="247650" y="42268"/>
                  </a:lnTo>
                  <a:lnTo>
                    <a:pt x="247650" y="0"/>
                  </a:lnTo>
                  <a:close/>
                </a:path>
              </a:pathLst>
            </a:custGeom>
            <a:solidFill>
              <a:prstClr val="black">
                <a:lumMod val="75000"/>
                <a:lumOff val="25000"/>
              </a:prst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463091" y="269121"/>
              <a:ext cx="592932" cy="345876"/>
            </a:xfrm>
            <a:custGeom>
              <a:avLst/>
              <a:gdLst/>
              <a:ahLst/>
              <a:cxnLst/>
              <a:rect l="l" t="t" r="r" b="b"/>
              <a:pathLst>
                <a:path w="592932" h="345876">
                  <a:moveTo>
                    <a:pt x="248841" y="0"/>
                  </a:moveTo>
                  <a:lnTo>
                    <a:pt x="336947" y="0"/>
                  </a:lnTo>
                  <a:cubicBezTo>
                    <a:pt x="336154" y="24606"/>
                    <a:pt x="334864" y="47030"/>
                    <a:pt x="333078" y="67270"/>
                  </a:cubicBezTo>
                  <a:lnTo>
                    <a:pt x="572691" y="67270"/>
                  </a:lnTo>
                  <a:lnTo>
                    <a:pt x="572691" y="138708"/>
                  </a:lnTo>
                  <a:lnTo>
                    <a:pt x="370880" y="138708"/>
                  </a:lnTo>
                  <a:cubicBezTo>
                    <a:pt x="422077" y="194469"/>
                    <a:pt x="496094" y="231775"/>
                    <a:pt x="592932" y="250626"/>
                  </a:cubicBezTo>
                  <a:cubicBezTo>
                    <a:pt x="577057" y="280789"/>
                    <a:pt x="562968" y="309959"/>
                    <a:pt x="550665" y="338137"/>
                  </a:cubicBezTo>
                  <a:cubicBezTo>
                    <a:pt x="442119" y="305197"/>
                    <a:pt x="357585" y="244376"/>
                    <a:pt x="297061" y="155674"/>
                  </a:cubicBezTo>
                  <a:cubicBezTo>
                    <a:pt x="252214" y="242590"/>
                    <a:pt x="169069" y="305991"/>
                    <a:pt x="47625" y="345876"/>
                  </a:cubicBezTo>
                  <a:cubicBezTo>
                    <a:pt x="32941" y="314523"/>
                    <a:pt x="17066" y="285551"/>
                    <a:pt x="0" y="258961"/>
                  </a:cubicBezTo>
                  <a:cubicBezTo>
                    <a:pt x="113110" y="232767"/>
                    <a:pt x="185540" y="192683"/>
                    <a:pt x="217290" y="138708"/>
                  </a:cubicBezTo>
                  <a:lnTo>
                    <a:pt x="20241" y="138708"/>
                  </a:lnTo>
                  <a:lnTo>
                    <a:pt x="20241" y="67270"/>
                  </a:lnTo>
                  <a:lnTo>
                    <a:pt x="244674" y="67270"/>
                  </a:lnTo>
                  <a:cubicBezTo>
                    <a:pt x="248643" y="46633"/>
                    <a:pt x="250032" y="24209"/>
                    <a:pt x="248841" y="0"/>
                  </a:cubicBezTo>
                  <a:close/>
                </a:path>
              </a:pathLst>
            </a:custGeom>
            <a:solidFill>
              <a:prstClr val="black">
                <a:lumMod val="75000"/>
                <a:lumOff val="25000"/>
              </a:prst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683953" y="489387"/>
              <a:ext cx="147043" cy="117871"/>
            </a:xfrm>
            <a:custGeom>
              <a:avLst/>
              <a:gdLst/>
              <a:ahLst/>
              <a:cxnLst/>
              <a:rect l="l" t="t" r="r" b="b"/>
              <a:pathLst>
                <a:path w="147043" h="117871">
                  <a:moveTo>
                    <a:pt x="48816" y="0"/>
                  </a:moveTo>
                  <a:cubicBezTo>
                    <a:pt x="76597" y="17065"/>
                    <a:pt x="109339" y="38496"/>
                    <a:pt x="147043" y="64293"/>
                  </a:cubicBezTo>
                  <a:lnTo>
                    <a:pt x="93464" y="117871"/>
                  </a:lnTo>
                  <a:cubicBezTo>
                    <a:pt x="60127" y="90090"/>
                    <a:pt x="28972" y="66476"/>
                    <a:pt x="0" y="47029"/>
                  </a:cubicBezTo>
                  <a:lnTo>
                    <a:pt x="48816" y="0"/>
                  </a:lnTo>
                  <a:close/>
                </a:path>
              </a:pathLst>
            </a:custGeom>
            <a:solidFill>
              <a:prstClr val="black">
                <a:lumMod val="75000"/>
                <a:lumOff val="25000"/>
              </a:prst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693477" y="592376"/>
              <a:ext cx="157758" cy="130968"/>
            </a:xfrm>
            <a:custGeom>
              <a:avLst/>
              <a:gdLst/>
              <a:ahLst/>
              <a:cxnLst/>
              <a:rect l="l" t="t" r="r" b="b"/>
              <a:pathLst>
                <a:path w="157758" h="130968">
                  <a:moveTo>
                    <a:pt x="44649" y="0"/>
                  </a:moveTo>
                  <a:cubicBezTo>
                    <a:pt x="85527" y="24209"/>
                    <a:pt x="123230" y="48815"/>
                    <a:pt x="157758" y="73818"/>
                  </a:cubicBezTo>
                  <a:lnTo>
                    <a:pt x="108347" y="130968"/>
                  </a:lnTo>
                  <a:cubicBezTo>
                    <a:pt x="75010" y="103584"/>
                    <a:pt x="38894" y="77986"/>
                    <a:pt x="0" y="54173"/>
                  </a:cubicBezTo>
                  <a:lnTo>
                    <a:pt x="44649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909577" y="614402"/>
              <a:ext cx="148233" cy="175022"/>
            </a:xfrm>
            <a:custGeom>
              <a:avLst/>
              <a:gdLst/>
              <a:ahLst/>
              <a:cxnLst/>
              <a:rect l="l" t="t" r="r" b="b"/>
              <a:pathLst>
                <a:path w="148233" h="175022">
                  <a:moveTo>
                    <a:pt x="68461" y="0"/>
                  </a:moveTo>
                  <a:cubicBezTo>
                    <a:pt x="98623" y="45244"/>
                    <a:pt x="125214" y="90686"/>
                    <a:pt x="148233" y="136327"/>
                  </a:cubicBezTo>
                  <a:lnTo>
                    <a:pt x="77390" y="175022"/>
                  </a:lnTo>
                  <a:cubicBezTo>
                    <a:pt x="55562" y="128588"/>
                    <a:pt x="29765" y="81558"/>
                    <a:pt x="0" y="33933"/>
                  </a:cubicBezTo>
                  <a:lnTo>
                    <a:pt x="68461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03586" y="635238"/>
              <a:ext cx="347663" cy="212527"/>
            </a:xfrm>
            <a:custGeom>
              <a:avLst/>
              <a:gdLst/>
              <a:ahLst/>
              <a:cxnLst/>
              <a:rect l="l" t="t" r="r" b="b"/>
              <a:pathLst>
                <a:path w="347663" h="212527">
                  <a:moveTo>
                    <a:pt x="0" y="0"/>
                  </a:moveTo>
                  <a:lnTo>
                    <a:pt x="78581" y="0"/>
                  </a:lnTo>
                  <a:lnTo>
                    <a:pt x="78581" y="104775"/>
                  </a:lnTo>
                  <a:cubicBezTo>
                    <a:pt x="78581" y="128985"/>
                    <a:pt x="90885" y="141089"/>
                    <a:pt x="115491" y="141089"/>
                  </a:cubicBezTo>
                  <a:lnTo>
                    <a:pt x="204788" y="141089"/>
                  </a:lnTo>
                  <a:cubicBezTo>
                    <a:pt x="224235" y="141089"/>
                    <a:pt x="238026" y="136823"/>
                    <a:pt x="246162" y="128290"/>
                  </a:cubicBezTo>
                  <a:cubicBezTo>
                    <a:pt x="254298" y="119757"/>
                    <a:pt x="260747" y="96639"/>
                    <a:pt x="265510" y="58936"/>
                  </a:cubicBezTo>
                  <a:cubicBezTo>
                    <a:pt x="294878" y="73224"/>
                    <a:pt x="322263" y="85130"/>
                    <a:pt x="347663" y="94655"/>
                  </a:cubicBezTo>
                  <a:cubicBezTo>
                    <a:pt x="335558" y="143867"/>
                    <a:pt x="320675" y="175816"/>
                    <a:pt x="303014" y="190500"/>
                  </a:cubicBezTo>
                  <a:cubicBezTo>
                    <a:pt x="285353" y="205185"/>
                    <a:pt x="258961" y="212527"/>
                    <a:pt x="223838" y="212527"/>
                  </a:cubicBezTo>
                  <a:lnTo>
                    <a:pt x="89297" y="212527"/>
                  </a:lnTo>
                  <a:cubicBezTo>
                    <a:pt x="29766" y="212527"/>
                    <a:pt x="0" y="183158"/>
                    <a:pt x="0" y="1244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462497" y="637619"/>
              <a:ext cx="129183" cy="173236"/>
            </a:xfrm>
            <a:custGeom>
              <a:avLst/>
              <a:gdLst/>
              <a:ahLst/>
              <a:cxnLst/>
              <a:rect l="l" t="t" r="r" b="b"/>
              <a:pathLst>
                <a:path w="129183" h="173236">
                  <a:moveTo>
                    <a:pt x="55364" y="0"/>
                  </a:moveTo>
                  <a:lnTo>
                    <a:pt x="129183" y="25003"/>
                  </a:lnTo>
                  <a:cubicBezTo>
                    <a:pt x="108942" y="85329"/>
                    <a:pt x="90686" y="134739"/>
                    <a:pt x="74414" y="173236"/>
                  </a:cubicBezTo>
                  <a:lnTo>
                    <a:pt x="0" y="144661"/>
                  </a:lnTo>
                  <a:cubicBezTo>
                    <a:pt x="21035" y="99418"/>
                    <a:pt x="39489" y="51197"/>
                    <a:pt x="55364" y="0"/>
                  </a:cubicBezTo>
                  <a:close/>
                </a:path>
              </a:pathLst>
            </a:custGeom>
            <a:solidFill>
              <a:srgbClr val="F2564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252632" y="257512"/>
              <a:ext cx="594122" cy="594717"/>
            </a:xfrm>
            <a:custGeom>
              <a:avLst/>
              <a:gdLst/>
              <a:ahLst/>
              <a:cxnLst/>
              <a:rect l="l" t="t" r="r" b="b"/>
              <a:pathLst>
                <a:path w="594122" h="594717">
                  <a:moveTo>
                    <a:pt x="366713" y="0"/>
                  </a:moveTo>
                  <a:cubicBezTo>
                    <a:pt x="373856" y="18256"/>
                    <a:pt x="381000" y="36909"/>
                    <a:pt x="388144" y="55959"/>
                  </a:cubicBezTo>
                  <a:lnTo>
                    <a:pt x="594122" y="55959"/>
                  </a:lnTo>
                  <a:lnTo>
                    <a:pt x="594122" y="122634"/>
                  </a:lnTo>
                  <a:lnTo>
                    <a:pt x="124420" y="122634"/>
                  </a:lnTo>
                  <a:lnTo>
                    <a:pt x="124420" y="274439"/>
                  </a:lnTo>
                  <a:cubicBezTo>
                    <a:pt x="125214" y="423267"/>
                    <a:pt x="105370" y="530026"/>
                    <a:pt x="64889" y="594717"/>
                  </a:cubicBezTo>
                  <a:cubicBezTo>
                    <a:pt x="43061" y="573683"/>
                    <a:pt x="21431" y="555029"/>
                    <a:pt x="0" y="538758"/>
                  </a:cubicBezTo>
                  <a:cubicBezTo>
                    <a:pt x="33734" y="475654"/>
                    <a:pt x="49808" y="383976"/>
                    <a:pt x="48220" y="263723"/>
                  </a:cubicBezTo>
                  <a:lnTo>
                    <a:pt x="48220" y="55959"/>
                  </a:lnTo>
                  <a:lnTo>
                    <a:pt x="285155" y="55959"/>
                  </a:lnTo>
                  <a:cubicBezTo>
                    <a:pt x="280789" y="44450"/>
                    <a:pt x="275034" y="30559"/>
                    <a:pt x="267891" y="14287"/>
                  </a:cubicBezTo>
                  <a:lnTo>
                    <a:pt x="366713" y="0"/>
                  </a:lnTo>
                  <a:close/>
                </a:path>
              </a:pathLst>
            </a:custGeom>
            <a:solidFill>
              <a:prstClr val="black">
                <a:lumMod val="75000"/>
                <a:lumOff val="25000"/>
              </a:prst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1390150" y="392052"/>
              <a:ext cx="445889" cy="186333"/>
            </a:xfrm>
            <a:custGeom>
              <a:avLst/>
              <a:gdLst/>
              <a:ahLst/>
              <a:cxnLst/>
              <a:rect l="l" t="t" r="r" b="b"/>
              <a:pathLst>
                <a:path w="445889" h="186333">
                  <a:moveTo>
                    <a:pt x="64889" y="0"/>
                  </a:moveTo>
                  <a:lnTo>
                    <a:pt x="141089" y="0"/>
                  </a:lnTo>
                  <a:lnTo>
                    <a:pt x="141089" y="25004"/>
                  </a:lnTo>
                  <a:lnTo>
                    <a:pt x="288727" y="25004"/>
                  </a:lnTo>
                  <a:lnTo>
                    <a:pt x="288727" y="0"/>
                  </a:lnTo>
                  <a:lnTo>
                    <a:pt x="364927" y="0"/>
                  </a:lnTo>
                  <a:lnTo>
                    <a:pt x="364927" y="25004"/>
                  </a:lnTo>
                  <a:lnTo>
                    <a:pt x="445889" y="25004"/>
                  </a:lnTo>
                  <a:lnTo>
                    <a:pt x="445889" y="89297"/>
                  </a:lnTo>
                  <a:lnTo>
                    <a:pt x="364927" y="89297"/>
                  </a:lnTo>
                  <a:lnTo>
                    <a:pt x="364927" y="186333"/>
                  </a:lnTo>
                  <a:lnTo>
                    <a:pt x="64889" y="186333"/>
                  </a:lnTo>
                  <a:lnTo>
                    <a:pt x="64889" y="89297"/>
                  </a:lnTo>
                  <a:lnTo>
                    <a:pt x="0" y="89297"/>
                  </a:lnTo>
                  <a:lnTo>
                    <a:pt x="0" y="25004"/>
                  </a:lnTo>
                  <a:lnTo>
                    <a:pt x="64889" y="25004"/>
                  </a:lnTo>
                  <a:lnTo>
                    <a:pt x="64889" y="0"/>
                  </a:lnTo>
                  <a:close/>
                  <a:moveTo>
                    <a:pt x="141089" y="89297"/>
                  </a:moveTo>
                  <a:lnTo>
                    <a:pt x="141089" y="125611"/>
                  </a:lnTo>
                  <a:lnTo>
                    <a:pt x="288727" y="125611"/>
                  </a:lnTo>
                  <a:lnTo>
                    <a:pt x="288727" y="89297"/>
                  </a:lnTo>
                  <a:lnTo>
                    <a:pt x="141089" y="89297"/>
                  </a:lnTo>
                  <a:close/>
                </a:path>
              </a:pathLst>
            </a:custGeom>
            <a:solidFill>
              <a:prstClr val="black">
                <a:lumMod val="75000"/>
                <a:lumOff val="25000"/>
              </a:prst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1354430" y="606365"/>
              <a:ext cx="497086" cy="244673"/>
            </a:xfrm>
            <a:custGeom>
              <a:avLst/>
              <a:gdLst/>
              <a:ahLst/>
              <a:cxnLst/>
              <a:rect l="l" t="t" r="r" b="b"/>
              <a:pathLst>
                <a:path w="497086" h="244673">
                  <a:moveTo>
                    <a:pt x="42863" y="0"/>
                  </a:moveTo>
                  <a:lnTo>
                    <a:pt x="435174" y="0"/>
                  </a:lnTo>
                  <a:lnTo>
                    <a:pt x="435174" y="64294"/>
                  </a:lnTo>
                  <a:cubicBezTo>
                    <a:pt x="403424" y="100806"/>
                    <a:pt x="371674" y="130175"/>
                    <a:pt x="339924" y="152400"/>
                  </a:cubicBezTo>
                  <a:cubicBezTo>
                    <a:pt x="383580" y="160734"/>
                    <a:pt x="435968" y="165894"/>
                    <a:pt x="497086" y="167878"/>
                  </a:cubicBezTo>
                  <a:cubicBezTo>
                    <a:pt x="485180" y="190897"/>
                    <a:pt x="473472" y="214908"/>
                    <a:pt x="461963" y="239911"/>
                  </a:cubicBezTo>
                  <a:cubicBezTo>
                    <a:pt x="374254" y="229195"/>
                    <a:pt x="303808" y="214312"/>
                    <a:pt x="250627" y="195262"/>
                  </a:cubicBezTo>
                  <a:cubicBezTo>
                    <a:pt x="193874" y="214312"/>
                    <a:pt x="123230" y="230783"/>
                    <a:pt x="38696" y="244673"/>
                  </a:cubicBezTo>
                  <a:cubicBezTo>
                    <a:pt x="28774" y="222448"/>
                    <a:pt x="15875" y="200422"/>
                    <a:pt x="0" y="178594"/>
                  </a:cubicBezTo>
                  <a:cubicBezTo>
                    <a:pt x="64294" y="175419"/>
                    <a:pt x="121444" y="167283"/>
                    <a:pt x="171450" y="154186"/>
                  </a:cubicBezTo>
                  <a:cubicBezTo>
                    <a:pt x="138510" y="130373"/>
                    <a:pt x="108347" y="100409"/>
                    <a:pt x="80963" y="64294"/>
                  </a:cubicBezTo>
                  <a:lnTo>
                    <a:pt x="42863" y="64294"/>
                  </a:lnTo>
                  <a:lnTo>
                    <a:pt x="42863" y="0"/>
                  </a:lnTo>
                  <a:close/>
                  <a:moveTo>
                    <a:pt x="165497" y="64294"/>
                  </a:moveTo>
                  <a:cubicBezTo>
                    <a:pt x="190897" y="89694"/>
                    <a:pt x="220465" y="110133"/>
                    <a:pt x="254199" y="125611"/>
                  </a:cubicBezTo>
                  <a:cubicBezTo>
                    <a:pt x="290315" y="108942"/>
                    <a:pt x="321072" y="88503"/>
                    <a:pt x="346472" y="64294"/>
                  </a:cubicBezTo>
                  <a:lnTo>
                    <a:pt x="165497" y="64294"/>
                  </a:lnTo>
                  <a:close/>
                </a:path>
              </a:pathLst>
            </a:custGeom>
            <a:solidFill>
              <a:prstClr val="black">
                <a:lumMod val="75000"/>
                <a:lumOff val="25000"/>
              </a:prst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9874326" y="1166934"/>
              <a:ext cx="1080120" cy="0"/>
            </a:xfrm>
            <a:prstGeom prst="line">
              <a:avLst/>
            </a:prstGeom>
            <a:solidFill>
              <a:srgbClr val="F2564B"/>
            </a:solidFill>
            <a:ln w="28575">
              <a:solidFill>
                <a:srgbClr val="F256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957516" y="1745825"/>
            <a:ext cx="2129142" cy="2129296"/>
            <a:chOff x="2018352" y="3435224"/>
            <a:chExt cx="1172856" cy="1172941"/>
          </a:xfrm>
        </p:grpSpPr>
        <p:sp>
          <p:nvSpPr>
            <p:cNvPr id="32" name="任意多边形: 形状 31"/>
            <p:cNvSpPr/>
            <p:nvPr/>
          </p:nvSpPr>
          <p:spPr>
            <a:xfrm flipH="1">
              <a:off x="2018352" y="3435224"/>
              <a:ext cx="1172856" cy="117294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8FB4F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3" name="图形 87"/>
            <p:cNvGrpSpPr/>
            <p:nvPr/>
          </p:nvGrpSpPr>
          <p:grpSpPr>
            <a:xfrm>
              <a:off x="2359666" y="3801385"/>
              <a:ext cx="490228" cy="440619"/>
              <a:chOff x="119064" y="203524"/>
              <a:chExt cx="1665572" cy="1497022"/>
            </a:xfrm>
            <a:solidFill>
              <a:schemeClr val="bg1"/>
            </a:solidFill>
          </p:grpSpPr>
          <p:sp>
            <p:nvSpPr>
              <p:cNvPr id="34" name="任意多边形: 形状 33"/>
              <p:cNvSpPr/>
              <p:nvPr/>
            </p:nvSpPr>
            <p:spPr>
              <a:xfrm>
                <a:off x="119064" y="203524"/>
                <a:ext cx="1665572" cy="982638"/>
              </a:xfrm>
              <a:custGeom>
                <a:avLst/>
                <a:gdLst>
                  <a:gd name="connsiteX0" fmla="*/ 1366614 w 1665572"/>
                  <a:gd name="connsiteY0" fmla="*/ 982638 h 982637"/>
                  <a:gd name="connsiteX1" fmla="*/ 1328291 w 1665572"/>
                  <a:gd name="connsiteY1" fmla="*/ 962174 h 982637"/>
                  <a:gd name="connsiteX2" fmla="*/ 1340755 w 1665572"/>
                  <a:gd name="connsiteY2" fmla="*/ 897992 h 982637"/>
                  <a:gd name="connsiteX3" fmla="*/ 1573113 w 1665572"/>
                  <a:gd name="connsiteY3" fmla="*/ 508806 h 982637"/>
                  <a:gd name="connsiteX4" fmla="*/ 1156953 w 1665572"/>
                  <a:gd name="connsiteY4" fmla="*/ 92459 h 982637"/>
                  <a:gd name="connsiteX5" fmla="*/ 865249 w 1665572"/>
                  <a:gd name="connsiteY5" fmla="*/ 212080 h 982637"/>
                  <a:gd name="connsiteX6" fmla="*/ 800323 w 1665572"/>
                  <a:gd name="connsiteY6" fmla="*/ 212080 h 982637"/>
                  <a:gd name="connsiteX7" fmla="*/ 508806 w 1665572"/>
                  <a:gd name="connsiteY7" fmla="*/ 92459 h 982637"/>
                  <a:gd name="connsiteX8" fmla="*/ 92459 w 1665572"/>
                  <a:gd name="connsiteY8" fmla="*/ 508806 h 982637"/>
                  <a:gd name="connsiteX9" fmla="*/ 322585 w 1665572"/>
                  <a:gd name="connsiteY9" fmla="*/ 881249 h 982637"/>
                  <a:gd name="connsiteX10" fmla="*/ 343235 w 1665572"/>
                  <a:gd name="connsiteY10" fmla="*/ 943384 h 982637"/>
                  <a:gd name="connsiteX11" fmla="*/ 281099 w 1665572"/>
                  <a:gd name="connsiteY11" fmla="*/ 964034 h 982637"/>
                  <a:gd name="connsiteX12" fmla="*/ 0 w 1665572"/>
                  <a:gd name="connsiteY12" fmla="*/ 508806 h 982637"/>
                  <a:gd name="connsiteX13" fmla="*/ 508806 w 1665572"/>
                  <a:gd name="connsiteY13" fmla="*/ 0 h 982637"/>
                  <a:gd name="connsiteX14" fmla="*/ 832693 w 1665572"/>
                  <a:gd name="connsiteY14" fmla="*/ 116830 h 982637"/>
                  <a:gd name="connsiteX15" fmla="*/ 1156767 w 1665572"/>
                  <a:gd name="connsiteY15" fmla="*/ 0 h 982637"/>
                  <a:gd name="connsiteX16" fmla="*/ 1665573 w 1665572"/>
                  <a:gd name="connsiteY16" fmla="*/ 508806 h 982637"/>
                  <a:gd name="connsiteX17" fmla="*/ 1392473 w 1665572"/>
                  <a:gd name="connsiteY17" fmla="*/ 974638 h 982637"/>
                  <a:gd name="connsiteX18" fmla="*/ 1366614 w 1665572"/>
                  <a:gd name="connsiteY18" fmla="*/ 982638 h 982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65572" h="982637">
                    <a:moveTo>
                      <a:pt x="1366614" y="982638"/>
                    </a:moveTo>
                    <a:cubicBezTo>
                      <a:pt x="1351731" y="982638"/>
                      <a:pt x="1337221" y="975568"/>
                      <a:pt x="1328291" y="962174"/>
                    </a:cubicBezTo>
                    <a:cubicBezTo>
                      <a:pt x="1313966" y="940966"/>
                      <a:pt x="1319547" y="912316"/>
                      <a:pt x="1340755" y="897992"/>
                    </a:cubicBezTo>
                    <a:cubicBezTo>
                      <a:pt x="1452563" y="822461"/>
                      <a:pt x="1573113" y="652053"/>
                      <a:pt x="1573113" y="508806"/>
                    </a:cubicBezTo>
                    <a:cubicBezTo>
                      <a:pt x="1573113" y="279239"/>
                      <a:pt x="1386334" y="92459"/>
                      <a:pt x="1156953" y="92459"/>
                    </a:cubicBezTo>
                    <a:cubicBezTo>
                      <a:pt x="1047378" y="92459"/>
                      <a:pt x="943942" y="135062"/>
                      <a:pt x="865249" y="212080"/>
                    </a:cubicBezTo>
                    <a:cubicBezTo>
                      <a:pt x="847204" y="229753"/>
                      <a:pt x="818369" y="229753"/>
                      <a:pt x="800323" y="212080"/>
                    </a:cubicBezTo>
                    <a:cubicBezTo>
                      <a:pt x="721816" y="134875"/>
                      <a:pt x="618381" y="92459"/>
                      <a:pt x="508806" y="92459"/>
                    </a:cubicBezTo>
                    <a:cubicBezTo>
                      <a:pt x="279239" y="92459"/>
                      <a:pt x="92459" y="279239"/>
                      <a:pt x="92459" y="508806"/>
                    </a:cubicBezTo>
                    <a:cubicBezTo>
                      <a:pt x="92459" y="667494"/>
                      <a:pt x="180640" y="810183"/>
                      <a:pt x="322585" y="881249"/>
                    </a:cubicBezTo>
                    <a:cubicBezTo>
                      <a:pt x="345467" y="892597"/>
                      <a:pt x="354583" y="920502"/>
                      <a:pt x="343235" y="943384"/>
                    </a:cubicBezTo>
                    <a:cubicBezTo>
                      <a:pt x="331701" y="966267"/>
                      <a:pt x="303981" y="975382"/>
                      <a:pt x="281099" y="964034"/>
                    </a:cubicBezTo>
                    <a:cubicBezTo>
                      <a:pt x="107714" y="877156"/>
                      <a:pt x="0" y="702841"/>
                      <a:pt x="0" y="508806"/>
                    </a:cubicBezTo>
                    <a:cubicBezTo>
                      <a:pt x="0" y="228265"/>
                      <a:pt x="228265" y="0"/>
                      <a:pt x="508806" y="0"/>
                    </a:cubicBezTo>
                    <a:cubicBezTo>
                      <a:pt x="628241" y="0"/>
                      <a:pt x="741722" y="41300"/>
                      <a:pt x="832693" y="116830"/>
                    </a:cubicBezTo>
                    <a:cubicBezTo>
                      <a:pt x="923851" y="41114"/>
                      <a:pt x="1037332" y="0"/>
                      <a:pt x="1156767" y="0"/>
                    </a:cubicBezTo>
                    <a:cubicBezTo>
                      <a:pt x="1437308" y="0"/>
                      <a:pt x="1665573" y="228265"/>
                      <a:pt x="1665573" y="508806"/>
                    </a:cubicBezTo>
                    <a:cubicBezTo>
                      <a:pt x="1665573" y="684795"/>
                      <a:pt x="1526605" y="884039"/>
                      <a:pt x="1392473" y="974638"/>
                    </a:cubicBezTo>
                    <a:cubicBezTo>
                      <a:pt x="1384846" y="979847"/>
                      <a:pt x="1375916" y="982638"/>
                      <a:pt x="1366614" y="982638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926147" y="593956"/>
                <a:ext cx="627802" cy="749960"/>
              </a:xfrm>
              <a:custGeom>
                <a:avLst/>
                <a:gdLst>
                  <a:gd name="connsiteX0" fmla="*/ 485300 w 627803"/>
                  <a:gd name="connsiteY0" fmla="*/ 749960 h 749960"/>
                  <a:gd name="connsiteX1" fmla="*/ 384469 w 627803"/>
                  <a:gd name="connsiteY1" fmla="*/ 708102 h 749960"/>
                  <a:gd name="connsiteX2" fmla="*/ 207922 w 627803"/>
                  <a:gd name="connsiteY2" fmla="*/ 531741 h 749960"/>
                  <a:gd name="connsiteX3" fmla="*/ 207922 w 627803"/>
                  <a:gd name="connsiteY3" fmla="*/ 466256 h 749960"/>
                  <a:gd name="connsiteX4" fmla="*/ 273406 w 627803"/>
                  <a:gd name="connsiteY4" fmla="*/ 466256 h 749960"/>
                  <a:gd name="connsiteX5" fmla="*/ 449954 w 627803"/>
                  <a:gd name="connsiteY5" fmla="*/ 642618 h 749960"/>
                  <a:gd name="connsiteX6" fmla="*/ 520833 w 627803"/>
                  <a:gd name="connsiteY6" fmla="*/ 642618 h 749960"/>
                  <a:gd name="connsiteX7" fmla="*/ 520833 w 627803"/>
                  <a:gd name="connsiteY7" fmla="*/ 571738 h 749960"/>
                  <a:gd name="connsiteX8" fmla="*/ 14073 w 627803"/>
                  <a:gd name="connsiteY8" fmla="*/ 79489 h 749960"/>
                  <a:gd name="connsiteX9" fmla="*/ 13143 w 627803"/>
                  <a:gd name="connsiteY9" fmla="*/ 14005 h 749960"/>
                  <a:gd name="connsiteX10" fmla="*/ 78627 w 627803"/>
                  <a:gd name="connsiteY10" fmla="*/ 13075 h 749960"/>
                  <a:gd name="connsiteX11" fmla="*/ 585759 w 627803"/>
                  <a:gd name="connsiteY11" fmla="*/ 505882 h 749960"/>
                  <a:gd name="connsiteX12" fmla="*/ 586131 w 627803"/>
                  <a:gd name="connsiteY12" fmla="*/ 708102 h 749960"/>
                  <a:gd name="connsiteX13" fmla="*/ 485300 w 627803"/>
                  <a:gd name="connsiteY13" fmla="*/ 749960 h 749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27803" h="749960">
                    <a:moveTo>
                      <a:pt x="485300" y="749960"/>
                    </a:moveTo>
                    <a:cubicBezTo>
                      <a:pt x="447163" y="749960"/>
                      <a:pt x="411444" y="735077"/>
                      <a:pt x="384469" y="708102"/>
                    </a:cubicBezTo>
                    <a:lnTo>
                      <a:pt x="207922" y="531741"/>
                    </a:lnTo>
                    <a:cubicBezTo>
                      <a:pt x="189877" y="513695"/>
                      <a:pt x="189877" y="484302"/>
                      <a:pt x="207922" y="466256"/>
                    </a:cubicBezTo>
                    <a:cubicBezTo>
                      <a:pt x="225967" y="448211"/>
                      <a:pt x="255361" y="448211"/>
                      <a:pt x="273406" y="466256"/>
                    </a:cubicBezTo>
                    <a:lnTo>
                      <a:pt x="449954" y="642618"/>
                    </a:lnTo>
                    <a:cubicBezTo>
                      <a:pt x="468929" y="661593"/>
                      <a:pt x="501857" y="661593"/>
                      <a:pt x="520833" y="642618"/>
                    </a:cubicBezTo>
                    <a:cubicBezTo>
                      <a:pt x="540367" y="623084"/>
                      <a:pt x="540367" y="591272"/>
                      <a:pt x="520833" y="571738"/>
                    </a:cubicBezTo>
                    <a:lnTo>
                      <a:pt x="14073" y="79489"/>
                    </a:lnTo>
                    <a:cubicBezTo>
                      <a:pt x="-4344" y="61630"/>
                      <a:pt x="-4716" y="32422"/>
                      <a:pt x="13143" y="14005"/>
                    </a:cubicBezTo>
                    <a:cubicBezTo>
                      <a:pt x="31003" y="-4227"/>
                      <a:pt x="60396" y="-4785"/>
                      <a:pt x="78627" y="13075"/>
                    </a:cubicBezTo>
                    <a:lnTo>
                      <a:pt x="585759" y="505882"/>
                    </a:lnTo>
                    <a:cubicBezTo>
                      <a:pt x="641756" y="561878"/>
                      <a:pt x="641756" y="652478"/>
                      <a:pt x="586131" y="708102"/>
                    </a:cubicBezTo>
                    <a:cubicBezTo>
                      <a:pt x="559156" y="735263"/>
                      <a:pt x="523438" y="749960"/>
                      <a:pt x="485300" y="74996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358628" y="855923"/>
                <a:ext cx="1076444" cy="642775"/>
              </a:xfrm>
              <a:custGeom>
                <a:avLst/>
                <a:gdLst>
                  <a:gd name="connsiteX0" fmla="*/ 933571 w 1076445"/>
                  <a:gd name="connsiteY0" fmla="*/ 642775 h 642774"/>
                  <a:gd name="connsiteX1" fmla="*/ 832740 w 1076445"/>
                  <a:gd name="connsiteY1" fmla="*/ 601103 h 642774"/>
                  <a:gd name="connsiteX2" fmla="*/ 742699 w 1076445"/>
                  <a:gd name="connsiteY2" fmla="*/ 510690 h 642774"/>
                  <a:gd name="connsiteX3" fmla="*/ 742699 w 1076445"/>
                  <a:gd name="connsiteY3" fmla="*/ 445205 h 642774"/>
                  <a:gd name="connsiteX4" fmla="*/ 808183 w 1076445"/>
                  <a:gd name="connsiteY4" fmla="*/ 445205 h 642774"/>
                  <a:gd name="connsiteX5" fmla="*/ 898410 w 1076445"/>
                  <a:gd name="connsiteY5" fmla="*/ 535433 h 642774"/>
                  <a:gd name="connsiteX6" fmla="*/ 969290 w 1076445"/>
                  <a:gd name="connsiteY6" fmla="*/ 535433 h 642774"/>
                  <a:gd name="connsiteX7" fmla="*/ 983987 w 1076445"/>
                  <a:gd name="connsiteY7" fmla="*/ 500086 h 642774"/>
                  <a:gd name="connsiteX8" fmla="*/ 969290 w 1076445"/>
                  <a:gd name="connsiteY8" fmla="*/ 464739 h 642774"/>
                  <a:gd name="connsiteX9" fmla="*/ 729862 w 1076445"/>
                  <a:gd name="connsiteY9" fmla="*/ 225312 h 642774"/>
                  <a:gd name="connsiteX10" fmla="*/ 729862 w 1076445"/>
                  <a:gd name="connsiteY10" fmla="*/ 159828 h 642774"/>
                  <a:gd name="connsiteX11" fmla="*/ 795347 w 1076445"/>
                  <a:gd name="connsiteY11" fmla="*/ 159828 h 642774"/>
                  <a:gd name="connsiteX12" fmla="*/ 1034588 w 1076445"/>
                  <a:gd name="connsiteY12" fmla="*/ 399255 h 642774"/>
                  <a:gd name="connsiteX13" fmla="*/ 1076446 w 1076445"/>
                  <a:gd name="connsiteY13" fmla="*/ 500086 h 642774"/>
                  <a:gd name="connsiteX14" fmla="*/ 1034588 w 1076445"/>
                  <a:gd name="connsiteY14" fmla="*/ 600917 h 642774"/>
                  <a:gd name="connsiteX15" fmla="*/ 933571 w 1076445"/>
                  <a:gd name="connsiteY15" fmla="*/ 642775 h 642774"/>
                  <a:gd name="connsiteX16" fmla="*/ 142549 w 1076445"/>
                  <a:gd name="connsiteY16" fmla="*/ 435718 h 642774"/>
                  <a:gd name="connsiteX17" fmla="*/ 41718 w 1076445"/>
                  <a:gd name="connsiteY17" fmla="*/ 394046 h 642774"/>
                  <a:gd name="connsiteX18" fmla="*/ 41718 w 1076445"/>
                  <a:gd name="connsiteY18" fmla="*/ 192384 h 642774"/>
                  <a:gd name="connsiteX19" fmla="*/ 193709 w 1076445"/>
                  <a:gd name="connsiteY19" fmla="*/ 40393 h 642774"/>
                  <a:gd name="connsiteX20" fmla="*/ 395371 w 1076445"/>
                  <a:gd name="connsiteY20" fmla="*/ 40393 h 642774"/>
                  <a:gd name="connsiteX21" fmla="*/ 437229 w 1076445"/>
                  <a:gd name="connsiteY21" fmla="*/ 141224 h 642774"/>
                  <a:gd name="connsiteX22" fmla="*/ 395371 w 1076445"/>
                  <a:gd name="connsiteY22" fmla="*/ 242055 h 642774"/>
                  <a:gd name="connsiteX23" fmla="*/ 243381 w 1076445"/>
                  <a:gd name="connsiteY23" fmla="*/ 394046 h 642774"/>
                  <a:gd name="connsiteX24" fmla="*/ 142549 w 1076445"/>
                  <a:gd name="connsiteY24" fmla="*/ 435718 h 642774"/>
                  <a:gd name="connsiteX25" fmla="*/ 294540 w 1076445"/>
                  <a:gd name="connsiteY25" fmla="*/ 90994 h 642774"/>
                  <a:gd name="connsiteX26" fmla="*/ 259193 w 1076445"/>
                  <a:gd name="connsiteY26" fmla="*/ 105691 h 642774"/>
                  <a:gd name="connsiteX27" fmla="*/ 107203 w 1076445"/>
                  <a:gd name="connsiteY27" fmla="*/ 257682 h 642774"/>
                  <a:gd name="connsiteX28" fmla="*/ 107203 w 1076445"/>
                  <a:gd name="connsiteY28" fmla="*/ 328561 h 642774"/>
                  <a:gd name="connsiteX29" fmla="*/ 178082 w 1076445"/>
                  <a:gd name="connsiteY29" fmla="*/ 328561 h 642774"/>
                  <a:gd name="connsiteX30" fmla="*/ 330073 w 1076445"/>
                  <a:gd name="connsiteY30" fmla="*/ 176571 h 642774"/>
                  <a:gd name="connsiteX31" fmla="*/ 344770 w 1076445"/>
                  <a:gd name="connsiteY31" fmla="*/ 141224 h 642774"/>
                  <a:gd name="connsiteX32" fmla="*/ 330073 w 1076445"/>
                  <a:gd name="connsiteY32" fmla="*/ 105877 h 642774"/>
                  <a:gd name="connsiteX33" fmla="*/ 294540 w 1076445"/>
                  <a:gd name="connsiteY33" fmla="*/ 90994 h 642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76445" h="642774">
                    <a:moveTo>
                      <a:pt x="933571" y="642775"/>
                    </a:moveTo>
                    <a:cubicBezTo>
                      <a:pt x="897108" y="642775"/>
                      <a:pt x="860645" y="628822"/>
                      <a:pt x="832740" y="601103"/>
                    </a:cubicBezTo>
                    <a:lnTo>
                      <a:pt x="742699" y="510690"/>
                    </a:lnTo>
                    <a:cubicBezTo>
                      <a:pt x="724653" y="492644"/>
                      <a:pt x="724653" y="463251"/>
                      <a:pt x="742699" y="445205"/>
                    </a:cubicBezTo>
                    <a:cubicBezTo>
                      <a:pt x="760744" y="427160"/>
                      <a:pt x="790138" y="427160"/>
                      <a:pt x="808183" y="445205"/>
                    </a:cubicBezTo>
                    <a:lnTo>
                      <a:pt x="898410" y="535433"/>
                    </a:lnTo>
                    <a:cubicBezTo>
                      <a:pt x="917944" y="554966"/>
                      <a:pt x="949756" y="554966"/>
                      <a:pt x="969290" y="535433"/>
                    </a:cubicBezTo>
                    <a:cubicBezTo>
                      <a:pt x="978778" y="525945"/>
                      <a:pt x="983987" y="513294"/>
                      <a:pt x="983987" y="500086"/>
                    </a:cubicBezTo>
                    <a:cubicBezTo>
                      <a:pt x="983987" y="486691"/>
                      <a:pt x="978778" y="474041"/>
                      <a:pt x="969290" y="464739"/>
                    </a:cubicBezTo>
                    <a:lnTo>
                      <a:pt x="729862" y="225312"/>
                    </a:lnTo>
                    <a:cubicBezTo>
                      <a:pt x="711817" y="207266"/>
                      <a:pt x="711817" y="177873"/>
                      <a:pt x="729862" y="159828"/>
                    </a:cubicBezTo>
                    <a:cubicBezTo>
                      <a:pt x="747908" y="141782"/>
                      <a:pt x="777301" y="141782"/>
                      <a:pt x="795347" y="159828"/>
                    </a:cubicBezTo>
                    <a:lnTo>
                      <a:pt x="1034588" y="399255"/>
                    </a:lnTo>
                    <a:cubicBezTo>
                      <a:pt x="1061563" y="426230"/>
                      <a:pt x="1076446" y="461949"/>
                      <a:pt x="1076446" y="500086"/>
                    </a:cubicBezTo>
                    <a:cubicBezTo>
                      <a:pt x="1076446" y="538223"/>
                      <a:pt x="1061563" y="573942"/>
                      <a:pt x="1034588" y="600917"/>
                    </a:cubicBezTo>
                    <a:cubicBezTo>
                      <a:pt x="1006683" y="628822"/>
                      <a:pt x="970220" y="642775"/>
                      <a:pt x="933571" y="642775"/>
                    </a:cubicBezTo>
                    <a:close/>
                    <a:moveTo>
                      <a:pt x="142549" y="435718"/>
                    </a:moveTo>
                    <a:cubicBezTo>
                      <a:pt x="104598" y="435718"/>
                      <a:pt x="68693" y="420835"/>
                      <a:pt x="41718" y="394046"/>
                    </a:cubicBezTo>
                    <a:cubicBezTo>
                      <a:pt x="-13906" y="338421"/>
                      <a:pt x="-13906" y="248008"/>
                      <a:pt x="41718" y="192384"/>
                    </a:cubicBezTo>
                    <a:lnTo>
                      <a:pt x="193709" y="40393"/>
                    </a:lnTo>
                    <a:cubicBezTo>
                      <a:pt x="247845" y="-13557"/>
                      <a:pt x="341607" y="-13371"/>
                      <a:pt x="395371" y="40393"/>
                    </a:cubicBezTo>
                    <a:cubicBezTo>
                      <a:pt x="422346" y="67368"/>
                      <a:pt x="437229" y="103087"/>
                      <a:pt x="437229" y="141224"/>
                    </a:cubicBezTo>
                    <a:cubicBezTo>
                      <a:pt x="437229" y="179361"/>
                      <a:pt x="422346" y="215080"/>
                      <a:pt x="395371" y="242055"/>
                    </a:cubicBezTo>
                    <a:lnTo>
                      <a:pt x="243381" y="394046"/>
                    </a:lnTo>
                    <a:cubicBezTo>
                      <a:pt x="216405" y="421021"/>
                      <a:pt x="180687" y="435718"/>
                      <a:pt x="142549" y="435718"/>
                    </a:cubicBezTo>
                    <a:close/>
                    <a:moveTo>
                      <a:pt x="294540" y="90994"/>
                    </a:moveTo>
                    <a:cubicBezTo>
                      <a:pt x="281146" y="90994"/>
                      <a:pt x="268681" y="96203"/>
                      <a:pt x="259193" y="105691"/>
                    </a:cubicBezTo>
                    <a:lnTo>
                      <a:pt x="107203" y="257682"/>
                    </a:lnTo>
                    <a:cubicBezTo>
                      <a:pt x="87669" y="277216"/>
                      <a:pt x="87669" y="309028"/>
                      <a:pt x="107203" y="328561"/>
                    </a:cubicBezTo>
                    <a:cubicBezTo>
                      <a:pt x="126178" y="347537"/>
                      <a:pt x="159107" y="347537"/>
                      <a:pt x="178082" y="328561"/>
                    </a:cubicBezTo>
                    <a:lnTo>
                      <a:pt x="330073" y="176571"/>
                    </a:lnTo>
                    <a:cubicBezTo>
                      <a:pt x="339561" y="167083"/>
                      <a:pt x="344770" y="154432"/>
                      <a:pt x="344770" y="141224"/>
                    </a:cubicBezTo>
                    <a:cubicBezTo>
                      <a:pt x="344770" y="128016"/>
                      <a:pt x="339561" y="115365"/>
                      <a:pt x="330073" y="105877"/>
                    </a:cubicBezTo>
                    <a:cubicBezTo>
                      <a:pt x="320399" y="96203"/>
                      <a:pt x="307935" y="90994"/>
                      <a:pt x="294540" y="9099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494808" y="992287"/>
                <a:ext cx="437274" cy="435718"/>
              </a:xfrm>
              <a:custGeom>
                <a:avLst/>
                <a:gdLst>
                  <a:gd name="connsiteX0" fmla="*/ 142549 w 437275"/>
                  <a:gd name="connsiteY0" fmla="*/ 435718 h 435717"/>
                  <a:gd name="connsiteX1" fmla="*/ 41718 w 437275"/>
                  <a:gd name="connsiteY1" fmla="*/ 394046 h 435717"/>
                  <a:gd name="connsiteX2" fmla="*/ 41718 w 437275"/>
                  <a:gd name="connsiteY2" fmla="*/ 192384 h 435717"/>
                  <a:gd name="connsiteX3" fmla="*/ 193709 w 437275"/>
                  <a:gd name="connsiteY3" fmla="*/ 40393 h 435717"/>
                  <a:gd name="connsiteX4" fmla="*/ 395557 w 437275"/>
                  <a:gd name="connsiteY4" fmla="*/ 40393 h 435717"/>
                  <a:gd name="connsiteX5" fmla="*/ 395557 w 437275"/>
                  <a:gd name="connsiteY5" fmla="*/ 242055 h 435717"/>
                  <a:gd name="connsiteX6" fmla="*/ 243380 w 437275"/>
                  <a:gd name="connsiteY6" fmla="*/ 394046 h 435717"/>
                  <a:gd name="connsiteX7" fmla="*/ 142549 w 437275"/>
                  <a:gd name="connsiteY7" fmla="*/ 435718 h 435717"/>
                  <a:gd name="connsiteX8" fmla="*/ 294540 w 437275"/>
                  <a:gd name="connsiteY8" fmla="*/ 90994 h 435717"/>
                  <a:gd name="connsiteX9" fmla="*/ 259193 w 437275"/>
                  <a:gd name="connsiteY9" fmla="*/ 105691 h 435717"/>
                  <a:gd name="connsiteX10" fmla="*/ 107203 w 437275"/>
                  <a:gd name="connsiteY10" fmla="*/ 257682 h 435717"/>
                  <a:gd name="connsiteX11" fmla="*/ 107203 w 437275"/>
                  <a:gd name="connsiteY11" fmla="*/ 328561 h 435717"/>
                  <a:gd name="connsiteX12" fmla="*/ 178082 w 437275"/>
                  <a:gd name="connsiteY12" fmla="*/ 328561 h 435717"/>
                  <a:gd name="connsiteX13" fmla="*/ 330259 w 437275"/>
                  <a:gd name="connsiteY13" fmla="*/ 176571 h 435717"/>
                  <a:gd name="connsiteX14" fmla="*/ 330259 w 437275"/>
                  <a:gd name="connsiteY14" fmla="*/ 105691 h 435717"/>
                  <a:gd name="connsiteX15" fmla="*/ 294540 w 437275"/>
                  <a:gd name="connsiteY15" fmla="*/ 90994 h 435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7275" h="435717">
                    <a:moveTo>
                      <a:pt x="142549" y="435718"/>
                    </a:moveTo>
                    <a:cubicBezTo>
                      <a:pt x="104412" y="435718"/>
                      <a:pt x="68693" y="420835"/>
                      <a:pt x="41718" y="394046"/>
                    </a:cubicBezTo>
                    <a:cubicBezTo>
                      <a:pt x="-13906" y="338421"/>
                      <a:pt x="-13906" y="248008"/>
                      <a:pt x="41718" y="192384"/>
                    </a:cubicBezTo>
                    <a:lnTo>
                      <a:pt x="193709" y="40393"/>
                    </a:lnTo>
                    <a:cubicBezTo>
                      <a:pt x="247845" y="-13557"/>
                      <a:pt x="341607" y="-13371"/>
                      <a:pt x="395557" y="40393"/>
                    </a:cubicBezTo>
                    <a:cubicBezTo>
                      <a:pt x="451182" y="96017"/>
                      <a:pt x="451182" y="186430"/>
                      <a:pt x="395557" y="242055"/>
                    </a:cubicBezTo>
                    <a:lnTo>
                      <a:pt x="243380" y="394046"/>
                    </a:lnTo>
                    <a:cubicBezTo>
                      <a:pt x="216591" y="420835"/>
                      <a:pt x="180687" y="435718"/>
                      <a:pt x="142549" y="435718"/>
                    </a:cubicBezTo>
                    <a:close/>
                    <a:moveTo>
                      <a:pt x="294540" y="90994"/>
                    </a:moveTo>
                    <a:cubicBezTo>
                      <a:pt x="281146" y="90994"/>
                      <a:pt x="268681" y="96203"/>
                      <a:pt x="259193" y="105691"/>
                    </a:cubicBezTo>
                    <a:lnTo>
                      <a:pt x="107203" y="257682"/>
                    </a:lnTo>
                    <a:cubicBezTo>
                      <a:pt x="87669" y="277216"/>
                      <a:pt x="87669" y="309028"/>
                      <a:pt x="107203" y="328561"/>
                    </a:cubicBezTo>
                    <a:cubicBezTo>
                      <a:pt x="126178" y="347537"/>
                      <a:pt x="159107" y="347537"/>
                      <a:pt x="178082" y="328561"/>
                    </a:cubicBezTo>
                    <a:lnTo>
                      <a:pt x="330259" y="176571"/>
                    </a:lnTo>
                    <a:cubicBezTo>
                      <a:pt x="349793" y="157037"/>
                      <a:pt x="349793" y="125225"/>
                      <a:pt x="330259" y="105691"/>
                    </a:cubicBezTo>
                    <a:cubicBezTo>
                      <a:pt x="320585" y="96203"/>
                      <a:pt x="308121" y="90994"/>
                      <a:pt x="294540" y="9099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631169" y="1128464"/>
                <a:ext cx="437274" cy="435901"/>
              </a:xfrm>
              <a:custGeom>
                <a:avLst/>
                <a:gdLst>
                  <a:gd name="connsiteX0" fmla="*/ 142549 w 437275"/>
                  <a:gd name="connsiteY0" fmla="*/ 435904 h 435903"/>
                  <a:gd name="connsiteX1" fmla="*/ 41718 w 437275"/>
                  <a:gd name="connsiteY1" fmla="*/ 394232 h 435903"/>
                  <a:gd name="connsiteX2" fmla="*/ 41718 w 437275"/>
                  <a:gd name="connsiteY2" fmla="*/ 192384 h 435903"/>
                  <a:gd name="connsiteX3" fmla="*/ 193895 w 437275"/>
                  <a:gd name="connsiteY3" fmla="*/ 40393 h 435903"/>
                  <a:gd name="connsiteX4" fmla="*/ 395557 w 437275"/>
                  <a:gd name="connsiteY4" fmla="*/ 40393 h 435903"/>
                  <a:gd name="connsiteX5" fmla="*/ 395557 w 437275"/>
                  <a:gd name="connsiteY5" fmla="*/ 242055 h 435903"/>
                  <a:gd name="connsiteX6" fmla="*/ 243381 w 437275"/>
                  <a:gd name="connsiteY6" fmla="*/ 394046 h 435903"/>
                  <a:gd name="connsiteX7" fmla="*/ 142549 w 437275"/>
                  <a:gd name="connsiteY7" fmla="*/ 435904 h 435903"/>
                  <a:gd name="connsiteX8" fmla="*/ 294540 w 437275"/>
                  <a:gd name="connsiteY8" fmla="*/ 90994 h 435903"/>
                  <a:gd name="connsiteX9" fmla="*/ 259194 w 437275"/>
                  <a:gd name="connsiteY9" fmla="*/ 105691 h 435903"/>
                  <a:gd name="connsiteX10" fmla="*/ 107017 w 437275"/>
                  <a:gd name="connsiteY10" fmla="*/ 257682 h 435903"/>
                  <a:gd name="connsiteX11" fmla="*/ 107017 w 437275"/>
                  <a:gd name="connsiteY11" fmla="*/ 328561 h 435903"/>
                  <a:gd name="connsiteX12" fmla="*/ 177896 w 437275"/>
                  <a:gd name="connsiteY12" fmla="*/ 328561 h 435903"/>
                  <a:gd name="connsiteX13" fmla="*/ 330073 w 437275"/>
                  <a:gd name="connsiteY13" fmla="*/ 176571 h 435903"/>
                  <a:gd name="connsiteX14" fmla="*/ 330073 w 437275"/>
                  <a:gd name="connsiteY14" fmla="*/ 105691 h 435903"/>
                  <a:gd name="connsiteX15" fmla="*/ 294540 w 437275"/>
                  <a:gd name="connsiteY15" fmla="*/ 90994 h 435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7275" h="435903">
                    <a:moveTo>
                      <a:pt x="142549" y="435904"/>
                    </a:moveTo>
                    <a:cubicBezTo>
                      <a:pt x="104598" y="435904"/>
                      <a:pt x="68694" y="421021"/>
                      <a:pt x="41718" y="394232"/>
                    </a:cubicBezTo>
                    <a:cubicBezTo>
                      <a:pt x="-13906" y="338607"/>
                      <a:pt x="-13906" y="248008"/>
                      <a:pt x="41718" y="192384"/>
                    </a:cubicBezTo>
                    <a:lnTo>
                      <a:pt x="193895" y="40393"/>
                    </a:lnTo>
                    <a:cubicBezTo>
                      <a:pt x="247659" y="-13371"/>
                      <a:pt x="341421" y="-13557"/>
                      <a:pt x="395557" y="40393"/>
                    </a:cubicBezTo>
                    <a:cubicBezTo>
                      <a:pt x="451182" y="96017"/>
                      <a:pt x="451182" y="186430"/>
                      <a:pt x="395557" y="242055"/>
                    </a:cubicBezTo>
                    <a:lnTo>
                      <a:pt x="243381" y="394046"/>
                    </a:lnTo>
                    <a:cubicBezTo>
                      <a:pt x="216405" y="421021"/>
                      <a:pt x="180687" y="435904"/>
                      <a:pt x="142549" y="435904"/>
                    </a:cubicBezTo>
                    <a:close/>
                    <a:moveTo>
                      <a:pt x="294540" y="90994"/>
                    </a:moveTo>
                    <a:cubicBezTo>
                      <a:pt x="281146" y="90994"/>
                      <a:pt x="268681" y="96203"/>
                      <a:pt x="259194" y="105691"/>
                    </a:cubicBezTo>
                    <a:lnTo>
                      <a:pt x="107017" y="257682"/>
                    </a:lnTo>
                    <a:cubicBezTo>
                      <a:pt x="87483" y="277216"/>
                      <a:pt x="87483" y="309028"/>
                      <a:pt x="107017" y="328561"/>
                    </a:cubicBezTo>
                    <a:cubicBezTo>
                      <a:pt x="125992" y="347537"/>
                      <a:pt x="158921" y="347537"/>
                      <a:pt x="177896" y="328561"/>
                    </a:cubicBezTo>
                    <a:lnTo>
                      <a:pt x="330073" y="176571"/>
                    </a:lnTo>
                    <a:cubicBezTo>
                      <a:pt x="349607" y="157037"/>
                      <a:pt x="349607" y="125225"/>
                      <a:pt x="330073" y="105691"/>
                    </a:cubicBezTo>
                    <a:cubicBezTo>
                      <a:pt x="320585" y="96390"/>
                      <a:pt x="307935" y="90994"/>
                      <a:pt x="294540" y="9099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593592" y="336653"/>
                <a:ext cx="611031" cy="1363893"/>
              </a:xfrm>
              <a:custGeom>
                <a:avLst/>
                <a:gdLst>
                  <a:gd name="connsiteX0" fmla="*/ 316306 w 611032"/>
                  <a:gd name="connsiteY0" fmla="*/ 1363893 h 1363893"/>
                  <a:gd name="connsiteX1" fmla="*/ 215475 w 611032"/>
                  <a:gd name="connsiteY1" fmla="*/ 1322221 h 1363893"/>
                  <a:gd name="connsiteX2" fmla="*/ 215475 w 611032"/>
                  <a:gd name="connsiteY2" fmla="*/ 1120559 h 1363893"/>
                  <a:gd name="connsiteX3" fmla="*/ 367652 w 611032"/>
                  <a:gd name="connsiteY3" fmla="*/ 968569 h 1363893"/>
                  <a:gd name="connsiteX4" fmla="*/ 569314 w 611032"/>
                  <a:gd name="connsiteY4" fmla="*/ 968569 h 1363893"/>
                  <a:gd name="connsiteX5" fmla="*/ 569314 w 611032"/>
                  <a:gd name="connsiteY5" fmla="*/ 1170231 h 1363893"/>
                  <a:gd name="connsiteX6" fmla="*/ 417323 w 611032"/>
                  <a:gd name="connsiteY6" fmla="*/ 1322221 h 1363893"/>
                  <a:gd name="connsiteX7" fmla="*/ 316306 w 611032"/>
                  <a:gd name="connsiteY7" fmla="*/ 1363893 h 1363893"/>
                  <a:gd name="connsiteX8" fmla="*/ 468483 w 611032"/>
                  <a:gd name="connsiteY8" fmla="*/ 1019170 h 1363893"/>
                  <a:gd name="connsiteX9" fmla="*/ 433136 w 611032"/>
                  <a:gd name="connsiteY9" fmla="*/ 1033867 h 1363893"/>
                  <a:gd name="connsiteX10" fmla="*/ 280960 w 611032"/>
                  <a:gd name="connsiteY10" fmla="*/ 1185858 h 1363893"/>
                  <a:gd name="connsiteX11" fmla="*/ 280960 w 611032"/>
                  <a:gd name="connsiteY11" fmla="*/ 1256737 h 1363893"/>
                  <a:gd name="connsiteX12" fmla="*/ 351839 w 611032"/>
                  <a:gd name="connsiteY12" fmla="*/ 1256737 h 1363893"/>
                  <a:gd name="connsiteX13" fmla="*/ 503830 w 611032"/>
                  <a:gd name="connsiteY13" fmla="*/ 1104746 h 1363893"/>
                  <a:gd name="connsiteX14" fmla="*/ 503830 w 611032"/>
                  <a:gd name="connsiteY14" fmla="*/ 1033867 h 1363893"/>
                  <a:gd name="connsiteX15" fmla="*/ 468483 w 611032"/>
                  <a:gd name="connsiteY15" fmla="*/ 1019170 h 1363893"/>
                  <a:gd name="connsiteX16" fmla="*/ 142549 w 611032"/>
                  <a:gd name="connsiteY16" fmla="*/ 523200 h 1363893"/>
                  <a:gd name="connsiteX17" fmla="*/ 41718 w 611032"/>
                  <a:gd name="connsiteY17" fmla="*/ 481528 h 1363893"/>
                  <a:gd name="connsiteX18" fmla="*/ 41718 w 611032"/>
                  <a:gd name="connsiteY18" fmla="*/ 279866 h 1363893"/>
                  <a:gd name="connsiteX19" fmla="*/ 326724 w 611032"/>
                  <a:gd name="connsiteY19" fmla="*/ 12534 h 1363893"/>
                  <a:gd name="connsiteX20" fmla="*/ 392023 w 611032"/>
                  <a:gd name="connsiteY20" fmla="*/ 14580 h 1363893"/>
                  <a:gd name="connsiteX21" fmla="*/ 389976 w 611032"/>
                  <a:gd name="connsiteY21" fmla="*/ 80065 h 1363893"/>
                  <a:gd name="connsiteX22" fmla="*/ 105901 w 611032"/>
                  <a:gd name="connsiteY22" fmla="*/ 346095 h 1363893"/>
                  <a:gd name="connsiteX23" fmla="*/ 107017 w 611032"/>
                  <a:gd name="connsiteY23" fmla="*/ 415858 h 1363893"/>
                  <a:gd name="connsiteX24" fmla="*/ 177896 w 611032"/>
                  <a:gd name="connsiteY24" fmla="*/ 415858 h 1363893"/>
                  <a:gd name="connsiteX25" fmla="*/ 348862 w 611032"/>
                  <a:gd name="connsiteY25" fmla="*/ 268518 h 1363893"/>
                  <a:gd name="connsiteX26" fmla="*/ 414161 w 611032"/>
                  <a:gd name="connsiteY26" fmla="*/ 273355 h 1363893"/>
                  <a:gd name="connsiteX27" fmla="*/ 409324 w 611032"/>
                  <a:gd name="connsiteY27" fmla="*/ 338654 h 1363893"/>
                  <a:gd name="connsiteX28" fmla="*/ 240776 w 611032"/>
                  <a:gd name="connsiteY28" fmla="*/ 483761 h 1363893"/>
                  <a:gd name="connsiteX29" fmla="*/ 142549 w 611032"/>
                  <a:gd name="connsiteY29" fmla="*/ 523200 h 1363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11032" h="1363893">
                    <a:moveTo>
                      <a:pt x="316306" y="1363893"/>
                    </a:moveTo>
                    <a:cubicBezTo>
                      <a:pt x="278169" y="1363893"/>
                      <a:pt x="242450" y="1349010"/>
                      <a:pt x="215475" y="1322221"/>
                    </a:cubicBezTo>
                    <a:cubicBezTo>
                      <a:pt x="159851" y="1266597"/>
                      <a:pt x="159851" y="1176184"/>
                      <a:pt x="215475" y="1120559"/>
                    </a:cubicBezTo>
                    <a:lnTo>
                      <a:pt x="367652" y="968569"/>
                    </a:lnTo>
                    <a:cubicBezTo>
                      <a:pt x="421416" y="914804"/>
                      <a:pt x="515364" y="914618"/>
                      <a:pt x="569314" y="968569"/>
                    </a:cubicBezTo>
                    <a:cubicBezTo>
                      <a:pt x="624939" y="1024193"/>
                      <a:pt x="624939" y="1114792"/>
                      <a:pt x="569314" y="1170231"/>
                    </a:cubicBezTo>
                    <a:lnTo>
                      <a:pt x="417323" y="1322221"/>
                    </a:lnTo>
                    <a:cubicBezTo>
                      <a:pt x="390348" y="1349197"/>
                      <a:pt x="354443" y="1363893"/>
                      <a:pt x="316306" y="1363893"/>
                    </a:cubicBezTo>
                    <a:close/>
                    <a:moveTo>
                      <a:pt x="468483" y="1019170"/>
                    </a:moveTo>
                    <a:cubicBezTo>
                      <a:pt x="455089" y="1019170"/>
                      <a:pt x="442624" y="1024379"/>
                      <a:pt x="433136" y="1033867"/>
                    </a:cubicBezTo>
                    <a:lnTo>
                      <a:pt x="280960" y="1185858"/>
                    </a:lnTo>
                    <a:cubicBezTo>
                      <a:pt x="261426" y="1205391"/>
                      <a:pt x="261426" y="1237203"/>
                      <a:pt x="280960" y="1256737"/>
                    </a:cubicBezTo>
                    <a:cubicBezTo>
                      <a:pt x="299935" y="1275713"/>
                      <a:pt x="332863" y="1275527"/>
                      <a:pt x="351839" y="1256737"/>
                    </a:cubicBezTo>
                    <a:lnTo>
                      <a:pt x="503830" y="1104746"/>
                    </a:lnTo>
                    <a:cubicBezTo>
                      <a:pt x="523363" y="1085213"/>
                      <a:pt x="523363" y="1053401"/>
                      <a:pt x="503830" y="1033867"/>
                    </a:cubicBezTo>
                    <a:cubicBezTo>
                      <a:pt x="494342" y="1024379"/>
                      <a:pt x="481878" y="1019170"/>
                      <a:pt x="468483" y="1019170"/>
                    </a:cubicBezTo>
                    <a:close/>
                    <a:moveTo>
                      <a:pt x="142549" y="523200"/>
                    </a:moveTo>
                    <a:cubicBezTo>
                      <a:pt x="104412" y="523200"/>
                      <a:pt x="68693" y="508318"/>
                      <a:pt x="41718" y="481528"/>
                    </a:cubicBezTo>
                    <a:cubicBezTo>
                      <a:pt x="-13906" y="425904"/>
                      <a:pt x="-13906" y="335491"/>
                      <a:pt x="41718" y="279866"/>
                    </a:cubicBezTo>
                    <a:lnTo>
                      <a:pt x="326724" y="12534"/>
                    </a:lnTo>
                    <a:cubicBezTo>
                      <a:pt x="345328" y="-4953"/>
                      <a:pt x="374535" y="-4023"/>
                      <a:pt x="392023" y="14580"/>
                    </a:cubicBezTo>
                    <a:cubicBezTo>
                      <a:pt x="409510" y="33184"/>
                      <a:pt x="408580" y="62577"/>
                      <a:pt x="389976" y="80065"/>
                    </a:cubicBezTo>
                    <a:lnTo>
                      <a:pt x="105901" y="346095"/>
                    </a:lnTo>
                    <a:cubicBezTo>
                      <a:pt x="87483" y="364512"/>
                      <a:pt x="87483" y="396324"/>
                      <a:pt x="107017" y="415858"/>
                    </a:cubicBezTo>
                    <a:cubicBezTo>
                      <a:pt x="125992" y="434834"/>
                      <a:pt x="158921" y="434834"/>
                      <a:pt x="177896" y="415858"/>
                    </a:cubicBezTo>
                    <a:lnTo>
                      <a:pt x="348862" y="268518"/>
                    </a:lnTo>
                    <a:cubicBezTo>
                      <a:pt x="368210" y="251961"/>
                      <a:pt x="397418" y="254008"/>
                      <a:pt x="414161" y="273355"/>
                    </a:cubicBezTo>
                    <a:cubicBezTo>
                      <a:pt x="430718" y="292703"/>
                      <a:pt x="428672" y="321910"/>
                      <a:pt x="409324" y="338654"/>
                    </a:cubicBezTo>
                    <a:lnTo>
                      <a:pt x="240776" y="483761"/>
                    </a:lnTo>
                    <a:cubicBezTo>
                      <a:pt x="216405" y="508318"/>
                      <a:pt x="180687" y="523200"/>
                      <a:pt x="142549" y="52320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5759825" y="1745825"/>
            <a:ext cx="5829201" cy="3780026"/>
            <a:chOff x="5789642" y="1801899"/>
            <a:chExt cx="5829201" cy="3780026"/>
          </a:xfrm>
        </p:grpSpPr>
        <p:grpSp>
          <p:nvGrpSpPr>
            <p:cNvPr id="52" name="组合 51"/>
            <p:cNvGrpSpPr/>
            <p:nvPr/>
          </p:nvGrpSpPr>
          <p:grpSpPr>
            <a:xfrm>
              <a:off x="5789642" y="1801899"/>
              <a:ext cx="4360881" cy="612761"/>
              <a:chOff x="5789642" y="1801899"/>
              <a:chExt cx="4360881" cy="612761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503371" y="1923613"/>
                <a:ext cx="364715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微笑服务，态度诚恳、热情周到。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 flipH="1">
                <a:off x="5789642" y="1801899"/>
                <a:ext cx="612716" cy="612761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5890655" y="1908224"/>
                <a:ext cx="41069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Bahnschrift" panose="020B0502040204020203" pitchFamily="34" charset="0"/>
                  </a:rPr>
                  <a:t>01</a:t>
                </a:r>
                <a:endParaRPr lang="zh-CN" altLang="en-US" sz="2000" dirty="0">
                  <a:solidFill>
                    <a:schemeClr val="bg1"/>
                  </a:solidFill>
                  <a:latin typeface="Bahnschrift" panose="020B0502040204020203" pitchFamily="34" charset="0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5789642" y="2568538"/>
              <a:ext cx="5829201" cy="646331"/>
              <a:chOff x="5789642" y="1794405"/>
              <a:chExt cx="5829201" cy="646331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6503371" y="1794405"/>
                <a:ext cx="511547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不分种族、民族、国别、贫富、亲疏，一视同仁，尊重客户信仰与风俗习惯。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 flipH="1">
                <a:off x="5789642" y="1801899"/>
                <a:ext cx="612716" cy="612761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5866610" y="1908224"/>
                <a:ext cx="4587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Bahnschrift" panose="020B0502040204020203" pitchFamily="34" charset="0"/>
                  </a:rPr>
                  <a:t>02</a:t>
                </a:r>
                <a:endParaRPr lang="zh-CN" altLang="en-US" sz="2000" dirty="0">
                  <a:solidFill>
                    <a:schemeClr val="bg1"/>
                  </a:solidFill>
                  <a:latin typeface="Bahnschrift" panose="020B0502040204020203" pitchFamily="34" charset="0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5789642" y="3368747"/>
              <a:ext cx="5829201" cy="646331"/>
              <a:chOff x="5789642" y="1794405"/>
              <a:chExt cx="5829201" cy="646331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6503371" y="1794405"/>
                <a:ext cx="511547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密切关注并尽量满足集团外来人员、客户的需求，讲求诚信。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 flipH="1">
                <a:off x="5789642" y="1801899"/>
                <a:ext cx="612716" cy="612761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5865007" y="1908224"/>
                <a:ext cx="46198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Bahnschrift" panose="020B0502040204020203" pitchFamily="34" charset="0"/>
                  </a:rPr>
                  <a:t>03</a:t>
                </a:r>
                <a:endParaRPr lang="zh-CN" altLang="en-US" sz="2000" dirty="0">
                  <a:solidFill>
                    <a:schemeClr val="bg1"/>
                  </a:solidFill>
                  <a:latin typeface="Bahnschrift" panose="020B0502040204020203" pitchFamily="34" charset="0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5789642" y="4168956"/>
              <a:ext cx="5829201" cy="646331"/>
              <a:chOff x="5789642" y="1794405"/>
              <a:chExt cx="5829201" cy="646331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6503371" y="1794405"/>
                <a:ext cx="511547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保护集团外来人员、客户的合法权益，不得泄露客户信息。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 flipH="1">
                <a:off x="5789642" y="1801899"/>
                <a:ext cx="612716" cy="612761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5860198" y="1908224"/>
                <a:ext cx="47160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Bahnschrift" panose="020B0502040204020203" pitchFamily="34" charset="0"/>
                  </a:rPr>
                  <a:t>04</a:t>
                </a:r>
                <a:endParaRPr lang="zh-CN" altLang="en-US" sz="2000" dirty="0">
                  <a:solidFill>
                    <a:schemeClr val="bg1"/>
                  </a:solidFill>
                  <a:latin typeface="Bahnschrift" panose="020B0502040204020203" pitchFamily="34" charset="0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5789642" y="4969164"/>
              <a:ext cx="5829201" cy="612761"/>
              <a:chOff x="5789642" y="1798152"/>
              <a:chExt cx="5829201" cy="612761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6503371" y="1919866"/>
                <a:ext cx="511547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精神饱满、传递正能量，做公司形象的推广大使。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 flipH="1">
                <a:off x="5789642" y="1798152"/>
                <a:ext cx="612716" cy="612761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5863404" y="1908224"/>
                <a:ext cx="4651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Bahnschrift" panose="020B0502040204020203" pitchFamily="34" charset="0"/>
                  </a:rPr>
                  <a:t>05</a:t>
                </a:r>
                <a:endParaRPr lang="zh-CN" altLang="en-US" sz="2000" dirty="0">
                  <a:solidFill>
                    <a:schemeClr val="bg1"/>
                  </a:solidFill>
                  <a:latin typeface="Bahnschrift" panose="020B0502040204020203" pitchFamily="34" charset="0"/>
                </a:endParaRPr>
              </a:p>
            </p:txBody>
          </p:sp>
        </p:grpSp>
      </p:grpSp>
      <p:pic>
        <p:nvPicPr>
          <p:cNvPr id="78" name="图片占位符 77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8" r="24648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平行四边形 100"/>
          <p:cNvSpPr/>
          <p:nvPr/>
        </p:nvSpPr>
        <p:spPr>
          <a:xfrm>
            <a:off x="6096000" y="1821480"/>
            <a:ext cx="5023978" cy="1677344"/>
          </a:xfrm>
          <a:prstGeom prst="parallelogram">
            <a:avLst>
              <a:gd name="adj" fmla="val 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PA-文本框 94"/>
          <p:cNvSpPr txBox="1"/>
          <p:nvPr>
            <p:custDataLst>
              <p:tags r:id="rId1"/>
            </p:custDataLst>
          </p:nvPr>
        </p:nvSpPr>
        <p:spPr>
          <a:xfrm>
            <a:off x="1821580" y="4421741"/>
            <a:ext cx="331589" cy="564951"/>
          </a:xfrm>
          <a:custGeom>
            <a:avLst/>
            <a:gdLst/>
            <a:ahLst/>
            <a:cxnLst/>
            <a:rect l="l" t="t" r="r" b="b"/>
            <a:pathLst>
              <a:path w="331589" h="564951">
                <a:moveTo>
                  <a:pt x="0" y="0"/>
                </a:moveTo>
                <a:lnTo>
                  <a:pt x="307181" y="0"/>
                </a:lnTo>
                <a:cubicBezTo>
                  <a:pt x="307181" y="60920"/>
                  <a:pt x="305247" y="100657"/>
                  <a:pt x="301377" y="119211"/>
                </a:cubicBezTo>
                <a:cubicBezTo>
                  <a:pt x="297507" y="137765"/>
                  <a:pt x="290513" y="152350"/>
                  <a:pt x="280392" y="162967"/>
                </a:cubicBezTo>
                <a:cubicBezTo>
                  <a:pt x="270272" y="173583"/>
                  <a:pt x="258167" y="180330"/>
                  <a:pt x="244078" y="183207"/>
                </a:cubicBezTo>
                <a:cubicBezTo>
                  <a:pt x="229989" y="186085"/>
                  <a:pt x="190302" y="187126"/>
                  <a:pt x="125016" y="186333"/>
                </a:cubicBezTo>
                <a:cubicBezTo>
                  <a:pt x="121444" y="162917"/>
                  <a:pt x="116284" y="138708"/>
                  <a:pt x="109537" y="113705"/>
                </a:cubicBezTo>
                <a:cubicBezTo>
                  <a:pt x="143867" y="116086"/>
                  <a:pt x="169267" y="117276"/>
                  <a:pt x="185737" y="117276"/>
                </a:cubicBezTo>
                <a:cubicBezTo>
                  <a:pt x="197048" y="117276"/>
                  <a:pt x="206127" y="114846"/>
                  <a:pt x="212973" y="109984"/>
                </a:cubicBezTo>
                <a:cubicBezTo>
                  <a:pt x="219819" y="105122"/>
                  <a:pt x="223242" y="91876"/>
                  <a:pt x="223242" y="70247"/>
                </a:cubicBezTo>
                <a:lnTo>
                  <a:pt x="76200" y="70247"/>
                </a:lnTo>
                <a:lnTo>
                  <a:pt x="76200" y="213122"/>
                </a:lnTo>
                <a:lnTo>
                  <a:pt x="314920" y="213122"/>
                </a:lnTo>
                <a:lnTo>
                  <a:pt x="314920" y="281583"/>
                </a:lnTo>
                <a:cubicBezTo>
                  <a:pt x="299442" y="338336"/>
                  <a:pt x="277118" y="388739"/>
                  <a:pt x="247948" y="432792"/>
                </a:cubicBezTo>
                <a:cubicBezTo>
                  <a:pt x="272355" y="452040"/>
                  <a:pt x="300236" y="467915"/>
                  <a:pt x="331589" y="480417"/>
                </a:cubicBezTo>
                <a:cubicBezTo>
                  <a:pt x="315714" y="503039"/>
                  <a:pt x="299045" y="529630"/>
                  <a:pt x="281583" y="560189"/>
                </a:cubicBezTo>
                <a:cubicBezTo>
                  <a:pt x="250428" y="542330"/>
                  <a:pt x="222151" y="521097"/>
                  <a:pt x="196751" y="496490"/>
                </a:cubicBezTo>
                <a:cubicBezTo>
                  <a:pt x="171748" y="522287"/>
                  <a:pt x="143470" y="545108"/>
                  <a:pt x="111919" y="564951"/>
                </a:cubicBezTo>
                <a:cubicBezTo>
                  <a:pt x="101401" y="543917"/>
                  <a:pt x="89495" y="523180"/>
                  <a:pt x="76200" y="502741"/>
                </a:cubicBezTo>
                <a:lnTo>
                  <a:pt x="76200" y="560784"/>
                </a:lnTo>
                <a:lnTo>
                  <a:pt x="0" y="560784"/>
                </a:lnTo>
                <a:lnTo>
                  <a:pt x="0" y="0"/>
                </a:lnTo>
                <a:close/>
                <a:moveTo>
                  <a:pt x="76200" y="282773"/>
                </a:moveTo>
                <a:lnTo>
                  <a:pt x="76200" y="479524"/>
                </a:lnTo>
                <a:cubicBezTo>
                  <a:pt x="101005" y="466427"/>
                  <a:pt x="123230" y="451048"/>
                  <a:pt x="142875" y="433387"/>
                </a:cubicBezTo>
                <a:cubicBezTo>
                  <a:pt x="118269" y="398462"/>
                  <a:pt x="97631" y="358973"/>
                  <a:pt x="80962" y="314920"/>
                </a:cubicBezTo>
                <a:lnTo>
                  <a:pt x="147042" y="287536"/>
                </a:lnTo>
                <a:cubicBezTo>
                  <a:pt x="158750" y="320476"/>
                  <a:pt x="174030" y="349746"/>
                  <a:pt x="192881" y="375344"/>
                </a:cubicBezTo>
                <a:cubicBezTo>
                  <a:pt x="210939" y="348158"/>
                  <a:pt x="225227" y="317301"/>
                  <a:pt x="235744" y="282773"/>
                </a:cubicBezTo>
                <a:lnTo>
                  <a:pt x="76200" y="28277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PA-文本框 93"/>
          <p:cNvSpPr txBox="1"/>
          <p:nvPr>
            <p:custDataLst>
              <p:tags r:id="rId2"/>
            </p:custDataLst>
          </p:nvPr>
        </p:nvSpPr>
        <p:spPr>
          <a:xfrm>
            <a:off x="1559642" y="4422336"/>
            <a:ext cx="229196" cy="566142"/>
          </a:xfrm>
          <a:custGeom>
            <a:avLst/>
            <a:gdLst/>
            <a:ahLst/>
            <a:cxnLst/>
            <a:rect l="l" t="t" r="r" b="b"/>
            <a:pathLst>
              <a:path w="229196" h="566142">
                <a:moveTo>
                  <a:pt x="36315" y="0"/>
                </a:moveTo>
                <a:lnTo>
                  <a:pt x="229196" y="0"/>
                </a:lnTo>
                <a:lnTo>
                  <a:pt x="229196" y="481013"/>
                </a:lnTo>
                <a:cubicBezTo>
                  <a:pt x="229196" y="503238"/>
                  <a:pt x="223342" y="521196"/>
                  <a:pt x="211634" y="534888"/>
                </a:cubicBezTo>
                <a:cubicBezTo>
                  <a:pt x="199926" y="548581"/>
                  <a:pt x="167680" y="555824"/>
                  <a:pt x="114896" y="556617"/>
                </a:cubicBezTo>
                <a:cubicBezTo>
                  <a:pt x="109736" y="527645"/>
                  <a:pt x="102791" y="500658"/>
                  <a:pt x="94060" y="475655"/>
                </a:cubicBezTo>
                <a:cubicBezTo>
                  <a:pt x="107157" y="477639"/>
                  <a:pt x="119261" y="478631"/>
                  <a:pt x="130374" y="478631"/>
                </a:cubicBezTo>
                <a:cubicBezTo>
                  <a:pt x="149424" y="478631"/>
                  <a:pt x="158949" y="467122"/>
                  <a:pt x="158949" y="444103"/>
                </a:cubicBezTo>
                <a:lnTo>
                  <a:pt x="158949" y="370285"/>
                </a:lnTo>
                <a:lnTo>
                  <a:pt x="104775" y="370285"/>
                </a:lnTo>
                <a:cubicBezTo>
                  <a:pt x="101997" y="457002"/>
                  <a:pt x="85329" y="522288"/>
                  <a:pt x="54769" y="566142"/>
                </a:cubicBezTo>
                <a:cubicBezTo>
                  <a:pt x="38100" y="540742"/>
                  <a:pt x="19844" y="518120"/>
                  <a:pt x="0" y="498277"/>
                </a:cubicBezTo>
                <a:cubicBezTo>
                  <a:pt x="14883" y="466924"/>
                  <a:pt x="24656" y="431800"/>
                  <a:pt x="29320" y="392906"/>
                </a:cubicBezTo>
                <a:cubicBezTo>
                  <a:pt x="33983" y="354013"/>
                  <a:pt x="36315" y="290711"/>
                  <a:pt x="36315" y="203002"/>
                </a:cubicBezTo>
                <a:lnTo>
                  <a:pt x="36315" y="0"/>
                </a:lnTo>
                <a:close/>
                <a:moveTo>
                  <a:pt x="107752" y="76200"/>
                </a:moveTo>
                <a:lnTo>
                  <a:pt x="107752" y="152400"/>
                </a:lnTo>
                <a:lnTo>
                  <a:pt x="158949" y="152400"/>
                </a:lnTo>
                <a:lnTo>
                  <a:pt x="158949" y="76200"/>
                </a:lnTo>
                <a:lnTo>
                  <a:pt x="107752" y="76200"/>
                </a:lnTo>
                <a:close/>
                <a:moveTo>
                  <a:pt x="107752" y="223242"/>
                </a:moveTo>
                <a:cubicBezTo>
                  <a:pt x="107752" y="250825"/>
                  <a:pt x="107554" y="276225"/>
                  <a:pt x="107157" y="299442"/>
                </a:cubicBezTo>
                <a:lnTo>
                  <a:pt x="158949" y="299442"/>
                </a:lnTo>
                <a:lnTo>
                  <a:pt x="158949" y="223242"/>
                </a:lnTo>
                <a:lnTo>
                  <a:pt x="107752" y="223242"/>
                </a:lnTo>
                <a:close/>
              </a:path>
            </a:pathLst>
          </a:custGeom>
          <a:solidFill>
            <a:srgbClr val="F2564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037121" y="4269162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48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打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784087" y="4269162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48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扮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3" name="任意多边形 26"/>
          <p:cNvSpPr/>
          <p:nvPr/>
        </p:nvSpPr>
        <p:spPr>
          <a:xfrm>
            <a:off x="2361268" y="4397927"/>
            <a:ext cx="228600" cy="265510"/>
          </a:xfrm>
          <a:custGeom>
            <a:avLst/>
            <a:gdLst/>
            <a:ahLst/>
            <a:cxnLst/>
            <a:rect l="l" t="t" r="r" b="b"/>
            <a:pathLst>
              <a:path w="228600" h="265510">
                <a:moveTo>
                  <a:pt x="151805" y="0"/>
                </a:moveTo>
                <a:lnTo>
                  <a:pt x="228600" y="0"/>
                </a:lnTo>
                <a:lnTo>
                  <a:pt x="228600" y="263128"/>
                </a:lnTo>
                <a:lnTo>
                  <a:pt x="151805" y="263128"/>
                </a:lnTo>
                <a:lnTo>
                  <a:pt x="151805" y="211634"/>
                </a:lnTo>
                <a:cubicBezTo>
                  <a:pt x="110133" y="228302"/>
                  <a:pt x="67866" y="246261"/>
                  <a:pt x="25004" y="265510"/>
                </a:cubicBezTo>
                <a:lnTo>
                  <a:pt x="0" y="186928"/>
                </a:lnTo>
                <a:cubicBezTo>
                  <a:pt x="54372" y="167878"/>
                  <a:pt x="104974" y="148531"/>
                  <a:pt x="151805" y="128885"/>
                </a:cubicBezTo>
                <a:lnTo>
                  <a:pt x="1518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任意多边形 25"/>
          <p:cNvSpPr/>
          <p:nvPr/>
        </p:nvSpPr>
        <p:spPr>
          <a:xfrm>
            <a:off x="2604751" y="4399119"/>
            <a:ext cx="336947" cy="244673"/>
          </a:xfrm>
          <a:custGeom>
            <a:avLst/>
            <a:gdLst/>
            <a:ahLst/>
            <a:cxnLst/>
            <a:rect l="l" t="t" r="r" b="b"/>
            <a:pathLst>
              <a:path w="336947" h="244673">
                <a:moveTo>
                  <a:pt x="129183" y="0"/>
                </a:moveTo>
                <a:lnTo>
                  <a:pt x="208360" y="0"/>
                </a:lnTo>
                <a:lnTo>
                  <a:pt x="208360" y="62508"/>
                </a:lnTo>
                <a:lnTo>
                  <a:pt x="336947" y="62508"/>
                </a:lnTo>
                <a:lnTo>
                  <a:pt x="336947" y="128587"/>
                </a:lnTo>
                <a:lnTo>
                  <a:pt x="208360" y="128587"/>
                </a:lnTo>
                <a:lnTo>
                  <a:pt x="208360" y="178593"/>
                </a:lnTo>
                <a:lnTo>
                  <a:pt x="323255" y="178593"/>
                </a:lnTo>
                <a:lnTo>
                  <a:pt x="323255" y="244673"/>
                </a:lnTo>
                <a:lnTo>
                  <a:pt x="15478" y="244673"/>
                </a:lnTo>
                <a:lnTo>
                  <a:pt x="15478" y="178593"/>
                </a:lnTo>
                <a:lnTo>
                  <a:pt x="129183" y="178593"/>
                </a:lnTo>
                <a:lnTo>
                  <a:pt x="129183" y="128587"/>
                </a:lnTo>
                <a:lnTo>
                  <a:pt x="0" y="128587"/>
                </a:lnTo>
                <a:lnTo>
                  <a:pt x="0" y="62508"/>
                </a:lnTo>
                <a:lnTo>
                  <a:pt x="129183" y="62508"/>
                </a:lnTo>
                <a:lnTo>
                  <a:pt x="12918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24"/>
          <p:cNvSpPr/>
          <p:nvPr/>
        </p:nvSpPr>
        <p:spPr>
          <a:xfrm>
            <a:off x="2376747" y="4411619"/>
            <a:ext cx="129778" cy="121444"/>
          </a:xfrm>
          <a:custGeom>
            <a:avLst/>
            <a:gdLst/>
            <a:ahLst/>
            <a:cxnLst/>
            <a:rect l="l" t="t" r="r" b="b"/>
            <a:pathLst>
              <a:path w="129778" h="121444">
                <a:moveTo>
                  <a:pt x="52982" y="0"/>
                </a:moveTo>
                <a:cubicBezTo>
                  <a:pt x="71239" y="15875"/>
                  <a:pt x="96837" y="39688"/>
                  <a:pt x="129778" y="71438"/>
                </a:cubicBezTo>
                <a:lnTo>
                  <a:pt x="72628" y="121444"/>
                </a:lnTo>
                <a:cubicBezTo>
                  <a:pt x="43259" y="88503"/>
                  <a:pt x="19050" y="62707"/>
                  <a:pt x="0" y="44053"/>
                </a:cubicBezTo>
                <a:lnTo>
                  <a:pt x="52982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23"/>
          <p:cNvSpPr/>
          <p:nvPr/>
        </p:nvSpPr>
        <p:spPr>
          <a:xfrm>
            <a:off x="2361267" y="4653911"/>
            <a:ext cx="592336" cy="333376"/>
          </a:xfrm>
          <a:custGeom>
            <a:avLst/>
            <a:gdLst/>
            <a:ahLst/>
            <a:cxnLst/>
            <a:rect l="l" t="t" r="r" b="b"/>
            <a:pathLst>
              <a:path w="592336" h="333376">
                <a:moveTo>
                  <a:pt x="333971" y="0"/>
                </a:moveTo>
                <a:lnTo>
                  <a:pt x="344984" y="35124"/>
                </a:lnTo>
                <a:lnTo>
                  <a:pt x="588169" y="35124"/>
                </a:lnTo>
                <a:lnTo>
                  <a:pt x="588169" y="101204"/>
                </a:lnTo>
                <a:lnTo>
                  <a:pt x="509290" y="101204"/>
                </a:lnTo>
                <a:lnTo>
                  <a:pt x="550069" y="164307"/>
                </a:lnTo>
                <a:cubicBezTo>
                  <a:pt x="524471" y="175419"/>
                  <a:pt x="494010" y="187822"/>
                  <a:pt x="458689" y="201514"/>
                </a:cubicBezTo>
                <a:cubicBezTo>
                  <a:pt x="495003" y="218579"/>
                  <a:pt x="539552" y="232172"/>
                  <a:pt x="592336" y="242293"/>
                </a:cubicBezTo>
                <a:cubicBezTo>
                  <a:pt x="569318" y="273249"/>
                  <a:pt x="551061" y="299443"/>
                  <a:pt x="537568" y="320874"/>
                </a:cubicBezTo>
                <a:cubicBezTo>
                  <a:pt x="457796" y="294680"/>
                  <a:pt x="395982" y="261045"/>
                  <a:pt x="352128" y="219968"/>
                </a:cubicBezTo>
                <a:cubicBezTo>
                  <a:pt x="348953" y="248345"/>
                  <a:pt x="347266" y="271066"/>
                  <a:pt x="347068" y="288132"/>
                </a:cubicBezTo>
                <a:cubicBezTo>
                  <a:pt x="249436" y="304404"/>
                  <a:pt x="188119" y="319485"/>
                  <a:pt x="163116" y="333376"/>
                </a:cubicBezTo>
                <a:lnTo>
                  <a:pt x="125611" y="267296"/>
                </a:lnTo>
                <a:cubicBezTo>
                  <a:pt x="141089" y="256183"/>
                  <a:pt x="149225" y="243880"/>
                  <a:pt x="150019" y="230386"/>
                </a:cubicBezTo>
                <a:lnTo>
                  <a:pt x="150019" y="219671"/>
                </a:lnTo>
                <a:cubicBezTo>
                  <a:pt x="116483" y="237927"/>
                  <a:pt x="79177" y="255588"/>
                  <a:pt x="38100" y="272654"/>
                </a:cubicBezTo>
                <a:cubicBezTo>
                  <a:pt x="27385" y="247651"/>
                  <a:pt x="14685" y="222449"/>
                  <a:pt x="0" y="197049"/>
                </a:cubicBezTo>
                <a:cubicBezTo>
                  <a:pt x="85329" y="171450"/>
                  <a:pt x="155873" y="139502"/>
                  <a:pt x="211634" y="101204"/>
                </a:cubicBezTo>
                <a:lnTo>
                  <a:pt x="4168" y="101204"/>
                </a:lnTo>
                <a:lnTo>
                  <a:pt x="4168" y="35124"/>
                </a:lnTo>
                <a:lnTo>
                  <a:pt x="259854" y="35124"/>
                </a:lnTo>
                <a:cubicBezTo>
                  <a:pt x="256878" y="26393"/>
                  <a:pt x="254000" y="18257"/>
                  <a:pt x="251222" y="10716"/>
                </a:cubicBezTo>
                <a:lnTo>
                  <a:pt x="333971" y="0"/>
                </a:lnTo>
                <a:close/>
                <a:moveTo>
                  <a:pt x="343198" y="101204"/>
                </a:moveTo>
                <a:cubicBezTo>
                  <a:pt x="358478" y="123826"/>
                  <a:pt x="375146" y="143173"/>
                  <a:pt x="393204" y="159247"/>
                </a:cubicBezTo>
                <a:cubicBezTo>
                  <a:pt x="438845" y="138014"/>
                  <a:pt x="475754" y="118666"/>
                  <a:pt x="503932" y="101204"/>
                </a:cubicBezTo>
                <a:lnTo>
                  <a:pt x="343198" y="101204"/>
                </a:lnTo>
                <a:close/>
                <a:moveTo>
                  <a:pt x="280690" y="128588"/>
                </a:moveTo>
                <a:cubicBezTo>
                  <a:pt x="264815" y="143471"/>
                  <a:pt x="246857" y="158056"/>
                  <a:pt x="226814" y="172343"/>
                </a:cubicBezTo>
                <a:lnTo>
                  <a:pt x="226814" y="232172"/>
                </a:lnTo>
                <a:cubicBezTo>
                  <a:pt x="248643" y="228204"/>
                  <a:pt x="286147" y="219869"/>
                  <a:pt x="339328" y="207169"/>
                </a:cubicBezTo>
                <a:cubicBezTo>
                  <a:pt x="316905" y="184151"/>
                  <a:pt x="297359" y="157957"/>
                  <a:pt x="280690" y="128588"/>
                </a:cubicBezTo>
                <a:close/>
              </a:path>
            </a:pathLst>
          </a:cu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着装打扮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13701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DRESS UP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406492" y="414539"/>
            <a:ext cx="54033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2504766" y="5349370"/>
            <a:ext cx="1080120" cy="0"/>
          </a:xfrm>
          <a:prstGeom prst="line">
            <a:avLst/>
          </a:prstGeom>
          <a:solidFill>
            <a:srgbClr val="F2564B"/>
          </a:solidFill>
          <a:ln w="28575">
            <a:solidFill>
              <a:srgbClr val="F256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6435035" y="1972681"/>
            <a:ext cx="1362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256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 装</a:t>
            </a:r>
            <a:endParaRPr lang="zh-CN" altLang="en-US" sz="4000" b="1" dirty="0">
              <a:solidFill>
                <a:srgbClr val="F256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435035" y="2686064"/>
            <a:ext cx="43091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统一整洁，商务套装、不宜暴露紧身、鞋子与服装搭配。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6064309" y="3798858"/>
            <a:ext cx="4251840" cy="612761"/>
            <a:chOff x="6064309" y="3798858"/>
            <a:chExt cx="4251840" cy="612761"/>
          </a:xfrm>
        </p:grpSpPr>
        <p:sp>
          <p:nvSpPr>
            <p:cNvPr id="102" name="任意多边形: 形状 101"/>
            <p:cNvSpPr/>
            <p:nvPr/>
          </p:nvSpPr>
          <p:spPr>
            <a:xfrm flipH="1">
              <a:off x="6064309" y="3798858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6150094" y="3905183"/>
              <a:ext cx="44114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男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6899829" y="3905183"/>
              <a:ext cx="34163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衬衫领口干净，领带配色得当。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063434" y="4599383"/>
            <a:ext cx="4251840" cy="612761"/>
            <a:chOff x="6064309" y="3798858"/>
            <a:chExt cx="4251840" cy="612761"/>
          </a:xfrm>
        </p:grpSpPr>
        <p:sp>
          <p:nvSpPr>
            <p:cNvPr id="107" name="任意多边形: 形状 106"/>
            <p:cNvSpPr/>
            <p:nvPr/>
          </p:nvSpPr>
          <p:spPr>
            <a:xfrm flipH="1">
              <a:off x="6064309" y="3798858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6150094" y="3905183"/>
              <a:ext cx="44114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女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6899829" y="3905183"/>
              <a:ext cx="34163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衬衫领口干净，领带配色得当。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2" name="图片占位符 111" descr="穿着西装笔挺的男子手里拿着眼镜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1" r="16641"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平行四边形 100"/>
          <p:cNvSpPr/>
          <p:nvPr/>
        </p:nvSpPr>
        <p:spPr>
          <a:xfrm>
            <a:off x="6096000" y="1821480"/>
            <a:ext cx="5023978" cy="1677344"/>
          </a:xfrm>
          <a:prstGeom prst="parallelogram">
            <a:avLst>
              <a:gd name="adj" fmla="val 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PA-文本框 94"/>
          <p:cNvSpPr txBox="1"/>
          <p:nvPr>
            <p:custDataLst>
              <p:tags r:id="rId1"/>
            </p:custDataLst>
          </p:nvPr>
        </p:nvSpPr>
        <p:spPr>
          <a:xfrm>
            <a:off x="1821580" y="4421741"/>
            <a:ext cx="331589" cy="564951"/>
          </a:xfrm>
          <a:custGeom>
            <a:avLst/>
            <a:gdLst/>
            <a:ahLst/>
            <a:cxnLst/>
            <a:rect l="l" t="t" r="r" b="b"/>
            <a:pathLst>
              <a:path w="331589" h="564951">
                <a:moveTo>
                  <a:pt x="0" y="0"/>
                </a:moveTo>
                <a:lnTo>
                  <a:pt x="307181" y="0"/>
                </a:lnTo>
                <a:cubicBezTo>
                  <a:pt x="307181" y="60920"/>
                  <a:pt x="305247" y="100657"/>
                  <a:pt x="301377" y="119211"/>
                </a:cubicBezTo>
                <a:cubicBezTo>
                  <a:pt x="297507" y="137765"/>
                  <a:pt x="290513" y="152350"/>
                  <a:pt x="280392" y="162967"/>
                </a:cubicBezTo>
                <a:cubicBezTo>
                  <a:pt x="270272" y="173583"/>
                  <a:pt x="258167" y="180330"/>
                  <a:pt x="244078" y="183207"/>
                </a:cubicBezTo>
                <a:cubicBezTo>
                  <a:pt x="229989" y="186085"/>
                  <a:pt x="190302" y="187126"/>
                  <a:pt x="125016" y="186333"/>
                </a:cubicBezTo>
                <a:cubicBezTo>
                  <a:pt x="121444" y="162917"/>
                  <a:pt x="116284" y="138708"/>
                  <a:pt x="109537" y="113705"/>
                </a:cubicBezTo>
                <a:cubicBezTo>
                  <a:pt x="143867" y="116086"/>
                  <a:pt x="169267" y="117276"/>
                  <a:pt x="185737" y="117276"/>
                </a:cubicBezTo>
                <a:cubicBezTo>
                  <a:pt x="197048" y="117276"/>
                  <a:pt x="206127" y="114846"/>
                  <a:pt x="212973" y="109984"/>
                </a:cubicBezTo>
                <a:cubicBezTo>
                  <a:pt x="219819" y="105122"/>
                  <a:pt x="223242" y="91876"/>
                  <a:pt x="223242" y="70247"/>
                </a:cubicBezTo>
                <a:lnTo>
                  <a:pt x="76200" y="70247"/>
                </a:lnTo>
                <a:lnTo>
                  <a:pt x="76200" y="213122"/>
                </a:lnTo>
                <a:lnTo>
                  <a:pt x="314920" y="213122"/>
                </a:lnTo>
                <a:lnTo>
                  <a:pt x="314920" y="281583"/>
                </a:lnTo>
                <a:cubicBezTo>
                  <a:pt x="299442" y="338336"/>
                  <a:pt x="277118" y="388739"/>
                  <a:pt x="247948" y="432792"/>
                </a:cubicBezTo>
                <a:cubicBezTo>
                  <a:pt x="272355" y="452040"/>
                  <a:pt x="300236" y="467915"/>
                  <a:pt x="331589" y="480417"/>
                </a:cubicBezTo>
                <a:cubicBezTo>
                  <a:pt x="315714" y="503039"/>
                  <a:pt x="299045" y="529630"/>
                  <a:pt x="281583" y="560189"/>
                </a:cubicBezTo>
                <a:cubicBezTo>
                  <a:pt x="250428" y="542330"/>
                  <a:pt x="222151" y="521097"/>
                  <a:pt x="196751" y="496490"/>
                </a:cubicBezTo>
                <a:cubicBezTo>
                  <a:pt x="171748" y="522287"/>
                  <a:pt x="143470" y="545108"/>
                  <a:pt x="111919" y="564951"/>
                </a:cubicBezTo>
                <a:cubicBezTo>
                  <a:pt x="101401" y="543917"/>
                  <a:pt x="89495" y="523180"/>
                  <a:pt x="76200" y="502741"/>
                </a:cubicBezTo>
                <a:lnTo>
                  <a:pt x="76200" y="560784"/>
                </a:lnTo>
                <a:lnTo>
                  <a:pt x="0" y="560784"/>
                </a:lnTo>
                <a:lnTo>
                  <a:pt x="0" y="0"/>
                </a:lnTo>
                <a:close/>
                <a:moveTo>
                  <a:pt x="76200" y="282773"/>
                </a:moveTo>
                <a:lnTo>
                  <a:pt x="76200" y="479524"/>
                </a:lnTo>
                <a:cubicBezTo>
                  <a:pt x="101005" y="466427"/>
                  <a:pt x="123230" y="451048"/>
                  <a:pt x="142875" y="433387"/>
                </a:cubicBezTo>
                <a:cubicBezTo>
                  <a:pt x="118269" y="398462"/>
                  <a:pt x="97631" y="358973"/>
                  <a:pt x="80962" y="314920"/>
                </a:cubicBezTo>
                <a:lnTo>
                  <a:pt x="147042" y="287536"/>
                </a:lnTo>
                <a:cubicBezTo>
                  <a:pt x="158750" y="320476"/>
                  <a:pt x="174030" y="349746"/>
                  <a:pt x="192881" y="375344"/>
                </a:cubicBezTo>
                <a:cubicBezTo>
                  <a:pt x="210939" y="348158"/>
                  <a:pt x="225227" y="317301"/>
                  <a:pt x="235744" y="282773"/>
                </a:cubicBezTo>
                <a:lnTo>
                  <a:pt x="76200" y="28277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PA-文本框 93"/>
          <p:cNvSpPr txBox="1"/>
          <p:nvPr>
            <p:custDataLst>
              <p:tags r:id="rId2"/>
            </p:custDataLst>
          </p:nvPr>
        </p:nvSpPr>
        <p:spPr>
          <a:xfrm>
            <a:off x="1559642" y="4422336"/>
            <a:ext cx="229196" cy="566142"/>
          </a:xfrm>
          <a:custGeom>
            <a:avLst/>
            <a:gdLst/>
            <a:ahLst/>
            <a:cxnLst/>
            <a:rect l="l" t="t" r="r" b="b"/>
            <a:pathLst>
              <a:path w="229196" h="566142">
                <a:moveTo>
                  <a:pt x="36315" y="0"/>
                </a:moveTo>
                <a:lnTo>
                  <a:pt x="229196" y="0"/>
                </a:lnTo>
                <a:lnTo>
                  <a:pt x="229196" y="481013"/>
                </a:lnTo>
                <a:cubicBezTo>
                  <a:pt x="229196" y="503238"/>
                  <a:pt x="223342" y="521196"/>
                  <a:pt x="211634" y="534888"/>
                </a:cubicBezTo>
                <a:cubicBezTo>
                  <a:pt x="199926" y="548581"/>
                  <a:pt x="167680" y="555824"/>
                  <a:pt x="114896" y="556617"/>
                </a:cubicBezTo>
                <a:cubicBezTo>
                  <a:pt x="109736" y="527645"/>
                  <a:pt x="102791" y="500658"/>
                  <a:pt x="94060" y="475655"/>
                </a:cubicBezTo>
                <a:cubicBezTo>
                  <a:pt x="107157" y="477639"/>
                  <a:pt x="119261" y="478631"/>
                  <a:pt x="130374" y="478631"/>
                </a:cubicBezTo>
                <a:cubicBezTo>
                  <a:pt x="149424" y="478631"/>
                  <a:pt x="158949" y="467122"/>
                  <a:pt x="158949" y="444103"/>
                </a:cubicBezTo>
                <a:lnTo>
                  <a:pt x="158949" y="370285"/>
                </a:lnTo>
                <a:lnTo>
                  <a:pt x="104775" y="370285"/>
                </a:lnTo>
                <a:cubicBezTo>
                  <a:pt x="101997" y="457002"/>
                  <a:pt x="85329" y="522288"/>
                  <a:pt x="54769" y="566142"/>
                </a:cubicBezTo>
                <a:cubicBezTo>
                  <a:pt x="38100" y="540742"/>
                  <a:pt x="19844" y="518120"/>
                  <a:pt x="0" y="498277"/>
                </a:cubicBezTo>
                <a:cubicBezTo>
                  <a:pt x="14883" y="466924"/>
                  <a:pt x="24656" y="431800"/>
                  <a:pt x="29320" y="392906"/>
                </a:cubicBezTo>
                <a:cubicBezTo>
                  <a:pt x="33983" y="354013"/>
                  <a:pt x="36315" y="290711"/>
                  <a:pt x="36315" y="203002"/>
                </a:cubicBezTo>
                <a:lnTo>
                  <a:pt x="36315" y="0"/>
                </a:lnTo>
                <a:close/>
                <a:moveTo>
                  <a:pt x="107752" y="76200"/>
                </a:moveTo>
                <a:lnTo>
                  <a:pt x="107752" y="152400"/>
                </a:lnTo>
                <a:lnTo>
                  <a:pt x="158949" y="152400"/>
                </a:lnTo>
                <a:lnTo>
                  <a:pt x="158949" y="76200"/>
                </a:lnTo>
                <a:lnTo>
                  <a:pt x="107752" y="76200"/>
                </a:lnTo>
                <a:close/>
                <a:moveTo>
                  <a:pt x="107752" y="223242"/>
                </a:moveTo>
                <a:cubicBezTo>
                  <a:pt x="107752" y="250825"/>
                  <a:pt x="107554" y="276225"/>
                  <a:pt x="107157" y="299442"/>
                </a:cubicBezTo>
                <a:lnTo>
                  <a:pt x="158949" y="299442"/>
                </a:lnTo>
                <a:lnTo>
                  <a:pt x="158949" y="223242"/>
                </a:lnTo>
                <a:lnTo>
                  <a:pt x="107752" y="223242"/>
                </a:lnTo>
                <a:close/>
              </a:path>
            </a:pathLst>
          </a:custGeom>
          <a:solidFill>
            <a:srgbClr val="F2564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037121" y="4269162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48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打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784087" y="4269162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48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扮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3" name="任意多边形 26"/>
          <p:cNvSpPr/>
          <p:nvPr/>
        </p:nvSpPr>
        <p:spPr>
          <a:xfrm>
            <a:off x="2361268" y="4397927"/>
            <a:ext cx="228600" cy="265510"/>
          </a:xfrm>
          <a:custGeom>
            <a:avLst/>
            <a:gdLst/>
            <a:ahLst/>
            <a:cxnLst/>
            <a:rect l="l" t="t" r="r" b="b"/>
            <a:pathLst>
              <a:path w="228600" h="265510">
                <a:moveTo>
                  <a:pt x="151805" y="0"/>
                </a:moveTo>
                <a:lnTo>
                  <a:pt x="228600" y="0"/>
                </a:lnTo>
                <a:lnTo>
                  <a:pt x="228600" y="263128"/>
                </a:lnTo>
                <a:lnTo>
                  <a:pt x="151805" y="263128"/>
                </a:lnTo>
                <a:lnTo>
                  <a:pt x="151805" y="211634"/>
                </a:lnTo>
                <a:cubicBezTo>
                  <a:pt x="110133" y="228302"/>
                  <a:pt x="67866" y="246261"/>
                  <a:pt x="25004" y="265510"/>
                </a:cubicBezTo>
                <a:lnTo>
                  <a:pt x="0" y="186928"/>
                </a:lnTo>
                <a:cubicBezTo>
                  <a:pt x="54372" y="167878"/>
                  <a:pt x="104974" y="148531"/>
                  <a:pt x="151805" y="128885"/>
                </a:cubicBezTo>
                <a:lnTo>
                  <a:pt x="15180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任意多边形 25"/>
          <p:cNvSpPr/>
          <p:nvPr/>
        </p:nvSpPr>
        <p:spPr>
          <a:xfrm>
            <a:off x="2604751" y="4399119"/>
            <a:ext cx="336947" cy="244673"/>
          </a:xfrm>
          <a:custGeom>
            <a:avLst/>
            <a:gdLst/>
            <a:ahLst/>
            <a:cxnLst/>
            <a:rect l="l" t="t" r="r" b="b"/>
            <a:pathLst>
              <a:path w="336947" h="244673">
                <a:moveTo>
                  <a:pt x="129183" y="0"/>
                </a:moveTo>
                <a:lnTo>
                  <a:pt x="208360" y="0"/>
                </a:lnTo>
                <a:lnTo>
                  <a:pt x="208360" y="62508"/>
                </a:lnTo>
                <a:lnTo>
                  <a:pt x="336947" y="62508"/>
                </a:lnTo>
                <a:lnTo>
                  <a:pt x="336947" y="128587"/>
                </a:lnTo>
                <a:lnTo>
                  <a:pt x="208360" y="128587"/>
                </a:lnTo>
                <a:lnTo>
                  <a:pt x="208360" y="178593"/>
                </a:lnTo>
                <a:lnTo>
                  <a:pt x="323255" y="178593"/>
                </a:lnTo>
                <a:lnTo>
                  <a:pt x="323255" y="244673"/>
                </a:lnTo>
                <a:lnTo>
                  <a:pt x="15478" y="244673"/>
                </a:lnTo>
                <a:lnTo>
                  <a:pt x="15478" y="178593"/>
                </a:lnTo>
                <a:lnTo>
                  <a:pt x="129183" y="178593"/>
                </a:lnTo>
                <a:lnTo>
                  <a:pt x="129183" y="128587"/>
                </a:lnTo>
                <a:lnTo>
                  <a:pt x="0" y="128587"/>
                </a:lnTo>
                <a:lnTo>
                  <a:pt x="0" y="62508"/>
                </a:lnTo>
                <a:lnTo>
                  <a:pt x="129183" y="62508"/>
                </a:lnTo>
                <a:lnTo>
                  <a:pt x="12918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24"/>
          <p:cNvSpPr/>
          <p:nvPr/>
        </p:nvSpPr>
        <p:spPr>
          <a:xfrm>
            <a:off x="2376747" y="4411619"/>
            <a:ext cx="129778" cy="121444"/>
          </a:xfrm>
          <a:custGeom>
            <a:avLst/>
            <a:gdLst/>
            <a:ahLst/>
            <a:cxnLst/>
            <a:rect l="l" t="t" r="r" b="b"/>
            <a:pathLst>
              <a:path w="129778" h="121444">
                <a:moveTo>
                  <a:pt x="52982" y="0"/>
                </a:moveTo>
                <a:cubicBezTo>
                  <a:pt x="71239" y="15875"/>
                  <a:pt x="96837" y="39688"/>
                  <a:pt x="129778" y="71438"/>
                </a:cubicBezTo>
                <a:lnTo>
                  <a:pt x="72628" y="121444"/>
                </a:lnTo>
                <a:cubicBezTo>
                  <a:pt x="43259" y="88503"/>
                  <a:pt x="19050" y="62707"/>
                  <a:pt x="0" y="44053"/>
                </a:cubicBezTo>
                <a:lnTo>
                  <a:pt x="52982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23"/>
          <p:cNvSpPr/>
          <p:nvPr/>
        </p:nvSpPr>
        <p:spPr>
          <a:xfrm>
            <a:off x="2361267" y="4653911"/>
            <a:ext cx="592336" cy="333376"/>
          </a:xfrm>
          <a:custGeom>
            <a:avLst/>
            <a:gdLst/>
            <a:ahLst/>
            <a:cxnLst/>
            <a:rect l="l" t="t" r="r" b="b"/>
            <a:pathLst>
              <a:path w="592336" h="333376">
                <a:moveTo>
                  <a:pt x="333971" y="0"/>
                </a:moveTo>
                <a:lnTo>
                  <a:pt x="344984" y="35124"/>
                </a:lnTo>
                <a:lnTo>
                  <a:pt x="588169" y="35124"/>
                </a:lnTo>
                <a:lnTo>
                  <a:pt x="588169" y="101204"/>
                </a:lnTo>
                <a:lnTo>
                  <a:pt x="509290" y="101204"/>
                </a:lnTo>
                <a:lnTo>
                  <a:pt x="550069" y="164307"/>
                </a:lnTo>
                <a:cubicBezTo>
                  <a:pt x="524471" y="175419"/>
                  <a:pt x="494010" y="187822"/>
                  <a:pt x="458689" y="201514"/>
                </a:cubicBezTo>
                <a:cubicBezTo>
                  <a:pt x="495003" y="218579"/>
                  <a:pt x="539552" y="232172"/>
                  <a:pt x="592336" y="242293"/>
                </a:cubicBezTo>
                <a:cubicBezTo>
                  <a:pt x="569318" y="273249"/>
                  <a:pt x="551061" y="299443"/>
                  <a:pt x="537568" y="320874"/>
                </a:cubicBezTo>
                <a:cubicBezTo>
                  <a:pt x="457796" y="294680"/>
                  <a:pt x="395982" y="261045"/>
                  <a:pt x="352128" y="219968"/>
                </a:cubicBezTo>
                <a:cubicBezTo>
                  <a:pt x="348953" y="248345"/>
                  <a:pt x="347266" y="271066"/>
                  <a:pt x="347068" y="288132"/>
                </a:cubicBezTo>
                <a:cubicBezTo>
                  <a:pt x="249436" y="304404"/>
                  <a:pt x="188119" y="319485"/>
                  <a:pt x="163116" y="333376"/>
                </a:cubicBezTo>
                <a:lnTo>
                  <a:pt x="125611" y="267296"/>
                </a:lnTo>
                <a:cubicBezTo>
                  <a:pt x="141089" y="256183"/>
                  <a:pt x="149225" y="243880"/>
                  <a:pt x="150019" y="230386"/>
                </a:cubicBezTo>
                <a:lnTo>
                  <a:pt x="150019" y="219671"/>
                </a:lnTo>
                <a:cubicBezTo>
                  <a:pt x="116483" y="237927"/>
                  <a:pt x="79177" y="255588"/>
                  <a:pt x="38100" y="272654"/>
                </a:cubicBezTo>
                <a:cubicBezTo>
                  <a:pt x="27385" y="247651"/>
                  <a:pt x="14685" y="222449"/>
                  <a:pt x="0" y="197049"/>
                </a:cubicBezTo>
                <a:cubicBezTo>
                  <a:pt x="85329" y="171450"/>
                  <a:pt x="155873" y="139502"/>
                  <a:pt x="211634" y="101204"/>
                </a:cubicBezTo>
                <a:lnTo>
                  <a:pt x="4168" y="101204"/>
                </a:lnTo>
                <a:lnTo>
                  <a:pt x="4168" y="35124"/>
                </a:lnTo>
                <a:lnTo>
                  <a:pt x="259854" y="35124"/>
                </a:lnTo>
                <a:cubicBezTo>
                  <a:pt x="256878" y="26393"/>
                  <a:pt x="254000" y="18257"/>
                  <a:pt x="251222" y="10716"/>
                </a:cubicBezTo>
                <a:lnTo>
                  <a:pt x="333971" y="0"/>
                </a:lnTo>
                <a:close/>
                <a:moveTo>
                  <a:pt x="343198" y="101204"/>
                </a:moveTo>
                <a:cubicBezTo>
                  <a:pt x="358478" y="123826"/>
                  <a:pt x="375146" y="143173"/>
                  <a:pt x="393204" y="159247"/>
                </a:cubicBezTo>
                <a:cubicBezTo>
                  <a:pt x="438845" y="138014"/>
                  <a:pt x="475754" y="118666"/>
                  <a:pt x="503932" y="101204"/>
                </a:cubicBezTo>
                <a:lnTo>
                  <a:pt x="343198" y="101204"/>
                </a:lnTo>
                <a:close/>
                <a:moveTo>
                  <a:pt x="280690" y="128588"/>
                </a:moveTo>
                <a:cubicBezTo>
                  <a:pt x="264815" y="143471"/>
                  <a:pt x="246857" y="158056"/>
                  <a:pt x="226814" y="172343"/>
                </a:cubicBezTo>
                <a:lnTo>
                  <a:pt x="226814" y="232172"/>
                </a:lnTo>
                <a:cubicBezTo>
                  <a:pt x="248643" y="228204"/>
                  <a:pt x="286147" y="219869"/>
                  <a:pt x="339328" y="207169"/>
                </a:cubicBezTo>
                <a:cubicBezTo>
                  <a:pt x="316905" y="184151"/>
                  <a:pt x="297359" y="157957"/>
                  <a:pt x="280690" y="128588"/>
                </a:cubicBezTo>
                <a:close/>
              </a:path>
            </a:pathLst>
          </a:custGeom>
          <a:solidFill>
            <a:srgbClr val="F256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着装打扮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13701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DRESS UP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406492" y="414539"/>
            <a:ext cx="54033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2504766" y="5349370"/>
            <a:ext cx="1080120" cy="0"/>
          </a:xfrm>
          <a:prstGeom prst="line">
            <a:avLst/>
          </a:prstGeom>
          <a:solidFill>
            <a:srgbClr val="F2564B"/>
          </a:solidFill>
          <a:ln w="28575">
            <a:solidFill>
              <a:srgbClr val="F256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6431665" y="2082010"/>
            <a:ext cx="12105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256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面容</a:t>
            </a:r>
            <a:endParaRPr lang="zh-CN" altLang="en-US" sz="4000" b="1" dirty="0">
              <a:solidFill>
                <a:srgbClr val="F256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435035" y="2795393"/>
            <a:ext cx="4309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头发干净整洁，面容自然清爽。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6064309" y="3798858"/>
            <a:ext cx="3790175" cy="612761"/>
            <a:chOff x="6064309" y="3798858"/>
            <a:chExt cx="3790175" cy="612761"/>
          </a:xfrm>
        </p:grpSpPr>
        <p:sp>
          <p:nvSpPr>
            <p:cNvPr id="102" name="任意多边形: 形状 101"/>
            <p:cNvSpPr/>
            <p:nvPr/>
          </p:nvSpPr>
          <p:spPr>
            <a:xfrm flipH="1">
              <a:off x="6064309" y="3798858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6150094" y="3905183"/>
              <a:ext cx="44114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男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6899829" y="3905183"/>
              <a:ext cx="29546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不留胡须、头发长短适宜。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063434" y="4546684"/>
            <a:ext cx="5267175" cy="665460"/>
            <a:chOff x="6064309" y="3746159"/>
            <a:chExt cx="5267175" cy="665460"/>
          </a:xfrm>
        </p:grpSpPr>
        <p:sp>
          <p:nvSpPr>
            <p:cNvPr id="107" name="任意多边形: 形状 106"/>
            <p:cNvSpPr/>
            <p:nvPr/>
          </p:nvSpPr>
          <p:spPr>
            <a:xfrm flipH="1">
              <a:off x="6064309" y="3798858"/>
              <a:ext cx="612716" cy="612761"/>
            </a:xfrm>
            <a:custGeom>
              <a:avLst/>
              <a:gdLst>
                <a:gd name="connsiteX0" fmla="*/ 241338 w 484390"/>
                <a:gd name="connsiteY0" fmla="*/ 484425 h 484425"/>
                <a:gd name="connsiteX1" fmla="*/ 1 w 484390"/>
                <a:gd name="connsiteY1" fmla="*/ 241373 h 484425"/>
                <a:gd name="connsiteX2" fmla="*/ 243052 w 484390"/>
                <a:gd name="connsiteY2" fmla="*/ 2 h 484425"/>
                <a:gd name="connsiteX3" fmla="*/ 484389 w 484390"/>
                <a:gd name="connsiteY3" fmla="*/ 243053 h 484425"/>
                <a:gd name="connsiteX4" fmla="*/ 241338 w 484390"/>
                <a:gd name="connsiteY4" fmla="*/ 484425 h 4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484425">
                  <a:moveTo>
                    <a:pt x="241338" y="484425"/>
                  </a:moveTo>
                  <a:cubicBezTo>
                    <a:pt x="109201" y="483945"/>
                    <a:pt x="-445" y="373510"/>
                    <a:pt x="1" y="241373"/>
                  </a:cubicBezTo>
                  <a:cubicBezTo>
                    <a:pt x="447" y="109236"/>
                    <a:pt x="110915" y="-478"/>
                    <a:pt x="243052" y="2"/>
                  </a:cubicBezTo>
                  <a:cubicBezTo>
                    <a:pt x="375190" y="482"/>
                    <a:pt x="484835" y="110916"/>
                    <a:pt x="484389" y="243053"/>
                  </a:cubicBezTo>
                  <a:cubicBezTo>
                    <a:pt x="483944" y="375190"/>
                    <a:pt x="373475" y="484870"/>
                    <a:pt x="241338" y="484425"/>
                  </a:cubicBezTo>
                  <a:close/>
                </a:path>
              </a:pathLst>
            </a:custGeom>
            <a:solidFill>
              <a:srgbClr val="F2564B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6150094" y="3905183"/>
              <a:ext cx="44114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女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6899829" y="3746159"/>
              <a:ext cx="44316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长发后梳成马尾或盘髻、着淡妆、不佩戴夸张的首饰。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占位符 12" descr="戴眼镜留胡须的男人比着手势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/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1"/>
          <p:cNvSpPr txBox="1"/>
          <p:nvPr/>
        </p:nvSpPr>
        <p:spPr>
          <a:xfrm>
            <a:off x="666412" y="1819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着装打扮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1987684" y="282188"/>
            <a:ext cx="13701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DRESS UP</a:t>
            </a:r>
            <a:endParaRPr lang="en-US" altLang="zh-CN" sz="11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406492" y="414539"/>
            <a:ext cx="54033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257969" y="414539"/>
            <a:ext cx="934031" cy="0"/>
          </a:xfrm>
          <a:prstGeom prst="line">
            <a:avLst/>
          </a:prstGeom>
          <a:ln>
            <a:solidFill>
              <a:srgbClr val="0030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19161" y="270453"/>
            <a:ext cx="5023978" cy="297471"/>
            <a:chOff x="7679404" y="242026"/>
            <a:chExt cx="5023978" cy="297471"/>
          </a:xfrm>
        </p:grpSpPr>
        <p:sp>
          <p:nvSpPr>
            <p:cNvPr id="7" name="平行四边形 6"/>
            <p:cNvSpPr/>
            <p:nvPr/>
          </p:nvSpPr>
          <p:spPr>
            <a:xfrm>
              <a:off x="8260081" y="242026"/>
              <a:ext cx="4168140" cy="297471"/>
            </a:xfrm>
            <a:prstGeom prst="parallelogram">
              <a:avLst>
                <a:gd name="adj" fmla="val 66026"/>
              </a:avLst>
            </a:prstGeom>
            <a:solidFill>
              <a:srgbClr val="F25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3"/>
            <p:cNvSpPr/>
            <p:nvPr/>
          </p:nvSpPr>
          <p:spPr>
            <a:xfrm>
              <a:off x="7679404" y="260315"/>
              <a:ext cx="50239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公司简介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主营业务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企业优势 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 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招商合作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" name="平行四边形 8"/>
          <p:cNvSpPr/>
          <p:nvPr/>
        </p:nvSpPr>
        <p:spPr>
          <a:xfrm>
            <a:off x="-297181" y="270453"/>
            <a:ext cx="927505" cy="297471"/>
          </a:xfrm>
          <a:prstGeom prst="parallelogram">
            <a:avLst>
              <a:gd name="adj" fmla="val 66026"/>
            </a:avLst>
          </a:prstGeom>
          <a:solidFill>
            <a:srgbClr val="8FB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2504766" y="5349370"/>
            <a:ext cx="1080120" cy="0"/>
          </a:xfrm>
          <a:prstGeom prst="line">
            <a:avLst/>
          </a:prstGeom>
          <a:solidFill>
            <a:srgbClr val="F2564B"/>
          </a:solidFill>
          <a:ln w="28575">
            <a:solidFill>
              <a:srgbClr val="F256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1558647" y="4272888"/>
            <a:ext cx="593526" cy="594122"/>
          </a:xfrm>
          <a:custGeom>
            <a:avLst/>
            <a:gdLst/>
            <a:ahLst/>
            <a:cxnLst/>
            <a:rect l="l" t="t" r="r" b="b"/>
            <a:pathLst>
              <a:path w="593526" h="594122">
                <a:moveTo>
                  <a:pt x="272058" y="202406"/>
                </a:moveTo>
                <a:lnTo>
                  <a:pt x="272058" y="284559"/>
                </a:lnTo>
                <a:lnTo>
                  <a:pt x="464344" y="284559"/>
                </a:lnTo>
                <a:lnTo>
                  <a:pt x="464344" y="202406"/>
                </a:lnTo>
                <a:close/>
                <a:moveTo>
                  <a:pt x="0" y="190500"/>
                </a:moveTo>
                <a:lnTo>
                  <a:pt x="132754" y="190500"/>
                </a:lnTo>
                <a:lnTo>
                  <a:pt x="132754" y="423863"/>
                </a:lnTo>
                <a:cubicBezTo>
                  <a:pt x="147836" y="411163"/>
                  <a:pt x="165497" y="397470"/>
                  <a:pt x="185737" y="382786"/>
                </a:cubicBezTo>
                <a:cubicBezTo>
                  <a:pt x="188912" y="406202"/>
                  <a:pt x="193873" y="433388"/>
                  <a:pt x="200620" y="464344"/>
                </a:cubicBezTo>
                <a:cubicBezTo>
                  <a:pt x="149423" y="504825"/>
                  <a:pt x="109537" y="540941"/>
                  <a:pt x="80962" y="572691"/>
                </a:cubicBezTo>
                <a:lnTo>
                  <a:pt x="39290" y="513755"/>
                </a:lnTo>
                <a:cubicBezTo>
                  <a:pt x="48022" y="502642"/>
                  <a:pt x="52387" y="486370"/>
                  <a:pt x="52387" y="464939"/>
                </a:cubicBezTo>
                <a:lnTo>
                  <a:pt x="52387" y="271463"/>
                </a:lnTo>
                <a:lnTo>
                  <a:pt x="0" y="271463"/>
                </a:lnTo>
                <a:close/>
                <a:moveTo>
                  <a:pt x="279797" y="0"/>
                </a:moveTo>
                <a:cubicBezTo>
                  <a:pt x="296465" y="19844"/>
                  <a:pt x="319484" y="50403"/>
                  <a:pt x="348853" y="91678"/>
                </a:cubicBezTo>
                <a:cubicBezTo>
                  <a:pt x="331192" y="101005"/>
                  <a:pt x="313333" y="111522"/>
                  <a:pt x="295275" y="123230"/>
                </a:cubicBezTo>
                <a:lnTo>
                  <a:pt x="383679" y="123230"/>
                </a:lnTo>
                <a:cubicBezTo>
                  <a:pt x="406301" y="83741"/>
                  <a:pt x="427236" y="42863"/>
                  <a:pt x="446484" y="595"/>
                </a:cubicBezTo>
                <a:cubicBezTo>
                  <a:pt x="457200" y="4961"/>
                  <a:pt x="485576" y="15280"/>
                  <a:pt x="531614" y="31552"/>
                </a:cubicBezTo>
                <a:lnTo>
                  <a:pt x="469404" y="123230"/>
                </a:lnTo>
                <a:lnTo>
                  <a:pt x="545306" y="123230"/>
                </a:lnTo>
                <a:lnTo>
                  <a:pt x="545306" y="363736"/>
                </a:lnTo>
                <a:lnTo>
                  <a:pt x="467915" y="363736"/>
                </a:lnTo>
                <a:lnTo>
                  <a:pt x="467915" y="483394"/>
                </a:lnTo>
                <a:cubicBezTo>
                  <a:pt x="467915" y="499666"/>
                  <a:pt x="472678" y="507802"/>
                  <a:pt x="482203" y="507802"/>
                </a:cubicBezTo>
                <a:lnTo>
                  <a:pt x="494704" y="507802"/>
                </a:lnTo>
                <a:cubicBezTo>
                  <a:pt x="501451" y="507802"/>
                  <a:pt x="506263" y="502493"/>
                  <a:pt x="509141" y="491877"/>
                </a:cubicBezTo>
                <a:cubicBezTo>
                  <a:pt x="512018" y="481261"/>
                  <a:pt x="514747" y="458986"/>
                  <a:pt x="517326" y="425053"/>
                </a:cubicBezTo>
                <a:cubicBezTo>
                  <a:pt x="542726" y="435769"/>
                  <a:pt x="568126" y="445691"/>
                  <a:pt x="593526" y="454819"/>
                </a:cubicBezTo>
                <a:cubicBezTo>
                  <a:pt x="588962" y="483791"/>
                  <a:pt x="584547" y="507901"/>
                  <a:pt x="580281" y="527149"/>
                </a:cubicBezTo>
                <a:cubicBezTo>
                  <a:pt x="576014" y="546398"/>
                  <a:pt x="567134" y="560784"/>
                  <a:pt x="553640" y="570309"/>
                </a:cubicBezTo>
                <a:cubicBezTo>
                  <a:pt x="540147" y="579834"/>
                  <a:pt x="522089" y="584597"/>
                  <a:pt x="499467" y="584597"/>
                </a:cubicBezTo>
                <a:lnTo>
                  <a:pt x="462558" y="584597"/>
                </a:lnTo>
                <a:cubicBezTo>
                  <a:pt x="411361" y="584597"/>
                  <a:pt x="385762" y="558999"/>
                  <a:pt x="385762" y="507802"/>
                </a:cubicBezTo>
                <a:lnTo>
                  <a:pt x="385762" y="363736"/>
                </a:lnTo>
                <a:lnTo>
                  <a:pt x="345281" y="363736"/>
                </a:lnTo>
                <a:cubicBezTo>
                  <a:pt x="343098" y="434578"/>
                  <a:pt x="332035" y="485279"/>
                  <a:pt x="312092" y="515838"/>
                </a:cubicBezTo>
                <a:cubicBezTo>
                  <a:pt x="292149" y="546398"/>
                  <a:pt x="255984" y="572492"/>
                  <a:pt x="203597" y="594122"/>
                </a:cubicBezTo>
                <a:cubicBezTo>
                  <a:pt x="189706" y="573088"/>
                  <a:pt x="172839" y="550267"/>
                  <a:pt x="152995" y="525661"/>
                </a:cubicBezTo>
                <a:cubicBezTo>
                  <a:pt x="195262" y="507008"/>
                  <a:pt x="223837" y="488256"/>
                  <a:pt x="238720" y="469404"/>
                </a:cubicBezTo>
                <a:cubicBezTo>
                  <a:pt x="253603" y="450552"/>
                  <a:pt x="261838" y="415330"/>
                  <a:pt x="263426" y="363736"/>
                </a:cubicBezTo>
                <a:lnTo>
                  <a:pt x="191095" y="363736"/>
                </a:lnTo>
                <a:lnTo>
                  <a:pt x="191095" y="123230"/>
                </a:lnTo>
                <a:lnTo>
                  <a:pt x="274141" y="123230"/>
                </a:lnTo>
                <a:cubicBezTo>
                  <a:pt x="255290" y="93266"/>
                  <a:pt x="235744" y="64889"/>
                  <a:pt x="215503" y="38100"/>
                </a:cubicBezTo>
                <a:close/>
                <a:moveTo>
                  <a:pt x="82153" y="0"/>
                </a:moveTo>
                <a:cubicBezTo>
                  <a:pt x="109934" y="29766"/>
                  <a:pt x="140097" y="63897"/>
                  <a:pt x="172640" y="102394"/>
                </a:cubicBezTo>
                <a:cubicBezTo>
                  <a:pt x="147240" y="121047"/>
                  <a:pt x="124817" y="138509"/>
                  <a:pt x="105370" y="154781"/>
                </a:cubicBezTo>
                <a:cubicBezTo>
                  <a:pt x="78779" y="119063"/>
                  <a:pt x="50998" y="83145"/>
                  <a:pt x="22026" y="4703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136495" y="4275865"/>
            <a:ext cx="591145" cy="588764"/>
          </a:xfrm>
          <a:custGeom>
            <a:avLst/>
            <a:gdLst/>
            <a:ahLst/>
            <a:cxnLst/>
            <a:rect l="l" t="t" r="r" b="b"/>
            <a:pathLst>
              <a:path w="591145" h="588764">
                <a:moveTo>
                  <a:pt x="347067" y="0"/>
                </a:moveTo>
                <a:lnTo>
                  <a:pt x="432792" y="0"/>
                </a:lnTo>
                <a:lnTo>
                  <a:pt x="432792" y="85129"/>
                </a:lnTo>
                <a:lnTo>
                  <a:pt x="578049" y="85129"/>
                </a:lnTo>
                <a:lnTo>
                  <a:pt x="578049" y="156567"/>
                </a:lnTo>
                <a:lnTo>
                  <a:pt x="432792" y="156567"/>
                </a:lnTo>
                <a:lnTo>
                  <a:pt x="432792" y="222647"/>
                </a:lnTo>
                <a:lnTo>
                  <a:pt x="563166" y="222647"/>
                </a:lnTo>
                <a:lnTo>
                  <a:pt x="563166" y="294679"/>
                </a:lnTo>
                <a:cubicBezTo>
                  <a:pt x="539155" y="352425"/>
                  <a:pt x="503833" y="403721"/>
                  <a:pt x="457200" y="448568"/>
                </a:cubicBezTo>
                <a:cubicBezTo>
                  <a:pt x="496888" y="471189"/>
                  <a:pt x="541536" y="489942"/>
                  <a:pt x="591145" y="504825"/>
                </a:cubicBezTo>
                <a:cubicBezTo>
                  <a:pt x="571699" y="538559"/>
                  <a:pt x="555625" y="565348"/>
                  <a:pt x="542925" y="585192"/>
                </a:cubicBezTo>
                <a:cubicBezTo>
                  <a:pt x="486966" y="564356"/>
                  <a:pt x="435769" y="537269"/>
                  <a:pt x="389335" y="503932"/>
                </a:cubicBezTo>
                <a:cubicBezTo>
                  <a:pt x="341908" y="536674"/>
                  <a:pt x="286544" y="564951"/>
                  <a:pt x="223242" y="588764"/>
                </a:cubicBezTo>
                <a:cubicBezTo>
                  <a:pt x="210145" y="566539"/>
                  <a:pt x="194469" y="540742"/>
                  <a:pt x="176213" y="511373"/>
                </a:cubicBezTo>
                <a:cubicBezTo>
                  <a:pt x="231775" y="492918"/>
                  <a:pt x="280095" y="471586"/>
                  <a:pt x="321171" y="447377"/>
                </a:cubicBezTo>
                <a:cubicBezTo>
                  <a:pt x="287834" y="415429"/>
                  <a:pt x="257572" y="379412"/>
                  <a:pt x="230386" y="339328"/>
                </a:cubicBezTo>
                <a:lnTo>
                  <a:pt x="297656" y="299442"/>
                </a:lnTo>
                <a:cubicBezTo>
                  <a:pt x="321866" y="337542"/>
                  <a:pt x="351830" y="371276"/>
                  <a:pt x="387549" y="400645"/>
                </a:cubicBezTo>
                <a:cubicBezTo>
                  <a:pt x="423664" y="369689"/>
                  <a:pt x="450850" y="335161"/>
                  <a:pt x="469106" y="297061"/>
                </a:cubicBezTo>
                <a:lnTo>
                  <a:pt x="214908" y="297061"/>
                </a:lnTo>
                <a:lnTo>
                  <a:pt x="214908" y="222647"/>
                </a:lnTo>
                <a:lnTo>
                  <a:pt x="347067" y="222647"/>
                </a:lnTo>
                <a:lnTo>
                  <a:pt x="347067" y="156567"/>
                </a:lnTo>
                <a:lnTo>
                  <a:pt x="216099" y="156567"/>
                </a:lnTo>
                <a:lnTo>
                  <a:pt x="216099" y="85129"/>
                </a:lnTo>
                <a:lnTo>
                  <a:pt x="347067" y="85129"/>
                </a:lnTo>
                <a:close/>
                <a:moveTo>
                  <a:pt x="72628" y="0"/>
                </a:moveTo>
                <a:lnTo>
                  <a:pt x="149424" y="0"/>
                </a:lnTo>
                <a:lnTo>
                  <a:pt x="149424" y="104775"/>
                </a:lnTo>
                <a:lnTo>
                  <a:pt x="200025" y="104775"/>
                </a:lnTo>
                <a:lnTo>
                  <a:pt x="200025" y="182165"/>
                </a:lnTo>
                <a:lnTo>
                  <a:pt x="149424" y="182165"/>
                </a:lnTo>
                <a:lnTo>
                  <a:pt x="149424" y="271760"/>
                </a:lnTo>
                <a:lnTo>
                  <a:pt x="203002" y="260151"/>
                </a:lnTo>
                <a:cubicBezTo>
                  <a:pt x="201017" y="294282"/>
                  <a:pt x="200224" y="320278"/>
                  <a:pt x="200620" y="338137"/>
                </a:cubicBezTo>
                <a:lnTo>
                  <a:pt x="149424" y="350639"/>
                </a:lnTo>
                <a:lnTo>
                  <a:pt x="149424" y="506611"/>
                </a:lnTo>
                <a:cubicBezTo>
                  <a:pt x="149424" y="532606"/>
                  <a:pt x="142974" y="552102"/>
                  <a:pt x="130076" y="565100"/>
                </a:cubicBezTo>
                <a:cubicBezTo>
                  <a:pt x="117177" y="578098"/>
                  <a:pt x="82352" y="584597"/>
                  <a:pt x="25599" y="584597"/>
                </a:cubicBezTo>
                <a:cubicBezTo>
                  <a:pt x="21630" y="564753"/>
                  <a:pt x="14883" y="537765"/>
                  <a:pt x="5358" y="503634"/>
                </a:cubicBezTo>
                <a:cubicBezTo>
                  <a:pt x="20836" y="504825"/>
                  <a:pt x="34131" y="505420"/>
                  <a:pt x="45244" y="505420"/>
                </a:cubicBezTo>
                <a:cubicBezTo>
                  <a:pt x="55960" y="505420"/>
                  <a:pt x="63202" y="503237"/>
                  <a:pt x="66973" y="498872"/>
                </a:cubicBezTo>
                <a:cubicBezTo>
                  <a:pt x="70743" y="494506"/>
                  <a:pt x="72628" y="486965"/>
                  <a:pt x="72628" y="476250"/>
                </a:cubicBezTo>
                <a:lnTo>
                  <a:pt x="72628" y="369391"/>
                </a:lnTo>
                <a:lnTo>
                  <a:pt x="8335" y="385762"/>
                </a:lnTo>
                <a:lnTo>
                  <a:pt x="0" y="300632"/>
                </a:lnTo>
                <a:lnTo>
                  <a:pt x="72628" y="287238"/>
                </a:lnTo>
                <a:lnTo>
                  <a:pt x="72628" y="182165"/>
                </a:lnTo>
                <a:lnTo>
                  <a:pt x="5953" y="182165"/>
                </a:lnTo>
                <a:lnTo>
                  <a:pt x="5953" y="104775"/>
                </a:lnTo>
                <a:lnTo>
                  <a:pt x="72628" y="10477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56"/>
          <p:cNvSpPr txBox="1"/>
          <p:nvPr/>
        </p:nvSpPr>
        <p:spPr>
          <a:xfrm>
            <a:off x="-127000" y="-127000"/>
            <a:ext cx="127000" cy="127000"/>
          </a:xfrm>
          <a:custGeom>
            <a:avLst/>
            <a:gdLst>
              <a:gd name="connsiteX0" fmla="*/ 0 w 127000"/>
              <a:gd name="connsiteY0" fmla="*/ 0 h 127000"/>
              <a:gd name="connsiteX1" fmla="*/ 127000 w 127000"/>
              <a:gd name="connsiteY1" fmla="*/ 0 h 127000"/>
              <a:gd name="connsiteX2" fmla="*/ 127000 w 127000"/>
              <a:gd name="connsiteY2" fmla="*/ 127000 h 127000"/>
              <a:gd name="connsiteX3" fmla="*/ 0 w 127000"/>
              <a:gd name="connsiteY3" fmla="*/ 127000 h 127000"/>
              <a:gd name="connsiteX4" fmla="*/ 0 w 1270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00" h="127000">
                <a:moveTo>
                  <a:pt x="0" y="0"/>
                </a:moveTo>
                <a:lnTo>
                  <a:pt x="127000" y="0"/>
                </a:lnTo>
                <a:lnTo>
                  <a:pt x="127000" y="127000"/>
                </a:lnTo>
                <a:lnTo>
                  <a:pt x="0" y="127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55"/>
          <p:cNvSpPr txBox="1"/>
          <p:nvPr/>
        </p:nvSpPr>
        <p:spPr>
          <a:xfrm>
            <a:off x="4126349" y="4301463"/>
            <a:ext cx="345876" cy="551855"/>
          </a:xfrm>
          <a:custGeom>
            <a:avLst/>
            <a:gdLst>
              <a:gd name="connsiteX0" fmla="*/ 0 w 345876"/>
              <a:gd name="connsiteY0" fmla="*/ 0 h 551855"/>
              <a:gd name="connsiteX1" fmla="*/ 345876 w 345876"/>
              <a:gd name="connsiteY1" fmla="*/ 0 h 551855"/>
              <a:gd name="connsiteX2" fmla="*/ 345876 w 345876"/>
              <a:gd name="connsiteY2" fmla="*/ 73819 h 551855"/>
              <a:gd name="connsiteX3" fmla="*/ 141089 w 345876"/>
              <a:gd name="connsiteY3" fmla="*/ 73819 h 551855"/>
              <a:gd name="connsiteX4" fmla="*/ 117872 w 345876"/>
              <a:gd name="connsiteY4" fmla="*/ 203597 h 551855"/>
              <a:gd name="connsiteX5" fmla="*/ 326231 w 345876"/>
              <a:gd name="connsiteY5" fmla="*/ 203597 h 551855"/>
              <a:gd name="connsiteX6" fmla="*/ 318492 w 345876"/>
              <a:gd name="connsiteY6" fmla="*/ 394395 h 551855"/>
              <a:gd name="connsiteX7" fmla="*/ 298251 w 345876"/>
              <a:gd name="connsiteY7" fmla="*/ 493812 h 551855"/>
              <a:gd name="connsiteX8" fmla="*/ 253900 w 345876"/>
              <a:gd name="connsiteY8" fmla="*/ 537270 h 551855"/>
              <a:gd name="connsiteX9" fmla="*/ 182761 w 345876"/>
              <a:gd name="connsiteY9" fmla="*/ 551855 h 551855"/>
              <a:gd name="connsiteX10" fmla="*/ 66675 w 345876"/>
              <a:gd name="connsiteY10" fmla="*/ 548878 h 551855"/>
              <a:gd name="connsiteX11" fmla="*/ 49411 w 345876"/>
              <a:gd name="connsiteY11" fmla="*/ 459581 h 551855"/>
              <a:gd name="connsiteX12" fmla="*/ 167282 w 345876"/>
              <a:gd name="connsiteY12" fmla="*/ 470297 h 551855"/>
              <a:gd name="connsiteX13" fmla="*/ 214759 w 345876"/>
              <a:gd name="connsiteY13" fmla="*/ 456009 h 551855"/>
              <a:gd name="connsiteX14" fmla="*/ 235743 w 345876"/>
              <a:gd name="connsiteY14" fmla="*/ 413593 h 551855"/>
              <a:gd name="connsiteX15" fmla="*/ 242887 w 345876"/>
              <a:gd name="connsiteY15" fmla="*/ 277416 h 551855"/>
              <a:gd name="connsiteX16" fmla="*/ 23217 w 345876"/>
              <a:gd name="connsiteY16" fmla="*/ 277416 h 551855"/>
              <a:gd name="connsiteX17" fmla="*/ 55364 w 345876"/>
              <a:gd name="connsiteY17" fmla="*/ 73819 h 551855"/>
              <a:gd name="connsiteX18" fmla="*/ 0 w 345876"/>
              <a:gd name="connsiteY18" fmla="*/ 73819 h 551855"/>
              <a:gd name="connsiteX19" fmla="*/ 0 w 345876"/>
              <a:gd name="connsiteY19" fmla="*/ 0 h 55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45876" h="551855">
                <a:moveTo>
                  <a:pt x="0" y="0"/>
                </a:moveTo>
                <a:lnTo>
                  <a:pt x="345876" y="0"/>
                </a:lnTo>
                <a:lnTo>
                  <a:pt x="345876" y="73819"/>
                </a:lnTo>
                <a:lnTo>
                  <a:pt x="141089" y="73819"/>
                </a:lnTo>
                <a:lnTo>
                  <a:pt x="117872" y="203597"/>
                </a:lnTo>
                <a:lnTo>
                  <a:pt x="326231" y="203597"/>
                </a:lnTo>
                <a:cubicBezTo>
                  <a:pt x="324247" y="283766"/>
                  <a:pt x="321667" y="347365"/>
                  <a:pt x="318492" y="394395"/>
                </a:cubicBezTo>
                <a:cubicBezTo>
                  <a:pt x="315317" y="441424"/>
                  <a:pt x="308570" y="474563"/>
                  <a:pt x="298251" y="493812"/>
                </a:cubicBezTo>
                <a:cubicBezTo>
                  <a:pt x="287933" y="513060"/>
                  <a:pt x="273149" y="527546"/>
                  <a:pt x="253900" y="537270"/>
                </a:cubicBezTo>
                <a:cubicBezTo>
                  <a:pt x="234652" y="546993"/>
                  <a:pt x="210939" y="551855"/>
                  <a:pt x="182761" y="551855"/>
                </a:cubicBezTo>
                <a:cubicBezTo>
                  <a:pt x="137517" y="551855"/>
                  <a:pt x="98822" y="550863"/>
                  <a:pt x="66675" y="548878"/>
                </a:cubicBezTo>
                <a:cubicBezTo>
                  <a:pt x="62706" y="517922"/>
                  <a:pt x="56951" y="488156"/>
                  <a:pt x="49411" y="459581"/>
                </a:cubicBezTo>
                <a:cubicBezTo>
                  <a:pt x="90487" y="466725"/>
                  <a:pt x="129778" y="470297"/>
                  <a:pt x="167282" y="470297"/>
                </a:cubicBezTo>
                <a:cubicBezTo>
                  <a:pt x="187523" y="470297"/>
                  <a:pt x="203348" y="465534"/>
                  <a:pt x="214759" y="456009"/>
                </a:cubicBezTo>
                <a:cubicBezTo>
                  <a:pt x="226169" y="446484"/>
                  <a:pt x="233164" y="432346"/>
                  <a:pt x="235743" y="413593"/>
                </a:cubicBezTo>
                <a:cubicBezTo>
                  <a:pt x="238323" y="394841"/>
                  <a:pt x="240704" y="349449"/>
                  <a:pt x="242887" y="277416"/>
                </a:cubicBezTo>
                <a:lnTo>
                  <a:pt x="23217" y="277416"/>
                </a:lnTo>
                <a:lnTo>
                  <a:pt x="55364" y="73819"/>
                </a:lnTo>
                <a:lnTo>
                  <a:pt x="0" y="73819"/>
                </a:lnTo>
                <a:lnTo>
                  <a:pt x="0" y="0"/>
                </a:lnTo>
                <a:close/>
              </a:path>
            </a:pathLst>
          </a:custGeom>
          <a:solidFill>
            <a:srgbClr val="F2564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54"/>
          <p:cNvSpPr txBox="1"/>
          <p:nvPr/>
        </p:nvSpPr>
        <p:spPr>
          <a:xfrm>
            <a:off x="3882272" y="4320513"/>
            <a:ext cx="254793" cy="479227"/>
          </a:xfrm>
          <a:custGeom>
            <a:avLst/>
            <a:gdLst>
              <a:gd name="connsiteX0" fmla="*/ 8334 w 254793"/>
              <a:gd name="connsiteY0" fmla="*/ 0 h 479227"/>
              <a:gd name="connsiteX1" fmla="*/ 223837 w 254793"/>
              <a:gd name="connsiteY1" fmla="*/ 0 h 479227"/>
              <a:gd name="connsiteX2" fmla="*/ 223837 w 254793"/>
              <a:gd name="connsiteY2" fmla="*/ 81558 h 479227"/>
              <a:gd name="connsiteX3" fmla="*/ 159543 w 254793"/>
              <a:gd name="connsiteY3" fmla="*/ 81558 h 479227"/>
              <a:gd name="connsiteX4" fmla="*/ 159543 w 254793"/>
              <a:gd name="connsiteY4" fmla="*/ 352127 h 479227"/>
              <a:gd name="connsiteX5" fmla="*/ 254793 w 254793"/>
              <a:gd name="connsiteY5" fmla="*/ 327422 h 479227"/>
              <a:gd name="connsiteX6" fmla="*/ 251817 w 254793"/>
              <a:gd name="connsiteY6" fmla="*/ 418505 h 479227"/>
              <a:gd name="connsiteX7" fmla="*/ 16668 w 254793"/>
              <a:gd name="connsiteY7" fmla="*/ 479227 h 479227"/>
              <a:gd name="connsiteX8" fmla="*/ 0 w 254793"/>
              <a:gd name="connsiteY8" fmla="*/ 390525 h 479227"/>
              <a:gd name="connsiteX9" fmla="*/ 77390 w 254793"/>
              <a:gd name="connsiteY9" fmla="*/ 372368 h 479227"/>
              <a:gd name="connsiteX10" fmla="*/ 77390 w 254793"/>
              <a:gd name="connsiteY10" fmla="*/ 81558 h 479227"/>
              <a:gd name="connsiteX11" fmla="*/ 8334 w 254793"/>
              <a:gd name="connsiteY11" fmla="*/ 81558 h 479227"/>
              <a:gd name="connsiteX12" fmla="*/ 8334 w 254793"/>
              <a:gd name="connsiteY12" fmla="*/ 0 h 479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4793" h="479227">
                <a:moveTo>
                  <a:pt x="8334" y="0"/>
                </a:moveTo>
                <a:lnTo>
                  <a:pt x="223837" y="0"/>
                </a:lnTo>
                <a:lnTo>
                  <a:pt x="223837" y="81558"/>
                </a:lnTo>
                <a:lnTo>
                  <a:pt x="159543" y="81558"/>
                </a:lnTo>
                <a:lnTo>
                  <a:pt x="159543" y="352127"/>
                </a:lnTo>
                <a:lnTo>
                  <a:pt x="254793" y="327422"/>
                </a:lnTo>
                <a:lnTo>
                  <a:pt x="251817" y="418505"/>
                </a:lnTo>
                <a:cubicBezTo>
                  <a:pt x="174823" y="437555"/>
                  <a:pt x="96440" y="457795"/>
                  <a:pt x="16668" y="479227"/>
                </a:cubicBezTo>
                <a:lnTo>
                  <a:pt x="0" y="390525"/>
                </a:lnTo>
                <a:lnTo>
                  <a:pt x="77390" y="372368"/>
                </a:lnTo>
                <a:lnTo>
                  <a:pt x="77390" y="81558"/>
                </a:lnTo>
                <a:lnTo>
                  <a:pt x="8334" y="81558"/>
                </a:lnTo>
                <a:lnTo>
                  <a:pt x="833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任意多边形 84"/>
          <p:cNvSpPr/>
          <p:nvPr/>
        </p:nvSpPr>
        <p:spPr>
          <a:xfrm>
            <a:off x="2366637" y="4278840"/>
            <a:ext cx="149423" cy="158353"/>
          </a:xfrm>
          <a:custGeom>
            <a:avLst/>
            <a:gdLst/>
            <a:ahLst/>
            <a:cxnLst/>
            <a:rect l="l" t="t" r="r" b="b"/>
            <a:pathLst>
              <a:path w="149423" h="158353">
                <a:moveTo>
                  <a:pt x="69652" y="0"/>
                </a:moveTo>
                <a:cubicBezTo>
                  <a:pt x="98226" y="35322"/>
                  <a:pt x="124817" y="72033"/>
                  <a:pt x="149423" y="110133"/>
                </a:cubicBezTo>
                <a:cubicBezTo>
                  <a:pt x="131167" y="121245"/>
                  <a:pt x="105370" y="137319"/>
                  <a:pt x="72033" y="158353"/>
                </a:cubicBezTo>
                <a:cubicBezTo>
                  <a:pt x="51395" y="120253"/>
                  <a:pt x="27384" y="81161"/>
                  <a:pt x="0" y="41077"/>
                </a:cubicBezTo>
                <a:lnTo>
                  <a:pt x="69652" y="0"/>
                </a:lnTo>
                <a:close/>
              </a:path>
            </a:pathLst>
          </a:custGeom>
          <a:solidFill>
            <a:srgbClr val="F256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 83"/>
          <p:cNvSpPr/>
          <p:nvPr/>
        </p:nvSpPr>
        <p:spPr>
          <a:xfrm>
            <a:off x="2519632" y="4291937"/>
            <a:ext cx="408385" cy="572095"/>
          </a:xfrm>
          <a:custGeom>
            <a:avLst/>
            <a:gdLst/>
            <a:ahLst/>
            <a:cxnLst/>
            <a:rect l="l" t="t" r="r" b="b"/>
            <a:pathLst>
              <a:path w="408385" h="572095">
                <a:moveTo>
                  <a:pt x="379214" y="0"/>
                </a:moveTo>
                <a:lnTo>
                  <a:pt x="389335" y="69056"/>
                </a:lnTo>
                <a:cubicBezTo>
                  <a:pt x="344885" y="72628"/>
                  <a:pt x="296863" y="75902"/>
                  <a:pt x="245269" y="78879"/>
                </a:cubicBezTo>
                <a:lnTo>
                  <a:pt x="245269" y="153590"/>
                </a:lnTo>
                <a:lnTo>
                  <a:pt x="408385" y="153590"/>
                </a:lnTo>
                <a:lnTo>
                  <a:pt x="408385" y="225028"/>
                </a:lnTo>
                <a:lnTo>
                  <a:pt x="245269" y="225028"/>
                </a:lnTo>
                <a:lnTo>
                  <a:pt x="245269" y="300037"/>
                </a:lnTo>
                <a:lnTo>
                  <a:pt x="376238" y="300037"/>
                </a:lnTo>
                <a:lnTo>
                  <a:pt x="376238" y="571500"/>
                </a:lnTo>
                <a:lnTo>
                  <a:pt x="295275" y="571500"/>
                </a:lnTo>
                <a:lnTo>
                  <a:pt x="295275" y="540544"/>
                </a:lnTo>
                <a:lnTo>
                  <a:pt x="114300" y="540544"/>
                </a:lnTo>
                <a:lnTo>
                  <a:pt x="114300" y="572095"/>
                </a:lnTo>
                <a:lnTo>
                  <a:pt x="33338" y="572095"/>
                </a:lnTo>
                <a:lnTo>
                  <a:pt x="33338" y="300037"/>
                </a:lnTo>
                <a:lnTo>
                  <a:pt x="161925" y="300037"/>
                </a:lnTo>
                <a:lnTo>
                  <a:pt x="161925" y="225028"/>
                </a:lnTo>
                <a:lnTo>
                  <a:pt x="0" y="225028"/>
                </a:lnTo>
                <a:lnTo>
                  <a:pt x="0" y="153590"/>
                </a:lnTo>
                <a:lnTo>
                  <a:pt x="161925" y="153590"/>
                </a:lnTo>
                <a:lnTo>
                  <a:pt x="161925" y="83046"/>
                </a:lnTo>
                <a:lnTo>
                  <a:pt x="23217" y="88106"/>
                </a:lnTo>
                <a:cubicBezTo>
                  <a:pt x="20836" y="67865"/>
                  <a:pt x="17264" y="45045"/>
                  <a:pt x="12502" y="19645"/>
                </a:cubicBezTo>
                <a:cubicBezTo>
                  <a:pt x="145058" y="16470"/>
                  <a:pt x="267296" y="9922"/>
                  <a:pt x="379214" y="0"/>
                </a:cubicBezTo>
                <a:close/>
                <a:moveTo>
                  <a:pt x="114300" y="370284"/>
                </a:moveTo>
                <a:lnTo>
                  <a:pt x="114300" y="470297"/>
                </a:lnTo>
                <a:lnTo>
                  <a:pt x="295275" y="470297"/>
                </a:lnTo>
                <a:lnTo>
                  <a:pt x="295275" y="370284"/>
                </a:lnTo>
                <a:lnTo>
                  <a:pt x="114300" y="37028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 82"/>
          <p:cNvSpPr/>
          <p:nvPr/>
        </p:nvSpPr>
        <p:spPr>
          <a:xfrm>
            <a:off x="2338657" y="4473507"/>
            <a:ext cx="202406" cy="384572"/>
          </a:xfrm>
          <a:custGeom>
            <a:avLst/>
            <a:gdLst/>
            <a:ahLst/>
            <a:cxnLst/>
            <a:rect l="l" t="t" r="r" b="b"/>
            <a:pathLst>
              <a:path w="202406" h="384572">
                <a:moveTo>
                  <a:pt x="0" y="0"/>
                </a:moveTo>
                <a:lnTo>
                  <a:pt x="133350" y="0"/>
                </a:lnTo>
                <a:lnTo>
                  <a:pt x="133350" y="239316"/>
                </a:lnTo>
                <a:cubicBezTo>
                  <a:pt x="153194" y="222647"/>
                  <a:pt x="171649" y="206772"/>
                  <a:pt x="188714" y="191691"/>
                </a:cubicBezTo>
                <a:cubicBezTo>
                  <a:pt x="190302" y="218281"/>
                  <a:pt x="194866" y="248047"/>
                  <a:pt x="202406" y="280988"/>
                </a:cubicBezTo>
                <a:cubicBezTo>
                  <a:pt x="160735" y="312341"/>
                  <a:pt x="119460" y="346869"/>
                  <a:pt x="78582" y="384572"/>
                </a:cubicBezTo>
                <a:lnTo>
                  <a:pt x="35719" y="325636"/>
                </a:lnTo>
                <a:cubicBezTo>
                  <a:pt x="46435" y="314524"/>
                  <a:pt x="51792" y="298450"/>
                  <a:pt x="51792" y="277416"/>
                </a:cubicBezTo>
                <a:lnTo>
                  <a:pt x="51792" y="80367"/>
                </a:lnTo>
                <a:lnTo>
                  <a:pt x="0" y="80367"/>
                </a:lnTo>
                <a:lnTo>
                  <a:pt x="0" y="0"/>
                </a:lnTo>
                <a:close/>
              </a:path>
            </a:pathLst>
          </a:custGeom>
          <a:solidFill>
            <a:srgbClr val="F256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5800465" y="1664338"/>
            <a:ext cx="5829201" cy="3780233"/>
            <a:chOff x="5789642" y="1801692"/>
            <a:chExt cx="5829201" cy="3780233"/>
          </a:xfrm>
        </p:grpSpPr>
        <p:grpSp>
          <p:nvGrpSpPr>
            <p:cNvPr id="58" name="组合 57"/>
            <p:cNvGrpSpPr/>
            <p:nvPr/>
          </p:nvGrpSpPr>
          <p:grpSpPr>
            <a:xfrm>
              <a:off x="5789642" y="1801692"/>
              <a:ext cx="5498144" cy="646331"/>
              <a:chOff x="5789642" y="1801692"/>
              <a:chExt cx="5498144" cy="646331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6503371" y="1801692"/>
                <a:ext cx="478441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语调温和亲切，音量适中，尽量使用标准、规范的发音。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 flipH="1">
                <a:off x="5789642" y="1801899"/>
                <a:ext cx="612716" cy="612761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5890655" y="1908224"/>
                <a:ext cx="41069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Bahnschrift" panose="020B0502040204020203" pitchFamily="34" charset="0"/>
                  </a:rPr>
                  <a:t>01</a:t>
                </a:r>
                <a:endParaRPr lang="zh-CN" altLang="en-US" sz="2000" dirty="0">
                  <a:solidFill>
                    <a:schemeClr val="bg1"/>
                  </a:solidFill>
                  <a:latin typeface="Bahnschrift" panose="020B0502040204020203" pitchFamily="34" charset="0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5789642" y="2572285"/>
              <a:ext cx="5829201" cy="612761"/>
              <a:chOff x="5789642" y="1798152"/>
              <a:chExt cx="5829201" cy="612761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6503371" y="1919866"/>
                <a:ext cx="511547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语言文明、多用敬语，适当地恭维与赞美。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 flipH="1">
                <a:off x="5789642" y="1798152"/>
                <a:ext cx="612716" cy="612761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5866610" y="1908224"/>
                <a:ext cx="4587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Bahnschrift" panose="020B0502040204020203" pitchFamily="34" charset="0"/>
                  </a:rPr>
                  <a:t>02</a:t>
                </a:r>
                <a:endParaRPr lang="zh-CN" altLang="en-US" sz="2000" dirty="0">
                  <a:solidFill>
                    <a:schemeClr val="bg1"/>
                  </a:solidFill>
                  <a:latin typeface="Bahnschrift" panose="020B0502040204020203" pitchFamily="34" charset="0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5789642" y="3372494"/>
              <a:ext cx="5829201" cy="612761"/>
              <a:chOff x="5789642" y="1798152"/>
              <a:chExt cx="5829201" cy="612761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6503371" y="1919866"/>
                <a:ext cx="511547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表述流畅、有逻辑性、幽默感。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 flipH="1">
                <a:off x="5789642" y="1798152"/>
                <a:ext cx="612716" cy="612761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5865007" y="1908224"/>
                <a:ext cx="46198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Bahnschrift" panose="020B0502040204020203" pitchFamily="34" charset="0"/>
                  </a:rPr>
                  <a:t>03</a:t>
                </a:r>
                <a:endParaRPr lang="zh-CN" altLang="en-US" sz="2000" dirty="0">
                  <a:solidFill>
                    <a:schemeClr val="bg1"/>
                  </a:solidFill>
                  <a:latin typeface="Bahnschrift" panose="020B0502040204020203" pitchFamily="34" charset="0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5789642" y="4172703"/>
              <a:ext cx="5829201" cy="612761"/>
              <a:chOff x="5789642" y="1798152"/>
              <a:chExt cx="5829201" cy="612761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6503371" y="1919866"/>
                <a:ext cx="511547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认真聆听，积极回应。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 flipH="1">
                <a:off x="5789642" y="1798152"/>
                <a:ext cx="612716" cy="612761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5860198" y="1908224"/>
                <a:ext cx="47160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Bahnschrift" panose="020B0502040204020203" pitchFamily="34" charset="0"/>
                  </a:rPr>
                  <a:t>04</a:t>
                </a:r>
                <a:endParaRPr lang="zh-CN" altLang="en-US" sz="2000" dirty="0">
                  <a:solidFill>
                    <a:schemeClr val="bg1"/>
                  </a:solidFill>
                  <a:latin typeface="Bahnschrift" panose="020B0502040204020203" pitchFamily="34" charset="0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5789642" y="4969164"/>
              <a:ext cx="5829201" cy="612761"/>
              <a:chOff x="5789642" y="1798152"/>
              <a:chExt cx="5829201" cy="612761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6503371" y="1919866"/>
                <a:ext cx="511547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规避谈话禁忌。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 flipH="1">
                <a:off x="5789642" y="1798152"/>
                <a:ext cx="612716" cy="612761"/>
              </a:xfrm>
              <a:custGeom>
                <a:avLst/>
                <a:gdLst>
                  <a:gd name="connsiteX0" fmla="*/ 241338 w 484390"/>
                  <a:gd name="connsiteY0" fmla="*/ 484425 h 484425"/>
                  <a:gd name="connsiteX1" fmla="*/ 1 w 484390"/>
                  <a:gd name="connsiteY1" fmla="*/ 241373 h 484425"/>
                  <a:gd name="connsiteX2" fmla="*/ 243052 w 484390"/>
                  <a:gd name="connsiteY2" fmla="*/ 2 h 484425"/>
                  <a:gd name="connsiteX3" fmla="*/ 484389 w 484390"/>
                  <a:gd name="connsiteY3" fmla="*/ 243053 h 484425"/>
                  <a:gd name="connsiteX4" fmla="*/ 241338 w 484390"/>
                  <a:gd name="connsiteY4" fmla="*/ 484425 h 4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390" h="484425">
                    <a:moveTo>
                      <a:pt x="241338" y="484425"/>
                    </a:moveTo>
                    <a:cubicBezTo>
                      <a:pt x="109201" y="483945"/>
                      <a:pt x="-445" y="373510"/>
                      <a:pt x="1" y="241373"/>
                    </a:cubicBezTo>
                    <a:cubicBezTo>
                      <a:pt x="447" y="109236"/>
                      <a:pt x="110915" y="-478"/>
                      <a:pt x="243052" y="2"/>
                    </a:cubicBezTo>
                    <a:cubicBezTo>
                      <a:pt x="375190" y="482"/>
                      <a:pt x="484835" y="110916"/>
                      <a:pt x="484389" y="243053"/>
                    </a:cubicBezTo>
                    <a:cubicBezTo>
                      <a:pt x="483944" y="375190"/>
                      <a:pt x="373475" y="484870"/>
                      <a:pt x="241338" y="484425"/>
                    </a:cubicBezTo>
                    <a:close/>
                  </a:path>
                </a:pathLst>
              </a:custGeom>
              <a:solidFill>
                <a:srgbClr val="F2564B"/>
              </a:solidFill>
              <a:ln w="34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5863404" y="1908224"/>
                <a:ext cx="4651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Bahnschrift" panose="020B0502040204020203" pitchFamily="34" charset="0"/>
                  </a:rPr>
                  <a:t>05</a:t>
                </a:r>
                <a:endParaRPr lang="zh-CN" altLang="en-US" sz="2000" dirty="0">
                  <a:solidFill>
                    <a:schemeClr val="bg1"/>
                  </a:solidFill>
                  <a:latin typeface="Bahnschrift" panose="020B0502040204020203" pitchFamily="34" charset="0"/>
                </a:endParaRPr>
              </a:p>
            </p:txBody>
          </p:sp>
        </p:grpSp>
      </p:grpSp>
      <p:pic>
        <p:nvPicPr>
          <p:cNvPr id="25" name="图片占位符 24" descr="女人穿着绿色的麦克风&#10;&#10;描述已自动生成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0" r="16680"/>
          <a:stretch>
            <a:fillRect/>
          </a:stretch>
        </p:blipFill>
        <p:spPr/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5.2.11"/>
  <p:tag name="PAMAINTYPE" val="4"/>
  <p:tag name="PATYPE" val="150"/>
  <p:tag name="PASUBTYPE" val="153"/>
  <p:tag name="RESOURCELIBID_SHAPE" val="2964"/>
  <p:tag name="RESOURCELIB_SHAPETYPE" val="4"/>
</p:tagLst>
</file>

<file path=ppt/tags/tag2.xml><?xml version="1.0" encoding="utf-8"?>
<p:tagLst xmlns:p="http://schemas.openxmlformats.org/presentationml/2006/main">
  <p:tag name="PA" val="v5.2.11"/>
</p:tagLst>
</file>

<file path=ppt/tags/tag3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2943</Words>
  <Application>WPS 演示</Application>
  <PresentationFormat>宽屏</PresentationFormat>
  <Paragraphs>541</Paragraphs>
  <Slides>29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微软雅黑 Light</vt:lpstr>
      <vt:lpstr>微软雅黑</vt:lpstr>
      <vt:lpstr>Bahnschrift</vt:lpstr>
      <vt:lpstr>Calibri</vt:lpstr>
      <vt:lpstr>Calibri</vt:lpstr>
      <vt:lpstr>等线</vt:lpstr>
      <vt:lpstr>Arial Unicode MS</vt:lpstr>
      <vt:lpstr>等线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铭</cp:lastModifiedBy>
  <cp:revision>175</cp:revision>
  <dcterms:created xsi:type="dcterms:W3CDTF">2021-07-01T03:48:00Z</dcterms:created>
  <dcterms:modified xsi:type="dcterms:W3CDTF">2022-01-13T00:58:18Z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v1.0_mb_oj+ix9i1Z+vRxT3MaqepcQ==</vt:lpwstr>
  </property>
  <property fmtid="{D5CDD505-2E9C-101B-9397-08002B2CF9AE}" pid="4" name="ICV">
    <vt:lpwstr>FE8E2D8B980A4390AE5D3219A3147848</vt:lpwstr>
  </property>
</Properties>
</file>