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61" r:id="rId5"/>
    <p:sldId id="284" r:id="rId6"/>
    <p:sldId id="264" r:id="rId7"/>
    <p:sldId id="273" r:id="rId8"/>
    <p:sldId id="270" r:id="rId9"/>
    <p:sldId id="265" r:id="rId10"/>
    <p:sldId id="269" r:id="rId11"/>
    <p:sldId id="286" r:id="rId12"/>
    <p:sldId id="266" r:id="rId13"/>
    <p:sldId id="274" r:id="rId14"/>
    <p:sldId id="272" r:id="rId15"/>
    <p:sldId id="267" r:id="rId16"/>
    <p:sldId id="275" r:id="rId17"/>
    <p:sldId id="276" r:id="rId18"/>
    <p:sldId id="287" r:id="rId19"/>
    <p:sldId id="268" r:id="rId20"/>
  </p:sldIdLst>
  <p:sldSz cx="12192000" cy="6858000"/>
  <p:notesSz cx="6858000" cy="9144000"/>
  <p:embeddedFontLst>
    <p:embeddedFont>
      <p:font typeface="胡晓波男神体" panose="02010600030101010101" pitchFamily="2" charset="-122"/>
      <p:regular r:id="rId24"/>
    </p:embeddedFont>
    <p:embeddedFont>
      <p:font typeface="Aharoni" panose="02010803020104030203" pitchFamily="2" charset="-79"/>
      <p:bold r:id="rId25"/>
    </p:embeddedFont>
    <p:embeddedFont>
      <p:font typeface="汉仪合龙行书W" panose="00020600040101010101" pitchFamily="18" charset="-122"/>
      <p:regular r:id="rId26"/>
    </p:embeddedFont>
    <p:embeddedFont>
      <p:font typeface="文泉驿等宽微米黑" panose="020B0606030804020204" pitchFamily="34" charset="-122"/>
      <p:regular r:id="rId27"/>
    </p:embeddedFont>
    <p:embeddedFont>
      <p:font typeface="汉仪润圆-65简" panose="00020600040101010101" pitchFamily="18" charset="-122"/>
      <p:regular r:id="rId28"/>
    </p:embeddedFont>
    <p:embeddedFont>
      <p:font typeface="等线" panose="02010600030101010101" charset="-122"/>
      <p:regular r:id="rId29"/>
    </p:embeddedFont>
    <p:embeddedFont>
      <p:font typeface="等线 Light" panose="02010600030101010101" charset="-122"/>
      <p:regular r:id="rId30"/>
    </p:embeddedFont>
    <p:embeddedFont>
      <p:font typeface="站酷快乐体2016修订版" panose="02010600030101010101" pitchFamily="2" charset="-122"/>
      <p:regular r:id="rId31"/>
    </p:embeddedFont>
    <p:embeddedFont>
      <p:font typeface="汉仪大宋简" panose="02010609000101010101" pitchFamily="49" charset="-122"/>
      <p:regular r:id="rId32"/>
    </p:embeddedFont>
    <p:embeddedFont>
      <p:font typeface="站酷小薇LOGO体" panose="02010600010101010101" pitchFamily="2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84C2"/>
    <a:srgbClr val="91CEF4"/>
    <a:srgbClr val="5373B6"/>
    <a:srgbClr val="7EC6F2"/>
    <a:srgbClr val="6E8BC3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3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626" y="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55DD7-98D3-4DF9-8042-62DA737E19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FED25-E983-41C0-A9AE-16E8E6258B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3FED25-E983-41C0-A9AE-16E8E6258B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3FED25-E983-41C0-A9AE-16E8E6258B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3FED25-E983-41C0-A9AE-16E8E6258B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3FED25-E983-41C0-A9AE-16E8E6258B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3FED25-E983-41C0-A9AE-16E8E6258B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3FED25-E983-41C0-A9AE-16E8E6258B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3FED25-E983-41C0-A9AE-16E8E6258B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3FED25-E983-41C0-A9AE-16E8E6258B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B2922-742F-413C-ADD8-2B84B73E26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74EFB-CF93-460E-A26A-F4994CB9FB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图片 151"/>
          <p:cNvPicPr>
            <a:picLocks noChangeAspect="1"/>
          </p:cNvPicPr>
          <p:nvPr/>
        </p:nvPicPr>
        <p:blipFill>
          <a:blip r:embed="rId1">
            <a:alphaModFix amt="85000"/>
          </a:blip>
          <a:srcRect l="5502" t="9119" r="5428" b="76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64" name="组合 163"/>
          <p:cNvGrpSpPr/>
          <p:nvPr/>
        </p:nvGrpSpPr>
        <p:grpSpPr>
          <a:xfrm>
            <a:off x="3693795" y="4684979"/>
            <a:ext cx="4826364" cy="403844"/>
            <a:chOff x="3693795" y="4583380"/>
            <a:chExt cx="4826364" cy="403844"/>
          </a:xfrm>
          <a:solidFill>
            <a:srgbClr val="7EC6F2"/>
          </a:solidFill>
        </p:grpSpPr>
        <p:sp>
          <p:nvSpPr>
            <p:cNvPr id="162" name="矩形: 圆角 161"/>
            <p:cNvSpPr/>
            <p:nvPr/>
          </p:nvSpPr>
          <p:spPr>
            <a:xfrm>
              <a:off x="3693795" y="4583380"/>
              <a:ext cx="1983105" cy="40384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: 圆角 162"/>
            <p:cNvSpPr/>
            <p:nvPr/>
          </p:nvSpPr>
          <p:spPr>
            <a:xfrm>
              <a:off x="6537054" y="4583381"/>
              <a:ext cx="1983105" cy="40384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4" name="文本框 32"/>
          <p:cNvSpPr txBox="1"/>
          <p:nvPr/>
        </p:nvSpPr>
        <p:spPr>
          <a:xfrm>
            <a:off x="4094564" y="1902948"/>
            <a:ext cx="4002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GENERAL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155" name="文本框 39"/>
          <p:cNvSpPr txBox="1"/>
          <p:nvPr/>
        </p:nvSpPr>
        <p:spPr>
          <a:xfrm>
            <a:off x="3898582" y="4721511"/>
            <a:ext cx="157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汇报人</a:t>
            </a:r>
            <a:r>
              <a:rPr lang="en-US" altLang="zh-CN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:XXX</a:t>
            </a:r>
            <a:endParaRPr lang="en-US" altLang="zh-CN" dirty="0">
              <a:solidFill>
                <a:schemeClr val="bg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56" name="文本框 43"/>
          <p:cNvSpPr txBox="1"/>
          <p:nvPr/>
        </p:nvSpPr>
        <p:spPr>
          <a:xfrm>
            <a:off x="2794000" y="3656883"/>
            <a:ext cx="6604000" cy="462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内容完整可参考丨格式清晰丨试用期工作总结丨实习员工转正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0" name="文本框 30"/>
          <p:cNvSpPr txBox="1"/>
          <p:nvPr/>
        </p:nvSpPr>
        <p:spPr>
          <a:xfrm>
            <a:off x="2293620" y="2546424"/>
            <a:ext cx="7543800" cy="1045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rPr>
              <a:t>试用期转正述职报告</a:t>
            </a:r>
            <a:endParaRPr lang="zh-CN" altLang="en-US" sz="6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  <a:cs typeface="胡晓波男神体" panose="02010600030101010101" pitchFamily="2" charset="-122"/>
            </a:endParaRPr>
          </a:p>
        </p:txBody>
      </p:sp>
      <p:sp>
        <p:nvSpPr>
          <p:cNvPr id="165" name="文本框 39"/>
          <p:cNvSpPr txBox="1"/>
          <p:nvPr/>
        </p:nvSpPr>
        <p:spPr>
          <a:xfrm>
            <a:off x="6741841" y="4721511"/>
            <a:ext cx="157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部门：</a:t>
            </a:r>
            <a:r>
              <a:rPr lang="en-US" altLang="zh-CN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XXXX</a:t>
            </a:r>
            <a:endParaRPr lang="en-US" altLang="zh-CN" dirty="0">
              <a:solidFill>
                <a:schemeClr val="bg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1970" t="9119" r="46146" b="63582"/>
            <a:stretch>
              <a:fillRect/>
            </a:stretch>
          </p:blipFill>
          <p:spPr>
            <a:xfrm>
              <a:off x="1" y="-1"/>
              <a:ext cx="5733143" cy="2249714"/>
            </a:xfrm>
            <a:custGeom>
              <a:avLst/>
              <a:gdLst>
                <a:gd name="connsiteX0" fmla="*/ 0 w 5733143"/>
                <a:gd name="connsiteY0" fmla="*/ 0 h 2249714"/>
                <a:gd name="connsiteX1" fmla="*/ 5733143 w 5733143"/>
                <a:gd name="connsiteY1" fmla="*/ 0 h 2249714"/>
                <a:gd name="connsiteX2" fmla="*/ 5733143 w 5733143"/>
                <a:gd name="connsiteY2" fmla="*/ 2249714 h 2249714"/>
                <a:gd name="connsiteX3" fmla="*/ 0 w 5733143"/>
                <a:gd name="connsiteY3" fmla="*/ 2249714 h 224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3143" h="2249714">
                  <a:moveTo>
                    <a:pt x="0" y="0"/>
                  </a:moveTo>
                  <a:lnTo>
                    <a:pt x="5733143" y="0"/>
                  </a:lnTo>
                  <a:lnTo>
                    <a:pt x="5733143" y="2249714"/>
                  </a:lnTo>
                  <a:lnTo>
                    <a:pt x="0" y="2249714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56399" t="61604" r="9882" b="8191"/>
            <a:stretch>
              <a:fillRect/>
            </a:stretch>
          </p:blipFill>
          <p:spPr>
            <a:xfrm>
              <a:off x="7576458" y="4368800"/>
              <a:ext cx="4615542" cy="2489198"/>
            </a:xfrm>
            <a:custGeom>
              <a:avLst/>
              <a:gdLst>
                <a:gd name="connsiteX0" fmla="*/ 0 w 4615542"/>
                <a:gd name="connsiteY0" fmla="*/ 0 h 2489198"/>
                <a:gd name="connsiteX1" fmla="*/ 4615542 w 4615542"/>
                <a:gd name="connsiteY1" fmla="*/ 0 h 2489198"/>
                <a:gd name="connsiteX2" fmla="*/ 4615542 w 4615542"/>
                <a:gd name="connsiteY2" fmla="*/ 2489198 h 2489198"/>
                <a:gd name="connsiteX3" fmla="*/ 0 w 4615542"/>
                <a:gd name="connsiteY3" fmla="*/ 2489198 h 248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15542" h="2489198">
                  <a:moveTo>
                    <a:pt x="0" y="0"/>
                  </a:moveTo>
                  <a:lnTo>
                    <a:pt x="4615542" y="0"/>
                  </a:lnTo>
                  <a:lnTo>
                    <a:pt x="4615542" y="2489198"/>
                  </a:lnTo>
                  <a:lnTo>
                    <a:pt x="0" y="2489198"/>
                  </a:lnTo>
                  <a:close/>
                </a:path>
              </a:pathLst>
            </a:cu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5502" t="9119" r="5428" b="7663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6618514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4325257 h 6858000"/>
                <a:gd name="connsiteX3" fmla="*/ 6966857 w 12192000"/>
                <a:gd name="connsiteY3" fmla="*/ 4325257 h 6858000"/>
                <a:gd name="connsiteX4" fmla="*/ 6966857 w 12192000"/>
                <a:gd name="connsiteY4" fmla="*/ 6858000 h 6858000"/>
                <a:gd name="connsiteX5" fmla="*/ 0 w 12192000"/>
                <a:gd name="connsiteY5" fmla="*/ 6858000 h 6858000"/>
                <a:gd name="connsiteX6" fmla="*/ 0 w 12192000"/>
                <a:gd name="connsiteY6" fmla="*/ 2249714 h 6858000"/>
                <a:gd name="connsiteX7" fmla="*/ 6618514 w 12192000"/>
                <a:gd name="connsiteY7" fmla="*/ 2249714 h 6858000"/>
                <a:gd name="connsiteX8" fmla="*/ 6618514 w 12192000"/>
                <a:gd name="connsiteY8" fmla="*/ 0 h 6858000"/>
                <a:gd name="connsiteX9" fmla="*/ 870857 w 12192000"/>
                <a:gd name="connsiteY9" fmla="*/ 2960914 h 6858000"/>
                <a:gd name="connsiteX10" fmla="*/ 349055 w 12192000"/>
                <a:gd name="connsiteY10" fmla="*/ 3263011 h 6858000"/>
                <a:gd name="connsiteX11" fmla="*/ 348343 w 12192000"/>
                <a:gd name="connsiteY11" fmla="*/ 3236686 h 6858000"/>
                <a:gd name="connsiteX12" fmla="*/ 319314 w 12192000"/>
                <a:gd name="connsiteY12" fmla="*/ 3280229 h 6858000"/>
                <a:gd name="connsiteX13" fmla="*/ 349055 w 12192000"/>
                <a:gd name="connsiteY13" fmla="*/ 3263011 h 6858000"/>
                <a:gd name="connsiteX14" fmla="*/ 362857 w 12192000"/>
                <a:gd name="connsiteY14" fmla="*/ 3773714 h 6858000"/>
                <a:gd name="connsiteX15" fmla="*/ 653143 w 12192000"/>
                <a:gd name="connsiteY15" fmla="*/ 4992914 h 6858000"/>
                <a:gd name="connsiteX16" fmla="*/ 1436914 w 12192000"/>
                <a:gd name="connsiteY16" fmla="*/ 3439886 h 6858000"/>
                <a:gd name="connsiteX17" fmla="*/ 870857 w 12192000"/>
                <a:gd name="connsiteY17" fmla="*/ 296091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92000" h="6858000">
                  <a:moveTo>
                    <a:pt x="6618514" y="0"/>
                  </a:moveTo>
                  <a:lnTo>
                    <a:pt x="12192000" y="0"/>
                  </a:lnTo>
                  <a:lnTo>
                    <a:pt x="12192000" y="4325257"/>
                  </a:lnTo>
                  <a:lnTo>
                    <a:pt x="6966857" y="4325257"/>
                  </a:lnTo>
                  <a:lnTo>
                    <a:pt x="6966857" y="6858000"/>
                  </a:lnTo>
                  <a:lnTo>
                    <a:pt x="0" y="6858000"/>
                  </a:lnTo>
                  <a:lnTo>
                    <a:pt x="0" y="2249714"/>
                  </a:lnTo>
                  <a:lnTo>
                    <a:pt x="6618514" y="2249714"/>
                  </a:lnTo>
                  <a:lnTo>
                    <a:pt x="6618514" y="0"/>
                  </a:lnTo>
                  <a:close/>
                  <a:moveTo>
                    <a:pt x="870857" y="2960914"/>
                  </a:moveTo>
                  <a:lnTo>
                    <a:pt x="349055" y="3263011"/>
                  </a:lnTo>
                  <a:lnTo>
                    <a:pt x="348343" y="3236686"/>
                  </a:lnTo>
                  <a:lnTo>
                    <a:pt x="319314" y="3280229"/>
                  </a:lnTo>
                  <a:lnTo>
                    <a:pt x="349055" y="3263011"/>
                  </a:lnTo>
                  <a:lnTo>
                    <a:pt x="362857" y="3773714"/>
                  </a:lnTo>
                  <a:lnTo>
                    <a:pt x="653143" y="4992914"/>
                  </a:lnTo>
                  <a:lnTo>
                    <a:pt x="1436914" y="3439886"/>
                  </a:lnTo>
                  <a:lnTo>
                    <a:pt x="870857" y="2960914"/>
                  </a:lnTo>
                  <a:close/>
                </a:path>
              </a:pathLst>
            </a:custGeom>
          </p:spPr>
        </p:pic>
      </p:grpSp>
      <p:sp>
        <p:nvSpPr>
          <p:cNvPr id="30" name="文本框 29"/>
          <p:cNvSpPr txBox="1"/>
          <p:nvPr/>
        </p:nvSpPr>
        <p:spPr>
          <a:xfrm>
            <a:off x="4753598" y="1821440"/>
            <a:ext cx="27102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400" dirty="0">
                <a:solidFill>
                  <a:srgbClr val="7EC6F2"/>
                </a:solidFill>
                <a:latin typeface="Bebas Neue" panose="020B0606020202050201" pitchFamily="34" charset="0"/>
              </a:rPr>
              <a:t>Part  03</a:t>
            </a:r>
            <a:endParaRPr lang="zh-CN" altLang="en-US" sz="6400" dirty="0">
              <a:solidFill>
                <a:srgbClr val="7EC6F2"/>
              </a:solidFill>
              <a:latin typeface="Bebas Neue" panose="020B0606020202050201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13563" y="2908335"/>
            <a:ext cx="537099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20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defRPr>
            </a:lvl1pPr>
          </a:lstStyle>
          <a:p>
            <a:r>
              <a:rPr lang="zh-CN" altLang="en-US" sz="5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实习期间的不足</a:t>
            </a:r>
            <a:endParaRPr lang="zh-CN" altLang="en-US" sz="5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27299" y="3852682"/>
            <a:ext cx="7188202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汉仪合龙行书W" panose="00020600040101010101" pitchFamily="18" charset="-122"/>
              </a:rPr>
              <a:t>Distant Time by Rabindranath. I know not from what distant time thou art ever coming nearer to meet me. I know not from what distant time.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汉仪合龙行书W" panose="00020600040101010101" pitchFamily="18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772000" y="4961326"/>
            <a:ext cx="648000" cy="0"/>
          </a:xfrm>
          <a:prstGeom prst="line">
            <a:avLst/>
          </a:prstGeom>
          <a:ln w="38100">
            <a:solidFill>
              <a:srgbClr val="7EC6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49300" b="2718"/>
            <a:stretch>
              <a:fillRect/>
            </a:stretch>
          </p:blipFill>
          <p:spPr>
            <a:xfrm>
              <a:off x="8094948" y="2436018"/>
              <a:ext cx="4097052" cy="4421982"/>
            </a:xfrm>
            <a:custGeom>
              <a:avLst/>
              <a:gdLst>
                <a:gd name="connsiteX0" fmla="*/ 2880204 w 4097052"/>
                <a:gd name="connsiteY0" fmla="*/ 2714452 h 4421982"/>
                <a:gd name="connsiteX1" fmla="*/ 2312612 w 4097052"/>
                <a:gd name="connsiteY1" fmla="*/ 3282045 h 4421982"/>
                <a:gd name="connsiteX2" fmla="*/ 2880204 w 4097052"/>
                <a:gd name="connsiteY2" fmla="*/ 3849637 h 4421982"/>
                <a:gd name="connsiteX3" fmla="*/ 3447796 w 4097052"/>
                <a:gd name="connsiteY3" fmla="*/ 3282045 h 4421982"/>
                <a:gd name="connsiteX4" fmla="*/ 2880204 w 4097052"/>
                <a:gd name="connsiteY4" fmla="*/ 2714452 h 4421982"/>
                <a:gd name="connsiteX5" fmla="*/ 3199660 w 4097052"/>
                <a:gd name="connsiteY5" fmla="*/ 1819814 h 4421982"/>
                <a:gd name="connsiteX6" fmla="*/ 3199660 w 4097052"/>
                <a:gd name="connsiteY6" fmla="*/ 2561696 h 4421982"/>
                <a:gd name="connsiteX7" fmla="*/ 4003524 w 4097052"/>
                <a:gd name="connsiteY7" fmla="*/ 2561696 h 4421982"/>
                <a:gd name="connsiteX8" fmla="*/ 4003524 w 4097052"/>
                <a:gd name="connsiteY8" fmla="*/ 1819814 h 4421982"/>
                <a:gd name="connsiteX9" fmla="*/ 0 w 4097052"/>
                <a:gd name="connsiteY9" fmla="*/ 0 h 4421982"/>
                <a:gd name="connsiteX10" fmla="*/ 4097052 w 4097052"/>
                <a:gd name="connsiteY10" fmla="*/ 0 h 4421982"/>
                <a:gd name="connsiteX11" fmla="*/ 4097052 w 4097052"/>
                <a:gd name="connsiteY11" fmla="*/ 4421982 h 4421982"/>
                <a:gd name="connsiteX12" fmla="*/ 0 w 4097052"/>
                <a:gd name="connsiteY12" fmla="*/ 4421982 h 442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7052" h="4421982">
                  <a:moveTo>
                    <a:pt x="2880204" y="2714452"/>
                  </a:moveTo>
                  <a:cubicBezTo>
                    <a:pt x="2566732" y="2714452"/>
                    <a:pt x="2312612" y="2968572"/>
                    <a:pt x="2312612" y="3282045"/>
                  </a:cubicBezTo>
                  <a:cubicBezTo>
                    <a:pt x="2312612" y="3595517"/>
                    <a:pt x="2566732" y="3849637"/>
                    <a:pt x="2880204" y="3849637"/>
                  </a:cubicBezTo>
                  <a:cubicBezTo>
                    <a:pt x="3193676" y="3849637"/>
                    <a:pt x="3447796" y="3595517"/>
                    <a:pt x="3447796" y="3282045"/>
                  </a:cubicBezTo>
                  <a:cubicBezTo>
                    <a:pt x="3447796" y="2968572"/>
                    <a:pt x="3193676" y="2714452"/>
                    <a:pt x="2880204" y="2714452"/>
                  </a:cubicBezTo>
                  <a:close/>
                  <a:moveTo>
                    <a:pt x="3199660" y="1819814"/>
                  </a:moveTo>
                  <a:lnTo>
                    <a:pt x="3199660" y="2561696"/>
                  </a:lnTo>
                  <a:lnTo>
                    <a:pt x="4003524" y="2561696"/>
                  </a:lnTo>
                  <a:lnTo>
                    <a:pt x="4003524" y="1819814"/>
                  </a:lnTo>
                  <a:close/>
                  <a:moveTo>
                    <a:pt x="0" y="0"/>
                  </a:moveTo>
                  <a:lnTo>
                    <a:pt x="4097052" y="0"/>
                  </a:lnTo>
                  <a:lnTo>
                    <a:pt x="4097052" y="4421982"/>
                  </a:lnTo>
                  <a:lnTo>
                    <a:pt x="0" y="4421982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66" t="1465" r="50700"/>
            <a:stretch>
              <a:fillRect/>
            </a:stretch>
          </p:blipFill>
          <p:spPr>
            <a:xfrm>
              <a:off x="0" y="0"/>
              <a:ext cx="3760808" cy="4242447"/>
            </a:xfrm>
            <a:custGeom>
              <a:avLst/>
              <a:gdLst>
                <a:gd name="connsiteX0" fmla="*/ 0 w 3760808"/>
                <a:gd name="connsiteY0" fmla="*/ 0 h 4242447"/>
                <a:gd name="connsiteX1" fmla="*/ 3760808 w 3760808"/>
                <a:gd name="connsiteY1" fmla="*/ 0 h 4242447"/>
                <a:gd name="connsiteX2" fmla="*/ 3760808 w 3760808"/>
                <a:gd name="connsiteY2" fmla="*/ 4242447 h 4242447"/>
                <a:gd name="connsiteX3" fmla="*/ 0 w 3760808"/>
                <a:gd name="connsiteY3" fmla="*/ 4242447 h 424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808" h="4242447">
                  <a:moveTo>
                    <a:pt x="0" y="0"/>
                  </a:moveTo>
                  <a:lnTo>
                    <a:pt x="3760808" y="0"/>
                  </a:lnTo>
                  <a:lnTo>
                    <a:pt x="3760808" y="4242447"/>
                  </a:lnTo>
                  <a:lnTo>
                    <a:pt x="0" y="4242447"/>
                  </a:lnTo>
                  <a:close/>
                </a:path>
              </a:pathLst>
            </a:custGeom>
          </p:spPr>
        </p:pic>
      </p:grpSp>
      <p:grpSp>
        <p:nvGrpSpPr>
          <p:cNvPr id="8" name="组合 7"/>
          <p:cNvGrpSpPr/>
          <p:nvPr/>
        </p:nvGrpSpPr>
        <p:grpSpPr>
          <a:xfrm>
            <a:off x="971822" y="1701800"/>
            <a:ext cx="3628571" cy="4604321"/>
            <a:chOff x="979691" y="1536700"/>
            <a:chExt cx="3817566" cy="4844138"/>
          </a:xfrm>
        </p:grpSpPr>
        <p:sp>
          <p:nvSpPr>
            <p:cNvPr id="9" name="矩形 8"/>
            <p:cNvSpPr/>
            <p:nvPr/>
          </p:nvSpPr>
          <p:spPr>
            <a:xfrm>
              <a:off x="979691" y="1719938"/>
              <a:ext cx="3628571" cy="4660900"/>
            </a:xfrm>
            <a:prstGeom prst="rect">
              <a:avLst/>
            </a:prstGeom>
            <a:solidFill>
              <a:srgbClr val="91C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图片 9" descr="图片包含 桌子, 室内, 笔记本, 咖啡&#10;&#10;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52" t="4331" r="5673" b="3619"/>
            <a:stretch>
              <a:fillRect/>
            </a:stretch>
          </p:blipFill>
          <p:spPr>
            <a:xfrm flipH="1">
              <a:off x="1168686" y="1536700"/>
              <a:ext cx="3628571" cy="4660900"/>
            </a:xfrm>
            <a:custGeom>
              <a:avLst/>
              <a:gdLst>
                <a:gd name="connsiteX0" fmla="*/ 3628571 w 3628571"/>
                <a:gd name="connsiteY0" fmla="*/ 0 h 4660900"/>
                <a:gd name="connsiteX1" fmla="*/ 0 w 3628571"/>
                <a:gd name="connsiteY1" fmla="*/ 0 h 4660900"/>
                <a:gd name="connsiteX2" fmla="*/ 0 w 3628571"/>
                <a:gd name="connsiteY2" fmla="*/ 4660900 h 4660900"/>
                <a:gd name="connsiteX3" fmla="*/ 3628571 w 3628571"/>
                <a:gd name="connsiteY3" fmla="*/ 4660900 h 466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8571" h="4660900">
                  <a:moveTo>
                    <a:pt x="3628571" y="0"/>
                  </a:moveTo>
                  <a:lnTo>
                    <a:pt x="0" y="0"/>
                  </a:lnTo>
                  <a:lnTo>
                    <a:pt x="0" y="4660900"/>
                  </a:lnTo>
                  <a:lnTo>
                    <a:pt x="3628571" y="4660900"/>
                  </a:lnTo>
                  <a:close/>
                </a:path>
              </a:pathLst>
            </a:cu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组合 10"/>
          <p:cNvGrpSpPr/>
          <p:nvPr/>
        </p:nvGrpSpPr>
        <p:grpSpPr>
          <a:xfrm>
            <a:off x="5626134" y="1701800"/>
            <a:ext cx="5257800" cy="2004855"/>
            <a:chOff x="5981700" y="1754342"/>
            <a:chExt cx="5257800" cy="2004855"/>
          </a:xfrm>
        </p:grpSpPr>
        <p:sp>
          <p:nvSpPr>
            <p:cNvPr id="12" name="矩形: 圆角 11"/>
            <p:cNvSpPr/>
            <p:nvPr/>
          </p:nvSpPr>
          <p:spPr>
            <a:xfrm>
              <a:off x="5981700" y="1979375"/>
              <a:ext cx="5257800" cy="1779822"/>
            </a:xfrm>
            <a:prstGeom prst="roundRect">
              <a:avLst/>
            </a:prstGeom>
            <a:noFill/>
            <a:ln w="19050">
              <a:solidFill>
                <a:srgbClr val="5B84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7361016" y="1754342"/>
              <a:ext cx="2499167" cy="508001"/>
            </a:xfrm>
            <a:prstGeom prst="roundRect">
              <a:avLst>
                <a:gd name="adj" fmla="val 32367"/>
              </a:avLst>
            </a:prstGeom>
            <a:solidFill>
              <a:srgbClr val="5B84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26134" y="4127099"/>
            <a:ext cx="5257800" cy="2004855"/>
            <a:chOff x="5981700" y="1754342"/>
            <a:chExt cx="5257800" cy="2004855"/>
          </a:xfrm>
        </p:grpSpPr>
        <p:sp>
          <p:nvSpPr>
            <p:cNvPr id="15" name="矩形: 圆角 14"/>
            <p:cNvSpPr/>
            <p:nvPr/>
          </p:nvSpPr>
          <p:spPr>
            <a:xfrm>
              <a:off x="5981700" y="1979375"/>
              <a:ext cx="5257800" cy="1779822"/>
            </a:xfrm>
            <a:prstGeom prst="roundRect">
              <a:avLst/>
            </a:prstGeom>
            <a:noFill/>
            <a:ln w="19050">
              <a:solidFill>
                <a:srgbClr val="5B84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角 15"/>
            <p:cNvSpPr/>
            <p:nvPr/>
          </p:nvSpPr>
          <p:spPr>
            <a:xfrm>
              <a:off x="7361016" y="1754342"/>
              <a:ext cx="2499167" cy="508001"/>
            </a:xfrm>
            <a:prstGeom prst="roundRect">
              <a:avLst>
                <a:gd name="adj" fmla="val 32367"/>
              </a:avLst>
            </a:prstGeom>
            <a:solidFill>
              <a:srgbClr val="5B84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" name="文本框 23"/>
          <p:cNvSpPr txBox="1"/>
          <p:nvPr/>
        </p:nvSpPr>
        <p:spPr>
          <a:xfrm>
            <a:off x="7079029" y="1771993"/>
            <a:ext cx="2352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工作方式不灵活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9" name="文本框 23"/>
          <p:cNvSpPr txBox="1"/>
          <p:nvPr/>
        </p:nvSpPr>
        <p:spPr>
          <a:xfrm>
            <a:off x="7079029" y="4195799"/>
            <a:ext cx="2352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ym typeface="+mn-ea"/>
              </a:rPr>
              <a:t>缺少对工作的复盘</a:t>
            </a:r>
            <a:endParaRPr lang="zh-CN" altLang="en-US" sz="18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4866616" y="383933"/>
            <a:ext cx="2458768" cy="662893"/>
            <a:chOff x="4879315" y="399355"/>
            <a:chExt cx="2458768" cy="662893"/>
          </a:xfrm>
        </p:grpSpPr>
        <p:sp>
          <p:nvSpPr>
            <p:cNvPr id="22" name="矩形 21"/>
            <p:cNvSpPr/>
            <p:nvPr/>
          </p:nvSpPr>
          <p:spPr bwMode="auto">
            <a:xfrm>
              <a:off x="5012398" y="399355"/>
              <a:ext cx="2205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rPr>
                <a:t>实习期间的不足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4879315" y="785249"/>
              <a:ext cx="24587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胡晓波男神体" panose="02010600030101010101" pitchFamily="2" charset="-122"/>
                </a:rPr>
                <a:t>Enter your title to add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胡晓波男神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886422" y="2364641"/>
            <a:ext cx="4776328" cy="10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我总是喜欢自己一个人研究，用比较老的、陈旧的方式方法去做领导交代的任务，影响工作效率，增大工作量，在今后的工作中这方面有待改进。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文泉驿等宽微米黑" panose="020B06060308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11822" y="4847433"/>
            <a:ext cx="4776328" cy="10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如果每天、每周、每月都回过头来思考一下自己工作的是与非、得与失，我相信会成长的更快，在以后的工作中，需将此项作为重点目标来提高自己。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文泉驿等宽微米黑" panose="020B06060308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49300" b="2718"/>
            <a:stretch>
              <a:fillRect/>
            </a:stretch>
          </p:blipFill>
          <p:spPr>
            <a:xfrm>
              <a:off x="8094948" y="2436018"/>
              <a:ext cx="4097052" cy="4421982"/>
            </a:xfrm>
            <a:custGeom>
              <a:avLst/>
              <a:gdLst>
                <a:gd name="connsiteX0" fmla="*/ 2880204 w 4097052"/>
                <a:gd name="connsiteY0" fmla="*/ 2714452 h 4421982"/>
                <a:gd name="connsiteX1" fmla="*/ 2312612 w 4097052"/>
                <a:gd name="connsiteY1" fmla="*/ 3282045 h 4421982"/>
                <a:gd name="connsiteX2" fmla="*/ 2880204 w 4097052"/>
                <a:gd name="connsiteY2" fmla="*/ 3849637 h 4421982"/>
                <a:gd name="connsiteX3" fmla="*/ 3447796 w 4097052"/>
                <a:gd name="connsiteY3" fmla="*/ 3282045 h 4421982"/>
                <a:gd name="connsiteX4" fmla="*/ 2880204 w 4097052"/>
                <a:gd name="connsiteY4" fmla="*/ 2714452 h 4421982"/>
                <a:gd name="connsiteX5" fmla="*/ 3199660 w 4097052"/>
                <a:gd name="connsiteY5" fmla="*/ 1819814 h 4421982"/>
                <a:gd name="connsiteX6" fmla="*/ 3199660 w 4097052"/>
                <a:gd name="connsiteY6" fmla="*/ 2561696 h 4421982"/>
                <a:gd name="connsiteX7" fmla="*/ 4003524 w 4097052"/>
                <a:gd name="connsiteY7" fmla="*/ 2561696 h 4421982"/>
                <a:gd name="connsiteX8" fmla="*/ 4003524 w 4097052"/>
                <a:gd name="connsiteY8" fmla="*/ 1819814 h 4421982"/>
                <a:gd name="connsiteX9" fmla="*/ 0 w 4097052"/>
                <a:gd name="connsiteY9" fmla="*/ 0 h 4421982"/>
                <a:gd name="connsiteX10" fmla="*/ 4097052 w 4097052"/>
                <a:gd name="connsiteY10" fmla="*/ 0 h 4421982"/>
                <a:gd name="connsiteX11" fmla="*/ 4097052 w 4097052"/>
                <a:gd name="connsiteY11" fmla="*/ 4421982 h 4421982"/>
                <a:gd name="connsiteX12" fmla="*/ 0 w 4097052"/>
                <a:gd name="connsiteY12" fmla="*/ 4421982 h 442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7052" h="4421982">
                  <a:moveTo>
                    <a:pt x="2880204" y="2714452"/>
                  </a:moveTo>
                  <a:cubicBezTo>
                    <a:pt x="2566732" y="2714452"/>
                    <a:pt x="2312612" y="2968572"/>
                    <a:pt x="2312612" y="3282045"/>
                  </a:cubicBezTo>
                  <a:cubicBezTo>
                    <a:pt x="2312612" y="3595517"/>
                    <a:pt x="2566732" y="3849637"/>
                    <a:pt x="2880204" y="3849637"/>
                  </a:cubicBezTo>
                  <a:cubicBezTo>
                    <a:pt x="3193676" y="3849637"/>
                    <a:pt x="3447796" y="3595517"/>
                    <a:pt x="3447796" y="3282045"/>
                  </a:cubicBezTo>
                  <a:cubicBezTo>
                    <a:pt x="3447796" y="2968572"/>
                    <a:pt x="3193676" y="2714452"/>
                    <a:pt x="2880204" y="2714452"/>
                  </a:cubicBezTo>
                  <a:close/>
                  <a:moveTo>
                    <a:pt x="3199660" y="1819814"/>
                  </a:moveTo>
                  <a:lnTo>
                    <a:pt x="3199660" y="2561696"/>
                  </a:lnTo>
                  <a:lnTo>
                    <a:pt x="4003524" y="2561696"/>
                  </a:lnTo>
                  <a:lnTo>
                    <a:pt x="4003524" y="1819814"/>
                  </a:lnTo>
                  <a:close/>
                  <a:moveTo>
                    <a:pt x="0" y="0"/>
                  </a:moveTo>
                  <a:lnTo>
                    <a:pt x="4097052" y="0"/>
                  </a:lnTo>
                  <a:lnTo>
                    <a:pt x="4097052" y="4421982"/>
                  </a:lnTo>
                  <a:lnTo>
                    <a:pt x="0" y="4421982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66" t="1465" r="50700"/>
            <a:stretch>
              <a:fillRect/>
            </a:stretch>
          </p:blipFill>
          <p:spPr>
            <a:xfrm>
              <a:off x="0" y="0"/>
              <a:ext cx="3760808" cy="4242447"/>
            </a:xfrm>
            <a:custGeom>
              <a:avLst/>
              <a:gdLst>
                <a:gd name="connsiteX0" fmla="*/ 0 w 3760808"/>
                <a:gd name="connsiteY0" fmla="*/ 0 h 4242447"/>
                <a:gd name="connsiteX1" fmla="*/ 3760808 w 3760808"/>
                <a:gd name="connsiteY1" fmla="*/ 0 h 4242447"/>
                <a:gd name="connsiteX2" fmla="*/ 3760808 w 3760808"/>
                <a:gd name="connsiteY2" fmla="*/ 4242447 h 4242447"/>
                <a:gd name="connsiteX3" fmla="*/ 0 w 3760808"/>
                <a:gd name="connsiteY3" fmla="*/ 4242447 h 424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808" h="4242447">
                  <a:moveTo>
                    <a:pt x="0" y="0"/>
                  </a:moveTo>
                  <a:lnTo>
                    <a:pt x="3760808" y="0"/>
                  </a:lnTo>
                  <a:lnTo>
                    <a:pt x="3760808" y="4242447"/>
                  </a:lnTo>
                  <a:lnTo>
                    <a:pt x="0" y="4242447"/>
                  </a:lnTo>
                  <a:close/>
                </a:path>
              </a:pathLst>
            </a:custGeom>
          </p:spPr>
        </p:pic>
      </p:grpSp>
      <p:sp>
        <p:nvSpPr>
          <p:cNvPr id="9" name="矩形 8"/>
          <p:cNvSpPr/>
          <p:nvPr/>
        </p:nvSpPr>
        <p:spPr>
          <a:xfrm>
            <a:off x="3371850" y="2165350"/>
            <a:ext cx="2647950" cy="3619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10800000">
            <a:off x="5105400" y="2165350"/>
            <a:ext cx="914400" cy="914400"/>
          </a:xfrm>
          <a:prstGeom prst="rtTriangle">
            <a:avLst/>
          </a:prstGeom>
          <a:solidFill>
            <a:srgbClr val="91CE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71850" y="5632450"/>
            <a:ext cx="2647950" cy="152400"/>
          </a:xfrm>
          <a:prstGeom prst="rect">
            <a:avLst/>
          </a:prstGeom>
          <a:solidFill>
            <a:srgbClr val="91CE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91250" y="2165350"/>
            <a:ext cx="2647950" cy="3619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rot="10800000">
            <a:off x="7924800" y="2165350"/>
            <a:ext cx="914400" cy="914400"/>
          </a:xfrm>
          <a:prstGeom prst="rtTriangle">
            <a:avLst/>
          </a:prstGeom>
          <a:solidFill>
            <a:srgbClr val="5B84C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91250" y="5632450"/>
            <a:ext cx="2647950" cy="152400"/>
          </a:xfrm>
          <a:prstGeom prst="rect">
            <a:avLst/>
          </a:prstGeom>
          <a:solidFill>
            <a:srgbClr val="5B84C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2450" y="2165350"/>
            <a:ext cx="2647950" cy="3619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rot="10800000">
            <a:off x="2286000" y="2165350"/>
            <a:ext cx="914400" cy="914400"/>
          </a:xfrm>
          <a:prstGeom prst="rtTriangle">
            <a:avLst/>
          </a:prstGeom>
          <a:solidFill>
            <a:srgbClr val="5B84C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2450" y="5632450"/>
            <a:ext cx="2647950" cy="152400"/>
          </a:xfrm>
          <a:prstGeom prst="rect">
            <a:avLst/>
          </a:prstGeom>
          <a:solidFill>
            <a:srgbClr val="5B84C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10650" y="2165350"/>
            <a:ext cx="2647950" cy="3619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0800000">
            <a:off x="10744200" y="2165350"/>
            <a:ext cx="914400" cy="914400"/>
          </a:xfrm>
          <a:prstGeom prst="rtTriangle">
            <a:avLst/>
          </a:prstGeom>
          <a:solidFill>
            <a:srgbClr val="91CE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010650" y="5632450"/>
            <a:ext cx="2647950" cy="152400"/>
          </a:xfrm>
          <a:prstGeom prst="rect">
            <a:avLst/>
          </a:prstGeom>
          <a:solidFill>
            <a:srgbClr val="91CE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676526" y="2236629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31168" y="2236629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93430" y="2236629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175206" y="2236629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61262" y="3288679"/>
            <a:ext cx="2393133" cy="2028112"/>
            <a:chOff x="8144748" y="1429755"/>
            <a:chExt cx="2393133" cy="2028112"/>
          </a:xfrm>
        </p:grpSpPr>
        <p:sp>
          <p:nvSpPr>
            <p:cNvPr id="29" name="文本框 28"/>
            <p:cNvSpPr txBox="1"/>
            <p:nvPr/>
          </p:nvSpPr>
          <p:spPr>
            <a:xfrm>
              <a:off x="8153489" y="1429755"/>
              <a:ext cx="2147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zh-CN" altLang="en-US" sz="1800" dirty="0"/>
                <a:t>工作条理不清晰</a:t>
              </a:r>
              <a:endParaRPr lang="zh-CN" altLang="en-US" sz="1800" dirty="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144748" y="1788692"/>
              <a:ext cx="2393133" cy="1669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defRPr>
              </a:lvl1pPr>
            </a:lstStyle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工作事情多的时候不能及时的分清楚主次计划，接下来我会对自己这方面进行改进，及时罗列出工作的轻重缓急。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0" name="Freeform 96"/>
          <p:cNvSpPr/>
          <p:nvPr/>
        </p:nvSpPr>
        <p:spPr>
          <a:xfrm>
            <a:off x="3871489" y="2536307"/>
            <a:ext cx="367136" cy="3675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1" h="21351" extrusionOk="0">
                <a:moveTo>
                  <a:pt x="20977" y="21309"/>
                </a:moveTo>
                <a:cubicBezTo>
                  <a:pt x="20977" y="21309"/>
                  <a:pt x="21143" y="21309"/>
                  <a:pt x="21143" y="21143"/>
                </a:cubicBezTo>
                <a:cubicBezTo>
                  <a:pt x="21309" y="21143"/>
                  <a:pt x="21309" y="20977"/>
                  <a:pt x="21309" y="20977"/>
                </a:cubicBezTo>
                <a:cubicBezTo>
                  <a:pt x="21309" y="17487"/>
                  <a:pt x="21309" y="17487"/>
                  <a:pt x="21309" y="17487"/>
                </a:cubicBezTo>
                <a:cubicBezTo>
                  <a:pt x="21309" y="17487"/>
                  <a:pt x="21309" y="17487"/>
                  <a:pt x="21309" y="17487"/>
                </a:cubicBezTo>
                <a:cubicBezTo>
                  <a:pt x="21309" y="17321"/>
                  <a:pt x="21309" y="17321"/>
                  <a:pt x="21143" y="17155"/>
                </a:cubicBezTo>
                <a:cubicBezTo>
                  <a:pt x="14663" y="10675"/>
                  <a:pt x="14663" y="10675"/>
                  <a:pt x="14663" y="10675"/>
                </a:cubicBezTo>
                <a:cubicBezTo>
                  <a:pt x="20977" y="4361"/>
                  <a:pt x="20977" y="4361"/>
                  <a:pt x="20977" y="4361"/>
                </a:cubicBezTo>
                <a:cubicBezTo>
                  <a:pt x="21475" y="4029"/>
                  <a:pt x="21475" y="3364"/>
                  <a:pt x="20977" y="3032"/>
                </a:cubicBezTo>
                <a:cubicBezTo>
                  <a:pt x="18318" y="373"/>
                  <a:pt x="18318" y="373"/>
                  <a:pt x="18318" y="373"/>
                </a:cubicBezTo>
                <a:cubicBezTo>
                  <a:pt x="17986" y="-125"/>
                  <a:pt x="17321" y="-125"/>
                  <a:pt x="16989" y="373"/>
                </a:cubicBezTo>
                <a:cubicBezTo>
                  <a:pt x="10675" y="6687"/>
                  <a:pt x="10675" y="6687"/>
                  <a:pt x="10675" y="6687"/>
                </a:cubicBezTo>
                <a:cubicBezTo>
                  <a:pt x="4860" y="872"/>
                  <a:pt x="4860" y="872"/>
                  <a:pt x="4860" y="872"/>
                </a:cubicBezTo>
                <a:cubicBezTo>
                  <a:pt x="4361" y="373"/>
                  <a:pt x="3697" y="41"/>
                  <a:pt x="2866" y="41"/>
                </a:cubicBezTo>
                <a:cubicBezTo>
                  <a:pt x="2201" y="41"/>
                  <a:pt x="1370" y="373"/>
                  <a:pt x="872" y="872"/>
                </a:cubicBezTo>
                <a:cubicBezTo>
                  <a:pt x="373" y="1370"/>
                  <a:pt x="41" y="2201"/>
                  <a:pt x="41" y="2866"/>
                </a:cubicBezTo>
                <a:cubicBezTo>
                  <a:pt x="41" y="3697"/>
                  <a:pt x="373" y="4361"/>
                  <a:pt x="872" y="4860"/>
                </a:cubicBezTo>
                <a:cubicBezTo>
                  <a:pt x="6687" y="10675"/>
                  <a:pt x="6687" y="10675"/>
                  <a:pt x="6687" y="10675"/>
                </a:cubicBezTo>
                <a:cubicBezTo>
                  <a:pt x="373" y="16989"/>
                  <a:pt x="373" y="16989"/>
                  <a:pt x="373" y="16989"/>
                </a:cubicBezTo>
                <a:cubicBezTo>
                  <a:pt x="-125" y="17321"/>
                  <a:pt x="-125" y="17986"/>
                  <a:pt x="373" y="18318"/>
                </a:cubicBezTo>
                <a:cubicBezTo>
                  <a:pt x="3032" y="20977"/>
                  <a:pt x="3032" y="20977"/>
                  <a:pt x="3032" y="20977"/>
                </a:cubicBezTo>
                <a:cubicBezTo>
                  <a:pt x="3364" y="21475"/>
                  <a:pt x="4029" y="21475"/>
                  <a:pt x="4361" y="20977"/>
                </a:cubicBezTo>
                <a:cubicBezTo>
                  <a:pt x="10675" y="14663"/>
                  <a:pt x="10675" y="14663"/>
                  <a:pt x="10675" y="14663"/>
                </a:cubicBezTo>
                <a:cubicBezTo>
                  <a:pt x="17155" y="21143"/>
                  <a:pt x="17155" y="21143"/>
                  <a:pt x="17155" y="21143"/>
                </a:cubicBezTo>
                <a:cubicBezTo>
                  <a:pt x="17321" y="21309"/>
                  <a:pt x="17321" y="21309"/>
                  <a:pt x="17487" y="21309"/>
                </a:cubicBezTo>
                <a:cubicBezTo>
                  <a:pt x="20977" y="21309"/>
                  <a:pt x="20977" y="21309"/>
                  <a:pt x="20977" y="21309"/>
                </a:cubicBezTo>
                <a:close/>
                <a:moveTo>
                  <a:pt x="12835" y="5524"/>
                </a:moveTo>
                <a:cubicBezTo>
                  <a:pt x="13998" y="6521"/>
                  <a:pt x="13998" y="6521"/>
                  <a:pt x="13998" y="6521"/>
                </a:cubicBezTo>
                <a:cubicBezTo>
                  <a:pt x="13998" y="6687"/>
                  <a:pt x="14330" y="6687"/>
                  <a:pt x="14497" y="6521"/>
                </a:cubicBezTo>
                <a:cubicBezTo>
                  <a:pt x="14663" y="6355"/>
                  <a:pt x="14663" y="6189"/>
                  <a:pt x="14497" y="6023"/>
                </a:cubicBezTo>
                <a:cubicBezTo>
                  <a:pt x="13500" y="5026"/>
                  <a:pt x="13500" y="5026"/>
                  <a:pt x="13500" y="5026"/>
                </a:cubicBezTo>
                <a:cubicBezTo>
                  <a:pt x="15493" y="2866"/>
                  <a:pt x="15493" y="2866"/>
                  <a:pt x="15493" y="2866"/>
                </a:cubicBezTo>
                <a:cubicBezTo>
                  <a:pt x="16490" y="3863"/>
                  <a:pt x="16490" y="3863"/>
                  <a:pt x="16490" y="3863"/>
                </a:cubicBezTo>
                <a:cubicBezTo>
                  <a:pt x="16657" y="4029"/>
                  <a:pt x="16989" y="4029"/>
                  <a:pt x="17155" y="3863"/>
                </a:cubicBezTo>
                <a:cubicBezTo>
                  <a:pt x="17155" y="3863"/>
                  <a:pt x="17155" y="3697"/>
                  <a:pt x="17155" y="3697"/>
                </a:cubicBezTo>
                <a:cubicBezTo>
                  <a:pt x="17155" y="3530"/>
                  <a:pt x="17155" y="3364"/>
                  <a:pt x="17155" y="3364"/>
                </a:cubicBezTo>
                <a:cubicBezTo>
                  <a:pt x="15992" y="2367"/>
                  <a:pt x="15992" y="2367"/>
                  <a:pt x="15992" y="2367"/>
                </a:cubicBezTo>
                <a:cubicBezTo>
                  <a:pt x="17653" y="706"/>
                  <a:pt x="17653" y="706"/>
                  <a:pt x="17653" y="706"/>
                </a:cubicBezTo>
                <a:cubicBezTo>
                  <a:pt x="20644" y="3697"/>
                  <a:pt x="20644" y="3697"/>
                  <a:pt x="20644" y="3697"/>
                </a:cubicBezTo>
                <a:cubicBezTo>
                  <a:pt x="14164" y="10177"/>
                  <a:pt x="14164" y="10177"/>
                  <a:pt x="14164" y="10177"/>
                </a:cubicBezTo>
                <a:cubicBezTo>
                  <a:pt x="11173" y="7186"/>
                  <a:pt x="11173" y="7186"/>
                  <a:pt x="11173" y="7186"/>
                </a:cubicBezTo>
                <a:lnTo>
                  <a:pt x="12835" y="5524"/>
                </a:lnTo>
                <a:close/>
                <a:moveTo>
                  <a:pt x="1537" y="4527"/>
                </a:moveTo>
                <a:cubicBezTo>
                  <a:pt x="1537" y="4361"/>
                  <a:pt x="1370" y="4361"/>
                  <a:pt x="1370" y="4361"/>
                </a:cubicBezTo>
                <a:cubicBezTo>
                  <a:pt x="1038" y="4029"/>
                  <a:pt x="872" y="3364"/>
                  <a:pt x="872" y="2866"/>
                </a:cubicBezTo>
                <a:cubicBezTo>
                  <a:pt x="872" y="2367"/>
                  <a:pt x="1038" y="1869"/>
                  <a:pt x="1370" y="1370"/>
                </a:cubicBezTo>
                <a:cubicBezTo>
                  <a:pt x="2201" y="540"/>
                  <a:pt x="3530" y="540"/>
                  <a:pt x="4361" y="1370"/>
                </a:cubicBezTo>
                <a:cubicBezTo>
                  <a:pt x="5026" y="2035"/>
                  <a:pt x="5026" y="2035"/>
                  <a:pt x="5026" y="2035"/>
                </a:cubicBezTo>
                <a:cubicBezTo>
                  <a:pt x="2035" y="5026"/>
                  <a:pt x="2035" y="5026"/>
                  <a:pt x="2035" y="5026"/>
                </a:cubicBezTo>
                <a:lnTo>
                  <a:pt x="1537" y="4527"/>
                </a:lnTo>
                <a:close/>
                <a:moveTo>
                  <a:pt x="2533" y="5524"/>
                </a:moveTo>
                <a:cubicBezTo>
                  <a:pt x="5524" y="2533"/>
                  <a:pt x="5524" y="2533"/>
                  <a:pt x="5524" y="2533"/>
                </a:cubicBezTo>
                <a:cubicBezTo>
                  <a:pt x="6687" y="3697"/>
                  <a:pt x="6687" y="3697"/>
                  <a:pt x="6687" y="3697"/>
                </a:cubicBezTo>
                <a:cubicBezTo>
                  <a:pt x="3697" y="6687"/>
                  <a:pt x="3697" y="6687"/>
                  <a:pt x="3697" y="6687"/>
                </a:cubicBezTo>
                <a:lnTo>
                  <a:pt x="2533" y="5524"/>
                </a:lnTo>
                <a:close/>
                <a:moveTo>
                  <a:pt x="3697" y="20644"/>
                </a:moveTo>
                <a:cubicBezTo>
                  <a:pt x="706" y="17653"/>
                  <a:pt x="706" y="17653"/>
                  <a:pt x="706" y="17653"/>
                </a:cubicBezTo>
                <a:cubicBezTo>
                  <a:pt x="2367" y="15992"/>
                  <a:pt x="2367" y="15992"/>
                  <a:pt x="2367" y="15992"/>
                </a:cubicBezTo>
                <a:cubicBezTo>
                  <a:pt x="3364" y="17155"/>
                  <a:pt x="3364" y="17155"/>
                  <a:pt x="3364" y="17155"/>
                </a:cubicBezTo>
                <a:cubicBezTo>
                  <a:pt x="3530" y="17321"/>
                  <a:pt x="3697" y="17321"/>
                  <a:pt x="3863" y="17155"/>
                </a:cubicBezTo>
                <a:cubicBezTo>
                  <a:pt x="4029" y="16989"/>
                  <a:pt x="4029" y="16657"/>
                  <a:pt x="3863" y="16490"/>
                </a:cubicBezTo>
                <a:cubicBezTo>
                  <a:pt x="2866" y="15493"/>
                  <a:pt x="2866" y="15493"/>
                  <a:pt x="2866" y="15493"/>
                </a:cubicBezTo>
                <a:cubicBezTo>
                  <a:pt x="5026" y="13500"/>
                  <a:pt x="5026" y="13500"/>
                  <a:pt x="5026" y="13500"/>
                </a:cubicBezTo>
                <a:cubicBezTo>
                  <a:pt x="6023" y="14497"/>
                  <a:pt x="6023" y="14497"/>
                  <a:pt x="6023" y="14497"/>
                </a:cubicBezTo>
                <a:cubicBezTo>
                  <a:pt x="6189" y="14663"/>
                  <a:pt x="6355" y="14663"/>
                  <a:pt x="6521" y="14497"/>
                </a:cubicBezTo>
                <a:cubicBezTo>
                  <a:pt x="6687" y="14330"/>
                  <a:pt x="6687" y="13998"/>
                  <a:pt x="6521" y="13998"/>
                </a:cubicBezTo>
                <a:cubicBezTo>
                  <a:pt x="5524" y="12835"/>
                  <a:pt x="5524" y="12835"/>
                  <a:pt x="5524" y="12835"/>
                </a:cubicBezTo>
                <a:cubicBezTo>
                  <a:pt x="7186" y="11173"/>
                  <a:pt x="7186" y="11173"/>
                  <a:pt x="7186" y="11173"/>
                </a:cubicBezTo>
                <a:cubicBezTo>
                  <a:pt x="10177" y="14164"/>
                  <a:pt x="10177" y="14164"/>
                  <a:pt x="10177" y="14164"/>
                </a:cubicBezTo>
                <a:lnTo>
                  <a:pt x="3697" y="20644"/>
                </a:lnTo>
                <a:close/>
                <a:moveTo>
                  <a:pt x="20478" y="20478"/>
                </a:moveTo>
                <a:cubicBezTo>
                  <a:pt x="17653" y="20478"/>
                  <a:pt x="17653" y="20478"/>
                  <a:pt x="17653" y="20478"/>
                </a:cubicBezTo>
                <a:cubicBezTo>
                  <a:pt x="4361" y="7186"/>
                  <a:pt x="4361" y="7186"/>
                  <a:pt x="4361" y="7186"/>
                </a:cubicBezTo>
                <a:cubicBezTo>
                  <a:pt x="7186" y="4361"/>
                  <a:pt x="7186" y="4361"/>
                  <a:pt x="7186" y="4361"/>
                </a:cubicBezTo>
                <a:cubicBezTo>
                  <a:pt x="7352" y="4527"/>
                  <a:pt x="7352" y="4527"/>
                  <a:pt x="7352" y="4527"/>
                </a:cubicBezTo>
                <a:cubicBezTo>
                  <a:pt x="20478" y="17653"/>
                  <a:pt x="20478" y="17653"/>
                  <a:pt x="20478" y="17653"/>
                </a:cubicBezTo>
                <a:lnTo>
                  <a:pt x="20478" y="20478"/>
                </a:lnTo>
                <a:close/>
              </a:path>
            </a:pathLst>
          </a:custGeom>
          <a:solidFill>
            <a:srgbClr val="91CEF4"/>
          </a:solidFill>
          <a:ln w="3175" cap="flat">
            <a:solidFill>
              <a:srgbClr val="91CEF4"/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42" name="组合 41"/>
          <p:cNvGrpSpPr/>
          <p:nvPr/>
        </p:nvGrpSpPr>
        <p:grpSpPr>
          <a:xfrm>
            <a:off x="1185289" y="2555853"/>
            <a:ext cx="324000" cy="324000"/>
            <a:chOff x="4506174" y="3183938"/>
            <a:chExt cx="366583" cy="353777"/>
          </a:xfrm>
          <a:solidFill>
            <a:srgbClr val="5B84C2"/>
          </a:solidFill>
        </p:grpSpPr>
        <p:sp>
          <p:nvSpPr>
            <p:cNvPr id="48" name="Freeform 172"/>
            <p:cNvSpPr/>
            <p:nvPr/>
          </p:nvSpPr>
          <p:spPr>
            <a:xfrm>
              <a:off x="4506174" y="3183938"/>
              <a:ext cx="366583" cy="353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23"/>
                    <a:pt x="0" y="1045"/>
                  </a:cubicBezTo>
                  <a:cubicBezTo>
                    <a:pt x="0" y="16548"/>
                    <a:pt x="0" y="16548"/>
                    <a:pt x="0" y="16548"/>
                  </a:cubicBezTo>
                  <a:cubicBezTo>
                    <a:pt x="0" y="17245"/>
                    <a:pt x="506" y="17594"/>
                    <a:pt x="1013" y="17594"/>
                  </a:cubicBezTo>
                  <a:cubicBezTo>
                    <a:pt x="8100" y="17594"/>
                    <a:pt x="8100" y="17594"/>
                    <a:pt x="8100" y="17594"/>
                  </a:cubicBezTo>
                  <a:cubicBezTo>
                    <a:pt x="7594" y="20729"/>
                    <a:pt x="7594" y="20729"/>
                    <a:pt x="7594" y="20729"/>
                  </a:cubicBezTo>
                  <a:cubicBezTo>
                    <a:pt x="6412" y="20729"/>
                    <a:pt x="6412" y="20729"/>
                    <a:pt x="6412" y="20729"/>
                  </a:cubicBezTo>
                  <a:cubicBezTo>
                    <a:pt x="6244" y="20729"/>
                    <a:pt x="6075" y="20903"/>
                    <a:pt x="6075" y="21077"/>
                  </a:cubicBezTo>
                  <a:cubicBezTo>
                    <a:pt x="6075" y="21426"/>
                    <a:pt x="6244" y="21600"/>
                    <a:pt x="6412" y="21600"/>
                  </a:cubicBezTo>
                  <a:cubicBezTo>
                    <a:pt x="15187" y="21600"/>
                    <a:pt x="15187" y="21600"/>
                    <a:pt x="15187" y="21600"/>
                  </a:cubicBezTo>
                  <a:cubicBezTo>
                    <a:pt x="15356" y="21600"/>
                    <a:pt x="15525" y="21426"/>
                    <a:pt x="15525" y="21077"/>
                  </a:cubicBezTo>
                  <a:cubicBezTo>
                    <a:pt x="15525" y="20903"/>
                    <a:pt x="15356" y="20729"/>
                    <a:pt x="15187" y="20729"/>
                  </a:cubicBezTo>
                  <a:cubicBezTo>
                    <a:pt x="14006" y="20729"/>
                    <a:pt x="14006" y="20729"/>
                    <a:pt x="14006" y="20729"/>
                  </a:cubicBezTo>
                  <a:cubicBezTo>
                    <a:pt x="13500" y="17594"/>
                    <a:pt x="13500" y="17594"/>
                    <a:pt x="13500" y="17594"/>
                  </a:cubicBezTo>
                  <a:cubicBezTo>
                    <a:pt x="20587" y="17594"/>
                    <a:pt x="20587" y="17594"/>
                    <a:pt x="20587" y="17594"/>
                  </a:cubicBezTo>
                  <a:cubicBezTo>
                    <a:pt x="21094" y="17594"/>
                    <a:pt x="21600" y="17245"/>
                    <a:pt x="21600" y="16548"/>
                  </a:cubicBezTo>
                  <a:cubicBezTo>
                    <a:pt x="21600" y="1045"/>
                    <a:pt x="21600" y="1045"/>
                    <a:pt x="21600" y="1045"/>
                  </a:cubicBezTo>
                  <a:cubicBezTo>
                    <a:pt x="21600" y="523"/>
                    <a:pt x="21094" y="0"/>
                    <a:pt x="20587" y="0"/>
                  </a:cubicBezTo>
                  <a:close/>
                  <a:moveTo>
                    <a:pt x="8437" y="20729"/>
                  </a:moveTo>
                  <a:cubicBezTo>
                    <a:pt x="8944" y="17594"/>
                    <a:pt x="8944" y="17594"/>
                    <a:pt x="8944" y="17594"/>
                  </a:cubicBezTo>
                  <a:cubicBezTo>
                    <a:pt x="12656" y="17594"/>
                    <a:pt x="12656" y="17594"/>
                    <a:pt x="12656" y="17594"/>
                  </a:cubicBezTo>
                  <a:cubicBezTo>
                    <a:pt x="13162" y="20729"/>
                    <a:pt x="13162" y="20729"/>
                    <a:pt x="13162" y="20729"/>
                  </a:cubicBezTo>
                  <a:lnTo>
                    <a:pt x="8437" y="20729"/>
                  </a:lnTo>
                  <a:close/>
                  <a:moveTo>
                    <a:pt x="20756" y="16897"/>
                  </a:moveTo>
                  <a:cubicBezTo>
                    <a:pt x="844" y="16897"/>
                    <a:pt x="844" y="16897"/>
                    <a:pt x="844" y="16897"/>
                  </a:cubicBezTo>
                  <a:cubicBezTo>
                    <a:pt x="844" y="13761"/>
                    <a:pt x="844" y="13761"/>
                    <a:pt x="844" y="13761"/>
                  </a:cubicBezTo>
                  <a:cubicBezTo>
                    <a:pt x="20756" y="13761"/>
                    <a:pt x="20756" y="13761"/>
                    <a:pt x="20756" y="13761"/>
                  </a:cubicBezTo>
                  <a:lnTo>
                    <a:pt x="20756" y="16897"/>
                  </a:lnTo>
                  <a:close/>
                  <a:moveTo>
                    <a:pt x="20756" y="13065"/>
                  </a:moveTo>
                  <a:cubicBezTo>
                    <a:pt x="844" y="13065"/>
                    <a:pt x="844" y="13065"/>
                    <a:pt x="844" y="13065"/>
                  </a:cubicBezTo>
                  <a:cubicBezTo>
                    <a:pt x="844" y="871"/>
                    <a:pt x="844" y="871"/>
                    <a:pt x="844" y="871"/>
                  </a:cubicBezTo>
                  <a:cubicBezTo>
                    <a:pt x="20756" y="871"/>
                    <a:pt x="20756" y="871"/>
                    <a:pt x="20756" y="871"/>
                  </a:cubicBezTo>
                  <a:lnTo>
                    <a:pt x="20756" y="13065"/>
                  </a:lnTo>
                  <a:close/>
                </a:path>
              </a:pathLst>
            </a:custGeom>
            <a:grpFill/>
            <a:ln w="3175" cap="flat">
              <a:solidFill>
                <a:srgbClr val="5B84C2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9" name="Oval 173"/>
            <p:cNvSpPr/>
            <p:nvPr/>
          </p:nvSpPr>
          <p:spPr>
            <a:xfrm>
              <a:off x="4677970" y="3423009"/>
              <a:ext cx="22988" cy="20527"/>
            </a:xfrm>
            <a:prstGeom prst="ellipse">
              <a:avLst/>
            </a:prstGeom>
            <a:grpFill/>
            <a:ln w="3175" cap="flat">
              <a:solidFill>
                <a:srgbClr val="5B84C2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0" name="组合 49"/>
          <p:cNvGrpSpPr/>
          <p:nvPr/>
        </p:nvGrpSpPr>
        <p:grpSpPr>
          <a:xfrm>
            <a:off x="9671460" y="2545528"/>
            <a:ext cx="324000" cy="324000"/>
            <a:chOff x="8901527" y="1714500"/>
            <a:chExt cx="366583" cy="365851"/>
          </a:xfrm>
          <a:solidFill>
            <a:srgbClr val="91CEF4"/>
          </a:solidFill>
        </p:grpSpPr>
        <p:sp>
          <p:nvSpPr>
            <p:cNvPr id="51" name="Freeform 217"/>
            <p:cNvSpPr/>
            <p:nvPr/>
          </p:nvSpPr>
          <p:spPr>
            <a:xfrm>
              <a:off x="8901527" y="1714500"/>
              <a:ext cx="366583" cy="365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1856"/>
                  </a:moveTo>
                  <a:cubicBezTo>
                    <a:pt x="17212" y="1856"/>
                    <a:pt x="17212" y="1856"/>
                    <a:pt x="17212" y="1856"/>
                  </a:cubicBezTo>
                  <a:cubicBezTo>
                    <a:pt x="17212" y="506"/>
                    <a:pt x="17212" y="506"/>
                    <a:pt x="17212" y="506"/>
                  </a:cubicBezTo>
                  <a:cubicBezTo>
                    <a:pt x="17212" y="338"/>
                    <a:pt x="17044" y="169"/>
                    <a:pt x="16875" y="169"/>
                  </a:cubicBezTo>
                  <a:cubicBezTo>
                    <a:pt x="16706" y="169"/>
                    <a:pt x="16537" y="338"/>
                    <a:pt x="16537" y="506"/>
                  </a:cubicBezTo>
                  <a:cubicBezTo>
                    <a:pt x="16537" y="1856"/>
                    <a:pt x="16537" y="1856"/>
                    <a:pt x="16537" y="1856"/>
                  </a:cubicBezTo>
                  <a:cubicBezTo>
                    <a:pt x="11137" y="1856"/>
                    <a:pt x="11137" y="1856"/>
                    <a:pt x="11137" y="1856"/>
                  </a:cubicBezTo>
                  <a:cubicBezTo>
                    <a:pt x="11137" y="506"/>
                    <a:pt x="11137" y="506"/>
                    <a:pt x="11137" y="506"/>
                  </a:cubicBezTo>
                  <a:cubicBezTo>
                    <a:pt x="11137" y="338"/>
                    <a:pt x="10969" y="169"/>
                    <a:pt x="10800" y="169"/>
                  </a:cubicBezTo>
                  <a:cubicBezTo>
                    <a:pt x="10631" y="169"/>
                    <a:pt x="10462" y="338"/>
                    <a:pt x="10462" y="506"/>
                  </a:cubicBezTo>
                  <a:cubicBezTo>
                    <a:pt x="10462" y="1856"/>
                    <a:pt x="10462" y="1856"/>
                    <a:pt x="10462" y="1856"/>
                  </a:cubicBezTo>
                  <a:cubicBezTo>
                    <a:pt x="5063" y="1856"/>
                    <a:pt x="5063" y="1856"/>
                    <a:pt x="5063" y="1856"/>
                  </a:cubicBezTo>
                  <a:cubicBezTo>
                    <a:pt x="5063" y="338"/>
                    <a:pt x="5063" y="338"/>
                    <a:pt x="5063" y="338"/>
                  </a:cubicBezTo>
                  <a:cubicBezTo>
                    <a:pt x="5063" y="169"/>
                    <a:pt x="4894" y="0"/>
                    <a:pt x="4725" y="0"/>
                  </a:cubicBezTo>
                  <a:cubicBezTo>
                    <a:pt x="4556" y="0"/>
                    <a:pt x="4388" y="169"/>
                    <a:pt x="4388" y="338"/>
                  </a:cubicBezTo>
                  <a:cubicBezTo>
                    <a:pt x="4388" y="1856"/>
                    <a:pt x="4388" y="1856"/>
                    <a:pt x="4388" y="1856"/>
                  </a:cubicBezTo>
                  <a:cubicBezTo>
                    <a:pt x="1013" y="1856"/>
                    <a:pt x="1013" y="1856"/>
                    <a:pt x="1013" y="1856"/>
                  </a:cubicBezTo>
                  <a:cubicBezTo>
                    <a:pt x="506" y="1856"/>
                    <a:pt x="0" y="2363"/>
                    <a:pt x="0" y="2869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363"/>
                    <a:pt x="21094" y="1856"/>
                    <a:pt x="20587" y="1856"/>
                  </a:cubicBezTo>
                  <a:close/>
                  <a:moveTo>
                    <a:pt x="20756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7088"/>
                    <a:pt x="844" y="7088"/>
                    <a:pt x="844" y="7088"/>
                  </a:cubicBezTo>
                  <a:cubicBezTo>
                    <a:pt x="20756" y="7088"/>
                    <a:pt x="20756" y="7088"/>
                    <a:pt x="20756" y="7088"/>
                  </a:cubicBezTo>
                  <a:lnTo>
                    <a:pt x="20756" y="20756"/>
                  </a:lnTo>
                  <a:close/>
                  <a:moveTo>
                    <a:pt x="20756" y="6244"/>
                  </a:moveTo>
                  <a:cubicBezTo>
                    <a:pt x="844" y="6244"/>
                    <a:pt x="844" y="6244"/>
                    <a:pt x="844" y="6244"/>
                  </a:cubicBezTo>
                  <a:cubicBezTo>
                    <a:pt x="844" y="2700"/>
                    <a:pt x="844" y="2700"/>
                    <a:pt x="844" y="2700"/>
                  </a:cubicBezTo>
                  <a:cubicBezTo>
                    <a:pt x="4388" y="2700"/>
                    <a:pt x="4388" y="2700"/>
                    <a:pt x="4388" y="2700"/>
                  </a:cubicBezTo>
                  <a:cubicBezTo>
                    <a:pt x="4388" y="3881"/>
                    <a:pt x="4388" y="3881"/>
                    <a:pt x="4388" y="3881"/>
                  </a:cubicBezTo>
                  <a:cubicBezTo>
                    <a:pt x="4388" y="4219"/>
                    <a:pt x="4556" y="4388"/>
                    <a:pt x="4725" y="4388"/>
                  </a:cubicBezTo>
                  <a:cubicBezTo>
                    <a:pt x="4894" y="4388"/>
                    <a:pt x="5063" y="4219"/>
                    <a:pt x="5063" y="3881"/>
                  </a:cubicBezTo>
                  <a:cubicBezTo>
                    <a:pt x="5063" y="2700"/>
                    <a:pt x="5063" y="2700"/>
                    <a:pt x="5063" y="2700"/>
                  </a:cubicBezTo>
                  <a:cubicBezTo>
                    <a:pt x="10462" y="2700"/>
                    <a:pt x="10462" y="2700"/>
                    <a:pt x="10462" y="2700"/>
                  </a:cubicBezTo>
                  <a:cubicBezTo>
                    <a:pt x="10462" y="4219"/>
                    <a:pt x="10462" y="4219"/>
                    <a:pt x="10462" y="4219"/>
                  </a:cubicBezTo>
                  <a:cubicBezTo>
                    <a:pt x="10462" y="4388"/>
                    <a:pt x="10631" y="4556"/>
                    <a:pt x="10800" y="4556"/>
                  </a:cubicBezTo>
                  <a:cubicBezTo>
                    <a:pt x="10969" y="4556"/>
                    <a:pt x="11137" y="4388"/>
                    <a:pt x="11137" y="4219"/>
                  </a:cubicBezTo>
                  <a:cubicBezTo>
                    <a:pt x="11137" y="2700"/>
                    <a:pt x="11137" y="2700"/>
                    <a:pt x="11137" y="2700"/>
                  </a:cubicBezTo>
                  <a:cubicBezTo>
                    <a:pt x="16537" y="2700"/>
                    <a:pt x="16537" y="2700"/>
                    <a:pt x="16537" y="2700"/>
                  </a:cubicBezTo>
                  <a:cubicBezTo>
                    <a:pt x="16537" y="4219"/>
                    <a:pt x="16537" y="4219"/>
                    <a:pt x="16537" y="4219"/>
                  </a:cubicBezTo>
                  <a:cubicBezTo>
                    <a:pt x="16537" y="4388"/>
                    <a:pt x="16706" y="4556"/>
                    <a:pt x="16875" y="4556"/>
                  </a:cubicBezTo>
                  <a:cubicBezTo>
                    <a:pt x="17044" y="4556"/>
                    <a:pt x="17212" y="4388"/>
                    <a:pt x="17212" y="4219"/>
                  </a:cubicBezTo>
                  <a:cubicBezTo>
                    <a:pt x="17212" y="2700"/>
                    <a:pt x="17212" y="2700"/>
                    <a:pt x="17212" y="2700"/>
                  </a:cubicBezTo>
                  <a:cubicBezTo>
                    <a:pt x="20756" y="2700"/>
                    <a:pt x="20756" y="2700"/>
                    <a:pt x="20756" y="2700"/>
                  </a:cubicBezTo>
                  <a:lnTo>
                    <a:pt x="20756" y="6244"/>
                  </a:lnTo>
                  <a:close/>
                </a:path>
              </a:pathLst>
            </a:custGeom>
            <a:grpFill/>
            <a:ln w="3175" cap="flat">
              <a:solidFill>
                <a:srgbClr val="91CEF4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2" name="Freeform 218"/>
            <p:cNvSpPr/>
            <p:nvPr/>
          </p:nvSpPr>
          <p:spPr>
            <a:xfrm>
              <a:off x="9010414" y="1875088"/>
              <a:ext cx="54443" cy="14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0232" y="0"/>
                  </a:cubicBezTo>
                  <a:cubicBezTo>
                    <a:pt x="10232" y="0"/>
                    <a:pt x="9095" y="0"/>
                    <a:pt x="9095" y="0"/>
                  </a:cubicBezTo>
                  <a:cubicBezTo>
                    <a:pt x="2274" y="2645"/>
                    <a:pt x="2274" y="2645"/>
                    <a:pt x="2274" y="2645"/>
                  </a:cubicBezTo>
                  <a:cubicBezTo>
                    <a:pt x="2274" y="2645"/>
                    <a:pt x="2274" y="3527"/>
                    <a:pt x="2274" y="3967"/>
                  </a:cubicBezTo>
                  <a:cubicBezTo>
                    <a:pt x="3411" y="3967"/>
                    <a:pt x="4547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3175" cap="flat">
              <a:solidFill>
                <a:srgbClr val="91CEF4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3" name="Freeform 219"/>
            <p:cNvSpPr/>
            <p:nvPr/>
          </p:nvSpPr>
          <p:spPr>
            <a:xfrm>
              <a:off x="9104781" y="1875088"/>
              <a:ext cx="54443" cy="14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1368" y="0"/>
                  </a:cubicBezTo>
                  <a:cubicBezTo>
                    <a:pt x="10232" y="0"/>
                    <a:pt x="10232" y="0"/>
                    <a:pt x="9095" y="0"/>
                  </a:cubicBezTo>
                  <a:cubicBezTo>
                    <a:pt x="3411" y="2645"/>
                    <a:pt x="3411" y="2645"/>
                    <a:pt x="3411" y="2645"/>
                  </a:cubicBezTo>
                  <a:cubicBezTo>
                    <a:pt x="2274" y="2645"/>
                    <a:pt x="2274" y="3527"/>
                    <a:pt x="3411" y="3967"/>
                  </a:cubicBezTo>
                  <a:cubicBezTo>
                    <a:pt x="3411" y="3967"/>
                    <a:pt x="5684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3175" cap="flat">
              <a:solidFill>
                <a:srgbClr val="91CEF4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4" name="组合 53"/>
          <p:cNvGrpSpPr/>
          <p:nvPr/>
        </p:nvGrpSpPr>
        <p:grpSpPr>
          <a:xfrm>
            <a:off x="6917684" y="2516164"/>
            <a:ext cx="280683" cy="396000"/>
            <a:chOff x="2351443" y="1714500"/>
            <a:chExt cx="280683" cy="365851"/>
          </a:xfrm>
          <a:solidFill>
            <a:srgbClr val="5B84C2"/>
          </a:solidFill>
        </p:grpSpPr>
        <p:sp>
          <p:nvSpPr>
            <p:cNvPr id="55" name="Freeform 236"/>
            <p:cNvSpPr/>
            <p:nvPr/>
          </p:nvSpPr>
          <p:spPr>
            <a:xfrm>
              <a:off x="2351443" y="1714500"/>
              <a:ext cx="280683" cy="365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4" y="2363"/>
                  </a:moveTo>
                  <a:cubicBezTo>
                    <a:pt x="16310" y="844"/>
                    <a:pt x="13665" y="0"/>
                    <a:pt x="10800" y="0"/>
                  </a:cubicBezTo>
                  <a:cubicBezTo>
                    <a:pt x="7935" y="0"/>
                    <a:pt x="5290" y="844"/>
                    <a:pt x="3306" y="2363"/>
                  </a:cubicBezTo>
                  <a:cubicBezTo>
                    <a:pt x="1102" y="3881"/>
                    <a:pt x="0" y="6075"/>
                    <a:pt x="0" y="8269"/>
                  </a:cubicBezTo>
                  <a:cubicBezTo>
                    <a:pt x="0" y="10294"/>
                    <a:pt x="1763" y="13162"/>
                    <a:pt x="5069" y="16706"/>
                  </a:cubicBezTo>
                  <a:cubicBezTo>
                    <a:pt x="6171" y="18056"/>
                    <a:pt x="7494" y="19237"/>
                    <a:pt x="8376" y="19912"/>
                  </a:cubicBezTo>
                  <a:cubicBezTo>
                    <a:pt x="8816" y="20419"/>
                    <a:pt x="9257" y="20756"/>
                    <a:pt x="9478" y="20925"/>
                  </a:cubicBezTo>
                  <a:cubicBezTo>
                    <a:pt x="9478" y="21094"/>
                    <a:pt x="9698" y="21094"/>
                    <a:pt x="9698" y="21262"/>
                  </a:cubicBezTo>
                  <a:cubicBezTo>
                    <a:pt x="9698" y="21262"/>
                    <a:pt x="9918" y="21262"/>
                    <a:pt x="9918" y="21262"/>
                  </a:cubicBezTo>
                  <a:cubicBezTo>
                    <a:pt x="9918" y="21431"/>
                    <a:pt x="9918" y="21431"/>
                    <a:pt x="9918" y="21431"/>
                  </a:cubicBezTo>
                  <a:cubicBezTo>
                    <a:pt x="10139" y="21431"/>
                    <a:pt x="10580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1020" y="21600"/>
                    <a:pt x="11461" y="21431"/>
                    <a:pt x="11682" y="21431"/>
                  </a:cubicBezTo>
                  <a:cubicBezTo>
                    <a:pt x="11682" y="21262"/>
                    <a:pt x="11682" y="21262"/>
                    <a:pt x="11682" y="21262"/>
                  </a:cubicBezTo>
                  <a:cubicBezTo>
                    <a:pt x="11682" y="21262"/>
                    <a:pt x="11902" y="21262"/>
                    <a:pt x="11902" y="21262"/>
                  </a:cubicBezTo>
                  <a:cubicBezTo>
                    <a:pt x="12122" y="20925"/>
                    <a:pt x="12122" y="20925"/>
                    <a:pt x="12122" y="20925"/>
                  </a:cubicBezTo>
                  <a:cubicBezTo>
                    <a:pt x="12343" y="20756"/>
                    <a:pt x="12784" y="20419"/>
                    <a:pt x="13224" y="19912"/>
                  </a:cubicBezTo>
                  <a:cubicBezTo>
                    <a:pt x="14106" y="19237"/>
                    <a:pt x="15429" y="18056"/>
                    <a:pt x="16531" y="16706"/>
                  </a:cubicBezTo>
                  <a:cubicBezTo>
                    <a:pt x="19837" y="13162"/>
                    <a:pt x="21600" y="10294"/>
                    <a:pt x="21600" y="8269"/>
                  </a:cubicBezTo>
                  <a:cubicBezTo>
                    <a:pt x="21600" y="6075"/>
                    <a:pt x="20498" y="3881"/>
                    <a:pt x="18294" y="2363"/>
                  </a:cubicBezTo>
                  <a:close/>
                  <a:moveTo>
                    <a:pt x="15869" y="16200"/>
                  </a:moveTo>
                  <a:cubicBezTo>
                    <a:pt x="13665" y="18562"/>
                    <a:pt x="11241" y="20587"/>
                    <a:pt x="11020" y="20756"/>
                  </a:cubicBezTo>
                  <a:cubicBezTo>
                    <a:pt x="10800" y="20925"/>
                    <a:pt x="10800" y="20925"/>
                    <a:pt x="10800" y="20925"/>
                  </a:cubicBezTo>
                  <a:cubicBezTo>
                    <a:pt x="10580" y="20756"/>
                    <a:pt x="10580" y="20756"/>
                    <a:pt x="10580" y="20756"/>
                  </a:cubicBezTo>
                  <a:cubicBezTo>
                    <a:pt x="10359" y="20587"/>
                    <a:pt x="7935" y="18562"/>
                    <a:pt x="5731" y="16200"/>
                  </a:cubicBezTo>
                  <a:cubicBezTo>
                    <a:pt x="2645" y="12825"/>
                    <a:pt x="1102" y="10125"/>
                    <a:pt x="1102" y="8269"/>
                  </a:cubicBezTo>
                  <a:cubicBezTo>
                    <a:pt x="1102" y="6244"/>
                    <a:pt x="1984" y="4388"/>
                    <a:pt x="3967" y="2869"/>
                  </a:cubicBezTo>
                  <a:cubicBezTo>
                    <a:pt x="5731" y="1519"/>
                    <a:pt x="8155" y="844"/>
                    <a:pt x="10800" y="844"/>
                  </a:cubicBezTo>
                  <a:cubicBezTo>
                    <a:pt x="13445" y="844"/>
                    <a:pt x="15869" y="1519"/>
                    <a:pt x="17633" y="2869"/>
                  </a:cubicBezTo>
                  <a:cubicBezTo>
                    <a:pt x="19616" y="4388"/>
                    <a:pt x="20498" y="6244"/>
                    <a:pt x="20498" y="8269"/>
                  </a:cubicBezTo>
                  <a:cubicBezTo>
                    <a:pt x="20498" y="10125"/>
                    <a:pt x="18955" y="12825"/>
                    <a:pt x="15869" y="16200"/>
                  </a:cubicBezTo>
                  <a:close/>
                </a:path>
              </a:pathLst>
            </a:custGeom>
            <a:grpFill/>
            <a:ln w="3175" cap="flat">
              <a:solidFill>
                <a:srgbClr val="5B84C2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6" name="Freeform 237"/>
            <p:cNvSpPr/>
            <p:nvPr/>
          </p:nvSpPr>
          <p:spPr>
            <a:xfrm>
              <a:off x="2432503" y="1791776"/>
              <a:ext cx="119775" cy="120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143" y="0"/>
                    <a:pt x="0" y="4629"/>
                    <a:pt x="0" y="10800"/>
                  </a:cubicBezTo>
                  <a:cubicBezTo>
                    <a:pt x="0" y="16457"/>
                    <a:pt x="5143" y="21600"/>
                    <a:pt x="10800" y="21600"/>
                  </a:cubicBezTo>
                  <a:cubicBezTo>
                    <a:pt x="16457" y="21600"/>
                    <a:pt x="21600" y="16457"/>
                    <a:pt x="21600" y="10800"/>
                  </a:cubicBezTo>
                  <a:cubicBezTo>
                    <a:pt x="21600" y="4629"/>
                    <a:pt x="16457" y="0"/>
                    <a:pt x="10800" y="0"/>
                  </a:cubicBezTo>
                  <a:close/>
                  <a:moveTo>
                    <a:pt x="16457" y="16457"/>
                  </a:moveTo>
                  <a:cubicBezTo>
                    <a:pt x="14914" y="18000"/>
                    <a:pt x="12857" y="19029"/>
                    <a:pt x="10800" y="19029"/>
                  </a:cubicBezTo>
                  <a:cubicBezTo>
                    <a:pt x="6171" y="19029"/>
                    <a:pt x="2571" y="15429"/>
                    <a:pt x="2571" y="10800"/>
                  </a:cubicBezTo>
                  <a:cubicBezTo>
                    <a:pt x="2571" y="6171"/>
                    <a:pt x="6171" y="2571"/>
                    <a:pt x="10800" y="2571"/>
                  </a:cubicBezTo>
                  <a:cubicBezTo>
                    <a:pt x="12857" y="2571"/>
                    <a:pt x="14914" y="3086"/>
                    <a:pt x="16457" y="4629"/>
                  </a:cubicBezTo>
                  <a:cubicBezTo>
                    <a:pt x="18514" y="6171"/>
                    <a:pt x="19029" y="8229"/>
                    <a:pt x="19029" y="10800"/>
                  </a:cubicBezTo>
                  <a:cubicBezTo>
                    <a:pt x="19029" y="12857"/>
                    <a:pt x="18514" y="14914"/>
                    <a:pt x="16457" y="16457"/>
                  </a:cubicBezTo>
                  <a:close/>
                </a:path>
              </a:pathLst>
            </a:custGeom>
            <a:grpFill/>
            <a:ln w="3175" cap="flat">
              <a:solidFill>
                <a:srgbClr val="5B84C2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7" name="组合 56"/>
          <p:cNvGrpSpPr/>
          <p:nvPr/>
        </p:nvGrpSpPr>
        <p:grpSpPr>
          <a:xfrm>
            <a:off x="4866616" y="383933"/>
            <a:ext cx="2458768" cy="662893"/>
            <a:chOff x="4879315" y="399355"/>
            <a:chExt cx="2458768" cy="662893"/>
          </a:xfrm>
        </p:grpSpPr>
        <p:sp>
          <p:nvSpPr>
            <p:cNvPr id="58" name="矩形 57"/>
            <p:cNvSpPr/>
            <p:nvPr/>
          </p:nvSpPr>
          <p:spPr bwMode="auto">
            <a:xfrm>
              <a:off x="5012398" y="399355"/>
              <a:ext cx="2205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rPr>
                <a:t>实习期间的不足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 bwMode="auto">
            <a:xfrm>
              <a:off x="4879315" y="785249"/>
              <a:ext cx="24587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胡晓波男神体" panose="02010600030101010101" pitchFamily="2" charset="-122"/>
                </a:rPr>
                <a:t>Enter your title to add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胡晓波男神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486725" y="3288679"/>
            <a:ext cx="2393133" cy="2024778"/>
            <a:chOff x="8144748" y="1429755"/>
            <a:chExt cx="2393133" cy="2024778"/>
          </a:xfrm>
        </p:grpSpPr>
        <p:sp>
          <p:nvSpPr>
            <p:cNvPr id="62" name="文本框 61"/>
            <p:cNvSpPr txBox="1"/>
            <p:nvPr/>
          </p:nvSpPr>
          <p:spPr>
            <a:xfrm>
              <a:off x="8153489" y="1429755"/>
              <a:ext cx="2147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zh-CN" altLang="en-US" sz="1800" dirty="0"/>
                <a:t>工作不够精准</a:t>
              </a:r>
              <a:endParaRPr lang="zh-CN" altLang="en-US" sz="1800" dirty="0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8144748" y="1788692"/>
              <a:ext cx="2393133" cy="1665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defRPr>
              </a:lvl1pPr>
            </a:lstStyle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缺乏及时反省随时更新的思想意识，一些常规性的问题还会经常出现。以后个人工作中要专门留一定的时间去总结和反思。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322579" y="3288679"/>
            <a:ext cx="2332777" cy="2024778"/>
            <a:chOff x="8144748" y="1429755"/>
            <a:chExt cx="2332777" cy="2024778"/>
          </a:xfrm>
        </p:grpSpPr>
        <p:sp>
          <p:nvSpPr>
            <p:cNvPr id="65" name="文本框 64"/>
            <p:cNvSpPr txBox="1"/>
            <p:nvPr/>
          </p:nvSpPr>
          <p:spPr>
            <a:xfrm>
              <a:off x="8153489" y="1429755"/>
              <a:ext cx="2147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zh-CN" altLang="en-US" sz="1800" dirty="0"/>
                <a:t>做事不够果断严谨</a:t>
              </a:r>
              <a:endParaRPr lang="zh-CN" altLang="en-US" sz="1800" dirty="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144748" y="1788692"/>
              <a:ext cx="2332777" cy="1665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defRPr>
              </a:lvl1pPr>
            </a:lstStyle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如果工作更雷厉风行一些，会避免工作上的很多不必要的麻烦。其实有时候，不一定要把工作做到细腻才是最好的。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158433" y="3288679"/>
            <a:ext cx="2393133" cy="2021380"/>
            <a:chOff x="8144748" y="1429755"/>
            <a:chExt cx="2393133" cy="2021380"/>
          </a:xfrm>
        </p:grpSpPr>
        <p:sp>
          <p:nvSpPr>
            <p:cNvPr id="68" name="文本框 67"/>
            <p:cNvSpPr txBox="1"/>
            <p:nvPr/>
          </p:nvSpPr>
          <p:spPr>
            <a:xfrm>
              <a:off x="8153489" y="1429755"/>
              <a:ext cx="2147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zh-CN" altLang="en-US" sz="1800" dirty="0"/>
                <a:t>平时缺少工作总结</a:t>
              </a:r>
              <a:endParaRPr lang="zh-CN" altLang="en-US" sz="1800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144748" y="1788692"/>
              <a:ext cx="2393133" cy="166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defRPr>
              </a:lvl1pPr>
            </a:lstStyle>
            <a:p>
              <a:r>
                <a:rPr lang="zh-CN" altLang="en-US" dirty="0"/>
                <a:t>如果每天都回过头来思考一下自己工作的得与失，我相信会成长的更快，在以后的工作中，需将此项作为重点目标来提高自己。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1970" t="9119" r="46146" b="63582"/>
            <a:stretch>
              <a:fillRect/>
            </a:stretch>
          </p:blipFill>
          <p:spPr>
            <a:xfrm>
              <a:off x="1" y="-1"/>
              <a:ext cx="5733143" cy="2249714"/>
            </a:xfrm>
            <a:custGeom>
              <a:avLst/>
              <a:gdLst>
                <a:gd name="connsiteX0" fmla="*/ 0 w 5733143"/>
                <a:gd name="connsiteY0" fmla="*/ 0 h 2249714"/>
                <a:gd name="connsiteX1" fmla="*/ 5733143 w 5733143"/>
                <a:gd name="connsiteY1" fmla="*/ 0 h 2249714"/>
                <a:gd name="connsiteX2" fmla="*/ 5733143 w 5733143"/>
                <a:gd name="connsiteY2" fmla="*/ 2249714 h 2249714"/>
                <a:gd name="connsiteX3" fmla="*/ 0 w 5733143"/>
                <a:gd name="connsiteY3" fmla="*/ 2249714 h 224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3143" h="2249714">
                  <a:moveTo>
                    <a:pt x="0" y="0"/>
                  </a:moveTo>
                  <a:lnTo>
                    <a:pt x="5733143" y="0"/>
                  </a:lnTo>
                  <a:lnTo>
                    <a:pt x="5733143" y="2249714"/>
                  </a:lnTo>
                  <a:lnTo>
                    <a:pt x="0" y="2249714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56399" t="61604" r="9882" b="8191"/>
            <a:stretch>
              <a:fillRect/>
            </a:stretch>
          </p:blipFill>
          <p:spPr>
            <a:xfrm>
              <a:off x="7576458" y="4368800"/>
              <a:ext cx="4615542" cy="2489198"/>
            </a:xfrm>
            <a:custGeom>
              <a:avLst/>
              <a:gdLst>
                <a:gd name="connsiteX0" fmla="*/ 0 w 4615542"/>
                <a:gd name="connsiteY0" fmla="*/ 0 h 2489198"/>
                <a:gd name="connsiteX1" fmla="*/ 4615542 w 4615542"/>
                <a:gd name="connsiteY1" fmla="*/ 0 h 2489198"/>
                <a:gd name="connsiteX2" fmla="*/ 4615542 w 4615542"/>
                <a:gd name="connsiteY2" fmla="*/ 2489198 h 2489198"/>
                <a:gd name="connsiteX3" fmla="*/ 0 w 4615542"/>
                <a:gd name="connsiteY3" fmla="*/ 2489198 h 248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15542" h="2489198">
                  <a:moveTo>
                    <a:pt x="0" y="0"/>
                  </a:moveTo>
                  <a:lnTo>
                    <a:pt x="4615542" y="0"/>
                  </a:lnTo>
                  <a:lnTo>
                    <a:pt x="4615542" y="2489198"/>
                  </a:lnTo>
                  <a:lnTo>
                    <a:pt x="0" y="2489198"/>
                  </a:lnTo>
                  <a:close/>
                </a:path>
              </a:pathLst>
            </a:cu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5502" t="9119" r="5428" b="7663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6618514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4325257 h 6858000"/>
                <a:gd name="connsiteX3" fmla="*/ 6966857 w 12192000"/>
                <a:gd name="connsiteY3" fmla="*/ 4325257 h 6858000"/>
                <a:gd name="connsiteX4" fmla="*/ 6966857 w 12192000"/>
                <a:gd name="connsiteY4" fmla="*/ 6858000 h 6858000"/>
                <a:gd name="connsiteX5" fmla="*/ 0 w 12192000"/>
                <a:gd name="connsiteY5" fmla="*/ 6858000 h 6858000"/>
                <a:gd name="connsiteX6" fmla="*/ 0 w 12192000"/>
                <a:gd name="connsiteY6" fmla="*/ 2249714 h 6858000"/>
                <a:gd name="connsiteX7" fmla="*/ 6618514 w 12192000"/>
                <a:gd name="connsiteY7" fmla="*/ 2249714 h 6858000"/>
                <a:gd name="connsiteX8" fmla="*/ 6618514 w 12192000"/>
                <a:gd name="connsiteY8" fmla="*/ 0 h 6858000"/>
                <a:gd name="connsiteX9" fmla="*/ 870857 w 12192000"/>
                <a:gd name="connsiteY9" fmla="*/ 2960914 h 6858000"/>
                <a:gd name="connsiteX10" fmla="*/ 349055 w 12192000"/>
                <a:gd name="connsiteY10" fmla="*/ 3263011 h 6858000"/>
                <a:gd name="connsiteX11" fmla="*/ 348343 w 12192000"/>
                <a:gd name="connsiteY11" fmla="*/ 3236686 h 6858000"/>
                <a:gd name="connsiteX12" fmla="*/ 319314 w 12192000"/>
                <a:gd name="connsiteY12" fmla="*/ 3280229 h 6858000"/>
                <a:gd name="connsiteX13" fmla="*/ 349055 w 12192000"/>
                <a:gd name="connsiteY13" fmla="*/ 3263011 h 6858000"/>
                <a:gd name="connsiteX14" fmla="*/ 362857 w 12192000"/>
                <a:gd name="connsiteY14" fmla="*/ 3773714 h 6858000"/>
                <a:gd name="connsiteX15" fmla="*/ 653143 w 12192000"/>
                <a:gd name="connsiteY15" fmla="*/ 4992914 h 6858000"/>
                <a:gd name="connsiteX16" fmla="*/ 1436914 w 12192000"/>
                <a:gd name="connsiteY16" fmla="*/ 3439886 h 6858000"/>
                <a:gd name="connsiteX17" fmla="*/ 870857 w 12192000"/>
                <a:gd name="connsiteY17" fmla="*/ 296091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92000" h="6858000">
                  <a:moveTo>
                    <a:pt x="6618514" y="0"/>
                  </a:moveTo>
                  <a:lnTo>
                    <a:pt x="12192000" y="0"/>
                  </a:lnTo>
                  <a:lnTo>
                    <a:pt x="12192000" y="4325257"/>
                  </a:lnTo>
                  <a:lnTo>
                    <a:pt x="6966857" y="4325257"/>
                  </a:lnTo>
                  <a:lnTo>
                    <a:pt x="6966857" y="6858000"/>
                  </a:lnTo>
                  <a:lnTo>
                    <a:pt x="0" y="6858000"/>
                  </a:lnTo>
                  <a:lnTo>
                    <a:pt x="0" y="2249714"/>
                  </a:lnTo>
                  <a:lnTo>
                    <a:pt x="6618514" y="2249714"/>
                  </a:lnTo>
                  <a:lnTo>
                    <a:pt x="6618514" y="0"/>
                  </a:lnTo>
                  <a:close/>
                  <a:moveTo>
                    <a:pt x="870857" y="2960914"/>
                  </a:moveTo>
                  <a:lnTo>
                    <a:pt x="349055" y="3263011"/>
                  </a:lnTo>
                  <a:lnTo>
                    <a:pt x="348343" y="3236686"/>
                  </a:lnTo>
                  <a:lnTo>
                    <a:pt x="319314" y="3280229"/>
                  </a:lnTo>
                  <a:lnTo>
                    <a:pt x="349055" y="3263011"/>
                  </a:lnTo>
                  <a:lnTo>
                    <a:pt x="362857" y="3773714"/>
                  </a:lnTo>
                  <a:lnTo>
                    <a:pt x="653143" y="4992914"/>
                  </a:lnTo>
                  <a:lnTo>
                    <a:pt x="1436914" y="3439886"/>
                  </a:lnTo>
                  <a:lnTo>
                    <a:pt x="870857" y="2960914"/>
                  </a:lnTo>
                  <a:close/>
                </a:path>
              </a:pathLst>
            </a:custGeom>
          </p:spPr>
        </p:pic>
      </p:grpSp>
      <p:sp>
        <p:nvSpPr>
          <p:cNvPr id="30" name="文本框 29"/>
          <p:cNvSpPr txBox="1"/>
          <p:nvPr/>
        </p:nvSpPr>
        <p:spPr>
          <a:xfrm>
            <a:off x="4753598" y="1821440"/>
            <a:ext cx="27102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400" dirty="0">
                <a:solidFill>
                  <a:srgbClr val="7EC6F2"/>
                </a:solidFill>
                <a:latin typeface="Bebas Neue" panose="020B0606020202050201" pitchFamily="34" charset="0"/>
              </a:rPr>
              <a:t>Part  04</a:t>
            </a:r>
            <a:endParaRPr lang="zh-CN" altLang="en-US" sz="6400" dirty="0">
              <a:solidFill>
                <a:srgbClr val="7EC6F2"/>
              </a:solidFill>
              <a:latin typeface="Bebas Neue" panose="020B0606020202050201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62018" y="2908335"/>
            <a:ext cx="667408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20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defRPr>
            </a:lvl1pPr>
          </a:lstStyle>
          <a:p>
            <a:pPr algn="ctr"/>
            <a:r>
              <a:rPr lang="zh-CN" altLang="en-US" sz="5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今后的工作计划</a:t>
            </a:r>
            <a:endParaRPr lang="zh-CN" altLang="en-US" sz="57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27299" y="3852682"/>
            <a:ext cx="7188202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汉仪合龙行书W" panose="00020600040101010101" pitchFamily="18" charset="-122"/>
              </a:rPr>
              <a:t>Distant Time by Rabindranath. I know not from what distant time thou art ever coming nearer to meet me. I know not from what distant time. 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ea typeface="汉仪合龙行书W" panose="00020600040101010101" pitchFamily="18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772000" y="4961326"/>
            <a:ext cx="648000" cy="0"/>
          </a:xfrm>
          <a:prstGeom prst="line">
            <a:avLst/>
          </a:prstGeom>
          <a:ln w="38100">
            <a:solidFill>
              <a:srgbClr val="7EC6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49300" b="2718"/>
            <a:stretch>
              <a:fillRect/>
            </a:stretch>
          </p:blipFill>
          <p:spPr>
            <a:xfrm>
              <a:off x="8094948" y="2436018"/>
              <a:ext cx="4097052" cy="4421982"/>
            </a:xfrm>
            <a:custGeom>
              <a:avLst/>
              <a:gdLst>
                <a:gd name="connsiteX0" fmla="*/ 2880204 w 4097052"/>
                <a:gd name="connsiteY0" fmla="*/ 2714452 h 4421982"/>
                <a:gd name="connsiteX1" fmla="*/ 2312612 w 4097052"/>
                <a:gd name="connsiteY1" fmla="*/ 3282045 h 4421982"/>
                <a:gd name="connsiteX2" fmla="*/ 2880204 w 4097052"/>
                <a:gd name="connsiteY2" fmla="*/ 3849637 h 4421982"/>
                <a:gd name="connsiteX3" fmla="*/ 3447796 w 4097052"/>
                <a:gd name="connsiteY3" fmla="*/ 3282045 h 4421982"/>
                <a:gd name="connsiteX4" fmla="*/ 2880204 w 4097052"/>
                <a:gd name="connsiteY4" fmla="*/ 2714452 h 4421982"/>
                <a:gd name="connsiteX5" fmla="*/ 3199660 w 4097052"/>
                <a:gd name="connsiteY5" fmla="*/ 1819814 h 4421982"/>
                <a:gd name="connsiteX6" fmla="*/ 3199660 w 4097052"/>
                <a:gd name="connsiteY6" fmla="*/ 2561696 h 4421982"/>
                <a:gd name="connsiteX7" fmla="*/ 4003524 w 4097052"/>
                <a:gd name="connsiteY7" fmla="*/ 2561696 h 4421982"/>
                <a:gd name="connsiteX8" fmla="*/ 4003524 w 4097052"/>
                <a:gd name="connsiteY8" fmla="*/ 1819814 h 4421982"/>
                <a:gd name="connsiteX9" fmla="*/ 0 w 4097052"/>
                <a:gd name="connsiteY9" fmla="*/ 0 h 4421982"/>
                <a:gd name="connsiteX10" fmla="*/ 4097052 w 4097052"/>
                <a:gd name="connsiteY10" fmla="*/ 0 h 4421982"/>
                <a:gd name="connsiteX11" fmla="*/ 4097052 w 4097052"/>
                <a:gd name="connsiteY11" fmla="*/ 4421982 h 4421982"/>
                <a:gd name="connsiteX12" fmla="*/ 0 w 4097052"/>
                <a:gd name="connsiteY12" fmla="*/ 4421982 h 442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7052" h="4421982">
                  <a:moveTo>
                    <a:pt x="2880204" y="2714452"/>
                  </a:moveTo>
                  <a:cubicBezTo>
                    <a:pt x="2566732" y="2714452"/>
                    <a:pt x="2312612" y="2968572"/>
                    <a:pt x="2312612" y="3282045"/>
                  </a:cubicBezTo>
                  <a:cubicBezTo>
                    <a:pt x="2312612" y="3595517"/>
                    <a:pt x="2566732" y="3849637"/>
                    <a:pt x="2880204" y="3849637"/>
                  </a:cubicBezTo>
                  <a:cubicBezTo>
                    <a:pt x="3193676" y="3849637"/>
                    <a:pt x="3447796" y="3595517"/>
                    <a:pt x="3447796" y="3282045"/>
                  </a:cubicBezTo>
                  <a:cubicBezTo>
                    <a:pt x="3447796" y="2968572"/>
                    <a:pt x="3193676" y="2714452"/>
                    <a:pt x="2880204" y="2714452"/>
                  </a:cubicBezTo>
                  <a:close/>
                  <a:moveTo>
                    <a:pt x="3199660" y="1819814"/>
                  </a:moveTo>
                  <a:lnTo>
                    <a:pt x="3199660" y="2561696"/>
                  </a:lnTo>
                  <a:lnTo>
                    <a:pt x="4003524" y="2561696"/>
                  </a:lnTo>
                  <a:lnTo>
                    <a:pt x="4003524" y="1819814"/>
                  </a:lnTo>
                  <a:close/>
                  <a:moveTo>
                    <a:pt x="0" y="0"/>
                  </a:moveTo>
                  <a:lnTo>
                    <a:pt x="4097052" y="0"/>
                  </a:lnTo>
                  <a:lnTo>
                    <a:pt x="4097052" y="4421982"/>
                  </a:lnTo>
                  <a:lnTo>
                    <a:pt x="0" y="4421982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66" t="1465" r="50700"/>
            <a:stretch>
              <a:fillRect/>
            </a:stretch>
          </p:blipFill>
          <p:spPr>
            <a:xfrm>
              <a:off x="0" y="0"/>
              <a:ext cx="3760808" cy="4242447"/>
            </a:xfrm>
            <a:custGeom>
              <a:avLst/>
              <a:gdLst>
                <a:gd name="connsiteX0" fmla="*/ 0 w 3760808"/>
                <a:gd name="connsiteY0" fmla="*/ 0 h 4242447"/>
                <a:gd name="connsiteX1" fmla="*/ 3760808 w 3760808"/>
                <a:gd name="connsiteY1" fmla="*/ 0 h 4242447"/>
                <a:gd name="connsiteX2" fmla="*/ 3760808 w 3760808"/>
                <a:gd name="connsiteY2" fmla="*/ 4242447 h 4242447"/>
                <a:gd name="connsiteX3" fmla="*/ 0 w 3760808"/>
                <a:gd name="connsiteY3" fmla="*/ 4242447 h 424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808" h="4242447">
                  <a:moveTo>
                    <a:pt x="0" y="0"/>
                  </a:moveTo>
                  <a:lnTo>
                    <a:pt x="3760808" y="0"/>
                  </a:lnTo>
                  <a:lnTo>
                    <a:pt x="3760808" y="4242447"/>
                  </a:lnTo>
                  <a:lnTo>
                    <a:pt x="0" y="4242447"/>
                  </a:lnTo>
                  <a:close/>
                </a:path>
              </a:pathLst>
            </a:custGeom>
          </p:spPr>
        </p:pic>
      </p:grpSp>
      <p:grpSp>
        <p:nvGrpSpPr>
          <p:cNvPr id="31" name="组合 30"/>
          <p:cNvGrpSpPr/>
          <p:nvPr/>
        </p:nvGrpSpPr>
        <p:grpSpPr>
          <a:xfrm>
            <a:off x="4866616" y="383933"/>
            <a:ext cx="2458768" cy="662893"/>
            <a:chOff x="4879315" y="399355"/>
            <a:chExt cx="2458768" cy="662893"/>
          </a:xfrm>
        </p:grpSpPr>
        <p:sp>
          <p:nvSpPr>
            <p:cNvPr id="32" name="矩形 31"/>
            <p:cNvSpPr/>
            <p:nvPr/>
          </p:nvSpPr>
          <p:spPr bwMode="auto">
            <a:xfrm>
              <a:off x="5012398" y="399355"/>
              <a:ext cx="2205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rPr>
                <a:t>今后的工作计划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4879315" y="785249"/>
              <a:ext cx="24587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胡晓波男神体" panose="02010600030101010101" pitchFamily="2" charset="-122"/>
                </a:rPr>
                <a:t>Enter your title to add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胡晓波男神体" panose="02010600030101010101" pitchFamily="2" charset="-122"/>
              </a:endParaRPr>
            </a:p>
          </p:txBody>
        </p:sp>
      </p:grpSp>
      <p:sp>
        <p:nvSpPr>
          <p:cNvPr id="48" name="圆角矩形 2"/>
          <p:cNvSpPr/>
          <p:nvPr/>
        </p:nvSpPr>
        <p:spPr>
          <a:xfrm>
            <a:off x="920446" y="2120899"/>
            <a:ext cx="2064054" cy="433754"/>
          </a:xfrm>
          <a:prstGeom prst="roundRect">
            <a:avLst/>
          </a:prstGeom>
          <a:solidFill>
            <a:srgbClr val="91C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5549900" y="1606550"/>
            <a:ext cx="0" cy="48006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五边形 10"/>
          <p:cNvSpPr/>
          <p:nvPr/>
        </p:nvSpPr>
        <p:spPr>
          <a:xfrm rot="5400000">
            <a:off x="5130496" y="2066131"/>
            <a:ext cx="838201" cy="1023938"/>
          </a:xfrm>
          <a:prstGeom prst="homePlate">
            <a:avLst>
              <a:gd name="adj" fmla="val 25918"/>
            </a:avLst>
          </a:prstGeom>
          <a:solidFill>
            <a:srgbClr val="91C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边形 13"/>
          <p:cNvSpPr/>
          <p:nvPr/>
        </p:nvSpPr>
        <p:spPr>
          <a:xfrm rot="5400000">
            <a:off x="5130497" y="3497013"/>
            <a:ext cx="838200" cy="1023938"/>
          </a:xfrm>
          <a:prstGeom prst="homePlate">
            <a:avLst>
              <a:gd name="adj" fmla="val 25918"/>
            </a:avLst>
          </a:prstGeom>
          <a:solidFill>
            <a:srgbClr val="5B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五边形 14"/>
          <p:cNvSpPr/>
          <p:nvPr/>
        </p:nvSpPr>
        <p:spPr>
          <a:xfrm rot="5400000">
            <a:off x="5130497" y="4927895"/>
            <a:ext cx="838200" cy="1023938"/>
          </a:xfrm>
          <a:prstGeom prst="homePlate">
            <a:avLst>
              <a:gd name="adj" fmla="val 25918"/>
            </a:avLst>
          </a:prstGeom>
          <a:solidFill>
            <a:srgbClr val="91C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927100" y="2116434"/>
            <a:ext cx="191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我的工作计划</a:t>
            </a:r>
            <a:endParaRPr lang="zh-CN" altLang="en-US" sz="20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63099" y="2700098"/>
            <a:ext cx="3437939" cy="2948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defRPr>
            </a:lvl1pPr>
          </a:lstStyle>
          <a:p>
            <a:r>
              <a:rPr lang="zh-CN" altLang="en-US" sz="1500" dirty="0"/>
              <a:t>在段的时间里，我虽然在工作与学习上有了新的进步，但与其他同事相比还存在着很大差距，与领导和同志们思想和工作业务交流不够，我在今后的工作中，不但要发扬自己的优点，还要客观地面对自己的不足之处，逐渐改掉考虑事情不周全的缺点，锻炼自己的应变能力、组织能力以及创造能力，不断在工作中学习、进取、完善自己。</a:t>
            </a:r>
            <a:endParaRPr lang="zh-CN" altLang="en-US" sz="1500" dirty="0"/>
          </a:p>
        </p:txBody>
      </p:sp>
      <p:grpSp>
        <p:nvGrpSpPr>
          <p:cNvPr id="55" name="组合 54"/>
          <p:cNvGrpSpPr/>
          <p:nvPr/>
        </p:nvGrpSpPr>
        <p:grpSpPr>
          <a:xfrm>
            <a:off x="983984" y="5784469"/>
            <a:ext cx="608625" cy="72000"/>
            <a:chOff x="1060855" y="5597828"/>
            <a:chExt cx="608625" cy="72000"/>
          </a:xfrm>
          <a:solidFill>
            <a:srgbClr val="91CEF4"/>
          </a:solidFill>
        </p:grpSpPr>
        <p:sp>
          <p:nvSpPr>
            <p:cNvPr id="56" name="椭圆 55"/>
            <p:cNvSpPr/>
            <p:nvPr/>
          </p:nvSpPr>
          <p:spPr>
            <a:xfrm>
              <a:off x="1060855" y="5597828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239730" y="5597828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418605" y="5597828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597480" y="5597828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70186" y="3839340"/>
            <a:ext cx="359733" cy="258819"/>
            <a:chOff x="10510314" y="1667298"/>
            <a:chExt cx="276292" cy="198785"/>
          </a:xfrm>
        </p:grpSpPr>
        <p:sp>
          <p:nvSpPr>
            <p:cNvPr id="61" name="Freeform 155"/>
            <p:cNvSpPr/>
            <p:nvPr/>
          </p:nvSpPr>
          <p:spPr>
            <a:xfrm>
              <a:off x="10611530" y="1814106"/>
              <a:ext cx="72949" cy="51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cubicBezTo>
                    <a:pt x="10800" y="21600"/>
                    <a:pt x="10800" y="21600"/>
                    <a:pt x="10800" y="21600"/>
                  </a:cubicBezTo>
                  <a:cubicBezTo>
                    <a:pt x="21600" y="5400"/>
                    <a:pt x="21600" y="5400"/>
                    <a:pt x="21600" y="5400"/>
                  </a:cubicBezTo>
                  <a:cubicBezTo>
                    <a:pt x="19059" y="1800"/>
                    <a:pt x="15247" y="0"/>
                    <a:pt x="10800" y="0"/>
                  </a:cubicBezTo>
                  <a:cubicBezTo>
                    <a:pt x="6353" y="0"/>
                    <a:pt x="2541" y="1800"/>
                    <a:pt x="0" y="54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2" name="Freeform 156"/>
            <p:cNvSpPr/>
            <p:nvPr/>
          </p:nvSpPr>
          <p:spPr>
            <a:xfrm>
              <a:off x="10562290" y="1741158"/>
              <a:ext cx="172341" cy="64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520"/>
                  </a:moveTo>
                  <a:cubicBezTo>
                    <a:pt x="3510" y="21600"/>
                    <a:pt x="3510" y="21600"/>
                    <a:pt x="3510" y="21600"/>
                  </a:cubicBezTo>
                  <a:cubicBezTo>
                    <a:pt x="5400" y="16560"/>
                    <a:pt x="8100" y="14400"/>
                    <a:pt x="10800" y="14400"/>
                  </a:cubicBezTo>
                  <a:cubicBezTo>
                    <a:pt x="13500" y="14400"/>
                    <a:pt x="16200" y="16560"/>
                    <a:pt x="18090" y="21600"/>
                  </a:cubicBezTo>
                  <a:cubicBezTo>
                    <a:pt x="21600" y="11520"/>
                    <a:pt x="21600" y="11520"/>
                    <a:pt x="21600" y="11520"/>
                  </a:cubicBezTo>
                  <a:cubicBezTo>
                    <a:pt x="18900" y="4320"/>
                    <a:pt x="15120" y="0"/>
                    <a:pt x="10800" y="0"/>
                  </a:cubicBezTo>
                  <a:cubicBezTo>
                    <a:pt x="6480" y="0"/>
                    <a:pt x="2700" y="4320"/>
                    <a:pt x="0" y="115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3" name="Freeform 157"/>
            <p:cNvSpPr/>
            <p:nvPr/>
          </p:nvSpPr>
          <p:spPr>
            <a:xfrm>
              <a:off x="10510314" y="1667298"/>
              <a:ext cx="276292" cy="86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6581" y="0"/>
                    <a:pt x="2869" y="5400"/>
                    <a:pt x="0" y="13500"/>
                  </a:cubicBezTo>
                  <a:cubicBezTo>
                    <a:pt x="2363" y="21600"/>
                    <a:pt x="2363" y="21600"/>
                    <a:pt x="2363" y="21600"/>
                  </a:cubicBezTo>
                  <a:cubicBezTo>
                    <a:pt x="3375" y="17820"/>
                    <a:pt x="4556" y="15660"/>
                    <a:pt x="5906" y="13500"/>
                  </a:cubicBezTo>
                  <a:cubicBezTo>
                    <a:pt x="7425" y="11340"/>
                    <a:pt x="9113" y="10260"/>
                    <a:pt x="10800" y="10260"/>
                  </a:cubicBezTo>
                  <a:cubicBezTo>
                    <a:pt x="12487" y="10260"/>
                    <a:pt x="14006" y="11340"/>
                    <a:pt x="15694" y="13500"/>
                  </a:cubicBezTo>
                  <a:cubicBezTo>
                    <a:pt x="17044" y="15660"/>
                    <a:pt x="18225" y="17820"/>
                    <a:pt x="19237" y="21600"/>
                  </a:cubicBezTo>
                  <a:cubicBezTo>
                    <a:pt x="21600" y="13500"/>
                    <a:pt x="21600" y="13500"/>
                    <a:pt x="21600" y="13500"/>
                  </a:cubicBezTo>
                  <a:cubicBezTo>
                    <a:pt x="18731" y="5400"/>
                    <a:pt x="15019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369272" y="2397776"/>
            <a:ext cx="360647" cy="360647"/>
            <a:chOff x="9278009" y="2182987"/>
            <a:chExt cx="276994" cy="276994"/>
          </a:xfrm>
        </p:grpSpPr>
        <p:sp>
          <p:nvSpPr>
            <p:cNvPr id="65" name="Freeform 153"/>
            <p:cNvSpPr/>
            <p:nvPr/>
          </p:nvSpPr>
          <p:spPr>
            <a:xfrm>
              <a:off x="9384053" y="2312799"/>
              <a:ext cx="170950" cy="147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29"/>
                  </a:moveTo>
                  <a:cubicBezTo>
                    <a:pt x="21600" y="4129"/>
                    <a:pt x="16678" y="0"/>
                    <a:pt x="10937" y="0"/>
                  </a:cubicBezTo>
                  <a:cubicBezTo>
                    <a:pt x="4922" y="0"/>
                    <a:pt x="0" y="4129"/>
                    <a:pt x="0" y="9529"/>
                  </a:cubicBezTo>
                  <a:cubicBezTo>
                    <a:pt x="0" y="14929"/>
                    <a:pt x="4922" y="19059"/>
                    <a:pt x="10937" y="19059"/>
                  </a:cubicBezTo>
                  <a:cubicBezTo>
                    <a:pt x="11757" y="19059"/>
                    <a:pt x="12851" y="19059"/>
                    <a:pt x="13671" y="18741"/>
                  </a:cubicBezTo>
                  <a:cubicBezTo>
                    <a:pt x="19959" y="21600"/>
                    <a:pt x="19959" y="21600"/>
                    <a:pt x="19959" y="21600"/>
                  </a:cubicBezTo>
                  <a:cubicBezTo>
                    <a:pt x="19139" y="15565"/>
                    <a:pt x="19139" y="15565"/>
                    <a:pt x="19139" y="15565"/>
                  </a:cubicBezTo>
                  <a:cubicBezTo>
                    <a:pt x="20780" y="13976"/>
                    <a:pt x="21600" y="11753"/>
                    <a:pt x="21600" y="95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6" name="Freeform 154"/>
            <p:cNvSpPr/>
            <p:nvPr/>
          </p:nvSpPr>
          <p:spPr>
            <a:xfrm>
              <a:off x="9278009" y="2182987"/>
              <a:ext cx="276994" cy="239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5" y="5059"/>
                  </a:moveTo>
                  <a:cubicBezTo>
                    <a:pt x="5400" y="4281"/>
                    <a:pt x="6412" y="3892"/>
                    <a:pt x="7425" y="3503"/>
                  </a:cubicBezTo>
                  <a:cubicBezTo>
                    <a:pt x="8437" y="3114"/>
                    <a:pt x="9619" y="2919"/>
                    <a:pt x="10800" y="2919"/>
                  </a:cubicBezTo>
                  <a:cubicBezTo>
                    <a:pt x="11981" y="2919"/>
                    <a:pt x="13163" y="3114"/>
                    <a:pt x="14175" y="3503"/>
                  </a:cubicBezTo>
                  <a:cubicBezTo>
                    <a:pt x="15188" y="3892"/>
                    <a:pt x="16200" y="4281"/>
                    <a:pt x="16875" y="5059"/>
                  </a:cubicBezTo>
                  <a:cubicBezTo>
                    <a:pt x="18394" y="6227"/>
                    <a:pt x="19069" y="7978"/>
                    <a:pt x="19069" y="9535"/>
                  </a:cubicBezTo>
                  <a:cubicBezTo>
                    <a:pt x="19069" y="9924"/>
                    <a:pt x="19069" y="10314"/>
                    <a:pt x="19069" y="10703"/>
                  </a:cubicBezTo>
                  <a:cubicBezTo>
                    <a:pt x="19575" y="11092"/>
                    <a:pt x="20081" y="11481"/>
                    <a:pt x="20588" y="11870"/>
                  </a:cubicBezTo>
                  <a:cubicBezTo>
                    <a:pt x="20756" y="12065"/>
                    <a:pt x="20925" y="12065"/>
                    <a:pt x="21094" y="12259"/>
                  </a:cubicBezTo>
                  <a:cubicBezTo>
                    <a:pt x="21431" y="11481"/>
                    <a:pt x="21600" y="10508"/>
                    <a:pt x="21600" y="9535"/>
                  </a:cubicBezTo>
                  <a:cubicBezTo>
                    <a:pt x="21600" y="4281"/>
                    <a:pt x="16706" y="0"/>
                    <a:pt x="10800" y="0"/>
                  </a:cubicBezTo>
                  <a:cubicBezTo>
                    <a:pt x="4894" y="0"/>
                    <a:pt x="0" y="4281"/>
                    <a:pt x="0" y="9535"/>
                  </a:cubicBezTo>
                  <a:cubicBezTo>
                    <a:pt x="0" y="11870"/>
                    <a:pt x="844" y="13816"/>
                    <a:pt x="2362" y="15568"/>
                  </a:cubicBezTo>
                  <a:cubicBezTo>
                    <a:pt x="1519" y="21600"/>
                    <a:pt x="1519" y="21600"/>
                    <a:pt x="1519" y="21600"/>
                  </a:cubicBezTo>
                  <a:cubicBezTo>
                    <a:pt x="6750" y="19265"/>
                    <a:pt x="6750" y="19265"/>
                    <a:pt x="6750" y="19265"/>
                  </a:cubicBezTo>
                  <a:cubicBezTo>
                    <a:pt x="6750" y="18681"/>
                    <a:pt x="6581" y="18097"/>
                    <a:pt x="6581" y="17514"/>
                  </a:cubicBezTo>
                  <a:cubicBezTo>
                    <a:pt x="6581" y="17124"/>
                    <a:pt x="6581" y="16541"/>
                    <a:pt x="6750" y="16151"/>
                  </a:cubicBezTo>
                  <a:cubicBezTo>
                    <a:pt x="4556" y="17124"/>
                    <a:pt x="4556" y="17124"/>
                    <a:pt x="4556" y="17124"/>
                  </a:cubicBezTo>
                  <a:cubicBezTo>
                    <a:pt x="4894" y="14400"/>
                    <a:pt x="4894" y="14400"/>
                    <a:pt x="4894" y="14400"/>
                  </a:cubicBezTo>
                  <a:cubicBezTo>
                    <a:pt x="4050" y="13427"/>
                    <a:pt x="4050" y="13427"/>
                    <a:pt x="4050" y="13427"/>
                  </a:cubicBezTo>
                  <a:cubicBezTo>
                    <a:pt x="3375" y="12649"/>
                    <a:pt x="2531" y="11286"/>
                    <a:pt x="2531" y="9535"/>
                  </a:cubicBezTo>
                  <a:cubicBezTo>
                    <a:pt x="2531" y="7978"/>
                    <a:pt x="3206" y="6227"/>
                    <a:pt x="4725" y="50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365958" y="5276321"/>
            <a:ext cx="360645" cy="247573"/>
            <a:chOff x="10385069" y="1671966"/>
            <a:chExt cx="276993" cy="190148"/>
          </a:xfrm>
        </p:grpSpPr>
        <p:sp>
          <p:nvSpPr>
            <p:cNvPr id="68" name="Freeform 171"/>
            <p:cNvSpPr/>
            <p:nvPr/>
          </p:nvSpPr>
          <p:spPr>
            <a:xfrm>
              <a:off x="10385069" y="1671966"/>
              <a:ext cx="190148" cy="190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2" y="16936"/>
                  </a:moveTo>
                  <a:cubicBezTo>
                    <a:pt x="19882" y="16936"/>
                    <a:pt x="14727" y="15709"/>
                    <a:pt x="13991" y="14236"/>
                  </a:cubicBezTo>
                  <a:cubicBezTo>
                    <a:pt x="13745" y="13500"/>
                    <a:pt x="13991" y="12764"/>
                    <a:pt x="14482" y="12027"/>
                  </a:cubicBezTo>
                  <a:cubicBezTo>
                    <a:pt x="14482" y="12027"/>
                    <a:pt x="14727" y="11782"/>
                    <a:pt x="14727" y="11536"/>
                  </a:cubicBezTo>
                  <a:cubicBezTo>
                    <a:pt x="14727" y="11536"/>
                    <a:pt x="14727" y="11536"/>
                    <a:pt x="14727" y="11536"/>
                  </a:cubicBezTo>
                  <a:cubicBezTo>
                    <a:pt x="15709" y="10064"/>
                    <a:pt x="16445" y="8345"/>
                    <a:pt x="16445" y="6136"/>
                  </a:cubicBezTo>
                  <a:cubicBezTo>
                    <a:pt x="16445" y="2700"/>
                    <a:pt x="13991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7609" y="0"/>
                    <a:pt x="5155" y="2700"/>
                    <a:pt x="5155" y="6136"/>
                  </a:cubicBezTo>
                  <a:cubicBezTo>
                    <a:pt x="5400" y="8345"/>
                    <a:pt x="5891" y="10064"/>
                    <a:pt x="6873" y="11536"/>
                  </a:cubicBezTo>
                  <a:cubicBezTo>
                    <a:pt x="6873" y="11536"/>
                    <a:pt x="6873" y="11536"/>
                    <a:pt x="6873" y="11536"/>
                  </a:cubicBezTo>
                  <a:cubicBezTo>
                    <a:pt x="6873" y="11536"/>
                    <a:pt x="6873" y="11536"/>
                    <a:pt x="6873" y="11536"/>
                  </a:cubicBezTo>
                  <a:cubicBezTo>
                    <a:pt x="6873" y="11782"/>
                    <a:pt x="7118" y="12027"/>
                    <a:pt x="7118" y="12027"/>
                  </a:cubicBezTo>
                  <a:cubicBezTo>
                    <a:pt x="7609" y="12764"/>
                    <a:pt x="7855" y="13500"/>
                    <a:pt x="7609" y="14236"/>
                  </a:cubicBezTo>
                  <a:cubicBezTo>
                    <a:pt x="6873" y="15709"/>
                    <a:pt x="1718" y="16936"/>
                    <a:pt x="1718" y="16936"/>
                  </a:cubicBezTo>
                  <a:cubicBezTo>
                    <a:pt x="736" y="17182"/>
                    <a:pt x="0" y="18164"/>
                    <a:pt x="0" y="19391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9391"/>
                    <a:pt x="21600" y="19391"/>
                    <a:pt x="21600" y="19391"/>
                  </a:cubicBezTo>
                  <a:cubicBezTo>
                    <a:pt x="21600" y="18164"/>
                    <a:pt x="20864" y="17182"/>
                    <a:pt x="19882" y="169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9" name="Freeform 172"/>
            <p:cNvSpPr/>
            <p:nvPr/>
          </p:nvSpPr>
          <p:spPr>
            <a:xfrm>
              <a:off x="10556018" y="1724074"/>
              <a:ext cx="106044" cy="138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96" y="16875"/>
                  </a:moveTo>
                  <a:cubicBezTo>
                    <a:pt x="19396" y="16875"/>
                    <a:pt x="19396" y="16875"/>
                    <a:pt x="19396" y="16875"/>
                  </a:cubicBezTo>
                  <a:cubicBezTo>
                    <a:pt x="19396" y="16875"/>
                    <a:pt x="12784" y="15525"/>
                    <a:pt x="11902" y="14175"/>
                  </a:cubicBezTo>
                  <a:cubicBezTo>
                    <a:pt x="11461" y="13500"/>
                    <a:pt x="11902" y="12825"/>
                    <a:pt x="12343" y="12150"/>
                  </a:cubicBezTo>
                  <a:cubicBezTo>
                    <a:pt x="12343" y="11813"/>
                    <a:pt x="12343" y="11813"/>
                    <a:pt x="12784" y="11475"/>
                  </a:cubicBezTo>
                  <a:cubicBezTo>
                    <a:pt x="12784" y="11475"/>
                    <a:pt x="12784" y="11475"/>
                    <a:pt x="12784" y="11475"/>
                  </a:cubicBezTo>
                  <a:cubicBezTo>
                    <a:pt x="13665" y="10125"/>
                    <a:pt x="14547" y="8437"/>
                    <a:pt x="14988" y="6075"/>
                  </a:cubicBezTo>
                  <a:cubicBezTo>
                    <a:pt x="14988" y="2700"/>
                    <a:pt x="11461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7494" y="0"/>
                    <a:pt x="7494" y="0"/>
                    <a:pt x="7494" y="0"/>
                  </a:cubicBezTo>
                  <a:cubicBezTo>
                    <a:pt x="3527" y="0"/>
                    <a:pt x="0" y="2700"/>
                    <a:pt x="0" y="6075"/>
                  </a:cubicBezTo>
                  <a:cubicBezTo>
                    <a:pt x="441" y="8437"/>
                    <a:pt x="1322" y="10125"/>
                    <a:pt x="2204" y="11475"/>
                  </a:cubicBezTo>
                  <a:cubicBezTo>
                    <a:pt x="2204" y="11475"/>
                    <a:pt x="2204" y="11475"/>
                    <a:pt x="2204" y="11475"/>
                  </a:cubicBezTo>
                  <a:cubicBezTo>
                    <a:pt x="2204" y="11475"/>
                    <a:pt x="2204" y="11475"/>
                    <a:pt x="2204" y="11475"/>
                  </a:cubicBezTo>
                  <a:cubicBezTo>
                    <a:pt x="2204" y="11813"/>
                    <a:pt x="2645" y="11813"/>
                    <a:pt x="2645" y="12150"/>
                  </a:cubicBezTo>
                  <a:cubicBezTo>
                    <a:pt x="2645" y="12150"/>
                    <a:pt x="3086" y="12150"/>
                    <a:pt x="3086" y="12150"/>
                  </a:cubicBezTo>
                  <a:cubicBezTo>
                    <a:pt x="6171" y="13163"/>
                    <a:pt x="8376" y="15863"/>
                    <a:pt x="8376" y="18563"/>
                  </a:cubicBezTo>
                  <a:cubicBezTo>
                    <a:pt x="8376" y="21600"/>
                    <a:pt x="8376" y="21600"/>
                    <a:pt x="837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9238"/>
                    <a:pt x="21600" y="19238"/>
                    <a:pt x="21600" y="19238"/>
                  </a:cubicBezTo>
                  <a:cubicBezTo>
                    <a:pt x="21600" y="18225"/>
                    <a:pt x="20718" y="17213"/>
                    <a:pt x="19396" y="168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427162" y="2046325"/>
            <a:ext cx="5040934" cy="993069"/>
            <a:chOff x="4803552" y="1567841"/>
            <a:chExt cx="5040934" cy="993069"/>
          </a:xfrm>
        </p:grpSpPr>
        <p:sp>
          <p:nvSpPr>
            <p:cNvPr id="77" name="矩形 76"/>
            <p:cNvSpPr/>
            <p:nvPr/>
          </p:nvSpPr>
          <p:spPr>
            <a:xfrm>
              <a:off x="4812980" y="1860269"/>
              <a:ext cx="5031506" cy="700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由于刚刚从学校毕业，从学生到员工的思想意识还没有彻底地转变，只有不断地学习，才能逐渐的融入到工作中去。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4803552" y="1567841"/>
              <a:ext cx="2414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改变学校思维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427162" y="3514127"/>
            <a:ext cx="5040934" cy="993069"/>
            <a:chOff x="4803552" y="1567841"/>
            <a:chExt cx="5040934" cy="993069"/>
          </a:xfrm>
        </p:grpSpPr>
        <p:sp>
          <p:nvSpPr>
            <p:cNvPr id="80" name="矩形 79"/>
            <p:cNvSpPr/>
            <p:nvPr/>
          </p:nvSpPr>
          <p:spPr>
            <a:xfrm>
              <a:off x="4812979" y="1860269"/>
              <a:ext cx="5031507" cy="700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工作中的每一步都要精准细致，冷静分析，时刻提醒自己工作中要精准细致，经过培养和锻炼真正做到精准细致。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4803552" y="1567841"/>
              <a:ext cx="2414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工作要精益求精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427162" y="4982634"/>
            <a:ext cx="5061422" cy="993069"/>
            <a:chOff x="4803552" y="1567841"/>
            <a:chExt cx="5061422" cy="993069"/>
          </a:xfrm>
        </p:grpSpPr>
        <p:sp>
          <p:nvSpPr>
            <p:cNvPr id="83" name="矩形 82"/>
            <p:cNvSpPr/>
            <p:nvPr/>
          </p:nvSpPr>
          <p:spPr>
            <a:xfrm>
              <a:off x="4812980" y="1860269"/>
              <a:ext cx="5051994" cy="700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工作中要注重沟通和交流，这样既可以提高工作效率又可以提高工作质量，对于这一点我深有体会，在工作中更加重视。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4803552" y="1567841"/>
              <a:ext cx="2414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注意沟通和交流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49300" b="2718"/>
            <a:stretch>
              <a:fillRect/>
            </a:stretch>
          </p:blipFill>
          <p:spPr>
            <a:xfrm>
              <a:off x="8094948" y="2436018"/>
              <a:ext cx="4097052" cy="4421982"/>
            </a:xfrm>
            <a:custGeom>
              <a:avLst/>
              <a:gdLst>
                <a:gd name="connsiteX0" fmla="*/ 2880204 w 4097052"/>
                <a:gd name="connsiteY0" fmla="*/ 2714452 h 4421982"/>
                <a:gd name="connsiteX1" fmla="*/ 2312612 w 4097052"/>
                <a:gd name="connsiteY1" fmla="*/ 3282045 h 4421982"/>
                <a:gd name="connsiteX2" fmla="*/ 2880204 w 4097052"/>
                <a:gd name="connsiteY2" fmla="*/ 3849637 h 4421982"/>
                <a:gd name="connsiteX3" fmla="*/ 3447796 w 4097052"/>
                <a:gd name="connsiteY3" fmla="*/ 3282045 h 4421982"/>
                <a:gd name="connsiteX4" fmla="*/ 2880204 w 4097052"/>
                <a:gd name="connsiteY4" fmla="*/ 2714452 h 4421982"/>
                <a:gd name="connsiteX5" fmla="*/ 3199660 w 4097052"/>
                <a:gd name="connsiteY5" fmla="*/ 1819814 h 4421982"/>
                <a:gd name="connsiteX6" fmla="*/ 3199660 w 4097052"/>
                <a:gd name="connsiteY6" fmla="*/ 2561696 h 4421982"/>
                <a:gd name="connsiteX7" fmla="*/ 4003524 w 4097052"/>
                <a:gd name="connsiteY7" fmla="*/ 2561696 h 4421982"/>
                <a:gd name="connsiteX8" fmla="*/ 4003524 w 4097052"/>
                <a:gd name="connsiteY8" fmla="*/ 1819814 h 4421982"/>
                <a:gd name="connsiteX9" fmla="*/ 0 w 4097052"/>
                <a:gd name="connsiteY9" fmla="*/ 0 h 4421982"/>
                <a:gd name="connsiteX10" fmla="*/ 4097052 w 4097052"/>
                <a:gd name="connsiteY10" fmla="*/ 0 h 4421982"/>
                <a:gd name="connsiteX11" fmla="*/ 4097052 w 4097052"/>
                <a:gd name="connsiteY11" fmla="*/ 4421982 h 4421982"/>
                <a:gd name="connsiteX12" fmla="*/ 0 w 4097052"/>
                <a:gd name="connsiteY12" fmla="*/ 4421982 h 442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7052" h="4421982">
                  <a:moveTo>
                    <a:pt x="2880204" y="2714452"/>
                  </a:moveTo>
                  <a:cubicBezTo>
                    <a:pt x="2566732" y="2714452"/>
                    <a:pt x="2312612" y="2968572"/>
                    <a:pt x="2312612" y="3282045"/>
                  </a:cubicBezTo>
                  <a:cubicBezTo>
                    <a:pt x="2312612" y="3595517"/>
                    <a:pt x="2566732" y="3849637"/>
                    <a:pt x="2880204" y="3849637"/>
                  </a:cubicBezTo>
                  <a:cubicBezTo>
                    <a:pt x="3193676" y="3849637"/>
                    <a:pt x="3447796" y="3595517"/>
                    <a:pt x="3447796" y="3282045"/>
                  </a:cubicBezTo>
                  <a:cubicBezTo>
                    <a:pt x="3447796" y="2968572"/>
                    <a:pt x="3193676" y="2714452"/>
                    <a:pt x="2880204" y="2714452"/>
                  </a:cubicBezTo>
                  <a:close/>
                  <a:moveTo>
                    <a:pt x="3199660" y="1819814"/>
                  </a:moveTo>
                  <a:lnTo>
                    <a:pt x="3199660" y="2561696"/>
                  </a:lnTo>
                  <a:lnTo>
                    <a:pt x="4003524" y="2561696"/>
                  </a:lnTo>
                  <a:lnTo>
                    <a:pt x="4003524" y="1819814"/>
                  </a:lnTo>
                  <a:close/>
                  <a:moveTo>
                    <a:pt x="0" y="0"/>
                  </a:moveTo>
                  <a:lnTo>
                    <a:pt x="4097052" y="0"/>
                  </a:lnTo>
                  <a:lnTo>
                    <a:pt x="4097052" y="4421982"/>
                  </a:lnTo>
                  <a:lnTo>
                    <a:pt x="0" y="4421982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66" t="1465" r="50700"/>
            <a:stretch>
              <a:fillRect/>
            </a:stretch>
          </p:blipFill>
          <p:spPr>
            <a:xfrm>
              <a:off x="0" y="0"/>
              <a:ext cx="3760808" cy="4242447"/>
            </a:xfrm>
            <a:custGeom>
              <a:avLst/>
              <a:gdLst>
                <a:gd name="connsiteX0" fmla="*/ 0 w 3760808"/>
                <a:gd name="connsiteY0" fmla="*/ 0 h 4242447"/>
                <a:gd name="connsiteX1" fmla="*/ 3760808 w 3760808"/>
                <a:gd name="connsiteY1" fmla="*/ 0 h 4242447"/>
                <a:gd name="connsiteX2" fmla="*/ 3760808 w 3760808"/>
                <a:gd name="connsiteY2" fmla="*/ 4242447 h 4242447"/>
                <a:gd name="connsiteX3" fmla="*/ 0 w 3760808"/>
                <a:gd name="connsiteY3" fmla="*/ 4242447 h 424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808" h="4242447">
                  <a:moveTo>
                    <a:pt x="0" y="0"/>
                  </a:moveTo>
                  <a:lnTo>
                    <a:pt x="3760808" y="0"/>
                  </a:lnTo>
                  <a:lnTo>
                    <a:pt x="3760808" y="4242447"/>
                  </a:lnTo>
                  <a:lnTo>
                    <a:pt x="0" y="4242447"/>
                  </a:lnTo>
                  <a:close/>
                </a:path>
              </a:pathLst>
            </a:cu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1778907" y="2902403"/>
            <a:ext cx="3777343" cy="0"/>
          </a:xfrm>
          <a:prstGeom prst="line">
            <a:avLst/>
          </a:prstGeom>
          <a:ln w="19050">
            <a:solidFill>
              <a:srgbClr val="5B84C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519182" y="2902403"/>
            <a:ext cx="3777343" cy="0"/>
          </a:xfrm>
          <a:prstGeom prst="line">
            <a:avLst/>
          </a:prstGeom>
          <a:ln w="19050">
            <a:solidFill>
              <a:srgbClr val="5B84C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217947" y="3829024"/>
            <a:ext cx="0" cy="609600"/>
          </a:xfrm>
          <a:prstGeom prst="line">
            <a:avLst/>
          </a:prstGeom>
          <a:ln w="19050">
            <a:solidFill>
              <a:srgbClr val="5B84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217947" y="4881562"/>
            <a:ext cx="0" cy="609600"/>
          </a:xfrm>
          <a:prstGeom prst="line">
            <a:avLst/>
          </a:prstGeom>
          <a:ln w="19050">
            <a:solidFill>
              <a:srgbClr val="5B84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819147" y="3829024"/>
            <a:ext cx="0" cy="609600"/>
          </a:xfrm>
          <a:prstGeom prst="line">
            <a:avLst/>
          </a:prstGeom>
          <a:ln w="19050">
            <a:solidFill>
              <a:srgbClr val="5B84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819147" y="4881562"/>
            <a:ext cx="0" cy="609600"/>
          </a:xfrm>
          <a:prstGeom prst="line">
            <a:avLst/>
          </a:prstGeom>
          <a:ln w="19050">
            <a:solidFill>
              <a:srgbClr val="5B84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345759" y="3794778"/>
            <a:ext cx="4188423" cy="700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defRPr>
            </a:lvl1pPr>
          </a:lstStyle>
          <a:p>
            <a:r>
              <a:rPr lang="zh-CN" altLang="en-US" dirty="0"/>
              <a:t>恪守良好的职业道德，要有较强的安全意识，既要有内部的保管分工，又要各负其责，并互相牵制</a:t>
            </a:r>
            <a:r>
              <a:rPr lang="en-US" altLang="zh-CN" dirty="0"/>
              <a:t>;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930016" y="2439565"/>
            <a:ext cx="8222622" cy="400110"/>
            <a:chOff x="1828416" y="2439565"/>
            <a:chExt cx="8222622" cy="400110"/>
          </a:xfrm>
        </p:grpSpPr>
        <p:sp>
          <p:nvSpPr>
            <p:cNvPr id="14" name="文本框 13"/>
            <p:cNvSpPr txBox="1"/>
            <p:nvPr/>
          </p:nvSpPr>
          <p:spPr>
            <a:xfrm>
              <a:off x="1828416" y="2439565"/>
              <a:ext cx="2291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zh-CN" altLang="en-US" dirty="0"/>
                <a:t>提高个人业务水平</a:t>
              </a:r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48805" y="2439565"/>
              <a:ext cx="26022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r"/>
              <a:r>
                <a:rPr lang="zh-CN" altLang="en-US" dirty="0"/>
                <a:t>增强专业知识技能</a:t>
              </a:r>
              <a:endParaRPr lang="zh-CN" altLang="en-US" dirty="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360314" y="4777025"/>
            <a:ext cx="4058091" cy="700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defRPr>
            </a:lvl1pPr>
          </a:lstStyle>
          <a:p>
            <a:r>
              <a:rPr lang="zh-CN" altLang="en-US" dirty="0"/>
              <a:t>在以后的工作中多学习专业知识，不断进步，充分发挥个人特长，为公司奉献自己的一份力量。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5205185" y="2007054"/>
            <a:ext cx="1790701" cy="1790701"/>
          </a:xfrm>
          <a:prstGeom prst="ellipse">
            <a:avLst/>
          </a:prstGeom>
          <a:solidFill>
            <a:srgbClr val="91C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69205" y="2335893"/>
            <a:ext cx="1107621" cy="1107621"/>
          </a:xfrm>
          <a:prstGeom prst="ellipse">
            <a:avLst/>
          </a:prstGeom>
          <a:noFill/>
          <a:ln w="19050">
            <a:solidFill>
              <a:srgbClr val="5B84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292175" y="2335893"/>
            <a:ext cx="1107621" cy="1107621"/>
          </a:xfrm>
          <a:prstGeom prst="ellipse">
            <a:avLst/>
          </a:prstGeom>
          <a:noFill/>
          <a:ln w="19050">
            <a:solidFill>
              <a:srgbClr val="5B84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 bwMode="auto">
          <a:xfrm>
            <a:off x="5163121" y="2487595"/>
            <a:ext cx="1888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80"/>
              </a:lnSpc>
            </a:pPr>
            <a:r>
              <a:rPr lang="zh-CN" altLang="en-US" sz="24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rPr>
              <a:t>未来的</a:t>
            </a:r>
            <a:endParaRPr lang="en-US" altLang="zh-CN" sz="2400" dirty="0">
              <a:solidFill>
                <a:schemeClr val="bg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  <a:cs typeface="胡晓波男神体" panose="02010600030101010101" pitchFamily="2" charset="-122"/>
            </a:endParaRPr>
          </a:p>
          <a:p>
            <a:pPr algn="ctr">
              <a:lnSpc>
                <a:spcPts val="2880"/>
              </a:lnSpc>
            </a:pPr>
            <a:r>
              <a:rPr lang="zh-CN" altLang="en-US" sz="24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rPr>
              <a:t>工作计划</a:t>
            </a:r>
            <a:endParaRPr lang="zh-CN" altLang="en-US" sz="2400" dirty="0">
              <a:solidFill>
                <a:schemeClr val="bg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  <a:cs typeface="胡晓波男神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15862" y="2653654"/>
            <a:ext cx="404169" cy="404169"/>
            <a:chOff x="10938141" y="4952007"/>
            <a:chExt cx="276994" cy="276994"/>
          </a:xfrm>
          <a:solidFill>
            <a:srgbClr val="5B84C2"/>
          </a:solidFill>
        </p:grpSpPr>
        <p:sp>
          <p:nvSpPr>
            <p:cNvPr id="25" name="Freeform 5"/>
            <p:cNvSpPr/>
            <p:nvPr/>
          </p:nvSpPr>
          <p:spPr>
            <a:xfrm>
              <a:off x="10949111" y="4952007"/>
              <a:ext cx="255054" cy="93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059"/>
                  </a:moveTo>
                  <a:lnTo>
                    <a:pt x="10839" y="0"/>
                  </a:lnTo>
                  <a:lnTo>
                    <a:pt x="0" y="19059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90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6" name="Rectangle 6"/>
            <p:cNvSpPr/>
            <p:nvPr/>
          </p:nvSpPr>
          <p:spPr>
            <a:xfrm>
              <a:off x="10938141" y="5198833"/>
              <a:ext cx="276994" cy="3016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7" name="Rectangle 7"/>
            <p:cNvSpPr/>
            <p:nvPr/>
          </p:nvSpPr>
          <p:spPr>
            <a:xfrm>
              <a:off x="10958253" y="5153125"/>
              <a:ext cx="237685" cy="3291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8" name="Rectangle 8"/>
            <p:cNvSpPr/>
            <p:nvPr/>
          </p:nvSpPr>
          <p:spPr>
            <a:xfrm>
              <a:off x="10979279" y="5058051"/>
              <a:ext cx="43881" cy="850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9" name="Rectangle 9"/>
            <p:cNvSpPr/>
            <p:nvPr/>
          </p:nvSpPr>
          <p:spPr>
            <a:xfrm>
              <a:off x="11131031" y="5058051"/>
              <a:ext cx="42967" cy="850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0" name="Rectangle 10"/>
            <p:cNvSpPr/>
            <p:nvPr/>
          </p:nvSpPr>
          <p:spPr>
            <a:xfrm>
              <a:off x="11055155" y="5058051"/>
              <a:ext cx="42967" cy="850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629725" y="2693930"/>
            <a:ext cx="416944" cy="416946"/>
            <a:chOff x="10938141" y="4398020"/>
            <a:chExt cx="276994" cy="276995"/>
          </a:xfrm>
          <a:solidFill>
            <a:srgbClr val="5B84C2"/>
          </a:solidFill>
        </p:grpSpPr>
        <p:sp>
          <p:nvSpPr>
            <p:cNvPr id="32" name="Rectangle 34"/>
            <p:cNvSpPr/>
            <p:nvPr/>
          </p:nvSpPr>
          <p:spPr>
            <a:xfrm>
              <a:off x="11126460" y="4398020"/>
              <a:ext cx="32911" cy="4570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3" name="Rectangle 35"/>
            <p:cNvSpPr/>
            <p:nvPr/>
          </p:nvSpPr>
          <p:spPr>
            <a:xfrm>
              <a:off x="10994820" y="4398020"/>
              <a:ext cx="31996" cy="4570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4" name="Freeform 36"/>
            <p:cNvSpPr/>
            <p:nvPr/>
          </p:nvSpPr>
          <p:spPr>
            <a:xfrm>
              <a:off x="10938141" y="4421789"/>
              <a:ext cx="276994" cy="25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36" y="0"/>
                  </a:moveTo>
                  <a:lnTo>
                    <a:pt x="18036" y="2807"/>
                  </a:lnTo>
                  <a:lnTo>
                    <a:pt x="13830" y="2807"/>
                  </a:lnTo>
                  <a:lnTo>
                    <a:pt x="13830" y="0"/>
                  </a:lnTo>
                  <a:lnTo>
                    <a:pt x="7913" y="0"/>
                  </a:lnTo>
                  <a:lnTo>
                    <a:pt x="7913" y="2807"/>
                  </a:lnTo>
                  <a:lnTo>
                    <a:pt x="3564" y="2807"/>
                  </a:lnTo>
                  <a:lnTo>
                    <a:pt x="3564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18036" y="0"/>
                  </a:lnTo>
                  <a:close/>
                  <a:moveTo>
                    <a:pt x="19105" y="18871"/>
                  </a:moveTo>
                  <a:lnTo>
                    <a:pt x="2566" y="18871"/>
                  </a:lnTo>
                  <a:lnTo>
                    <a:pt x="2566" y="5536"/>
                  </a:lnTo>
                  <a:lnTo>
                    <a:pt x="19105" y="5536"/>
                  </a:lnTo>
                  <a:lnTo>
                    <a:pt x="19105" y="1887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5" name="Freeform 37"/>
            <p:cNvSpPr/>
            <p:nvPr/>
          </p:nvSpPr>
          <p:spPr>
            <a:xfrm>
              <a:off x="11001219" y="4521433"/>
              <a:ext cx="71306" cy="8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64" y="11063"/>
                  </a:moveTo>
                  <a:cubicBezTo>
                    <a:pt x="5891" y="13171"/>
                    <a:pt x="3273" y="15278"/>
                    <a:pt x="1964" y="16332"/>
                  </a:cubicBezTo>
                  <a:cubicBezTo>
                    <a:pt x="655" y="17912"/>
                    <a:pt x="0" y="19493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6859"/>
                    <a:pt x="21600" y="16859"/>
                    <a:pt x="21600" y="16859"/>
                  </a:cubicBezTo>
                  <a:cubicBezTo>
                    <a:pt x="10473" y="16859"/>
                    <a:pt x="10473" y="16859"/>
                    <a:pt x="10473" y="16859"/>
                  </a:cubicBezTo>
                  <a:cubicBezTo>
                    <a:pt x="11127" y="16332"/>
                    <a:pt x="11782" y="15805"/>
                    <a:pt x="11782" y="15278"/>
                  </a:cubicBezTo>
                  <a:cubicBezTo>
                    <a:pt x="12436" y="15278"/>
                    <a:pt x="13745" y="14751"/>
                    <a:pt x="15055" y="13698"/>
                  </a:cubicBezTo>
                  <a:cubicBezTo>
                    <a:pt x="17673" y="12117"/>
                    <a:pt x="18982" y="11063"/>
                    <a:pt x="20291" y="10010"/>
                  </a:cubicBezTo>
                  <a:cubicBezTo>
                    <a:pt x="20945" y="8956"/>
                    <a:pt x="21600" y="7376"/>
                    <a:pt x="21600" y="6322"/>
                  </a:cubicBezTo>
                  <a:cubicBezTo>
                    <a:pt x="21600" y="4741"/>
                    <a:pt x="20945" y="3688"/>
                    <a:pt x="20291" y="3161"/>
                  </a:cubicBezTo>
                  <a:cubicBezTo>
                    <a:pt x="19636" y="2107"/>
                    <a:pt x="18327" y="1054"/>
                    <a:pt x="17018" y="1054"/>
                  </a:cubicBezTo>
                  <a:cubicBezTo>
                    <a:pt x="15709" y="527"/>
                    <a:pt x="13745" y="0"/>
                    <a:pt x="11127" y="0"/>
                  </a:cubicBezTo>
                  <a:cubicBezTo>
                    <a:pt x="8509" y="0"/>
                    <a:pt x="6545" y="527"/>
                    <a:pt x="5236" y="1054"/>
                  </a:cubicBezTo>
                  <a:cubicBezTo>
                    <a:pt x="3927" y="1580"/>
                    <a:pt x="2618" y="2107"/>
                    <a:pt x="1964" y="3161"/>
                  </a:cubicBezTo>
                  <a:cubicBezTo>
                    <a:pt x="1309" y="3688"/>
                    <a:pt x="655" y="5268"/>
                    <a:pt x="655" y="6849"/>
                  </a:cubicBezTo>
                  <a:cubicBezTo>
                    <a:pt x="7855" y="7376"/>
                    <a:pt x="7855" y="7376"/>
                    <a:pt x="7855" y="7376"/>
                  </a:cubicBezTo>
                  <a:cubicBezTo>
                    <a:pt x="7855" y="6322"/>
                    <a:pt x="8509" y="5268"/>
                    <a:pt x="9164" y="4741"/>
                  </a:cubicBezTo>
                  <a:cubicBezTo>
                    <a:pt x="9164" y="4215"/>
                    <a:pt x="10473" y="4215"/>
                    <a:pt x="11127" y="4215"/>
                  </a:cubicBezTo>
                  <a:cubicBezTo>
                    <a:pt x="11782" y="4215"/>
                    <a:pt x="12436" y="4215"/>
                    <a:pt x="13091" y="4741"/>
                  </a:cubicBezTo>
                  <a:cubicBezTo>
                    <a:pt x="13745" y="5268"/>
                    <a:pt x="14400" y="5795"/>
                    <a:pt x="14400" y="6322"/>
                  </a:cubicBezTo>
                  <a:cubicBezTo>
                    <a:pt x="14400" y="6849"/>
                    <a:pt x="13745" y="7376"/>
                    <a:pt x="13091" y="8429"/>
                  </a:cubicBezTo>
                  <a:cubicBezTo>
                    <a:pt x="12436" y="8956"/>
                    <a:pt x="11127" y="10010"/>
                    <a:pt x="9164" y="1106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6" name="Freeform 38"/>
            <p:cNvSpPr/>
            <p:nvPr/>
          </p:nvSpPr>
          <p:spPr>
            <a:xfrm>
              <a:off x="11080752" y="4521433"/>
              <a:ext cx="71306" cy="8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18439"/>
                  </a:moveTo>
                  <a:cubicBezTo>
                    <a:pt x="9818" y="18439"/>
                    <a:pt x="9164" y="17912"/>
                    <a:pt x="8509" y="17385"/>
                  </a:cubicBezTo>
                  <a:cubicBezTo>
                    <a:pt x="7855" y="16859"/>
                    <a:pt x="7855" y="16332"/>
                    <a:pt x="7200" y="15278"/>
                  </a:cubicBezTo>
                  <a:cubicBezTo>
                    <a:pt x="0" y="15805"/>
                    <a:pt x="0" y="15805"/>
                    <a:pt x="0" y="15805"/>
                  </a:cubicBezTo>
                  <a:cubicBezTo>
                    <a:pt x="655" y="17385"/>
                    <a:pt x="1309" y="18439"/>
                    <a:pt x="1964" y="18966"/>
                  </a:cubicBezTo>
                  <a:cubicBezTo>
                    <a:pt x="3273" y="20020"/>
                    <a:pt x="4582" y="20546"/>
                    <a:pt x="5891" y="21073"/>
                  </a:cubicBezTo>
                  <a:cubicBezTo>
                    <a:pt x="7200" y="21600"/>
                    <a:pt x="9164" y="21600"/>
                    <a:pt x="11127" y="21600"/>
                  </a:cubicBezTo>
                  <a:cubicBezTo>
                    <a:pt x="13745" y="21600"/>
                    <a:pt x="15709" y="21600"/>
                    <a:pt x="17018" y="21073"/>
                  </a:cubicBezTo>
                  <a:cubicBezTo>
                    <a:pt x="18327" y="20020"/>
                    <a:pt x="19636" y="19493"/>
                    <a:pt x="20291" y="18439"/>
                  </a:cubicBezTo>
                  <a:cubicBezTo>
                    <a:pt x="21600" y="17385"/>
                    <a:pt x="21600" y="15805"/>
                    <a:pt x="21600" y="14751"/>
                  </a:cubicBezTo>
                  <a:cubicBezTo>
                    <a:pt x="21600" y="13698"/>
                    <a:pt x="21600" y="13171"/>
                    <a:pt x="20945" y="12117"/>
                  </a:cubicBezTo>
                  <a:cubicBezTo>
                    <a:pt x="20291" y="11590"/>
                    <a:pt x="19636" y="11063"/>
                    <a:pt x="18982" y="10537"/>
                  </a:cubicBezTo>
                  <a:cubicBezTo>
                    <a:pt x="18327" y="10537"/>
                    <a:pt x="17673" y="10010"/>
                    <a:pt x="16364" y="10010"/>
                  </a:cubicBezTo>
                  <a:cubicBezTo>
                    <a:pt x="17673" y="9483"/>
                    <a:pt x="18982" y="8429"/>
                    <a:pt x="19636" y="7902"/>
                  </a:cubicBezTo>
                  <a:cubicBezTo>
                    <a:pt x="20291" y="7376"/>
                    <a:pt x="20291" y="6322"/>
                    <a:pt x="20291" y="5268"/>
                  </a:cubicBezTo>
                  <a:cubicBezTo>
                    <a:pt x="20291" y="3688"/>
                    <a:pt x="19636" y="2634"/>
                    <a:pt x="18327" y="1580"/>
                  </a:cubicBezTo>
                  <a:cubicBezTo>
                    <a:pt x="16364" y="527"/>
                    <a:pt x="14400" y="0"/>
                    <a:pt x="10473" y="0"/>
                  </a:cubicBezTo>
                  <a:cubicBezTo>
                    <a:pt x="7855" y="0"/>
                    <a:pt x="5236" y="527"/>
                    <a:pt x="3927" y="1580"/>
                  </a:cubicBezTo>
                  <a:cubicBezTo>
                    <a:pt x="1964" y="2634"/>
                    <a:pt x="1309" y="3688"/>
                    <a:pt x="655" y="5268"/>
                  </a:cubicBezTo>
                  <a:cubicBezTo>
                    <a:pt x="7200" y="6322"/>
                    <a:pt x="7200" y="6322"/>
                    <a:pt x="7200" y="6322"/>
                  </a:cubicBezTo>
                  <a:cubicBezTo>
                    <a:pt x="7855" y="5268"/>
                    <a:pt x="7855" y="4741"/>
                    <a:pt x="8509" y="4215"/>
                  </a:cubicBezTo>
                  <a:cubicBezTo>
                    <a:pt x="9164" y="3688"/>
                    <a:pt x="9818" y="3688"/>
                    <a:pt x="10473" y="3688"/>
                  </a:cubicBezTo>
                  <a:cubicBezTo>
                    <a:pt x="11127" y="3688"/>
                    <a:pt x="11782" y="3688"/>
                    <a:pt x="12436" y="4215"/>
                  </a:cubicBezTo>
                  <a:cubicBezTo>
                    <a:pt x="13091" y="4741"/>
                    <a:pt x="13091" y="5268"/>
                    <a:pt x="13091" y="5795"/>
                  </a:cubicBezTo>
                  <a:cubicBezTo>
                    <a:pt x="13091" y="6322"/>
                    <a:pt x="13091" y="6849"/>
                    <a:pt x="12436" y="7376"/>
                  </a:cubicBezTo>
                  <a:cubicBezTo>
                    <a:pt x="11782" y="7902"/>
                    <a:pt x="11127" y="8429"/>
                    <a:pt x="9818" y="8429"/>
                  </a:cubicBezTo>
                  <a:cubicBezTo>
                    <a:pt x="9818" y="8429"/>
                    <a:pt x="9164" y="8429"/>
                    <a:pt x="9164" y="8429"/>
                  </a:cubicBezTo>
                  <a:cubicBezTo>
                    <a:pt x="8509" y="12117"/>
                    <a:pt x="8509" y="12117"/>
                    <a:pt x="8509" y="12117"/>
                  </a:cubicBezTo>
                  <a:cubicBezTo>
                    <a:pt x="9818" y="12117"/>
                    <a:pt x="10473" y="12117"/>
                    <a:pt x="11127" y="12117"/>
                  </a:cubicBezTo>
                  <a:cubicBezTo>
                    <a:pt x="11782" y="12117"/>
                    <a:pt x="13091" y="12117"/>
                    <a:pt x="13745" y="12644"/>
                  </a:cubicBezTo>
                  <a:cubicBezTo>
                    <a:pt x="14400" y="13171"/>
                    <a:pt x="14400" y="14224"/>
                    <a:pt x="14400" y="15278"/>
                  </a:cubicBezTo>
                  <a:cubicBezTo>
                    <a:pt x="14400" y="15805"/>
                    <a:pt x="14400" y="16859"/>
                    <a:pt x="13745" y="17385"/>
                  </a:cubicBezTo>
                  <a:cubicBezTo>
                    <a:pt x="13091" y="17912"/>
                    <a:pt x="11782" y="18439"/>
                    <a:pt x="11127" y="1843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66616" y="383933"/>
            <a:ext cx="2458768" cy="662893"/>
            <a:chOff x="4879315" y="399355"/>
            <a:chExt cx="2458768" cy="662893"/>
          </a:xfrm>
        </p:grpSpPr>
        <p:sp>
          <p:nvSpPr>
            <p:cNvPr id="38" name="矩形 37"/>
            <p:cNvSpPr/>
            <p:nvPr/>
          </p:nvSpPr>
          <p:spPr bwMode="auto">
            <a:xfrm>
              <a:off x="5012398" y="399355"/>
              <a:ext cx="2205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rPr>
                <a:t>今后的工作计划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4879315" y="785249"/>
              <a:ext cx="24587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胡晓波男神体" panose="02010600030101010101" pitchFamily="2" charset="-122"/>
                </a:rPr>
                <a:t>Enter your title to add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胡晓波男神体" panose="02010600030101010101" pitchFamily="2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577791" y="3786263"/>
            <a:ext cx="4137249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在以后的工作中不断学习业务知识，透过多看多学、多练来不断的提高自己的各项业务技能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文泉驿等宽微米黑" panose="020B06060308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62013" y="4844047"/>
            <a:ext cx="4253027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提高自己解决实际问题的潜力，并在工作过程中慢慢克服急躁情绪，热情、细致地的对待每项工作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文泉驿等宽微米黑" panose="020B06060308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alphaModFix amt="85000"/>
          </a:blip>
          <a:srcRect/>
          <a:stretch>
            <a:fillRect/>
          </a:stretch>
        </p:blipFill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  <a:gd name="connsiteX4" fmla="*/ 0 w 12192000"/>
              <a:gd name="connsiteY4" fmla="*/ 0 h 6857999"/>
              <a:gd name="connsiteX5" fmla="*/ 10356106 w 12192000"/>
              <a:gd name="connsiteY5" fmla="*/ 4095373 h 6857999"/>
              <a:gd name="connsiteX6" fmla="*/ 9499763 w 12192000"/>
              <a:gd name="connsiteY6" fmla="*/ 4951716 h 6857999"/>
              <a:gd name="connsiteX7" fmla="*/ 10356106 w 12192000"/>
              <a:gd name="connsiteY7" fmla="*/ 5808059 h 6857999"/>
              <a:gd name="connsiteX8" fmla="*/ 11212449 w 12192000"/>
              <a:gd name="connsiteY8" fmla="*/ 4951716 h 6857999"/>
              <a:gd name="connsiteX9" fmla="*/ 10356106 w 12192000"/>
              <a:gd name="connsiteY9" fmla="*/ 409537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lnTo>
                  <a:pt x="0" y="0"/>
                </a:lnTo>
                <a:close/>
                <a:moveTo>
                  <a:pt x="10356106" y="4095373"/>
                </a:moveTo>
                <a:cubicBezTo>
                  <a:pt x="9883161" y="4095373"/>
                  <a:pt x="9499763" y="4478771"/>
                  <a:pt x="9499763" y="4951716"/>
                </a:cubicBezTo>
                <a:cubicBezTo>
                  <a:pt x="9499763" y="5424661"/>
                  <a:pt x="9883161" y="5808059"/>
                  <a:pt x="10356106" y="5808059"/>
                </a:cubicBezTo>
                <a:cubicBezTo>
                  <a:pt x="10829051" y="5808059"/>
                  <a:pt x="11212449" y="5424661"/>
                  <a:pt x="11212449" y="4951716"/>
                </a:cubicBezTo>
                <a:cubicBezTo>
                  <a:pt x="11212449" y="4478771"/>
                  <a:pt x="10829051" y="4095373"/>
                  <a:pt x="10356106" y="4095373"/>
                </a:cubicBez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5164962" y="1122428"/>
            <a:ext cx="1859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5373B6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总 结</a:t>
            </a:r>
            <a:endParaRPr lang="zh-CN" altLang="en-US" sz="4000" dirty="0">
              <a:solidFill>
                <a:srgbClr val="5373B6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62773" y="1812314"/>
            <a:ext cx="228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5373B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haroni" panose="02010803020104030203" pitchFamily="2" charset="-79"/>
              </a:rPr>
              <a:t>SUMMARY</a:t>
            </a:r>
            <a:endParaRPr lang="zh-CN" altLang="en-US" sz="1600" dirty="0">
              <a:solidFill>
                <a:srgbClr val="5373B6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haroni" panose="02010803020104030203" pitchFamily="2" charset="-79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72206" y="3892836"/>
            <a:ext cx="325093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801899" y="2532731"/>
            <a:ext cx="8613601" cy="28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         在此，我想借此机会，正式向公司领导提出转正申请，希望公司领导能对我的工作态度、能力与表现，以正式员工的要求做一个全面的考量。</a:t>
            </a:r>
            <a:endParaRPr lang="en-US" altLang="zh-CN" sz="20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         </a:t>
            </a:r>
            <a:r>
              <a:rPr lang="zh-CN" altLang="en-US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同时也非常感谢公司领导对我信任，给予我体现自我、提高自我的机会，使我的思想境界、工作能力都得到了最大幅度的提高，同时也激励了我在今后的工作中不断前进与完善，我保证在以后的工作学习中，用更加积极的工作态度、更加热情的工作作风把自己的本职工作做精做好，谢谢。</a:t>
            </a:r>
            <a:endParaRPr lang="zh-CN" altLang="en-US" sz="20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835963" y="2224315"/>
            <a:ext cx="499836" cy="0"/>
          </a:xfrm>
          <a:prstGeom prst="line">
            <a:avLst/>
          </a:prstGeom>
          <a:ln w="28575">
            <a:solidFill>
              <a:srgbClr val="5373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图片 151"/>
          <p:cNvPicPr>
            <a:picLocks noChangeAspect="1"/>
          </p:cNvPicPr>
          <p:nvPr/>
        </p:nvPicPr>
        <p:blipFill>
          <a:blip r:embed="rId1">
            <a:alphaModFix amt="85000"/>
          </a:blip>
          <a:srcRect l="5502" t="9119" r="5428" b="76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64" name="组合 163"/>
          <p:cNvGrpSpPr/>
          <p:nvPr/>
        </p:nvGrpSpPr>
        <p:grpSpPr>
          <a:xfrm>
            <a:off x="3693795" y="4684979"/>
            <a:ext cx="4826364" cy="403844"/>
            <a:chOff x="3693795" y="4583380"/>
            <a:chExt cx="4826364" cy="403844"/>
          </a:xfrm>
          <a:solidFill>
            <a:srgbClr val="7EC6F2"/>
          </a:solidFill>
        </p:grpSpPr>
        <p:sp>
          <p:nvSpPr>
            <p:cNvPr id="162" name="矩形: 圆角 161"/>
            <p:cNvSpPr/>
            <p:nvPr/>
          </p:nvSpPr>
          <p:spPr>
            <a:xfrm>
              <a:off x="3693795" y="4583380"/>
              <a:ext cx="1983105" cy="40384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: 圆角 162"/>
            <p:cNvSpPr/>
            <p:nvPr/>
          </p:nvSpPr>
          <p:spPr>
            <a:xfrm>
              <a:off x="6537054" y="4583381"/>
              <a:ext cx="1983105" cy="40384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4" name="文本框 32"/>
          <p:cNvSpPr txBox="1"/>
          <p:nvPr/>
        </p:nvSpPr>
        <p:spPr>
          <a:xfrm>
            <a:off x="4094564" y="1902948"/>
            <a:ext cx="4002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THANKS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155" name="文本框 39"/>
          <p:cNvSpPr txBox="1"/>
          <p:nvPr/>
        </p:nvSpPr>
        <p:spPr>
          <a:xfrm>
            <a:off x="3898582" y="4721511"/>
            <a:ext cx="157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汇报人</a:t>
            </a:r>
            <a:r>
              <a:rPr lang="en-US" altLang="zh-CN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:XXX</a:t>
            </a:r>
            <a:endParaRPr lang="en-US" altLang="zh-CN" dirty="0">
              <a:solidFill>
                <a:schemeClr val="bg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56" name="文本框 43"/>
          <p:cNvSpPr txBox="1"/>
          <p:nvPr/>
        </p:nvSpPr>
        <p:spPr>
          <a:xfrm>
            <a:off x="2119086" y="3656883"/>
            <a:ext cx="7953828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站酷小薇LOGO体" panose="02010600010101010101" pitchFamily="2" charset="-122"/>
              </a:rPr>
              <a:t>Please replace the text you want here or copy and paste it to the text you have edited. select and paste it here.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ea typeface="站酷小薇LOGO体" panose="02010600010101010101" pitchFamily="2" charset="-122"/>
            </a:endParaRPr>
          </a:p>
        </p:txBody>
      </p:sp>
      <p:sp>
        <p:nvSpPr>
          <p:cNvPr id="160" name="文本框 30"/>
          <p:cNvSpPr txBox="1"/>
          <p:nvPr/>
        </p:nvSpPr>
        <p:spPr>
          <a:xfrm>
            <a:off x="2293620" y="2546424"/>
            <a:ext cx="75438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rPr>
              <a:t>感谢各位领导的倾听</a:t>
            </a:r>
            <a:endParaRPr lang="zh-CN" altLang="en-US" sz="62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  <a:cs typeface="胡晓波男神体" panose="02010600030101010101" pitchFamily="2" charset="-122"/>
            </a:endParaRPr>
          </a:p>
        </p:txBody>
      </p:sp>
      <p:sp>
        <p:nvSpPr>
          <p:cNvPr id="165" name="文本框 39"/>
          <p:cNvSpPr txBox="1"/>
          <p:nvPr/>
        </p:nvSpPr>
        <p:spPr>
          <a:xfrm>
            <a:off x="6741841" y="4721511"/>
            <a:ext cx="157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部门：</a:t>
            </a:r>
            <a:r>
              <a:rPr lang="en-US" altLang="zh-CN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XXXXX</a:t>
            </a:r>
            <a:endParaRPr lang="en-US" altLang="zh-CN" dirty="0">
              <a:solidFill>
                <a:schemeClr val="bg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>
          <a:blip r:embed="rId1">
            <a:alphaModFix amt="85000"/>
          </a:blip>
          <a:srcRect/>
          <a:stretch>
            <a:fillRect/>
          </a:stretch>
        </p:blipFill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  <a:gd name="connsiteX4" fmla="*/ 0 w 12192000"/>
              <a:gd name="connsiteY4" fmla="*/ 0 h 6857999"/>
              <a:gd name="connsiteX5" fmla="*/ 10356106 w 12192000"/>
              <a:gd name="connsiteY5" fmla="*/ 4095373 h 6857999"/>
              <a:gd name="connsiteX6" fmla="*/ 9499763 w 12192000"/>
              <a:gd name="connsiteY6" fmla="*/ 4951716 h 6857999"/>
              <a:gd name="connsiteX7" fmla="*/ 10356106 w 12192000"/>
              <a:gd name="connsiteY7" fmla="*/ 5808059 h 6857999"/>
              <a:gd name="connsiteX8" fmla="*/ 11212449 w 12192000"/>
              <a:gd name="connsiteY8" fmla="*/ 4951716 h 6857999"/>
              <a:gd name="connsiteX9" fmla="*/ 10356106 w 12192000"/>
              <a:gd name="connsiteY9" fmla="*/ 409537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lnTo>
                  <a:pt x="0" y="0"/>
                </a:lnTo>
                <a:close/>
                <a:moveTo>
                  <a:pt x="10356106" y="4095373"/>
                </a:moveTo>
                <a:cubicBezTo>
                  <a:pt x="9883161" y="4095373"/>
                  <a:pt x="9499763" y="4478771"/>
                  <a:pt x="9499763" y="4951716"/>
                </a:cubicBezTo>
                <a:cubicBezTo>
                  <a:pt x="9499763" y="5424661"/>
                  <a:pt x="9883161" y="5808059"/>
                  <a:pt x="10356106" y="5808059"/>
                </a:cubicBezTo>
                <a:cubicBezTo>
                  <a:pt x="10829051" y="5808059"/>
                  <a:pt x="11212449" y="5424661"/>
                  <a:pt x="11212449" y="4951716"/>
                </a:cubicBezTo>
                <a:cubicBezTo>
                  <a:pt x="11212449" y="4478771"/>
                  <a:pt x="10829051" y="4095373"/>
                  <a:pt x="10356106" y="4095373"/>
                </a:cubicBez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1">
            <a:alphaModFix amt="85000"/>
          </a:blip>
          <a:srcRect l="83580" t="59717" r="8034" b="26641"/>
          <a:stretch>
            <a:fillRect/>
          </a:stretch>
        </p:blipFill>
        <p:spPr>
          <a:xfrm>
            <a:off x="0" y="5451276"/>
            <a:ext cx="1537206" cy="1406724"/>
          </a:xfrm>
          <a:custGeom>
            <a:avLst/>
            <a:gdLst>
              <a:gd name="connsiteX0" fmla="*/ 249611 w 1537206"/>
              <a:gd name="connsiteY0" fmla="*/ 0 h 1406724"/>
              <a:gd name="connsiteX1" fmla="*/ 1537206 w 1537206"/>
              <a:gd name="connsiteY1" fmla="*/ 1287596 h 1406724"/>
              <a:gd name="connsiteX2" fmla="*/ 1531191 w 1537206"/>
              <a:gd name="connsiteY2" fmla="*/ 1406724 h 1406724"/>
              <a:gd name="connsiteX3" fmla="*/ 0 w 1537206"/>
              <a:gd name="connsiteY3" fmla="*/ 1406724 h 1406724"/>
              <a:gd name="connsiteX4" fmla="*/ 0 w 1537206"/>
              <a:gd name="connsiteY4" fmla="*/ 24651 h 1406724"/>
              <a:gd name="connsiteX5" fmla="*/ 117962 w 1537206"/>
              <a:gd name="connsiteY5" fmla="*/ 6648 h 1406724"/>
              <a:gd name="connsiteX6" fmla="*/ 249611 w 1537206"/>
              <a:gd name="connsiteY6" fmla="*/ 0 h 14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7206" h="1406724">
                <a:moveTo>
                  <a:pt x="249611" y="0"/>
                </a:moveTo>
                <a:cubicBezTo>
                  <a:pt x="960730" y="0"/>
                  <a:pt x="1537206" y="576477"/>
                  <a:pt x="1537206" y="1287596"/>
                </a:cubicBezTo>
                <a:lnTo>
                  <a:pt x="1531191" y="1406724"/>
                </a:lnTo>
                <a:lnTo>
                  <a:pt x="0" y="1406724"/>
                </a:lnTo>
                <a:lnTo>
                  <a:pt x="0" y="24651"/>
                </a:lnTo>
                <a:lnTo>
                  <a:pt x="117962" y="6648"/>
                </a:lnTo>
                <a:cubicBezTo>
                  <a:pt x="161247" y="2252"/>
                  <a:pt x="205166" y="0"/>
                  <a:pt x="249611" y="0"/>
                </a:cubicBezTo>
                <a:close/>
              </a:path>
            </a:pathLst>
          </a:custGeom>
        </p:spPr>
      </p:pic>
      <p:grpSp>
        <p:nvGrpSpPr>
          <p:cNvPr id="53" name="组合 52"/>
          <p:cNvGrpSpPr/>
          <p:nvPr/>
        </p:nvGrpSpPr>
        <p:grpSpPr>
          <a:xfrm>
            <a:off x="1478280" y="3043622"/>
            <a:ext cx="4204970" cy="880025"/>
            <a:chOff x="1376680" y="2740637"/>
            <a:chExt cx="4204970" cy="880025"/>
          </a:xfrm>
        </p:grpSpPr>
        <p:sp>
          <p:nvSpPr>
            <p:cNvPr id="57" name="文本框 56"/>
            <p:cNvSpPr txBox="1"/>
            <p:nvPr/>
          </p:nvSpPr>
          <p:spPr>
            <a:xfrm>
              <a:off x="2503676" y="2740637"/>
              <a:ext cx="27726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实习期工作回顾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376680" y="2808057"/>
              <a:ext cx="107473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01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503676" y="3312885"/>
              <a:ext cx="3077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Enter your title to add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507480" y="3043622"/>
            <a:ext cx="4204970" cy="880025"/>
            <a:chOff x="1376680" y="2740637"/>
            <a:chExt cx="4204970" cy="880025"/>
          </a:xfrm>
        </p:grpSpPr>
        <p:sp>
          <p:nvSpPr>
            <p:cNvPr id="84" name="文本框 83"/>
            <p:cNvSpPr txBox="1"/>
            <p:nvPr/>
          </p:nvSpPr>
          <p:spPr>
            <a:xfrm>
              <a:off x="2503676" y="2740637"/>
              <a:ext cx="27726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我对岗位的认知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376680" y="2808057"/>
              <a:ext cx="107473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02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503676" y="3312885"/>
              <a:ext cx="3077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Enter your title to add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478280" y="4571251"/>
            <a:ext cx="4204970" cy="880025"/>
            <a:chOff x="1376680" y="2740637"/>
            <a:chExt cx="4204970" cy="880025"/>
          </a:xfrm>
        </p:grpSpPr>
        <p:sp>
          <p:nvSpPr>
            <p:cNvPr id="88" name="文本框 87"/>
            <p:cNvSpPr txBox="1"/>
            <p:nvPr/>
          </p:nvSpPr>
          <p:spPr>
            <a:xfrm>
              <a:off x="2503676" y="2740637"/>
              <a:ext cx="27726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实习期间的不足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376680" y="2808057"/>
              <a:ext cx="107473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03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503676" y="3312885"/>
              <a:ext cx="3077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Enter your title to add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507480" y="4571251"/>
            <a:ext cx="4325620" cy="880025"/>
            <a:chOff x="1376680" y="2740637"/>
            <a:chExt cx="4325620" cy="880025"/>
          </a:xfrm>
        </p:grpSpPr>
        <p:sp>
          <p:nvSpPr>
            <p:cNvPr id="92" name="文本框 91"/>
            <p:cNvSpPr txBox="1"/>
            <p:nvPr/>
          </p:nvSpPr>
          <p:spPr>
            <a:xfrm>
              <a:off x="2503676" y="2740637"/>
              <a:ext cx="31986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今后的工作计划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376680" y="2808057"/>
              <a:ext cx="107473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04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2503676" y="3312885"/>
              <a:ext cx="3077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l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Enter your title to add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95" name="椭圆 94"/>
          <p:cNvSpPr/>
          <p:nvPr/>
        </p:nvSpPr>
        <p:spPr>
          <a:xfrm>
            <a:off x="6507480" y="1050052"/>
            <a:ext cx="536256" cy="536256"/>
          </a:xfrm>
          <a:prstGeom prst="ellipse">
            <a:avLst/>
          </a:prstGeom>
          <a:solidFill>
            <a:srgbClr val="7EC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070463" y="1205487"/>
            <a:ext cx="2063772" cy="1150260"/>
            <a:chOff x="5070463" y="1132916"/>
            <a:chExt cx="2063772" cy="1150260"/>
          </a:xfrm>
        </p:grpSpPr>
        <p:sp>
          <p:nvSpPr>
            <p:cNvPr id="51" name="文本框 50"/>
            <p:cNvSpPr txBox="1"/>
            <p:nvPr/>
          </p:nvSpPr>
          <p:spPr>
            <a:xfrm>
              <a:off x="5359700" y="1132916"/>
              <a:ext cx="14881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dist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目录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070463" y="1883066"/>
              <a:ext cx="20637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defRPr>
              </a:lvl1pPr>
            </a:lstStyle>
            <a:p>
              <a:pPr algn="dist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CONTENTS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alphaModFix amt="85000"/>
          </a:blip>
          <a:srcRect/>
          <a:stretch>
            <a:fillRect/>
          </a:stretch>
        </p:blipFill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  <a:gd name="connsiteX4" fmla="*/ 0 w 12192000"/>
              <a:gd name="connsiteY4" fmla="*/ 0 h 6857999"/>
              <a:gd name="connsiteX5" fmla="*/ 10356106 w 12192000"/>
              <a:gd name="connsiteY5" fmla="*/ 4095373 h 6857999"/>
              <a:gd name="connsiteX6" fmla="*/ 9499763 w 12192000"/>
              <a:gd name="connsiteY6" fmla="*/ 4951716 h 6857999"/>
              <a:gd name="connsiteX7" fmla="*/ 10356106 w 12192000"/>
              <a:gd name="connsiteY7" fmla="*/ 5808059 h 6857999"/>
              <a:gd name="connsiteX8" fmla="*/ 11212449 w 12192000"/>
              <a:gd name="connsiteY8" fmla="*/ 4951716 h 6857999"/>
              <a:gd name="connsiteX9" fmla="*/ 10356106 w 12192000"/>
              <a:gd name="connsiteY9" fmla="*/ 409537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lnTo>
                  <a:pt x="0" y="0"/>
                </a:lnTo>
                <a:close/>
                <a:moveTo>
                  <a:pt x="10356106" y="4095373"/>
                </a:moveTo>
                <a:cubicBezTo>
                  <a:pt x="9883161" y="4095373"/>
                  <a:pt x="9499763" y="4478771"/>
                  <a:pt x="9499763" y="4951716"/>
                </a:cubicBezTo>
                <a:cubicBezTo>
                  <a:pt x="9499763" y="5424661"/>
                  <a:pt x="9883161" y="5808059"/>
                  <a:pt x="10356106" y="5808059"/>
                </a:cubicBezTo>
                <a:cubicBezTo>
                  <a:pt x="10829051" y="5808059"/>
                  <a:pt x="11212449" y="5424661"/>
                  <a:pt x="11212449" y="4951716"/>
                </a:cubicBezTo>
                <a:cubicBezTo>
                  <a:pt x="11212449" y="4478771"/>
                  <a:pt x="10829051" y="4095373"/>
                  <a:pt x="10356106" y="4095373"/>
                </a:cubicBez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5164962" y="1122428"/>
            <a:ext cx="1859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5373B6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前 言</a:t>
            </a:r>
            <a:endParaRPr lang="zh-CN" altLang="en-US" sz="4000" dirty="0">
              <a:solidFill>
                <a:srgbClr val="5373B6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62773" y="1812314"/>
            <a:ext cx="228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5373B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haroni" panose="02010803020104030203" pitchFamily="2" charset="-79"/>
              </a:rPr>
              <a:t>INTRODUCTION</a:t>
            </a:r>
            <a:endParaRPr lang="zh-CN" altLang="en-US" sz="1600" dirty="0">
              <a:solidFill>
                <a:srgbClr val="5373B6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haroni" panose="02010803020104030203" pitchFamily="2" charset="-79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72206" y="3892836"/>
            <a:ext cx="325093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789199" y="2545431"/>
            <a:ext cx="8613601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        时光流转间，我已到公司工作了三个月。</a:t>
            </a:r>
            <a:endParaRPr lang="en-US" altLang="zh-CN" sz="20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        首先非常感谢领导对我的信任，给予了我体现自我、提高自我的机会在工作中，我深刻地体会到了同事们踏实认真的工作态度，这让我更加的警惕自己，把工作做好做细。虽然也有一些细节做的不够好，但是我都积极改正，避免再犯，认真做好自己的本职工作。我很喜欢这里，并且很愿意把这里当作锻炼自己的平台，和公司共同发展，做出自己最大的贡献。</a:t>
            </a:r>
            <a:endParaRPr lang="en-US" altLang="zh-CN" sz="20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835963" y="2224315"/>
            <a:ext cx="499836" cy="0"/>
          </a:xfrm>
          <a:prstGeom prst="line">
            <a:avLst/>
          </a:prstGeom>
          <a:ln w="28575">
            <a:solidFill>
              <a:srgbClr val="5373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1970" t="9119" r="46146" b="63582"/>
            <a:stretch>
              <a:fillRect/>
            </a:stretch>
          </p:blipFill>
          <p:spPr>
            <a:xfrm>
              <a:off x="1" y="-1"/>
              <a:ext cx="5733143" cy="2249714"/>
            </a:xfrm>
            <a:custGeom>
              <a:avLst/>
              <a:gdLst>
                <a:gd name="connsiteX0" fmla="*/ 0 w 5733143"/>
                <a:gd name="connsiteY0" fmla="*/ 0 h 2249714"/>
                <a:gd name="connsiteX1" fmla="*/ 5733143 w 5733143"/>
                <a:gd name="connsiteY1" fmla="*/ 0 h 2249714"/>
                <a:gd name="connsiteX2" fmla="*/ 5733143 w 5733143"/>
                <a:gd name="connsiteY2" fmla="*/ 2249714 h 2249714"/>
                <a:gd name="connsiteX3" fmla="*/ 0 w 5733143"/>
                <a:gd name="connsiteY3" fmla="*/ 2249714 h 224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3143" h="2249714">
                  <a:moveTo>
                    <a:pt x="0" y="0"/>
                  </a:moveTo>
                  <a:lnTo>
                    <a:pt x="5733143" y="0"/>
                  </a:lnTo>
                  <a:lnTo>
                    <a:pt x="5733143" y="2249714"/>
                  </a:lnTo>
                  <a:lnTo>
                    <a:pt x="0" y="2249714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56399" t="61604" r="9882" b="8191"/>
            <a:stretch>
              <a:fillRect/>
            </a:stretch>
          </p:blipFill>
          <p:spPr>
            <a:xfrm>
              <a:off x="7576458" y="4368800"/>
              <a:ext cx="4615542" cy="2489198"/>
            </a:xfrm>
            <a:custGeom>
              <a:avLst/>
              <a:gdLst>
                <a:gd name="connsiteX0" fmla="*/ 0 w 4615542"/>
                <a:gd name="connsiteY0" fmla="*/ 0 h 2489198"/>
                <a:gd name="connsiteX1" fmla="*/ 4615542 w 4615542"/>
                <a:gd name="connsiteY1" fmla="*/ 0 h 2489198"/>
                <a:gd name="connsiteX2" fmla="*/ 4615542 w 4615542"/>
                <a:gd name="connsiteY2" fmla="*/ 2489198 h 2489198"/>
                <a:gd name="connsiteX3" fmla="*/ 0 w 4615542"/>
                <a:gd name="connsiteY3" fmla="*/ 2489198 h 248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15542" h="2489198">
                  <a:moveTo>
                    <a:pt x="0" y="0"/>
                  </a:moveTo>
                  <a:lnTo>
                    <a:pt x="4615542" y="0"/>
                  </a:lnTo>
                  <a:lnTo>
                    <a:pt x="4615542" y="2489198"/>
                  </a:lnTo>
                  <a:lnTo>
                    <a:pt x="0" y="2489198"/>
                  </a:lnTo>
                  <a:close/>
                </a:path>
              </a:pathLst>
            </a:cu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5502" t="9119" r="5428" b="7663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6618514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4325257 h 6858000"/>
                <a:gd name="connsiteX3" fmla="*/ 6966857 w 12192000"/>
                <a:gd name="connsiteY3" fmla="*/ 4325257 h 6858000"/>
                <a:gd name="connsiteX4" fmla="*/ 6966857 w 12192000"/>
                <a:gd name="connsiteY4" fmla="*/ 6858000 h 6858000"/>
                <a:gd name="connsiteX5" fmla="*/ 0 w 12192000"/>
                <a:gd name="connsiteY5" fmla="*/ 6858000 h 6858000"/>
                <a:gd name="connsiteX6" fmla="*/ 0 w 12192000"/>
                <a:gd name="connsiteY6" fmla="*/ 2249714 h 6858000"/>
                <a:gd name="connsiteX7" fmla="*/ 6618514 w 12192000"/>
                <a:gd name="connsiteY7" fmla="*/ 2249714 h 6858000"/>
                <a:gd name="connsiteX8" fmla="*/ 6618514 w 12192000"/>
                <a:gd name="connsiteY8" fmla="*/ 0 h 6858000"/>
                <a:gd name="connsiteX9" fmla="*/ 870857 w 12192000"/>
                <a:gd name="connsiteY9" fmla="*/ 2960914 h 6858000"/>
                <a:gd name="connsiteX10" fmla="*/ 349055 w 12192000"/>
                <a:gd name="connsiteY10" fmla="*/ 3263011 h 6858000"/>
                <a:gd name="connsiteX11" fmla="*/ 348343 w 12192000"/>
                <a:gd name="connsiteY11" fmla="*/ 3236686 h 6858000"/>
                <a:gd name="connsiteX12" fmla="*/ 319314 w 12192000"/>
                <a:gd name="connsiteY12" fmla="*/ 3280229 h 6858000"/>
                <a:gd name="connsiteX13" fmla="*/ 349055 w 12192000"/>
                <a:gd name="connsiteY13" fmla="*/ 3263011 h 6858000"/>
                <a:gd name="connsiteX14" fmla="*/ 362857 w 12192000"/>
                <a:gd name="connsiteY14" fmla="*/ 3773714 h 6858000"/>
                <a:gd name="connsiteX15" fmla="*/ 653143 w 12192000"/>
                <a:gd name="connsiteY15" fmla="*/ 4992914 h 6858000"/>
                <a:gd name="connsiteX16" fmla="*/ 1436914 w 12192000"/>
                <a:gd name="connsiteY16" fmla="*/ 3439886 h 6858000"/>
                <a:gd name="connsiteX17" fmla="*/ 870857 w 12192000"/>
                <a:gd name="connsiteY17" fmla="*/ 296091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92000" h="6858000">
                  <a:moveTo>
                    <a:pt x="6618514" y="0"/>
                  </a:moveTo>
                  <a:lnTo>
                    <a:pt x="12192000" y="0"/>
                  </a:lnTo>
                  <a:lnTo>
                    <a:pt x="12192000" y="4325257"/>
                  </a:lnTo>
                  <a:lnTo>
                    <a:pt x="6966857" y="4325257"/>
                  </a:lnTo>
                  <a:lnTo>
                    <a:pt x="6966857" y="6858000"/>
                  </a:lnTo>
                  <a:lnTo>
                    <a:pt x="0" y="6858000"/>
                  </a:lnTo>
                  <a:lnTo>
                    <a:pt x="0" y="2249714"/>
                  </a:lnTo>
                  <a:lnTo>
                    <a:pt x="6618514" y="2249714"/>
                  </a:lnTo>
                  <a:lnTo>
                    <a:pt x="6618514" y="0"/>
                  </a:lnTo>
                  <a:close/>
                  <a:moveTo>
                    <a:pt x="870857" y="2960914"/>
                  </a:moveTo>
                  <a:lnTo>
                    <a:pt x="349055" y="3263011"/>
                  </a:lnTo>
                  <a:lnTo>
                    <a:pt x="348343" y="3236686"/>
                  </a:lnTo>
                  <a:lnTo>
                    <a:pt x="319314" y="3280229"/>
                  </a:lnTo>
                  <a:lnTo>
                    <a:pt x="349055" y="3263011"/>
                  </a:lnTo>
                  <a:lnTo>
                    <a:pt x="362857" y="3773714"/>
                  </a:lnTo>
                  <a:lnTo>
                    <a:pt x="653143" y="4992914"/>
                  </a:lnTo>
                  <a:lnTo>
                    <a:pt x="1436914" y="3439886"/>
                  </a:lnTo>
                  <a:lnTo>
                    <a:pt x="870857" y="2960914"/>
                  </a:lnTo>
                  <a:close/>
                </a:path>
              </a:pathLst>
            </a:custGeom>
          </p:spPr>
        </p:pic>
      </p:grpSp>
      <p:sp>
        <p:nvSpPr>
          <p:cNvPr id="30" name="文本框 29"/>
          <p:cNvSpPr txBox="1"/>
          <p:nvPr/>
        </p:nvSpPr>
        <p:spPr>
          <a:xfrm>
            <a:off x="4753598" y="1821440"/>
            <a:ext cx="27102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400" dirty="0">
                <a:solidFill>
                  <a:srgbClr val="7EC6F2"/>
                </a:solidFill>
                <a:latin typeface="Bebas Neue" panose="020B0606020202050201" pitchFamily="34" charset="0"/>
              </a:rPr>
              <a:t>Part  01</a:t>
            </a:r>
            <a:endParaRPr lang="zh-CN" altLang="en-US" sz="6400" dirty="0">
              <a:solidFill>
                <a:srgbClr val="7EC6F2"/>
              </a:solidFill>
              <a:latin typeface="Bebas Neue" panose="020B0606020202050201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13563" y="2908335"/>
            <a:ext cx="537099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20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defRPr>
            </a:lvl1pPr>
          </a:lstStyle>
          <a:p>
            <a:r>
              <a:rPr lang="zh-CN" altLang="en-US" sz="5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实习期工作回顾</a:t>
            </a:r>
            <a:endParaRPr lang="zh-CN" altLang="en-US" sz="5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27299" y="3852682"/>
            <a:ext cx="7188202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汉仪合龙行书W" panose="00020600040101010101" pitchFamily="18" charset="-122"/>
              </a:rPr>
              <a:t>Distant Time by Rabindranath. I know not from what distant time thou art ever coming nearer to meet me. I know not from what distant time.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汉仪合龙行书W" panose="00020600040101010101" pitchFamily="18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772000" y="4961326"/>
            <a:ext cx="648000" cy="0"/>
          </a:xfrm>
          <a:prstGeom prst="line">
            <a:avLst/>
          </a:prstGeom>
          <a:ln w="38100">
            <a:solidFill>
              <a:srgbClr val="7EC6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49300" b="2718"/>
            <a:stretch>
              <a:fillRect/>
            </a:stretch>
          </p:blipFill>
          <p:spPr>
            <a:xfrm>
              <a:off x="8094948" y="2436018"/>
              <a:ext cx="4097052" cy="4421982"/>
            </a:xfrm>
            <a:custGeom>
              <a:avLst/>
              <a:gdLst>
                <a:gd name="connsiteX0" fmla="*/ 2880204 w 4097052"/>
                <a:gd name="connsiteY0" fmla="*/ 2714452 h 4421982"/>
                <a:gd name="connsiteX1" fmla="*/ 2312612 w 4097052"/>
                <a:gd name="connsiteY1" fmla="*/ 3282045 h 4421982"/>
                <a:gd name="connsiteX2" fmla="*/ 2880204 w 4097052"/>
                <a:gd name="connsiteY2" fmla="*/ 3849637 h 4421982"/>
                <a:gd name="connsiteX3" fmla="*/ 3447796 w 4097052"/>
                <a:gd name="connsiteY3" fmla="*/ 3282045 h 4421982"/>
                <a:gd name="connsiteX4" fmla="*/ 2880204 w 4097052"/>
                <a:gd name="connsiteY4" fmla="*/ 2714452 h 4421982"/>
                <a:gd name="connsiteX5" fmla="*/ 3199660 w 4097052"/>
                <a:gd name="connsiteY5" fmla="*/ 1819814 h 4421982"/>
                <a:gd name="connsiteX6" fmla="*/ 3199660 w 4097052"/>
                <a:gd name="connsiteY6" fmla="*/ 2561696 h 4421982"/>
                <a:gd name="connsiteX7" fmla="*/ 4003524 w 4097052"/>
                <a:gd name="connsiteY7" fmla="*/ 2561696 h 4421982"/>
                <a:gd name="connsiteX8" fmla="*/ 4003524 w 4097052"/>
                <a:gd name="connsiteY8" fmla="*/ 1819814 h 4421982"/>
                <a:gd name="connsiteX9" fmla="*/ 0 w 4097052"/>
                <a:gd name="connsiteY9" fmla="*/ 0 h 4421982"/>
                <a:gd name="connsiteX10" fmla="*/ 4097052 w 4097052"/>
                <a:gd name="connsiteY10" fmla="*/ 0 h 4421982"/>
                <a:gd name="connsiteX11" fmla="*/ 4097052 w 4097052"/>
                <a:gd name="connsiteY11" fmla="*/ 4421982 h 4421982"/>
                <a:gd name="connsiteX12" fmla="*/ 0 w 4097052"/>
                <a:gd name="connsiteY12" fmla="*/ 4421982 h 442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7052" h="4421982">
                  <a:moveTo>
                    <a:pt x="2880204" y="2714452"/>
                  </a:moveTo>
                  <a:cubicBezTo>
                    <a:pt x="2566732" y="2714452"/>
                    <a:pt x="2312612" y="2968572"/>
                    <a:pt x="2312612" y="3282045"/>
                  </a:cubicBezTo>
                  <a:cubicBezTo>
                    <a:pt x="2312612" y="3595517"/>
                    <a:pt x="2566732" y="3849637"/>
                    <a:pt x="2880204" y="3849637"/>
                  </a:cubicBezTo>
                  <a:cubicBezTo>
                    <a:pt x="3193676" y="3849637"/>
                    <a:pt x="3447796" y="3595517"/>
                    <a:pt x="3447796" y="3282045"/>
                  </a:cubicBezTo>
                  <a:cubicBezTo>
                    <a:pt x="3447796" y="2968572"/>
                    <a:pt x="3193676" y="2714452"/>
                    <a:pt x="2880204" y="2714452"/>
                  </a:cubicBezTo>
                  <a:close/>
                  <a:moveTo>
                    <a:pt x="3199660" y="1819814"/>
                  </a:moveTo>
                  <a:lnTo>
                    <a:pt x="3199660" y="2561696"/>
                  </a:lnTo>
                  <a:lnTo>
                    <a:pt x="4003524" y="2561696"/>
                  </a:lnTo>
                  <a:lnTo>
                    <a:pt x="4003524" y="1819814"/>
                  </a:lnTo>
                  <a:close/>
                  <a:moveTo>
                    <a:pt x="0" y="0"/>
                  </a:moveTo>
                  <a:lnTo>
                    <a:pt x="4097052" y="0"/>
                  </a:lnTo>
                  <a:lnTo>
                    <a:pt x="4097052" y="4421982"/>
                  </a:lnTo>
                  <a:lnTo>
                    <a:pt x="0" y="4421982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66" t="1465" r="50700"/>
            <a:stretch>
              <a:fillRect/>
            </a:stretch>
          </p:blipFill>
          <p:spPr>
            <a:xfrm>
              <a:off x="0" y="0"/>
              <a:ext cx="3760808" cy="4242447"/>
            </a:xfrm>
            <a:custGeom>
              <a:avLst/>
              <a:gdLst>
                <a:gd name="connsiteX0" fmla="*/ 0 w 3760808"/>
                <a:gd name="connsiteY0" fmla="*/ 0 h 4242447"/>
                <a:gd name="connsiteX1" fmla="*/ 3760808 w 3760808"/>
                <a:gd name="connsiteY1" fmla="*/ 0 h 4242447"/>
                <a:gd name="connsiteX2" fmla="*/ 3760808 w 3760808"/>
                <a:gd name="connsiteY2" fmla="*/ 4242447 h 4242447"/>
                <a:gd name="connsiteX3" fmla="*/ 0 w 3760808"/>
                <a:gd name="connsiteY3" fmla="*/ 4242447 h 424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808" h="4242447">
                  <a:moveTo>
                    <a:pt x="0" y="0"/>
                  </a:moveTo>
                  <a:lnTo>
                    <a:pt x="3760808" y="0"/>
                  </a:lnTo>
                  <a:lnTo>
                    <a:pt x="3760808" y="4242447"/>
                  </a:lnTo>
                  <a:lnTo>
                    <a:pt x="0" y="4242447"/>
                  </a:lnTo>
                  <a:close/>
                </a:path>
              </a:pathLst>
            </a:custGeom>
          </p:spPr>
        </p:pic>
      </p:grpSp>
      <p:grpSp>
        <p:nvGrpSpPr>
          <p:cNvPr id="8" name="组合 7"/>
          <p:cNvGrpSpPr/>
          <p:nvPr/>
        </p:nvGrpSpPr>
        <p:grpSpPr>
          <a:xfrm>
            <a:off x="960419" y="2413647"/>
            <a:ext cx="2389240" cy="3657600"/>
            <a:chOff x="1061883" y="2212258"/>
            <a:chExt cx="2389240" cy="36576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1061884" y="2212258"/>
              <a:ext cx="2389239" cy="365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061883" y="5392994"/>
              <a:ext cx="2389239" cy="476864"/>
            </a:xfrm>
            <a:prstGeom prst="rect">
              <a:avLst/>
            </a:prstGeom>
            <a:solidFill>
              <a:srgbClr val="91C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00974" y="2413647"/>
            <a:ext cx="2389240" cy="3671136"/>
            <a:chOff x="3702438" y="2212258"/>
            <a:chExt cx="2389240" cy="367113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3702439" y="2212258"/>
              <a:ext cx="2389239" cy="365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702438" y="5406530"/>
              <a:ext cx="2389239" cy="476864"/>
            </a:xfrm>
            <a:prstGeom prst="rect">
              <a:avLst/>
            </a:prstGeom>
            <a:solidFill>
              <a:srgbClr val="5B84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4014543" y="1660865"/>
            <a:ext cx="1562100" cy="15621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292608" y="3631017"/>
            <a:ext cx="1785371" cy="167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ts val="3000"/>
              </a:lnSpc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/>
              <a:t>严格遵守公司各项规章制度。我积极参加参加新员工培训，认真学习企业文化知识，并取得优异的成绩。</a:t>
            </a:r>
            <a:endParaRPr lang="en-US" altLang="zh-CN" sz="1400" dirty="0"/>
          </a:p>
        </p:txBody>
      </p:sp>
      <p:sp>
        <p:nvSpPr>
          <p:cNvPr id="18" name="文本框 17"/>
          <p:cNvSpPr txBox="1"/>
          <p:nvPr/>
        </p:nvSpPr>
        <p:spPr>
          <a:xfrm>
            <a:off x="3920489" y="3630697"/>
            <a:ext cx="1785371" cy="1674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defRPr>
            </a:lvl1pPr>
          </a:lstStyle>
          <a:p>
            <a:pPr algn="l"/>
            <a:r>
              <a:rPr lang="zh-CN" altLang="en-US" dirty="0"/>
              <a:t>在领导安排下的工作需求，我都积极和同事沟通，独自想办法去解决，最终都顺利完成方案。</a:t>
            </a:r>
            <a:endParaRPr lang="en-US" altLang="zh-CN" dirty="0"/>
          </a:p>
        </p:txBody>
      </p:sp>
      <p:sp>
        <p:nvSpPr>
          <p:cNvPr id="19" name="文本框 18"/>
          <p:cNvSpPr txBox="1"/>
          <p:nvPr/>
        </p:nvSpPr>
        <p:spPr>
          <a:xfrm>
            <a:off x="8281979" y="2370018"/>
            <a:ext cx="2926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defRPr>
            </a:lvl1pPr>
          </a:lstStyle>
          <a:p>
            <a:pPr algn="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实施期工作内容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05003" y="3198738"/>
            <a:ext cx="4003971" cy="2358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defRPr>
            </a:lvl1pPr>
          </a:lstStyle>
          <a:p>
            <a:pPr algn="r">
              <a:lnSpc>
                <a:spcPts val="3000"/>
              </a:lnSpc>
            </a:pPr>
            <a:r>
              <a:rPr lang="zh-CN" altLang="en-US" sz="1600" dirty="0"/>
              <a:t>在实习期间，我更多是熟悉市场部的一些工作流程，了解部门的日常工作，现已基本掌握了相关的工作内容，工作流程、工作方法；尽所能和所掌握的经验，配合并帮助其他部门完成相关工作，提供我所能提供的帮助</a:t>
            </a:r>
            <a:endParaRPr lang="en-US" altLang="zh-CN" sz="1600" dirty="0"/>
          </a:p>
        </p:txBody>
      </p:sp>
      <p:cxnSp>
        <p:nvCxnSpPr>
          <p:cNvPr id="22" name="直接连接符 21"/>
          <p:cNvCxnSpPr/>
          <p:nvPr/>
        </p:nvCxnSpPr>
        <p:spPr>
          <a:xfrm>
            <a:off x="9745476" y="3069123"/>
            <a:ext cx="1328970" cy="0"/>
          </a:xfrm>
          <a:prstGeom prst="line">
            <a:avLst/>
          </a:prstGeom>
          <a:ln w="19050">
            <a:solidFill>
              <a:srgbClr val="5373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373988" y="1660865"/>
            <a:ext cx="1562100" cy="15621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4"/>
          <p:cNvSpPr/>
          <p:nvPr/>
        </p:nvSpPr>
        <p:spPr>
          <a:xfrm>
            <a:off x="4490323" y="2165055"/>
            <a:ext cx="610540" cy="554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rgbClr val="5B84C2"/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lstStyle/>
          <a:p>
            <a:endParaRPr sz="900"/>
          </a:p>
        </p:txBody>
      </p:sp>
      <p:grpSp>
        <p:nvGrpSpPr>
          <p:cNvPr id="25" name="组合 24"/>
          <p:cNvGrpSpPr/>
          <p:nvPr/>
        </p:nvGrpSpPr>
        <p:grpSpPr>
          <a:xfrm>
            <a:off x="1913041" y="2128190"/>
            <a:ext cx="478505" cy="624943"/>
            <a:chOff x="5989740" y="4398021"/>
            <a:chExt cx="212089" cy="276995"/>
          </a:xfrm>
          <a:solidFill>
            <a:srgbClr val="91CEF4"/>
          </a:solidFill>
        </p:grpSpPr>
        <p:sp>
          <p:nvSpPr>
            <p:cNvPr id="26" name="Freeform 39"/>
            <p:cNvSpPr/>
            <p:nvPr/>
          </p:nvSpPr>
          <p:spPr>
            <a:xfrm>
              <a:off x="6136922" y="4581770"/>
              <a:ext cx="64907" cy="93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988"/>
                  </a:lnTo>
                  <a:lnTo>
                    <a:pt x="5780" y="6988"/>
                  </a:lnTo>
                  <a:lnTo>
                    <a:pt x="5780" y="21600"/>
                  </a:lnTo>
                  <a:lnTo>
                    <a:pt x="15820" y="21600"/>
                  </a:lnTo>
                  <a:lnTo>
                    <a:pt x="15820" y="6988"/>
                  </a:lnTo>
                  <a:lnTo>
                    <a:pt x="21600" y="6988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7" name="Rectangle 40"/>
            <p:cNvSpPr/>
            <p:nvPr/>
          </p:nvSpPr>
          <p:spPr>
            <a:xfrm>
              <a:off x="6007110" y="4398021"/>
              <a:ext cx="30168" cy="17095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8" name="Freeform 41"/>
            <p:cNvSpPr/>
            <p:nvPr/>
          </p:nvSpPr>
          <p:spPr>
            <a:xfrm>
              <a:off x="5989740" y="4581770"/>
              <a:ext cx="64907" cy="93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988"/>
                  </a:moveTo>
                  <a:lnTo>
                    <a:pt x="5780" y="6988"/>
                  </a:lnTo>
                  <a:lnTo>
                    <a:pt x="5780" y="21600"/>
                  </a:lnTo>
                  <a:lnTo>
                    <a:pt x="15820" y="21600"/>
                  </a:lnTo>
                  <a:lnTo>
                    <a:pt x="15820" y="6988"/>
                  </a:lnTo>
                  <a:lnTo>
                    <a:pt x="21600" y="6988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698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29" name="Rectangle 42"/>
            <p:cNvSpPr/>
            <p:nvPr/>
          </p:nvSpPr>
          <p:spPr>
            <a:xfrm>
              <a:off x="6154291" y="4398021"/>
              <a:ext cx="30168" cy="17095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0" name="Rectangle 43"/>
            <p:cNvSpPr/>
            <p:nvPr/>
          </p:nvSpPr>
          <p:spPr>
            <a:xfrm>
              <a:off x="6080243" y="4398021"/>
              <a:ext cx="30168" cy="5028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31" name="Freeform 44"/>
            <p:cNvSpPr/>
            <p:nvPr/>
          </p:nvSpPr>
          <p:spPr>
            <a:xfrm>
              <a:off x="6062874" y="4458357"/>
              <a:ext cx="64907" cy="216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099"/>
                  </a:moveTo>
                  <a:lnTo>
                    <a:pt x="5780" y="3099"/>
                  </a:lnTo>
                  <a:lnTo>
                    <a:pt x="5780" y="21600"/>
                  </a:lnTo>
                  <a:lnTo>
                    <a:pt x="15820" y="21600"/>
                  </a:lnTo>
                  <a:lnTo>
                    <a:pt x="15820" y="3099"/>
                  </a:lnTo>
                  <a:lnTo>
                    <a:pt x="21600" y="3099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309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66616" y="383933"/>
            <a:ext cx="2458768" cy="662893"/>
            <a:chOff x="4879315" y="399355"/>
            <a:chExt cx="2458768" cy="662893"/>
          </a:xfrm>
        </p:grpSpPr>
        <p:sp>
          <p:nvSpPr>
            <p:cNvPr id="37" name="矩形 36"/>
            <p:cNvSpPr/>
            <p:nvPr/>
          </p:nvSpPr>
          <p:spPr bwMode="auto">
            <a:xfrm>
              <a:off x="5012398" y="399355"/>
              <a:ext cx="2205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rPr>
                <a:t>实习期工作回顾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 bwMode="auto">
            <a:xfrm>
              <a:off x="4879315" y="785249"/>
              <a:ext cx="24587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胡晓波男神体" panose="02010600030101010101" pitchFamily="2" charset="-122"/>
                </a:rPr>
                <a:t>Enter your title to add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胡晓波男神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49300" b="2718"/>
            <a:stretch>
              <a:fillRect/>
            </a:stretch>
          </p:blipFill>
          <p:spPr>
            <a:xfrm>
              <a:off x="8094948" y="2436018"/>
              <a:ext cx="4097052" cy="4421982"/>
            </a:xfrm>
            <a:custGeom>
              <a:avLst/>
              <a:gdLst>
                <a:gd name="connsiteX0" fmla="*/ 2880204 w 4097052"/>
                <a:gd name="connsiteY0" fmla="*/ 2714452 h 4421982"/>
                <a:gd name="connsiteX1" fmla="*/ 2312612 w 4097052"/>
                <a:gd name="connsiteY1" fmla="*/ 3282045 h 4421982"/>
                <a:gd name="connsiteX2" fmla="*/ 2880204 w 4097052"/>
                <a:gd name="connsiteY2" fmla="*/ 3849637 h 4421982"/>
                <a:gd name="connsiteX3" fmla="*/ 3447796 w 4097052"/>
                <a:gd name="connsiteY3" fmla="*/ 3282045 h 4421982"/>
                <a:gd name="connsiteX4" fmla="*/ 2880204 w 4097052"/>
                <a:gd name="connsiteY4" fmla="*/ 2714452 h 4421982"/>
                <a:gd name="connsiteX5" fmla="*/ 3199660 w 4097052"/>
                <a:gd name="connsiteY5" fmla="*/ 1819814 h 4421982"/>
                <a:gd name="connsiteX6" fmla="*/ 3199660 w 4097052"/>
                <a:gd name="connsiteY6" fmla="*/ 2561696 h 4421982"/>
                <a:gd name="connsiteX7" fmla="*/ 4003524 w 4097052"/>
                <a:gd name="connsiteY7" fmla="*/ 2561696 h 4421982"/>
                <a:gd name="connsiteX8" fmla="*/ 4003524 w 4097052"/>
                <a:gd name="connsiteY8" fmla="*/ 1819814 h 4421982"/>
                <a:gd name="connsiteX9" fmla="*/ 0 w 4097052"/>
                <a:gd name="connsiteY9" fmla="*/ 0 h 4421982"/>
                <a:gd name="connsiteX10" fmla="*/ 4097052 w 4097052"/>
                <a:gd name="connsiteY10" fmla="*/ 0 h 4421982"/>
                <a:gd name="connsiteX11" fmla="*/ 4097052 w 4097052"/>
                <a:gd name="connsiteY11" fmla="*/ 4421982 h 4421982"/>
                <a:gd name="connsiteX12" fmla="*/ 0 w 4097052"/>
                <a:gd name="connsiteY12" fmla="*/ 4421982 h 442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7052" h="4421982">
                  <a:moveTo>
                    <a:pt x="2880204" y="2714452"/>
                  </a:moveTo>
                  <a:cubicBezTo>
                    <a:pt x="2566732" y="2714452"/>
                    <a:pt x="2312612" y="2968572"/>
                    <a:pt x="2312612" y="3282045"/>
                  </a:cubicBezTo>
                  <a:cubicBezTo>
                    <a:pt x="2312612" y="3595517"/>
                    <a:pt x="2566732" y="3849637"/>
                    <a:pt x="2880204" y="3849637"/>
                  </a:cubicBezTo>
                  <a:cubicBezTo>
                    <a:pt x="3193676" y="3849637"/>
                    <a:pt x="3447796" y="3595517"/>
                    <a:pt x="3447796" y="3282045"/>
                  </a:cubicBezTo>
                  <a:cubicBezTo>
                    <a:pt x="3447796" y="2968572"/>
                    <a:pt x="3193676" y="2714452"/>
                    <a:pt x="2880204" y="2714452"/>
                  </a:cubicBezTo>
                  <a:close/>
                  <a:moveTo>
                    <a:pt x="3199660" y="1819814"/>
                  </a:moveTo>
                  <a:lnTo>
                    <a:pt x="3199660" y="2561696"/>
                  </a:lnTo>
                  <a:lnTo>
                    <a:pt x="4003524" y="2561696"/>
                  </a:lnTo>
                  <a:lnTo>
                    <a:pt x="4003524" y="1819814"/>
                  </a:lnTo>
                  <a:close/>
                  <a:moveTo>
                    <a:pt x="0" y="0"/>
                  </a:moveTo>
                  <a:lnTo>
                    <a:pt x="4097052" y="0"/>
                  </a:lnTo>
                  <a:lnTo>
                    <a:pt x="4097052" y="4421982"/>
                  </a:lnTo>
                  <a:lnTo>
                    <a:pt x="0" y="4421982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66" t="1465" r="50700"/>
            <a:stretch>
              <a:fillRect/>
            </a:stretch>
          </p:blipFill>
          <p:spPr>
            <a:xfrm>
              <a:off x="0" y="0"/>
              <a:ext cx="3760808" cy="4242447"/>
            </a:xfrm>
            <a:custGeom>
              <a:avLst/>
              <a:gdLst>
                <a:gd name="connsiteX0" fmla="*/ 0 w 3760808"/>
                <a:gd name="connsiteY0" fmla="*/ 0 h 4242447"/>
                <a:gd name="connsiteX1" fmla="*/ 3760808 w 3760808"/>
                <a:gd name="connsiteY1" fmla="*/ 0 h 4242447"/>
                <a:gd name="connsiteX2" fmla="*/ 3760808 w 3760808"/>
                <a:gd name="connsiteY2" fmla="*/ 4242447 h 4242447"/>
                <a:gd name="connsiteX3" fmla="*/ 0 w 3760808"/>
                <a:gd name="connsiteY3" fmla="*/ 4242447 h 424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808" h="4242447">
                  <a:moveTo>
                    <a:pt x="0" y="0"/>
                  </a:moveTo>
                  <a:lnTo>
                    <a:pt x="3760808" y="0"/>
                  </a:lnTo>
                  <a:lnTo>
                    <a:pt x="3760808" y="4242447"/>
                  </a:lnTo>
                  <a:lnTo>
                    <a:pt x="0" y="4242447"/>
                  </a:lnTo>
                  <a:close/>
                </a:path>
              </a:pathLst>
            </a:custGeom>
          </p:spPr>
        </p:pic>
      </p:grpSp>
      <p:grpSp>
        <p:nvGrpSpPr>
          <p:cNvPr id="45" name="组合 44"/>
          <p:cNvGrpSpPr/>
          <p:nvPr/>
        </p:nvGrpSpPr>
        <p:grpSpPr>
          <a:xfrm>
            <a:off x="4866616" y="383933"/>
            <a:ext cx="2458768" cy="662893"/>
            <a:chOff x="4879315" y="399355"/>
            <a:chExt cx="2458768" cy="662893"/>
          </a:xfrm>
        </p:grpSpPr>
        <p:sp>
          <p:nvSpPr>
            <p:cNvPr id="46" name="矩形 45"/>
            <p:cNvSpPr/>
            <p:nvPr/>
          </p:nvSpPr>
          <p:spPr bwMode="auto">
            <a:xfrm>
              <a:off x="5012398" y="399355"/>
              <a:ext cx="2205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rPr>
                <a:t>实习期工作回顾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4879315" y="785249"/>
              <a:ext cx="24587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胡晓波男神体" panose="02010600030101010101" pitchFamily="2" charset="-122"/>
                </a:rPr>
                <a:t>Enter your title to add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胡晓波男神体" panose="02010600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8" t="4786" r="19858" b="4786"/>
          <a:stretch>
            <a:fillRect/>
          </a:stretch>
        </p:blipFill>
        <p:spPr>
          <a:xfrm>
            <a:off x="1360508" y="2079615"/>
            <a:ext cx="2400300" cy="2400300"/>
          </a:xfrm>
          <a:custGeom>
            <a:avLst/>
            <a:gdLst>
              <a:gd name="connsiteX0" fmla="*/ 1200150 w 2400300"/>
              <a:gd name="connsiteY0" fmla="*/ 0 h 2400300"/>
              <a:gd name="connsiteX1" fmla="*/ 2400300 w 2400300"/>
              <a:gd name="connsiteY1" fmla="*/ 1200150 h 2400300"/>
              <a:gd name="connsiteX2" fmla="*/ 1200150 w 2400300"/>
              <a:gd name="connsiteY2" fmla="*/ 2400300 h 2400300"/>
              <a:gd name="connsiteX3" fmla="*/ 0 w 2400300"/>
              <a:gd name="connsiteY3" fmla="*/ 1200150 h 2400300"/>
              <a:gd name="connsiteX4" fmla="*/ 1200150 w 2400300"/>
              <a:gd name="connsiteY4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0300" h="2400300">
                <a:moveTo>
                  <a:pt x="1200150" y="0"/>
                </a:moveTo>
                <a:cubicBezTo>
                  <a:pt x="1862975" y="0"/>
                  <a:pt x="2400300" y="537325"/>
                  <a:pt x="2400300" y="1200150"/>
                </a:cubicBezTo>
                <a:cubicBezTo>
                  <a:pt x="2400300" y="1862975"/>
                  <a:pt x="1862975" y="2400300"/>
                  <a:pt x="1200150" y="2400300"/>
                </a:cubicBezTo>
                <a:cubicBezTo>
                  <a:pt x="537325" y="2400300"/>
                  <a:pt x="0" y="1862975"/>
                  <a:pt x="0" y="1200150"/>
                </a:cubicBezTo>
                <a:cubicBezTo>
                  <a:pt x="0" y="537325"/>
                  <a:pt x="537325" y="0"/>
                  <a:pt x="1200150" y="0"/>
                </a:cubicBezTo>
                <a:close/>
              </a:path>
            </a:pathLst>
          </a:custGeom>
        </p:spPr>
      </p:pic>
      <p:cxnSp>
        <p:nvCxnSpPr>
          <p:cNvPr id="9" name="直接连接符 8"/>
          <p:cNvCxnSpPr/>
          <p:nvPr/>
        </p:nvCxnSpPr>
        <p:spPr>
          <a:xfrm>
            <a:off x="5937044" y="3027184"/>
            <a:ext cx="4644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937044" y="1894544"/>
            <a:ext cx="177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学习方面：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文泉驿等宽微米黑" panose="020B06060308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37044" y="2200836"/>
            <a:ext cx="4796064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汉仪中宋S" panose="00020600040101010101" pitchFamily="18" charset="-122"/>
                <a:ea typeface="汉仪中宋S" panose="00020600040101010101" pitchFamily="18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学习了解公司基础制度、相关内外部工作平台并掌握业务知识及基础技能等，有望进一步学习和进修工作。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文泉驿等宽微米黑" panose="020B06060308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47091" y="2200836"/>
            <a:ext cx="479138" cy="479138"/>
            <a:chOff x="5403758" y="4398021"/>
            <a:chExt cx="276994" cy="276994"/>
          </a:xfrm>
          <a:solidFill>
            <a:srgbClr val="5373B6"/>
          </a:solidFill>
        </p:grpSpPr>
        <p:sp>
          <p:nvSpPr>
            <p:cNvPr id="13" name="Freeform 45"/>
            <p:cNvSpPr/>
            <p:nvPr/>
          </p:nvSpPr>
          <p:spPr>
            <a:xfrm>
              <a:off x="5403758" y="4398021"/>
              <a:ext cx="209345" cy="210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14" y="16256"/>
                  </a:moveTo>
                  <a:cubicBezTo>
                    <a:pt x="18482" y="16033"/>
                    <a:pt x="18928" y="16033"/>
                    <a:pt x="19373" y="16033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1600" y="13361"/>
                    <a:pt x="21600" y="13361"/>
                    <a:pt x="21600" y="13361"/>
                  </a:cubicBezTo>
                  <a:cubicBezTo>
                    <a:pt x="21600" y="13361"/>
                    <a:pt x="21600" y="13361"/>
                    <a:pt x="21600" y="13361"/>
                  </a:cubicBezTo>
                  <a:cubicBezTo>
                    <a:pt x="21600" y="13361"/>
                    <a:pt x="21600" y="13361"/>
                    <a:pt x="21600" y="13361"/>
                  </a:cubicBezTo>
                  <a:cubicBezTo>
                    <a:pt x="21600" y="13138"/>
                    <a:pt x="21600" y="13138"/>
                    <a:pt x="21600" y="13138"/>
                  </a:cubicBezTo>
                  <a:cubicBezTo>
                    <a:pt x="20709" y="12915"/>
                    <a:pt x="20709" y="12915"/>
                    <a:pt x="20709" y="12915"/>
                  </a:cubicBezTo>
                  <a:cubicBezTo>
                    <a:pt x="19596" y="12247"/>
                    <a:pt x="19151" y="10911"/>
                    <a:pt x="19819" y="9798"/>
                  </a:cubicBezTo>
                  <a:cubicBezTo>
                    <a:pt x="19819" y="9130"/>
                    <a:pt x="20264" y="8685"/>
                    <a:pt x="20709" y="8462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19373" y="5344"/>
                    <a:pt x="19373" y="5344"/>
                    <a:pt x="19373" y="5344"/>
                  </a:cubicBezTo>
                  <a:cubicBezTo>
                    <a:pt x="18037" y="5567"/>
                    <a:pt x="16924" y="4899"/>
                    <a:pt x="16256" y="3786"/>
                  </a:cubicBezTo>
                  <a:cubicBezTo>
                    <a:pt x="16033" y="3340"/>
                    <a:pt x="16033" y="2672"/>
                    <a:pt x="16256" y="2227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2915" y="891"/>
                    <a:pt x="12915" y="891"/>
                    <a:pt x="12915" y="891"/>
                  </a:cubicBezTo>
                  <a:cubicBezTo>
                    <a:pt x="12247" y="2004"/>
                    <a:pt x="10911" y="2449"/>
                    <a:pt x="9798" y="2004"/>
                  </a:cubicBezTo>
                  <a:cubicBezTo>
                    <a:pt x="9353" y="1781"/>
                    <a:pt x="8907" y="1336"/>
                    <a:pt x="8685" y="891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559"/>
                    <a:pt x="4899" y="1559"/>
                  </a:cubicBezTo>
                  <a:cubicBezTo>
                    <a:pt x="5344" y="2227"/>
                    <a:pt x="5344" y="2227"/>
                    <a:pt x="5344" y="2227"/>
                  </a:cubicBezTo>
                  <a:cubicBezTo>
                    <a:pt x="5567" y="3563"/>
                    <a:pt x="5122" y="4676"/>
                    <a:pt x="3786" y="5344"/>
                  </a:cubicBezTo>
                  <a:cubicBezTo>
                    <a:pt x="3340" y="5567"/>
                    <a:pt x="2895" y="5567"/>
                    <a:pt x="2227" y="5344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0" y="8239"/>
                    <a:pt x="0" y="8239"/>
                    <a:pt x="0" y="8239"/>
                  </a:cubicBezTo>
                  <a:cubicBezTo>
                    <a:pt x="0" y="8239"/>
                    <a:pt x="0" y="8239"/>
                    <a:pt x="0" y="8239"/>
                  </a:cubicBezTo>
                  <a:cubicBezTo>
                    <a:pt x="0" y="8239"/>
                    <a:pt x="0" y="8239"/>
                    <a:pt x="0" y="8239"/>
                  </a:cubicBezTo>
                  <a:cubicBezTo>
                    <a:pt x="0" y="8239"/>
                    <a:pt x="0" y="8239"/>
                    <a:pt x="223" y="8239"/>
                  </a:cubicBezTo>
                  <a:cubicBezTo>
                    <a:pt x="891" y="8685"/>
                    <a:pt x="891" y="8685"/>
                    <a:pt x="891" y="8685"/>
                  </a:cubicBezTo>
                  <a:cubicBezTo>
                    <a:pt x="2004" y="9353"/>
                    <a:pt x="2449" y="10689"/>
                    <a:pt x="2004" y="11802"/>
                  </a:cubicBezTo>
                  <a:cubicBezTo>
                    <a:pt x="1781" y="12470"/>
                    <a:pt x="1336" y="12693"/>
                    <a:pt x="1113" y="13138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2449" y="16256"/>
                    <a:pt x="2449" y="16256"/>
                    <a:pt x="2449" y="16256"/>
                  </a:cubicBezTo>
                  <a:cubicBezTo>
                    <a:pt x="3563" y="16033"/>
                    <a:pt x="4899" y="16701"/>
                    <a:pt x="5344" y="17814"/>
                  </a:cubicBezTo>
                  <a:cubicBezTo>
                    <a:pt x="5567" y="18260"/>
                    <a:pt x="5567" y="18928"/>
                    <a:pt x="5567" y="19373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685" y="20709"/>
                    <a:pt x="8685" y="20709"/>
                    <a:pt x="8685" y="20709"/>
                  </a:cubicBezTo>
                  <a:cubicBezTo>
                    <a:pt x="9353" y="19596"/>
                    <a:pt x="10689" y="19151"/>
                    <a:pt x="12025" y="19596"/>
                  </a:cubicBezTo>
                  <a:cubicBezTo>
                    <a:pt x="12470" y="19819"/>
                    <a:pt x="12915" y="20264"/>
                    <a:pt x="13138" y="20709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041"/>
                    <a:pt x="16701" y="20041"/>
                    <a:pt x="16701" y="20041"/>
                  </a:cubicBezTo>
                  <a:cubicBezTo>
                    <a:pt x="16256" y="19373"/>
                    <a:pt x="16256" y="19373"/>
                    <a:pt x="16256" y="19373"/>
                  </a:cubicBezTo>
                  <a:cubicBezTo>
                    <a:pt x="16033" y="18037"/>
                    <a:pt x="16701" y="16701"/>
                    <a:pt x="17814" y="16256"/>
                  </a:cubicBezTo>
                  <a:close/>
                  <a:moveTo>
                    <a:pt x="12470" y="14697"/>
                  </a:moveTo>
                  <a:cubicBezTo>
                    <a:pt x="10466" y="15588"/>
                    <a:pt x="7794" y="14474"/>
                    <a:pt x="6903" y="12470"/>
                  </a:cubicBezTo>
                  <a:cubicBezTo>
                    <a:pt x="6012" y="10243"/>
                    <a:pt x="7126" y="7794"/>
                    <a:pt x="9130" y="6903"/>
                  </a:cubicBezTo>
                  <a:cubicBezTo>
                    <a:pt x="11357" y="6012"/>
                    <a:pt x="13806" y="6903"/>
                    <a:pt x="14697" y="9130"/>
                  </a:cubicBezTo>
                  <a:cubicBezTo>
                    <a:pt x="15588" y="11357"/>
                    <a:pt x="14697" y="13806"/>
                    <a:pt x="12470" y="1469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4" name="Freeform 46"/>
            <p:cNvSpPr/>
            <p:nvPr/>
          </p:nvSpPr>
          <p:spPr>
            <a:xfrm>
              <a:off x="5574707" y="4568971"/>
              <a:ext cx="106045" cy="106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784"/>
                  </a:moveTo>
                  <a:cubicBezTo>
                    <a:pt x="21600" y="8816"/>
                    <a:pt x="21600" y="8816"/>
                    <a:pt x="21600" y="8816"/>
                  </a:cubicBezTo>
                  <a:cubicBezTo>
                    <a:pt x="18955" y="8816"/>
                    <a:pt x="18955" y="8816"/>
                    <a:pt x="18955" y="8816"/>
                  </a:cubicBezTo>
                  <a:cubicBezTo>
                    <a:pt x="18955" y="7935"/>
                    <a:pt x="18514" y="7053"/>
                    <a:pt x="18073" y="6612"/>
                  </a:cubicBezTo>
                  <a:cubicBezTo>
                    <a:pt x="19837" y="4849"/>
                    <a:pt x="19837" y="4849"/>
                    <a:pt x="19837" y="4849"/>
                  </a:cubicBezTo>
                  <a:cubicBezTo>
                    <a:pt x="16751" y="1763"/>
                    <a:pt x="16751" y="1763"/>
                    <a:pt x="16751" y="1763"/>
                  </a:cubicBezTo>
                  <a:cubicBezTo>
                    <a:pt x="14988" y="3527"/>
                    <a:pt x="14988" y="3527"/>
                    <a:pt x="14988" y="3527"/>
                  </a:cubicBezTo>
                  <a:cubicBezTo>
                    <a:pt x="14547" y="3086"/>
                    <a:pt x="13665" y="2645"/>
                    <a:pt x="12784" y="2204"/>
                  </a:cubicBezTo>
                  <a:cubicBezTo>
                    <a:pt x="12784" y="0"/>
                    <a:pt x="12784" y="0"/>
                    <a:pt x="12784" y="0"/>
                  </a:cubicBezTo>
                  <a:cubicBezTo>
                    <a:pt x="8376" y="0"/>
                    <a:pt x="8376" y="0"/>
                    <a:pt x="8376" y="0"/>
                  </a:cubicBezTo>
                  <a:cubicBezTo>
                    <a:pt x="8376" y="2204"/>
                    <a:pt x="8376" y="2204"/>
                    <a:pt x="8376" y="2204"/>
                  </a:cubicBezTo>
                  <a:cubicBezTo>
                    <a:pt x="7494" y="2645"/>
                    <a:pt x="7053" y="3086"/>
                    <a:pt x="6171" y="3527"/>
                  </a:cubicBezTo>
                  <a:cubicBezTo>
                    <a:pt x="4408" y="1763"/>
                    <a:pt x="4408" y="1763"/>
                    <a:pt x="4408" y="1763"/>
                  </a:cubicBezTo>
                  <a:cubicBezTo>
                    <a:pt x="1322" y="4849"/>
                    <a:pt x="1322" y="4849"/>
                    <a:pt x="1322" y="4849"/>
                  </a:cubicBezTo>
                  <a:cubicBezTo>
                    <a:pt x="3086" y="6612"/>
                    <a:pt x="3086" y="6612"/>
                    <a:pt x="3086" y="6612"/>
                  </a:cubicBezTo>
                  <a:cubicBezTo>
                    <a:pt x="2645" y="7053"/>
                    <a:pt x="2645" y="7935"/>
                    <a:pt x="2204" y="8816"/>
                  </a:cubicBezTo>
                  <a:cubicBezTo>
                    <a:pt x="0" y="8816"/>
                    <a:pt x="0" y="8816"/>
                    <a:pt x="0" y="8816"/>
                  </a:cubicBezTo>
                  <a:cubicBezTo>
                    <a:pt x="0" y="12784"/>
                    <a:pt x="0" y="12784"/>
                    <a:pt x="0" y="12784"/>
                  </a:cubicBezTo>
                  <a:cubicBezTo>
                    <a:pt x="2204" y="12784"/>
                    <a:pt x="2204" y="12784"/>
                    <a:pt x="2204" y="12784"/>
                  </a:cubicBezTo>
                  <a:cubicBezTo>
                    <a:pt x="2645" y="13665"/>
                    <a:pt x="2645" y="14547"/>
                    <a:pt x="3086" y="15429"/>
                  </a:cubicBezTo>
                  <a:cubicBezTo>
                    <a:pt x="1322" y="16751"/>
                    <a:pt x="1322" y="16751"/>
                    <a:pt x="1322" y="16751"/>
                  </a:cubicBezTo>
                  <a:cubicBezTo>
                    <a:pt x="4408" y="19837"/>
                    <a:pt x="4408" y="19837"/>
                    <a:pt x="4408" y="19837"/>
                  </a:cubicBezTo>
                  <a:cubicBezTo>
                    <a:pt x="6171" y="18073"/>
                    <a:pt x="6171" y="18073"/>
                    <a:pt x="6171" y="18073"/>
                  </a:cubicBezTo>
                  <a:cubicBezTo>
                    <a:pt x="7053" y="18514"/>
                    <a:pt x="7494" y="18955"/>
                    <a:pt x="8376" y="18955"/>
                  </a:cubicBezTo>
                  <a:cubicBezTo>
                    <a:pt x="8376" y="21600"/>
                    <a:pt x="8376" y="21600"/>
                    <a:pt x="8376" y="21600"/>
                  </a:cubicBezTo>
                  <a:cubicBezTo>
                    <a:pt x="12784" y="21600"/>
                    <a:pt x="12784" y="21600"/>
                    <a:pt x="12784" y="21600"/>
                  </a:cubicBezTo>
                  <a:cubicBezTo>
                    <a:pt x="12784" y="18955"/>
                    <a:pt x="12784" y="18955"/>
                    <a:pt x="12784" y="18955"/>
                  </a:cubicBezTo>
                  <a:cubicBezTo>
                    <a:pt x="13665" y="18955"/>
                    <a:pt x="14547" y="18514"/>
                    <a:pt x="14988" y="18073"/>
                  </a:cubicBezTo>
                  <a:cubicBezTo>
                    <a:pt x="16751" y="19837"/>
                    <a:pt x="16751" y="19837"/>
                    <a:pt x="16751" y="19837"/>
                  </a:cubicBezTo>
                  <a:cubicBezTo>
                    <a:pt x="19837" y="16751"/>
                    <a:pt x="19837" y="16751"/>
                    <a:pt x="19837" y="16751"/>
                  </a:cubicBezTo>
                  <a:cubicBezTo>
                    <a:pt x="18073" y="14988"/>
                    <a:pt x="18073" y="14988"/>
                    <a:pt x="18073" y="14988"/>
                  </a:cubicBezTo>
                  <a:cubicBezTo>
                    <a:pt x="18514" y="14547"/>
                    <a:pt x="18955" y="13665"/>
                    <a:pt x="18955" y="12784"/>
                  </a:cubicBezTo>
                  <a:lnTo>
                    <a:pt x="21600" y="12784"/>
                  </a:lnTo>
                  <a:close/>
                  <a:moveTo>
                    <a:pt x="10580" y="14106"/>
                  </a:moveTo>
                  <a:cubicBezTo>
                    <a:pt x="8816" y="14106"/>
                    <a:pt x="7494" y="12343"/>
                    <a:pt x="7494" y="10580"/>
                  </a:cubicBezTo>
                  <a:cubicBezTo>
                    <a:pt x="7494" y="8816"/>
                    <a:pt x="8816" y="7494"/>
                    <a:pt x="10580" y="7494"/>
                  </a:cubicBezTo>
                  <a:cubicBezTo>
                    <a:pt x="12343" y="7494"/>
                    <a:pt x="13665" y="8816"/>
                    <a:pt x="13665" y="10580"/>
                  </a:cubicBezTo>
                  <a:cubicBezTo>
                    <a:pt x="13665" y="12343"/>
                    <a:pt x="12343" y="14106"/>
                    <a:pt x="10580" y="1410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37044" y="3415615"/>
            <a:ext cx="4796064" cy="1132640"/>
            <a:chOff x="6176736" y="1745329"/>
            <a:chExt cx="4796064" cy="113264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176736" y="2877969"/>
              <a:ext cx="464400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6176736" y="1745329"/>
              <a:ext cx="177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700" b="1">
                  <a:solidFill>
                    <a:srgbClr val="5373B6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工作方面：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76736" y="2051621"/>
              <a:ext cx="4796064" cy="661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本人从进入公司以来开始接管协助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XX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工作项目，经过一个月时间的历练，已经学习了多种管控项目的意识和思路。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37044" y="4955533"/>
            <a:ext cx="4796064" cy="1132640"/>
            <a:chOff x="6176736" y="1745329"/>
            <a:chExt cx="4796064" cy="113264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176736" y="2877969"/>
              <a:ext cx="464400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176736" y="1745329"/>
              <a:ext cx="177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700" b="1">
                  <a:solidFill>
                    <a:srgbClr val="5373B6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技能方面：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76736" y="2051621"/>
              <a:ext cx="4796064" cy="661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在工作中，我以实践带动学习，全方面的提高自己专业技术水平，利用所学知识提高自己的工作能力和工作水平。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140064" y="3721907"/>
            <a:ext cx="415905" cy="375324"/>
            <a:chOff x="5403758" y="4952008"/>
            <a:chExt cx="276994" cy="276994"/>
          </a:xfrm>
          <a:solidFill>
            <a:srgbClr val="5373B6"/>
          </a:solidFill>
        </p:grpSpPr>
        <p:sp>
          <p:nvSpPr>
            <p:cNvPr id="24" name="Freeform 22"/>
            <p:cNvSpPr/>
            <p:nvPr/>
          </p:nvSpPr>
          <p:spPr>
            <a:xfrm>
              <a:off x="5403758" y="4952008"/>
              <a:ext cx="276994" cy="1618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78" y="12692"/>
                  </a:moveTo>
                  <a:lnTo>
                    <a:pt x="18178" y="4637"/>
                  </a:lnTo>
                  <a:lnTo>
                    <a:pt x="15826" y="4637"/>
                  </a:lnTo>
                  <a:lnTo>
                    <a:pt x="15826" y="8664"/>
                  </a:lnTo>
                  <a:lnTo>
                    <a:pt x="10764" y="0"/>
                  </a:lnTo>
                  <a:lnTo>
                    <a:pt x="10479" y="610"/>
                  </a:lnTo>
                  <a:lnTo>
                    <a:pt x="0" y="18427"/>
                  </a:lnTo>
                  <a:lnTo>
                    <a:pt x="1853" y="21600"/>
                  </a:lnTo>
                  <a:lnTo>
                    <a:pt x="10764" y="6102"/>
                  </a:lnTo>
                  <a:lnTo>
                    <a:pt x="19747" y="21356"/>
                  </a:lnTo>
                  <a:lnTo>
                    <a:pt x="21600" y="18427"/>
                  </a:lnTo>
                  <a:lnTo>
                    <a:pt x="18178" y="1269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5" name="Freeform 23"/>
            <p:cNvSpPr/>
            <p:nvPr/>
          </p:nvSpPr>
          <p:spPr>
            <a:xfrm>
              <a:off x="5446724" y="5027884"/>
              <a:ext cx="190148" cy="201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211"/>
                  </a:lnTo>
                  <a:lnTo>
                    <a:pt x="0" y="21600"/>
                  </a:lnTo>
                  <a:lnTo>
                    <a:pt x="7165" y="21600"/>
                  </a:lnTo>
                  <a:lnTo>
                    <a:pt x="7165" y="12567"/>
                  </a:lnTo>
                  <a:lnTo>
                    <a:pt x="14538" y="12567"/>
                  </a:lnTo>
                  <a:lnTo>
                    <a:pt x="14538" y="21600"/>
                  </a:lnTo>
                  <a:lnTo>
                    <a:pt x="21600" y="21600"/>
                  </a:lnTo>
                  <a:lnTo>
                    <a:pt x="21600" y="10211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42865" y="5232322"/>
            <a:ext cx="386062" cy="339108"/>
            <a:chOff x="7630000" y="1961761"/>
            <a:chExt cx="658320" cy="578254"/>
          </a:xfrm>
          <a:solidFill>
            <a:srgbClr val="5373B6"/>
          </a:solidFill>
        </p:grpSpPr>
        <p:sp>
          <p:nvSpPr>
            <p:cNvPr id="27" name="Freeform 58"/>
            <p:cNvSpPr/>
            <p:nvPr/>
          </p:nvSpPr>
          <p:spPr>
            <a:xfrm>
              <a:off x="7813007" y="2466303"/>
              <a:ext cx="292305" cy="73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80" y="7920"/>
                  </a:moveTo>
                  <a:cubicBezTo>
                    <a:pt x="17460" y="7920"/>
                    <a:pt x="17460" y="7920"/>
                    <a:pt x="17460" y="7920"/>
                  </a:cubicBezTo>
                  <a:cubicBezTo>
                    <a:pt x="17460" y="0"/>
                    <a:pt x="17460" y="0"/>
                    <a:pt x="17460" y="0"/>
                  </a:cubicBezTo>
                  <a:cubicBezTo>
                    <a:pt x="4140" y="0"/>
                    <a:pt x="4140" y="0"/>
                    <a:pt x="4140" y="0"/>
                  </a:cubicBezTo>
                  <a:cubicBezTo>
                    <a:pt x="4140" y="7920"/>
                    <a:pt x="4140" y="7920"/>
                    <a:pt x="4140" y="7920"/>
                  </a:cubicBezTo>
                  <a:cubicBezTo>
                    <a:pt x="2520" y="7920"/>
                    <a:pt x="2520" y="7920"/>
                    <a:pt x="2520" y="7920"/>
                  </a:cubicBezTo>
                  <a:cubicBezTo>
                    <a:pt x="1080" y="7920"/>
                    <a:pt x="0" y="144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4400"/>
                    <a:pt x="20520" y="7920"/>
                    <a:pt x="19080" y="79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8" name="Freeform 59"/>
            <p:cNvSpPr/>
            <p:nvPr/>
          </p:nvSpPr>
          <p:spPr>
            <a:xfrm>
              <a:off x="7630000" y="1961761"/>
              <a:ext cx="658320" cy="490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80" y="0"/>
                  </a:moveTo>
                  <a:cubicBezTo>
                    <a:pt x="1520" y="0"/>
                    <a:pt x="1520" y="0"/>
                    <a:pt x="1520" y="0"/>
                  </a:cubicBezTo>
                  <a:cubicBezTo>
                    <a:pt x="720" y="0"/>
                    <a:pt x="0" y="967"/>
                    <a:pt x="0" y="2042"/>
                  </a:cubicBezTo>
                  <a:cubicBezTo>
                    <a:pt x="0" y="19666"/>
                    <a:pt x="0" y="19666"/>
                    <a:pt x="0" y="19666"/>
                  </a:cubicBezTo>
                  <a:cubicBezTo>
                    <a:pt x="0" y="20740"/>
                    <a:pt x="720" y="21600"/>
                    <a:pt x="1520" y="21600"/>
                  </a:cubicBezTo>
                  <a:cubicBezTo>
                    <a:pt x="20080" y="21600"/>
                    <a:pt x="20080" y="21600"/>
                    <a:pt x="20080" y="21600"/>
                  </a:cubicBezTo>
                  <a:cubicBezTo>
                    <a:pt x="20880" y="21600"/>
                    <a:pt x="21600" y="20740"/>
                    <a:pt x="21600" y="19666"/>
                  </a:cubicBezTo>
                  <a:cubicBezTo>
                    <a:pt x="21600" y="2042"/>
                    <a:pt x="21600" y="2042"/>
                    <a:pt x="21600" y="2042"/>
                  </a:cubicBezTo>
                  <a:cubicBezTo>
                    <a:pt x="21600" y="967"/>
                    <a:pt x="20880" y="0"/>
                    <a:pt x="20080" y="0"/>
                  </a:cubicBezTo>
                  <a:close/>
                  <a:moveTo>
                    <a:pt x="10800" y="19666"/>
                  </a:moveTo>
                  <a:cubicBezTo>
                    <a:pt x="10480" y="19666"/>
                    <a:pt x="10240" y="19343"/>
                    <a:pt x="10240" y="18913"/>
                  </a:cubicBezTo>
                  <a:cubicBezTo>
                    <a:pt x="10240" y="18484"/>
                    <a:pt x="10480" y="18161"/>
                    <a:pt x="10800" y="18161"/>
                  </a:cubicBezTo>
                  <a:cubicBezTo>
                    <a:pt x="11120" y="18161"/>
                    <a:pt x="11360" y="18484"/>
                    <a:pt x="11360" y="18913"/>
                  </a:cubicBezTo>
                  <a:cubicBezTo>
                    <a:pt x="11360" y="19343"/>
                    <a:pt x="11120" y="19666"/>
                    <a:pt x="10800" y="19666"/>
                  </a:cubicBezTo>
                  <a:close/>
                  <a:moveTo>
                    <a:pt x="20320" y="15690"/>
                  </a:moveTo>
                  <a:cubicBezTo>
                    <a:pt x="20320" y="15797"/>
                    <a:pt x="20240" y="15904"/>
                    <a:pt x="20160" y="15904"/>
                  </a:cubicBezTo>
                  <a:cubicBezTo>
                    <a:pt x="1440" y="15904"/>
                    <a:pt x="1440" y="15904"/>
                    <a:pt x="1440" y="15904"/>
                  </a:cubicBezTo>
                  <a:cubicBezTo>
                    <a:pt x="1360" y="15904"/>
                    <a:pt x="1280" y="15797"/>
                    <a:pt x="1280" y="15690"/>
                  </a:cubicBezTo>
                  <a:cubicBezTo>
                    <a:pt x="1280" y="2149"/>
                    <a:pt x="1280" y="2149"/>
                    <a:pt x="1280" y="2149"/>
                  </a:cubicBezTo>
                  <a:cubicBezTo>
                    <a:pt x="1280" y="2042"/>
                    <a:pt x="1360" y="1934"/>
                    <a:pt x="1440" y="1934"/>
                  </a:cubicBezTo>
                  <a:cubicBezTo>
                    <a:pt x="20160" y="1934"/>
                    <a:pt x="20160" y="1934"/>
                    <a:pt x="20160" y="1934"/>
                  </a:cubicBezTo>
                  <a:cubicBezTo>
                    <a:pt x="20240" y="1934"/>
                    <a:pt x="20320" y="2042"/>
                    <a:pt x="20320" y="2149"/>
                  </a:cubicBezTo>
                  <a:lnTo>
                    <a:pt x="20320" y="1569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9" name="Freeform 60"/>
            <p:cNvSpPr/>
            <p:nvPr/>
          </p:nvSpPr>
          <p:spPr>
            <a:xfrm>
              <a:off x="7863747" y="2115037"/>
              <a:ext cx="190825" cy="7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0" h="18189" extrusionOk="0">
                  <a:moveTo>
                    <a:pt x="810" y="8526"/>
                  </a:moveTo>
                  <a:cubicBezTo>
                    <a:pt x="-270" y="10800"/>
                    <a:pt x="-270" y="14211"/>
                    <a:pt x="810" y="16484"/>
                  </a:cubicBezTo>
                  <a:cubicBezTo>
                    <a:pt x="1350" y="17621"/>
                    <a:pt x="1890" y="18190"/>
                    <a:pt x="2700" y="18190"/>
                  </a:cubicBezTo>
                  <a:cubicBezTo>
                    <a:pt x="3240" y="18190"/>
                    <a:pt x="4050" y="17621"/>
                    <a:pt x="4590" y="16484"/>
                  </a:cubicBezTo>
                  <a:cubicBezTo>
                    <a:pt x="7830" y="9663"/>
                    <a:pt x="13230" y="9663"/>
                    <a:pt x="16470" y="16484"/>
                  </a:cubicBezTo>
                  <a:cubicBezTo>
                    <a:pt x="17550" y="18758"/>
                    <a:pt x="19170" y="18758"/>
                    <a:pt x="20250" y="16484"/>
                  </a:cubicBezTo>
                  <a:cubicBezTo>
                    <a:pt x="21330" y="14211"/>
                    <a:pt x="21330" y="10800"/>
                    <a:pt x="20250" y="8526"/>
                  </a:cubicBezTo>
                  <a:cubicBezTo>
                    <a:pt x="14850" y="-2842"/>
                    <a:pt x="6210" y="-2842"/>
                    <a:pt x="810" y="852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0" name="Freeform 61"/>
            <p:cNvSpPr/>
            <p:nvPr/>
          </p:nvSpPr>
          <p:spPr>
            <a:xfrm>
              <a:off x="7805283" y="2035472"/>
              <a:ext cx="307754" cy="99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2" h="21214" extrusionOk="0">
                  <a:moveTo>
                    <a:pt x="10631" y="0"/>
                  </a:moveTo>
                  <a:cubicBezTo>
                    <a:pt x="6750" y="0"/>
                    <a:pt x="3206" y="4114"/>
                    <a:pt x="506" y="12343"/>
                  </a:cubicBezTo>
                  <a:cubicBezTo>
                    <a:pt x="-169" y="14400"/>
                    <a:pt x="-169" y="18000"/>
                    <a:pt x="506" y="20057"/>
                  </a:cubicBezTo>
                  <a:cubicBezTo>
                    <a:pt x="1181" y="21600"/>
                    <a:pt x="2194" y="21600"/>
                    <a:pt x="2869" y="20057"/>
                  </a:cubicBezTo>
                  <a:cubicBezTo>
                    <a:pt x="4894" y="13371"/>
                    <a:pt x="7762" y="10286"/>
                    <a:pt x="10631" y="10286"/>
                  </a:cubicBezTo>
                  <a:cubicBezTo>
                    <a:pt x="13500" y="10286"/>
                    <a:pt x="16200" y="13371"/>
                    <a:pt x="18393" y="20057"/>
                  </a:cubicBezTo>
                  <a:cubicBezTo>
                    <a:pt x="18731" y="21086"/>
                    <a:pt x="19068" y="21086"/>
                    <a:pt x="19575" y="21086"/>
                  </a:cubicBezTo>
                  <a:cubicBezTo>
                    <a:pt x="19912" y="21086"/>
                    <a:pt x="20418" y="21086"/>
                    <a:pt x="20756" y="20057"/>
                  </a:cubicBezTo>
                  <a:cubicBezTo>
                    <a:pt x="21431" y="18000"/>
                    <a:pt x="21431" y="14400"/>
                    <a:pt x="20756" y="12343"/>
                  </a:cubicBezTo>
                  <a:cubicBezTo>
                    <a:pt x="18056" y="4114"/>
                    <a:pt x="14512" y="0"/>
                    <a:pt x="10631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1" name="Freeform 62"/>
            <p:cNvSpPr/>
            <p:nvPr/>
          </p:nvSpPr>
          <p:spPr>
            <a:xfrm>
              <a:off x="7923462" y="2206869"/>
              <a:ext cx="76478" cy="727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4" h="19636" extrusionOk="0">
                  <a:moveTo>
                    <a:pt x="2859" y="2945"/>
                  </a:moveTo>
                  <a:cubicBezTo>
                    <a:pt x="-953" y="6873"/>
                    <a:pt x="-953" y="12763"/>
                    <a:pt x="2859" y="16691"/>
                  </a:cubicBezTo>
                  <a:cubicBezTo>
                    <a:pt x="6671" y="20618"/>
                    <a:pt x="13023" y="20618"/>
                    <a:pt x="16835" y="16691"/>
                  </a:cubicBezTo>
                  <a:cubicBezTo>
                    <a:pt x="20647" y="12763"/>
                    <a:pt x="20647" y="6873"/>
                    <a:pt x="16835" y="2945"/>
                  </a:cubicBezTo>
                  <a:cubicBezTo>
                    <a:pt x="13023" y="-982"/>
                    <a:pt x="6671" y="-982"/>
                    <a:pt x="2859" y="294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32" name="椭圆形标注 70"/>
          <p:cNvSpPr/>
          <p:nvPr/>
        </p:nvSpPr>
        <p:spPr>
          <a:xfrm>
            <a:off x="1809490" y="2467147"/>
            <a:ext cx="1494971" cy="1521071"/>
          </a:xfrm>
          <a:prstGeom prst="wedgeEllipseCallout">
            <a:avLst/>
          </a:prstGeom>
          <a:solidFill>
            <a:srgbClr val="5373B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flipH="1">
            <a:off x="2295003" y="3008810"/>
            <a:ext cx="579979" cy="444076"/>
            <a:chOff x="9406059" y="3871250"/>
            <a:chExt cx="276292" cy="211550"/>
          </a:xfrm>
        </p:grpSpPr>
        <p:sp>
          <p:nvSpPr>
            <p:cNvPr id="34" name="Rectangle 53"/>
            <p:cNvSpPr/>
            <p:nvPr/>
          </p:nvSpPr>
          <p:spPr>
            <a:xfrm>
              <a:off x="9427943" y="3998909"/>
              <a:ext cx="42858" cy="4285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5" name="Rectangle 54"/>
            <p:cNvSpPr/>
            <p:nvPr/>
          </p:nvSpPr>
          <p:spPr>
            <a:xfrm>
              <a:off x="9489950" y="3955140"/>
              <a:ext cx="43770" cy="8662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6" name="Rectangle 55"/>
            <p:cNvSpPr/>
            <p:nvPr/>
          </p:nvSpPr>
          <p:spPr>
            <a:xfrm>
              <a:off x="9554691" y="3914107"/>
              <a:ext cx="42857" cy="12766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7" name="Rectangle 56"/>
            <p:cNvSpPr/>
            <p:nvPr/>
          </p:nvSpPr>
          <p:spPr>
            <a:xfrm>
              <a:off x="9617609" y="3871250"/>
              <a:ext cx="42858" cy="17051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8" name="Rectangle 57"/>
            <p:cNvSpPr/>
            <p:nvPr/>
          </p:nvSpPr>
          <p:spPr>
            <a:xfrm>
              <a:off x="9406059" y="4060915"/>
              <a:ext cx="276292" cy="2188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194252" y="5202549"/>
            <a:ext cx="2678101" cy="961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汉仪中宋S" panose="00020600040101010101" pitchFamily="18" charset="-122"/>
                <a:ea typeface="汉仪中宋S" panose="00020600040101010101" pitchFamily="18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本人于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20XX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年加入我们公司的大家庭，这几个月以来，我在学习和工作实践中不断的成长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文泉驿等宽微米黑" panose="020B06060308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75732" y="4780217"/>
            <a:ext cx="2218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关于我的工作回顾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文泉驿等宽微米黑" panose="020B06060308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1970" t="9119" r="46146" b="63582"/>
            <a:stretch>
              <a:fillRect/>
            </a:stretch>
          </p:blipFill>
          <p:spPr>
            <a:xfrm>
              <a:off x="1" y="-1"/>
              <a:ext cx="5733143" cy="2249714"/>
            </a:xfrm>
            <a:custGeom>
              <a:avLst/>
              <a:gdLst>
                <a:gd name="connsiteX0" fmla="*/ 0 w 5733143"/>
                <a:gd name="connsiteY0" fmla="*/ 0 h 2249714"/>
                <a:gd name="connsiteX1" fmla="*/ 5733143 w 5733143"/>
                <a:gd name="connsiteY1" fmla="*/ 0 h 2249714"/>
                <a:gd name="connsiteX2" fmla="*/ 5733143 w 5733143"/>
                <a:gd name="connsiteY2" fmla="*/ 2249714 h 2249714"/>
                <a:gd name="connsiteX3" fmla="*/ 0 w 5733143"/>
                <a:gd name="connsiteY3" fmla="*/ 2249714 h 224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3143" h="2249714">
                  <a:moveTo>
                    <a:pt x="0" y="0"/>
                  </a:moveTo>
                  <a:lnTo>
                    <a:pt x="5733143" y="0"/>
                  </a:lnTo>
                  <a:lnTo>
                    <a:pt x="5733143" y="2249714"/>
                  </a:lnTo>
                  <a:lnTo>
                    <a:pt x="0" y="2249714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56399" t="61604" r="9882" b="8191"/>
            <a:stretch>
              <a:fillRect/>
            </a:stretch>
          </p:blipFill>
          <p:spPr>
            <a:xfrm>
              <a:off x="7576458" y="4368800"/>
              <a:ext cx="4615542" cy="2489198"/>
            </a:xfrm>
            <a:custGeom>
              <a:avLst/>
              <a:gdLst>
                <a:gd name="connsiteX0" fmla="*/ 0 w 4615542"/>
                <a:gd name="connsiteY0" fmla="*/ 0 h 2489198"/>
                <a:gd name="connsiteX1" fmla="*/ 4615542 w 4615542"/>
                <a:gd name="connsiteY1" fmla="*/ 0 h 2489198"/>
                <a:gd name="connsiteX2" fmla="*/ 4615542 w 4615542"/>
                <a:gd name="connsiteY2" fmla="*/ 2489198 h 2489198"/>
                <a:gd name="connsiteX3" fmla="*/ 0 w 4615542"/>
                <a:gd name="connsiteY3" fmla="*/ 2489198 h 248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15542" h="2489198">
                  <a:moveTo>
                    <a:pt x="0" y="0"/>
                  </a:moveTo>
                  <a:lnTo>
                    <a:pt x="4615542" y="0"/>
                  </a:lnTo>
                  <a:lnTo>
                    <a:pt x="4615542" y="2489198"/>
                  </a:lnTo>
                  <a:lnTo>
                    <a:pt x="0" y="2489198"/>
                  </a:lnTo>
                  <a:close/>
                </a:path>
              </a:pathLst>
            </a:cu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5502" t="9119" r="5428" b="7663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6618514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4325257 h 6858000"/>
                <a:gd name="connsiteX3" fmla="*/ 6966857 w 12192000"/>
                <a:gd name="connsiteY3" fmla="*/ 4325257 h 6858000"/>
                <a:gd name="connsiteX4" fmla="*/ 6966857 w 12192000"/>
                <a:gd name="connsiteY4" fmla="*/ 6858000 h 6858000"/>
                <a:gd name="connsiteX5" fmla="*/ 0 w 12192000"/>
                <a:gd name="connsiteY5" fmla="*/ 6858000 h 6858000"/>
                <a:gd name="connsiteX6" fmla="*/ 0 w 12192000"/>
                <a:gd name="connsiteY6" fmla="*/ 2249714 h 6858000"/>
                <a:gd name="connsiteX7" fmla="*/ 6618514 w 12192000"/>
                <a:gd name="connsiteY7" fmla="*/ 2249714 h 6858000"/>
                <a:gd name="connsiteX8" fmla="*/ 6618514 w 12192000"/>
                <a:gd name="connsiteY8" fmla="*/ 0 h 6858000"/>
                <a:gd name="connsiteX9" fmla="*/ 870857 w 12192000"/>
                <a:gd name="connsiteY9" fmla="*/ 2960914 h 6858000"/>
                <a:gd name="connsiteX10" fmla="*/ 349055 w 12192000"/>
                <a:gd name="connsiteY10" fmla="*/ 3263011 h 6858000"/>
                <a:gd name="connsiteX11" fmla="*/ 348343 w 12192000"/>
                <a:gd name="connsiteY11" fmla="*/ 3236686 h 6858000"/>
                <a:gd name="connsiteX12" fmla="*/ 319314 w 12192000"/>
                <a:gd name="connsiteY12" fmla="*/ 3280229 h 6858000"/>
                <a:gd name="connsiteX13" fmla="*/ 349055 w 12192000"/>
                <a:gd name="connsiteY13" fmla="*/ 3263011 h 6858000"/>
                <a:gd name="connsiteX14" fmla="*/ 362857 w 12192000"/>
                <a:gd name="connsiteY14" fmla="*/ 3773714 h 6858000"/>
                <a:gd name="connsiteX15" fmla="*/ 653143 w 12192000"/>
                <a:gd name="connsiteY15" fmla="*/ 4992914 h 6858000"/>
                <a:gd name="connsiteX16" fmla="*/ 1436914 w 12192000"/>
                <a:gd name="connsiteY16" fmla="*/ 3439886 h 6858000"/>
                <a:gd name="connsiteX17" fmla="*/ 870857 w 12192000"/>
                <a:gd name="connsiteY17" fmla="*/ 296091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92000" h="6858000">
                  <a:moveTo>
                    <a:pt x="6618514" y="0"/>
                  </a:moveTo>
                  <a:lnTo>
                    <a:pt x="12192000" y="0"/>
                  </a:lnTo>
                  <a:lnTo>
                    <a:pt x="12192000" y="4325257"/>
                  </a:lnTo>
                  <a:lnTo>
                    <a:pt x="6966857" y="4325257"/>
                  </a:lnTo>
                  <a:lnTo>
                    <a:pt x="6966857" y="6858000"/>
                  </a:lnTo>
                  <a:lnTo>
                    <a:pt x="0" y="6858000"/>
                  </a:lnTo>
                  <a:lnTo>
                    <a:pt x="0" y="2249714"/>
                  </a:lnTo>
                  <a:lnTo>
                    <a:pt x="6618514" y="2249714"/>
                  </a:lnTo>
                  <a:lnTo>
                    <a:pt x="6618514" y="0"/>
                  </a:lnTo>
                  <a:close/>
                  <a:moveTo>
                    <a:pt x="870857" y="2960914"/>
                  </a:moveTo>
                  <a:lnTo>
                    <a:pt x="349055" y="3263011"/>
                  </a:lnTo>
                  <a:lnTo>
                    <a:pt x="348343" y="3236686"/>
                  </a:lnTo>
                  <a:lnTo>
                    <a:pt x="319314" y="3280229"/>
                  </a:lnTo>
                  <a:lnTo>
                    <a:pt x="349055" y="3263011"/>
                  </a:lnTo>
                  <a:lnTo>
                    <a:pt x="362857" y="3773714"/>
                  </a:lnTo>
                  <a:lnTo>
                    <a:pt x="653143" y="4992914"/>
                  </a:lnTo>
                  <a:lnTo>
                    <a:pt x="1436914" y="3439886"/>
                  </a:lnTo>
                  <a:lnTo>
                    <a:pt x="870857" y="2960914"/>
                  </a:lnTo>
                  <a:close/>
                </a:path>
              </a:pathLst>
            </a:custGeom>
          </p:spPr>
        </p:pic>
      </p:grpSp>
      <p:sp>
        <p:nvSpPr>
          <p:cNvPr id="30" name="文本框 29"/>
          <p:cNvSpPr txBox="1"/>
          <p:nvPr/>
        </p:nvSpPr>
        <p:spPr>
          <a:xfrm>
            <a:off x="4753598" y="1821440"/>
            <a:ext cx="27102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400" dirty="0">
                <a:solidFill>
                  <a:srgbClr val="7EC6F2"/>
                </a:solidFill>
                <a:latin typeface="Bebas Neue" panose="020B0606020202050201" pitchFamily="34" charset="0"/>
              </a:rPr>
              <a:t>Part  02</a:t>
            </a:r>
            <a:endParaRPr lang="zh-CN" altLang="en-US" sz="6400" dirty="0">
              <a:solidFill>
                <a:srgbClr val="7EC6F2"/>
              </a:solidFill>
              <a:latin typeface="Bebas Neue" panose="020B0606020202050201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13563" y="2908335"/>
            <a:ext cx="537099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20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defRPr>
            </a:lvl1pPr>
          </a:lstStyle>
          <a:p>
            <a:r>
              <a:rPr lang="zh-CN" altLang="en-US" sz="5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我对岗位的认知</a:t>
            </a:r>
            <a:endParaRPr lang="zh-CN" altLang="en-US" sz="5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27299" y="3852682"/>
            <a:ext cx="7188202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汉仪合龙行书W" panose="00020600040101010101" pitchFamily="18" charset="-122"/>
              </a:rPr>
              <a:t>Distant Time by Rabindranath. I know not from what distant time thou art ever coming nearer to meet me. I know not from what distant time.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汉仪合龙行书W" panose="00020600040101010101" pitchFamily="18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772000" y="4961326"/>
            <a:ext cx="648000" cy="0"/>
          </a:xfrm>
          <a:prstGeom prst="line">
            <a:avLst/>
          </a:prstGeom>
          <a:ln w="38100">
            <a:solidFill>
              <a:srgbClr val="7EC6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49300" b="2718"/>
            <a:stretch>
              <a:fillRect/>
            </a:stretch>
          </p:blipFill>
          <p:spPr>
            <a:xfrm>
              <a:off x="8094948" y="2436018"/>
              <a:ext cx="4097052" cy="4421982"/>
            </a:xfrm>
            <a:custGeom>
              <a:avLst/>
              <a:gdLst>
                <a:gd name="connsiteX0" fmla="*/ 2880204 w 4097052"/>
                <a:gd name="connsiteY0" fmla="*/ 2714452 h 4421982"/>
                <a:gd name="connsiteX1" fmla="*/ 2312612 w 4097052"/>
                <a:gd name="connsiteY1" fmla="*/ 3282045 h 4421982"/>
                <a:gd name="connsiteX2" fmla="*/ 2880204 w 4097052"/>
                <a:gd name="connsiteY2" fmla="*/ 3849637 h 4421982"/>
                <a:gd name="connsiteX3" fmla="*/ 3447796 w 4097052"/>
                <a:gd name="connsiteY3" fmla="*/ 3282045 h 4421982"/>
                <a:gd name="connsiteX4" fmla="*/ 2880204 w 4097052"/>
                <a:gd name="connsiteY4" fmla="*/ 2714452 h 4421982"/>
                <a:gd name="connsiteX5" fmla="*/ 3199660 w 4097052"/>
                <a:gd name="connsiteY5" fmla="*/ 1819814 h 4421982"/>
                <a:gd name="connsiteX6" fmla="*/ 3199660 w 4097052"/>
                <a:gd name="connsiteY6" fmla="*/ 2561696 h 4421982"/>
                <a:gd name="connsiteX7" fmla="*/ 4003524 w 4097052"/>
                <a:gd name="connsiteY7" fmla="*/ 2561696 h 4421982"/>
                <a:gd name="connsiteX8" fmla="*/ 4003524 w 4097052"/>
                <a:gd name="connsiteY8" fmla="*/ 1819814 h 4421982"/>
                <a:gd name="connsiteX9" fmla="*/ 0 w 4097052"/>
                <a:gd name="connsiteY9" fmla="*/ 0 h 4421982"/>
                <a:gd name="connsiteX10" fmla="*/ 4097052 w 4097052"/>
                <a:gd name="connsiteY10" fmla="*/ 0 h 4421982"/>
                <a:gd name="connsiteX11" fmla="*/ 4097052 w 4097052"/>
                <a:gd name="connsiteY11" fmla="*/ 4421982 h 4421982"/>
                <a:gd name="connsiteX12" fmla="*/ 0 w 4097052"/>
                <a:gd name="connsiteY12" fmla="*/ 4421982 h 442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7052" h="4421982">
                  <a:moveTo>
                    <a:pt x="2880204" y="2714452"/>
                  </a:moveTo>
                  <a:cubicBezTo>
                    <a:pt x="2566732" y="2714452"/>
                    <a:pt x="2312612" y="2968572"/>
                    <a:pt x="2312612" y="3282045"/>
                  </a:cubicBezTo>
                  <a:cubicBezTo>
                    <a:pt x="2312612" y="3595517"/>
                    <a:pt x="2566732" y="3849637"/>
                    <a:pt x="2880204" y="3849637"/>
                  </a:cubicBezTo>
                  <a:cubicBezTo>
                    <a:pt x="3193676" y="3849637"/>
                    <a:pt x="3447796" y="3595517"/>
                    <a:pt x="3447796" y="3282045"/>
                  </a:cubicBezTo>
                  <a:cubicBezTo>
                    <a:pt x="3447796" y="2968572"/>
                    <a:pt x="3193676" y="2714452"/>
                    <a:pt x="2880204" y="2714452"/>
                  </a:cubicBezTo>
                  <a:close/>
                  <a:moveTo>
                    <a:pt x="3199660" y="1819814"/>
                  </a:moveTo>
                  <a:lnTo>
                    <a:pt x="3199660" y="2561696"/>
                  </a:lnTo>
                  <a:lnTo>
                    <a:pt x="4003524" y="2561696"/>
                  </a:lnTo>
                  <a:lnTo>
                    <a:pt x="4003524" y="1819814"/>
                  </a:lnTo>
                  <a:close/>
                  <a:moveTo>
                    <a:pt x="0" y="0"/>
                  </a:moveTo>
                  <a:lnTo>
                    <a:pt x="4097052" y="0"/>
                  </a:lnTo>
                  <a:lnTo>
                    <a:pt x="4097052" y="4421982"/>
                  </a:lnTo>
                  <a:lnTo>
                    <a:pt x="0" y="4421982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66" t="1465" r="50700"/>
            <a:stretch>
              <a:fillRect/>
            </a:stretch>
          </p:blipFill>
          <p:spPr>
            <a:xfrm>
              <a:off x="0" y="0"/>
              <a:ext cx="3760808" cy="4242447"/>
            </a:xfrm>
            <a:custGeom>
              <a:avLst/>
              <a:gdLst>
                <a:gd name="connsiteX0" fmla="*/ 0 w 3760808"/>
                <a:gd name="connsiteY0" fmla="*/ 0 h 4242447"/>
                <a:gd name="connsiteX1" fmla="*/ 3760808 w 3760808"/>
                <a:gd name="connsiteY1" fmla="*/ 0 h 4242447"/>
                <a:gd name="connsiteX2" fmla="*/ 3760808 w 3760808"/>
                <a:gd name="connsiteY2" fmla="*/ 4242447 h 4242447"/>
                <a:gd name="connsiteX3" fmla="*/ 0 w 3760808"/>
                <a:gd name="connsiteY3" fmla="*/ 4242447 h 424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808" h="4242447">
                  <a:moveTo>
                    <a:pt x="0" y="0"/>
                  </a:moveTo>
                  <a:lnTo>
                    <a:pt x="3760808" y="0"/>
                  </a:lnTo>
                  <a:lnTo>
                    <a:pt x="3760808" y="4242447"/>
                  </a:lnTo>
                  <a:lnTo>
                    <a:pt x="0" y="4242447"/>
                  </a:lnTo>
                  <a:close/>
                </a:path>
              </a:pathLst>
            </a:custGeom>
          </p:spPr>
        </p:pic>
      </p:grpSp>
      <p:pic>
        <p:nvPicPr>
          <p:cNvPr id="89" name="图片 88" descr="图片包含 人, 男人, 室内, 前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7" t="822" r="4835" b="1274"/>
          <a:stretch>
            <a:fillRect/>
          </a:stretch>
        </p:blipFill>
        <p:spPr>
          <a:xfrm>
            <a:off x="6880376" y="3053409"/>
            <a:ext cx="4210052" cy="3023664"/>
          </a:xfrm>
          <a:custGeom>
            <a:avLst/>
            <a:gdLst>
              <a:gd name="connsiteX0" fmla="*/ 0 w 4210052"/>
              <a:gd name="connsiteY0" fmla="*/ 0 h 3023664"/>
              <a:gd name="connsiteX1" fmla="*/ 4210052 w 4210052"/>
              <a:gd name="connsiteY1" fmla="*/ 0 h 3023664"/>
              <a:gd name="connsiteX2" fmla="*/ 4210052 w 4210052"/>
              <a:gd name="connsiteY2" fmla="*/ 3023664 h 3023664"/>
              <a:gd name="connsiteX3" fmla="*/ 0 w 4210052"/>
              <a:gd name="connsiteY3" fmla="*/ 3023664 h 302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0052" h="3023664">
                <a:moveTo>
                  <a:pt x="0" y="0"/>
                </a:moveTo>
                <a:lnTo>
                  <a:pt x="4210052" y="0"/>
                </a:lnTo>
                <a:lnTo>
                  <a:pt x="4210052" y="3023664"/>
                </a:lnTo>
                <a:lnTo>
                  <a:pt x="0" y="3023664"/>
                </a:lnTo>
                <a:close/>
              </a:path>
            </a:pathLst>
          </a:custGeom>
        </p:spPr>
      </p:pic>
      <p:sp>
        <p:nvSpPr>
          <p:cNvPr id="51" name="椭圆 50"/>
          <p:cNvSpPr/>
          <p:nvPr/>
        </p:nvSpPr>
        <p:spPr>
          <a:xfrm>
            <a:off x="1139672" y="3170567"/>
            <a:ext cx="617610" cy="617610"/>
          </a:xfrm>
          <a:prstGeom prst="ellipse">
            <a:avLst/>
          </a:prstGeom>
          <a:solidFill>
            <a:srgbClr val="91C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139672" y="4234429"/>
            <a:ext cx="617610" cy="617610"/>
          </a:xfrm>
          <a:prstGeom prst="ellipse">
            <a:avLst/>
          </a:prstGeom>
          <a:solidFill>
            <a:srgbClr val="91C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138150" y="1515230"/>
            <a:ext cx="10012449" cy="1161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defRPr>
            </a:lvl1pPr>
          </a:lstStyle>
          <a:p>
            <a:r>
              <a:rPr lang="zh-CN" altLang="en-US" sz="1600" dirty="0"/>
              <a:t>在这三个月的时间里，我严格遵守公司的各项规章制度，认真履行岗位职责。我所在的技术部是一个充满激情和挑战的部门，我要认真学习岗位职能，做好自己的本职工作，努力完成好各项工作任务。在今后的工作中，我将努力提高业务水平，克服不足，朝着以下几个方向努力</a:t>
            </a:r>
            <a:r>
              <a:rPr lang="en-US" altLang="zh-CN" sz="1600" dirty="0"/>
              <a:t>:</a:t>
            </a:r>
            <a:endParaRPr lang="en-US" altLang="zh-CN" sz="1600" dirty="0"/>
          </a:p>
        </p:txBody>
      </p:sp>
      <p:sp>
        <p:nvSpPr>
          <p:cNvPr id="63" name="椭圆 62"/>
          <p:cNvSpPr/>
          <p:nvPr/>
        </p:nvSpPr>
        <p:spPr>
          <a:xfrm>
            <a:off x="1139672" y="5298291"/>
            <a:ext cx="617610" cy="617610"/>
          </a:xfrm>
          <a:prstGeom prst="ellipse">
            <a:avLst/>
          </a:prstGeom>
          <a:solidFill>
            <a:srgbClr val="91C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1299010" y="4404737"/>
            <a:ext cx="276994" cy="276994"/>
            <a:chOff x="5403758" y="4398021"/>
            <a:chExt cx="276994" cy="276994"/>
          </a:xfrm>
        </p:grpSpPr>
        <p:sp>
          <p:nvSpPr>
            <p:cNvPr id="65" name="Freeform 45"/>
            <p:cNvSpPr/>
            <p:nvPr/>
          </p:nvSpPr>
          <p:spPr>
            <a:xfrm>
              <a:off x="5403758" y="4398021"/>
              <a:ext cx="209345" cy="210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14" y="16256"/>
                  </a:moveTo>
                  <a:cubicBezTo>
                    <a:pt x="18482" y="16033"/>
                    <a:pt x="18928" y="16033"/>
                    <a:pt x="19373" y="16033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0264" y="16478"/>
                    <a:pt x="20264" y="16478"/>
                    <a:pt x="20264" y="16478"/>
                  </a:cubicBezTo>
                  <a:cubicBezTo>
                    <a:pt x="21600" y="13361"/>
                    <a:pt x="21600" y="13361"/>
                    <a:pt x="21600" y="13361"/>
                  </a:cubicBezTo>
                  <a:cubicBezTo>
                    <a:pt x="21600" y="13361"/>
                    <a:pt x="21600" y="13361"/>
                    <a:pt x="21600" y="13361"/>
                  </a:cubicBezTo>
                  <a:cubicBezTo>
                    <a:pt x="21600" y="13361"/>
                    <a:pt x="21600" y="13361"/>
                    <a:pt x="21600" y="13361"/>
                  </a:cubicBezTo>
                  <a:cubicBezTo>
                    <a:pt x="21600" y="13138"/>
                    <a:pt x="21600" y="13138"/>
                    <a:pt x="21600" y="13138"/>
                  </a:cubicBezTo>
                  <a:cubicBezTo>
                    <a:pt x="20709" y="12915"/>
                    <a:pt x="20709" y="12915"/>
                    <a:pt x="20709" y="12915"/>
                  </a:cubicBezTo>
                  <a:cubicBezTo>
                    <a:pt x="19596" y="12247"/>
                    <a:pt x="19151" y="10911"/>
                    <a:pt x="19819" y="9798"/>
                  </a:cubicBezTo>
                  <a:cubicBezTo>
                    <a:pt x="19819" y="9130"/>
                    <a:pt x="20264" y="8685"/>
                    <a:pt x="20709" y="8462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1600" y="8016"/>
                    <a:pt x="21600" y="8016"/>
                    <a:pt x="21600" y="8016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20264" y="4899"/>
                    <a:pt x="20264" y="4899"/>
                    <a:pt x="20264" y="4899"/>
                  </a:cubicBezTo>
                  <a:cubicBezTo>
                    <a:pt x="19373" y="5344"/>
                    <a:pt x="19373" y="5344"/>
                    <a:pt x="19373" y="5344"/>
                  </a:cubicBezTo>
                  <a:cubicBezTo>
                    <a:pt x="18037" y="5567"/>
                    <a:pt x="16924" y="4899"/>
                    <a:pt x="16256" y="3786"/>
                  </a:cubicBezTo>
                  <a:cubicBezTo>
                    <a:pt x="16033" y="3340"/>
                    <a:pt x="16033" y="2672"/>
                    <a:pt x="16256" y="2227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6478" y="1336"/>
                    <a:pt x="16478" y="1336"/>
                    <a:pt x="16478" y="1336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3361" y="0"/>
                    <a:pt x="13361" y="0"/>
                    <a:pt x="13361" y="0"/>
                  </a:cubicBezTo>
                  <a:cubicBezTo>
                    <a:pt x="12915" y="891"/>
                    <a:pt x="12915" y="891"/>
                    <a:pt x="12915" y="891"/>
                  </a:cubicBezTo>
                  <a:cubicBezTo>
                    <a:pt x="12247" y="2004"/>
                    <a:pt x="10911" y="2449"/>
                    <a:pt x="9798" y="2004"/>
                  </a:cubicBezTo>
                  <a:cubicBezTo>
                    <a:pt x="9353" y="1781"/>
                    <a:pt x="8907" y="1336"/>
                    <a:pt x="8685" y="891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8239" y="0"/>
                    <a:pt x="8239" y="0"/>
                    <a:pt x="8239" y="0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336"/>
                    <a:pt x="4899" y="1336"/>
                  </a:cubicBezTo>
                  <a:cubicBezTo>
                    <a:pt x="4899" y="1336"/>
                    <a:pt x="4899" y="1559"/>
                    <a:pt x="4899" y="1559"/>
                  </a:cubicBezTo>
                  <a:cubicBezTo>
                    <a:pt x="5344" y="2227"/>
                    <a:pt x="5344" y="2227"/>
                    <a:pt x="5344" y="2227"/>
                  </a:cubicBezTo>
                  <a:cubicBezTo>
                    <a:pt x="5567" y="3563"/>
                    <a:pt x="5122" y="4676"/>
                    <a:pt x="3786" y="5344"/>
                  </a:cubicBezTo>
                  <a:cubicBezTo>
                    <a:pt x="3340" y="5567"/>
                    <a:pt x="2895" y="5567"/>
                    <a:pt x="2227" y="5344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1336" y="5122"/>
                    <a:pt x="1336" y="5122"/>
                    <a:pt x="1336" y="5122"/>
                  </a:cubicBezTo>
                  <a:cubicBezTo>
                    <a:pt x="0" y="8239"/>
                    <a:pt x="0" y="8239"/>
                    <a:pt x="0" y="8239"/>
                  </a:cubicBezTo>
                  <a:cubicBezTo>
                    <a:pt x="0" y="8239"/>
                    <a:pt x="0" y="8239"/>
                    <a:pt x="0" y="8239"/>
                  </a:cubicBezTo>
                  <a:cubicBezTo>
                    <a:pt x="0" y="8239"/>
                    <a:pt x="0" y="8239"/>
                    <a:pt x="0" y="8239"/>
                  </a:cubicBezTo>
                  <a:cubicBezTo>
                    <a:pt x="0" y="8239"/>
                    <a:pt x="0" y="8239"/>
                    <a:pt x="223" y="8239"/>
                  </a:cubicBezTo>
                  <a:cubicBezTo>
                    <a:pt x="891" y="8685"/>
                    <a:pt x="891" y="8685"/>
                    <a:pt x="891" y="8685"/>
                  </a:cubicBezTo>
                  <a:cubicBezTo>
                    <a:pt x="2004" y="9353"/>
                    <a:pt x="2449" y="10689"/>
                    <a:pt x="2004" y="11802"/>
                  </a:cubicBezTo>
                  <a:cubicBezTo>
                    <a:pt x="1781" y="12470"/>
                    <a:pt x="1336" y="12693"/>
                    <a:pt x="1113" y="13138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223" y="13361"/>
                    <a:pt x="223" y="13361"/>
                    <a:pt x="223" y="1336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1559" y="16701"/>
                    <a:pt x="1559" y="16701"/>
                    <a:pt x="1559" y="16701"/>
                  </a:cubicBezTo>
                  <a:cubicBezTo>
                    <a:pt x="2449" y="16256"/>
                    <a:pt x="2449" y="16256"/>
                    <a:pt x="2449" y="16256"/>
                  </a:cubicBezTo>
                  <a:cubicBezTo>
                    <a:pt x="3563" y="16033"/>
                    <a:pt x="4899" y="16701"/>
                    <a:pt x="5344" y="17814"/>
                  </a:cubicBezTo>
                  <a:cubicBezTo>
                    <a:pt x="5567" y="18260"/>
                    <a:pt x="5567" y="18928"/>
                    <a:pt x="5567" y="19373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5122" y="20264"/>
                    <a:pt x="5122" y="20264"/>
                    <a:pt x="5122" y="20264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462" y="21600"/>
                    <a:pt x="8462" y="21600"/>
                    <a:pt x="8462" y="21600"/>
                  </a:cubicBezTo>
                  <a:cubicBezTo>
                    <a:pt x="8685" y="20709"/>
                    <a:pt x="8685" y="20709"/>
                    <a:pt x="8685" y="20709"/>
                  </a:cubicBezTo>
                  <a:cubicBezTo>
                    <a:pt x="9353" y="19596"/>
                    <a:pt x="10689" y="19151"/>
                    <a:pt x="12025" y="19596"/>
                  </a:cubicBezTo>
                  <a:cubicBezTo>
                    <a:pt x="12470" y="19819"/>
                    <a:pt x="12915" y="20264"/>
                    <a:pt x="13138" y="20709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3584" y="21600"/>
                    <a:pt x="13584" y="21600"/>
                    <a:pt x="13584" y="21600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264"/>
                    <a:pt x="16701" y="20264"/>
                    <a:pt x="16701" y="20264"/>
                  </a:cubicBezTo>
                  <a:cubicBezTo>
                    <a:pt x="16701" y="20041"/>
                    <a:pt x="16701" y="20041"/>
                    <a:pt x="16701" y="20041"/>
                  </a:cubicBezTo>
                  <a:cubicBezTo>
                    <a:pt x="16256" y="19373"/>
                    <a:pt x="16256" y="19373"/>
                    <a:pt x="16256" y="19373"/>
                  </a:cubicBezTo>
                  <a:cubicBezTo>
                    <a:pt x="16033" y="18037"/>
                    <a:pt x="16701" y="16701"/>
                    <a:pt x="17814" y="16256"/>
                  </a:cubicBezTo>
                  <a:close/>
                  <a:moveTo>
                    <a:pt x="12470" y="14697"/>
                  </a:moveTo>
                  <a:cubicBezTo>
                    <a:pt x="10466" y="15588"/>
                    <a:pt x="7794" y="14474"/>
                    <a:pt x="6903" y="12470"/>
                  </a:cubicBezTo>
                  <a:cubicBezTo>
                    <a:pt x="6012" y="10243"/>
                    <a:pt x="7126" y="7794"/>
                    <a:pt x="9130" y="6903"/>
                  </a:cubicBezTo>
                  <a:cubicBezTo>
                    <a:pt x="11357" y="6012"/>
                    <a:pt x="13806" y="6903"/>
                    <a:pt x="14697" y="9130"/>
                  </a:cubicBezTo>
                  <a:cubicBezTo>
                    <a:pt x="15588" y="11357"/>
                    <a:pt x="14697" y="13806"/>
                    <a:pt x="12470" y="1469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6" name="Freeform 46"/>
            <p:cNvSpPr/>
            <p:nvPr/>
          </p:nvSpPr>
          <p:spPr>
            <a:xfrm>
              <a:off x="5574707" y="4568971"/>
              <a:ext cx="106045" cy="106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784"/>
                  </a:moveTo>
                  <a:cubicBezTo>
                    <a:pt x="21600" y="8816"/>
                    <a:pt x="21600" y="8816"/>
                    <a:pt x="21600" y="8816"/>
                  </a:cubicBezTo>
                  <a:cubicBezTo>
                    <a:pt x="18955" y="8816"/>
                    <a:pt x="18955" y="8816"/>
                    <a:pt x="18955" y="8816"/>
                  </a:cubicBezTo>
                  <a:cubicBezTo>
                    <a:pt x="18955" y="7935"/>
                    <a:pt x="18514" y="7053"/>
                    <a:pt x="18073" y="6612"/>
                  </a:cubicBezTo>
                  <a:cubicBezTo>
                    <a:pt x="19837" y="4849"/>
                    <a:pt x="19837" y="4849"/>
                    <a:pt x="19837" y="4849"/>
                  </a:cubicBezTo>
                  <a:cubicBezTo>
                    <a:pt x="16751" y="1763"/>
                    <a:pt x="16751" y="1763"/>
                    <a:pt x="16751" y="1763"/>
                  </a:cubicBezTo>
                  <a:cubicBezTo>
                    <a:pt x="14988" y="3527"/>
                    <a:pt x="14988" y="3527"/>
                    <a:pt x="14988" y="3527"/>
                  </a:cubicBezTo>
                  <a:cubicBezTo>
                    <a:pt x="14547" y="3086"/>
                    <a:pt x="13665" y="2645"/>
                    <a:pt x="12784" y="2204"/>
                  </a:cubicBezTo>
                  <a:cubicBezTo>
                    <a:pt x="12784" y="0"/>
                    <a:pt x="12784" y="0"/>
                    <a:pt x="12784" y="0"/>
                  </a:cubicBezTo>
                  <a:cubicBezTo>
                    <a:pt x="8376" y="0"/>
                    <a:pt x="8376" y="0"/>
                    <a:pt x="8376" y="0"/>
                  </a:cubicBezTo>
                  <a:cubicBezTo>
                    <a:pt x="8376" y="2204"/>
                    <a:pt x="8376" y="2204"/>
                    <a:pt x="8376" y="2204"/>
                  </a:cubicBezTo>
                  <a:cubicBezTo>
                    <a:pt x="7494" y="2645"/>
                    <a:pt x="7053" y="3086"/>
                    <a:pt x="6171" y="3527"/>
                  </a:cubicBezTo>
                  <a:cubicBezTo>
                    <a:pt x="4408" y="1763"/>
                    <a:pt x="4408" y="1763"/>
                    <a:pt x="4408" y="1763"/>
                  </a:cubicBezTo>
                  <a:cubicBezTo>
                    <a:pt x="1322" y="4849"/>
                    <a:pt x="1322" y="4849"/>
                    <a:pt x="1322" y="4849"/>
                  </a:cubicBezTo>
                  <a:cubicBezTo>
                    <a:pt x="3086" y="6612"/>
                    <a:pt x="3086" y="6612"/>
                    <a:pt x="3086" y="6612"/>
                  </a:cubicBezTo>
                  <a:cubicBezTo>
                    <a:pt x="2645" y="7053"/>
                    <a:pt x="2645" y="7935"/>
                    <a:pt x="2204" y="8816"/>
                  </a:cubicBezTo>
                  <a:cubicBezTo>
                    <a:pt x="0" y="8816"/>
                    <a:pt x="0" y="8816"/>
                    <a:pt x="0" y="8816"/>
                  </a:cubicBezTo>
                  <a:cubicBezTo>
                    <a:pt x="0" y="12784"/>
                    <a:pt x="0" y="12784"/>
                    <a:pt x="0" y="12784"/>
                  </a:cubicBezTo>
                  <a:cubicBezTo>
                    <a:pt x="2204" y="12784"/>
                    <a:pt x="2204" y="12784"/>
                    <a:pt x="2204" y="12784"/>
                  </a:cubicBezTo>
                  <a:cubicBezTo>
                    <a:pt x="2645" y="13665"/>
                    <a:pt x="2645" y="14547"/>
                    <a:pt x="3086" y="15429"/>
                  </a:cubicBezTo>
                  <a:cubicBezTo>
                    <a:pt x="1322" y="16751"/>
                    <a:pt x="1322" y="16751"/>
                    <a:pt x="1322" y="16751"/>
                  </a:cubicBezTo>
                  <a:cubicBezTo>
                    <a:pt x="4408" y="19837"/>
                    <a:pt x="4408" y="19837"/>
                    <a:pt x="4408" y="19837"/>
                  </a:cubicBezTo>
                  <a:cubicBezTo>
                    <a:pt x="6171" y="18073"/>
                    <a:pt x="6171" y="18073"/>
                    <a:pt x="6171" y="18073"/>
                  </a:cubicBezTo>
                  <a:cubicBezTo>
                    <a:pt x="7053" y="18514"/>
                    <a:pt x="7494" y="18955"/>
                    <a:pt x="8376" y="18955"/>
                  </a:cubicBezTo>
                  <a:cubicBezTo>
                    <a:pt x="8376" y="21600"/>
                    <a:pt x="8376" y="21600"/>
                    <a:pt x="8376" y="21600"/>
                  </a:cubicBezTo>
                  <a:cubicBezTo>
                    <a:pt x="12784" y="21600"/>
                    <a:pt x="12784" y="21600"/>
                    <a:pt x="12784" y="21600"/>
                  </a:cubicBezTo>
                  <a:cubicBezTo>
                    <a:pt x="12784" y="18955"/>
                    <a:pt x="12784" y="18955"/>
                    <a:pt x="12784" y="18955"/>
                  </a:cubicBezTo>
                  <a:cubicBezTo>
                    <a:pt x="13665" y="18955"/>
                    <a:pt x="14547" y="18514"/>
                    <a:pt x="14988" y="18073"/>
                  </a:cubicBezTo>
                  <a:cubicBezTo>
                    <a:pt x="16751" y="19837"/>
                    <a:pt x="16751" y="19837"/>
                    <a:pt x="16751" y="19837"/>
                  </a:cubicBezTo>
                  <a:cubicBezTo>
                    <a:pt x="19837" y="16751"/>
                    <a:pt x="19837" y="16751"/>
                    <a:pt x="19837" y="16751"/>
                  </a:cubicBezTo>
                  <a:cubicBezTo>
                    <a:pt x="18073" y="14988"/>
                    <a:pt x="18073" y="14988"/>
                    <a:pt x="18073" y="14988"/>
                  </a:cubicBezTo>
                  <a:cubicBezTo>
                    <a:pt x="18514" y="14547"/>
                    <a:pt x="18955" y="13665"/>
                    <a:pt x="18955" y="12784"/>
                  </a:cubicBezTo>
                  <a:lnTo>
                    <a:pt x="21600" y="12784"/>
                  </a:lnTo>
                  <a:close/>
                  <a:moveTo>
                    <a:pt x="10580" y="14106"/>
                  </a:moveTo>
                  <a:cubicBezTo>
                    <a:pt x="8816" y="14106"/>
                    <a:pt x="7494" y="12343"/>
                    <a:pt x="7494" y="10580"/>
                  </a:cubicBezTo>
                  <a:cubicBezTo>
                    <a:pt x="7494" y="8816"/>
                    <a:pt x="8816" y="7494"/>
                    <a:pt x="10580" y="7494"/>
                  </a:cubicBezTo>
                  <a:cubicBezTo>
                    <a:pt x="12343" y="7494"/>
                    <a:pt x="13665" y="8816"/>
                    <a:pt x="13665" y="10580"/>
                  </a:cubicBezTo>
                  <a:cubicBezTo>
                    <a:pt x="13665" y="12343"/>
                    <a:pt x="12343" y="14106"/>
                    <a:pt x="10580" y="1410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320950" y="3340875"/>
            <a:ext cx="255054" cy="276994"/>
            <a:chOff x="10949112" y="2182987"/>
            <a:chExt cx="255054" cy="276994"/>
          </a:xfrm>
        </p:grpSpPr>
        <p:sp>
          <p:nvSpPr>
            <p:cNvPr id="68" name="Freeform 107"/>
            <p:cNvSpPr/>
            <p:nvPr/>
          </p:nvSpPr>
          <p:spPr>
            <a:xfrm>
              <a:off x="10949112" y="2182987"/>
              <a:ext cx="255054" cy="127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9" y="0"/>
                  </a:moveTo>
                  <a:lnTo>
                    <a:pt x="0" y="10646"/>
                  </a:lnTo>
                  <a:lnTo>
                    <a:pt x="10839" y="21600"/>
                  </a:lnTo>
                  <a:lnTo>
                    <a:pt x="21600" y="10646"/>
                  </a:lnTo>
                  <a:lnTo>
                    <a:pt x="108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69" name="Freeform 108"/>
            <p:cNvSpPr/>
            <p:nvPr/>
          </p:nvSpPr>
          <p:spPr>
            <a:xfrm>
              <a:off x="10949112" y="2282631"/>
              <a:ext cx="112444" cy="177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697"/>
                  </a:moveTo>
                  <a:lnTo>
                    <a:pt x="21600" y="21600"/>
                  </a:lnTo>
                  <a:lnTo>
                    <a:pt x="21600" y="6569"/>
                  </a:lnTo>
                  <a:lnTo>
                    <a:pt x="0" y="0"/>
                  </a:lnTo>
                  <a:lnTo>
                    <a:pt x="0" y="1469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  <p:sp>
          <p:nvSpPr>
            <p:cNvPr id="70" name="Freeform 109"/>
            <p:cNvSpPr/>
            <p:nvPr/>
          </p:nvSpPr>
          <p:spPr>
            <a:xfrm>
              <a:off x="11091723" y="2282631"/>
              <a:ext cx="112443" cy="177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4697"/>
                  </a:lnTo>
                  <a:lnTo>
                    <a:pt x="21600" y="0"/>
                  </a:lnTo>
                  <a:lnTo>
                    <a:pt x="0" y="6569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/>
            <a:p>
              <a:endParaRPr sz="900"/>
            </a:p>
          </p:txBody>
        </p:sp>
      </p:grpSp>
      <p:sp>
        <p:nvSpPr>
          <p:cNvPr id="71" name="Freeform 31"/>
          <p:cNvSpPr/>
          <p:nvPr/>
        </p:nvSpPr>
        <p:spPr>
          <a:xfrm>
            <a:off x="1311424" y="5474785"/>
            <a:ext cx="276994" cy="276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970" y="6558"/>
                </a:moveTo>
                <a:lnTo>
                  <a:pt x="14970" y="0"/>
                </a:lnTo>
                <a:lnTo>
                  <a:pt x="0" y="0"/>
                </a:lnTo>
                <a:lnTo>
                  <a:pt x="0" y="15042"/>
                </a:lnTo>
                <a:lnTo>
                  <a:pt x="6558" y="15042"/>
                </a:lnTo>
                <a:lnTo>
                  <a:pt x="6558" y="21600"/>
                </a:lnTo>
                <a:lnTo>
                  <a:pt x="21600" y="21600"/>
                </a:lnTo>
                <a:lnTo>
                  <a:pt x="21600" y="6558"/>
                </a:lnTo>
                <a:lnTo>
                  <a:pt x="14970" y="6558"/>
                </a:lnTo>
                <a:close/>
                <a:moveTo>
                  <a:pt x="2709" y="12190"/>
                </a:moveTo>
                <a:lnTo>
                  <a:pt x="2709" y="2709"/>
                </a:lnTo>
                <a:lnTo>
                  <a:pt x="12119" y="2709"/>
                </a:lnTo>
                <a:lnTo>
                  <a:pt x="12119" y="6558"/>
                </a:lnTo>
                <a:lnTo>
                  <a:pt x="6558" y="6558"/>
                </a:lnTo>
                <a:lnTo>
                  <a:pt x="6558" y="12190"/>
                </a:lnTo>
                <a:lnTo>
                  <a:pt x="2709" y="12190"/>
                </a:lnTo>
                <a:close/>
                <a:moveTo>
                  <a:pt x="18891" y="18891"/>
                </a:moveTo>
                <a:lnTo>
                  <a:pt x="9410" y="18891"/>
                </a:lnTo>
                <a:lnTo>
                  <a:pt x="9410" y="9481"/>
                </a:lnTo>
                <a:lnTo>
                  <a:pt x="18891" y="9481"/>
                </a:lnTo>
                <a:lnTo>
                  <a:pt x="18891" y="18891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lstStyle/>
          <a:p>
            <a:endParaRPr sz="900"/>
          </a:p>
        </p:txBody>
      </p:sp>
      <p:grpSp>
        <p:nvGrpSpPr>
          <p:cNvPr id="73" name="组合 72"/>
          <p:cNvGrpSpPr/>
          <p:nvPr/>
        </p:nvGrpSpPr>
        <p:grpSpPr>
          <a:xfrm>
            <a:off x="6880376" y="5492254"/>
            <a:ext cx="4222752" cy="587305"/>
            <a:chOff x="6651776" y="5454154"/>
            <a:chExt cx="4222752" cy="587305"/>
          </a:xfrm>
          <a:solidFill>
            <a:srgbClr val="91CEF4"/>
          </a:solidFill>
        </p:grpSpPr>
        <p:sp>
          <p:nvSpPr>
            <p:cNvPr id="74" name="矩形 73"/>
            <p:cNvSpPr/>
            <p:nvPr/>
          </p:nvSpPr>
          <p:spPr>
            <a:xfrm>
              <a:off x="6664476" y="5454154"/>
              <a:ext cx="4210052" cy="587305"/>
            </a:xfrm>
            <a:prstGeom prst="rect">
              <a:avLst/>
            </a:prstGeom>
            <a:solidFill>
              <a:srgbClr val="91CEF4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 bwMode="auto">
            <a:xfrm>
              <a:off x="6651776" y="5575447"/>
              <a:ext cx="42227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kern="100" dirty="0">
                  <a:solidFill>
                    <a:schemeClr val="bg1"/>
                  </a:solidFill>
                  <a:latin typeface="汉仪润圆-65简" panose="00020600040101010101" pitchFamily="18" charset="-122"/>
                  <a:ea typeface="汉仪润圆-65简" panose="00020600040101010101" pitchFamily="18" charset="-122"/>
                  <a:cs typeface="Times New Roman" panose="02020603050405020304" pitchFamily="18" charset="0"/>
                </a:rPr>
                <a:t>我对岗位的认知  </a:t>
              </a:r>
              <a:r>
                <a:rPr lang="en-US" altLang="zh-CN" kern="100" dirty="0">
                  <a:solidFill>
                    <a:schemeClr val="bg1"/>
                  </a:solidFill>
                  <a:latin typeface="汉仪润圆-65简" panose="00020600040101010101" pitchFamily="18" charset="-122"/>
                  <a:ea typeface="汉仪润圆-65简" panose="00020600040101010101" pitchFamily="18" charset="-122"/>
                  <a:cs typeface="Times New Roman" panose="02020603050405020304" pitchFamily="18" charset="0"/>
                </a:rPr>
                <a:t>Enter the</a:t>
              </a:r>
              <a:r>
                <a:rPr lang="zh-CN" altLang="en-US" kern="100" dirty="0">
                  <a:solidFill>
                    <a:schemeClr val="bg1"/>
                  </a:solidFill>
                  <a:latin typeface="汉仪润圆-65简" panose="00020600040101010101" pitchFamily="18" charset="-122"/>
                  <a:ea typeface="汉仪润圆-65简" panose="00020600040101010101" pitchFamily="18" charset="-122"/>
                  <a:cs typeface="Times New Roman" panose="02020603050405020304" pitchFamily="18" charset="0"/>
                </a:rPr>
                <a:t> </a:t>
              </a:r>
              <a:r>
                <a:rPr lang="en-US" altLang="zh-CN" kern="100" dirty="0">
                  <a:solidFill>
                    <a:schemeClr val="bg1"/>
                  </a:solidFill>
                  <a:latin typeface="汉仪润圆-65简" panose="00020600040101010101" pitchFamily="18" charset="-122"/>
                  <a:ea typeface="汉仪润圆-65简" panose="00020600040101010101" pitchFamily="18" charset="-122"/>
                  <a:cs typeface="Times New Roman" panose="02020603050405020304" pitchFamily="18" charset="0"/>
                </a:rPr>
                <a:t>title</a:t>
              </a:r>
              <a:r>
                <a:rPr lang="zh-CN" altLang="en-US" kern="100" dirty="0">
                  <a:solidFill>
                    <a:schemeClr val="bg1"/>
                  </a:solidFill>
                  <a:latin typeface="汉仪润圆-65简" panose="00020600040101010101" pitchFamily="18" charset="-122"/>
                  <a:ea typeface="汉仪润圆-65简" panose="00020600040101010101" pitchFamily="18" charset="-122"/>
                  <a:cs typeface="Times New Roman" panose="02020603050405020304" pitchFamily="18" charset="0"/>
                </a:rPr>
                <a:t> </a:t>
              </a:r>
              <a:r>
                <a:rPr lang="en-US" altLang="zh-CN" kern="100" dirty="0">
                  <a:solidFill>
                    <a:schemeClr val="bg1"/>
                  </a:solidFill>
                  <a:latin typeface="汉仪润圆-65简" panose="00020600040101010101" pitchFamily="18" charset="-122"/>
                  <a:ea typeface="汉仪润圆-65简" panose="00020600040101010101" pitchFamily="18" charset="-122"/>
                  <a:cs typeface="Times New Roman" panose="02020603050405020304" pitchFamily="18" charset="0"/>
                </a:rPr>
                <a:t>here</a:t>
              </a:r>
              <a:endParaRPr lang="zh-CN" altLang="en-US" sz="2000" kern="100" dirty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66616" y="383933"/>
            <a:ext cx="2458768" cy="662893"/>
            <a:chOff x="4879315" y="399355"/>
            <a:chExt cx="2458768" cy="662893"/>
          </a:xfrm>
        </p:grpSpPr>
        <p:sp>
          <p:nvSpPr>
            <p:cNvPr id="81" name="矩形 80"/>
            <p:cNvSpPr/>
            <p:nvPr/>
          </p:nvSpPr>
          <p:spPr bwMode="auto">
            <a:xfrm>
              <a:off x="5012398" y="399355"/>
              <a:ext cx="2205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rPr>
                <a:t>我对岗位的认知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82" name="矩形 81"/>
            <p:cNvSpPr/>
            <p:nvPr/>
          </p:nvSpPr>
          <p:spPr bwMode="auto">
            <a:xfrm>
              <a:off x="4879315" y="785249"/>
              <a:ext cx="24587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胡晓波男神体" panose="02010600030101010101" pitchFamily="2" charset="-122"/>
                </a:rPr>
                <a:t>Enter your title to add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胡晓波男神体" panose="02010600030101010101" pitchFamily="2" charset="-122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1938560" y="3099518"/>
            <a:ext cx="4365318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在以后的工作中不断学习业务知识，透过多看、多学、多练来不断的提高自己的各项业务技能。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文泉驿等宽微米黑" panose="020B06060308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938560" y="5247994"/>
            <a:ext cx="4365318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认真学习有关专业知识，参考一些文件及以往的资料，试着写心得体会，并向前辈请教写作相关的知识。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文泉驿等宽微米黑" panose="020B06060308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938560" y="4157302"/>
            <a:ext cx="4365318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rPr>
              <a:t>提高自己解决实际问题的潜力，并在工作过程中慢慢克服急躁情绪，热情、细致地的对待每一项工作。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文泉驿等宽微米黑" panose="020B06060308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49300" b="2718"/>
            <a:stretch>
              <a:fillRect/>
            </a:stretch>
          </p:blipFill>
          <p:spPr>
            <a:xfrm>
              <a:off x="8094948" y="2436018"/>
              <a:ext cx="4097052" cy="4421982"/>
            </a:xfrm>
            <a:custGeom>
              <a:avLst/>
              <a:gdLst>
                <a:gd name="connsiteX0" fmla="*/ 2880204 w 4097052"/>
                <a:gd name="connsiteY0" fmla="*/ 2714452 h 4421982"/>
                <a:gd name="connsiteX1" fmla="*/ 2312612 w 4097052"/>
                <a:gd name="connsiteY1" fmla="*/ 3282045 h 4421982"/>
                <a:gd name="connsiteX2" fmla="*/ 2880204 w 4097052"/>
                <a:gd name="connsiteY2" fmla="*/ 3849637 h 4421982"/>
                <a:gd name="connsiteX3" fmla="*/ 3447796 w 4097052"/>
                <a:gd name="connsiteY3" fmla="*/ 3282045 h 4421982"/>
                <a:gd name="connsiteX4" fmla="*/ 2880204 w 4097052"/>
                <a:gd name="connsiteY4" fmla="*/ 2714452 h 4421982"/>
                <a:gd name="connsiteX5" fmla="*/ 3199660 w 4097052"/>
                <a:gd name="connsiteY5" fmla="*/ 1819814 h 4421982"/>
                <a:gd name="connsiteX6" fmla="*/ 3199660 w 4097052"/>
                <a:gd name="connsiteY6" fmla="*/ 2561696 h 4421982"/>
                <a:gd name="connsiteX7" fmla="*/ 4003524 w 4097052"/>
                <a:gd name="connsiteY7" fmla="*/ 2561696 h 4421982"/>
                <a:gd name="connsiteX8" fmla="*/ 4003524 w 4097052"/>
                <a:gd name="connsiteY8" fmla="*/ 1819814 h 4421982"/>
                <a:gd name="connsiteX9" fmla="*/ 0 w 4097052"/>
                <a:gd name="connsiteY9" fmla="*/ 0 h 4421982"/>
                <a:gd name="connsiteX10" fmla="*/ 4097052 w 4097052"/>
                <a:gd name="connsiteY10" fmla="*/ 0 h 4421982"/>
                <a:gd name="connsiteX11" fmla="*/ 4097052 w 4097052"/>
                <a:gd name="connsiteY11" fmla="*/ 4421982 h 4421982"/>
                <a:gd name="connsiteX12" fmla="*/ 0 w 4097052"/>
                <a:gd name="connsiteY12" fmla="*/ 4421982 h 442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7052" h="4421982">
                  <a:moveTo>
                    <a:pt x="2880204" y="2714452"/>
                  </a:moveTo>
                  <a:cubicBezTo>
                    <a:pt x="2566732" y="2714452"/>
                    <a:pt x="2312612" y="2968572"/>
                    <a:pt x="2312612" y="3282045"/>
                  </a:cubicBezTo>
                  <a:cubicBezTo>
                    <a:pt x="2312612" y="3595517"/>
                    <a:pt x="2566732" y="3849637"/>
                    <a:pt x="2880204" y="3849637"/>
                  </a:cubicBezTo>
                  <a:cubicBezTo>
                    <a:pt x="3193676" y="3849637"/>
                    <a:pt x="3447796" y="3595517"/>
                    <a:pt x="3447796" y="3282045"/>
                  </a:cubicBezTo>
                  <a:cubicBezTo>
                    <a:pt x="3447796" y="2968572"/>
                    <a:pt x="3193676" y="2714452"/>
                    <a:pt x="2880204" y="2714452"/>
                  </a:cubicBezTo>
                  <a:close/>
                  <a:moveTo>
                    <a:pt x="3199660" y="1819814"/>
                  </a:moveTo>
                  <a:lnTo>
                    <a:pt x="3199660" y="2561696"/>
                  </a:lnTo>
                  <a:lnTo>
                    <a:pt x="4003524" y="2561696"/>
                  </a:lnTo>
                  <a:lnTo>
                    <a:pt x="4003524" y="1819814"/>
                  </a:lnTo>
                  <a:close/>
                  <a:moveTo>
                    <a:pt x="0" y="0"/>
                  </a:moveTo>
                  <a:lnTo>
                    <a:pt x="4097052" y="0"/>
                  </a:lnTo>
                  <a:lnTo>
                    <a:pt x="4097052" y="4421982"/>
                  </a:lnTo>
                  <a:lnTo>
                    <a:pt x="0" y="4421982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alphaModFix amt="85000"/>
            </a:blip>
            <a:srcRect l="166" t="1465" r="50700"/>
            <a:stretch>
              <a:fillRect/>
            </a:stretch>
          </p:blipFill>
          <p:spPr>
            <a:xfrm>
              <a:off x="0" y="0"/>
              <a:ext cx="3760808" cy="4242447"/>
            </a:xfrm>
            <a:custGeom>
              <a:avLst/>
              <a:gdLst>
                <a:gd name="connsiteX0" fmla="*/ 0 w 3760808"/>
                <a:gd name="connsiteY0" fmla="*/ 0 h 4242447"/>
                <a:gd name="connsiteX1" fmla="*/ 3760808 w 3760808"/>
                <a:gd name="connsiteY1" fmla="*/ 0 h 4242447"/>
                <a:gd name="connsiteX2" fmla="*/ 3760808 w 3760808"/>
                <a:gd name="connsiteY2" fmla="*/ 4242447 h 4242447"/>
                <a:gd name="connsiteX3" fmla="*/ 0 w 3760808"/>
                <a:gd name="connsiteY3" fmla="*/ 4242447 h 424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808" h="4242447">
                  <a:moveTo>
                    <a:pt x="0" y="0"/>
                  </a:moveTo>
                  <a:lnTo>
                    <a:pt x="3760808" y="0"/>
                  </a:lnTo>
                  <a:lnTo>
                    <a:pt x="3760808" y="4242447"/>
                  </a:lnTo>
                  <a:lnTo>
                    <a:pt x="0" y="4242447"/>
                  </a:lnTo>
                  <a:close/>
                </a:path>
              </a:pathLst>
            </a:custGeom>
          </p:spPr>
        </p:pic>
      </p:grpSp>
      <p:grpSp>
        <p:nvGrpSpPr>
          <p:cNvPr id="3" name="组合 2"/>
          <p:cNvGrpSpPr/>
          <p:nvPr/>
        </p:nvGrpSpPr>
        <p:grpSpPr>
          <a:xfrm>
            <a:off x="787625" y="1742474"/>
            <a:ext cx="4537219" cy="4508689"/>
            <a:chOff x="825725" y="1590074"/>
            <a:chExt cx="4537219" cy="4508689"/>
          </a:xfrm>
        </p:grpSpPr>
        <p:sp>
          <p:nvSpPr>
            <p:cNvPr id="8" name="圆角矩形 7"/>
            <p:cNvSpPr/>
            <p:nvPr/>
          </p:nvSpPr>
          <p:spPr>
            <a:xfrm>
              <a:off x="4658313" y="1590074"/>
              <a:ext cx="60234" cy="729943"/>
            </a:xfrm>
            <a:prstGeom prst="roundRect">
              <a:avLst>
                <a:gd name="adj" fmla="val 50000"/>
              </a:avLst>
            </a:prstGeom>
            <a:solidFill>
              <a:srgbClr val="91C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" name="圆角矩形 20"/>
            <p:cNvSpPr/>
            <p:nvPr/>
          </p:nvSpPr>
          <p:spPr>
            <a:xfrm>
              <a:off x="5302710" y="2785783"/>
              <a:ext cx="60234" cy="729943"/>
            </a:xfrm>
            <a:prstGeom prst="roundRect">
              <a:avLst>
                <a:gd name="adj" fmla="val 50000"/>
              </a:avLst>
            </a:prstGeom>
            <a:solidFill>
              <a:srgbClr val="5B84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0" name="圆角矩形 21"/>
            <p:cNvSpPr/>
            <p:nvPr/>
          </p:nvSpPr>
          <p:spPr>
            <a:xfrm>
              <a:off x="5302710" y="4149190"/>
              <a:ext cx="60234" cy="729943"/>
            </a:xfrm>
            <a:prstGeom prst="roundRect">
              <a:avLst>
                <a:gd name="adj" fmla="val 50000"/>
              </a:avLst>
            </a:prstGeom>
            <a:solidFill>
              <a:srgbClr val="91C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1" name="圆角矩形 22"/>
            <p:cNvSpPr/>
            <p:nvPr/>
          </p:nvSpPr>
          <p:spPr>
            <a:xfrm>
              <a:off x="4658313" y="5368820"/>
              <a:ext cx="60234" cy="729943"/>
            </a:xfrm>
            <a:prstGeom prst="roundRect">
              <a:avLst>
                <a:gd name="adj" fmla="val 50000"/>
              </a:avLst>
            </a:prstGeom>
            <a:solidFill>
              <a:srgbClr val="5B84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169781" y="1753982"/>
              <a:ext cx="838656" cy="838656"/>
            </a:xfrm>
            <a:prstGeom prst="ellipse">
              <a:avLst/>
            </a:prstGeom>
            <a:solidFill>
              <a:srgbClr val="91CEF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02752" y="2710404"/>
              <a:ext cx="838656" cy="838656"/>
            </a:xfrm>
            <a:prstGeom prst="ellipse">
              <a:avLst/>
            </a:prstGeom>
            <a:solidFill>
              <a:srgbClr val="5B84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02752" y="4167404"/>
              <a:ext cx="838656" cy="838656"/>
            </a:xfrm>
            <a:prstGeom prst="ellipse">
              <a:avLst/>
            </a:prstGeom>
            <a:solidFill>
              <a:srgbClr val="91CEF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169781" y="5100434"/>
              <a:ext cx="838656" cy="838656"/>
            </a:xfrm>
            <a:prstGeom prst="ellipse">
              <a:avLst/>
            </a:prstGeom>
            <a:solidFill>
              <a:srgbClr val="5B84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23" name="直接连接符 22"/>
            <p:cNvCxnSpPr>
              <a:endCxn id="19" idx="3"/>
            </p:cNvCxnSpPr>
            <p:nvPr/>
          </p:nvCxnSpPr>
          <p:spPr>
            <a:xfrm flipV="1">
              <a:off x="2019980" y="2469820"/>
              <a:ext cx="1272619" cy="799288"/>
            </a:xfrm>
            <a:prstGeom prst="line">
              <a:avLst/>
            </a:prstGeom>
            <a:ln w="28575">
              <a:solidFill>
                <a:srgbClr val="91CEF4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280025" y="4071477"/>
              <a:ext cx="1622727" cy="399644"/>
            </a:xfrm>
            <a:prstGeom prst="line">
              <a:avLst/>
            </a:prstGeom>
            <a:ln w="28575">
              <a:solidFill>
                <a:srgbClr val="91CEF4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2019980" y="4423964"/>
              <a:ext cx="1272619" cy="799288"/>
            </a:xfrm>
            <a:prstGeom prst="line">
              <a:avLst/>
            </a:prstGeom>
            <a:ln w="28575">
              <a:solidFill>
                <a:srgbClr val="91CEF4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2280025" y="3228516"/>
              <a:ext cx="1622727" cy="399644"/>
            </a:xfrm>
            <a:prstGeom prst="line">
              <a:avLst/>
            </a:prstGeom>
            <a:ln w="28575">
              <a:solidFill>
                <a:srgbClr val="91CEF4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825725" y="3091761"/>
              <a:ext cx="1480457" cy="1480457"/>
            </a:xfrm>
            <a:prstGeom prst="ellipse">
              <a:avLst/>
            </a:prstGeom>
            <a:solidFill>
              <a:srgbClr val="91CEF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55380" y="3221205"/>
              <a:ext cx="1217613" cy="1217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33069" y="3440302"/>
              <a:ext cx="10685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岗位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认知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437345" y="5357762"/>
              <a:ext cx="324000" cy="324000"/>
              <a:chOff x="8853701" y="4032898"/>
              <a:chExt cx="398120" cy="398120"/>
            </a:xfrm>
          </p:grpSpPr>
          <p:sp>
            <p:nvSpPr>
              <p:cNvPr id="37" name="Freeform 51"/>
              <p:cNvSpPr/>
              <p:nvPr/>
            </p:nvSpPr>
            <p:spPr>
              <a:xfrm>
                <a:off x="8853701" y="4032898"/>
                <a:ext cx="398120" cy="3981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1" y="19889"/>
                    </a:moveTo>
                    <a:lnTo>
                      <a:pt x="1711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9889"/>
                    </a:lnTo>
                    <a:lnTo>
                      <a:pt x="1711" y="19889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endParaRPr sz="9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8" name="Freeform 52"/>
              <p:cNvSpPr/>
              <p:nvPr/>
            </p:nvSpPr>
            <p:spPr>
              <a:xfrm>
                <a:off x="8916769" y="4101222"/>
                <a:ext cx="335051" cy="2299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555" y="21600"/>
                    </a:moveTo>
                    <a:lnTo>
                      <a:pt x="17788" y="6418"/>
                    </a:lnTo>
                    <a:lnTo>
                      <a:pt x="21600" y="12837"/>
                    </a:lnTo>
                    <a:lnTo>
                      <a:pt x="21600" y="6418"/>
                    </a:lnTo>
                    <a:lnTo>
                      <a:pt x="17788" y="0"/>
                    </a:lnTo>
                    <a:lnTo>
                      <a:pt x="8555" y="15182"/>
                    </a:lnTo>
                    <a:lnTo>
                      <a:pt x="4574" y="8393"/>
                    </a:lnTo>
                    <a:lnTo>
                      <a:pt x="0" y="8393"/>
                    </a:lnTo>
                    <a:lnTo>
                      <a:pt x="0" y="12837"/>
                    </a:lnTo>
                    <a:lnTo>
                      <a:pt x="3219" y="12837"/>
                    </a:lnTo>
                    <a:lnTo>
                      <a:pt x="8555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endParaRPr sz="9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128868" y="2961663"/>
              <a:ext cx="396805" cy="304830"/>
              <a:chOff x="7263854" y="4078886"/>
              <a:chExt cx="396805" cy="304830"/>
            </a:xfrm>
          </p:grpSpPr>
          <p:sp>
            <p:nvSpPr>
              <p:cNvPr id="40" name="Rectangle 58"/>
              <p:cNvSpPr/>
              <p:nvPr/>
            </p:nvSpPr>
            <p:spPr>
              <a:xfrm>
                <a:off x="7263854" y="4352181"/>
                <a:ext cx="396805" cy="3153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endParaRPr sz="9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42" name="Rectangle 59"/>
              <p:cNvSpPr/>
              <p:nvPr/>
            </p:nvSpPr>
            <p:spPr>
              <a:xfrm>
                <a:off x="7414956" y="4078886"/>
                <a:ext cx="93288" cy="243076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endParaRPr sz="9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48" name="Rectangle 60"/>
              <p:cNvSpPr/>
              <p:nvPr/>
            </p:nvSpPr>
            <p:spPr>
              <a:xfrm>
                <a:off x="7300644" y="4169546"/>
                <a:ext cx="93288" cy="152416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endParaRPr sz="9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49" name="Rectangle 61"/>
              <p:cNvSpPr/>
              <p:nvPr/>
            </p:nvSpPr>
            <p:spPr>
              <a:xfrm>
                <a:off x="7530581" y="4231301"/>
                <a:ext cx="93289" cy="9066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endParaRPr sz="9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148420" y="4419968"/>
              <a:ext cx="360000" cy="360000"/>
              <a:chOff x="6467617" y="4032898"/>
              <a:chExt cx="398120" cy="398120"/>
            </a:xfrm>
          </p:grpSpPr>
          <p:sp>
            <p:nvSpPr>
              <p:cNvPr id="51" name="Freeform 62"/>
              <p:cNvSpPr/>
              <p:nvPr/>
            </p:nvSpPr>
            <p:spPr>
              <a:xfrm>
                <a:off x="6467617" y="4032898"/>
                <a:ext cx="366585" cy="3981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34" y="11981"/>
                    </a:moveTo>
                    <a:cubicBezTo>
                      <a:pt x="10434" y="2869"/>
                      <a:pt x="10434" y="2869"/>
                      <a:pt x="10434" y="2869"/>
                    </a:cubicBezTo>
                    <a:cubicBezTo>
                      <a:pt x="10434" y="0"/>
                      <a:pt x="10434" y="0"/>
                      <a:pt x="10434" y="0"/>
                    </a:cubicBezTo>
                    <a:cubicBezTo>
                      <a:pt x="10434" y="0"/>
                      <a:pt x="10434" y="0"/>
                      <a:pt x="10434" y="0"/>
                    </a:cubicBezTo>
                    <a:cubicBezTo>
                      <a:pt x="4576" y="675"/>
                      <a:pt x="0" y="5231"/>
                      <a:pt x="0" y="10800"/>
                    </a:cubicBezTo>
                    <a:cubicBezTo>
                      <a:pt x="0" y="16706"/>
                      <a:pt x="5308" y="21600"/>
                      <a:pt x="11715" y="21600"/>
                    </a:cubicBezTo>
                    <a:cubicBezTo>
                      <a:pt x="11715" y="21600"/>
                      <a:pt x="11715" y="21600"/>
                      <a:pt x="11715" y="21600"/>
                    </a:cubicBezTo>
                    <a:cubicBezTo>
                      <a:pt x="11715" y="21600"/>
                      <a:pt x="11715" y="21600"/>
                      <a:pt x="11715" y="21600"/>
                    </a:cubicBezTo>
                    <a:cubicBezTo>
                      <a:pt x="15925" y="21600"/>
                      <a:pt x="19586" y="19575"/>
                      <a:pt x="21600" y="16537"/>
                    </a:cubicBezTo>
                    <a:cubicBezTo>
                      <a:pt x="21600" y="16537"/>
                      <a:pt x="21600" y="16537"/>
                      <a:pt x="21600" y="16537"/>
                    </a:cubicBezTo>
                    <a:lnTo>
                      <a:pt x="10434" y="1198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endParaRPr sz="9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52" name="Freeform 63"/>
              <p:cNvSpPr/>
              <p:nvPr/>
            </p:nvSpPr>
            <p:spPr>
              <a:xfrm>
                <a:off x="6688356" y="4032898"/>
                <a:ext cx="177381" cy="260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3857"/>
                      <a:pt x="0" y="3857"/>
                      <a:pt x="0" y="3857"/>
                    </a:cubicBezTo>
                    <a:cubicBezTo>
                      <a:pt x="9095" y="4629"/>
                      <a:pt x="15916" y="10029"/>
                      <a:pt x="15916" y="16457"/>
                    </a:cubicBezTo>
                    <a:cubicBezTo>
                      <a:pt x="15916" y="17743"/>
                      <a:pt x="15916" y="19029"/>
                      <a:pt x="15158" y="20314"/>
                    </a:cubicBezTo>
                    <a:cubicBezTo>
                      <a:pt x="20463" y="21600"/>
                      <a:pt x="20463" y="21600"/>
                      <a:pt x="20463" y="21600"/>
                    </a:cubicBezTo>
                    <a:cubicBezTo>
                      <a:pt x="21221" y="20057"/>
                      <a:pt x="21600" y="18257"/>
                      <a:pt x="21600" y="16457"/>
                    </a:cubicBezTo>
                    <a:cubicBezTo>
                      <a:pt x="21600" y="7971"/>
                      <a:pt x="12126" y="102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endParaRPr sz="9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3427109" y="1998610"/>
              <a:ext cx="360000" cy="360000"/>
              <a:chOff x="5672694" y="4032898"/>
              <a:chExt cx="396805" cy="398120"/>
            </a:xfrm>
          </p:grpSpPr>
          <p:sp>
            <p:nvSpPr>
              <p:cNvPr id="54" name="Freeform 64"/>
              <p:cNvSpPr/>
              <p:nvPr/>
            </p:nvSpPr>
            <p:spPr>
              <a:xfrm>
                <a:off x="5672694" y="4032898"/>
                <a:ext cx="366585" cy="3981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34" y="11981"/>
                    </a:moveTo>
                    <a:cubicBezTo>
                      <a:pt x="10434" y="2869"/>
                      <a:pt x="10434" y="2869"/>
                      <a:pt x="10434" y="2869"/>
                    </a:cubicBezTo>
                    <a:cubicBezTo>
                      <a:pt x="10434" y="0"/>
                      <a:pt x="10434" y="0"/>
                      <a:pt x="10434" y="0"/>
                    </a:cubicBezTo>
                    <a:cubicBezTo>
                      <a:pt x="10434" y="0"/>
                      <a:pt x="10434" y="0"/>
                      <a:pt x="10434" y="0"/>
                    </a:cubicBezTo>
                    <a:cubicBezTo>
                      <a:pt x="4576" y="675"/>
                      <a:pt x="0" y="5231"/>
                      <a:pt x="0" y="10800"/>
                    </a:cubicBezTo>
                    <a:cubicBezTo>
                      <a:pt x="0" y="16706"/>
                      <a:pt x="5308" y="21600"/>
                      <a:pt x="11715" y="21600"/>
                    </a:cubicBezTo>
                    <a:cubicBezTo>
                      <a:pt x="11715" y="21600"/>
                      <a:pt x="11715" y="21600"/>
                      <a:pt x="11715" y="21600"/>
                    </a:cubicBezTo>
                    <a:cubicBezTo>
                      <a:pt x="11715" y="21600"/>
                      <a:pt x="11715" y="21600"/>
                      <a:pt x="11715" y="21600"/>
                    </a:cubicBezTo>
                    <a:cubicBezTo>
                      <a:pt x="15925" y="21600"/>
                      <a:pt x="19586" y="19575"/>
                      <a:pt x="21600" y="16537"/>
                    </a:cubicBezTo>
                    <a:cubicBezTo>
                      <a:pt x="21600" y="16537"/>
                      <a:pt x="21600" y="16537"/>
                      <a:pt x="21600" y="16537"/>
                    </a:cubicBezTo>
                    <a:lnTo>
                      <a:pt x="10434" y="1198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endParaRPr sz="9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55" name="Freeform 65"/>
              <p:cNvSpPr/>
              <p:nvPr/>
            </p:nvSpPr>
            <p:spPr>
              <a:xfrm>
                <a:off x="5893433" y="4032898"/>
                <a:ext cx="176066" cy="260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371"/>
                      <a:pt x="0" y="4371"/>
                      <a:pt x="0" y="4371"/>
                    </a:cubicBezTo>
                    <a:cubicBezTo>
                      <a:pt x="0" y="15943"/>
                      <a:pt x="0" y="15943"/>
                      <a:pt x="0" y="15943"/>
                    </a:cubicBezTo>
                    <a:cubicBezTo>
                      <a:pt x="20084" y="21600"/>
                      <a:pt x="20084" y="21600"/>
                      <a:pt x="20084" y="21600"/>
                    </a:cubicBezTo>
                    <a:cubicBezTo>
                      <a:pt x="20084" y="21600"/>
                      <a:pt x="20084" y="21600"/>
                      <a:pt x="20084" y="21600"/>
                    </a:cubicBezTo>
                    <a:cubicBezTo>
                      <a:pt x="20084" y="21600"/>
                      <a:pt x="20084" y="21600"/>
                      <a:pt x="20084" y="21600"/>
                    </a:cubicBezTo>
                    <a:cubicBezTo>
                      <a:pt x="20084" y="21600"/>
                      <a:pt x="20084" y="21600"/>
                      <a:pt x="20084" y="21600"/>
                    </a:cubicBezTo>
                    <a:cubicBezTo>
                      <a:pt x="20463" y="21600"/>
                      <a:pt x="20463" y="21600"/>
                      <a:pt x="20463" y="21600"/>
                    </a:cubicBezTo>
                    <a:cubicBezTo>
                      <a:pt x="21221" y="20057"/>
                      <a:pt x="21600" y="18257"/>
                      <a:pt x="21600" y="16457"/>
                    </a:cubicBezTo>
                    <a:cubicBezTo>
                      <a:pt x="21600" y="7971"/>
                      <a:pt x="12126" y="102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endParaRPr sz="9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4866616" y="383933"/>
            <a:ext cx="2458768" cy="662893"/>
            <a:chOff x="4879315" y="399355"/>
            <a:chExt cx="2458768" cy="662893"/>
          </a:xfrm>
        </p:grpSpPr>
        <p:sp>
          <p:nvSpPr>
            <p:cNvPr id="57" name="矩形 56"/>
            <p:cNvSpPr/>
            <p:nvPr/>
          </p:nvSpPr>
          <p:spPr bwMode="auto">
            <a:xfrm>
              <a:off x="5012398" y="399355"/>
              <a:ext cx="2205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  <a:cs typeface="胡晓波男神体" panose="02010600030101010101" pitchFamily="2" charset="-122"/>
                </a:rPr>
                <a:t>我对岗位的认知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 bwMode="auto">
            <a:xfrm>
              <a:off x="4879315" y="785249"/>
              <a:ext cx="24587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胡晓波男神体" panose="02010600030101010101" pitchFamily="2" charset="-122"/>
                </a:rPr>
                <a:t>Enter your title to add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胡晓波男神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03552" y="1567841"/>
            <a:ext cx="6046700" cy="993069"/>
            <a:chOff x="4803552" y="1567841"/>
            <a:chExt cx="6046700" cy="993069"/>
          </a:xfrm>
        </p:grpSpPr>
        <p:sp>
          <p:nvSpPr>
            <p:cNvPr id="4" name="矩形 3"/>
            <p:cNvSpPr/>
            <p:nvPr/>
          </p:nvSpPr>
          <p:spPr>
            <a:xfrm>
              <a:off x="4812979" y="1860269"/>
              <a:ext cx="6037273" cy="700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由于刚刚从学校毕业，从学生到员工的思想意识还没有彻底地转变，但这并不是理由，我只有不断地学习，才能逐渐的融入到工作中去。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4803552" y="1567841"/>
              <a:ext cx="2414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改变学校思维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588834" y="2849987"/>
            <a:ext cx="6046700" cy="993646"/>
            <a:chOff x="4803552" y="1567841"/>
            <a:chExt cx="6046700" cy="993646"/>
          </a:xfrm>
        </p:grpSpPr>
        <p:sp>
          <p:nvSpPr>
            <p:cNvPr id="46" name="矩形 45"/>
            <p:cNvSpPr/>
            <p:nvPr/>
          </p:nvSpPr>
          <p:spPr>
            <a:xfrm>
              <a:off x="4812979" y="1860269"/>
              <a:ext cx="6037273" cy="70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在这三个月的工作中，我参与了一些集体完成的工作，在这个过程中强化了我的团队意识，这是我从中学到的最珍贵也是最重要的东西。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803552" y="1567841"/>
              <a:ext cx="2414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重视团队合作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588834" y="4132133"/>
            <a:ext cx="6046700" cy="993774"/>
            <a:chOff x="4803552" y="1567841"/>
            <a:chExt cx="6046700" cy="993774"/>
          </a:xfrm>
        </p:grpSpPr>
        <p:sp>
          <p:nvSpPr>
            <p:cNvPr id="60" name="矩形 59"/>
            <p:cNvSpPr/>
            <p:nvPr/>
          </p:nvSpPr>
          <p:spPr>
            <a:xfrm>
              <a:off x="4812979" y="1860269"/>
              <a:ext cx="60372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工作中的每一步都要精准细致，冷静分析，时刻提醒自己工作中要精准细致，经过这半年来的培养和锻炼真正做到精准细致我还差的远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803552" y="1567841"/>
              <a:ext cx="2414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工作要精益求精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803552" y="5414278"/>
            <a:ext cx="6254157" cy="993774"/>
            <a:chOff x="4803552" y="1567841"/>
            <a:chExt cx="6254157" cy="993774"/>
          </a:xfrm>
        </p:grpSpPr>
        <p:sp>
          <p:nvSpPr>
            <p:cNvPr id="63" name="矩形 62"/>
            <p:cNvSpPr/>
            <p:nvPr/>
          </p:nvSpPr>
          <p:spPr>
            <a:xfrm>
              <a:off x="4812979" y="1860269"/>
              <a:ext cx="6244730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工作中要注重沟通和交流，这样既可以提高工作效率又可以提高工作质量，对于这一点我深有体会，并会在今后的工作中更加重视。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803552" y="1567841"/>
              <a:ext cx="2414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文泉驿等宽微米黑" panose="020B0606030804020204" pitchFamily="34" charset="-122"/>
                </a:rPr>
                <a:t>注意沟通和交流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文泉驿等宽微米黑" panose="020B06060308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3544</Words>
  <Application>WPS 演示</Application>
  <PresentationFormat>宽屏</PresentationFormat>
  <Paragraphs>234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4" baseType="lpstr">
      <vt:lpstr>Arial</vt:lpstr>
      <vt:lpstr>宋体</vt:lpstr>
      <vt:lpstr>Wingdings</vt:lpstr>
      <vt:lpstr>胡晓波男神体</vt:lpstr>
      <vt:lpstr>Noto Sans S Chinese Medium</vt:lpstr>
      <vt:lpstr>Noto Sans S Chinese Regular</vt:lpstr>
      <vt:lpstr>Aharoni</vt:lpstr>
      <vt:lpstr>Bebas Neue</vt:lpstr>
      <vt:lpstr>Segoe Print</vt:lpstr>
      <vt:lpstr>汉仪合龙行书W</vt:lpstr>
      <vt:lpstr>文泉驿等宽微米黑</vt:lpstr>
      <vt:lpstr>汉仪中宋S</vt:lpstr>
      <vt:lpstr>Calibri</vt:lpstr>
      <vt:lpstr>汉仪润圆-65简</vt:lpstr>
      <vt:lpstr>Times New Roman</vt:lpstr>
      <vt:lpstr>华文仿宋</vt:lpstr>
      <vt:lpstr>等线</vt:lpstr>
      <vt:lpstr>微软雅黑</vt:lpstr>
      <vt:lpstr>Arial Unicode MS</vt:lpstr>
      <vt:lpstr>等线 Light</vt:lpstr>
      <vt:lpstr>站酷快乐体2016修订版</vt:lpstr>
      <vt:lpstr>汉仪大宋简</vt:lpstr>
      <vt:lpstr>站酷小薇LOGO体</vt:lpstr>
      <vt:lpstr>汉仪中宋简</vt:lpstr>
      <vt:lpstr>方正正纤黑简体</vt:lpstr>
      <vt:lpstr>汉仪北魏写经W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铭</cp:lastModifiedBy>
  <cp:revision>44</cp:revision>
  <dcterms:created xsi:type="dcterms:W3CDTF">2021-01-25T11:53:00Z</dcterms:created>
  <dcterms:modified xsi:type="dcterms:W3CDTF">2021-12-30T09:08:46Z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SaveFontToCloudKey">
    <vt:lpwstr>606372208_embed</vt:lpwstr>
  </property>
  <property fmtid="{D5CDD505-2E9C-101B-9397-08002B2CF9AE}" pid="3" name="KSOProductBuildVer">
    <vt:lpwstr>2052-11.1.0.11045</vt:lpwstr>
  </property>
  <property fmtid="{D5CDD505-2E9C-101B-9397-08002B2CF9AE}" pid="4" name="KSOTemplateUUID">
    <vt:lpwstr>v1.0_mb_SOWENes96C5CHu4NdLrdUw==</vt:lpwstr>
  </property>
  <property fmtid="{D5CDD505-2E9C-101B-9397-08002B2CF9AE}" pid="5" name="ICV">
    <vt:lpwstr>5E0E65E78641486DBA3D5126E0948C59</vt:lpwstr>
  </property>
</Properties>
</file>