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257" r:id="rId6"/>
    <p:sldId id="264" r:id="rId7"/>
    <p:sldId id="268" r:id="rId8"/>
    <p:sldId id="271" r:id="rId9"/>
    <p:sldId id="280" r:id="rId10"/>
    <p:sldId id="282" r:id="rId11"/>
    <p:sldId id="258" r:id="rId12"/>
    <p:sldId id="262" r:id="rId13"/>
    <p:sldId id="272" r:id="rId14"/>
    <p:sldId id="270" r:id="rId15"/>
    <p:sldId id="288" r:id="rId16"/>
    <p:sldId id="260" r:id="rId17"/>
    <p:sldId id="266" r:id="rId18"/>
    <p:sldId id="276" r:id="rId19"/>
    <p:sldId id="287" r:id="rId20"/>
    <p:sldId id="265" r:id="rId21"/>
    <p:sldId id="267" r:id="rId22"/>
    <p:sldId id="273" r:id="rId23"/>
    <p:sldId id="274" r:id="rId24"/>
    <p:sldId id="275" r:id="rId25"/>
    <p:sldId id="261" r:id="rId26"/>
    <p:sldId id="279" r:id="rId27"/>
    <p:sldId id="283" r:id="rId28"/>
    <p:sldId id="285" r:id="rId29"/>
    <p:sldId id="289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B1D4DD"/>
    <a:srgbClr val="DBE8DA"/>
    <a:srgbClr val="99AE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6314" autoAdjust="0"/>
  </p:normalViewPr>
  <p:slideViewPr>
    <p:cSldViewPr snapToGrid="0" showGuides="1">
      <p:cViewPr varScale="1">
        <p:scale>
          <a:sx n="106" d="100"/>
          <a:sy n="106" d="100"/>
        </p:scale>
        <p:origin x="79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4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D8456-895F-42A9-8585-5E7F77B471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4C817A-0F95-4CF5-BDE1-9595250551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C817A-0F95-4CF5-BDE1-9595250551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C817A-0F95-4CF5-BDE1-9595250551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2F878-4882-49A6-B0DD-71646AC50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2F878-4882-49A6-B0DD-71646AC50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2F878-4882-49A6-B0DD-71646AC50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C817A-0F95-4CF5-BDE1-9595250551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2F878-4882-49A6-B0DD-71646AC50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2F878-4882-49A6-B0DD-71646AC50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C817A-0F95-4CF5-BDE1-9595250551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2F878-4882-49A6-B0DD-71646AC50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2F878-4882-49A6-B0DD-71646AC50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C817A-0F95-4CF5-BDE1-9595250551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2F878-4882-49A6-B0DD-71646AC50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2F878-4882-49A6-B0DD-71646AC50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2F878-4882-49A6-B0DD-71646AC50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C817A-0F95-4CF5-BDE1-9595250551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2F878-4882-49A6-B0DD-71646AC50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2F878-4882-49A6-B0DD-71646AC50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2F878-4882-49A6-B0DD-71646AC50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C817A-0F95-4CF5-BDE1-9595250551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C817A-0F95-4CF5-BDE1-9595250551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2F878-4882-49A6-B0DD-71646AC50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https://www.ypppt.com/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2F878-4882-49A6-B0DD-71646AC50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2F878-4882-49A6-B0DD-71646AC50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2F878-4882-49A6-B0DD-71646AC50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2F878-4882-49A6-B0DD-71646AC50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C817A-0F95-4CF5-BDE1-9595250551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787F-A5AE-4B7A-AB0C-4493C6251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F341-46FD-428A-86FB-CA12A6AC27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787F-A5AE-4B7A-AB0C-4493C6251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F341-46FD-428A-86FB-CA12A6AC27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787F-A5AE-4B7A-AB0C-4493C6251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F341-46FD-428A-86FB-CA12A6AC27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787F-A5AE-4B7A-AB0C-4493C6251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F341-46FD-428A-86FB-CA12A6AC27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787F-A5AE-4B7A-AB0C-4493C6251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F341-46FD-428A-86FB-CA12A6AC27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787F-A5AE-4B7A-AB0C-4493C6251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F341-46FD-428A-86FB-CA12A6AC27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787F-A5AE-4B7A-AB0C-4493C6251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F341-46FD-428A-86FB-CA12A6AC2799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896728" y="645970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787F-A5AE-4B7A-AB0C-4493C6251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F341-46FD-428A-86FB-CA12A6AC27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787F-A5AE-4B7A-AB0C-4493C6251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F341-46FD-428A-86FB-CA12A6AC27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787F-A5AE-4B7A-AB0C-4493C6251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F341-46FD-428A-86FB-CA12A6AC27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787F-A5AE-4B7A-AB0C-4493C6251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5F341-46FD-428A-86FB-CA12A6AC27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1787F-A5AE-4B7A-AB0C-4493C6251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5F341-46FD-428A-86FB-CA12A6AC279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58511" y="2581279"/>
            <a:ext cx="13636261" cy="55121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10366" y="-317500"/>
            <a:ext cx="8758623" cy="7175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82779" y="-841759"/>
            <a:ext cx="7772416" cy="272491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9363896" y="1379079"/>
            <a:ext cx="1415772" cy="4099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森系水彩</a:t>
            </a:r>
            <a:endParaRPr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0766968" y="1684434"/>
            <a:ext cx="0" cy="3276600"/>
          </a:xfrm>
          <a:prstGeom prst="line">
            <a:avLst/>
          </a:prstGeom>
          <a:ln>
            <a:solidFill>
              <a:srgbClr val="DBE8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8625232" y="1798831"/>
            <a:ext cx="738664" cy="3784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于时光深处，一分喜欢，一分冷暖，心思渐渐入了沧海</a:t>
            </a:r>
            <a:endParaRPr lang="zh-CN" altLang="en-US" dirty="0">
              <a:solidFill>
                <a:schemeClr val="bg2">
                  <a:lumMod val="7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9363896" y="1898650"/>
            <a:ext cx="0" cy="3152968"/>
          </a:xfrm>
          <a:prstGeom prst="line">
            <a:avLst/>
          </a:prstGeom>
          <a:ln>
            <a:solidFill>
              <a:srgbClr val="DBE8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10850806" y="1798834"/>
            <a:ext cx="461665" cy="32527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教育培训</a:t>
            </a:r>
            <a:r>
              <a:rPr lang="en-US" altLang="zh-CN" dirty="0">
                <a:solidFill>
                  <a:schemeClr val="bg2">
                    <a:lumMod val="7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PPT</a:t>
            </a: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模板</a:t>
            </a:r>
            <a:endParaRPr lang="zh-CN" altLang="en-US" dirty="0">
              <a:solidFill>
                <a:schemeClr val="bg2">
                  <a:lumMod val="7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0" grpId="0"/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0"/>
            <a:ext cx="2375216" cy="4509120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23957" y="764706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B1D4DD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01</a:t>
            </a:r>
            <a:endParaRPr lang="zh-CN" altLang="en-US" sz="2400" dirty="0">
              <a:solidFill>
                <a:srgbClr val="B1D4DD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9437" y="764706"/>
            <a:ext cx="437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02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54917" y="764706"/>
            <a:ext cx="447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B1D4DD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03</a:t>
            </a:r>
            <a:endParaRPr lang="zh-CN" altLang="en-US" sz="2400" dirty="0">
              <a:solidFill>
                <a:srgbClr val="B1D4DD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70397" y="764706"/>
            <a:ext cx="4363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04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685789" y="764706"/>
            <a:ext cx="0" cy="4616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125949" y="764706"/>
            <a:ext cx="0" cy="4616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566109" y="764706"/>
            <a:ext cx="0" cy="4616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2"/>
          <p:cNvSpPr txBox="1"/>
          <p:nvPr/>
        </p:nvSpPr>
        <p:spPr>
          <a:xfrm>
            <a:off x="1510167" y="67036"/>
            <a:ext cx="2092856" cy="4632200"/>
          </a:xfrm>
          <a:prstGeom prst="rect">
            <a:avLst/>
          </a:prstGeom>
          <a:noFill/>
        </p:spPr>
        <p:txBody>
          <a:bodyPr vert="eaVert" wrap="square" lIns="121908" tIns="60955" rIns="121908" bIns="60955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  <a:sym typeface="Segoe UI" panose="020B0502040204020203" pitchFamily="34" charset="0"/>
              </a:rPr>
              <a:t>于时光深处，一分喜欢，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11064" y="1503362"/>
            <a:ext cx="5902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97133" y="1503362"/>
            <a:ext cx="5902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28335" y="1503362"/>
            <a:ext cx="5902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859536" y="1503362"/>
            <a:ext cx="5902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43744" y="2103197"/>
            <a:ext cx="9005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Nirmala UI Semilight" panose="020B04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Nirmala UI Semilight" panose="020B0402040204020203" pitchFamily="34" charset="0"/>
              </a:rPr>
              <a:t> blue below the template input title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Nirmala UI Semilight" panose="020B04020402040202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60097" y="2103198"/>
            <a:ext cx="9764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Nirmala UI Semilight" panose="020B0402040204020203" pitchFamily="34" charset="0"/>
              </a:rPr>
              <a:t>Although, you’re more than welcome to let me know if you use images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Nirmala UI Semilight" panose="020B04020402040202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28190" y="2103195"/>
            <a:ext cx="98018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Nirmala UI Semilight" panose="020B0402040204020203" pitchFamily="34" charset="0"/>
              </a:rPr>
              <a:t>If you haven’t found the public domain images </a:t>
            </a:r>
            <a:endParaRPr lang="en-US" altLang="zh-CN" sz="14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Nirmala UI Semilight" panose="020B0402040204020203" pitchFamily="34" charset="0"/>
            </a:endParaRPr>
          </a:p>
          <a:p>
            <a:r>
              <a:rPr lang="zh-CN" altLang="en-US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Nirmala UI Semilight" panose="020B0402040204020203" pitchFamily="34" charset="0"/>
              </a:rPr>
              <a:t>you were looking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Nirmala UI Semilight" panose="020B0402040204020203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899635" y="2094109"/>
            <a:ext cx="10209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Nirmala UI Semilight" panose="020B0402040204020203" pitchFamily="34" charset="0"/>
              </a:rPr>
              <a:t>Free images and videos you can use anywhere. 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Nirmala UI Semilight" panose="020B0402040204020203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32719" y="3180349"/>
            <a:ext cx="4143788" cy="26575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4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744072" y="1484784"/>
            <a:ext cx="2232248" cy="2232248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76320" y="1484784"/>
            <a:ext cx="2232248" cy="2232248"/>
          </a:xfrm>
          <a:prstGeom prst="rect">
            <a:avLst/>
          </a:prstGeom>
          <a:solidFill>
            <a:srgbClr val="B1D4DD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44072" y="3717032"/>
            <a:ext cx="2232248" cy="2232248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976320" y="3717032"/>
            <a:ext cx="2232248" cy="2232248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33023" y="2679430"/>
            <a:ext cx="5100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745475" y="3052552"/>
            <a:ext cx="22294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blue below the template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765271" y="2679430"/>
            <a:ext cx="5100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977723" y="3052552"/>
            <a:ext cx="22294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blue below the template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533023" y="5050177"/>
            <a:ext cx="5100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45475" y="5423299"/>
            <a:ext cx="22294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blue below the template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765271" y="5050177"/>
            <a:ext cx="5100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977723" y="5423299"/>
            <a:ext cx="22294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blue below the template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30" name="KSO_Shape"/>
          <p:cNvSpPr/>
          <p:nvPr/>
        </p:nvSpPr>
        <p:spPr>
          <a:xfrm>
            <a:off x="7592173" y="1985718"/>
            <a:ext cx="473211" cy="401440"/>
          </a:xfrm>
          <a:custGeom>
            <a:avLst/>
            <a:gdLst>
              <a:gd name="connsiteX0" fmla="*/ 3261356 w 3261356"/>
              <a:gd name="connsiteY0" fmla="*/ 1385789 h 2766950"/>
              <a:gd name="connsiteX1" fmla="*/ 3261356 w 3261356"/>
              <a:gd name="connsiteY1" fmla="*/ 2634211 h 2766950"/>
              <a:gd name="connsiteX2" fmla="*/ 3259675 w 3261356"/>
              <a:gd name="connsiteY2" fmla="*/ 2649333 h 2766950"/>
              <a:gd name="connsiteX3" fmla="*/ 3256313 w 3261356"/>
              <a:gd name="connsiteY3" fmla="*/ 2662775 h 2766950"/>
              <a:gd name="connsiteX4" fmla="*/ 3252951 w 3261356"/>
              <a:gd name="connsiteY4" fmla="*/ 2674537 h 2766950"/>
              <a:gd name="connsiteX5" fmla="*/ 3244545 w 3261356"/>
              <a:gd name="connsiteY5" fmla="*/ 2686298 h 2766950"/>
              <a:gd name="connsiteX6" fmla="*/ 3237821 w 3261356"/>
              <a:gd name="connsiteY6" fmla="*/ 2698060 h 2766950"/>
              <a:gd name="connsiteX7" fmla="*/ 3229415 w 3261356"/>
              <a:gd name="connsiteY7" fmla="*/ 2709822 h 2766950"/>
              <a:gd name="connsiteX8" fmla="*/ 3217647 w 3261356"/>
              <a:gd name="connsiteY8" fmla="*/ 2719903 h 2766950"/>
              <a:gd name="connsiteX9" fmla="*/ 3202517 w 3261356"/>
              <a:gd name="connsiteY9" fmla="*/ 2729985 h 2766950"/>
              <a:gd name="connsiteX10" fmla="*/ 3175619 w 3261356"/>
              <a:gd name="connsiteY10" fmla="*/ 2746787 h 2766950"/>
              <a:gd name="connsiteX11" fmla="*/ 3141997 w 3261356"/>
              <a:gd name="connsiteY11" fmla="*/ 2758549 h 2766950"/>
              <a:gd name="connsiteX12" fmla="*/ 3105013 w 3261356"/>
              <a:gd name="connsiteY12" fmla="*/ 2765270 h 2766950"/>
              <a:gd name="connsiteX13" fmla="*/ 3066347 w 3261356"/>
              <a:gd name="connsiteY13" fmla="*/ 2766950 h 2766950"/>
              <a:gd name="connsiteX14" fmla="*/ 196690 w 3261356"/>
              <a:gd name="connsiteY14" fmla="*/ 2766950 h 2766950"/>
              <a:gd name="connsiteX15" fmla="*/ 158024 w 3261356"/>
              <a:gd name="connsiteY15" fmla="*/ 2765270 h 2766950"/>
              <a:gd name="connsiteX16" fmla="*/ 121040 w 3261356"/>
              <a:gd name="connsiteY16" fmla="*/ 2758549 h 2766950"/>
              <a:gd name="connsiteX17" fmla="*/ 87418 w 3261356"/>
              <a:gd name="connsiteY17" fmla="*/ 2746787 h 2766950"/>
              <a:gd name="connsiteX18" fmla="*/ 57158 w 3261356"/>
              <a:gd name="connsiteY18" fmla="*/ 2729985 h 2766950"/>
              <a:gd name="connsiteX19" fmla="*/ 47071 w 3261356"/>
              <a:gd name="connsiteY19" fmla="*/ 2719903 h 2766950"/>
              <a:gd name="connsiteX20" fmla="*/ 35303 w 3261356"/>
              <a:gd name="connsiteY20" fmla="*/ 2709822 h 2766950"/>
              <a:gd name="connsiteX21" fmla="*/ 25217 w 3261356"/>
              <a:gd name="connsiteY21" fmla="*/ 2698060 h 2766950"/>
              <a:gd name="connsiteX22" fmla="*/ 16811 w 3261356"/>
              <a:gd name="connsiteY22" fmla="*/ 2686298 h 2766950"/>
              <a:gd name="connsiteX23" fmla="*/ 8405 w 3261356"/>
              <a:gd name="connsiteY23" fmla="*/ 2674537 h 2766950"/>
              <a:gd name="connsiteX24" fmla="*/ 5043 w 3261356"/>
              <a:gd name="connsiteY24" fmla="*/ 2662775 h 2766950"/>
              <a:gd name="connsiteX25" fmla="*/ 1681 w 3261356"/>
              <a:gd name="connsiteY25" fmla="*/ 2649333 h 2766950"/>
              <a:gd name="connsiteX26" fmla="*/ 0 w 3261356"/>
              <a:gd name="connsiteY26" fmla="*/ 2634211 h 2766950"/>
              <a:gd name="connsiteX27" fmla="*/ 0 w 3261356"/>
              <a:gd name="connsiteY27" fmla="*/ 1389150 h 2766950"/>
              <a:gd name="connsiteX28" fmla="*/ 196690 w 3261356"/>
              <a:gd name="connsiteY28" fmla="*/ 1441237 h 2766950"/>
              <a:gd name="connsiteX29" fmla="*/ 406829 w 3261356"/>
              <a:gd name="connsiteY29" fmla="*/ 1495005 h 2766950"/>
              <a:gd name="connsiteX30" fmla="*/ 660677 w 3261356"/>
              <a:gd name="connsiteY30" fmla="*/ 1555494 h 2766950"/>
              <a:gd name="connsiteX31" fmla="*/ 795165 w 3261356"/>
              <a:gd name="connsiteY31" fmla="*/ 1589099 h 2766950"/>
              <a:gd name="connsiteX32" fmla="*/ 933017 w 3261356"/>
              <a:gd name="connsiteY32" fmla="*/ 1619343 h 2766950"/>
              <a:gd name="connsiteX33" fmla="*/ 1067506 w 3261356"/>
              <a:gd name="connsiteY33" fmla="*/ 1646227 h 2766950"/>
              <a:gd name="connsiteX34" fmla="*/ 1200314 w 3261356"/>
              <a:gd name="connsiteY34" fmla="*/ 1671431 h 2766950"/>
              <a:gd name="connsiteX35" fmla="*/ 1326397 w 3261356"/>
              <a:gd name="connsiteY35" fmla="*/ 1693274 h 2766950"/>
              <a:gd name="connsiteX36" fmla="*/ 1442394 w 3261356"/>
              <a:gd name="connsiteY36" fmla="*/ 1708396 h 2766950"/>
              <a:gd name="connsiteX37" fmla="*/ 1544942 w 3261356"/>
              <a:gd name="connsiteY37" fmla="*/ 1720158 h 2766950"/>
              <a:gd name="connsiteX38" fmla="*/ 1588650 w 3261356"/>
              <a:gd name="connsiteY38" fmla="*/ 1723518 h 2766950"/>
              <a:gd name="connsiteX39" fmla="*/ 1630678 w 3261356"/>
              <a:gd name="connsiteY39" fmla="*/ 1725199 h 2766950"/>
              <a:gd name="connsiteX40" fmla="*/ 1672706 w 3261356"/>
              <a:gd name="connsiteY40" fmla="*/ 1723518 h 2766950"/>
              <a:gd name="connsiteX41" fmla="*/ 1719777 w 3261356"/>
              <a:gd name="connsiteY41" fmla="*/ 1720158 h 2766950"/>
              <a:gd name="connsiteX42" fmla="*/ 1820644 w 3261356"/>
              <a:gd name="connsiteY42" fmla="*/ 1708396 h 2766950"/>
              <a:gd name="connsiteX43" fmla="*/ 1934959 w 3261356"/>
              <a:gd name="connsiteY43" fmla="*/ 1693274 h 2766950"/>
              <a:gd name="connsiteX44" fmla="*/ 2061043 w 3261356"/>
              <a:gd name="connsiteY44" fmla="*/ 1671431 h 2766950"/>
              <a:gd name="connsiteX45" fmla="*/ 2193850 w 3261356"/>
              <a:gd name="connsiteY45" fmla="*/ 1646227 h 2766950"/>
              <a:gd name="connsiteX46" fmla="*/ 2330020 w 3261356"/>
              <a:gd name="connsiteY46" fmla="*/ 1615983 h 2766950"/>
              <a:gd name="connsiteX47" fmla="*/ 2466190 w 3261356"/>
              <a:gd name="connsiteY47" fmla="*/ 1585738 h 2766950"/>
              <a:gd name="connsiteX48" fmla="*/ 2602360 w 3261356"/>
              <a:gd name="connsiteY48" fmla="*/ 1553814 h 2766950"/>
              <a:gd name="connsiteX49" fmla="*/ 2854527 w 3261356"/>
              <a:gd name="connsiteY49" fmla="*/ 1493325 h 2766950"/>
              <a:gd name="connsiteX50" fmla="*/ 3066347 w 3261356"/>
              <a:gd name="connsiteY50" fmla="*/ 1437877 h 2766950"/>
              <a:gd name="connsiteX51" fmla="*/ 1508607 w 3261356"/>
              <a:gd name="connsiteY51" fmla="*/ 1206475 h 2766950"/>
              <a:gd name="connsiteX52" fmla="*/ 1417230 w 3261356"/>
              <a:gd name="connsiteY52" fmla="*/ 1297852 h 2766950"/>
              <a:gd name="connsiteX53" fmla="*/ 1417230 w 3261356"/>
              <a:gd name="connsiteY53" fmla="*/ 1314415 h 2766950"/>
              <a:gd name="connsiteX54" fmla="*/ 1508607 w 3261356"/>
              <a:gd name="connsiteY54" fmla="*/ 1405791 h 2766950"/>
              <a:gd name="connsiteX55" fmla="*/ 1752750 w 3261356"/>
              <a:gd name="connsiteY55" fmla="*/ 1405791 h 2766950"/>
              <a:gd name="connsiteX56" fmla="*/ 1844126 w 3261356"/>
              <a:gd name="connsiteY56" fmla="*/ 1314415 h 2766950"/>
              <a:gd name="connsiteX57" fmla="*/ 1844126 w 3261356"/>
              <a:gd name="connsiteY57" fmla="*/ 1297852 h 2766950"/>
              <a:gd name="connsiteX58" fmla="*/ 1752750 w 3261356"/>
              <a:gd name="connsiteY58" fmla="*/ 1206475 h 2766950"/>
              <a:gd name="connsiteX59" fmla="*/ 1630678 w 3261356"/>
              <a:gd name="connsiteY59" fmla="*/ 174304 h 2766950"/>
              <a:gd name="connsiteX60" fmla="*/ 1114624 w 3261356"/>
              <a:gd name="connsiteY60" fmla="*/ 469036 h 2766950"/>
              <a:gd name="connsiteX61" fmla="*/ 1111230 w 3261356"/>
              <a:gd name="connsiteY61" fmla="*/ 492633 h 2766950"/>
              <a:gd name="connsiteX62" fmla="*/ 2150126 w 3261356"/>
              <a:gd name="connsiteY62" fmla="*/ 492633 h 2766950"/>
              <a:gd name="connsiteX63" fmla="*/ 2146731 w 3261356"/>
              <a:gd name="connsiteY63" fmla="*/ 469036 h 2766950"/>
              <a:gd name="connsiteX64" fmla="*/ 1630678 w 3261356"/>
              <a:gd name="connsiteY64" fmla="*/ 174304 h 2766950"/>
              <a:gd name="connsiteX65" fmla="*/ 1630678 w 3261356"/>
              <a:gd name="connsiteY65" fmla="*/ 0 h 2766950"/>
              <a:gd name="connsiteX66" fmla="*/ 2269992 w 3261356"/>
              <a:gd name="connsiteY66" fmla="*/ 488510 h 2766950"/>
              <a:gd name="connsiteX67" fmla="*/ 2270238 w 3261356"/>
              <a:gd name="connsiteY67" fmla="*/ 492633 h 2766950"/>
              <a:gd name="connsiteX68" fmla="*/ 3066347 w 3261356"/>
              <a:gd name="connsiteY68" fmla="*/ 492633 h 2766950"/>
              <a:gd name="connsiteX69" fmla="*/ 3105012 w 3261356"/>
              <a:gd name="connsiteY69" fmla="*/ 494313 h 2766950"/>
              <a:gd name="connsiteX70" fmla="*/ 3141998 w 3261356"/>
              <a:gd name="connsiteY70" fmla="*/ 501035 h 2766950"/>
              <a:gd name="connsiteX71" fmla="*/ 3175621 w 3261356"/>
              <a:gd name="connsiteY71" fmla="*/ 512796 h 2766950"/>
              <a:gd name="connsiteX72" fmla="*/ 3202518 w 3261356"/>
              <a:gd name="connsiteY72" fmla="*/ 529599 h 2766950"/>
              <a:gd name="connsiteX73" fmla="*/ 3217649 w 3261356"/>
              <a:gd name="connsiteY73" fmla="*/ 539681 h 2766950"/>
              <a:gd name="connsiteX74" fmla="*/ 3229416 w 3261356"/>
              <a:gd name="connsiteY74" fmla="*/ 549763 h 2766950"/>
              <a:gd name="connsiteX75" fmla="*/ 3237821 w 3261356"/>
              <a:gd name="connsiteY75" fmla="*/ 561524 h 2766950"/>
              <a:gd name="connsiteX76" fmla="*/ 3244546 w 3261356"/>
              <a:gd name="connsiteY76" fmla="*/ 573285 h 2766950"/>
              <a:gd name="connsiteX77" fmla="*/ 3252951 w 3261356"/>
              <a:gd name="connsiteY77" fmla="*/ 585046 h 2766950"/>
              <a:gd name="connsiteX78" fmla="*/ 3256314 w 3261356"/>
              <a:gd name="connsiteY78" fmla="*/ 596807 h 2766950"/>
              <a:gd name="connsiteX79" fmla="*/ 3259676 w 3261356"/>
              <a:gd name="connsiteY79" fmla="*/ 610251 h 2766950"/>
              <a:gd name="connsiteX80" fmla="*/ 3261356 w 3261356"/>
              <a:gd name="connsiteY80" fmla="*/ 625372 h 2766950"/>
              <a:gd name="connsiteX81" fmla="*/ 3261356 w 3261356"/>
              <a:gd name="connsiteY81" fmla="*/ 1326877 h 2766950"/>
              <a:gd name="connsiteX82" fmla="*/ 3261353 w 3261356"/>
              <a:gd name="connsiteY82" fmla="*/ 1326877 h 2766950"/>
              <a:gd name="connsiteX83" fmla="*/ 3261350 w 3261356"/>
              <a:gd name="connsiteY83" fmla="*/ 1326880 h 2766950"/>
              <a:gd name="connsiteX84" fmla="*/ 3066350 w 3261356"/>
              <a:gd name="connsiteY84" fmla="*/ 1378964 h 2766950"/>
              <a:gd name="connsiteX85" fmla="*/ 2854531 w 3261356"/>
              <a:gd name="connsiteY85" fmla="*/ 1434413 h 2766950"/>
              <a:gd name="connsiteX86" fmla="*/ 2602365 w 3261356"/>
              <a:gd name="connsiteY86" fmla="*/ 1494902 h 2766950"/>
              <a:gd name="connsiteX87" fmla="*/ 2466193 w 3261356"/>
              <a:gd name="connsiteY87" fmla="*/ 1526826 h 2766950"/>
              <a:gd name="connsiteX88" fmla="*/ 2330026 w 3261356"/>
              <a:gd name="connsiteY88" fmla="*/ 1557071 h 2766950"/>
              <a:gd name="connsiteX89" fmla="*/ 2193854 w 3261356"/>
              <a:gd name="connsiteY89" fmla="*/ 1587315 h 2766950"/>
              <a:gd name="connsiteX90" fmla="*/ 2061046 w 3261356"/>
              <a:gd name="connsiteY90" fmla="*/ 1612517 h 2766950"/>
              <a:gd name="connsiteX91" fmla="*/ 1934963 w 3261356"/>
              <a:gd name="connsiteY91" fmla="*/ 1634360 h 2766950"/>
              <a:gd name="connsiteX92" fmla="*/ 1820647 w 3261356"/>
              <a:gd name="connsiteY92" fmla="*/ 1649484 h 2766950"/>
              <a:gd name="connsiteX93" fmla="*/ 1719781 w 3261356"/>
              <a:gd name="connsiteY93" fmla="*/ 1661245 h 2766950"/>
              <a:gd name="connsiteX94" fmla="*/ 1672711 w 3261356"/>
              <a:gd name="connsiteY94" fmla="*/ 1664604 h 2766950"/>
              <a:gd name="connsiteX95" fmla="*/ 1630683 w 3261356"/>
              <a:gd name="connsiteY95" fmla="*/ 1666287 h 2766950"/>
              <a:gd name="connsiteX96" fmla="*/ 1588655 w 3261356"/>
              <a:gd name="connsiteY96" fmla="*/ 1664604 h 2766950"/>
              <a:gd name="connsiteX97" fmla="*/ 1544944 w 3261356"/>
              <a:gd name="connsiteY97" fmla="*/ 1661245 h 2766950"/>
              <a:gd name="connsiteX98" fmla="*/ 1442396 w 3261356"/>
              <a:gd name="connsiteY98" fmla="*/ 1649484 h 2766950"/>
              <a:gd name="connsiteX99" fmla="*/ 1326400 w 3261356"/>
              <a:gd name="connsiteY99" fmla="*/ 1634360 h 2766950"/>
              <a:gd name="connsiteX100" fmla="*/ 1200317 w 3261356"/>
              <a:gd name="connsiteY100" fmla="*/ 1612517 h 2766950"/>
              <a:gd name="connsiteX101" fmla="*/ 1067508 w 3261356"/>
              <a:gd name="connsiteY101" fmla="*/ 1587315 h 2766950"/>
              <a:gd name="connsiteX102" fmla="*/ 933020 w 3261356"/>
              <a:gd name="connsiteY102" fmla="*/ 1560430 h 2766950"/>
              <a:gd name="connsiteX103" fmla="*/ 795169 w 3261356"/>
              <a:gd name="connsiteY103" fmla="*/ 1530186 h 2766950"/>
              <a:gd name="connsiteX104" fmla="*/ 660681 w 3261356"/>
              <a:gd name="connsiteY104" fmla="*/ 1496582 h 2766950"/>
              <a:gd name="connsiteX105" fmla="*/ 406834 w 3261356"/>
              <a:gd name="connsiteY105" fmla="*/ 1436093 h 2766950"/>
              <a:gd name="connsiteX106" fmla="*/ 196695 w 3261356"/>
              <a:gd name="connsiteY106" fmla="*/ 1382323 h 2766950"/>
              <a:gd name="connsiteX107" fmla="*/ 3 w 3261356"/>
              <a:gd name="connsiteY107" fmla="*/ 1330236 h 2766950"/>
              <a:gd name="connsiteX108" fmla="*/ 3 w 3261356"/>
              <a:gd name="connsiteY108" fmla="*/ 1332325 h 2766950"/>
              <a:gd name="connsiteX109" fmla="*/ 0 w 3261356"/>
              <a:gd name="connsiteY109" fmla="*/ 1332322 h 2766950"/>
              <a:gd name="connsiteX110" fmla="*/ 0 w 3261356"/>
              <a:gd name="connsiteY110" fmla="*/ 971511 h 2766950"/>
              <a:gd name="connsiteX111" fmla="*/ 0 w 3261356"/>
              <a:gd name="connsiteY111" fmla="*/ 625372 h 2766950"/>
              <a:gd name="connsiteX112" fmla="*/ 1683 w 3261356"/>
              <a:gd name="connsiteY112" fmla="*/ 610251 h 2766950"/>
              <a:gd name="connsiteX113" fmla="*/ 5046 w 3261356"/>
              <a:gd name="connsiteY113" fmla="*/ 596807 h 2766950"/>
              <a:gd name="connsiteX114" fmla="*/ 8405 w 3261356"/>
              <a:gd name="connsiteY114" fmla="*/ 585046 h 2766950"/>
              <a:gd name="connsiteX115" fmla="*/ 16813 w 3261356"/>
              <a:gd name="connsiteY115" fmla="*/ 573285 h 2766950"/>
              <a:gd name="connsiteX116" fmla="*/ 25218 w 3261356"/>
              <a:gd name="connsiteY116" fmla="*/ 561524 h 2766950"/>
              <a:gd name="connsiteX117" fmla="*/ 35303 w 3261356"/>
              <a:gd name="connsiteY117" fmla="*/ 549763 h 2766950"/>
              <a:gd name="connsiteX118" fmla="*/ 47073 w 3261356"/>
              <a:gd name="connsiteY118" fmla="*/ 539681 h 2766950"/>
              <a:gd name="connsiteX119" fmla="*/ 57158 w 3261356"/>
              <a:gd name="connsiteY119" fmla="*/ 529599 h 2766950"/>
              <a:gd name="connsiteX120" fmla="*/ 87418 w 3261356"/>
              <a:gd name="connsiteY120" fmla="*/ 512796 h 2766950"/>
              <a:gd name="connsiteX121" fmla="*/ 121041 w 3261356"/>
              <a:gd name="connsiteY121" fmla="*/ 501035 h 2766950"/>
              <a:gd name="connsiteX122" fmla="*/ 158027 w 3261356"/>
              <a:gd name="connsiteY122" fmla="*/ 494313 h 2766950"/>
              <a:gd name="connsiteX123" fmla="*/ 196692 w 3261356"/>
              <a:gd name="connsiteY123" fmla="*/ 492633 h 2766950"/>
              <a:gd name="connsiteX124" fmla="*/ 991117 w 3261356"/>
              <a:gd name="connsiteY124" fmla="*/ 492633 h 2766950"/>
              <a:gd name="connsiteX125" fmla="*/ 991363 w 3261356"/>
              <a:gd name="connsiteY125" fmla="*/ 488510 h 2766950"/>
              <a:gd name="connsiteX126" fmla="*/ 1630678 w 3261356"/>
              <a:gd name="connsiteY126" fmla="*/ 0 h 276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3261356" h="2766950">
                <a:moveTo>
                  <a:pt x="3261356" y="1385789"/>
                </a:moveTo>
                <a:lnTo>
                  <a:pt x="3261356" y="2634211"/>
                </a:lnTo>
                <a:lnTo>
                  <a:pt x="3259675" y="2649333"/>
                </a:lnTo>
                <a:lnTo>
                  <a:pt x="3256313" y="2662775"/>
                </a:lnTo>
                <a:lnTo>
                  <a:pt x="3252951" y="2674537"/>
                </a:lnTo>
                <a:lnTo>
                  <a:pt x="3244545" y="2686298"/>
                </a:lnTo>
                <a:lnTo>
                  <a:pt x="3237821" y="2698060"/>
                </a:lnTo>
                <a:lnTo>
                  <a:pt x="3229415" y="2709822"/>
                </a:lnTo>
                <a:lnTo>
                  <a:pt x="3217647" y="2719903"/>
                </a:lnTo>
                <a:lnTo>
                  <a:pt x="3202517" y="2729985"/>
                </a:lnTo>
                <a:lnTo>
                  <a:pt x="3175619" y="2746787"/>
                </a:lnTo>
                <a:lnTo>
                  <a:pt x="3141997" y="2758549"/>
                </a:lnTo>
                <a:lnTo>
                  <a:pt x="3105013" y="2765270"/>
                </a:lnTo>
                <a:lnTo>
                  <a:pt x="3066347" y="2766950"/>
                </a:lnTo>
                <a:lnTo>
                  <a:pt x="196690" y="2766950"/>
                </a:lnTo>
                <a:lnTo>
                  <a:pt x="158024" y="2765270"/>
                </a:lnTo>
                <a:lnTo>
                  <a:pt x="121040" y="2758549"/>
                </a:lnTo>
                <a:lnTo>
                  <a:pt x="87418" y="2746787"/>
                </a:lnTo>
                <a:lnTo>
                  <a:pt x="57158" y="2729985"/>
                </a:lnTo>
                <a:lnTo>
                  <a:pt x="47071" y="2719903"/>
                </a:lnTo>
                <a:lnTo>
                  <a:pt x="35303" y="2709822"/>
                </a:lnTo>
                <a:lnTo>
                  <a:pt x="25217" y="2698060"/>
                </a:lnTo>
                <a:lnTo>
                  <a:pt x="16811" y="2686298"/>
                </a:lnTo>
                <a:lnTo>
                  <a:pt x="8405" y="2674537"/>
                </a:lnTo>
                <a:lnTo>
                  <a:pt x="5043" y="2662775"/>
                </a:lnTo>
                <a:lnTo>
                  <a:pt x="1681" y="2649333"/>
                </a:lnTo>
                <a:lnTo>
                  <a:pt x="0" y="2634211"/>
                </a:lnTo>
                <a:lnTo>
                  <a:pt x="0" y="1389150"/>
                </a:lnTo>
                <a:lnTo>
                  <a:pt x="196690" y="1441237"/>
                </a:lnTo>
                <a:lnTo>
                  <a:pt x="406829" y="1495005"/>
                </a:lnTo>
                <a:lnTo>
                  <a:pt x="660677" y="1555494"/>
                </a:lnTo>
                <a:lnTo>
                  <a:pt x="795165" y="1589099"/>
                </a:lnTo>
                <a:lnTo>
                  <a:pt x="933017" y="1619343"/>
                </a:lnTo>
                <a:lnTo>
                  <a:pt x="1067506" y="1646227"/>
                </a:lnTo>
                <a:lnTo>
                  <a:pt x="1200314" y="1671431"/>
                </a:lnTo>
                <a:lnTo>
                  <a:pt x="1326397" y="1693274"/>
                </a:lnTo>
                <a:lnTo>
                  <a:pt x="1442394" y="1708396"/>
                </a:lnTo>
                <a:lnTo>
                  <a:pt x="1544942" y="1720158"/>
                </a:lnTo>
                <a:lnTo>
                  <a:pt x="1588650" y="1723518"/>
                </a:lnTo>
                <a:lnTo>
                  <a:pt x="1630678" y="1725199"/>
                </a:lnTo>
                <a:lnTo>
                  <a:pt x="1672706" y="1723518"/>
                </a:lnTo>
                <a:lnTo>
                  <a:pt x="1719777" y="1720158"/>
                </a:lnTo>
                <a:lnTo>
                  <a:pt x="1820644" y="1708396"/>
                </a:lnTo>
                <a:lnTo>
                  <a:pt x="1934959" y="1693274"/>
                </a:lnTo>
                <a:lnTo>
                  <a:pt x="2061043" y="1671431"/>
                </a:lnTo>
                <a:lnTo>
                  <a:pt x="2193850" y="1646227"/>
                </a:lnTo>
                <a:lnTo>
                  <a:pt x="2330020" y="1615983"/>
                </a:lnTo>
                <a:lnTo>
                  <a:pt x="2466190" y="1585738"/>
                </a:lnTo>
                <a:lnTo>
                  <a:pt x="2602360" y="1553814"/>
                </a:lnTo>
                <a:lnTo>
                  <a:pt x="2854527" y="1493325"/>
                </a:lnTo>
                <a:lnTo>
                  <a:pt x="3066347" y="1437877"/>
                </a:lnTo>
                <a:close/>
                <a:moveTo>
                  <a:pt x="1508607" y="1206475"/>
                </a:moveTo>
                <a:cubicBezTo>
                  <a:pt x="1458141" y="1206475"/>
                  <a:pt x="1417230" y="1247386"/>
                  <a:pt x="1417230" y="1297852"/>
                </a:cubicBezTo>
                <a:lnTo>
                  <a:pt x="1417230" y="1314415"/>
                </a:lnTo>
                <a:cubicBezTo>
                  <a:pt x="1417230" y="1364881"/>
                  <a:pt x="1458141" y="1405791"/>
                  <a:pt x="1508607" y="1405791"/>
                </a:cubicBezTo>
                <a:lnTo>
                  <a:pt x="1752750" y="1405791"/>
                </a:lnTo>
                <a:cubicBezTo>
                  <a:pt x="1803215" y="1405791"/>
                  <a:pt x="1844126" y="1364881"/>
                  <a:pt x="1844126" y="1314415"/>
                </a:cubicBezTo>
                <a:lnTo>
                  <a:pt x="1844126" y="1297852"/>
                </a:lnTo>
                <a:cubicBezTo>
                  <a:pt x="1844126" y="1247386"/>
                  <a:pt x="1803215" y="1206475"/>
                  <a:pt x="1752750" y="1206475"/>
                </a:cubicBezTo>
                <a:close/>
                <a:moveTo>
                  <a:pt x="1630678" y="174304"/>
                </a:moveTo>
                <a:cubicBezTo>
                  <a:pt x="1376124" y="174304"/>
                  <a:pt x="1163742" y="300833"/>
                  <a:pt x="1114624" y="469036"/>
                </a:cubicBezTo>
                <a:lnTo>
                  <a:pt x="1111230" y="492633"/>
                </a:lnTo>
                <a:lnTo>
                  <a:pt x="2150126" y="492633"/>
                </a:lnTo>
                <a:lnTo>
                  <a:pt x="2146731" y="469036"/>
                </a:lnTo>
                <a:cubicBezTo>
                  <a:pt x="2097613" y="300833"/>
                  <a:pt x="1885231" y="174304"/>
                  <a:pt x="1630678" y="174304"/>
                </a:cubicBezTo>
                <a:close/>
                <a:moveTo>
                  <a:pt x="1630678" y="0"/>
                </a:moveTo>
                <a:cubicBezTo>
                  <a:pt x="1963411" y="0"/>
                  <a:pt x="2237083" y="214121"/>
                  <a:pt x="2269992" y="488510"/>
                </a:cubicBezTo>
                <a:lnTo>
                  <a:pt x="2270238" y="492633"/>
                </a:lnTo>
                <a:lnTo>
                  <a:pt x="3066347" y="492633"/>
                </a:lnTo>
                <a:lnTo>
                  <a:pt x="3105012" y="494313"/>
                </a:lnTo>
                <a:lnTo>
                  <a:pt x="3141998" y="501035"/>
                </a:lnTo>
                <a:lnTo>
                  <a:pt x="3175621" y="512796"/>
                </a:lnTo>
                <a:lnTo>
                  <a:pt x="3202518" y="529599"/>
                </a:lnTo>
                <a:lnTo>
                  <a:pt x="3217649" y="539681"/>
                </a:lnTo>
                <a:lnTo>
                  <a:pt x="3229416" y="549763"/>
                </a:lnTo>
                <a:lnTo>
                  <a:pt x="3237821" y="561524"/>
                </a:lnTo>
                <a:lnTo>
                  <a:pt x="3244546" y="573285"/>
                </a:lnTo>
                <a:lnTo>
                  <a:pt x="3252951" y="585046"/>
                </a:lnTo>
                <a:lnTo>
                  <a:pt x="3256314" y="596807"/>
                </a:lnTo>
                <a:lnTo>
                  <a:pt x="3259676" y="610251"/>
                </a:lnTo>
                <a:lnTo>
                  <a:pt x="3261356" y="625372"/>
                </a:lnTo>
                <a:lnTo>
                  <a:pt x="3261356" y="1326877"/>
                </a:lnTo>
                <a:lnTo>
                  <a:pt x="3261353" y="1326877"/>
                </a:lnTo>
                <a:lnTo>
                  <a:pt x="3261350" y="1326880"/>
                </a:lnTo>
                <a:lnTo>
                  <a:pt x="3066350" y="1378964"/>
                </a:lnTo>
                <a:lnTo>
                  <a:pt x="2854531" y="1434413"/>
                </a:lnTo>
                <a:lnTo>
                  <a:pt x="2602365" y="1494902"/>
                </a:lnTo>
                <a:lnTo>
                  <a:pt x="2466193" y="1526826"/>
                </a:lnTo>
                <a:lnTo>
                  <a:pt x="2330026" y="1557071"/>
                </a:lnTo>
                <a:lnTo>
                  <a:pt x="2193854" y="1587315"/>
                </a:lnTo>
                <a:lnTo>
                  <a:pt x="2061046" y="1612517"/>
                </a:lnTo>
                <a:lnTo>
                  <a:pt x="1934963" y="1634360"/>
                </a:lnTo>
                <a:lnTo>
                  <a:pt x="1820647" y="1649484"/>
                </a:lnTo>
                <a:lnTo>
                  <a:pt x="1719781" y="1661245"/>
                </a:lnTo>
                <a:lnTo>
                  <a:pt x="1672711" y="1664604"/>
                </a:lnTo>
                <a:lnTo>
                  <a:pt x="1630683" y="1666287"/>
                </a:lnTo>
                <a:lnTo>
                  <a:pt x="1588655" y="1664604"/>
                </a:lnTo>
                <a:lnTo>
                  <a:pt x="1544944" y="1661245"/>
                </a:lnTo>
                <a:lnTo>
                  <a:pt x="1442396" y="1649484"/>
                </a:lnTo>
                <a:lnTo>
                  <a:pt x="1326400" y="1634360"/>
                </a:lnTo>
                <a:lnTo>
                  <a:pt x="1200317" y="1612517"/>
                </a:lnTo>
                <a:lnTo>
                  <a:pt x="1067508" y="1587315"/>
                </a:lnTo>
                <a:lnTo>
                  <a:pt x="933020" y="1560430"/>
                </a:lnTo>
                <a:lnTo>
                  <a:pt x="795169" y="1530186"/>
                </a:lnTo>
                <a:lnTo>
                  <a:pt x="660681" y="1496582"/>
                </a:lnTo>
                <a:lnTo>
                  <a:pt x="406834" y="1436093"/>
                </a:lnTo>
                <a:lnTo>
                  <a:pt x="196695" y="1382323"/>
                </a:lnTo>
                <a:lnTo>
                  <a:pt x="3" y="1330236"/>
                </a:lnTo>
                <a:lnTo>
                  <a:pt x="3" y="1332325"/>
                </a:lnTo>
                <a:lnTo>
                  <a:pt x="0" y="1332322"/>
                </a:lnTo>
                <a:lnTo>
                  <a:pt x="0" y="971511"/>
                </a:lnTo>
                <a:lnTo>
                  <a:pt x="0" y="625372"/>
                </a:lnTo>
                <a:lnTo>
                  <a:pt x="1683" y="610251"/>
                </a:lnTo>
                <a:lnTo>
                  <a:pt x="5046" y="596807"/>
                </a:lnTo>
                <a:lnTo>
                  <a:pt x="8405" y="585046"/>
                </a:lnTo>
                <a:lnTo>
                  <a:pt x="16813" y="573285"/>
                </a:lnTo>
                <a:lnTo>
                  <a:pt x="25218" y="561524"/>
                </a:lnTo>
                <a:lnTo>
                  <a:pt x="35303" y="549763"/>
                </a:lnTo>
                <a:lnTo>
                  <a:pt x="47073" y="539681"/>
                </a:lnTo>
                <a:lnTo>
                  <a:pt x="57158" y="529599"/>
                </a:lnTo>
                <a:lnTo>
                  <a:pt x="87418" y="512796"/>
                </a:lnTo>
                <a:lnTo>
                  <a:pt x="121041" y="501035"/>
                </a:lnTo>
                <a:lnTo>
                  <a:pt x="158027" y="494313"/>
                </a:lnTo>
                <a:lnTo>
                  <a:pt x="196692" y="492633"/>
                </a:lnTo>
                <a:lnTo>
                  <a:pt x="991117" y="492633"/>
                </a:lnTo>
                <a:lnTo>
                  <a:pt x="991363" y="488510"/>
                </a:lnTo>
                <a:cubicBezTo>
                  <a:pt x="1024272" y="214121"/>
                  <a:pt x="1297944" y="0"/>
                  <a:pt x="1630678" y="0"/>
                </a:cubicBezTo>
                <a:close/>
              </a:path>
            </a:pathLst>
          </a:custGeom>
          <a:solidFill>
            <a:srgbClr val="B1D4D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1" name="KSO_Shape"/>
          <p:cNvSpPr/>
          <p:nvPr/>
        </p:nvSpPr>
        <p:spPr>
          <a:xfrm>
            <a:off x="9775707" y="1921701"/>
            <a:ext cx="447581" cy="522468"/>
          </a:xfrm>
          <a:custGeom>
            <a:avLst/>
            <a:gdLst>
              <a:gd name="connsiteX0" fmla="*/ 1638300 w 4396363"/>
              <a:gd name="connsiteY0" fmla="*/ 558403 h 5128349"/>
              <a:gd name="connsiteX1" fmla="*/ 558403 w 4396363"/>
              <a:gd name="connsiteY1" fmla="*/ 1638300 h 5128349"/>
              <a:gd name="connsiteX2" fmla="*/ 1638300 w 4396363"/>
              <a:gd name="connsiteY2" fmla="*/ 2718197 h 5128349"/>
              <a:gd name="connsiteX3" fmla="*/ 2718197 w 4396363"/>
              <a:gd name="connsiteY3" fmla="*/ 1638300 h 5128349"/>
              <a:gd name="connsiteX4" fmla="*/ 1638300 w 4396363"/>
              <a:gd name="connsiteY4" fmla="*/ 558403 h 5128349"/>
              <a:gd name="connsiteX5" fmla="*/ 1638300 w 4396363"/>
              <a:gd name="connsiteY5" fmla="*/ 0 h 5128349"/>
              <a:gd name="connsiteX6" fmla="*/ 3276600 w 4396363"/>
              <a:gd name="connsiteY6" fmla="*/ 1638300 h 5128349"/>
              <a:gd name="connsiteX7" fmla="*/ 2902492 w 4396363"/>
              <a:gd name="connsiteY7" fmla="*/ 2680411 h 5128349"/>
              <a:gd name="connsiteX8" fmla="*/ 2816386 w 4396363"/>
              <a:gd name="connsiteY8" fmla="*/ 2775151 h 5128349"/>
              <a:gd name="connsiteX9" fmla="*/ 2928393 w 4396363"/>
              <a:gd name="connsiteY9" fmla="*/ 2923790 h 5128349"/>
              <a:gd name="connsiteX10" fmla="*/ 2942554 w 4396363"/>
              <a:gd name="connsiteY10" fmla="*/ 2913119 h 5128349"/>
              <a:gd name="connsiteX11" fmla="*/ 3136485 w 4396363"/>
              <a:gd name="connsiteY11" fmla="*/ 2942400 h 5128349"/>
              <a:gd name="connsiteX12" fmla="*/ 4367683 w 4396363"/>
              <a:gd name="connsiteY12" fmla="*/ 4576254 h 5128349"/>
              <a:gd name="connsiteX13" fmla="*/ 4342375 w 4396363"/>
              <a:gd name="connsiteY13" fmla="*/ 4770744 h 5128349"/>
              <a:gd name="connsiteX14" fmla="*/ 3903910 w 4396363"/>
              <a:gd name="connsiteY14" fmla="*/ 5101151 h 5128349"/>
              <a:gd name="connsiteX15" fmla="*/ 3709978 w 4396363"/>
              <a:gd name="connsiteY15" fmla="*/ 5071870 h 5128349"/>
              <a:gd name="connsiteX16" fmla="*/ 2478781 w 4396363"/>
              <a:gd name="connsiteY16" fmla="*/ 3438015 h 5128349"/>
              <a:gd name="connsiteX17" fmla="*/ 2504089 w 4396363"/>
              <a:gd name="connsiteY17" fmla="*/ 3243526 h 5128349"/>
              <a:gd name="connsiteX18" fmla="*/ 2518249 w 4396363"/>
              <a:gd name="connsiteY18" fmla="*/ 3232855 h 5128349"/>
              <a:gd name="connsiteX19" fmla="*/ 2406738 w 4396363"/>
              <a:gd name="connsiteY19" fmla="*/ 3084875 h 5128349"/>
              <a:gd name="connsiteX20" fmla="*/ 2276001 w 4396363"/>
              <a:gd name="connsiteY20" fmla="*/ 3147854 h 5128349"/>
              <a:gd name="connsiteX21" fmla="*/ 1638300 w 4396363"/>
              <a:gd name="connsiteY21" fmla="*/ 3276600 h 5128349"/>
              <a:gd name="connsiteX22" fmla="*/ 0 w 4396363"/>
              <a:gd name="connsiteY22" fmla="*/ 1638300 h 5128349"/>
              <a:gd name="connsiteX23" fmla="*/ 1638300 w 4396363"/>
              <a:gd name="connsiteY23" fmla="*/ 0 h 512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396363" h="5128349">
                <a:moveTo>
                  <a:pt x="1638300" y="558403"/>
                </a:moveTo>
                <a:cubicBezTo>
                  <a:pt x="1041889" y="558403"/>
                  <a:pt x="558403" y="1041889"/>
                  <a:pt x="558403" y="1638300"/>
                </a:cubicBezTo>
                <a:cubicBezTo>
                  <a:pt x="558403" y="2234711"/>
                  <a:pt x="1041889" y="2718197"/>
                  <a:pt x="1638300" y="2718197"/>
                </a:cubicBezTo>
                <a:cubicBezTo>
                  <a:pt x="2234711" y="2718197"/>
                  <a:pt x="2718197" y="2234711"/>
                  <a:pt x="2718197" y="1638300"/>
                </a:cubicBezTo>
                <a:cubicBezTo>
                  <a:pt x="2718197" y="1041889"/>
                  <a:pt x="2234711" y="558403"/>
                  <a:pt x="1638300" y="558403"/>
                </a:cubicBezTo>
                <a:close/>
                <a:moveTo>
                  <a:pt x="1638300" y="0"/>
                </a:moveTo>
                <a:cubicBezTo>
                  <a:pt x="2543108" y="0"/>
                  <a:pt x="3276600" y="733492"/>
                  <a:pt x="3276600" y="1638300"/>
                </a:cubicBezTo>
                <a:cubicBezTo>
                  <a:pt x="3276600" y="2034154"/>
                  <a:pt x="3136205" y="2397216"/>
                  <a:pt x="2902492" y="2680411"/>
                </a:cubicBezTo>
                <a:lnTo>
                  <a:pt x="2816386" y="2775151"/>
                </a:lnTo>
                <a:lnTo>
                  <a:pt x="2928393" y="2923790"/>
                </a:lnTo>
                <a:lnTo>
                  <a:pt x="2942554" y="2913119"/>
                </a:lnTo>
                <a:cubicBezTo>
                  <a:pt x="3003095" y="2867498"/>
                  <a:pt x="3089921" y="2880607"/>
                  <a:pt x="3136485" y="2942400"/>
                </a:cubicBezTo>
                <a:lnTo>
                  <a:pt x="4367683" y="4576254"/>
                </a:lnTo>
                <a:cubicBezTo>
                  <a:pt x="4414247" y="4638047"/>
                  <a:pt x="4402916" y="4725123"/>
                  <a:pt x="4342375" y="4770744"/>
                </a:cubicBezTo>
                <a:lnTo>
                  <a:pt x="3903910" y="5101151"/>
                </a:lnTo>
                <a:cubicBezTo>
                  <a:pt x="3843369" y="5146772"/>
                  <a:pt x="3756543" y="5133662"/>
                  <a:pt x="3709978" y="5071870"/>
                </a:cubicBezTo>
                <a:lnTo>
                  <a:pt x="2478781" y="3438015"/>
                </a:lnTo>
                <a:cubicBezTo>
                  <a:pt x="2432217" y="3376223"/>
                  <a:pt x="2443548" y="3289147"/>
                  <a:pt x="2504089" y="3243526"/>
                </a:cubicBezTo>
                <a:lnTo>
                  <a:pt x="2518249" y="3232855"/>
                </a:lnTo>
                <a:lnTo>
                  <a:pt x="2406738" y="3084875"/>
                </a:lnTo>
                <a:lnTo>
                  <a:pt x="2276001" y="3147854"/>
                </a:lnTo>
                <a:cubicBezTo>
                  <a:pt x="2079997" y="3230757"/>
                  <a:pt x="1864502" y="3276600"/>
                  <a:pt x="1638300" y="3276600"/>
                </a:cubicBezTo>
                <a:cubicBezTo>
                  <a:pt x="733492" y="3276600"/>
                  <a:pt x="0" y="2543108"/>
                  <a:pt x="0" y="1638300"/>
                </a:cubicBezTo>
                <a:cubicBezTo>
                  <a:pt x="0" y="733492"/>
                  <a:pt x="733492" y="0"/>
                  <a:pt x="1638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2" name="KSO_Shape"/>
          <p:cNvSpPr/>
          <p:nvPr/>
        </p:nvSpPr>
        <p:spPr>
          <a:xfrm rot="19281309">
            <a:off x="10021076" y="4153866"/>
            <a:ext cx="216421" cy="659150"/>
          </a:xfrm>
          <a:custGeom>
            <a:avLst/>
            <a:gdLst>
              <a:gd name="connsiteX0" fmla="*/ 1125299 w 2250598"/>
              <a:gd name="connsiteY0" fmla="*/ 5484084 h 6849334"/>
              <a:gd name="connsiteX1" fmla="*/ 687149 w 2250598"/>
              <a:gd name="connsiteY1" fmla="*/ 5922234 h 6849334"/>
              <a:gd name="connsiteX2" fmla="*/ 1125299 w 2250598"/>
              <a:gd name="connsiteY2" fmla="*/ 6360384 h 6849334"/>
              <a:gd name="connsiteX3" fmla="*/ 1563449 w 2250598"/>
              <a:gd name="connsiteY3" fmla="*/ 5922234 h 6849334"/>
              <a:gd name="connsiteX4" fmla="*/ 1125299 w 2250598"/>
              <a:gd name="connsiteY4" fmla="*/ 5484084 h 6849334"/>
              <a:gd name="connsiteX5" fmla="*/ 690080 w 2250598"/>
              <a:gd name="connsiteY5" fmla="*/ 0 h 6849334"/>
              <a:gd name="connsiteX6" fmla="*/ 690080 w 2250598"/>
              <a:gd name="connsiteY6" fmla="*/ 905095 h 6849334"/>
              <a:gd name="connsiteX7" fmla="*/ 1560516 w 2250598"/>
              <a:gd name="connsiteY7" fmla="*/ 905095 h 6849334"/>
              <a:gd name="connsiteX8" fmla="*/ 1560516 w 2250598"/>
              <a:gd name="connsiteY8" fmla="*/ 0 h 6849334"/>
              <a:gd name="connsiteX9" fmla="*/ 1563316 w 2250598"/>
              <a:gd name="connsiteY9" fmla="*/ 869 h 6849334"/>
              <a:gd name="connsiteX10" fmla="*/ 2250598 w 2250598"/>
              <a:gd name="connsiteY10" fmla="*/ 1037736 h 6849334"/>
              <a:gd name="connsiteX11" fmla="*/ 1563316 w 2250598"/>
              <a:gd name="connsiteY11" fmla="*/ 2074604 h 6849334"/>
              <a:gd name="connsiteX12" fmla="*/ 1466059 w 2250598"/>
              <a:gd name="connsiteY12" fmla="*/ 2104794 h 6849334"/>
              <a:gd name="connsiteX13" fmla="*/ 1466059 w 2250598"/>
              <a:gd name="connsiteY13" fmla="*/ 5061748 h 6849334"/>
              <a:gd name="connsiteX14" fmla="*/ 1486168 w 2250598"/>
              <a:gd name="connsiteY14" fmla="*/ 5067990 h 6849334"/>
              <a:gd name="connsiteX15" fmla="*/ 2052399 w 2250598"/>
              <a:gd name="connsiteY15" fmla="*/ 5922234 h 6849334"/>
              <a:gd name="connsiteX16" fmla="*/ 1125299 w 2250598"/>
              <a:gd name="connsiteY16" fmla="*/ 6849334 h 6849334"/>
              <a:gd name="connsiteX17" fmla="*/ 198199 w 2250598"/>
              <a:gd name="connsiteY17" fmla="*/ 5922234 h 6849334"/>
              <a:gd name="connsiteX18" fmla="*/ 764430 w 2250598"/>
              <a:gd name="connsiteY18" fmla="*/ 5067990 h 6849334"/>
              <a:gd name="connsiteX19" fmla="*/ 784539 w 2250598"/>
              <a:gd name="connsiteY19" fmla="*/ 5061748 h 6849334"/>
              <a:gd name="connsiteX20" fmla="*/ 784539 w 2250598"/>
              <a:gd name="connsiteY20" fmla="*/ 2104794 h 6849334"/>
              <a:gd name="connsiteX21" fmla="*/ 687282 w 2250598"/>
              <a:gd name="connsiteY21" fmla="*/ 2074604 h 6849334"/>
              <a:gd name="connsiteX22" fmla="*/ 0 w 2250598"/>
              <a:gd name="connsiteY22" fmla="*/ 1037736 h 6849334"/>
              <a:gd name="connsiteX23" fmla="*/ 687282 w 2250598"/>
              <a:gd name="connsiteY23" fmla="*/ 869 h 684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50598" h="6849334">
                <a:moveTo>
                  <a:pt x="1125299" y="5484084"/>
                </a:moveTo>
                <a:cubicBezTo>
                  <a:pt x="883315" y="5484084"/>
                  <a:pt x="687149" y="5680250"/>
                  <a:pt x="687149" y="5922234"/>
                </a:cubicBezTo>
                <a:cubicBezTo>
                  <a:pt x="687149" y="6164218"/>
                  <a:pt x="883315" y="6360384"/>
                  <a:pt x="1125299" y="6360384"/>
                </a:cubicBezTo>
                <a:cubicBezTo>
                  <a:pt x="1367283" y="6360384"/>
                  <a:pt x="1563449" y="6164218"/>
                  <a:pt x="1563449" y="5922234"/>
                </a:cubicBezTo>
                <a:cubicBezTo>
                  <a:pt x="1563449" y="5680250"/>
                  <a:pt x="1367283" y="5484084"/>
                  <a:pt x="1125299" y="5484084"/>
                </a:cubicBezTo>
                <a:close/>
                <a:moveTo>
                  <a:pt x="690080" y="0"/>
                </a:moveTo>
                <a:lnTo>
                  <a:pt x="690080" y="905095"/>
                </a:lnTo>
                <a:lnTo>
                  <a:pt x="1560516" y="905095"/>
                </a:lnTo>
                <a:lnTo>
                  <a:pt x="1560516" y="0"/>
                </a:lnTo>
                <a:lnTo>
                  <a:pt x="1563316" y="869"/>
                </a:lnTo>
                <a:cubicBezTo>
                  <a:pt x="1967203" y="171698"/>
                  <a:pt x="2250598" y="571622"/>
                  <a:pt x="2250598" y="1037736"/>
                </a:cubicBezTo>
                <a:cubicBezTo>
                  <a:pt x="2250598" y="1503850"/>
                  <a:pt x="1967203" y="1903774"/>
                  <a:pt x="1563316" y="2074604"/>
                </a:cubicBezTo>
                <a:lnTo>
                  <a:pt x="1466059" y="2104794"/>
                </a:lnTo>
                <a:lnTo>
                  <a:pt x="1466059" y="5061748"/>
                </a:lnTo>
                <a:lnTo>
                  <a:pt x="1486168" y="5067990"/>
                </a:lnTo>
                <a:cubicBezTo>
                  <a:pt x="1818918" y="5208732"/>
                  <a:pt x="2052399" y="5538217"/>
                  <a:pt x="2052399" y="5922234"/>
                </a:cubicBezTo>
                <a:cubicBezTo>
                  <a:pt x="2052399" y="6434257"/>
                  <a:pt x="1637322" y="6849334"/>
                  <a:pt x="1125299" y="6849334"/>
                </a:cubicBezTo>
                <a:cubicBezTo>
                  <a:pt x="613276" y="6849334"/>
                  <a:pt x="198199" y="6434257"/>
                  <a:pt x="198199" y="5922234"/>
                </a:cubicBezTo>
                <a:cubicBezTo>
                  <a:pt x="198199" y="5538217"/>
                  <a:pt x="431680" y="5208732"/>
                  <a:pt x="764430" y="5067990"/>
                </a:cubicBezTo>
                <a:lnTo>
                  <a:pt x="784539" y="5061748"/>
                </a:lnTo>
                <a:lnTo>
                  <a:pt x="784539" y="2104794"/>
                </a:lnTo>
                <a:lnTo>
                  <a:pt x="687282" y="2074604"/>
                </a:lnTo>
                <a:cubicBezTo>
                  <a:pt x="283395" y="1903774"/>
                  <a:pt x="0" y="1503850"/>
                  <a:pt x="0" y="1037736"/>
                </a:cubicBezTo>
                <a:cubicBezTo>
                  <a:pt x="0" y="571622"/>
                  <a:pt x="283396" y="171698"/>
                  <a:pt x="687282" y="869"/>
                </a:cubicBezTo>
                <a:close/>
              </a:path>
            </a:pathLst>
          </a:custGeom>
          <a:solidFill>
            <a:srgbClr val="B1D4D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3" name="KSO_Shape"/>
          <p:cNvSpPr/>
          <p:nvPr/>
        </p:nvSpPr>
        <p:spPr bwMode="blackWhite">
          <a:xfrm>
            <a:off x="7563543" y="4359494"/>
            <a:ext cx="593309" cy="448937"/>
          </a:xfrm>
          <a:custGeom>
            <a:avLst/>
            <a:gdLst>
              <a:gd name="connsiteX0" fmla="*/ 531814 w 3414714"/>
              <a:gd name="connsiteY0" fmla="*/ 925173 h 2581641"/>
              <a:gd name="connsiteX1" fmla="*/ 529800 w 3414714"/>
              <a:gd name="connsiteY1" fmla="*/ 925852 h 2581641"/>
              <a:gd name="connsiteX2" fmla="*/ 51424 w 3414714"/>
              <a:gd name="connsiteY2" fmla="*/ 2000304 h 2581641"/>
              <a:gd name="connsiteX3" fmla="*/ 531813 w 3414714"/>
              <a:gd name="connsiteY3" fmla="*/ 2000869 h 2581641"/>
              <a:gd name="connsiteX4" fmla="*/ 539614 w 3414714"/>
              <a:gd name="connsiteY4" fmla="*/ 922542 h 2581641"/>
              <a:gd name="connsiteX5" fmla="*/ 539013 w 3414714"/>
              <a:gd name="connsiteY5" fmla="*/ 922745 h 2581641"/>
              <a:gd name="connsiteX6" fmla="*/ 539013 w 3414714"/>
              <a:gd name="connsiteY6" fmla="*/ 2000877 h 2581641"/>
              <a:gd name="connsiteX7" fmla="*/ 997569 w 3414714"/>
              <a:gd name="connsiteY7" fmla="*/ 2001416 h 2581641"/>
              <a:gd name="connsiteX8" fmla="*/ 1663703 w 3414714"/>
              <a:gd name="connsiteY8" fmla="*/ 317500 h 2581641"/>
              <a:gd name="connsiteX9" fmla="*/ 1596234 w 3414714"/>
              <a:gd name="connsiteY9" fmla="*/ 382588 h 2581641"/>
              <a:gd name="connsiteX10" fmla="*/ 1663703 w 3414714"/>
              <a:gd name="connsiteY10" fmla="*/ 447676 h 2581641"/>
              <a:gd name="connsiteX11" fmla="*/ 1731172 w 3414714"/>
              <a:gd name="connsiteY11" fmla="*/ 382588 h 2581641"/>
              <a:gd name="connsiteX12" fmla="*/ 1663703 w 3414714"/>
              <a:gd name="connsiteY12" fmla="*/ 317500 h 2581641"/>
              <a:gd name="connsiteX13" fmla="*/ 2901625 w 3414714"/>
              <a:gd name="connsiteY13" fmla="*/ 126896 h 2581641"/>
              <a:gd name="connsiteX14" fmla="*/ 2421235 w 3414714"/>
              <a:gd name="connsiteY14" fmla="*/ 1205870 h 2581641"/>
              <a:gd name="connsiteX15" fmla="*/ 2901624 w 3414714"/>
              <a:gd name="connsiteY15" fmla="*/ 1206435 h 2581641"/>
              <a:gd name="connsiteX16" fmla="*/ 2908824 w 3414714"/>
              <a:gd name="connsiteY16" fmla="*/ 126691 h 2581641"/>
              <a:gd name="connsiteX17" fmla="*/ 2908824 w 3414714"/>
              <a:gd name="connsiteY17" fmla="*/ 1206443 h 2581641"/>
              <a:gd name="connsiteX18" fmla="*/ 3367380 w 3414714"/>
              <a:gd name="connsiteY18" fmla="*/ 1206982 h 2581641"/>
              <a:gd name="connsiteX19" fmla="*/ 2935299 w 3414714"/>
              <a:gd name="connsiteY19" fmla="*/ 0 h 2581641"/>
              <a:gd name="connsiteX20" fmla="*/ 2991974 w 3414714"/>
              <a:gd name="connsiteY20" fmla="*/ 95262 h 2581641"/>
              <a:gd name="connsiteX21" fmla="*/ 2914412 w 3414714"/>
              <a:gd name="connsiteY21" fmla="*/ 121427 h 2581641"/>
              <a:gd name="connsiteX22" fmla="*/ 3375206 w 3414714"/>
              <a:gd name="connsiteY22" fmla="*/ 1206991 h 2581641"/>
              <a:gd name="connsiteX23" fmla="*/ 3412193 w 3414714"/>
              <a:gd name="connsiteY23" fmla="*/ 1207035 h 2581641"/>
              <a:gd name="connsiteX24" fmla="*/ 3414714 w 3414714"/>
              <a:gd name="connsiteY24" fmla="*/ 1254591 h 2581641"/>
              <a:gd name="connsiteX25" fmla="*/ 3408412 w 3414714"/>
              <a:gd name="connsiteY25" fmla="*/ 1294830 h 2581641"/>
              <a:gd name="connsiteX26" fmla="*/ 3395807 w 3414714"/>
              <a:gd name="connsiteY26" fmla="*/ 1327754 h 2581641"/>
              <a:gd name="connsiteX27" fmla="*/ 3378161 w 3414714"/>
              <a:gd name="connsiteY27" fmla="*/ 1358238 h 2581641"/>
              <a:gd name="connsiteX28" fmla="*/ 3359255 w 3414714"/>
              <a:gd name="connsiteY28" fmla="*/ 1385065 h 2581641"/>
              <a:gd name="connsiteX29" fmla="*/ 3330264 w 3414714"/>
              <a:gd name="connsiteY29" fmla="*/ 1408233 h 2581641"/>
              <a:gd name="connsiteX30" fmla="*/ 3298754 w 3414714"/>
              <a:gd name="connsiteY30" fmla="*/ 1432621 h 2581641"/>
              <a:gd name="connsiteX31" fmla="*/ 3271024 w 3414714"/>
              <a:gd name="connsiteY31" fmla="*/ 1450911 h 2581641"/>
              <a:gd name="connsiteX32" fmla="*/ 3234471 w 3414714"/>
              <a:gd name="connsiteY32" fmla="*/ 1472860 h 2581641"/>
              <a:gd name="connsiteX33" fmla="*/ 3200439 w 3414714"/>
              <a:gd name="connsiteY33" fmla="*/ 1486274 h 2581641"/>
              <a:gd name="connsiteX34" fmla="*/ 3151282 w 3414714"/>
              <a:gd name="connsiteY34" fmla="*/ 1503345 h 2581641"/>
              <a:gd name="connsiteX35" fmla="*/ 3099604 w 3414714"/>
              <a:gd name="connsiteY35" fmla="*/ 1516758 h 2581641"/>
              <a:gd name="connsiteX36" fmla="*/ 3051708 w 3414714"/>
              <a:gd name="connsiteY36" fmla="*/ 1528952 h 2581641"/>
              <a:gd name="connsiteX37" fmla="*/ 2987426 w 3414714"/>
              <a:gd name="connsiteY37" fmla="*/ 1535049 h 2581641"/>
              <a:gd name="connsiteX38" fmla="*/ 2933227 w 3414714"/>
              <a:gd name="connsiteY38" fmla="*/ 1538707 h 2581641"/>
              <a:gd name="connsiteX39" fmla="*/ 2876507 w 3414714"/>
              <a:gd name="connsiteY39" fmla="*/ 1541146 h 2581641"/>
              <a:gd name="connsiteX40" fmla="*/ 2816006 w 3414714"/>
              <a:gd name="connsiteY40" fmla="*/ 1535049 h 2581641"/>
              <a:gd name="connsiteX41" fmla="*/ 2769370 w 3414714"/>
              <a:gd name="connsiteY41" fmla="*/ 1530171 h 2581641"/>
              <a:gd name="connsiteX42" fmla="*/ 2720213 w 3414714"/>
              <a:gd name="connsiteY42" fmla="*/ 1522855 h 2581641"/>
              <a:gd name="connsiteX43" fmla="*/ 2671056 w 3414714"/>
              <a:gd name="connsiteY43" fmla="*/ 1511881 h 2581641"/>
              <a:gd name="connsiteX44" fmla="*/ 2618117 w 3414714"/>
              <a:gd name="connsiteY44" fmla="*/ 1494809 h 2581641"/>
              <a:gd name="connsiteX45" fmla="*/ 2572742 w 3414714"/>
              <a:gd name="connsiteY45" fmla="*/ 1477738 h 2581641"/>
              <a:gd name="connsiteX46" fmla="*/ 2517282 w 3414714"/>
              <a:gd name="connsiteY46" fmla="*/ 1452131 h 2581641"/>
              <a:gd name="connsiteX47" fmla="*/ 2463084 w 3414714"/>
              <a:gd name="connsiteY47" fmla="*/ 1415549 h 2581641"/>
              <a:gd name="connsiteX48" fmla="*/ 2417708 w 3414714"/>
              <a:gd name="connsiteY48" fmla="*/ 1375310 h 2581641"/>
              <a:gd name="connsiteX49" fmla="*/ 2389978 w 3414714"/>
              <a:gd name="connsiteY49" fmla="*/ 1330192 h 2581641"/>
              <a:gd name="connsiteX50" fmla="*/ 2374853 w 3414714"/>
              <a:gd name="connsiteY50" fmla="*/ 1285075 h 2581641"/>
              <a:gd name="connsiteX51" fmla="*/ 2369811 w 3414714"/>
              <a:gd name="connsiteY51" fmla="*/ 1239958 h 2581641"/>
              <a:gd name="connsiteX52" fmla="*/ 2374853 w 3414714"/>
              <a:gd name="connsiteY52" fmla="*/ 1205815 h 2581641"/>
              <a:gd name="connsiteX53" fmla="*/ 2413357 w 3414714"/>
              <a:gd name="connsiteY53" fmla="*/ 1205861 h 2581641"/>
              <a:gd name="connsiteX54" fmla="*/ 2892955 w 3414714"/>
              <a:gd name="connsiteY54" fmla="*/ 128665 h 2581641"/>
              <a:gd name="connsiteX55" fmla="*/ 1692701 w 3414714"/>
              <a:gd name="connsiteY55" fmla="*/ 533559 h 2581641"/>
              <a:gd name="connsiteX56" fmla="*/ 1825718 w 3414714"/>
              <a:gd name="connsiteY56" fmla="*/ 1360974 h 2581641"/>
              <a:gd name="connsiteX57" fmla="*/ 1825718 w 3414714"/>
              <a:gd name="connsiteY57" fmla="*/ 2229737 h 2581641"/>
              <a:gd name="connsiteX58" fmla="*/ 1935409 w 3414714"/>
              <a:gd name="connsiteY58" fmla="*/ 2229737 h 2581641"/>
              <a:gd name="connsiteX59" fmla="*/ 2207747 w 3414714"/>
              <a:gd name="connsiteY59" fmla="*/ 2375142 h 2581641"/>
              <a:gd name="connsiteX60" fmla="*/ 2207747 w 3414714"/>
              <a:gd name="connsiteY60" fmla="*/ 2581641 h 2581641"/>
              <a:gd name="connsiteX61" fmla="*/ 1118395 w 3414714"/>
              <a:gd name="connsiteY61" fmla="*/ 2581641 h 2581641"/>
              <a:gd name="connsiteX62" fmla="*/ 1118395 w 3414714"/>
              <a:gd name="connsiteY62" fmla="*/ 2394692 h 2581641"/>
              <a:gd name="connsiteX63" fmla="*/ 1335257 w 3414714"/>
              <a:gd name="connsiteY63" fmla="*/ 2250509 h 2581641"/>
              <a:gd name="connsiteX64" fmla="*/ 1462600 w 3414714"/>
              <a:gd name="connsiteY64" fmla="*/ 2250509 h 2581641"/>
              <a:gd name="connsiteX65" fmla="*/ 1462600 w 3414714"/>
              <a:gd name="connsiteY65" fmla="*/ 1360974 h 2581641"/>
              <a:gd name="connsiteX66" fmla="*/ 1621812 w 3414714"/>
              <a:gd name="connsiteY66" fmla="*/ 557473 h 2581641"/>
              <a:gd name="connsiteX67" fmla="*/ 546456 w 3414714"/>
              <a:gd name="connsiteY67" fmla="*/ 920234 h 2581641"/>
              <a:gd name="connsiteX68" fmla="*/ 1005395 w 3414714"/>
              <a:gd name="connsiteY68" fmla="*/ 2001425 h 2581641"/>
              <a:gd name="connsiteX69" fmla="*/ 1042382 w 3414714"/>
              <a:gd name="connsiteY69" fmla="*/ 2001469 h 2581641"/>
              <a:gd name="connsiteX70" fmla="*/ 1044903 w 3414714"/>
              <a:gd name="connsiteY70" fmla="*/ 2049025 h 2581641"/>
              <a:gd name="connsiteX71" fmla="*/ 1038601 w 3414714"/>
              <a:gd name="connsiteY71" fmla="*/ 2089264 h 2581641"/>
              <a:gd name="connsiteX72" fmla="*/ 1025996 w 3414714"/>
              <a:gd name="connsiteY72" fmla="*/ 2122188 h 2581641"/>
              <a:gd name="connsiteX73" fmla="*/ 1008350 w 3414714"/>
              <a:gd name="connsiteY73" fmla="*/ 2152672 h 2581641"/>
              <a:gd name="connsiteX74" fmla="*/ 989444 w 3414714"/>
              <a:gd name="connsiteY74" fmla="*/ 2179499 h 2581641"/>
              <a:gd name="connsiteX75" fmla="*/ 960453 w 3414714"/>
              <a:gd name="connsiteY75" fmla="*/ 2202667 h 2581641"/>
              <a:gd name="connsiteX76" fmla="*/ 928943 w 3414714"/>
              <a:gd name="connsiteY76" fmla="*/ 2227055 h 2581641"/>
              <a:gd name="connsiteX77" fmla="*/ 901213 w 3414714"/>
              <a:gd name="connsiteY77" fmla="*/ 2245345 h 2581641"/>
              <a:gd name="connsiteX78" fmla="*/ 864660 w 3414714"/>
              <a:gd name="connsiteY78" fmla="*/ 2267294 h 2581641"/>
              <a:gd name="connsiteX79" fmla="*/ 830628 w 3414714"/>
              <a:gd name="connsiteY79" fmla="*/ 2280708 h 2581641"/>
              <a:gd name="connsiteX80" fmla="*/ 781471 w 3414714"/>
              <a:gd name="connsiteY80" fmla="*/ 2297779 h 2581641"/>
              <a:gd name="connsiteX81" fmla="*/ 729793 w 3414714"/>
              <a:gd name="connsiteY81" fmla="*/ 2311192 h 2581641"/>
              <a:gd name="connsiteX82" fmla="*/ 681897 w 3414714"/>
              <a:gd name="connsiteY82" fmla="*/ 2323386 h 2581641"/>
              <a:gd name="connsiteX83" fmla="*/ 617615 w 3414714"/>
              <a:gd name="connsiteY83" fmla="*/ 2329483 h 2581641"/>
              <a:gd name="connsiteX84" fmla="*/ 563416 w 3414714"/>
              <a:gd name="connsiteY84" fmla="*/ 2333141 h 2581641"/>
              <a:gd name="connsiteX85" fmla="*/ 506696 w 3414714"/>
              <a:gd name="connsiteY85" fmla="*/ 2335580 h 2581641"/>
              <a:gd name="connsiteX86" fmla="*/ 446195 w 3414714"/>
              <a:gd name="connsiteY86" fmla="*/ 2329483 h 2581641"/>
              <a:gd name="connsiteX87" fmla="*/ 399559 w 3414714"/>
              <a:gd name="connsiteY87" fmla="*/ 2324605 h 2581641"/>
              <a:gd name="connsiteX88" fmla="*/ 350402 w 3414714"/>
              <a:gd name="connsiteY88" fmla="*/ 2317289 h 2581641"/>
              <a:gd name="connsiteX89" fmla="*/ 301245 w 3414714"/>
              <a:gd name="connsiteY89" fmla="*/ 2306315 h 2581641"/>
              <a:gd name="connsiteX90" fmla="*/ 248306 w 3414714"/>
              <a:gd name="connsiteY90" fmla="*/ 2289243 h 2581641"/>
              <a:gd name="connsiteX91" fmla="*/ 202931 w 3414714"/>
              <a:gd name="connsiteY91" fmla="*/ 2272172 h 2581641"/>
              <a:gd name="connsiteX92" fmla="*/ 147471 w 3414714"/>
              <a:gd name="connsiteY92" fmla="*/ 2246565 h 2581641"/>
              <a:gd name="connsiteX93" fmla="*/ 93273 w 3414714"/>
              <a:gd name="connsiteY93" fmla="*/ 2209983 h 2581641"/>
              <a:gd name="connsiteX94" fmla="*/ 47897 w 3414714"/>
              <a:gd name="connsiteY94" fmla="*/ 2169744 h 2581641"/>
              <a:gd name="connsiteX95" fmla="*/ 20167 w 3414714"/>
              <a:gd name="connsiteY95" fmla="*/ 2124626 h 2581641"/>
              <a:gd name="connsiteX96" fmla="*/ 5042 w 3414714"/>
              <a:gd name="connsiteY96" fmla="*/ 2079509 h 2581641"/>
              <a:gd name="connsiteX97" fmla="*/ 0 w 3414714"/>
              <a:gd name="connsiteY97" fmla="*/ 2034392 h 2581641"/>
              <a:gd name="connsiteX98" fmla="*/ 5042 w 3414714"/>
              <a:gd name="connsiteY98" fmla="*/ 2000249 h 2581641"/>
              <a:gd name="connsiteX99" fmla="*/ 43546 w 3414714"/>
              <a:gd name="connsiteY99" fmla="*/ 2000295 h 2581641"/>
              <a:gd name="connsiteX100" fmla="*/ 520525 w 3414714"/>
              <a:gd name="connsiteY100" fmla="*/ 928981 h 2581641"/>
              <a:gd name="connsiteX101" fmla="*/ 421483 w 3414714"/>
              <a:gd name="connsiteY101" fmla="*/ 962392 h 2581641"/>
              <a:gd name="connsiteX102" fmla="*/ 431559 w 3414714"/>
              <a:gd name="connsiteY102" fmla="*/ 832933 h 2581641"/>
              <a:gd name="connsiteX103" fmla="*/ 1471845 w 3414714"/>
              <a:gd name="connsiteY103" fmla="*/ 280901 h 2581641"/>
              <a:gd name="connsiteX104" fmla="*/ 1662019 w 3414714"/>
              <a:gd name="connsiteY104" fmla="*/ 217393 h 2581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3414714" h="2581641">
                <a:moveTo>
                  <a:pt x="531814" y="925173"/>
                </a:moveTo>
                <a:lnTo>
                  <a:pt x="529800" y="925852"/>
                </a:lnTo>
                <a:lnTo>
                  <a:pt x="51424" y="2000304"/>
                </a:lnTo>
                <a:lnTo>
                  <a:pt x="531813" y="2000869"/>
                </a:lnTo>
                <a:close/>
                <a:moveTo>
                  <a:pt x="539614" y="922542"/>
                </a:moveTo>
                <a:lnTo>
                  <a:pt x="539013" y="922745"/>
                </a:lnTo>
                <a:lnTo>
                  <a:pt x="539013" y="2000877"/>
                </a:lnTo>
                <a:lnTo>
                  <a:pt x="997569" y="2001416"/>
                </a:lnTo>
                <a:close/>
                <a:moveTo>
                  <a:pt x="1663703" y="317500"/>
                </a:moveTo>
                <a:cubicBezTo>
                  <a:pt x="1626441" y="317500"/>
                  <a:pt x="1596234" y="346641"/>
                  <a:pt x="1596234" y="382588"/>
                </a:cubicBezTo>
                <a:cubicBezTo>
                  <a:pt x="1596234" y="418535"/>
                  <a:pt x="1626441" y="447676"/>
                  <a:pt x="1663703" y="447676"/>
                </a:cubicBezTo>
                <a:cubicBezTo>
                  <a:pt x="1700965" y="447676"/>
                  <a:pt x="1731172" y="418535"/>
                  <a:pt x="1731172" y="382588"/>
                </a:cubicBezTo>
                <a:cubicBezTo>
                  <a:pt x="1731172" y="346641"/>
                  <a:pt x="1700965" y="317500"/>
                  <a:pt x="1663703" y="317500"/>
                </a:cubicBezTo>
                <a:close/>
                <a:moveTo>
                  <a:pt x="2901625" y="126896"/>
                </a:moveTo>
                <a:lnTo>
                  <a:pt x="2421235" y="1205870"/>
                </a:lnTo>
                <a:lnTo>
                  <a:pt x="2901624" y="1206435"/>
                </a:lnTo>
                <a:close/>
                <a:moveTo>
                  <a:pt x="2908824" y="126691"/>
                </a:moveTo>
                <a:lnTo>
                  <a:pt x="2908824" y="1206443"/>
                </a:lnTo>
                <a:lnTo>
                  <a:pt x="3367380" y="1206982"/>
                </a:lnTo>
                <a:close/>
                <a:moveTo>
                  <a:pt x="2935299" y="0"/>
                </a:moveTo>
                <a:lnTo>
                  <a:pt x="2991974" y="95262"/>
                </a:lnTo>
                <a:lnTo>
                  <a:pt x="2914412" y="121427"/>
                </a:lnTo>
                <a:lnTo>
                  <a:pt x="3375206" y="1206991"/>
                </a:lnTo>
                <a:lnTo>
                  <a:pt x="3412193" y="1207035"/>
                </a:lnTo>
                <a:lnTo>
                  <a:pt x="3414714" y="1254591"/>
                </a:lnTo>
                <a:lnTo>
                  <a:pt x="3408412" y="1294830"/>
                </a:lnTo>
                <a:lnTo>
                  <a:pt x="3395807" y="1327754"/>
                </a:lnTo>
                <a:lnTo>
                  <a:pt x="3378161" y="1358238"/>
                </a:lnTo>
                <a:lnTo>
                  <a:pt x="3359255" y="1385065"/>
                </a:lnTo>
                <a:lnTo>
                  <a:pt x="3330264" y="1408233"/>
                </a:lnTo>
                <a:lnTo>
                  <a:pt x="3298754" y="1432621"/>
                </a:lnTo>
                <a:lnTo>
                  <a:pt x="3271024" y="1450911"/>
                </a:lnTo>
                <a:lnTo>
                  <a:pt x="3234471" y="1472860"/>
                </a:lnTo>
                <a:lnTo>
                  <a:pt x="3200439" y="1486274"/>
                </a:lnTo>
                <a:lnTo>
                  <a:pt x="3151282" y="1503345"/>
                </a:lnTo>
                <a:lnTo>
                  <a:pt x="3099604" y="1516758"/>
                </a:lnTo>
                <a:lnTo>
                  <a:pt x="3051708" y="1528952"/>
                </a:lnTo>
                <a:lnTo>
                  <a:pt x="2987426" y="1535049"/>
                </a:lnTo>
                <a:lnTo>
                  <a:pt x="2933227" y="1538707"/>
                </a:lnTo>
                <a:lnTo>
                  <a:pt x="2876507" y="1541146"/>
                </a:lnTo>
                <a:lnTo>
                  <a:pt x="2816006" y="1535049"/>
                </a:lnTo>
                <a:lnTo>
                  <a:pt x="2769370" y="1530171"/>
                </a:lnTo>
                <a:lnTo>
                  <a:pt x="2720213" y="1522855"/>
                </a:lnTo>
                <a:lnTo>
                  <a:pt x="2671056" y="1511881"/>
                </a:lnTo>
                <a:lnTo>
                  <a:pt x="2618117" y="1494809"/>
                </a:lnTo>
                <a:lnTo>
                  <a:pt x="2572742" y="1477738"/>
                </a:lnTo>
                <a:lnTo>
                  <a:pt x="2517282" y="1452131"/>
                </a:lnTo>
                <a:lnTo>
                  <a:pt x="2463084" y="1415549"/>
                </a:lnTo>
                <a:lnTo>
                  <a:pt x="2417708" y="1375310"/>
                </a:lnTo>
                <a:lnTo>
                  <a:pt x="2389978" y="1330192"/>
                </a:lnTo>
                <a:lnTo>
                  <a:pt x="2374853" y="1285075"/>
                </a:lnTo>
                <a:lnTo>
                  <a:pt x="2369811" y="1239958"/>
                </a:lnTo>
                <a:lnTo>
                  <a:pt x="2374853" y="1205815"/>
                </a:lnTo>
                <a:lnTo>
                  <a:pt x="2413357" y="1205861"/>
                </a:lnTo>
                <a:lnTo>
                  <a:pt x="2892955" y="128665"/>
                </a:lnTo>
                <a:lnTo>
                  <a:pt x="1692701" y="533559"/>
                </a:lnTo>
                <a:lnTo>
                  <a:pt x="1825718" y="1360974"/>
                </a:lnTo>
                <a:lnTo>
                  <a:pt x="1825718" y="2229737"/>
                </a:lnTo>
                <a:lnTo>
                  <a:pt x="1935409" y="2229737"/>
                </a:lnTo>
                <a:lnTo>
                  <a:pt x="2207747" y="2375142"/>
                </a:lnTo>
                <a:lnTo>
                  <a:pt x="2207747" y="2581641"/>
                </a:lnTo>
                <a:lnTo>
                  <a:pt x="1118395" y="2581641"/>
                </a:lnTo>
                <a:lnTo>
                  <a:pt x="1118395" y="2394692"/>
                </a:lnTo>
                <a:lnTo>
                  <a:pt x="1335257" y="2250509"/>
                </a:lnTo>
                <a:lnTo>
                  <a:pt x="1462600" y="2250509"/>
                </a:lnTo>
                <a:lnTo>
                  <a:pt x="1462600" y="1360974"/>
                </a:lnTo>
                <a:lnTo>
                  <a:pt x="1621812" y="557473"/>
                </a:lnTo>
                <a:lnTo>
                  <a:pt x="546456" y="920234"/>
                </a:lnTo>
                <a:lnTo>
                  <a:pt x="1005395" y="2001425"/>
                </a:lnTo>
                <a:lnTo>
                  <a:pt x="1042382" y="2001469"/>
                </a:lnTo>
                <a:lnTo>
                  <a:pt x="1044903" y="2049025"/>
                </a:lnTo>
                <a:lnTo>
                  <a:pt x="1038601" y="2089264"/>
                </a:lnTo>
                <a:lnTo>
                  <a:pt x="1025996" y="2122188"/>
                </a:lnTo>
                <a:lnTo>
                  <a:pt x="1008350" y="2152672"/>
                </a:lnTo>
                <a:lnTo>
                  <a:pt x="989444" y="2179499"/>
                </a:lnTo>
                <a:lnTo>
                  <a:pt x="960453" y="2202667"/>
                </a:lnTo>
                <a:lnTo>
                  <a:pt x="928943" y="2227055"/>
                </a:lnTo>
                <a:lnTo>
                  <a:pt x="901213" y="2245345"/>
                </a:lnTo>
                <a:lnTo>
                  <a:pt x="864660" y="2267294"/>
                </a:lnTo>
                <a:lnTo>
                  <a:pt x="830628" y="2280708"/>
                </a:lnTo>
                <a:lnTo>
                  <a:pt x="781471" y="2297779"/>
                </a:lnTo>
                <a:lnTo>
                  <a:pt x="729793" y="2311192"/>
                </a:lnTo>
                <a:lnTo>
                  <a:pt x="681897" y="2323386"/>
                </a:lnTo>
                <a:lnTo>
                  <a:pt x="617615" y="2329483"/>
                </a:lnTo>
                <a:lnTo>
                  <a:pt x="563416" y="2333141"/>
                </a:lnTo>
                <a:lnTo>
                  <a:pt x="506696" y="2335580"/>
                </a:lnTo>
                <a:lnTo>
                  <a:pt x="446195" y="2329483"/>
                </a:lnTo>
                <a:lnTo>
                  <a:pt x="399559" y="2324605"/>
                </a:lnTo>
                <a:lnTo>
                  <a:pt x="350402" y="2317289"/>
                </a:lnTo>
                <a:lnTo>
                  <a:pt x="301245" y="2306315"/>
                </a:lnTo>
                <a:lnTo>
                  <a:pt x="248306" y="2289243"/>
                </a:lnTo>
                <a:lnTo>
                  <a:pt x="202931" y="2272172"/>
                </a:lnTo>
                <a:lnTo>
                  <a:pt x="147471" y="2246565"/>
                </a:lnTo>
                <a:lnTo>
                  <a:pt x="93273" y="2209983"/>
                </a:lnTo>
                <a:lnTo>
                  <a:pt x="47897" y="2169744"/>
                </a:lnTo>
                <a:lnTo>
                  <a:pt x="20167" y="2124626"/>
                </a:lnTo>
                <a:lnTo>
                  <a:pt x="5042" y="2079509"/>
                </a:lnTo>
                <a:lnTo>
                  <a:pt x="0" y="2034392"/>
                </a:lnTo>
                <a:lnTo>
                  <a:pt x="5042" y="2000249"/>
                </a:lnTo>
                <a:lnTo>
                  <a:pt x="43546" y="2000295"/>
                </a:lnTo>
                <a:lnTo>
                  <a:pt x="520525" y="928981"/>
                </a:lnTo>
                <a:lnTo>
                  <a:pt x="421483" y="962392"/>
                </a:lnTo>
                <a:lnTo>
                  <a:pt x="431559" y="832933"/>
                </a:lnTo>
                <a:lnTo>
                  <a:pt x="1471845" y="280901"/>
                </a:lnTo>
                <a:lnTo>
                  <a:pt x="1662019" y="217393"/>
                </a:lnTo>
                <a:close/>
              </a:path>
            </a:pathLst>
          </a:custGeom>
          <a:solidFill>
            <a:srgbClr val="B1D4DD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94526" y="5219455"/>
            <a:ext cx="50488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 decided to make a list of some of my favorite sites for free stock photos.  If you haven’t found the public domain images you were looking for at Public Domain Archive</a:t>
            </a:r>
            <a:endParaRPr lang="zh-CN" altLang="en-US" sz="16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519936" y="548680"/>
            <a:ext cx="144016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879976" y="548680"/>
            <a:ext cx="144016" cy="144016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24001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60005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9280" y="-159433"/>
            <a:ext cx="5378800" cy="70036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 animBg="1"/>
      <p:bldP spid="31" grpId="0" animBg="1"/>
      <p:bldP spid="32" grpId="0" animBg="1"/>
      <p:bldP spid="33" grpId="0" animBg="1"/>
      <p:bldP spid="35" grpId="0"/>
      <p:bldP spid="40" grpId="0" animBg="1"/>
      <p:bldP spid="41" grpId="0" animBg="1"/>
      <p:bldP spid="42" grpId="0" animBg="1"/>
      <p:bldP spid="4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29953" y="4113079"/>
            <a:ext cx="327476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The</a:t>
            </a:r>
            <a:endParaRPr lang="en-US" altLang="zh-CN" sz="44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r"/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 content</a:t>
            </a:r>
            <a:endParaRPr lang="en-US" altLang="zh-CN" sz="44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659901" y="1411727"/>
            <a:ext cx="2210003" cy="4537557"/>
            <a:chOff x="4990999" y="1411723"/>
            <a:chExt cx="2210002" cy="453755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990999" y="1411723"/>
              <a:ext cx="2210002" cy="453755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399330" y="1923803"/>
              <a:ext cx="1446343" cy="3484890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3817044" y="5595634"/>
            <a:ext cx="244549" cy="251173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7218592" y="2132860"/>
            <a:ext cx="532307" cy="432943"/>
          </a:xfrm>
          <a:custGeom>
            <a:avLst/>
            <a:gdLst/>
            <a:ahLst/>
            <a:cxnLst/>
            <a:rect l="l" t="t" r="r" b="b"/>
            <a:pathLst>
              <a:path w="2017634" h="1640262">
                <a:moveTo>
                  <a:pt x="1178908" y="1348054"/>
                </a:moveTo>
                <a:cubicBezTo>
                  <a:pt x="1259599" y="1348054"/>
                  <a:pt x="1325012" y="1413467"/>
                  <a:pt x="1325012" y="1494158"/>
                </a:cubicBezTo>
                <a:cubicBezTo>
                  <a:pt x="1325012" y="1574849"/>
                  <a:pt x="1259599" y="1640262"/>
                  <a:pt x="1178908" y="1640262"/>
                </a:cubicBezTo>
                <a:cubicBezTo>
                  <a:pt x="1098217" y="1640262"/>
                  <a:pt x="1032804" y="1574849"/>
                  <a:pt x="1032804" y="1494158"/>
                </a:cubicBezTo>
                <a:cubicBezTo>
                  <a:pt x="1032804" y="1413467"/>
                  <a:pt x="1098217" y="1348054"/>
                  <a:pt x="1178908" y="1348054"/>
                </a:cubicBezTo>
                <a:close/>
                <a:moveTo>
                  <a:pt x="570842" y="1348054"/>
                </a:moveTo>
                <a:cubicBezTo>
                  <a:pt x="651533" y="1348054"/>
                  <a:pt x="716946" y="1413467"/>
                  <a:pt x="716946" y="1494158"/>
                </a:cubicBezTo>
                <a:cubicBezTo>
                  <a:pt x="716946" y="1574849"/>
                  <a:pt x="651533" y="1640262"/>
                  <a:pt x="570842" y="1640262"/>
                </a:cubicBezTo>
                <a:cubicBezTo>
                  <a:pt x="490151" y="1640262"/>
                  <a:pt x="424738" y="1574849"/>
                  <a:pt x="424738" y="1494158"/>
                </a:cubicBezTo>
                <a:cubicBezTo>
                  <a:pt x="424738" y="1413467"/>
                  <a:pt x="490151" y="1348054"/>
                  <a:pt x="570842" y="1348054"/>
                </a:cubicBezTo>
                <a:close/>
                <a:moveTo>
                  <a:pt x="1149312" y="999708"/>
                </a:moveTo>
                <a:lnTo>
                  <a:pt x="1149312" y="1250720"/>
                </a:lnTo>
                <a:lnTo>
                  <a:pt x="1418800" y="1250720"/>
                </a:lnTo>
                <a:lnTo>
                  <a:pt x="1481553" y="999708"/>
                </a:lnTo>
                <a:close/>
                <a:moveTo>
                  <a:pt x="649034" y="999708"/>
                </a:moveTo>
                <a:lnTo>
                  <a:pt x="649034" y="1250720"/>
                </a:lnTo>
                <a:lnTo>
                  <a:pt x="1084512" y="1250720"/>
                </a:lnTo>
                <a:lnTo>
                  <a:pt x="1084512" y="999708"/>
                </a:lnTo>
                <a:close/>
                <a:moveTo>
                  <a:pt x="248677" y="999708"/>
                </a:moveTo>
                <a:lnTo>
                  <a:pt x="311430" y="1250720"/>
                </a:lnTo>
                <a:lnTo>
                  <a:pt x="584234" y="1250720"/>
                </a:lnTo>
                <a:lnTo>
                  <a:pt x="584234" y="999708"/>
                </a:lnTo>
                <a:close/>
                <a:moveTo>
                  <a:pt x="1149312" y="685271"/>
                </a:moveTo>
                <a:lnTo>
                  <a:pt x="1149312" y="934908"/>
                </a:lnTo>
                <a:lnTo>
                  <a:pt x="1497753" y="934908"/>
                </a:lnTo>
                <a:lnTo>
                  <a:pt x="1560162" y="685271"/>
                </a:lnTo>
                <a:close/>
                <a:moveTo>
                  <a:pt x="649034" y="685271"/>
                </a:moveTo>
                <a:lnTo>
                  <a:pt x="649034" y="934908"/>
                </a:lnTo>
                <a:lnTo>
                  <a:pt x="1084512" y="934908"/>
                </a:lnTo>
                <a:lnTo>
                  <a:pt x="1084512" y="685271"/>
                </a:lnTo>
                <a:close/>
                <a:moveTo>
                  <a:pt x="170068" y="685271"/>
                </a:moveTo>
                <a:lnTo>
                  <a:pt x="232477" y="934908"/>
                </a:lnTo>
                <a:lnTo>
                  <a:pt x="584234" y="934908"/>
                </a:lnTo>
                <a:lnTo>
                  <a:pt x="584234" y="685271"/>
                </a:lnTo>
                <a:close/>
                <a:moveTo>
                  <a:pt x="1149312" y="369459"/>
                </a:moveTo>
                <a:lnTo>
                  <a:pt x="1149312" y="620471"/>
                </a:lnTo>
                <a:lnTo>
                  <a:pt x="1576362" y="620471"/>
                </a:lnTo>
                <a:lnTo>
                  <a:pt x="1578463" y="612068"/>
                </a:lnTo>
                <a:lnTo>
                  <a:pt x="1576909" y="612068"/>
                </a:lnTo>
                <a:lnTo>
                  <a:pt x="1637562" y="369459"/>
                </a:lnTo>
                <a:close/>
                <a:moveTo>
                  <a:pt x="649034" y="369459"/>
                </a:moveTo>
                <a:lnTo>
                  <a:pt x="649034" y="620471"/>
                </a:lnTo>
                <a:lnTo>
                  <a:pt x="1084512" y="620471"/>
                </a:lnTo>
                <a:lnTo>
                  <a:pt x="1084512" y="369459"/>
                </a:lnTo>
                <a:close/>
                <a:moveTo>
                  <a:pt x="91115" y="369459"/>
                </a:moveTo>
                <a:lnTo>
                  <a:pt x="154875" y="624499"/>
                </a:lnTo>
                <a:lnTo>
                  <a:pt x="154875" y="620471"/>
                </a:lnTo>
                <a:lnTo>
                  <a:pt x="584234" y="620471"/>
                </a:lnTo>
                <a:lnTo>
                  <a:pt x="584234" y="369459"/>
                </a:lnTo>
                <a:close/>
                <a:moveTo>
                  <a:pt x="1729602" y="0"/>
                </a:moveTo>
                <a:lnTo>
                  <a:pt x="1729926" y="0"/>
                </a:lnTo>
                <a:lnTo>
                  <a:pt x="1805186" y="0"/>
                </a:lnTo>
                <a:lnTo>
                  <a:pt x="2017634" y="0"/>
                </a:lnTo>
                <a:lnTo>
                  <a:pt x="2017634" y="64800"/>
                </a:lnTo>
                <a:lnTo>
                  <a:pt x="1788986" y="64800"/>
                </a:lnTo>
                <a:lnTo>
                  <a:pt x="1728678" y="306034"/>
                </a:lnTo>
                <a:lnTo>
                  <a:pt x="1730231" y="306034"/>
                </a:lnTo>
                <a:lnTo>
                  <a:pt x="1478203" y="1314146"/>
                </a:lnTo>
                <a:lnTo>
                  <a:pt x="252028" y="1314146"/>
                </a:lnTo>
                <a:lnTo>
                  <a:pt x="0" y="306034"/>
                </a:lnTo>
                <a:lnTo>
                  <a:pt x="1653418" y="306034"/>
                </a:lnTo>
                <a:lnTo>
                  <a:pt x="1729602" y="1296"/>
                </a:lnTo>
                <a:close/>
              </a:path>
            </a:pathLst>
          </a:cu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0" name="KSO_Shape"/>
          <p:cNvSpPr/>
          <p:nvPr/>
        </p:nvSpPr>
        <p:spPr bwMode="auto">
          <a:xfrm>
            <a:off x="7180181" y="4653140"/>
            <a:ext cx="676619" cy="418375"/>
          </a:xfrm>
          <a:custGeom>
            <a:avLst/>
            <a:gdLst>
              <a:gd name="T0" fmla="*/ 1066662 w 2063518"/>
              <a:gd name="T1" fmla="*/ 654802 h 1276454"/>
              <a:gd name="T2" fmla="*/ 1500594 w 2063518"/>
              <a:gd name="T3" fmla="*/ 654802 h 1276454"/>
              <a:gd name="T4" fmla="*/ 1255790 w 2063518"/>
              <a:gd name="T5" fmla="*/ 314944 h 1276454"/>
              <a:gd name="T6" fmla="*/ 1323568 w 2063518"/>
              <a:gd name="T7" fmla="*/ 383500 h 1276454"/>
              <a:gd name="T8" fmla="*/ 1481023 w 2063518"/>
              <a:gd name="T9" fmla="*/ 376582 h 1276454"/>
              <a:gd name="T10" fmla="*/ 1488825 w 2063518"/>
              <a:gd name="T11" fmla="*/ 472615 h 1276454"/>
              <a:gd name="T12" fmla="*/ 1613893 w 2063518"/>
              <a:gd name="T13" fmla="*/ 568404 h 1276454"/>
              <a:gd name="T14" fmla="*/ 1558067 w 2063518"/>
              <a:gd name="T15" fmla="*/ 646977 h 1276454"/>
              <a:gd name="T16" fmla="*/ 1592227 w 2063518"/>
              <a:gd name="T17" fmla="*/ 800652 h 1276454"/>
              <a:gd name="T18" fmla="*/ 1498897 w 2063518"/>
              <a:gd name="T19" fmla="*/ 825001 h 1276454"/>
              <a:gd name="T20" fmla="*/ 1426167 w 2063518"/>
              <a:gd name="T21" fmla="*/ 964655 h 1276454"/>
              <a:gd name="T22" fmla="*/ 1339000 w 2063518"/>
              <a:gd name="T23" fmla="*/ 923387 h 1276454"/>
              <a:gd name="T24" fmla="*/ 1193410 w 2063518"/>
              <a:gd name="T25" fmla="*/ 983675 h 1276454"/>
              <a:gd name="T26" fmla="*/ 1153195 w 2063518"/>
              <a:gd name="T27" fmla="*/ 896101 h 1276454"/>
              <a:gd name="T28" fmla="*/ 1002868 w 2063518"/>
              <a:gd name="T29" fmla="*/ 848812 h 1276454"/>
              <a:gd name="T30" fmla="*/ 1028421 w 2063518"/>
              <a:gd name="T31" fmla="*/ 755906 h 1276454"/>
              <a:gd name="T32" fmla="*/ 943696 w 2063518"/>
              <a:gd name="T33" fmla="*/ 623169 h 1276454"/>
              <a:gd name="T34" fmla="*/ 1023061 w 2063518"/>
              <a:gd name="T35" fmla="*/ 568405 h 1276454"/>
              <a:gd name="T36" fmla="*/ 1043583 w 2063518"/>
              <a:gd name="T37" fmla="*/ 412329 h 1276454"/>
              <a:gd name="T38" fmla="*/ 1139624 w 2063518"/>
              <a:gd name="T39" fmla="*/ 421330 h 1276454"/>
              <a:gd name="T40" fmla="*/ 1255790 w 2063518"/>
              <a:gd name="T41" fmla="*/ 314944 h 1276454"/>
              <a:gd name="T42" fmla="*/ 184450 w 2063518"/>
              <a:gd name="T43" fmla="*/ 509786 h 1276454"/>
              <a:gd name="T44" fmla="*/ 835347 w 2063518"/>
              <a:gd name="T45" fmla="*/ 509786 h 1276454"/>
              <a:gd name="T46" fmla="*/ 468140 w 2063518"/>
              <a:gd name="T47" fmla="*/ 0 h 1276454"/>
              <a:gd name="T48" fmla="*/ 569807 w 2063518"/>
              <a:gd name="T49" fmla="*/ 102832 h 1276454"/>
              <a:gd name="T50" fmla="*/ 805989 w 2063518"/>
              <a:gd name="T51" fmla="*/ 92457 h 1276454"/>
              <a:gd name="T52" fmla="*/ 817693 w 2063518"/>
              <a:gd name="T53" fmla="*/ 236505 h 1276454"/>
              <a:gd name="T54" fmla="*/ 1005294 w 2063518"/>
              <a:gd name="T55" fmla="*/ 380190 h 1276454"/>
              <a:gd name="T56" fmla="*/ 921557 w 2063518"/>
              <a:gd name="T57" fmla="*/ 498048 h 1276454"/>
              <a:gd name="T58" fmla="*/ 972798 w 2063518"/>
              <a:gd name="T59" fmla="*/ 728561 h 1276454"/>
              <a:gd name="T60" fmla="*/ 832801 w 2063518"/>
              <a:gd name="T61" fmla="*/ 765085 h 1276454"/>
              <a:gd name="T62" fmla="*/ 723706 w 2063518"/>
              <a:gd name="T63" fmla="*/ 974565 h 1276454"/>
              <a:gd name="T64" fmla="*/ 592956 w 2063518"/>
              <a:gd name="T65" fmla="*/ 912666 h 1276454"/>
              <a:gd name="T66" fmla="*/ 374570 w 2063518"/>
              <a:gd name="T67" fmla="*/ 1003096 h 1276454"/>
              <a:gd name="T68" fmla="*/ 314247 w 2063518"/>
              <a:gd name="T69" fmla="*/ 871734 h 1276454"/>
              <a:gd name="T70" fmla="*/ 88757 w 2063518"/>
              <a:gd name="T71" fmla="*/ 800802 h 1276454"/>
              <a:gd name="T72" fmla="*/ 127086 w 2063518"/>
              <a:gd name="T73" fmla="*/ 661445 h 1276454"/>
              <a:gd name="T74" fmla="*/ 0 w 2063518"/>
              <a:gd name="T75" fmla="*/ 462338 h 1276454"/>
              <a:gd name="T76" fmla="*/ 119047 w 2063518"/>
              <a:gd name="T77" fmla="*/ 380191 h 1276454"/>
              <a:gd name="T78" fmla="*/ 149829 w 2063518"/>
              <a:gd name="T79" fmla="*/ 146078 h 1276454"/>
              <a:gd name="T80" fmla="*/ 293892 w 2063518"/>
              <a:gd name="T81" fmla="*/ 159579 h 1276454"/>
              <a:gd name="T82" fmla="*/ 468140 w 2063518"/>
              <a:gd name="T83" fmla="*/ 0 h 127645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B1D4DD"/>
          </a:solidFill>
          <a:ln>
            <a:noFill/>
          </a:ln>
        </p:spPr>
        <p:txBody>
          <a:bodyPr lIns="501445" tIns="575655" rIns="501445" bIns="614746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1" name="KSO_Shape"/>
          <p:cNvSpPr/>
          <p:nvPr/>
        </p:nvSpPr>
        <p:spPr>
          <a:xfrm>
            <a:off x="7257003" y="3375515"/>
            <a:ext cx="455487" cy="581473"/>
          </a:xfrm>
          <a:custGeom>
            <a:avLst/>
            <a:gdLst/>
            <a:ahLst/>
            <a:cxnLst/>
            <a:rect l="l" t="t" r="r" b="b"/>
            <a:pathLst>
              <a:path w="926557" h="1124410">
                <a:moveTo>
                  <a:pt x="319502" y="42976"/>
                </a:moveTo>
                <a:cubicBezTo>
                  <a:pt x="167768" y="42976"/>
                  <a:pt x="44763" y="161072"/>
                  <a:pt x="44763" y="306750"/>
                </a:cubicBezTo>
                <a:cubicBezTo>
                  <a:pt x="44763" y="452429"/>
                  <a:pt x="167768" y="570525"/>
                  <a:pt x="319502" y="570525"/>
                </a:cubicBezTo>
                <a:cubicBezTo>
                  <a:pt x="471237" y="570525"/>
                  <a:pt x="594242" y="452429"/>
                  <a:pt x="594242" y="306750"/>
                </a:cubicBezTo>
                <a:cubicBezTo>
                  <a:pt x="594242" y="161072"/>
                  <a:pt x="471237" y="42976"/>
                  <a:pt x="319502" y="42976"/>
                </a:cubicBezTo>
                <a:close/>
                <a:moveTo>
                  <a:pt x="319502" y="0"/>
                </a:moveTo>
                <a:cubicBezTo>
                  <a:pt x="495959" y="0"/>
                  <a:pt x="639005" y="137337"/>
                  <a:pt x="639005" y="306750"/>
                </a:cubicBezTo>
                <a:cubicBezTo>
                  <a:pt x="639005" y="405310"/>
                  <a:pt x="590590" y="493013"/>
                  <a:pt x="515156" y="548896"/>
                </a:cubicBezTo>
                <a:lnTo>
                  <a:pt x="582115" y="648710"/>
                </a:lnTo>
                <a:lnTo>
                  <a:pt x="602593" y="634624"/>
                </a:lnTo>
                <a:cubicBezTo>
                  <a:pt x="861748" y="850694"/>
                  <a:pt x="940987" y="1016410"/>
                  <a:pt x="924472" y="1076071"/>
                </a:cubicBezTo>
                <a:cubicBezTo>
                  <a:pt x="918911" y="1116496"/>
                  <a:pt x="880404" y="1127298"/>
                  <a:pt x="856539" y="1123792"/>
                </a:cubicBezTo>
                <a:cubicBezTo>
                  <a:pt x="699114" y="1087767"/>
                  <a:pt x="580304" y="803802"/>
                  <a:pt x="527916" y="685990"/>
                </a:cubicBezTo>
                <a:lnTo>
                  <a:pt x="547442" y="672559"/>
                </a:lnTo>
                <a:lnTo>
                  <a:pt x="479840" y="571786"/>
                </a:lnTo>
                <a:cubicBezTo>
                  <a:pt x="432836" y="598404"/>
                  <a:pt x="378006" y="613501"/>
                  <a:pt x="319502" y="613501"/>
                </a:cubicBezTo>
                <a:cubicBezTo>
                  <a:pt x="143046" y="613501"/>
                  <a:pt x="0" y="476164"/>
                  <a:pt x="0" y="306750"/>
                </a:cubicBezTo>
                <a:cubicBezTo>
                  <a:pt x="0" y="137337"/>
                  <a:pt x="143046" y="0"/>
                  <a:pt x="319502" y="0"/>
                </a:cubicBezTo>
                <a:close/>
              </a:path>
            </a:pathLst>
          </a:cu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985311" y="2294208"/>
            <a:ext cx="36631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Free images and videos you can use anywhere. All images and videos on Pixabay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985312" y="1955315"/>
            <a:ext cx="8996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Arial" panose="020B0604020202020204" pitchFamily="34" charset="0"/>
              </a:rPr>
              <a:t>YOUR TITLE</a:t>
            </a:r>
            <a:endParaRPr lang="zh-CN" altLang="en-US" sz="1600" b="1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85311" y="3680124"/>
            <a:ext cx="36631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Free images and videos you can use anywhere. All images and videos on Pixabay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85312" y="3341231"/>
            <a:ext cx="8996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Arial" panose="020B0604020202020204" pitchFamily="34" charset="0"/>
              </a:rPr>
              <a:t>YOUR TITLE</a:t>
            </a:r>
            <a:endParaRPr lang="zh-CN" altLang="en-US" sz="1600" b="1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985311" y="4947032"/>
            <a:ext cx="36631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Free images and videos you can use anywhere. All images and videos on Pixabay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985312" y="4608139"/>
            <a:ext cx="8996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Arial" panose="020B0604020202020204" pitchFamily="34" charset="0"/>
              </a:rPr>
              <a:t>YOUR TITLE</a:t>
            </a:r>
            <a:endParaRPr lang="zh-CN" altLang="en-US" sz="1600" b="1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3353" y="1988843"/>
            <a:ext cx="404136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 decided to make</a:t>
            </a:r>
            <a:endParaRPr lang="en-US" altLang="zh-CN" sz="20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r"/>
            <a:r>
              <a:rPr lang="zh-CN" altLang="en-US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A list of some of my favorite sites for free stock photos.  </a:t>
            </a:r>
            <a:endParaRPr lang="en-US" altLang="zh-CN" sz="14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r"/>
            <a:r>
              <a:rPr lang="en-US" altLang="zh-CN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   </a:t>
            </a:r>
            <a:r>
              <a:rPr lang="zh-CN" altLang="en-US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endParaRPr lang="en-US" altLang="zh-CN" sz="14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r"/>
            <a:r>
              <a:rPr lang="zh-CN" altLang="en-US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Free images and videos you can use anywhere. All images and videos on Pixabay</a:t>
            </a:r>
            <a:endParaRPr lang="zh-CN" altLang="en-US" sz="14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19936" y="548680"/>
            <a:ext cx="144016" cy="144016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7997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24001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60005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9" grpId="0"/>
      <p:bldP spid="28" grpId="0" animBg="1"/>
      <p:bldP spid="30" grpId="0" animBg="1"/>
      <p:bldP spid="31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39516" y="2598003"/>
            <a:ext cx="1512168" cy="1512168"/>
            <a:chOff x="1739516" y="2598003"/>
            <a:chExt cx="1512168" cy="1512168"/>
          </a:xfrm>
        </p:grpSpPr>
        <p:sp>
          <p:nvSpPr>
            <p:cNvPr id="9" name="椭圆 8"/>
            <p:cNvSpPr/>
            <p:nvPr/>
          </p:nvSpPr>
          <p:spPr>
            <a:xfrm>
              <a:off x="1739516" y="2598003"/>
              <a:ext cx="1512168" cy="1512168"/>
            </a:xfrm>
            <a:prstGeom prst="ellipse">
              <a:avLst/>
            </a:prstGeom>
            <a:solidFill>
              <a:srgbClr val="B1D4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3" name="KSO_Shape"/>
            <p:cNvSpPr/>
            <p:nvPr/>
          </p:nvSpPr>
          <p:spPr bwMode="auto">
            <a:xfrm>
              <a:off x="2227397" y="3125666"/>
              <a:ext cx="536406" cy="456839"/>
            </a:xfrm>
            <a:custGeom>
              <a:avLst/>
              <a:gdLst/>
              <a:ahLst/>
              <a:cxnLst/>
              <a:rect l="0" t="0" r="r" b="b"/>
              <a:pathLst>
                <a:path w="4999037" h="4260141">
                  <a:moveTo>
                    <a:pt x="1900345" y="3557911"/>
                  </a:moveTo>
                  <a:lnTo>
                    <a:pt x="3097730" y="3557911"/>
                  </a:lnTo>
                  <a:lnTo>
                    <a:pt x="3102535" y="3590573"/>
                  </a:lnTo>
                  <a:lnTo>
                    <a:pt x="3107340" y="3623235"/>
                  </a:lnTo>
                  <a:lnTo>
                    <a:pt x="3113106" y="3656858"/>
                  </a:lnTo>
                  <a:lnTo>
                    <a:pt x="3119833" y="3691441"/>
                  </a:lnTo>
                  <a:lnTo>
                    <a:pt x="3126560" y="3717378"/>
                  </a:lnTo>
                  <a:lnTo>
                    <a:pt x="3134248" y="3744276"/>
                  </a:lnTo>
                  <a:lnTo>
                    <a:pt x="3140975" y="3769253"/>
                  </a:lnTo>
                  <a:lnTo>
                    <a:pt x="3148663" y="3795190"/>
                  </a:lnTo>
                  <a:lnTo>
                    <a:pt x="3158272" y="3821127"/>
                  </a:lnTo>
                  <a:lnTo>
                    <a:pt x="3166921" y="3846104"/>
                  </a:lnTo>
                  <a:lnTo>
                    <a:pt x="3177492" y="3871081"/>
                  </a:lnTo>
                  <a:lnTo>
                    <a:pt x="3189024" y="3895097"/>
                  </a:lnTo>
                  <a:lnTo>
                    <a:pt x="3200556" y="3919113"/>
                  </a:lnTo>
                  <a:lnTo>
                    <a:pt x="3213048" y="3941208"/>
                  </a:lnTo>
                  <a:lnTo>
                    <a:pt x="3226502" y="3964263"/>
                  </a:lnTo>
                  <a:lnTo>
                    <a:pt x="3240917" y="3984437"/>
                  </a:lnTo>
                  <a:lnTo>
                    <a:pt x="3256293" y="4004610"/>
                  </a:lnTo>
                  <a:lnTo>
                    <a:pt x="3271668" y="4024784"/>
                  </a:lnTo>
                  <a:lnTo>
                    <a:pt x="3288966" y="4042075"/>
                  </a:lnTo>
                  <a:lnTo>
                    <a:pt x="3306264" y="4058406"/>
                  </a:lnTo>
                  <a:lnTo>
                    <a:pt x="3318757" y="4069934"/>
                  </a:lnTo>
                  <a:lnTo>
                    <a:pt x="3331249" y="4079540"/>
                  </a:lnTo>
                  <a:lnTo>
                    <a:pt x="3344703" y="4089147"/>
                  </a:lnTo>
                  <a:lnTo>
                    <a:pt x="3358157" y="4097793"/>
                  </a:lnTo>
                  <a:lnTo>
                    <a:pt x="3372572" y="4106438"/>
                  </a:lnTo>
                  <a:lnTo>
                    <a:pt x="3386026" y="4114123"/>
                  </a:lnTo>
                  <a:lnTo>
                    <a:pt x="3402362" y="4121809"/>
                  </a:lnTo>
                  <a:lnTo>
                    <a:pt x="3417738" y="4127573"/>
                  </a:lnTo>
                  <a:lnTo>
                    <a:pt x="3433114" y="4133336"/>
                  </a:lnTo>
                  <a:lnTo>
                    <a:pt x="3450411" y="4138140"/>
                  </a:lnTo>
                  <a:lnTo>
                    <a:pt x="3467709" y="4142943"/>
                  </a:lnTo>
                  <a:lnTo>
                    <a:pt x="3485007" y="4145825"/>
                  </a:lnTo>
                  <a:lnTo>
                    <a:pt x="3504227" y="4148707"/>
                  </a:lnTo>
                  <a:lnTo>
                    <a:pt x="3523446" y="4151589"/>
                  </a:lnTo>
                  <a:lnTo>
                    <a:pt x="3543627" y="4152549"/>
                  </a:lnTo>
                  <a:lnTo>
                    <a:pt x="3564769" y="4152549"/>
                  </a:lnTo>
                  <a:lnTo>
                    <a:pt x="3564769" y="4260141"/>
                  </a:lnTo>
                  <a:lnTo>
                    <a:pt x="1434268" y="4260141"/>
                  </a:lnTo>
                  <a:lnTo>
                    <a:pt x="1434268" y="4152549"/>
                  </a:lnTo>
                  <a:lnTo>
                    <a:pt x="1455409" y="4152549"/>
                  </a:lnTo>
                  <a:lnTo>
                    <a:pt x="1474629" y="4151589"/>
                  </a:lnTo>
                  <a:lnTo>
                    <a:pt x="1493849" y="4148707"/>
                  </a:lnTo>
                  <a:lnTo>
                    <a:pt x="1513068" y="4145825"/>
                  </a:lnTo>
                  <a:lnTo>
                    <a:pt x="1530366" y="4142943"/>
                  </a:lnTo>
                  <a:lnTo>
                    <a:pt x="1547664" y="4138140"/>
                  </a:lnTo>
                  <a:lnTo>
                    <a:pt x="1564962" y="4133336"/>
                  </a:lnTo>
                  <a:lnTo>
                    <a:pt x="1581298" y="4127573"/>
                  </a:lnTo>
                  <a:lnTo>
                    <a:pt x="1596674" y="4121809"/>
                  </a:lnTo>
                  <a:lnTo>
                    <a:pt x="1612050" y="4114123"/>
                  </a:lnTo>
                  <a:lnTo>
                    <a:pt x="1626465" y="4106438"/>
                  </a:lnTo>
                  <a:lnTo>
                    <a:pt x="1639918" y="4097793"/>
                  </a:lnTo>
                  <a:lnTo>
                    <a:pt x="1653372" y="4089147"/>
                  </a:lnTo>
                  <a:lnTo>
                    <a:pt x="1666826" y="4079540"/>
                  </a:lnTo>
                  <a:lnTo>
                    <a:pt x="1679319" y="4069934"/>
                  </a:lnTo>
                  <a:lnTo>
                    <a:pt x="1691811" y="4058406"/>
                  </a:lnTo>
                  <a:lnTo>
                    <a:pt x="1703343" y="4047839"/>
                  </a:lnTo>
                  <a:lnTo>
                    <a:pt x="1715836" y="4036311"/>
                  </a:lnTo>
                  <a:lnTo>
                    <a:pt x="1726407" y="4024784"/>
                  </a:lnTo>
                  <a:lnTo>
                    <a:pt x="1736978" y="4012295"/>
                  </a:lnTo>
                  <a:lnTo>
                    <a:pt x="1757158" y="3985397"/>
                  </a:lnTo>
                  <a:lnTo>
                    <a:pt x="1776378" y="3956578"/>
                  </a:lnTo>
                  <a:lnTo>
                    <a:pt x="1793676" y="3926798"/>
                  </a:lnTo>
                  <a:lnTo>
                    <a:pt x="1809052" y="3895097"/>
                  </a:lnTo>
                  <a:lnTo>
                    <a:pt x="1824427" y="3863396"/>
                  </a:lnTo>
                  <a:lnTo>
                    <a:pt x="1837881" y="3829773"/>
                  </a:lnTo>
                  <a:lnTo>
                    <a:pt x="1849413" y="3795190"/>
                  </a:lnTo>
                  <a:lnTo>
                    <a:pt x="1859984" y="3761568"/>
                  </a:lnTo>
                  <a:lnTo>
                    <a:pt x="1868632" y="3726984"/>
                  </a:lnTo>
                  <a:lnTo>
                    <a:pt x="1878242" y="3692401"/>
                  </a:lnTo>
                  <a:lnTo>
                    <a:pt x="1884969" y="3657818"/>
                  </a:lnTo>
                  <a:lnTo>
                    <a:pt x="1890735" y="3623235"/>
                  </a:lnTo>
                  <a:lnTo>
                    <a:pt x="1896501" y="3590573"/>
                  </a:lnTo>
                  <a:lnTo>
                    <a:pt x="1900345" y="3557911"/>
                  </a:lnTo>
                  <a:close/>
                  <a:moveTo>
                    <a:pt x="344993" y="345832"/>
                  </a:moveTo>
                  <a:lnTo>
                    <a:pt x="344993" y="3036592"/>
                  </a:lnTo>
                  <a:lnTo>
                    <a:pt x="4655005" y="3036592"/>
                  </a:lnTo>
                  <a:lnTo>
                    <a:pt x="4655005" y="345832"/>
                  </a:lnTo>
                  <a:lnTo>
                    <a:pt x="344993" y="345832"/>
                  </a:lnTo>
                  <a:close/>
                  <a:moveTo>
                    <a:pt x="142226" y="0"/>
                  </a:moveTo>
                  <a:lnTo>
                    <a:pt x="4857773" y="0"/>
                  </a:lnTo>
                  <a:lnTo>
                    <a:pt x="4872187" y="961"/>
                  </a:lnTo>
                  <a:lnTo>
                    <a:pt x="4885641" y="2882"/>
                  </a:lnTo>
                  <a:lnTo>
                    <a:pt x="4899095" y="6725"/>
                  </a:lnTo>
                  <a:lnTo>
                    <a:pt x="4913510" y="10567"/>
                  </a:lnTo>
                  <a:lnTo>
                    <a:pt x="4925042" y="17292"/>
                  </a:lnTo>
                  <a:lnTo>
                    <a:pt x="4936573" y="24016"/>
                  </a:lnTo>
                  <a:lnTo>
                    <a:pt x="4947144" y="32662"/>
                  </a:lnTo>
                  <a:lnTo>
                    <a:pt x="4957715" y="42268"/>
                  </a:lnTo>
                  <a:lnTo>
                    <a:pt x="4967325" y="51875"/>
                  </a:lnTo>
                  <a:lnTo>
                    <a:pt x="4975974" y="62442"/>
                  </a:lnTo>
                  <a:lnTo>
                    <a:pt x="4982701" y="73970"/>
                  </a:lnTo>
                  <a:lnTo>
                    <a:pt x="4988466" y="87419"/>
                  </a:lnTo>
                  <a:lnTo>
                    <a:pt x="4993271" y="99907"/>
                  </a:lnTo>
                  <a:lnTo>
                    <a:pt x="4996154" y="113356"/>
                  </a:lnTo>
                  <a:lnTo>
                    <a:pt x="4999037" y="127766"/>
                  </a:lnTo>
                  <a:lnTo>
                    <a:pt x="4999037" y="142175"/>
                  </a:lnTo>
                  <a:lnTo>
                    <a:pt x="4999037" y="3238327"/>
                  </a:lnTo>
                  <a:lnTo>
                    <a:pt x="4999037" y="3253697"/>
                  </a:lnTo>
                  <a:lnTo>
                    <a:pt x="4996154" y="3268106"/>
                  </a:lnTo>
                  <a:lnTo>
                    <a:pt x="4993271" y="3281555"/>
                  </a:lnTo>
                  <a:lnTo>
                    <a:pt x="4988466" y="3295004"/>
                  </a:lnTo>
                  <a:lnTo>
                    <a:pt x="4982701" y="3307493"/>
                  </a:lnTo>
                  <a:lnTo>
                    <a:pt x="4975974" y="3319021"/>
                  </a:lnTo>
                  <a:lnTo>
                    <a:pt x="4967325" y="3329588"/>
                  </a:lnTo>
                  <a:lnTo>
                    <a:pt x="4957715" y="3339194"/>
                  </a:lnTo>
                  <a:lnTo>
                    <a:pt x="4947144" y="3349761"/>
                  </a:lnTo>
                  <a:lnTo>
                    <a:pt x="4936573" y="3357446"/>
                  </a:lnTo>
                  <a:lnTo>
                    <a:pt x="4925042" y="3364171"/>
                  </a:lnTo>
                  <a:lnTo>
                    <a:pt x="4913510" y="3369935"/>
                  </a:lnTo>
                  <a:lnTo>
                    <a:pt x="4899095" y="3374738"/>
                  </a:lnTo>
                  <a:lnTo>
                    <a:pt x="4885641" y="3378580"/>
                  </a:lnTo>
                  <a:lnTo>
                    <a:pt x="4872187" y="3380502"/>
                  </a:lnTo>
                  <a:lnTo>
                    <a:pt x="4857773" y="3381462"/>
                  </a:lnTo>
                  <a:lnTo>
                    <a:pt x="142226" y="3381462"/>
                  </a:lnTo>
                  <a:lnTo>
                    <a:pt x="127811" y="3380502"/>
                  </a:lnTo>
                  <a:lnTo>
                    <a:pt x="113396" y="3378580"/>
                  </a:lnTo>
                  <a:lnTo>
                    <a:pt x="99942" y="3374738"/>
                  </a:lnTo>
                  <a:lnTo>
                    <a:pt x="86489" y="3369935"/>
                  </a:lnTo>
                  <a:lnTo>
                    <a:pt x="73996" y="3364171"/>
                  </a:lnTo>
                  <a:lnTo>
                    <a:pt x="62464" y="3357446"/>
                  </a:lnTo>
                  <a:lnTo>
                    <a:pt x="51893" y="3349761"/>
                  </a:lnTo>
                  <a:lnTo>
                    <a:pt x="42283" y="3339194"/>
                  </a:lnTo>
                  <a:lnTo>
                    <a:pt x="31713" y="3329588"/>
                  </a:lnTo>
                  <a:lnTo>
                    <a:pt x="24025" y="3319021"/>
                  </a:lnTo>
                  <a:lnTo>
                    <a:pt x="17298" y="3307493"/>
                  </a:lnTo>
                  <a:lnTo>
                    <a:pt x="11532" y="3295004"/>
                  </a:lnTo>
                  <a:lnTo>
                    <a:pt x="6727" y="3281555"/>
                  </a:lnTo>
                  <a:lnTo>
                    <a:pt x="2883" y="3268106"/>
                  </a:lnTo>
                  <a:lnTo>
                    <a:pt x="961" y="3253697"/>
                  </a:lnTo>
                  <a:lnTo>
                    <a:pt x="0" y="3238327"/>
                  </a:lnTo>
                  <a:lnTo>
                    <a:pt x="0" y="142175"/>
                  </a:lnTo>
                  <a:lnTo>
                    <a:pt x="961" y="127766"/>
                  </a:lnTo>
                  <a:lnTo>
                    <a:pt x="2883" y="113356"/>
                  </a:lnTo>
                  <a:lnTo>
                    <a:pt x="6727" y="99907"/>
                  </a:lnTo>
                  <a:lnTo>
                    <a:pt x="11532" y="87419"/>
                  </a:lnTo>
                  <a:lnTo>
                    <a:pt x="17298" y="73970"/>
                  </a:lnTo>
                  <a:lnTo>
                    <a:pt x="24025" y="62442"/>
                  </a:lnTo>
                  <a:lnTo>
                    <a:pt x="31713" y="51875"/>
                  </a:lnTo>
                  <a:lnTo>
                    <a:pt x="42283" y="42268"/>
                  </a:lnTo>
                  <a:lnTo>
                    <a:pt x="51893" y="32662"/>
                  </a:lnTo>
                  <a:lnTo>
                    <a:pt x="62464" y="24016"/>
                  </a:lnTo>
                  <a:lnTo>
                    <a:pt x="73996" y="17292"/>
                  </a:lnTo>
                  <a:lnTo>
                    <a:pt x="86489" y="10567"/>
                  </a:lnTo>
                  <a:lnTo>
                    <a:pt x="99942" y="6725"/>
                  </a:lnTo>
                  <a:lnTo>
                    <a:pt x="113396" y="2882"/>
                  </a:lnTo>
                  <a:lnTo>
                    <a:pt x="127811" y="961"/>
                  </a:lnTo>
                  <a:lnTo>
                    <a:pt x="142226" y="0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</p:spPr>
          <p:txBody>
            <a:bodyPr bIns="396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23792" y="2598003"/>
            <a:ext cx="1512168" cy="1512168"/>
            <a:chOff x="4223792" y="2598003"/>
            <a:chExt cx="1512168" cy="1512168"/>
          </a:xfrm>
        </p:grpSpPr>
        <p:sp>
          <p:nvSpPr>
            <p:cNvPr id="10" name="椭圆 9"/>
            <p:cNvSpPr/>
            <p:nvPr/>
          </p:nvSpPr>
          <p:spPr>
            <a:xfrm>
              <a:off x="4223792" y="2598003"/>
              <a:ext cx="1512168" cy="1512168"/>
            </a:xfrm>
            <a:prstGeom prst="ellipse">
              <a:avLst/>
            </a:prstGeom>
            <a:solidFill>
              <a:srgbClr val="B1D4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4" name="KSO_Shape"/>
            <p:cNvSpPr/>
            <p:nvPr/>
          </p:nvSpPr>
          <p:spPr>
            <a:xfrm rot="5400000">
              <a:off x="4726223" y="3050309"/>
              <a:ext cx="507306" cy="607552"/>
            </a:xfrm>
            <a:custGeom>
              <a:avLst/>
              <a:gdLst>
                <a:gd name="connsiteX0" fmla="*/ 554464 w 1867751"/>
                <a:gd name="connsiteY0" fmla="*/ 1824949 h 2238118"/>
                <a:gd name="connsiteX1" fmla="*/ 554514 w 1867751"/>
                <a:gd name="connsiteY1" fmla="*/ 1824346 h 2238118"/>
                <a:gd name="connsiteX2" fmla="*/ 1313239 w 1867751"/>
                <a:gd name="connsiteY2" fmla="*/ 1824346 h 2238118"/>
                <a:gd name="connsiteX3" fmla="*/ 1313289 w 1867751"/>
                <a:gd name="connsiteY3" fmla="*/ 1824949 h 2238118"/>
                <a:gd name="connsiteX4" fmla="*/ 1146010 w 1867751"/>
                <a:gd name="connsiteY4" fmla="*/ 2206693 h 2238118"/>
                <a:gd name="connsiteX5" fmla="*/ 1098294 w 1867751"/>
                <a:gd name="connsiteY5" fmla="*/ 2238118 h 2238118"/>
                <a:gd name="connsiteX6" fmla="*/ 769458 w 1867751"/>
                <a:gd name="connsiteY6" fmla="*/ 2238118 h 2238118"/>
                <a:gd name="connsiteX7" fmla="*/ 721743 w 1867751"/>
                <a:gd name="connsiteY7" fmla="*/ 2206693 h 2238118"/>
                <a:gd name="connsiteX8" fmla="*/ 554464 w 1867751"/>
                <a:gd name="connsiteY8" fmla="*/ 1824949 h 2238118"/>
                <a:gd name="connsiteX9" fmla="*/ 334004 w 1867751"/>
                <a:gd name="connsiteY9" fmla="*/ 731923 h 2238118"/>
                <a:gd name="connsiteX10" fmla="*/ 384642 w 1867751"/>
                <a:gd name="connsiteY10" fmla="*/ 691647 h 2238118"/>
                <a:gd name="connsiteX11" fmla="*/ 922547 w 1867751"/>
                <a:gd name="connsiteY11" fmla="*/ 517213 h 2238118"/>
                <a:gd name="connsiteX12" fmla="*/ 1526274 w 1867751"/>
                <a:gd name="connsiteY12" fmla="*/ 710379 h 2238118"/>
                <a:gd name="connsiteX13" fmla="*/ 1533748 w 1867751"/>
                <a:gd name="connsiteY13" fmla="*/ 716786 h 2238118"/>
                <a:gd name="connsiteX14" fmla="*/ 1363934 w 1867751"/>
                <a:gd name="connsiteY14" fmla="*/ 905799 h 2238118"/>
                <a:gd name="connsiteX15" fmla="*/ 1354076 w 1867751"/>
                <a:gd name="connsiteY15" fmla="*/ 897219 h 2238118"/>
                <a:gd name="connsiteX16" fmla="*/ 929594 w 1867751"/>
                <a:gd name="connsiteY16" fmla="*/ 771106 h 2238118"/>
                <a:gd name="connsiteX17" fmla="*/ 595097 w 1867751"/>
                <a:gd name="connsiteY17" fmla="*/ 857258 h 2238118"/>
                <a:gd name="connsiteX18" fmla="*/ 526786 w 1867751"/>
                <a:gd name="connsiteY18" fmla="*/ 903047 h 2238118"/>
                <a:gd name="connsiteX19" fmla="*/ 1424 w 1867751"/>
                <a:gd name="connsiteY19" fmla="*/ 412534 h 2238118"/>
                <a:gd name="connsiteX20" fmla="*/ 16741 w 1867751"/>
                <a:gd name="connsiteY20" fmla="*/ 389976 h 2238118"/>
                <a:gd name="connsiteX21" fmla="*/ 926841 w 1867751"/>
                <a:gd name="connsiteY21" fmla="*/ 141 h 2238118"/>
                <a:gd name="connsiteX22" fmla="*/ 1842910 w 1867751"/>
                <a:gd name="connsiteY22" fmla="*/ 347686 h 2238118"/>
                <a:gd name="connsiteX23" fmla="*/ 1866328 w 1867751"/>
                <a:gd name="connsiteY23" fmla="*/ 376915 h 2238118"/>
                <a:gd name="connsiteX24" fmla="*/ 1695977 w 1867751"/>
                <a:gd name="connsiteY24" fmla="*/ 566526 h 2238118"/>
                <a:gd name="connsiteX25" fmla="*/ 1691512 w 1867751"/>
                <a:gd name="connsiteY25" fmla="*/ 558681 h 2238118"/>
                <a:gd name="connsiteX26" fmla="*/ 933888 w 1867751"/>
                <a:gd name="connsiteY26" fmla="*/ 254053 h 2238118"/>
                <a:gd name="connsiteX27" fmla="*/ 208115 w 1867751"/>
                <a:gd name="connsiteY27" fmla="*/ 551186 h 2238118"/>
                <a:gd name="connsiteX28" fmla="*/ 190588 w 1867751"/>
                <a:gd name="connsiteY28" fmla="*/ 580446 h 2238118"/>
                <a:gd name="connsiteX29" fmla="*/ 0 w 1867751"/>
                <a:gd name="connsiteY29" fmla="*/ 1119973 h 2238118"/>
                <a:gd name="connsiteX30" fmla="*/ 124 w 1867751"/>
                <a:gd name="connsiteY30" fmla="*/ 1119059 h 2238118"/>
                <a:gd name="connsiteX31" fmla="*/ 1867628 w 1867751"/>
                <a:gd name="connsiteY31" fmla="*/ 1119059 h 2238118"/>
                <a:gd name="connsiteX32" fmla="*/ 1867751 w 1867751"/>
                <a:gd name="connsiteY32" fmla="*/ 1119973 h 2238118"/>
                <a:gd name="connsiteX33" fmla="*/ 1456015 w 1867751"/>
                <a:gd name="connsiteY33" fmla="*/ 1697765 h 2238118"/>
                <a:gd name="connsiteX34" fmla="*/ 1338570 w 1867751"/>
                <a:gd name="connsiteY34" fmla="*/ 1745328 h 2238118"/>
                <a:gd name="connsiteX35" fmla="*/ 529182 w 1867751"/>
                <a:gd name="connsiteY35" fmla="*/ 1745328 h 2238118"/>
                <a:gd name="connsiteX36" fmla="*/ 411738 w 1867751"/>
                <a:gd name="connsiteY36" fmla="*/ 1697765 h 2238118"/>
                <a:gd name="connsiteX37" fmla="*/ 0 w 1867751"/>
                <a:gd name="connsiteY37" fmla="*/ 1119973 h 223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67751" h="2238118">
                  <a:moveTo>
                    <a:pt x="554464" y="1824949"/>
                  </a:moveTo>
                  <a:lnTo>
                    <a:pt x="554514" y="1824346"/>
                  </a:lnTo>
                  <a:lnTo>
                    <a:pt x="1313239" y="1824346"/>
                  </a:lnTo>
                  <a:lnTo>
                    <a:pt x="1313289" y="1824949"/>
                  </a:lnTo>
                  <a:cubicBezTo>
                    <a:pt x="1313289" y="1983858"/>
                    <a:pt x="1246934" y="2123962"/>
                    <a:pt x="1146010" y="2206693"/>
                  </a:cubicBezTo>
                  <a:lnTo>
                    <a:pt x="1098294" y="2238118"/>
                  </a:lnTo>
                  <a:lnTo>
                    <a:pt x="769458" y="2238118"/>
                  </a:lnTo>
                  <a:lnTo>
                    <a:pt x="721743" y="2206693"/>
                  </a:lnTo>
                  <a:cubicBezTo>
                    <a:pt x="620819" y="2123962"/>
                    <a:pt x="554464" y="1983858"/>
                    <a:pt x="554464" y="1824949"/>
                  </a:cubicBezTo>
                  <a:close/>
                  <a:moveTo>
                    <a:pt x="334004" y="731923"/>
                  </a:moveTo>
                  <a:lnTo>
                    <a:pt x="384642" y="691647"/>
                  </a:lnTo>
                  <a:cubicBezTo>
                    <a:pt x="530212" y="586334"/>
                    <a:pt x="717326" y="521362"/>
                    <a:pt x="922547" y="517213"/>
                  </a:cubicBezTo>
                  <a:cubicBezTo>
                    <a:pt x="1154131" y="512531"/>
                    <a:pt x="1367270" y="586210"/>
                    <a:pt x="1526274" y="710379"/>
                  </a:cubicBezTo>
                  <a:lnTo>
                    <a:pt x="1533748" y="716786"/>
                  </a:lnTo>
                  <a:lnTo>
                    <a:pt x="1363934" y="905799"/>
                  </a:lnTo>
                  <a:lnTo>
                    <a:pt x="1354076" y="897219"/>
                  </a:lnTo>
                  <a:cubicBezTo>
                    <a:pt x="1242116" y="816308"/>
                    <a:pt x="1092320" y="768270"/>
                    <a:pt x="929594" y="771106"/>
                  </a:cubicBezTo>
                  <a:cubicBezTo>
                    <a:pt x="805243" y="773274"/>
                    <a:pt x="690256" y="804816"/>
                    <a:pt x="595097" y="857258"/>
                  </a:cubicBezTo>
                  <a:lnTo>
                    <a:pt x="526786" y="903047"/>
                  </a:lnTo>
                  <a:close/>
                  <a:moveTo>
                    <a:pt x="1424" y="412534"/>
                  </a:moveTo>
                  <a:lnTo>
                    <a:pt x="16741" y="389976"/>
                  </a:lnTo>
                  <a:cubicBezTo>
                    <a:pt x="191151" y="162101"/>
                    <a:pt x="531915" y="5499"/>
                    <a:pt x="926841" y="141"/>
                  </a:cubicBezTo>
                  <a:cubicBezTo>
                    <a:pt x="1310393" y="-5063"/>
                    <a:pt x="1652306" y="133938"/>
                    <a:pt x="1842910" y="347686"/>
                  </a:cubicBezTo>
                  <a:lnTo>
                    <a:pt x="1866328" y="376915"/>
                  </a:lnTo>
                  <a:lnTo>
                    <a:pt x="1695977" y="566526"/>
                  </a:lnTo>
                  <a:lnTo>
                    <a:pt x="1691512" y="558681"/>
                  </a:lnTo>
                  <a:cubicBezTo>
                    <a:pt x="1571438" y="376327"/>
                    <a:pt x="1274252" y="250611"/>
                    <a:pt x="933888" y="254053"/>
                  </a:cubicBezTo>
                  <a:cubicBezTo>
                    <a:pt x="606169" y="257368"/>
                    <a:pt x="327145" y="379187"/>
                    <a:pt x="208115" y="551186"/>
                  </a:cubicBezTo>
                  <a:lnTo>
                    <a:pt x="190588" y="580446"/>
                  </a:lnTo>
                  <a:close/>
                  <a:moveTo>
                    <a:pt x="0" y="1119973"/>
                  </a:moveTo>
                  <a:lnTo>
                    <a:pt x="124" y="1119059"/>
                  </a:lnTo>
                  <a:lnTo>
                    <a:pt x="1867628" y="1119059"/>
                  </a:lnTo>
                  <a:lnTo>
                    <a:pt x="1867751" y="1119973"/>
                  </a:lnTo>
                  <a:cubicBezTo>
                    <a:pt x="1867751" y="1360491"/>
                    <a:pt x="1704427" y="1572546"/>
                    <a:pt x="1456015" y="1697765"/>
                  </a:cubicBezTo>
                  <a:lnTo>
                    <a:pt x="1338570" y="1745328"/>
                  </a:lnTo>
                  <a:lnTo>
                    <a:pt x="529182" y="1745328"/>
                  </a:lnTo>
                  <a:lnTo>
                    <a:pt x="411738" y="1697765"/>
                  </a:lnTo>
                  <a:cubicBezTo>
                    <a:pt x="163325" y="1572546"/>
                    <a:pt x="0" y="1360491"/>
                    <a:pt x="0" y="1119973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708068" y="2598003"/>
            <a:ext cx="1512168" cy="1512168"/>
            <a:chOff x="6708068" y="2598003"/>
            <a:chExt cx="1512168" cy="1512168"/>
          </a:xfrm>
        </p:grpSpPr>
        <p:sp>
          <p:nvSpPr>
            <p:cNvPr id="11" name="椭圆 10"/>
            <p:cNvSpPr/>
            <p:nvPr/>
          </p:nvSpPr>
          <p:spPr>
            <a:xfrm>
              <a:off x="6708068" y="2598003"/>
              <a:ext cx="1512168" cy="1512168"/>
            </a:xfrm>
            <a:prstGeom prst="ellipse">
              <a:avLst/>
            </a:prstGeom>
            <a:solidFill>
              <a:srgbClr val="B1D4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5" name="KSO_Shape"/>
            <p:cNvSpPr/>
            <p:nvPr/>
          </p:nvSpPr>
          <p:spPr bwMode="auto">
            <a:xfrm>
              <a:off x="7314798" y="3055378"/>
              <a:ext cx="298708" cy="597415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192344" y="2598003"/>
            <a:ext cx="1512168" cy="1512168"/>
            <a:chOff x="9192344" y="2598003"/>
            <a:chExt cx="1512168" cy="1512168"/>
          </a:xfrm>
        </p:grpSpPr>
        <p:sp>
          <p:nvSpPr>
            <p:cNvPr id="12" name="椭圆 11"/>
            <p:cNvSpPr/>
            <p:nvPr/>
          </p:nvSpPr>
          <p:spPr>
            <a:xfrm>
              <a:off x="9192344" y="2598003"/>
              <a:ext cx="1512168" cy="1512168"/>
            </a:xfrm>
            <a:prstGeom prst="ellipse">
              <a:avLst/>
            </a:prstGeom>
            <a:solidFill>
              <a:srgbClr val="B1D4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6" name="KSO_Shape"/>
            <p:cNvSpPr/>
            <p:nvPr/>
          </p:nvSpPr>
          <p:spPr>
            <a:xfrm>
              <a:off x="9652198" y="3090934"/>
              <a:ext cx="592460" cy="526302"/>
            </a:xfrm>
            <a:custGeom>
              <a:avLst/>
              <a:gdLst/>
              <a:ahLst/>
              <a:cxnLst/>
              <a:rect l="l" t="t" r="r" b="b"/>
              <a:pathLst>
                <a:path w="1916638" h="1703474">
                  <a:moveTo>
                    <a:pt x="1388994" y="1007638"/>
                  </a:moveTo>
                  <a:lnTo>
                    <a:pt x="1629018" y="1007638"/>
                  </a:lnTo>
                  <a:cubicBezTo>
                    <a:pt x="1662160" y="1007638"/>
                    <a:pt x="1689026" y="1034504"/>
                    <a:pt x="1689026" y="1067646"/>
                  </a:cubicBezTo>
                  <a:lnTo>
                    <a:pt x="1689026" y="1643466"/>
                  </a:lnTo>
                  <a:cubicBezTo>
                    <a:pt x="1689026" y="1676608"/>
                    <a:pt x="1662160" y="1703474"/>
                    <a:pt x="1629018" y="1703474"/>
                  </a:cubicBezTo>
                  <a:lnTo>
                    <a:pt x="1388994" y="1703474"/>
                  </a:lnTo>
                  <a:cubicBezTo>
                    <a:pt x="1355852" y="1703474"/>
                    <a:pt x="1328986" y="1676608"/>
                    <a:pt x="1328986" y="1643466"/>
                  </a:cubicBezTo>
                  <a:lnTo>
                    <a:pt x="1328986" y="1067646"/>
                  </a:lnTo>
                  <a:cubicBezTo>
                    <a:pt x="1328986" y="1034504"/>
                    <a:pt x="1355852" y="1007638"/>
                    <a:pt x="1388994" y="1007638"/>
                  </a:cubicBezTo>
                  <a:close/>
                  <a:moveTo>
                    <a:pt x="278330" y="1005944"/>
                  </a:moveTo>
                  <a:lnTo>
                    <a:pt x="518354" y="1005944"/>
                  </a:lnTo>
                  <a:cubicBezTo>
                    <a:pt x="551496" y="1005944"/>
                    <a:pt x="578362" y="1032810"/>
                    <a:pt x="578362" y="1065952"/>
                  </a:cubicBezTo>
                  <a:lnTo>
                    <a:pt x="578362" y="1641772"/>
                  </a:lnTo>
                  <a:cubicBezTo>
                    <a:pt x="578362" y="1674914"/>
                    <a:pt x="551496" y="1701780"/>
                    <a:pt x="518354" y="1701780"/>
                  </a:cubicBezTo>
                  <a:lnTo>
                    <a:pt x="278330" y="1701780"/>
                  </a:lnTo>
                  <a:cubicBezTo>
                    <a:pt x="245188" y="1701780"/>
                    <a:pt x="218322" y="1674914"/>
                    <a:pt x="218322" y="1641772"/>
                  </a:cubicBezTo>
                  <a:lnTo>
                    <a:pt x="218322" y="1065952"/>
                  </a:lnTo>
                  <a:cubicBezTo>
                    <a:pt x="218322" y="1032810"/>
                    <a:pt x="245188" y="1005944"/>
                    <a:pt x="278330" y="1005944"/>
                  </a:cubicBezTo>
                  <a:close/>
                  <a:moveTo>
                    <a:pt x="958319" y="0"/>
                  </a:moveTo>
                  <a:cubicBezTo>
                    <a:pt x="1487584" y="0"/>
                    <a:pt x="1916638" y="409484"/>
                    <a:pt x="1916638" y="914608"/>
                  </a:cubicBezTo>
                  <a:lnTo>
                    <a:pt x="1916638" y="1416309"/>
                  </a:lnTo>
                  <a:lnTo>
                    <a:pt x="1775274" y="1416309"/>
                  </a:lnTo>
                  <a:lnTo>
                    <a:pt x="1775274" y="914608"/>
                  </a:lnTo>
                  <a:lnTo>
                    <a:pt x="1776026" y="914608"/>
                  </a:lnTo>
                  <a:cubicBezTo>
                    <a:pt x="1776026" y="487142"/>
                    <a:pt x="1409926" y="140612"/>
                    <a:pt x="958319" y="140612"/>
                  </a:cubicBezTo>
                  <a:cubicBezTo>
                    <a:pt x="506712" y="140612"/>
                    <a:pt x="140612" y="487142"/>
                    <a:pt x="140612" y="914608"/>
                  </a:cubicBezTo>
                  <a:lnTo>
                    <a:pt x="141364" y="914608"/>
                  </a:lnTo>
                  <a:lnTo>
                    <a:pt x="141364" y="1416309"/>
                  </a:lnTo>
                  <a:lnTo>
                    <a:pt x="0" y="1416309"/>
                  </a:lnTo>
                  <a:lnTo>
                    <a:pt x="0" y="914608"/>
                  </a:lnTo>
                  <a:cubicBezTo>
                    <a:pt x="0" y="409484"/>
                    <a:pt x="429054" y="0"/>
                    <a:pt x="958319" y="0"/>
                  </a:cubicBezTo>
                  <a:close/>
                </a:path>
              </a:pathLst>
            </a:custGeom>
            <a:solidFill>
              <a:srgbClr val="22222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549436" y="5262303"/>
            <a:ext cx="18923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Although, you’re more than welcome to let me know if you use images for a website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87276" y="5262303"/>
            <a:ext cx="18923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Although, you’re more than welcome to let me know if you use images for a website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81984" y="5262303"/>
            <a:ext cx="18923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Although, you’re more than welcome to let me know if you use images for a website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028205" y="5262303"/>
            <a:ext cx="18923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Although, you’re more than welcome to let me know if you use images for a website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94616" y="4614227"/>
            <a:ext cx="18019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222222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The title content</a:t>
            </a:r>
            <a:endParaRPr lang="zh-CN" altLang="en-US" sz="1600" dirty="0">
              <a:solidFill>
                <a:srgbClr val="222222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32456" y="4614227"/>
            <a:ext cx="18019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222222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The title content</a:t>
            </a:r>
            <a:endParaRPr lang="zh-CN" altLang="en-US" sz="1600" dirty="0">
              <a:solidFill>
                <a:srgbClr val="222222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27164" y="4614227"/>
            <a:ext cx="18019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222222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The title content</a:t>
            </a:r>
            <a:endParaRPr lang="zh-CN" altLang="en-US" sz="1600" dirty="0">
              <a:solidFill>
                <a:srgbClr val="222222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073387" y="4614227"/>
            <a:ext cx="18019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222222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The title content</a:t>
            </a:r>
            <a:endParaRPr lang="zh-CN" altLang="en-US" sz="1600" dirty="0">
              <a:solidFill>
                <a:srgbClr val="222222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00212" y="1729644"/>
            <a:ext cx="37915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blue below the template input title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400137" y="1196756"/>
            <a:ext cx="1391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 content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519936" y="548680"/>
            <a:ext cx="144016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879976" y="548680"/>
            <a:ext cx="144016" cy="144016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24001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60005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63028" y="2338696"/>
            <a:ext cx="2065144" cy="196601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46632" y="2371080"/>
            <a:ext cx="2065144" cy="196601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42628" y="2381588"/>
            <a:ext cx="2065144" cy="196601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926232" y="2413972"/>
            <a:ext cx="2065144" cy="19660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2857117"/>
            <a:ext cx="12192000" cy="49283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8684204" y="0"/>
            <a:ext cx="2900795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158860">
            <a:off x="4495792" y="152404"/>
            <a:ext cx="9144019" cy="42885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3148051">
            <a:off x="1341958" y="-466726"/>
            <a:ext cx="3541783" cy="4953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 rot="96172">
            <a:off x="539711" y="991312"/>
            <a:ext cx="4288353" cy="132343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第三部分</a:t>
            </a:r>
            <a:endParaRPr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21514332">
            <a:off x="787444" y="2491083"/>
            <a:ext cx="5231699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2">
                    <a:lumMod val="7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于时光深处，一分喜欢，一分冷暖，心思渐渐入了沧海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650813" y="1916832"/>
            <a:ext cx="3541187" cy="3960440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916832"/>
            <a:ext cx="4079776" cy="129044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3212976"/>
            <a:ext cx="4079776" cy="1373856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4586832"/>
            <a:ext cx="4079776" cy="129044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689230" y="2469665"/>
            <a:ext cx="350277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 decided to make</a:t>
            </a:r>
            <a:endParaRPr lang="en-US" altLang="zh-CN" sz="2400" dirty="0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endParaRPr lang="en-US" altLang="zh-CN" sz="1400" dirty="0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 list of some of my favorite sites for free stock photos.  </a:t>
            </a:r>
            <a:endParaRPr lang="en-US" altLang="zh-CN" sz="1400" dirty="0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n"/>
            </a:pPr>
            <a:endParaRPr lang="en-US" altLang="zh-CN" sz="1400" dirty="0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endParaRPr lang="en-US" altLang="zh-CN" sz="1400" dirty="0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n"/>
            </a:pPr>
            <a:endParaRPr lang="en-US" altLang="zh-CN" sz="1400" dirty="0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Free images and videos you can use anywhere. All images and videos on Pixabay</a:t>
            </a:r>
            <a:endParaRPr lang="zh-CN" altLang="en-US" sz="1400" dirty="0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856" y="2132856"/>
            <a:ext cx="957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855" y="2615188"/>
            <a:ext cx="38548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Although, you’re more than welcome to let me know if you use images for a website</a:t>
            </a:r>
            <a:endParaRPr lang="zh-CN" altLang="en-US" sz="12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856" y="4797152"/>
            <a:ext cx="957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6852" y="5208879"/>
            <a:ext cx="406604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Free images and videos you can use anywhere. All images and videos on Pixabay</a:t>
            </a:r>
            <a:endParaRPr lang="zh-CN" altLang="en-US" sz="12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818276" y="3429000"/>
            <a:ext cx="10454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54909" y="3819954"/>
            <a:ext cx="35088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As a web designer, I am always looking for awesome photos to include in my designs and mockups. </a:t>
            </a:r>
            <a:endParaRPr lang="zh-CN" altLang="en-US" sz="1200" dirty="0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761144" y="3302690"/>
            <a:ext cx="573569" cy="57356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404231" y="4676549"/>
            <a:ext cx="542735" cy="54273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395255" y="2103694"/>
            <a:ext cx="560687" cy="429644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5519936" y="548680"/>
            <a:ext cx="144016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79976" y="548680"/>
            <a:ext cx="144016" cy="144016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24001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60005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385075" y="1916832"/>
            <a:ext cx="3960440" cy="3960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33854 3.7037E-7 L 2.29167E-6 3.7037E-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27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33854 1.48148E-6 L 2.29167E-6 1.48148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27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33854 -1.48148E-6 L 2.29167E-6 -1.48148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27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29558 4.44444E-6 L 2.5E-6 4.44444E-6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79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1" grpId="1" animBg="1"/>
      <p:bldP spid="18" grpId="0" animBg="1"/>
      <p:bldP spid="18" grpId="1" animBg="1"/>
      <p:bldP spid="20" grpId="0" animBg="1"/>
      <p:bldP spid="20" grpId="1" animBg="1"/>
      <p:bldP spid="23" grpId="0"/>
      <p:bldP spid="24" grpId="0"/>
      <p:bldP spid="25" grpId="0"/>
      <p:bldP spid="26" grpId="0"/>
      <p:bldP spid="27" grpId="0"/>
      <p:bldP spid="28" grpId="0"/>
      <p:bldP spid="32" grpId="0" animBg="1"/>
      <p:bldP spid="33" grpId="0" animBg="1"/>
      <p:bldP spid="34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99457" y="5432020"/>
            <a:ext cx="3827851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If you haven’t found </a:t>
            </a:r>
            <a:endParaRPr lang="en-US" altLang="zh-CN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r"/>
            <a:r>
              <a:rPr lang="zh-CN" altLang="en-US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the public domain images you were looking for at public domain archive</a:t>
            </a:r>
            <a:endParaRPr lang="en-US" altLang="zh-CN" sz="14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r"/>
            <a:r>
              <a:rPr lang="zh-CN" altLang="en-US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Free images and videos you can use anywhere.</a:t>
            </a:r>
            <a:endParaRPr lang="en-US" altLang="zh-CN" sz="14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r"/>
            <a:r>
              <a:rPr lang="zh-CN" altLang="en-US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All images and videos on Pixabay</a:t>
            </a:r>
            <a:endParaRPr lang="zh-CN" altLang="en-US" sz="14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33733" y="5432021"/>
            <a:ext cx="338893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 decided to make</a:t>
            </a:r>
            <a:endParaRPr lang="en-US" altLang="zh-CN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r"/>
            <a:r>
              <a:rPr lang="zh-CN" altLang="en-US" sz="12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</a:t>
            </a:r>
            <a:r>
              <a:rPr lang="zh-CN" altLang="en-US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 list of some of my favorite sites for free stock photos. Free images and videos you can use anywhere. All images and videos on Pixabay </a:t>
            </a:r>
            <a:endParaRPr lang="zh-CN" altLang="en-US" sz="14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23992" y="5301213"/>
            <a:ext cx="0" cy="57606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图文框 14"/>
          <p:cNvSpPr/>
          <p:nvPr/>
        </p:nvSpPr>
        <p:spPr>
          <a:xfrm>
            <a:off x="8976320" y="1772816"/>
            <a:ext cx="2448272" cy="2808312"/>
          </a:xfrm>
          <a:prstGeom prst="frame">
            <a:avLst>
              <a:gd name="adj1" fmla="val 7434"/>
            </a:avLst>
          </a:prstGeom>
          <a:solidFill>
            <a:srgbClr val="B1D4D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4" name="图文框 13"/>
          <p:cNvSpPr/>
          <p:nvPr/>
        </p:nvSpPr>
        <p:spPr>
          <a:xfrm>
            <a:off x="767408" y="1772816"/>
            <a:ext cx="2448272" cy="2808312"/>
          </a:xfrm>
          <a:prstGeom prst="frame">
            <a:avLst>
              <a:gd name="adj1" fmla="val 7434"/>
            </a:avLst>
          </a:prstGeom>
          <a:solidFill>
            <a:srgbClr val="B1D4D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7133735" y="879117"/>
            <a:ext cx="3363607" cy="4379695"/>
          </a:xfrm>
          <a:custGeom>
            <a:avLst/>
            <a:gdLst>
              <a:gd name="connsiteX0" fmla="*/ 0 w 4290858"/>
              <a:gd name="connsiteY0" fmla="*/ 0 h 5695232"/>
              <a:gd name="connsiteX1" fmla="*/ 4290858 w 4290858"/>
              <a:gd name="connsiteY1" fmla="*/ 0 h 5695232"/>
              <a:gd name="connsiteX2" fmla="*/ 4290858 w 4290858"/>
              <a:gd name="connsiteY2" fmla="*/ 5695232 h 5695232"/>
              <a:gd name="connsiteX3" fmla="*/ 0 w 4290858"/>
              <a:gd name="connsiteY3" fmla="*/ 5695232 h 5695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0858" h="5695232">
                <a:moveTo>
                  <a:pt x="0" y="0"/>
                </a:moveTo>
                <a:lnTo>
                  <a:pt x="4290858" y="0"/>
                </a:lnTo>
                <a:lnTo>
                  <a:pt x="4290858" y="5695232"/>
                </a:lnTo>
                <a:lnTo>
                  <a:pt x="0" y="5695232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91297" y="836713"/>
            <a:ext cx="2276216" cy="4464496"/>
          </a:xfrm>
          <a:custGeom>
            <a:avLst/>
            <a:gdLst>
              <a:gd name="connsiteX0" fmla="*/ 0 w 4331930"/>
              <a:gd name="connsiteY0" fmla="*/ 0 h 5695232"/>
              <a:gd name="connsiteX1" fmla="*/ 4331930 w 4331930"/>
              <a:gd name="connsiteY1" fmla="*/ 0 h 5695232"/>
              <a:gd name="connsiteX2" fmla="*/ 4331930 w 4331930"/>
              <a:gd name="connsiteY2" fmla="*/ 5695232 h 5695232"/>
              <a:gd name="connsiteX3" fmla="*/ 0 w 4331930"/>
              <a:gd name="connsiteY3" fmla="*/ 5695232 h 5695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1930" h="5695232">
                <a:moveTo>
                  <a:pt x="0" y="0"/>
                </a:moveTo>
                <a:lnTo>
                  <a:pt x="4331930" y="0"/>
                </a:lnTo>
                <a:lnTo>
                  <a:pt x="4331930" y="5695232"/>
                </a:lnTo>
                <a:lnTo>
                  <a:pt x="0" y="5695232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4619838" y="3068960"/>
            <a:ext cx="2844316" cy="201622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427944" y="4224402"/>
            <a:ext cx="12362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The title content</a:t>
            </a:r>
            <a:endParaRPr lang="zh-CN" altLang="en-US" sz="1600" dirty="0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546044" y="3137227"/>
            <a:ext cx="1000037" cy="1000037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4866733" y="4545699"/>
            <a:ext cx="235865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2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blue below the template input title</a:t>
            </a:r>
            <a:endParaRPr lang="zh-CN" altLang="en-US" sz="1200" dirty="0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19936" y="404664"/>
            <a:ext cx="144016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79976" y="404664"/>
            <a:ext cx="144016" cy="144016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240016" y="404664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00056" y="404664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7929 -3.7037E-6 L -8.33333E-7 -3.7037E-6 " pathEditMode="relative" rAng="0" ptsTypes="AA">
                                      <p:cBhvr>
                                        <p:cTn id="26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931 -3.7037E-6 L 3.33333E-6 -3.7037E-6 " pathEditMode="relative" rAng="0" ptsTypes="AA">
                                      <p:cBhvr>
                                        <p:cTn id="28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6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7929 -3.7037E-6 L -8.33333E-7 -3.7037E-6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931 -3.7037E-6 L 3.33333E-6 -3.7037E-6 " pathEditMode="relative" rAng="0" ptsTypes="AA">
                                      <p:cBhvr>
                                        <p:cTn id="3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6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5" grpId="0" animBg="1"/>
      <p:bldP spid="15" grpId="1" animBg="1"/>
      <p:bldP spid="14" grpId="0" animBg="1"/>
      <p:bldP spid="14" grpId="1" animBg="1"/>
      <p:bldP spid="2" grpId="0" animBg="1"/>
      <p:bldP spid="23" grpId="0"/>
      <p:bldP spid="25" grpId="0"/>
      <p:bldP spid="18" grpId="0" animBg="1"/>
      <p:bldP spid="20" grpId="0" animBg="1"/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983432" y="3119842"/>
            <a:ext cx="10261600" cy="2897006"/>
            <a:chOff x="983432" y="2764242"/>
            <a:chExt cx="10261600" cy="2897006"/>
          </a:xfrm>
        </p:grpSpPr>
        <p:sp>
          <p:nvSpPr>
            <p:cNvPr id="5" name="圆角矩形 6"/>
            <p:cNvSpPr/>
            <p:nvPr/>
          </p:nvSpPr>
          <p:spPr>
            <a:xfrm>
              <a:off x="983432" y="2764242"/>
              <a:ext cx="10261600" cy="2897006"/>
            </a:xfrm>
            <a:prstGeom prst="roundRect">
              <a:avLst>
                <a:gd name="adj" fmla="val 34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34080" y="2764243"/>
              <a:ext cx="2489200" cy="2897005"/>
            </a:xfrm>
            <a:prstGeom prst="rect">
              <a:avLst/>
            </a:prstGeom>
            <a:solidFill>
              <a:srgbClr val="B1D4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8493760" y="2764242"/>
              <a:ext cx="0" cy="289700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1535180" y="3827368"/>
              <a:ext cx="13099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36333A"/>
                  </a:solidFill>
                  <a:latin typeface="Segoe UI" panose="020B0502040204020203" pitchFamily="34" charset="0"/>
                  <a:ea typeface="Segoe UI Symbol" panose="020B0502040204020203" pitchFamily="34" charset="0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solidFill>
                  <a:srgbClr val="36333A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091811" y="4410080"/>
              <a:ext cx="218986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36333A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Although, you’re more than welcome to let me know if you use images for a website</a:t>
              </a:r>
              <a:endParaRPr lang="zh-CN" altLang="en-US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" name="KSO_Shape"/>
            <p:cNvSpPr/>
            <p:nvPr/>
          </p:nvSpPr>
          <p:spPr bwMode="auto">
            <a:xfrm>
              <a:off x="1866759" y="3053206"/>
              <a:ext cx="642761" cy="547418"/>
            </a:xfrm>
            <a:custGeom>
              <a:avLst/>
              <a:gdLst/>
              <a:ahLst/>
              <a:cxnLst/>
              <a:rect l="0" t="0" r="r" b="b"/>
              <a:pathLst>
                <a:path w="4999037" h="4260141">
                  <a:moveTo>
                    <a:pt x="1900345" y="3557911"/>
                  </a:moveTo>
                  <a:lnTo>
                    <a:pt x="3097730" y="3557911"/>
                  </a:lnTo>
                  <a:lnTo>
                    <a:pt x="3102535" y="3590573"/>
                  </a:lnTo>
                  <a:lnTo>
                    <a:pt x="3107340" y="3623235"/>
                  </a:lnTo>
                  <a:lnTo>
                    <a:pt x="3113106" y="3656858"/>
                  </a:lnTo>
                  <a:lnTo>
                    <a:pt x="3119833" y="3691441"/>
                  </a:lnTo>
                  <a:lnTo>
                    <a:pt x="3126560" y="3717378"/>
                  </a:lnTo>
                  <a:lnTo>
                    <a:pt x="3134248" y="3744276"/>
                  </a:lnTo>
                  <a:lnTo>
                    <a:pt x="3140975" y="3769253"/>
                  </a:lnTo>
                  <a:lnTo>
                    <a:pt x="3148663" y="3795190"/>
                  </a:lnTo>
                  <a:lnTo>
                    <a:pt x="3158272" y="3821127"/>
                  </a:lnTo>
                  <a:lnTo>
                    <a:pt x="3166921" y="3846104"/>
                  </a:lnTo>
                  <a:lnTo>
                    <a:pt x="3177492" y="3871081"/>
                  </a:lnTo>
                  <a:lnTo>
                    <a:pt x="3189024" y="3895097"/>
                  </a:lnTo>
                  <a:lnTo>
                    <a:pt x="3200556" y="3919113"/>
                  </a:lnTo>
                  <a:lnTo>
                    <a:pt x="3213048" y="3941208"/>
                  </a:lnTo>
                  <a:lnTo>
                    <a:pt x="3226502" y="3964263"/>
                  </a:lnTo>
                  <a:lnTo>
                    <a:pt x="3240917" y="3984437"/>
                  </a:lnTo>
                  <a:lnTo>
                    <a:pt x="3256293" y="4004610"/>
                  </a:lnTo>
                  <a:lnTo>
                    <a:pt x="3271668" y="4024784"/>
                  </a:lnTo>
                  <a:lnTo>
                    <a:pt x="3288966" y="4042075"/>
                  </a:lnTo>
                  <a:lnTo>
                    <a:pt x="3306264" y="4058406"/>
                  </a:lnTo>
                  <a:lnTo>
                    <a:pt x="3318757" y="4069934"/>
                  </a:lnTo>
                  <a:lnTo>
                    <a:pt x="3331249" y="4079540"/>
                  </a:lnTo>
                  <a:lnTo>
                    <a:pt x="3344703" y="4089147"/>
                  </a:lnTo>
                  <a:lnTo>
                    <a:pt x="3358157" y="4097793"/>
                  </a:lnTo>
                  <a:lnTo>
                    <a:pt x="3372572" y="4106438"/>
                  </a:lnTo>
                  <a:lnTo>
                    <a:pt x="3386026" y="4114123"/>
                  </a:lnTo>
                  <a:lnTo>
                    <a:pt x="3402362" y="4121809"/>
                  </a:lnTo>
                  <a:lnTo>
                    <a:pt x="3417738" y="4127573"/>
                  </a:lnTo>
                  <a:lnTo>
                    <a:pt x="3433114" y="4133336"/>
                  </a:lnTo>
                  <a:lnTo>
                    <a:pt x="3450411" y="4138140"/>
                  </a:lnTo>
                  <a:lnTo>
                    <a:pt x="3467709" y="4142943"/>
                  </a:lnTo>
                  <a:lnTo>
                    <a:pt x="3485007" y="4145825"/>
                  </a:lnTo>
                  <a:lnTo>
                    <a:pt x="3504227" y="4148707"/>
                  </a:lnTo>
                  <a:lnTo>
                    <a:pt x="3523446" y="4151589"/>
                  </a:lnTo>
                  <a:lnTo>
                    <a:pt x="3543627" y="4152549"/>
                  </a:lnTo>
                  <a:lnTo>
                    <a:pt x="3564769" y="4152549"/>
                  </a:lnTo>
                  <a:lnTo>
                    <a:pt x="3564769" y="4260141"/>
                  </a:lnTo>
                  <a:lnTo>
                    <a:pt x="1434268" y="4260141"/>
                  </a:lnTo>
                  <a:lnTo>
                    <a:pt x="1434268" y="4152549"/>
                  </a:lnTo>
                  <a:lnTo>
                    <a:pt x="1455409" y="4152549"/>
                  </a:lnTo>
                  <a:lnTo>
                    <a:pt x="1474629" y="4151589"/>
                  </a:lnTo>
                  <a:lnTo>
                    <a:pt x="1493849" y="4148707"/>
                  </a:lnTo>
                  <a:lnTo>
                    <a:pt x="1513068" y="4145825"/>
                  </a:lnTo>
                  <a:lnTo>
                    <a:pt x="1530366" y="4142943"/>
                  </a:lnTo>
                  <a:lnTo>
                    <a:pt x="1547664" y="4138140"/>
                  </a:lnTo>
                  <a:lnTo>
                    <a:pt x="1564962" y="4133336"/>
                  </a:lnTo>
                  <a:lnTo>
                    <a:pt x="1581298" y="4127573"/>
                  </a:lnTo>
                  <a:lnTo>
                    <a:pt x="1596674" y="4121809"/>
                  </a:lnTo>
                  <a:lnTo>
                    <a:pt x="1612050" y="4114123"/>
                  </a:lnTo>
                  <a:lnTo>
                    <a:pt x="1626465" y="4106438"/>
                  </a:lnTo>
                  <a:lnTo>
                    <a:pt x="1639918" y="4097793"/>
                  </a:lnTo>
                  <a:lnTo>
                    <a:pt x="1653372" y="4089147"/>
                  </a:lnTo>
                  <a:lnTo>
                    <a:pt x="1666826" y="4079540"/>
                  </a:lnTo>
                  <a:lnTo>
                    <a:pt x="1679319" y="4069934"/>
                  </a:lnTo>
                  <a:lnTo>
                    <a:pt x="1691811" y="4058406"/>
                  </a:lnTo>
                  <a:lnTo>
                    <a:pt x="1703343" y="4047839"/>
                  </a:lnTo>
                  <a:lnTo>
                    <a:pt x="1715836" y="4036311"/>
                  </a:lnTo>
                  <a:lnTo>
                    <a:pt x="1726407" y="4024784"/>
                  </a:lnTo>
                  <a:lnTo>
                    <a:pt x="1736978" y="4012295"/>
                  </a:lnTo>
                  <a:lnTo>
                    <a:pt x="1757158" y="3985397"/>
                  </a:lnTo>
                  <a:lnTo>
                    <a:pt x="1776378" y="3956578"/>
                  </a:lnTo>
                  <a:lnTo>
                    <a:pt x="1793676" y="3926798"/>
                  </a:lnTo>
                  <a:lnTo>
                    <a:pt x="1809052" y="3895097"/>
                  </a:lnTo>
                  <a:lnTo>
                    <a:pt x="1824427" y="3863396"/>
                  </a:lnTo>
                  <a:lnTo>
                    <a:pt x="1837881" y="3829773"/>
                  </a:lnTo>
                  <a:lnTo>
                    <a:pt x="1849413" y="3795190"/>
                  </a:lnTo>
                  <a:lnTo>
                    <a:pt x="1859984" y="3761568"/>
                  </a:lnTo>
                  <a:lnTo>
                    <a:pt x="1868632" y="3726984"/>
                  </a:lnTo>
                  <a:lnTo>
                    <a:pt x="1878242" y="3692401"/>
                  </a:lnTo>
                  <a:lnTo>
                    <a:pt x="1884969" y="3657818"/>
                  </a:lnTo>
                  <a:lnTo>
                    <a:pt x="1890735" y="3623235"/>
                  </a:lnTo>
                  <a:lnTo>
                    <a:pt x="1896501" y="3590573"/>
                  </a:lnTo>
                  <a:lnTo>
                    <a:pt x="1900345" y="3557911"/>
                  </a:lnTo>
                  <a:close/>
                  <a:moveTo>
                    <a:pt x="344993" y="345832"/>
                  </a:moveTo>
                  <a:lnTo>
                    <a:pt x="344993" y="3036592"/>
                  </a:lnTo>
                  <a:lnTo>
                    <a:pt x="4655005" y="3036592"/>
                  </a:lnTo>
                  <a:lnTo>
                    <a:pt x="4655005" y="345832"/>
                  </a:lnTo>
                  <a:lnTo>
                    <a:pt x="344993" y="345832"/>
                  </a:lnTo>
                  <a:close/>
                  <a:moveTo>
                    <a:pt x="142226" y="0"/>
                  </a:moveTo>
                  <a:lnTo>
                    <a:pt x="4857773" y="0"/>
                  </a:lnTo>
                  <a:lnTo>
                    <a:pt x="4872187" y="961"/>
                  </a:lnTo>
                  <a:lnTo>
                    <a:pt x="4885641" y="2882"/>
                  </a:lnTo>
                  <a:lnTo>
                    <a:pt x="4899095" y="6725"/>
                  </a:lnTo>
                  <a:lnTo>
                    <a:pt x="4913510" y="10567"/>
                  </a:lnTo>
                  <a:lnTo>
                    <a:pt x="4925042" y="17292"/>
                  </a:lnTo>
                  <a:lnTo>
                    <a:pt x="4936573" y="24016"/>
                  </a:lnTo>
                  <a:lnTo>
                    <a:pt x="4947144" y="32662"/>
                  </a:lnTo>
                  <a:lnTo>
                    <a:pt x="4957715" y="42268"/>
                  </a:lnTo>
                  <a:lnTo>
                    <a:pt x="4967325" y="51875"/>
                  </a:lnTo>
                  <a:lnTo>
                    <a:pt x="4975974" y="62442"/>
                  </a:lnTo>
                  <a:lnTo>
                    <a:pt x="4982701" y="73970"/>
                  </a:lnTo>
                  <a:lnTo>
                    <a:pt x="4988466" y="87419"/>
                  </a:lnTo>
                  <a:lnTo>
                    <a:pt x="4993271" y="99907"/>
                  </a:lnTo>
                  <a:lnTo>
                    <a:pt x="4996154" y="113356"/>
                  </a:lnTo>
                  <a:lnTo>
                    <a:pt x="4999037" y="127766"/>
                  </a:lnTo>
                  <a:lnTo>
                    <a:pt x="4999037" y="142175"/>
                  </a:lnTo>
                  <a:lnTo>
                    <a:pt x="4999037" y="3238327"/>
                  </a:lnTo>
                  <a:lnTo>
                    <a:pt x="4999037" y="3253697"/>
                  </a:lnTo>
                  <a:lnTo>
                    <a:pt x="4996154" y="3268106"/>
                  </a:lnTo>
                  <a:lnTo>
                    <a:pt x="4993271" y="3281555"/>
                  </a:lnTo>
                  <a:lnTo>
                    <a:pt x="4988466" y="3295004"/>
                  </a:lnTo>
                  <a:lnTo>
                    <a:pt x="4982701" y="3307493"/>
                  </a:lnTo>
                  <a:lnTo>
                    <a:pt x="4975974" y="3319021"/>
                  </a:lnTo>
                  <a:lnTo>
                    <a:pt x="4967325" y="3329588"/>
                  </a:lnTo>
                  <a:lnTo>
                    <a:pt x="4957715" y="3339194"/>
                  </a:lnTo>
                  <a:lnTo>
                    <a:pt x="4947144" y="3349761"/>
                  </a:lnTo>
                  <a:lnTo>
                    <a:pt x="4936573" y="3357446"/>
                  </a:lnTo>
                  <a:lnTo>
                    <a:pt x="4925042" y="3364171"/>
                  </a:lnTo>
                  <a:lnTo>
                    <a:pt x="4913510" y="3369935"/>
                  </a:lnTo>
                  <a:lnTo>
                    <a:pt x="4899095" y="3374738"/>
                  </a:lnTo>
                  <a:lnTo>
                    <a:pt x="4885641" y="3378580"/>
                  </a:lnTo>
                  <a:lnTo>
                    <a:pt x="4872187" y="3380502"/>
                  </a:lnTo>
                  <a:lnTo>
                    <a:pt x="4857773" y="3381462"/>
                  </a:lnTo>
                  <a:lnTo>
                    <a:pt x="142226" y="3381462"/>
                  </a:lnTo>
                  <a:lnTo>
                    <a:pt x="127811" y="3380502"/>
                  </a:lnTo>
                  <a:lnTo>
                    <a:pt x="113396" y="3378580"/>
                  </a:lnTo>
                  <a:lnTo>
                    <a:pt x="99942" y="3374738"/>
                  </a:lnTo>
                  <a:lnTo>
                    <a:pt x="86489" y="3369935"/>
                  </a:lnTo>
                  <a:lnTo>
                    <a:pt x="73996" y="3364171"/>
                  </a:lnTo>
                  <a:lnTo>
                    <a:pt x="62464" y="3357446"/>
                  </a:lnTo>
                  <a:lnTo>
                    <a:pt x="51893" y="3349761"/>
                  </a:lnTo>
                  <a:lnTo>
                    <a:pt x="42283" y="3339194"/>
                  </a:lnTo>
                  <a:lnTo>
                    <a:pt x="31713" y="3329588"/>
                  </a:lnTo>
                  <a:lnTo>
                    <a:pt x="24025" y="3319021"/>
                  </a:lnTo>
                  <a:lnTo>
                    <a:pt x="17298" y="3307493"/>
                  </a:lnTo>
                  <a:lnTo>
                    <a:pt x="11532" y="3295004"/>
                  </a:lnTo>
                  <a:lnTo>
                    <a:pt x="6727" y="3281555"/>
                  </a:lnTo>
                  <a:lnTo>
                    <a:pt x="2883" y="3268106"/>
                  </a:lnTo>
                  <a:lnTo>
                    <a:pt x="961" y="3253697"/>
                  </a:lnTo>
                  <a:lnTo>
                    <a:pt x="0" y="3238327"/>
                  </a:lnTo>
                  <a:lnTo>
                    <a:pt x="0" y="142175"/>
                  </a:lnTo>
                  <a:lnTo>
                    <a:pt x="961" y="127766"/>
                  </a:lnTo>
                  <a:lnTo>
                    <a:pt x="2883" y="113356"/>
                  </a:lnTo>
                  <a:lnTo>
                    <a:pt x="6727" y="99907"/>
                  </a:lnTo>
                  <a:lnTo>
                    <a:pt x="11532" y="87419"/>
                  </a:lnTo>
                  <a:lnTo>
                    <a:pt x="17298" y="73970"/>
                  </a:lnTo>
                  <a:lnTo>
                    <a:pt x="24025" y="62442"/>
                  </a:lnTo>
                  <a:lnTo>
                    <a:pt x="31713" y="51875"/>
                  </a:lnTo>
                  <a:lnTo>
                    <a:pt x="42283" y="42268"/>
                  </a:lnTo>
                  <a:lnTo>
                    <a:pt x="51893" y="32662"/>
                  </a:lnTo>
                  <a:lnTo>
                    <a:pt x="62464" y="24016"/>
                  </a:lnTo>
                  <a:lnTo>
                    <a:pt x="73996" y="17292"/>
                  </a:lnTo>
                  <a:lnTo>
                    <a:pt x="86489" y="10567"/>
                  </a:lnTo>
                  <a:lnTo>
                    <a:pt x="99942" y="6725"/>
                  </a:lnTo>
                  <a:lnTo>
                    <a:pt x="113396" y="2882"/>
                  </a:lnTo>
                  <a:lnTo>
                    <a:pt x="127811" y="961"/>
                  </a:lnTo>
                  <a:lnTo>
                    <a:pt x="142226" y="0"/>
                  </a:lnTo>
                  <a:close/>
                </a:path>
              </a:pathLst>
            </a:custGeom>
            <a:solidFill>
              <a:srgbClr val="B1D4DD"/>
            </a:solidFill>
            <a:ln>
              <a:noFill/>
            </a:ln>
          </p:spPr>
          <p:txBody>
            <a:bodyPr bIns="396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1" name="KSO_Shape"/>
            <p:cNvSpPr>
              <a:spLocks noChangeArrowheads="1"/>
            </p:cNvSpPr>
            <p:nvPr/>
          </p:nvSpPr>
          <p:spPr bwMode="auto">
            <a:xfrm>
              <a:off x="9552384" y="3051000"/>
              <a:ext cx="559287" cy="551830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rgbClr val="B1D4D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996898" y="3827368"/>
              <a:ext cx="13099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Segoe UI" panose="020B0502040204020203" pitchFamily="34" charset="0"/>
                  <a:ea typeface="Segoe UI Symbol" panose="020B0502040204020203" pitchFamily="34" charset="0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576584" y="4410080"/>
              <a:ext cx="2143499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As a web designer, I am always looking for awesome photos to include in my designs and mockups. </a:t>
              </a:r>
              <a:endParaRPr lang="zh-CN" alt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560666" y="3827368"/>
              <a:ext cx="13099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36333A"/>
                  </a:solidFill>
                  <a:latin typeface="Segoe UI" panose="020B0502040204020203" pitchFamily="34" charset="0"/>
                  <a:ea typeface="Segoe UI Symbol" panose="020B0502040204020203" pitchFamily="34" charset="0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solidFill>
                  <a:srgbClr val="36333A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096265" y="4410080"/>
              <a:ext cx="228573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36333A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Free images and videos you can use anywhere. All images and videos on Pixabay</a:t>
              </a:r>
              <a:endParaRPr lang="zh-CN" altLang="en-US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178514" y="3827368"/>
              <a:ext cx="13099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36333A"/>
                  </a:solidFill>
                  <a:latin typeface="Segoe UI" panose="020B0502040204020203" pitchFamily="34" charset="0"/>
                  <a:ea typeface="Segoe UI Symbol" panose="020B0502040204020203" pitchFamily="34" charset="0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solidFill>
                  <a:srgbClr val="36333A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646160" y="4410080"/>
              <a:ext cx="242824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36333A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Although, you’re more than welcome to let me know if you use images for a website</a:t>
              </a:r>
              <a:endParaRPr lang="zh-CN" altLang="en-US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8" name="KSO_Shape"/>
            <p:cNvSpPr/>
            <p:nvPr/>
          </p:nvSpPr>
          <p:spPr bwMode="auto">
            <a:xfrm>
              <a:off x="6893732" y="2982143"/>
              <a:ext cx="786444" cy="646195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B1D4D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4439816" y="2997840"/>
              <a:ext cx="347376" cy="651328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727870" y="478885"/>
            <a:ext cx="27362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96860" y="1127401"/>
            <a:ext cx="8598280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51272" y="772973"/>
            <a:ext cx="9144019" cy="30541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281260" y="1809106"/>
            <a:ext cx="1190320" cy="23346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576497" y="1820748"/>
            <a:ext cx="987511" cy="23346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38319" y="1849049"/>
            <a:ext cx="1561735" cy="2334653"/>
          </a:xfrm>
          <a:prstGeom prst="rect">
            <a:avLst/>
          </a:prstGeom>
        </p:spPr>
      </p:pic>
      <p:sp>
        <p:nvSpPr>
          <p:cNvPr id="9" name="KSO_Shape"/>
          <p:cNvSpPr/>
          <p:nvPr/>
        </p:nvSpPr>
        <p:spPr>
          <a:xfrm>
            <a:off x="5801376" y="2371455"/>
            <a:ext cx="733264" cy="520617"/>
          </a:xfrm>
          <a:custGeom>
            <a:avLst/>
            <a:gdLst>
              <a:gd name="connsiteX0" fmla="*/ 236286 w 472572"/>
              <a:gd name="connsiteY0" fmla="*/ 238384 h 335351"/>
              <a:gd name="connsiteX1" fmla="*/ 297849 w 472572"/>
              <a:gd name="connsiteY1" fmla="*/ 277381 h 335351"/>
              <a:gd name="connsiteX2" fmla="*/ 236286 w 472572"/>
              <a:gd name="connsiteY2" fmla="*/ 335351 h 335351"/>
              <a:gd name="connsiteX3" fmla="*/ 174722 w 472572"/>
              <a:gd name="connsiteY3" fmla="*/ 277381 h 335351"/>
              <a:gd name="connsiteX4" fmla="*/ 236286 w 472572"/>
              <a:gd name="connsiteY4" fmla="*/ 238384 h 335351"/>
              <a:gd name="connsiteX5" fmla="*/ 236286 w 472572"/>
              <a:gd name="connsiteY5" fmla="*/ 153779 h 335351"/>
              <a:gd name="connsiteX6" fmla="*/ 360886 w 472572"/>
              <a:gd name="connsiteY6" fmla="*/ 218025 h 335351"/>
              <a:gd name="connsiteX7" fmla="*/ 331907 w 472572"/>
              <a:gd name="connsiteY7" fmla="*/ 245311 h 335351"/>
              <a:gd name="connsiteX8" fmla="*/ 236286 w 472572"/>
              <a:gd name="connsiteY8" fmla="*/ 193327 h 335351"/>
              <a:gd name="connsiteX9" fmla="*/ 140664 w 472572"/>
              <a:gd name="connsiteY9" fmla="*/ 245311 h 335351"/>
              <a:gd name="connsiteX10" fmla="*/ 111686 w 472572"/>
              <a:gd name="connsiteY10" fmla="*/ 218025 h 335351"/>
              <a:gd name="connsiteX11" fmla="*/ 236286 w 472572"/>
              <a:gd name="connsiteY11" fmla="*/ 153779 h 335351"/>
              <a:gd name="connsiteX12" fmla="*/ 236285 w 472572"/>
              <a:gd name="connsiteY12" fmla="*/ 72334 h 335351"/>
              <a:gd name="connsiteX13" fmla="*/ 420037 w 472572"/>
              <a:gd name="connsiteY13" fmla="*/ 162327 h 335351"/>
              <a:gd name="connsiteX14" fmla="*/ 389766 w 472572"/>
              <a:gd name="connsiteY14" fmla="*/ 190830 h 335351"/>
              <a:gd name="connsiteX15" fmla="*/ 236285 w 472572"/>
              <a:gd name="connsiteY15" fmla="*/ 114013 h 335351"/>
              <a:gd name="connsiteX16" fmla="*/ 82804 w 472572"/>
              <a:gd name="connsiteY16" fmla="*/ 190829 h 335351"/>
              <a:gd name="connsiteX17" fmla="*/ 52534 w 472572"/>
              <a:gd name="connsiteY17" fmla="*/ 162327 h 335351"/>
              <a:gd name="connsiteX18" fmla="*/ 236285 w 472572"/>
              <a:gd name="connsiteY18" fmla="*/ 72334 h 335351"/>
              <a:gd name="connsiteX19" fmla="*/ 236286 w 472572"/>
              <a:gd name="connsiteY19" fmla="*/ 0 h 335351"/>
              <a:gd name="connsiteX20" fmla="*/ 472572 w 472572"/>
              <a:gd name="connsiteY20" fmla="*/ 112859 h 335351"/>
              <a:gd name="connsiteX21" fmla="*/ 443240 w 472572"/>
              <a:gd name="connsiteY21" fmla="*/ 140479 h 335351"/>
              <a:gd name="connsiteX22" fmla="*/ 236286 w 472572"/>
              <a:gd name="connsiteY22" fmla="*/ 40387 h 335351"/>
              <a:gd name="connsiteX23" fmla="*/ 29332 w 472572"/>
              <a:gd name="connsiteY23" fmla="*/ 140479 h 335351"/>
              <a:gd name="connsiteX24" fmla="*/ 0 w 472572"/>
              <a:gd name="connsiteY24" fmla="*/ 112859 h 335351"/>
              <a:gd name="connsiteX25" fmla="*/ 236286 w 472572"/>
              <a:gd name="connsiteY25" fmla="*/ 0 h 33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72572" h="335351">
                <a:moveTo>
                  <a:pt x="236286" y="238384"/>
                </a:moveTo>
                <a:cubicBezTo>
                  <a:pt x="263564" y="238384"/>
                  <a:pt x="287156" y="254165"/>
                  <a:pt x="297849" y="277381"/>
                </a:cubicBezTo>
                <a:lnTo>
                  <a:pt x="236286" y="335351"/>
                </a:lnTo>
                <a:lnTo>
                  <a:pt x="174722" y="277381"/>
                </a:lnTo>
                <a:cubicBezTo>
                  <a:pt x="185416" y="254165"/>
                  <a:pt x="209008" y="238384"/>
                  <a:pt x="236286" y="238384"/>
                </a:cubicBezTo>
                <a:close/>
                <a:moveTo>
                  <a:pt x="236286" y="153779"/>
                </a:moveTo>
                <a:cubicBezTo>
                  <a:pt x="287723" y="153779"/>
                  <a:pt x="333263" y="179027"/>
                  <a:pt x="360886" y="218025"/>
                </a:cubicBezTo>
                <a:lnTo>
                  <a:pt x="331907" y="245311"/>
                </a:lnTo>
                <a:cubicBezTo>
                  <a:pt x="311651" y="213977"/>
                  <a:pt x="276380" y="193327"/>
                  <a:pt x="236286" y="193327"/>
                </a:cubicBezTo>
                <a:cubicBezTo>
                  <a:pt x="196191" y="193327"/>
                  <a:pt x="160920" y="213977"/>
                  <a:pt x="140664" y="245311"/>
                </a:cubicBezTo>
                <a:lnTo>
                  <a:pt x="111686" y="218025"/>
                </a:lnTo>
                <a:cubicBezTo>
                  <a:pt x="139308" y="179027"/>
                  <a:pt x="184848" y="153779"/>
                  <a:pt x="236286" y="153779"/>
                </a:cubicBezTo>
                <a:close/>
                <a:moveTo>
                  <a:pt x="236285" y="72334"/>
                </a:moveTo>
                <a:cubicBezTo>
                  <a:pt x="311099" y="72334"/>
                  <a:pt x="377756" y="107256"/>
                  <a:pt x="420037" y="162327"/>
                </a:cubicBezTo>
                <a:lnTo>
                  <a:pt x="389766" y="190830"/>
                </a:lnTo>
                <a:cubicBezTo>
                  <a:pt x="354994" y="143968"/>
                  <a:pt x="299138" y="114013"/>
                  <a:pt x="236285" y="114013"/>
                </a:cubicBezTo>
                <a:cubicBezTo>
                  <a:pt x="173433" y="114013"/>
                  <a:pt x="117576" y="143967"/>
                  <a:pt x="82804" y="190829"/>
                </a:cubicBezTo>
                <a:lnTo>
                  <a:pt x="52534" y="162327"/>
                </a:lnTo>
                <a:cubicBezTo>
                  <a:pt x="94815" y="107256"/>
                  <a:pt x="161472" y="72334"/>
                  <a:pt x="236285" y="72334"/>
                </a:cubicBezTo>
                <a:close/>
                <a:moveTo>
                  <a:pt x="236286" y="0"/>
                </a:moveTo>
                <a:cubicBezTo>
                  <a:pt x="331854" y="0"/>
                  <a:pt x="417244" y="43584"/>
                  <a:pt x="472572" y="112859"/>
                </a:cubicBezTo>
                <a:lnTo>
                  <a:pt x="443240" y="140479"/>
                </a:lnTo>
                <a:cubicBezTo>
                  <a:pt x="395198" y="79129"/>
                  <a:pt x="320266" y="40387"/>
                  <a:pt x="236286" y="40387"/>
                </a:cubicBezTo>
                <a:cubicBezTo>
                  <a:pt x="152305" y="40387"/>
                  <a:pt x="77373" y="79129"/>
                  <a:pt x="29332" y="140479"/>
                </a:cubicBezTo>
                <a:lnTo>
                  <a:pt x="0" y="112859"/>
                </a:lnTo>
                <a:cubicBezTo>
                  <a:pt x="55328" y="43584"/>
                  <a:pt x="140717" y="0"/>
                  <a:pt x="236286" y="0"/>
                </a:cubicBezTo>
                <a:close/>
              </a:path>
            </a:pathLst>
          </a:cu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0" name="KSO_Shape"/>
          <p:cNvSpPr/>
          <p:nvPr/>
        </p:nvSpPr>
        <p:spPr>
          <a:xfrm>
            <a:off x="9603082" y="2348999"/>
            <a:ext cx="546679" cy="565529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rgbClr val="B1D4D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2" name="KSO_Shape"/>
          <p:cNvSpPr/>
          <p:nvPr/>
        </p:nvSpPr>
        <p:spPr bwMode="auto">
          <a:xfrm>
            <a:off x="1771715" y="2287090"/>
            <a:ext cx="367652" cy="689347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rgbClr val="B1D4DD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3" name="PA_文本框 6"/>
          <p:cNvSpPr txBox="1"/>
          <p:nvPr>
            <p:custDataLst>
              <p:tags r:id="rId4"/>
            </p:custDataLst>
          </p:nvPr>
        </p:nvSpPr>
        <p:spPr>
          <a:xfrm>
            <a:off x="1199456" y="3445988"/>
            <a:ext cx="1512168" cy="4308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lIns="121908" tIns="60955" rIns="121908" bIns="60955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B1D4DD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  <a:sym typeface="Segoe UI" panose="020B0502040204020203" pitchFamily="34" charset="0"/>
              </a:rPr>
              <a:t>THE TITLE</a:t>
            </a:r>
            <a:endParaRPr lang="zh-CN" altLang="en-US" sz="2000" b="1" dirty="0">
              <a:solidFill>
                <a:srgbClr val="B1D4DD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14" name="PA_文本框 6"/>
          <p:cNvSpPr txBox="1"/>
          <p:nvPr>
            <p:custDataLst>
              <p:tags r:id="rId5"/>
            </p:custDataLst>
          </p:nvPr>
        </p:nvSpPr>
        <p:spPr>
          <a:xfrm>
            <a:off x="5411924" y="3445988"/>
            <a:ext cx="1512168" cy="4308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lIns="121908" tIns="60955" rIns="121908" bIns="60955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B1D4DD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  <a:sym typeface="Segoe UI" panose="020B0502040204020203" pitchFamily="34" charset="0"/>
              </a:rPr>
              <a:t>THE TITLE</a:t>
            </a:r>
            <a:endParaRPr lang="zh-CN" altLang="en-US" sz="2000" b="1" dirty="0">
              <a:solidFill>
                <a:srgbClr val="B1D4DD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15" name="PA_文本框 6"/>
          <p:cNvSpPr txBox="1"/>
          <p:nvPr>
            <p:custDataLst>
              <p:tags r:id="rId6"/>
            </p:custDataLst>
          </p:nvPr>
        </p:nvSpPr>
        <p:spPr>
          <a:xfrm>
            <a:off x="9120336" y="3445988"/>
            <a:ext cx="1512168" cy="4308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lIns="121908" tIns="60955" rIns="121908" bIns="60955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B1D4DD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  <a:sym typeface="Segoe UI" panose="020B0502040204020203" pitchFamily="34" charset="0"/>
              </a:rPr>
              <a:t>THE TITLE</a:t>
            </a:r>
            <a:endParaRPr lang="zh-CN" altLang="en-US" sz="2000" b="1" dirty="0">
              <a:solidFill>
                <a:srgbClr val="B1D4DD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8906" y="4490536"/>
            <a:ext cx="35789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1B2229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Free images and videos you can use anywhere. All images and videos on Pixabay</a:t>
            </a:r>
            <a:endParaRPr lang="zh-CN" altLang="en-US" sz="1400" dirty="0">
              <a:solidFill>
                <a:srgbClr val="1B2229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99858" y="4433934"/>
            <a:ext cx="32473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1B2229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Although, you’re more than welcome to let me know if you use images for a website</a:t>
            </a:r>
            <a:endParaRPr lang="zh-CN" altLang="en-US" sz="1400" dirty="0">
              <a:solidFill>
                <a:srgbClr val="1B2229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11827" y="4433934"/>
            <a:ext cx="33888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1B2229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endParaRPr lang="zh-CN" altLang="en-US" sz="1400" dirty="0">
              <a:solidFill>
                <a:srgbClr val="1B2229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19936" y="692696"/>
            <a:ext cx="144016" cy="144016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879976" y="692696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40016" y="692696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600056" y="692696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23" grpId="0" animBg="1"/>
      <p:bldP spid="24" grpId="0" animBg="1"/>
      <p:bldP spid="25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87253" y="2852936"/>
            <a:ext cx="2488467" cy="3528392"/>
            <a:chOff x="1087253" y="2852936"/>
            <a:chExt cx="2488467" cy="3528392"/>
          </a:xfrm>
        </p:grpSpPr>
        <p:grpSp>
          <p:nvGrpSpPr>
            <p:cNvPr id="11" name="组合 10"/>
            <p:cNvGrpSpPr/>
            <p:nvPr/>
          </p:nvGrpSpPr>
          <p:grpSpPr>
            <a:xfrm>
              <a:off x="1087253" y="2852936"/>
              <a:ext cx="2488467" cy="3528392"/>
              <a:chOff x="1559496" y="1628800"/>
              <a:chExt cx="2200435" cy="3528392"/>
            </a:xfrm>
            <a:solidFill>
              <a:schemeClr val="bg1">
                <a:lumMod val="95000"/>
              </a:schemeClr>
            </a:solidFill>
            <a:effectLst>
              <a:outerShdw blurRad="635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9" name="圆角矩形 8"/>
              <p:cNvSpPr/>
              <p:nvPr/>
            </p:nvSpPr>
            <p:spPr>
              <a:xfrm>
                <a:off x="1559496" y="1628800"/>
                <a:ext cx="2016224" cy="3528392"/>
              </a:xfrm>
              <a:prstGeom prst="roundRect">
                <a:avLst>
                  <a:gd name="adj" fmla="val 674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5400000">
                <a:off x="3497282" y="2208057"/>
                <a:ext cx="309275" cy="21602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963326" y="3062401"/>
              <a:ext cx="51167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36333A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01</a:t>
              </a:r>
              <a:endParaRPr lang="zh-CN" altLang="en-US" sz="40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645049" y="3933056"/>
              <a:ext cx="114823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645049" y="4509120"/>
              <a:ext cx="114823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1592174" y="4704572"/>
              <a:ext cx="87716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291220" y="5085184"/>
              <a:ext cx="18722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36333A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As a web designer, I am always looking for awesome photos to include in my designs and mockups. </a:t>
              </a:r>
              <a:endParaRPr lang="zh-CN" altLang="en-US" sz="12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1948111" y="3971311"/>
              <a:ext cx="492432" cy="492432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6274696" y="2852936"/>
            <a:ext cx="2488467" cy="3528392"/>
            <a:chOff x="6274694" y="2852936"/>
            <a:chExt cx="2488467" cy="3528392"/>
          </a:xfrm>
        </p:grpSpPr>
        <p:grpSp>
          <p:nvGrpSpPr>
            <p:cNvPr id="15" name="组合 14"/>
            <p:cNvGrpSpPr/>
            <p:nvPr/>
          </p:nvGrpSpPr>
          <p:grpSpPr>
            <a:xfrm>
              <a:off x="6274694" y="2852936"/>
              <a:ext cx="2488467" cy="3528392"/>
              <a:chOff x="1559496" y="1628800"/>
              <a:chExt cx="2200435" cy="3528392"/>
            </a:xfrm>
            <a:solidFill>
              <a:schemeClr val="bg1">
                <a:lumMod val="95000"/>
              </a:schemeClr>
            </a:solidFill>
            <a:effectLst>
              <a:outerShdw blurRad="635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6" name="圆角矩形 15"/>
              <p:cNvSpPr/>
              <p:nvPr/>
            </p:nvSpPr>
            <p:spPr>
              <a:xfrm>
                <a:off x="1559496" y="1628800"/>
                <a:ext cx="2016224" cy="3528392"/>
              </a:xfrm>
              <a:prstGeom prst="roundRect">
                <a:avLst>
                  <a:gd name="adj" fmla="val 674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3497282" y="2208057"/>
                <a:ext cx="309275" cy="21602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7123233" y="3062401"/>
              <a:ext cx="6238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36333A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03</a:t>
              </a:r>
              <a:endParaRPr lang="zh-CN" altLang="en-US" sz="40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6861061" y="3933056"/>
              <a:ext cx="114823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6861061" y="4509120"/>
              <a:ext cx="114823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7208525" y="4035383"/>
              <a:ext cx="453302" cy="447338"/>
            </a:xfrm>
            <a:prstGeom prst="rect">
              <a:avLst/>
            </a:prstGeom>
          </p:spPr>
        </p:pic>
        <p:sp>
          <p:nvSpPr>
            <p:cNvPr id="38" name="矩形 37"/>
            <p:cNvSpPr/>
            <p:nvPr/>
          </p:nvSpPr>
          <p:spPr>
            <a:xfrm>
              <a:off x="6756994" y="4704572"/>
              <a:ext cx="87716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456039" y="5085184"/>
              <a:ext cx="18722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rgbClr val="36333A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Although, you’re more than welcome to let me know if you use images for a website</a:t>
              </a:r>
              <a:endParaRPr lang="zh-CN" altLang="en-US" sz="12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75352" y="2852936"/>
            <a:ext cx="2488467" cy="3528392"/>
            <a:chOff x="3675350" y="2852936"/>
            <a:chExt cx="2488467" cy="3528392"/>
          </a:xfrm>
          <a:solidFill>
            <a:srgbClr val="B1D4DD"/>
          </a:solidFill>
        </p:grpSpPr>
        <p:grpSp>
          <p:nvGrpSpPr>
            <p:cNvPr id="12" name="组合 11"/>
            <p:cNvGrpSpPr/>
            <p:nvPr/>
          </p:nvGrpSpPr>
          <p:grpSpPr>
            <a:xfrm>
              <a:off x="3675350" y="2852936"/>
              <a:ext cx="2488467" cy="3528392"/>
              <a:chOff x="1559496" y="1628800"/>
              <a:chExt cx="2200435" cy="3528392"/>
            </a:xfrm>
            <a:grpFill/>
            <a:effectLst>
              <a:outerShdw blurRad="635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圆角矩形 12"/>
              <p:cNvSpPr/>
              <p:nvPr/>
            </p:nvSpPr>
            <p:spPr>
              <a:xfrm>
                <a:off x="1559496" y="1628800"/>
                <a:ext cx="2016224" cy="3528392"/>
              </a:xfrm>
              <a:prstGeom prst="roundRect">
                <a:avLst>
                  <a:gd name="adj" fmla="val 674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5400000">
                <a:off x="3497282" y="2208057"/>
                <a:ext cx="309275" cy="21602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4529056" y="3062401"/>
              <a:ext cx="607859" cy="707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4241305" y="3933056"/>
              <a:ext cx="1148231" cy="0"/>
            </a:xfrm>
            <a:prstGeom prst="lin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241305" y="4509120"/>
              <a:ext cx="1148231" cy="0"/>
            </a:xfrm>
            <a:prstGeom prst="lin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4162974" y="4704572"/>
              <a:ext cx="877163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sz="1600" b="1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862019" y="5085184"/>
              <a:ext cx="1872208" cy="64633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I decided to make</a:t>
              </a:r>
              <a:endParaRPr lang="en-US" altLang="zh-CN" sz="12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endParaRPr>
            </a:p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 A list of some of my favorite sites for free stock photos.  </a:t>
              </a:r>
              <a:endParaRPr lang="en-US" altLang="zh-CN" sz="12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endParaRPr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505527" y="3917141"/>
              <a:ext cx="584792" cy="584792"/>
            </a:xfrm>
            <a:prstGeom prst="rect">
              <a:avLst/>
            </a:prstGeom>
            <a:grpFill/>
          </p:spPr>
        </p:pic>
      </p:grpSp>
      <p:grpSp>
        <p:nvGrpSpPr>
          <p:cNvPr id="40" name="组合 39"/>
          <p:cNvGrpSpPr/>
          <p:nvPr/>
        </p:nvGrpSpPr>
        <p:grpSpPr>
          <a:xfrm>
            <a:off x="8864117" y="2852936"/>
            <a:ext cx="2488467" cy="3528392"/>
            <a:chOff x="8864117" y="2852936"/>
            <a:chExt cx="2488467" cy="3528392"/>
          </a:xfrm>
          <a:solidFill>
            <a:srgbClr val="B1D4DD"/>
          </a:solidFill>
        </p:grpSpPr>
        <p:grpSp>
          <p:nvGrpSpPr>
            <p:cNvPr id="18" name="组合 17"/>
            <p:cNvGrpSpPr/>
            <p:nvPr/>
          </p:nvGrpSpPr>
          <p:grpSpPr>
            <a:xfrm>
              <a:off x="8864117" y="2852936"/>
              <a:ext cx="2488467" cy="3528392"/>
              <a:chOff x="1559496" y="1628800"/>
              <a:chExt cx="2200435" cy="3528392"/>
            </a:xfrm>
            <a:grpFill/>
            <a:effectLst>
              <a:outerShdw blurRad="635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圆角矩形 18"/>
              <p:cNvSpPr/>
              <p:nvPr/>
            </p:nvSpPr>
            <p:spPr>
              <a:xfrm>
                <a:off x="1559496" y="1628800"/>
                <a:ext cx="2016224" cy="3528392"/>
              </a:xfrm>
              <a:prstGeom prst="roundRect">
                <a:avLst>
                  <a:gd name="adj" fmla="val 674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3497282" y="2208057"/>
                <a:ext cx="309275" cy="21602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9746671" y="3062401"/>
              <a:ext cx="604653" cy="707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9484273" y="3933056"/>
              <a:ext cx="1148231" cy="0"/>
            </a:xfrm>
            <a:prstGeom prst="lin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9484273" y="4509120"/>
              <a:ext cx="1148231" cy="0"/>
            </a:xfrm>
            <a:prstGeom prst="lin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矩形 44"/>
            <p:cNvSpPr/>
            <p:nvPr/>
          </p:nvSpPr>
          <p:spPr>
            <a:xfrm>
              <a:off x="9370064" y="4704572"/>
              <a:ext cx="877163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TITLE HERE</a:t>
              </a:r>
              <a:endParaRPr lang="zh-CN" altLang="en-US" sz="1600" b="1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9069110" y="5085184"/>
              <a:ext cx="1872208" cy="64633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Free images and videos you can use anywhere. All images and videos on Pixabay</a:t>
              </a:r>
              <a:endParaRPr lang="zh-CN" altLang="en-US" sz="12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endParaRPr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9805171" y="4003830"/>
              <a:ext cx="471190" cy="471190"/>
            </a:xfrm>
            <a:prstGeom prst="rect">
              <a:avLst/>
            </a:prstGeom>
            <a:grpFill/>
          </p:spPr>
        </p:pic>
      </p:grpSp>
      <p:sp>
        <p:nvSpPr>
          <p:cNvPr id="57" name="矩形 56"/>
          <p:cNvSpPr/>
          <p:nvPr/>
        </p:nvSpPr>
        <p:spPr>
          <a:xfrm>
            <a:off x="2542062" y="1680487"/>
            <a:ext cx="71078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 decided to make A list of some of my favorite sites for free stock photos.  </a:t>
            </a:r>
            <a:endParaRPr lang="en-US" altLang="zh-CN" sz="12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ctr"/>
            <a:r>
              <a:rPr lang="en-US" altLang="zh-CN" sz="12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   </a:t>
            </a:r>
            <a:r>
              <a:rPr lang="zh-CN" altLang="en-US" sz="12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r>
              <a:rPr lang="en-US" altLang="zh-CN" sz="12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.</a:t>
            </a:r>
            <a:endParaRPr lang="en-US" altLang="zh-CN" sz="12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330407" y="1196752"/>
            <a:ext cx="15311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YOUR TITLE HERE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519936" y="548680"/>
            <a:ext cx="144016" cy="144016"/>
          </a:xfrm>
          <a:prstGeom prst="rect">
            <a:avLst/>
          </a:prstGeom>
          <a:solidFill>
            <a:srgbClr val="FFB6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87997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24001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60005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47" grpId="0" animBg="1"/>
      <p:bldP spid="48" grpId="0" animBg="1"/>
      <p:bldP spid="49" grpId="0" animBg="1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48703" y="-1193800"/>
            <a:ext cx="7333603" cy="114820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47792" y="-3429000"/>
            <a:ext cx="5056219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70100" y="1644376"/>
            <a:ext cx="3487581" cy="521362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979970" y="1328210"/>
            <a:ext cx="1877437" cy="110799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目录</a:t>
            </a:r>
            <a:endParaRPr lang="zh-CN" altLang="en-US" sz="6600" dirty="0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8273946">
            <a:off x="6928706" y="1564192"/>
            <a:ext cx="3360316" cy="329476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478475" flipH="1">
            <a:off x="7096327" y="2556617"/>
            <a:ext cx="3360316" cy="329476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8273946">
            <a:off x="6928706" y="3541887"/>
            <a:ext cx="3360316" cy="329476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478475" flipH="1">
            <a:off x="7096327" y="4534312"/>
            <a:ext cx="3360316" cy="329476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 rot="21270478">
            <a:off x="6372369" y="2508695"/>
            <a:ext cx="4518967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于时光深处，一分喜欢，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 rot="21278082">
            <a:off x="6037593" y="3633012"/>
            <a:ext cx="5477783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一分冷暖，心思渐渐入了沧海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rot="21270478">
            <a:off x="6469962" y="4581445"/>
            <a:ext cx="4518967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于时光深处，一分喜欢，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 rot="21278082">
            <a:off x="6135186" y="5705762"/>
            <a:ext cx="5477783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一分冷暖，心思渐渐入了沧海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5969987" y="1772816"/>
            <a:ext cx="252028" cy="252028"/>
          </a:xfrm>
          <a:prstGeom prst="ellipse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00137" y="1196756"/>
            <a:ext cx="1391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 content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cxnSp>
        <p:nvCxnSpPr>
          <p:cNvPr id="12" name="直接连接符 11"/>
          <p:cNvCxnSpPr>
            <a:stCxn id="8" idx="4"/>
          </p:cNvCxnSpPr>
          <p:nvPr/>
        </p:nvCxnSpPr>
        <p:spPr>
          <a:xfrm>
            <a:off x="6096000" y="2024844"/>
            <a:ext cx="0" cy="48331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5969987" y="3789040"/>
            <a:ext cx="252028" cy="252028"/>
          </a:xfrm>
          <a:prstGeom prst="ellipse">
            <a:avLst/>
          </a:prstGeom>
          <a:solidFill>
            <a:srgbClr val="2222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71326" y="2864426"/>
            <a:ext cx="2329055" cy="2353291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6708070" y="2897075"/>
            <a:ext cx="3492388" cy="2035963"/>
          </a:xfrm>
          <a:prstGeom prst="rect">
            <a:avLst/>
          </a:prstGeom>
          <a:noFill/>
          <a:ln>
            <a:solidFill>
              <a:srgbClr val="B1D4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821745" y="3060253"/>
            <a:ext cx="22862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The title content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21743" y="3645028"/>
            <a:ext cx="3265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 decided to make a list of some of my favorite sites for free stock photos.  If you haven’t found the public domain images you were looking for at Public Domain Archive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19936" y="548680"/>
            <a:ext cx="144016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79976" y="548680"/>
            <a:ext cx="144016" cy="144016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4001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0005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random/>
      </p:transition>
    </mc:Choice>
    <mc:Fallback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21" grpId="0" animBg="1"/>
      <p:bldP spid="24" grpId="0" animBg="1"/>
      <p:bldP spid="25" grpId="0"/>
      <p:bldP spid="26" grpId="0"/>
      <p:bldP spid="15" grpId="0" animBg="1"/>
      <p:bldP spid="16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611456" y="4236429"/>
            <a:ext cx="1670789" cy="1763772"/>
          </a:xfrm>
          <a:custGeom>
            <a:avLst/>
            <a:gdLst>
              <a:gd name="connsiteX0" fmla="*/ 0 w 3248818"/>
              <a:gd name="connsiteY0" fmla="*/ 0 h 1609195"/>
              <a:gd name="connsiteX1" fmla="*/ 3248818 w 3248818"/>
              <a:gd name="connsiteY1" fmla="*/ 0 h 1609195"/>
              <a:gd name="connsiteX2" fmla="*/ 3248818 w 3248818"/>
              <a:gd name="connsiteY2" fmla="*/ 1609195 h 1609195"/>
              <a:gd name="connsiteX3" fmla="*/ 0 w 3248818"/>
              <a:gd name="connsiteY3" fmla="*/ 1609195 h 1609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8818" h="1609195">
                <a:moveTo>
                  <a:pt x="0" y="0"/>
                </a:moveTo>
                <a:lnTo>
                  <a:pt x="3248818" y="0"/>
                </a:lnTo>
                <a:lnTo>
                  <a:pt x="3248818" y="1609195"/>
                </a:lnTo>
                <a:lnTo>
                  <a:pt x="0" y="1609195"/>
                </a:ln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69218" y="643763"/>
            <a:ext cx="1810689" cy="1609195"/>
          </a:xfrm>
          <a:custGeom>
            <a:avLst/>
            <a:gdLst>
              <a:gd name="connsiteX0" fmla="*/ 0 w 3248818"/>
              <a:gd name="connsiteY0" fmla="*/ 0 h 1609195"/>
              <a:gd name="connsiteX1" fmla="*/ 3248818 w 3248818"/>
              <a:gd name="connsiteY1" fmla="*/ 0 h 1609195"/>
              <a:gd name="connsiteX2" fmla="*/ 3248818 w 3248818"/>
              <a:gd name="connsiteY2" fmla="*/ 1609195 h 1609195"/>
              <a:gd name="connsiteX3" fmla="*/ 0 w 3248818"/>
              <a:gd name="connsiteY3" fmla="*/ 1609195 h 1609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8818" h="1609195">
                <a:moveTo>
                  <a:pt x="0" y="0"/>
                </a:moveTo>
                <a:lnTo>
                  <a:pt x="3248818" y="0"/>
                </a:lnTo>
                <a:lnTo>
                  <a:pt x="3248818" y="1609195"/>
                </a:lnTo>
                <a:lnTo>
                  <a:pt x="0" y="1609195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47621" y="2314205"/>
            <a:ext cx="1584283" cy="160919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6096000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5969987" y="1124744"/>
            <a:ext cx="252028" cy="252028"/>
          </a:xfrm>
          <a:prstGeom prst="ellipse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969987" y="3113584"/>
            <a:ext cx="252028" cy="252028"/>
          </a:xfrm>
          <a:prstGeom prst="ellipse">
            <a:avLst/>
          </a:prstGeom>
          <a:solidFill>
            <a:srgbClr val="2222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69987" y="5049180"/>
            <a:ext cx="252028" cy="252028"/>
          </a:xfrm>
          <a:prstGeom prst="ellipse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38086" y="755996"/>
            <a:ext cx="1763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The title content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38090" y="1232442"/>
            <a:ext cx="32938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Although, you’re more than welcome to let me know if you use images for a website</a:t>
            </a:r>
            <a:endParaRPr lang="zh-CN" altLang="en-US" sz="14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38086" y="4785092"/>
            <a:ext cx="1763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The title content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938090" y="5261537"/>
            <a:ext cx="32938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Although, you’re more than welcome to let me know if you use images for a website</a:t>
            </a:r>
            <a:endParaRPr lang="zh-CN" altLang="en-US" sz="14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266153" y="2637139"/>
            <a:ext cx="1763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The title content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266156" y="3113584"/>
            <a:ext cx="32938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Although, you’re more than welcome to let me know if you use images for a website</a:t>
            </a:r>
            <a:endParaRPr lang="zh-CN" altLang="en-US" sz="14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random/>
      </p:transition>
    </mc:Choice>
    <mc:Fallback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30" grpId="0"/>
      <p:bldP spid="31" grpId="0"/>
      <p:bldP spid="32" grpId="0"/>
      <p:bldP spid="33" grpId="0"/>
      <p:bldP spid="36" grpId="0"/>
      <p:bldP spid="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853863" y="2780928"/>
            <a:ext cx="2484276" cy="2484276"/>
          </a:xfrm>
          <a:prstGeom prst="ellipse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096000" y="0"/>
            <a:ext cx="0" cy="27809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932083" y="4005064"/>
            <a:ext cx="23278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blue below the template input title</a:t>
            </a:r>
            <a:endParaRPr lang="zh-CN" altLang="en-US" sz="1400" dirty="0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00137" y="3501008"/>
            <a:ext cx="1391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 content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69987" y="1264450"/>
            <a:ext cx="252028" cy="252028"/>
          </a:xfrm>
          <a:prstGeom prst="ellipse">
            <a:avLst/>
          </a:prstGeom>
          <a:solidFill>
            <a:srgbClr val="2222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11333" y="384847"/>
            <a:ext cx="2241557" cy="201220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266153" y="874796"/>
            <a:ext cx="1763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The title content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66156" y="1351241"/>
            <a:ext cx="32938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Although, you’re more than welcome to let me know if you use images for a website</a:t>
            </a:r>
            <a:endParaRPr lang="zh-CN" altLang="en-US" sz="14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03906" y="764704"/>
            <a:ext cx="3492388" cy="1440160"/>
          </a:xfrm>
          <a:prstGeom prst="rect">
            <a:avLst/>
          </a:prstGeom>
          <a:noFill/>
          <a:ln>
            <a:solidFill>
              <a:srgbClr val="B1D4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random/>
      </p:transition>
    </mc:Choice>
    <mc:Fallback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3" grpId="0"/>
      <p:bldP spid="14" grpId="0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2235208" y="-829059"/>
            <a:ext cx="7772416" cy="27249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5028632" y="2483612"/>
            <a:ext cx="14986515" cy="5835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85429" y="1397000"/>
            <a:ext cx="2667731" cy="5232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8274650" flipH="1">
            <a:off x="5536818" y="-3101748"/>
            <a:ext cx="6096762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3148051">
            <a:off x="5902178" y="1519248"/>
            <a:ext cx="3541783" cy="495301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 rot="96172">
            <a:off x="5099929" y="2977286"/>
            <a:ext cx="4288353" cy="132343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第四部分</a:t>
            </a:r>
            <a:endParaRPr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rot="21514332">
            <a:off x="5347664" y="4477058"/>
            <a:ext cx="5231699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2">
                    <a:lumMod val="7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于时光深处，一分喜欢，一分冷暖，心思渐渐入了沧海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483932" y="1988844"/>
            <a:ext cx="6336704" cy="4080453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87888" y="2124794"/>
            <a:ext cx="6475648" cy="303707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任意多边形: 形状 13"/>
          <p:cNvSpPr/>
          <p:nvPr/>
        </p:nvSpPr>
        <p:spPr>
          <a:xfrm rot="5400000">
            <a:off x="1503764" y="1465059"/>
            <a:ext cx="3675862" cy="4428492"/>
          </a:xfrm>
          <a:custGeom>
            <a:avLst/>
            <a:gdLst>
              <a:gd name="connsiteX0" fmla="*/ 0 w 3448585"/>
              <a:gd name="connsiteY0" fmla="*/ 4603410 h 4603410"/>
              <a:gd name="connsiteX1" fmla="*/ 0 w 3448585"/>
              <a:gd name="connsiteY1" fmla="*/ 282931 h 4603410"/>
              <a:gd name="connsiteX2" fmla="*/ 465396 w 3448585"/>
              <a:gd name="connsiteY2" fmla="*/ 282931 h 4603410"/>
              <a:gd name="connsiteX3" fmla="*/ 629495 w 3448585"/>
              <a:gd name="connsiteY3" fmla="*/ 0 h 4603410"/>
              <a:gd name="connsiteX4" fmla="*/ 793595 w 3448585"/>
              <a:gd name="connsiteY4" fmla="*/ 282931 h 4603410"/>
              <a:gd name="connsiteX5" fmla="*/ 3448585 w 3448585"/>
              <a:gd name="connsiteY5" fmla="*/ 282931 h 4603410"/>
              <a:gd name="connsiteX6" fmla="*/ 3448585 w 3448585"/>
              <a:gd name="connsiteY6" fmla="*/ 4603410 h 460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48585" h="4603410">
                <a:moveTo>
                  <a:pt x="0" y="4603410"/>
                </a:moveTo>
                <a:lnTo>
                  <a:pt x="0" y="282931"/>
                </a:lnTo>
                <a:lnTo>
                  <a:pt x="465396" y="282931"/>
                </a:lnTo>
                <a:lnTo>
                  <a:pt x="629495" y="0"/>
                </a:lnTo>
                <a:lnTo>
                  <a:pt x="793595" y="282931"/>
                </a:lnTo>
                <a:lnTo>
                  <a:pt x="3448585" y="282931"/>
                </a:lnTo>
                <a:lnTo>
                  <a:pt x="3448585" y="4603410"/>
                </a:lnTo>
                <a:close/>
              </a:path>
            </a:pathLst>
          </a:cu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04713" y="1988840"/>
            <a:ext cx="289539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36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INPUT </a:t>
            </a:r>
            <a:endParaRPr lang="en-US" altLang="zh-CN" sz="36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r"/>
            <a:r>
              <a:rPr lang="en-US" altLang="zh-CN" sz="36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 </a:t>
            </a:r>
            <a:r>
              <a:rPr lang="en-US" altLang="zh-CN" sz="40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CONTENT</a:t>
            </a:r>
            <a:endParaRPr lang="en-US" altLang="zh-CN" sz="4000" dirty="0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74881" y="3857760"/>
            <a:ext cx="33252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 list of some of my favorite</a:t>
            </a:r>
            <a:endParaRPr lang="en-US" altLang="zh-CN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r"/>
            <a:r>
              <a:rPr lang="zh-CN" altLang="en-US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sites for free stock photos.  </a:t>
            </a:r>
            <a:endParaRPr lang="en-US" altLang="zh-CN" sz="14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r"/>
            <a:r>
              <a:rPr lang="en-US" altLang="zh-CN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   </a:t>
            </a:r>
            <a:r>
              <a:rPr lang="zh-CN" altLang="en-US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endParaRPr lang="en-US" altLang="zh-CN" sz="14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19936" y="548680"/>
            <a:ext cx="144016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79976" y="548680"/>
            <a:ext cx="144016" cy="144016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4001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0005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5E-6 0 L 0.02396 0.04236 " pathEditMode="relative" rAng="0" ptsTypes="AA">
                                      <p:cBhvr>
                                        <p:cTn id="29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210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2" grpId="0"/>
      <p:bldP spid="13" grpId="0"/>
      <p:bldP spid="15" grpId="0" animBg="1"/>
      <p:bldP spid="16" grpId="0" animBg="1"/>
      <p:bldP spid="17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91744" y="1052736"/>
            <a:ext cx="4680520" cy="511256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1052736"/>
            <a:ext cx="3791744" cy="5112568"/>
            <a:chOff x="0" y="1052736"/>
            <a:chExt cx="3791744" cy="5112568"/>
          </a:xfrm>
        </p:grpSpPr>
        <p:sp>
          <p:nvSpPr>
            <p:cNvPr id="9" name="矩形 8"/>
            <p:cNvSpPr/>
            <p:nvPr/>
          </p:nvSpPr>
          <p:spPr>
            <a:xfrm>
              <a:off x="0" y="1052736"/>
              <a:ext cx="3791744" cy="5112568"/>
            </a:xfrm>
            <a:prstGeom prst="rect">
              <a:avLst/>
            </a:prstGeom>
            <a:solidFill>
              <a:srgbClr val="DBE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91344" y="1735315"/>
              <a:ext cx="3383035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8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Input </a:t>
              </a:r>
              <a:endParaRPr lang="en-US" altLang="zh-CN" sz="48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endParaRPr>
            </a:p>
            <a:p>
              <a:r>
                <a:rPr lang="en-US" altLang="zh-CN" sz="48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the content</a:t>
              </a:r>
              <a:endParaRPr lang="en-US" altLang="zh-CN" sz="48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91344" y="4347681"/>
              <a:ext cx="340672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I decided to make a list of some of my favorite sites for free stock photos.  If you haven’t found the public domain images you were looking for at Public Domain Archive</a:t>
              </a:r>
              <a:endParaRPr lang="zh-CN" altLang="en-US" sz="14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91344" y="3391499"/>
              <a:ext cx="338303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As a web designer, I am always looking for awesome photos to include in my designs and mockups. </a:t>
              </a:r>
              <a:endParaRPr lang="zh-CN" altLang="en-US" sz="14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472264" y="1052736"/>
            <a:ext cx="3719736" cy="5112568"/>
            <a:chOff x="8472264" y="1052736"/>
            <a:chExt cx="3719736" cy="5112568"/>
          </a:xfrm>
          <a:solidFill>
            <a:srgbClr val="B1D4DD"/>
          </a:solidFill>
        </p:grpSpPr>
        <p:sp>
          <p:nvSpPr>
            <p:cNvPr id="10" name="矩形 9"/>
            <p:cNvSpPr/>
            <p:nvPr/>
          </p:nvSpPr>
          <p:spPr>
            <a:xfrm>
              <a:off x="8472264" y="1052736"/>
              <a:ext cx="3719736" cy="51125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667416" y="1772816"/>
              <a:ext cx="1984839" cy="64633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Title content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712171" y="2445495"/>
              <a:ext cx="3360495" cy="64633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2E4052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If you haven’t found the public domain images you were looking for at Public Domain Archive</a:t>
              </a:r>
              <a:r>
                <a:rPr lang="en-US" altLang="zh-CN" sz="1200" dirty="0">
                  <a:solidFill>
                    <a:srgbClr val="2E4052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.</a:t>
              </a:r>
              <a:r>
                <a:rPr lang="en-US" altLang="zh-CN" sz="1200" dirty="0">
                  <a:solidFill>
                    <a:srgbClr val="2E4052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  <a:sym typeface="Segoe UI" panose="020B0502040204020203" pitchFamily="34" charset="0"/>
                </a:rPr>
                <a:t> Under the</a:t>
              </a:r>
              <a:r>
                <a:rPr lang="zh-CN" altLang="en-US" sz="1200" dirty="0">
                  <a:solidFill>
                    <a:srgbClr val="2E4052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 blue below the template input title</a:t>
              </a:r>
              <a:r>
                <a:rPr lang="en-US" altLang="zh-CN" sz="1200" dirty="0">
                  <a:solidFill>
                    <a:srgbClr val="2E4052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Segoe UI" panose="020B0502040204020203" pitchFamily="34" charset="0"/>
                </a:rPr>
                <a:t>.</a:t>
              </a:r>
              <a:endParaRPr lang="zh-CN" altLang="en-US" sz="1200" dirty="0">
                <a:solidFill>
                  <a:srgbClr val="2E4052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859356" y="3811906"/>
              <a:ext cx="2853268" cy="121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859645" y="3811906"/>
              <a:ext cx="2348923" cy="121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859356" y="4539173"/>
              <a:ext cx="2853268" cy="121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859645" y="4539173"/>
              <a:ext cx="2564947" cy="121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859356" y="5266440"/>
              <a:ext cx="2853268" cy="121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859645" y="5266440"/>
              <a:ext cx="2060891" cy="121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750711" y="3481263"/>
              <a:ext cx="1002197" cy="30777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Arial" panose="020B0604020202020204" pitchFamily="34" charset="0"/>
                </a:rPr>
                <a:t>Your title here</a:t>
              </a:r>
              <a:endParaRPr lang="zh-CN" altLang="en-US" sz="14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750711" y="4231396"/>
              <a:ext cx="1002197" cy="30777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Arial" panose="020B0604020202020204" pitchFamily="34" charset="0"/>
                </a:rPr>
                <a:t>Your title here</a:t>
              </a:r>
              <a:endParaRPr lang="zh-CN" altLang="en-US" sz="14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750711" y="4981529"/>
              <a:ext cx="1002197" cy="30777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Arial" panose="020B0604020202020204" pitchFamily="34" charset="0"/>
                </a:rPr>
                <a:t>Your title here</a:t>
              </a:r>
              <a:endParaRPr lang="zh-CN" altLang="en-US" sz="14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0945585" y="3391499"/>
              <a:ext cx="521297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Arial" panose="020B0604020202020204" pitchFamily="34" charset="0"/>
                </a:rPr>
                <a:t>78%</a:t>
              </a:r>
              <a:endPara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0945585" y="4137247"/>
              <a:ext cx="527709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Arial" panose="020B0604020202020204" pitchFamily="34" charset="0"/>
                </a:rPr>
                <a:t>82%</a:t>
              </a:r>
              <a:endPara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0945585" y="4897108"/>
              <a:ext cx="530915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Arial" panose="020B0604020202020204" pitchFamily="34" charset="0"/>
                </a:rPr>
                <a:t>65%</a:t>
              </a:r>
              <a:endPara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5519936" y="548680"/>
            <a:ext cx="144016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879976" y="548680"/>
            <a:ext cx="144016" cy="144016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24001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60005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5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5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53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2016" y="-25896"/>
            <a:ext cx="12192000" cy="244678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016" y="4411216"/>
            <a:ext cx="12192000" cy="244678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07768" y="2420888"/>
            <a:ext cx="8206248" cy="1990328"/>
          </a:xfrm>
          <a:prstGeom prst="rect">
            <a:avLst/>
          </a:prstGeom>
          <a:solidFill>
            <a:srgbClr val="B1D4DD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88166" y="1227979"/>
            <a:ext cx="69802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222222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As a web designer, I am always looking for awesome photos to include in my designs and mockups. </a:t>
            </a:r>
            <a:endParaRPr lang="zh-CN" altLang="en-US" sz="1600" dirty="0">
              <a:solidFill>
                <a:srgbClr val="222222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88164" y="5125640"/>
            <a:ext cx="77768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222222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 decided to make a list of some of my favorite sites for free stock photos.  If you haven’t found the public domain images you were looking for at Public Domain Archive</a:t>
            </a:r>
            <a:endParaRPr lang="zh-CN" altLang="en-US" sz="1600" dirty="0">
              <a:solidFill>
                <a:srgbClr val="222222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95800" y="2964185"/>
            <a:ext cx="864096" cy="864096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5428104" y="2933124"/>
            <a:ext cx="6619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I decided to make</a:t>
            </a:r>
            <a:endParaRPr lang="en-US" altLang="zh-CN" sz="20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r>
              <a:rPr lang="zh-CN" altLang="en-US" sz="14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A list of some of my favorite sites for free stock photos.  </a:t>
            </a:r>
            <a:endParaRPr lang="en-US" altLang="zh-CN" sz="14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r>
              <a:rPr lang="zh-CN" altLang="en-US" sz="14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If you haven’t found the public domain images you were looking for at public domain archive</a:t>
            </a:r>
            <a:endParaRPr lang="en-US" altLang="zh-CN" sz="14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19936" y="548680"/>
            <a:ext cx="144016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79976" y="548680"/>
            <a:ext cx="144016" cy="144016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4001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60005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1187168" y="399281"/>
            <a:ext cx="5266944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1" grpId="0"/>
      <p:bldP spid="24" grpId="0"/>
      <p:bldP spid="27" grpId="0"/>
      <p:bldP spid="19" grpId="0" animBg="1"/>
      <p:bldP spid="22" grpId="0" animBg="1"/>
      <p:bldP spid="25" grpId="0" animBg="1"/>
      <p:bldP spid="2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58511" y="2581279"/>
            <a:ext cx="13636261" cy="55121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10366" y="-317500"/>
            <a:ext cx="8758623" cy="7175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82779" y="-841759"/>
            <a:ext cx="7772416" cy="272491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9363896" y="1330989"/>
            <a:ext cx="1415772" cy="41960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谢谢观看</a:t>
            </a:r>
            <a:endParaRPr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0766968" y="1684434"/>
            <a:ext cx="0" cy="3276600"/>
          </a:xfrm>
          <a:prstGeom prst="line">
            <a:avLst/>
          </a:prstGeom>
          <a:ln>
            <a:solidFill>
              <a:srgbClr val="DBE8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363896" y="1898650"/>
            <a:ext cx="0" cy="3152968"/>
          </a:xfrm>
          <a:prstGeom prst="line">
            <a:avLst/>
          </a:prstGeom>
          <a:ln>
            <a:solidFill>
              <a:srgbClr val="DBE8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60500" y="3088001"/>
            <a:ext cx="12192000" cy="421259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11640" y="-988574"/>
            <a:ext cx="808036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454576">
            <a:off x="1069771" y="320673"/>
            <a:ext cx="3541783" cy="495301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 rot="20002697">
            <a:off x="267525" y="1778711"/>
            <a:ext cx="4288353" cy="132343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第一部分</a:t>
            </a:r>
            <a:endParaRPr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 rot="19820857">
            <a:off x="515257" y="3278480"/>
            <a:ext cx="5231699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2">
                    <a:lumMod val="7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于时光深处，一分喜欢，一分冷暖，心思渐渐入了沧海</a:t>
            </a:r>
            <a:endParaRPr lang="zh-CN" altLang="en-US" sz="2400" dirty="0">
              <a:solidFill>
                <a:schemeClr val="bg2">
                  <a:lumMod val="7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844824"/>
            <a:ext cx="12192000" cy="4248472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95800" y="2117402"/>
            <a:ext cx="7896200" cy="3703317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79378" y="4625845"/>
            <a:ext cx="35617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rgbClr val="2C2C2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r>
              <a:rPr lang="en-US" altLang="zh-CN" sz="1600" dirty="0">
                <a:solidFill>
                  <a:srgbClr val="2C2C2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.</a:t>
            </a:r>
            <a:endParaRPr lang="en-US" altLang="zh-CN" sz="1600" dirty="0">
              <a:solidFill>
                <a:srgbClr val="2C2C2C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r"/>
            <a:r>
              <a:rPr lang="zh-CN" altLang="en-US" sz="1600" dirty="0">
                <a:solidFill>
                  <a:srgbClr val="2C2C2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Free images and videos you can use anywhere.</a:t>
            </a:r>
            <a:endParaRPr lang="en-US" altLang="zh-CN" sz="1600" dirty="0">
              <a:solidFill>
                <a:srgbClr val="2C2C2C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3271" y="3257690"/>
            <a:ext cx="30678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4000" dirty="0">
                <a:solidFill>
                  <a:srgbClr val="2C2C2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 </a:t>
            </a:r>
            <a:endParaRPr lang="en-US" altLang="zh-CN" sz="4000" dirty="0">
              <a:solidFill>
                <a:srgbClr val="2C2C2C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r"/>
            <a:r>
              <a:rPr lang="en-US" altLang="zh-CN" sz="4000" dirty="0">
                <a:solidFill>
                  <a:srgbClr val="2C2C2C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content</a:t>
            </a:r>
            <a:endParaRPr lang="en-US" altLang="zh-CN" sz="4000" dirty="0">
              <a:solidFill>
                <a:srgbClr val="2C2C2C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927649" y="2024910"/>
            <a:ext cx="1116059" cy="1116058"/>
            <a:chOff x="2796882" y="2024910"/>
            <a:chExt cx="1116058" cy="111605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900507" y="2128535"/>
              <a:ext cx="908809" cy="908809"/>
            </a:xfrm>
            <a:prstGeom prst="rect">
              <a:avLst/>
            </a:prstGeom>
          </p:spPr>
        </p:pic>
        <p:sp>
          <p:nvSpPr>
            <p:cNvPr id="17" name="椭圆 16"/>
            <p:cNvSpPr/>
            <p:nvPr/>
          </p:nvSpPr>
          <p:spPr>
            <a:xfrm>
              <a:off x="2796882" y="2024910"/>
              <a:ext cx="1116058" cy="111605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519936" y="692696"/>
            <a:ext cx="144016" cy="144016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79976" y="692696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40016" y="692696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00056" y="692696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64606" y="836712"/>
            <a:ext cx="3284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FFFF"/>
                </a:solidFill>
              </a:rPr>
              <a:t>https://www.ypppt.com/</a:t>
            </a:r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/>
      <p:bldP spid="16" grpId="0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98924" y="3933060"/>
            <a:ext cx="244549" cy="251173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1425" y="1124746"/>
            <a:ext cx="305873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Input </a:t>
            </a:r>
            <a:endParaRPr lang="en-US" altLang="zh-CN" sz="44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the </a:t>
            </a:r>
            <a:endParaRPr lang="en-US" altLang="zh-CN" sz="44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 content</a:t>
            </a:r>
            <a:endParaRPr lang="en-US" altLang="zh-CN" sz="44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4511826" y="3212976"/>
            <a:ext cx="7012239" cy="3098054"/>
          </a:xfrm>
          <a:prstGeom prst="rect">
            <a:avLst/>
          </a:prstGeom>
          <a:solidFill>
            <a:srgbClr val="B1D4DD"/>
          </a:solidFill>
        </p:spPr>
      </p:pic>
      <p:sp>
        <p:nvSpPr>
          <p:cNvPr id="11" name="矩形 10"/>
          <p:cNvSpPr/>
          <p:nvPr/>
        </p:nvSpPr>
        <p:spPr>
          <a:xfrm>
            <a:off x="4885595" y="1844828"/>
            <a:ext cx="62646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 decided to make A list of some of my favorite sites for free stock photos.  </a:t>
            </a:r>
            <a:endParaRPr lang="en-US" altLang="zh-CN" sz="12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ctr"/>
            <a:r>
              <a:rPr lang="en-US" altLang="zh-CN" sz="12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   </a:t>
            </a:r>
            <a:r>
              <a:rPr lang="zh-CN" altLang="en-US" sz="12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r>
              <a:rPr lang="en-US" altLang="zh-CN" sz="12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.</a:t>
            </a:r>
            <a:endParaRPr lang="en-US" altLang="zh-CN" sz="12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ctr"/>
            <a:r>
              <a:rPr lang="zh-CN" altLang="en-US" sz="12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Free images and videos you can use anywhere.</a:t>
            </a:r>
            <a:endParaRPr lang="en-US" altLang="zh-CN" sz="12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ctr"/>
            <a:r>
              <a:rPr lang="zh-CN" altLang="en-US" sz="12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All images and videos on Pixabay</a:t>
            </a:r>
            <a:endParaRPr lang="zh-CN" altLang="en-US" sz="12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15292" y="1248750"/>
            <a:ext cx="18053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YOUR TITLE HERE</a:t>
            </a:r>
            <a:endParaRPr lang="zh-CN" altLang="en-US" sz="28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83432" y="4851160"/>
            <a:ext cx="27363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As a web designer, </a:t>
            </a:r>
            <a:endParaRPr lang="en-US" altLang="zh-CN" sz="14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r>
              <a:rPr lang="en-US" altLang="zh-CN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 am always looking for awesome photos to include in my designs and mockups. </a:t>
            </a:r>
            <a:endParaRPr lang="en-US" altLang="zh-CN" sz="14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11825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62249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12677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63101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13529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63953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14381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64805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15233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765657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016085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66509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516937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767361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17789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268213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518641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769065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019493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269917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520345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770769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021197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271621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522049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772473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1022901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1273325" y="3212976"/>
            <a:ext cx="250427" cy="3098054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519936" y="548680"/>
            <a:ext cx="144016" cy="144016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87997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24001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60005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91991" y="3351167"/>
            <a:ext cx="7451599" cy="28216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5" presetClass="exit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xit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5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5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5" presetClass="exit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5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5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5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5" presetClass="exit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5" presetClass="exit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5" presetClass="exit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5" presetClass="exit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5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5" presetClass="exit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5" presetClass="exit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5" presetClass="exit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5" presetClass="exit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5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5" presetClass="exit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5" presetClass="exit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55" presetClass="exit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5" presetClass="exit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5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55" presetClass="exit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55" presetClass="exit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9" grpId="0"/>
      <p:bldP spid="11" grpId="0"/>
      <p:bldP spid="12" grpId="0"/>
      <p:bldP spid="13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323139" y="876301"/>
            <a:ext cx="5087808" cy="5638799"/>
          </a:xfrm>
          <a:prstGeom prst="rect">
            <a:avLst/>
          </a:prstGeom>
          <a:effectLst>
            <a:outerShdw blurRad="50800" dist="635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8" name="矩形 17"/>
          <p:cNvSpPr/>
          <p:nvPr/>
        </p:nvSpPr>
        <p:spPr>
          <a:xfrm>
            <a:off x="407368" y="1556792"/>
            <a:ext cx="8904312" cy="4608512"/>
          </a:xfrm>
          <a:prstGeom prst="rect">
            <a:avLst/>
          </a:prstGeom>
          <a:solidFill>
            <a:srgbClr val="B1D4DD"/>
          </a:solidFill>
          <a:ln>
            <a:noFill/>
          </a:ln>
          <a:effectLst>
            <a:outerShdw blurRad="50800" dist="889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91344" y="2708920"/>
            <a:ext cx="5688632" cy="2232248"/>
            <a:chOff x="3071664" y="2924944"/>
            <a:chExt cx="5688632" cy="2232248"/>
          </a:xfrm>
        </p:grpSpPr>
        <p:sp>
          <p:nvSpPr>
            <p:cNvPr id="19" name="矩形 18"/>
            <p:cNvSpPr/>
            <p:nvPr/>
          </p:nvSpPr>
          <p:spPr>
            <a:xfrm>
              <a:off x="3071664" y="2924944"/>
              <a:ext cx="5688632" cy="20882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flipH="1" flipV="1">
              <a:off x="3071664" y="5013176"/>
              <a:ext cx="216024" cy="144016"/>
            </a:xfrm>
            <a:prstGeom prst="triangle">
              <a:avLst>
                <a:gd name="adj" fmla="val 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45071" y="3627023"/>
            <a:ext cx="53285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 decided to make</a:t>
            </a:r>
            <a:endParaRPr lang="en-US" altLang="zh-CN" sz="14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ctr"/>
            <a:r>
              <a:rPr lang="zh-CN" altLang="en-US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A list of some of my favorite sites for free stock photos.  </a:t>
            </a:r>
            <a:endParaRPr lang="en-US" altLang="zh-CN" sz="14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ctr"/>
            <a:r>
              <a:rPr lang="en-US" altLang="zh-CN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   </a:t>
            </a:r>
            <a:r>
              <a:rPr lang="zh-CN" altLang="en-US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endParaRPr lang="zh-CN" altLang="en-US" sz="14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51974" y="2852940"/>
            <a:ext cx="1314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 </a:t>
            </a:r>
            <a:r>
              <a:rPr lang="en-US" altLang="zh-CN" sz="2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content</a:t>
            </a:r>
            <a:endParaRPr lang="zh-CN" altLang="en-US" sz="24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39039" y="3351254"/>
            <a:ext cx="1140656" cy="45719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16827" y="1988841"/>
            <a:ext cx="178704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Input </a:t>
            </a:r>
            <a:endParaRPr lang="en-US" altLang="zh-CN" sz="44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r"/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the </a:t>
            </a:r>
            <a:endParaRPr lang="en-US" altLang="zh-CN" sz="44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r"/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 content</a:t>
            </a:r>
            <a:endParaRPr lang="en-US" altLang="zh-CN" sz="44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39416" y="5120078"/>
            <a:ext cx="8064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Although, you’re more than welcome to let me know if you use images for a website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Free images and videos you can use anywhere. All images and videos on Pixabay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2" name="KSO_Shape"/>
          <p:cNvSpPr/>
          <p:nvPr/>
        </p:nvSpPr>
        <p:spPr>
          <a:xfrm>
            <a:off x="6904125" y="2852940"/>
            <a:ext cx="561479" cy="959791"/>
          </a:xfrm>
          <a:custGeom>
            <a:avLst/>
            <a:gdLst/>
            <a:ahLst/>
            <a:cxnLst/>
            <a:rect l="l" t="t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519936" y="548680"/>
            <a:ext cx="144016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79976" y="548680"/>
            <a:ext cx="144016" cy="144016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24001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60005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2" grpId="0"/>
      <p:bldP spid="13" grpId="0"/>
      <p:bldP spid="14" grpId="0" animBg="1"/>
      <p:bldP spid="15" grpId="0"/>
      <p:bldP spid="16" grpId="0"/>
      <p:bldP spid="22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6888088" y="1232283"/>
            <a:ext cx="2669320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Input </a:t>
            </a:r>
            <a:endParaRPr lang="en-US" altLang="zh-CN" sz="48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</a:t>
            </a: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he </a:t>
            </a:r>
            <a:r>
              <a:rPr lang="en-US" altLang="zh-CN" sz="5400" dirty="0">
                <a:solidFill>
                  <a:srgbClr val="B1D4DD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C</a:t>
            </a:r>
            <a:r>
              <a:rPr lang="zh-CN" altLang="en-US" sz="5400" dirty="0">
                <a:solidFill>
                  <a:srgbClr val="B1D4DD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ontent</a:t>
            </a:r>
            <a:endParaRPr lang="zh-CN" altLang="en-US" sz="5400" dirty="0">
              <a:solidFill>
                <a:srgbClr val="B1D4DD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888088" y="2924948"/>
            <a:ext cx="47525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E1E35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I decided to make a list of some of my favorite sites for free stock photos.  If you haven’t found the public domain images you were looking for at Public Domain Archive</a:t>
            </a:r>
            <a:r>
              <a:rPr lang="en-US" altLang="zh-CN" sz="1400" dirty="0">
                <a:solidFill>
                  <a:srgbClr val="2E1E35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.  </a:t>
            </a:r>
            <a:r>
              <a:rPr lang="zh-CN" altLang="en-US" sz="1400" dirty="0">
                <a:solidFill>
                  <a:srgbClr val="2E1E35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Although, you’re more than welcome to let me know if you use images for a website</a:t>
            </a:r>
            <a:endParaRPr lang="zh-CN" altLang="en-US" sz="1400" dirty="0">
              <a:solidFill>
                <a:srgbClr val="2E1E35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32104" y="4516985"/>
            <a:ext cx="504056" cy="149532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032104" y="5386598"/>
            <a:ext cx="504056" cy="149532"/>
          </a:xfrm>
          <a:prstGeom prst="rect">
            <a:avLst/>
          </a:prstGeom>
          <a:solidFill>
            <a:srgbClr val="2222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680178" y="4409594"/>
            <a:ext cx="8082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Arial" panose="020B0604020202020204" pitchFamily="34" charset="0"/>
              </a:rPr>
              <a:t>YOUR TITLE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680176" y="4747930"/>
            <a:ext cx="38164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blue below the template input title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680178" y="5333949"/>
            <a:ext cx="8082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Arial" panose="020B0604020202020204" pitchFamily="34" charset="0"/>
              </a:rPr>
              <a:t>YOUR TITLE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680176" y="5672285"/>
            <a:ext cx="38164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blue below the template input title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519936" y="548680"/>
            <a:ext cx="144016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879976" y="548680"/>
            <a:ext cx="144016" cy="144016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24001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60005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6739" y="1776745"/>
            <a:ext cx="6153319" cy="4635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15" grpId="0" animBg="1"/>
      <p:bldP spid="51" grpId="0" animBg="1"/>
      <p:bldP spid="52" grpId="0"/>
      <p:bldP spid="53" grpId="0"/>
      <p:bldP spid="54" grpId="0"/>
      <p:bldP spid="55" grpId="0"/>
      <p:bldP spid="40" grpId="0" animBg="1"/>
      <p:bldP spid="56" grpId="0" animBg="1"/>
      <p:bldP spid="57" grpId="0" animBg="1"/>
      <p:bldP spid="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文框 8"/>
          <p:cNvSpPr/>
          <p:nvPr/>
        </p:nvSpPr>
        <p:spPr>
          <a:xfrm>
            <a:off x="2351443" y="1097062"/>
            <a:ext cx="2736304" cy="1728192"/>
          </a:xfrm>
          <a:prstGeom prst="frame">
            <a:avLst>
              <a:gd name="adj1" fmla="val 7434"/>
            </a:avLst>
          </a:prstGeom>
          <a:solidFill>
            <a:srgbClr val="B1D4D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00170" y="1484784"/>
            <a:ext cx="1808507" cy="20005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B1D4DD">
                    <a:alpha val="80000"/>
                  </a:srgb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</a:t>
            </a:r>
            <a:endParaRPr lang="en-US" altLang="zh-CN" sz="8000" b="1" dirty="0">
              <a:solidFill>
                <a:srgbClr val="B1D4DD">
                  <a:alpha val="80000"/>
                </a:srgb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  <a:p>
            <a:pPr algn="ctr"/>
            <a:r>
              <a:rPr lang="en-US" altLang="zh-CN" sz="4400" b="1" dirty="0">
                <a:solidFill>
                  <a:srgbClr val="222222">
                    <a:alpha val="80000"/>
                  </a:srgb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CONTENT</a:t>
            </a:r>
            <a:endParaRPr lang="en-US" altLang="zh-CN" sz="4400" b="1" dirty="0">
              <a:solidFill>
                <a:srgbClr val="222222">
                  <a:alpha val="80000"/>
                </a:srgb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9456" y="3662405"/>
            <a:ext cx="41764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Although, you’re more than welcome to let me know if you use images for a website</a:t>
            </a:r>
            <a:r>
              <a:rPr lang="en-US" altLang="zh-CN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.</a:t>
            </a:r>
            <a:r>
              <a:rPr lang="zh-CN" altLang="en-US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 Free images and videos you can use anywhere. All images and videos on Pixabay</a:t>
            </a:r>
            <a:r>
              <a:rPr lang="en-US" altLang="zh-CN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.</a:t>
            </a:r>
            <a:endParaRPr lang="zh-CN" altLang="en-US" sz="14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04014" y="2242693"/>
            <a:ext cx="5987988" cy="172454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946269" y="1086766"/>
            <a:ext cx="957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00269" y="1455168"/>
            <a:ext cx="59917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Although, you’re more than welcome to let me know if you use images for a website</a:t>
            </a:r>
            <a:endParaRPr lang="zh-CN" altLang="en-US" sz="14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46269" y="4192632"/>
            <a:ext cx="957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00269" y="4561965"/>
            <a:ext cx="58723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Free images and videos you can use anywhere. All images and videos on Pixabay</a:t>
            </a:r>
            <a:endParaRPr lang="zh-CN" altLang="en-US" sz="14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946269" y="5448702"/>
            <a:ext cx="957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TITLE HERE</a:t>
            </a:r>
            <a:endParaRPr lang="zh-CN" altLang="en-US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200269" y="5930117"/>
            <a:ext cx="59917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36333A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Segoe UI" panose="020B0502040204020203" pitchFamily="34" charset="0"/>
              </a:rPr>
              <a:t>Although, you’re more than welcome to let me know if you use images for a website</a:t>
            </a:r>
            <a:endParaRPr lang="zh-CN" altLang="en-US" sz="1400" dirty="0">
              <a:solidFill>
                <a:srgbClr val="36333A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6392297" y="1103279"/>
            <a:ext cx="417771" cy="336306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rgbClr val="B1D4DD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6" name="KSO_Shape"/>
          <p:cNvSpPr/>
          <p:nvPr/>
        </p:nvSpPr>
        <p:spPr>
          <a:xfrm rot="2360449">
            <a:off x="6526884" y="5354748"/>
            <a:ext cx="148597" cy="557240"/>
          </a:xfrm>
          <a:custGeom>
            <a:avLst/>
            <a:gdLst>
              <a:gd name="connsiteX0" fmla="*/ 68824 w 586846"/>
              <a:gd name="connsiteY0" fmla="*/ 1723528 h 2207149"/>
              <a:gd name="connsiteX1" fmla="*/ 229234 w 586846"/>
              <a:gd name="connsiteY1" fmla="*/ 1999898 h 2207149"/>
              <a:gd name="connsiteX2" fmla="*/ 395081 w 586846"/>
              <a:gd name="connsiteY2" fmla="*/ 1968031 h 2207149"/>
              <a:gd name="connsiteX3" fmla="*/ 530795 w 586846"/>
              <a:gd name="connsiteY3" fmla="*/ 1725944 h 2207149"/>
              <a:gd name="connsiteX4" fmla="*/ 306023 w 586846"/>
              <a:gd name="connsiteY4" fmla="*/ 76465 h 2207149"/>
              <a:gd name="connsiteX5" fmla="*/ 306023 w 586846"/>
              <a:gd name="connsiteY5" fmla="*/ 1514740 h 2207149"/>
              <a:gd name="connsiteX6" fmla="*/ 529167 w 586846"/>
              <a:gd name="connsiteY6" fmla="*/ 1514740 h 2207149"/>
              <a:gd name="connsiteX7" fmla="*/ 529167 w 586846"/>
              <a:gd name="connsiteY7" fmla="*/ 155048 h 2207149"/>
              <a:gd name="connsiteX8" fmla="*/ 450584 w 586846"/>
              <a:gd name="connsiteY8" fmla="*/ 76465 h 2207149"/>
              <a:gd name="connsiteX9" fmla="*/ 136262 w 586846"/>
              <a:gd name="connsiteY9" fmla="*/ 76465 h 2207149"/>
              <a:gd name="connsiteX10" fmla="*/ 57679 w 586846"/>
              <a:gd name="connsiteY10" fmla="*/ 155048 h 2207149"/>
              <a:gd name="connsiteX11" fmla="*/ 57679 w 586846"/>
              <a:gd name="connsiteY11" fmla="*/ 1514740 h 2207149"/>
              <a:gd name="connsiteX12" fmla="*/ 280823 w 586846"/>
              <a:gd name="connsiteY12" fmla="*/ 1514740 h 2207149"/>
              <a:gd name="connsiteX13" fmla="*/ 280823 w 586846"/>
              <a:gd name="connsiteY13" fmla="*/ 76465 h 2207149"/>
              <a:gd name="connsiteX14" fmla="*/ 97810 w 586846"/>
              <a:gd name="connsiteY14" fmla="*/ 0 h 2207149"/>
              <a:gd name="connsiteX15" fmla="*/ 489036 w 586846"/>
              <a:gd name="connsiteY15" fmla="*/ 0 h 2207149"/>
              <a:gd name="connsiteX16" fmla="*/ 586846 w 586846"/>
              <a:gd name="connsiteY16" fmla="*/ 97810 h 2207149"/>
              <a:gd name="connsiteX17" fmla="*/ 586846 w 586846"/>
              <a:gd name="connsiteY17" fmla="*/ 1690953 h 2207149"/>
              <a:gd name="connsiteX18" fmla="*/ 586517 w 586846"/>
              <a:gd name="connsiteY18" fmla="*/ 1690953 h 2207149"/>
              <a:gd name="connsiteX19" fmla="*/ 586514 w 586846"/>
              <a:gd name="connsiteY19" fmla="*/ 1691828 h 2207149"/>
              <a:gd name="connsiteX20" fmla="*/ 586823 w 586846"/>
              <a:gd name="connsiteY20" fmla="*/ 1691829 h 2207149"/>
              <a:gd name="connsiteX21" fmla="*/ 586812 w 586846"/>
              <a:gd name="connsiteY21" fmla="*/ 1694880 h 2207149"/>
              <a:gd name="connsiteX22" fmla="*/ 299633 w 586846"/>
              <a:gd name="connsiteY22" fmla="*/ 2207149 h 2207149"/>
              <a:gd name="connsiteX23" fmla="*/ 23 w 586846"/>
              <a:gd name="connsiteY23" fmla="*/ 1690953 h 2207149"/>
              <a:gd name="connsiteX24" fmla="*/ 0 w 586846"/>
              <a:gd name="connsiteY24" fmla="*/ 1690953 h 2207149"/>
              <a:gd name="connsiteX25" fmla="*/ 0 w 586846"/>
              <a:gd name="connsiteY25" fmla="*/ 97810 h 2207149"/>
              <a:gd name="connsiteX26" fmla="*/ 97810 w 586846"/>
              <a:gd name="connsiteY26" fmla="*/ 0 h 2207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86846" h="2207149">
                <a:moveTo>
                  <a:pt x="68824" y="1723528"/>
                </a:moveTo>
                <a:lnTo>
                  <a:pt x="229234" y="1999898"/>
                </a:lnTo>
                <a:lnTo>
                  <a:pt x="395081" y="1968031"/>
                </a:lnTo>
                <a:lnTo>
                  <a:pt x="530795" y="1725944"/>
                </a:lnTo>
                <a:close/>
                <a:moveTo>
                  <a:pt x="306023" y="76465"/>
                </a:moveTo>
                <a:lnTo>
                  <a:pt x="306023" y="1514740"/>
                </a:lnTo>
                <a:lnTo>
                  <a:pt x="529167" y="1514740"/>
                </a:lnTo>
                <a:lnTo>
                  <a:pt x="529167" y="155048"/>
                </a:lnTo>
                <a:cubicBezTo>
                  <a:pt x="529167" y="111648"/>
                  <a:pt x="493984" y="76465"/>
                  <a:pt x="450584" y="76465"/>
                </a:cubicBezTo>
                <a:close/>
                <a:moveTo>
                  <a:pt x="136262" y="76465"/>
                </a:moveTo>
                <a:cubicBezTo>
                  <a:pt x="92862" y="76465"/>
                  <a:pt x="57679" y="111648"/>
                  <a:pt x="57679" y="155048"/>
                </a:cubicBezTo>
                <a:lnTo>
                  <a:pt x="57679" y="1514740"/>
                </a:lnTo>
                <a:lnTo>
                  <a:pt x="280823" y="1514740"/>
                </a:lnTo>
                <a:lnTo>
                  <a:pt x="280823" y="76465"/>
                </a:lnTo>
                <a:close/>
                <a:moveTo>
                  <a:pt x="97810" y="0"/>
                </a:moveTo>
                <a:lnTo>
                  <a:pt x="489036" y="0"/>
                </a:lnTo>
                <a:cubicBezTo>
                  <a:pt x="543055" y="0"/>
                  <a:pt x="586846" y="43791"/>
                  <a:pt x="586846" y="97810"/>
                </a:cubicBezTo>
                <a:lnTo>
                  <a:pt x="586846" y="1690953"/>
                </a:lnTo>
                <a:lnTo>
                  <a:pt x="586517" y="1690953"/>
                </a:lnTo>
                <a:lnTo>
                  <a:pt x="586514" y="1691828"/>
                </a:lnTo>
                <a:lnTo>
                  <a:pt x="586823" y="1691829"/>
                </a:lnTo>
                <a:lnTo>
                  <a:pt x="586812" y="1694880"/>
                </a:lnTo>
                <a:lnTo>
                  <a:pt x="299633" y="2207149"/>
                </a:lnTo>
                <a:lnTo>
                  <a:pt x="23" y="1690953"/>
                </a:lnTo>
                <a:lnTo>
                  <a:pt x="0" y="1690953"/>
                </a:lnTo>
                <a:lnTo>
                  <a:pt x="0" y="97810"/>
                </a:lnTo>
                <a:cubicBezTo>
                  <a:pt x="0" y="43791"/>
                  <a:pt x="43791" y="0"/>
                  <a:pt x="97810" y="0"/>
                </a:cubicBezTo>
                <a:close/>
              </a:path>
            </a:pathLst>
          </a:cu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7" name="KSO_Shape"/>
          <p:cNvSpPr/>
          <p:nvPr/>
        </p:nvSpPr>
        <p:spPr bwMode="auto">
          <a:xfrm>
            <a:off x="6326877" y="4215916"/>
            <a:ext cx="548608" cy="322764"/>
          </a:xfrm>
          <a:custGeom>
            <a:avLst/>
            <a:gdLst>
              <a:gd name="T0" fmla="*/ 1905000 w 6649"/>
              <a:gd name="T1" fmla="*/ 302090 h 3908"/>
              <a:gd name="T2" fmla="*/ 952357 w 6649"/>
              <a:gd name="T3" fmla="*/ 0 h 3908"/>
              <a:gd name="T4" fmla="*/ 0 w 6649"/>
              <a:gd name="T5" fmla="*/ 302090 h 3908"/>
              <a:gd name="T6" fmla="*/ 488785 w 6649"/>
              <a:gd name="T7" fmla="*/ 456861 h 3908"/>
              <a:gd name="T8" fmla="*/ 400540 w 6649"/>
              <a:gd name="T9" fmla="*/ 923753 h 3908"/>
              <a:gd name="T10" fmla="*/ 952357 w 6649"/>
              <a:gd name="T11" fmla="*/ 1120083 h 3908"/>
              <a:gd name="T12" fmla="*/ 1504460 w 6649"/>
              <a:gd name="T13" fmla="*/ 923753 h 3908"/>
              <a:gd name="T14" fmla="*/ 1416215 w 6649"/>
              <a:gd name="T15" fmla="*/ 456861 h 3908"/>
              <a:gd name="T16" fmla="*/ 1905000 w 6649"/>
              <a:gd name="T17" fmla="*/ 302090 h 39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9" h="3908">
                <a:moveTo>
                  <a:pt x="6649" y="1054"/>
                </a:moveTo>
                <a:lnTo>
                  <a:pt x="3324" y="0"/>
                </a:lnTo>
                <a:lnTo>
                  <a:pt x="0" y="1054"/>
                </a:lnTo>
                <a:lnTo>
                  <a:pt x="1706" y="1594"/>
                </a:lnTo>
                <a:lnTo>
                  <a:pt x="1398" y="3223"/>
                </a:lnTo>
                <a:lnTo>
                  <a:pt x="3324" y="3908"/>
                </a:lnTo>
                <a:lnTo>
                  <a:pt x="5251" y="3223"/>
                </a:lnTo>
                <a:lnTo>
                  <a:pt x="4943" y="1594"/>
                </a:lnTo>
                <a:lnTo>
                  <a:pt x="6649" y="1054"/>
                </a:lnTo>
                <a:close/>
              </a:path>
            </a:pathLst>
          </a:custGeom>
          <a:solidFill>
            <a:srgbClr val="B1D4DD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8830738">
            <a:off x="3591522" y="4616512"/>
            <a:ext cx="1464382" cy="1467741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5519936" y="548680"/>
            <a:ext cx="144016" cy="144016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879976" y="548680"/>
            <a:ext cx="144016" cy="144016"/>
          </a:xfrm>
          <a:prstGeom prst="rect">
            <a:avLst/>
          </a:prstGeom>
          <a:solidFill>
            <a:srgbClr val="B1D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4001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600056" y="548680"/>
            <a:ext cx="144016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4" grpId="0"/>
      <p:bldP spid="15" grpId="0"/>
      <p:bldP spid="16" grpId="0"/>
      <p:bldP spid="17" grpId="0"/>
      <p:bldP spid="20" grpId="0"/>
      <p:bldP spid="21" grpId="0"/>
      <p:bldP spid="25" grpId="0" animBg="1"/>
      <p:bldP spid="26" grpId="0" animBg="1"/>
      <p:bldP spid="27" grpId="0" animBg="1"/>
      <p:bldP spid="22" grpId="0" animBg="1"/>
      <p:bldP spid="23" grpId="0" animBg="1"/>
      <p:bldP spid="24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93783" y="3429000"/>
            <a:ext cx="12192000" cy="42125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02219" y="0"/>
            <a:ext cx="4587564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993932">
            <a:off x="232773" y="897635"/>
            <a:ext cx="9144019" cy="346253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0075096" y="264190"/>
            <a:ext cx="1415772" cy="41960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第二部分</a:t>
            </a:r>
            <a:endParaRPr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336432" y="732031"/>
            <a:ext cx="738664" cy="3784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于时光深处，一分喜欢，一分冷暖，心思渐渐入了沧海</a:t>
            </a:r>
            <a:endParaRPr lang="zh-CN" altLang="en-US" dirty="0">
              <a:solidFill>
                <a:schemeClr val="bg2">
                  <a:lumMod val="7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0075096" y="831850"/>
            <a:ext cx="0" cy="3152968"/>
          </a:xfrm>
          <a:prstGeom prst="line">
            <a:avLst/>
          </a:prstGeom>
          <a:ln>
            <a:solidFill>
              <a:srgbClr val="DBE8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ISPRING_ULTRA_SCORM_COURSE_ID" val="34473B07-A6B7-4D51-AB58-E7D35B0065B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水彩意境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7506</Words>
  <Application>WPS 演示</Application>
  <PresentationFormat>宽屏</PresentationFormat>
  <Paragraphs>342</Paragraphs>
  <Slides>27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字魂36号-正文宋楷</vt:lpstr>
      <vt:lpstr>Segoe UI</vt:lpstr>
      <vt:lpstr>Calibri</vt:lpstr>
      <vt:lpstr>Nirmala UI Semilight</vt:lpstr>
      <vt:lpstr>微软雅黑</vt:lpstr>
      <vt:lpstr>Arial Unicode MS</vt:lpstr>
      <vt:lpstr>等线 Light</vt:lpstr>
      <vt:lpstr>等线</vt:lpstr>
      <vt:lpstr>Segoe UI Symbol</vt:lpstr>
      <vt:lpstr>Meiryo</vt:lpstr>
      <vt:lpstr>Yu Gothic UI</vt:lpstr>
      <vt:lpstr>Arial Narrow</vt:lpstr>
      <vt:lpstr>Calibri Light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https://www.ypppt.com/</cp:keywords>
  <dc:description>https://www.ypppt.com/</dc:description>
  <dc:subject>https://www.ypppt.com/</dc:subject>
  <cp:lastModifiedBy>铭</cp:lastModifiedBy>
  <cp:revision>57</cp:revision>
  <dcterms:created xsi:type="dcterms:W3CDTF">2018-04-21T05:47:00Z</dcterms:created>
  <dcterms:modified xsi:type="dcterms:W3CDTF">2022-02-14T02:36:31Z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0703F5B59F524C03908D95FE7D7C462C</vt:lpwstr>
  </property>
  <property fmtid="{D5CDD505-2E9C-101B-9397-08002B2CF9AE}" pid="3" name="KSOProductBuildVer">
    <vt:lpwstr>2052-11.1.0.11194</vt:lpwstr>
  </property>
</Properties>
</file>