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5"/>
  </p:notesMasterIdLst>
  <p:handoutMasterIdLst>
    <p:handoutMasterId r:id="rId43"/>
  </p:handoutMasterIdLst>
  <p:sldIdLst>
    <p:sldId id="256" r:id="rId4"/>
    <p:sldId id="257" r:id="rId6"/>
    <p:sldId id="288" r:id="rId7"/>
    <p:sldId id="289" r:id="rId8"/>
    <p:sldId id="297" r:id="rId9"/>
    <p:sldId id="295" r:id="rId10"/>
    <p:sldId id="298" r:id="rId11"/>
    <p:sldId id="296" r:id="rId12"/>
    <p:sldId id="283" r:id="rId13"/>
    <p:sldId id="299" r:id="rId14"/>
    <p:sldId id="290" r:id="rId15"/>
    <p:sldId id="300" r:id="rId16"/>
    <p:sldId id="301" r:id="rId17"/>
    <p:sldId id="260" r:id="rId18"/>
    <p:sldId id="280" r:id="rId19"/>
    <p:sldId id="281" r:id="rId20"/>
    <p:sldId id="282" r:id="rId21"/>
    <p:sldId id="291" r:id="rId22"/>
    <p:sldId id="284" r:id="rId23"/>
    <p:sldId id="285" r:id="rId24"/>
    <p:sldId id="286" r:id="rId25"/>
    <p:sldId id="287" r:id="rId26"/>
    <p:sldId id="264" r:id="rId27"/>
    <p:sldId id="292" r:id="rId28"/>
    <p:sldId id="265" r:id="rId29"/>
    <p:sldId id="268" r:id="rId30"/>
    <p:sldId id="270" r:id="rId31"/>
    <p:sldId id="271" r:id="rId32"/>
    <p:sldId id="272" r:id="rId33"/>
    <p:sldId id="273" r:id="rId34"/>
    <p:sldId id="293" r:id="rId35"/>
    <p:sldId id="274" r:id="rId36"/>
    <p:sldId id="275" r:id="rId37"/>
    <p:sldId id="276" r:id="rId38"/>
    <p:sldId id="277" r:id="rId39"/>
    <p:sldId id="278" r:id="rId40"/>
    <p:sldId id="279" r:id="rId41"/>
    <p:sldId id="303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A400"/>
    <a:srgbClr val="77B878"/>
    <a:srgbClr val="92D4D8"/>
    <a:srgbClr val="70A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22" autoAdjust="0"/>
    <p:restoredTop sz="96131" autoAdjust="0"/>
  </p:normalViewPr>
  <p:slideViewPr>
    <p:cSldViewPr snapToGrid="0">
      <p:cViewPr varScale="1">
        <p:scale>
          <a:sx n="74" d="100"/>
          <a:sy n="74" d="100"/>
        </p:scale>
        <p:origin x="78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1B1"/>
            </a:solidFill>
            <a:effectLst>
              <a:outerShdw blurRad="152400" dist="1397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1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2"/>
              </a:solidFill>
              <a:effectLst>
                <a:outerShdw blurRad="152400" dist="139700" dir="78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  <a:effectLst>
              <a:outerShdw blurRad="152400" dist="127000" dir="7800000" algn="tr" rotWithShape="0">
                <a:prstClr val="black">
                  <a:alpha val="40000"/>
                </a:prstClr>
              </a:outerShdw>
            </a:effectLst>
          </c:spPr>
          <c:invertIfNegative val="1"/>
          <c:dPt>
            <c:idx val="0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1"/>
            <c:bubble3D val="0"/>
            <c:spPr>
              <a:solidFill>
                <a:schemeClr val="accent3"/>
              </a:solidFill>
              <a:effectLst>
                <a:outerShdw blurRad="152400" dist="127000" dir="7800000" algn="tr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SEASON 1</c:v>
                </c:pt>
                <c:pt idx="1">
                  <c:v>SEASON 2</c:v>
                </c:pt>
                <c:pt idx="2">
                  <c:v>SEASON 3</c:v>
                </c:pt>
                <c:pt idx="3">
                  <c:v>SEASON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2</c:v>
                </c:pt>
                <c:pt idx="3">
                  <c:v>2.8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8782592"/>
        <c:axId val="578784768"/>
      </c:barChart>
      <c:catAx>
        <c:axId val="578782592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78784768"/>
        <c:crosses val="autoZero"/>
        <c:auto val="1"/>
        <c:lblAlgn val="ctr"/>
        <c:lblOffset val="100"/>
        <c:noMultiLvlLbl val="1"/>
      </c:catAx>
      <c:valAx>
        <c:axId val="578784768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578782592"/>
        <c:crosses val="autoZero"/>
        <c:crossBetween val="between"/>
        <c:majorUnit val="1"/>
      </c:valAx>
    </c:plotArea>
    <c:plotVisOnly val="1"/>
    <c:dispBlanksAs val="zero"/>
    <c:showDLblsOverMax val="1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chemeClr val="accent3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Sheet1!$A$2:$A$6</c:f>
              <c:numCache>
                <c:formatCode>yyyy/m/d</c:formatCode>
                <c:ptCount val="5"/>
                <c:pt idx="0" c:formatCode="yyyy/m/d">
                  <c:v>37261</c:v>
                </c:pt>
                <c:pt idx="1" c:formatCode="yyyy/m/d">
                  <c:v>37262</c:v>
                </c:pt>
                <c:pt idx="2" c:formatCode="yyyy/m/d">
                  <c:v>37263</c:v>
                </c:pt>
                <c:pt idx="3" c:formatCode="yyyy/m/d">
                  <c:v>37264</c:v>
                </c:pt>
                <c:pt idx="4" c:formatCode="yyyy/m/d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32</c:v>
                </c:pt>
                <c:pt idx="2">
                  <c:v>21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126968864"/>
        <c:axId val="578995152"/>
      </c:lineChart>
      <c:dateAx>
        <c:axId val="126968864"/>
        <c:scaling>
          <c:orientation val="minMax"/>
        </c:scaling>
        <c:delete val="0"/>
        <c:axPos val="b"/>
        <c:numFmt formatCode="m\/d\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</a:p>
        </c:txPr>
        <c:crossAx val="578995152"/>
        <c:crosses val="autoZero"/>
        <c:auto val="1"/>
        <c:lblOffset val="100"/>
        <c:baseTimeUnit val="days"/>
      </c:dateAx>
      <c:valAx>
        <c:axId val="5789951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</a:defRPr>
            </a:pPr>
          </a:p>
        </c:txPr>
        <c:crossAx val="126968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ea typeface="+mn-ea"/>
          <a:cs typeface="+mn-ea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354A5B-24AA-476F-907E-DD292D787E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584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584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86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endParaRPr lang="en-US" dirty="0" smtClean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9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grpSp>
          <p:nvGrpSpPr>
            <p:cNvPr id="10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</p:grpSp>
      <p:sp>
        <p:nvSpPr>
          <p:cNvPr id="31" name="Flowchart: Off-page Connector 30"/>
          <p:cNvSpPr/>
          <p:nvPr userDrawn="1"/>
        </p:nvSpPr>
        <p:spPr>
          <a:xfrm>
            <a:off x="11496242" y="317598"/>
            <a:ext cx="384047" cy="314532"/>
          </a:xfrm>
          <a:prstGeom prst="flowChartOffpageConnector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89494" y="263969"/>
            <a:ext cx="610241" cy="366183"/>
          </a:xfrm>
          <a:prstGeom prst="rect">
            <a:avLst/>
          </a:prstGeom>
        </p:spPr>
        <p:txBody>
          <a:bodyPr anchor="ctr"/>
          <a:lstStyle>
            <a:lvl1pPr algn="ctr">
              <a:defRPr sz="1335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58" y="265374"/>
            <a:ext cx="10515600" cy="466148"/>
          </a:xfrm>
        </p:spPr>
        <p:txBody>
          <a:bodyPr>
            <a:normAutofit/>
          </a:bodyPr>
          <a:lstStyle>
            <a:lvl1pPr marL="457200" indent="-457200">
              <a:buFont typeface="Wingdings" panose="05000000000000000000" pitchFamily="2" charset="2"/>
              <a:buChar char="ü"/>
              <a:defRPr sz="3200" b="1">
                <a:solidFill>
                  <a:srgbClr val="77B878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chart" Target="../charts/char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219449" y="2733675"/>
            <a:ext cx="7667625" cy="208277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05" y="41557"/>
            <a:ext cx="3733507" cy="3733507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331176" y="3136147"/>
            <a:ext cx="6981199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67A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四叶草小清新工作汇报</a:t>
            </a:r>
            <a:endParaRPr lang="zh-CN" altLang="en-US" sz="4800" b="1" dirty="0">
              <a:solidFill>
                <a:srgbClr val="67A4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2267" y="4029033"/>
            <a:ext cx="4567564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9616" y="2241203"/>
            <a:ext cx="2855627" cy="2855627"/>
            <a:chOff x="3177031" y="1165408"/>
            <a:chExt cx="2855627" cy="2855627"/>
          </a:xfrm>
        </p:grpSpPr>
        <p:grpSp>
          <p:nvGrpSpPr>
            <p:cNvPr id="10" name="组合 9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07867" y="2274631"/>
              <a:ext cx="1793953" cy="926919"/>
              <a:chOff x="3555922" y="3338996"/>
              <a:chExt cx="2391945" cy="123589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555922" y="3338996"/>
                <a:ext cx="2391945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rgbClr val="67A400"/>
                    </a:solidFill>
                    <a:latin typeface="+mj-ea"/>
                    <a:ea typeface="+mj-ea"/>
                  </a:rPr>
                  <a:t>LOGO</a:t>
                </a:r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847478" y="4185042"/>
            <a:ext cx="1514476" cy="1514476"/>
            <a:chOff x="3177031" y="1165408"/>
            <a:chExt cx="2855627" cy="2855627"/>
          </a:xfrm>
        </p:grpSpPr>
        <p:grpSp>
          <p:nvGrpSpPr>
            <p:cNvPr id="17" name="组合 16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sx="87000" sy="87000" algn="tr" rotWithShape="0">
                  <a:prstClr val="black">
                    <a:alpha val="6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041" y="1949040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445329" y="1980669"/>
            <a:ext cx="450105" cy="450105"/>
            <a:chOff x="3177031" y="1165408"/>
            <a:chExt cx="2855627" cy="2855627"/>
          </a:xfrm>
        </p:grpSpPr>
        <p:grpSp>
          <p:nvGrpSpPr>
            <p:cNvPr id="26" name="组合 25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384917" y="1796820"/>
            <a:ext cx="3727616" cy="3780675"/>
            <a:chOff x="1331640" y="1707654"/>
            <a:chExt cx="2796076" cy="2835506"/>
          </a:xfrm>
        </p:grpSpPr>
        <p:sp>
          <p:nvSpPr>
            <p:cNvPr id="3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1392090" y="1991323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1392090" y="2967449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392090" y="3943576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392090" y="4919704"/>
            <a:ext cx="4703910" cy="53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随着计算机技术的发展及印刷技术进步，平面设计在视觉感观领域的表现也越来越丰富，这真正的对今天的平面设计的。</a:t>
            </a:r>
            <a:endParaRPr lang="zh-CN" altLang="en-US" sz="1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216629" y="2278395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6216629" y="32477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6216629" y="4217093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6216629" y="5186444"/>
            <a:ext cx="1055979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2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966006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第七步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90999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理解公司的整体目标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22467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目标符合SMART原则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56061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上下级目标统一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18380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检测问题，整备资源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430228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完备技能和授权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65036" y="2000047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与目标相关部门沟通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99844" y="4257889"/>
            <a:ext cx="220116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督促目标的执行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我们坚持以客户为中心，快速响应客户需求持续为客户创造长期价值进而成就客户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燕尾形 58"/>
          <p:cNvSpPr/>
          <p:nvPr/>
        </p:nvSpPr>
        <p:spPr>
          <a:xfrm>
            <a:off x="8225254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第六步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6790447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第五步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5355640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第四步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3920833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第三步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燕尾形 54"/>
          <p:cNvSpPr/>
          <p:nvPr/>
        </p:nvSpPr>
        <p:spPr>
          <a:xfrm>
            <a:off x="2486026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第二步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051218" y="3394076"/>
            <a:ext cx="1480723" cy="654724"/>
          </a:xfrm>
          <a:prstGeom prst="chevron">
            <a:avLst>
              <a:gd name="adj" fmla="val 205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第一步</a:t>
            </a:r>
            <a:endParaRPr lang="zh-CN" altLang="en-US" sz="1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3912028" y="5123930"/>
            <a:ext cx="789037" cy="246222"/>
            <a:chOff x="3911742" y="5123930"/>
            <a:chExt cx="789140" cy="246222"/>
          </a:xfrm>
        </p:grpSpPr>
        <p:sp>
          <p:nvSpPr>
            <p:cNvPr id="73" name="矩形 72"/>
            <p:cNvSpPr/>
            <p:nvPr/>
          </p:nvSpPr>
          <p:spPr>
            <a:xfrm>
              <a:off x="3911742" y="5181263"/>
              <a:ext cx="130472" cy="130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003255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网页设计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075250" y="5129686"/>
            <a:ext cx="816776" cy="246221"/>
            <a:chOff x="5075117" y="5129684"/>
            <a:chExt cx="816883" cy="246221"/>
          </a:xfrm>
        </p:grpSpPr>
        <p:sp>
          <p:nvSpPr>
            <p:cNvPr id="82" name="矩形 81"/>
            <p:cNvSpPr/>
            <p:nvPr/>
          </p:nvSpPr>
          <p:spPr>
            <a:xfrm>
              <a:off x="5075117" y="5181262"/>
              <a:ext cx="130472" cy="1304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167027" y="5129684"/>
              <a:ext cx="72497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Web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265980" y="5123932"/>
            <a:ext cx="778413" cy="246221"/>
            <a:chOff x="6266001" y="5123930"/>
            <a:chExt cx="778514" cy="246221"/>
          </a:xfrm>
        </p:grpSpPr>
        <p:sp>
          <p:nvSpPr>
            <p:cNvPr id="85" name="矩形 84"/>
            <p:cNvSpPr/>
            <p:nvPr/>
          </p:nvSpPr>
          <p:spPr>
            <a:xfrm>
              <a:off x="6266001" y="5181263"/>
              <a:ext cx="130472" cy="1304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356417" y="5123930"/>
              <a:ext cx="688098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APP</a:t>
              </a:r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开发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418426" y="5123930"/>
            <a:ext cx="787940" cy="246222"/>
            <a:chOff x="7418597" y="5123930"/>
            <a:chExt cx="788043" cy="246222"/>
          </a:xfrm>
        </p:grpSpPr>
        <p:sp>
          <p:nvSpPr>
            <p:cNvPr id="88" name="矩形 87"/>
            <p:cNvSpPr/>
            <p:nvPr/>
          </p:nvSpPr>
          <p:spPr>
            <a:xfrm>
              <a:off x="7418597" y="5181263"/>
              <a:ext cx="130472" cy="13047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509013" y="5123930"/>
              <a:ext cx="69762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品牌建设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736356" y="2230774"/>
            <a:ext cx="2692257" cy="2529913"/>
            <a:chOff x="4736177" y="2152650"/>
            <a:chExt cx="2692607" cy="2529913"/>
          </a:xfrm>
        </p:grpSpPr>
        <p:sp>
          <p:nvSpPr>
            <p:cNvPr id="91" name="矩形 90"/>
            <p:cNvSpPr/>
            <p:nvPr/>
          </p:nvSpPr>
          <p:spPr>
            <a:xfrm>
              <a:off x="5861907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二月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4904465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5522960" y="3416897"/>
              <a:ext cx="500549" cy="100397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141454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759949" y="2873198"/>
              <a:ext cx="500549" cy="154767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915337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548622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6161532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6791197" y="262357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4736177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>
          <a:xfrm>
            <a:off x="1303441" y="2230774"/>
            <a:ext cx="2692257" cy="2529913"/>
            <a:chOff x="1302815" y="2152650"/>
            <a:chExt cx="2692607" cy="2529913"/>
          </a:xfrm>
        </p:grpSpPr>
        <p:sp>
          <p:nvSpPr>
            <p:cNvPr id="102" name="矩形 101"/>
            <p:cNvSpPr/>
            <p:nvPr/>
          </p:nvSpPr>
          <p:spPr>
            <a:xfrm>
              <a:off x="2428545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一月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471103" y="3730459"/>
              <a:ext cx="500549" cy="6904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2089598" y="3408663"/>
              <a:ext cx="500549" cy="10122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2708092" y="2412923"/>
              <a:ext cx="500549" cy="2007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3326587" y="2412922"/>
              <a:ext cx="500549" cy="20079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81975" y="346292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15%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115260" y="314839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2728170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357835" y="2152650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302815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8188003" y="2318863"/>
            <a:ext cx="2692257" cy="2441822"/>
            <a:chOff x="8188274" y="2240741"/>
            <a:chExt cx="2692607" cy="2441822"/>
          </a:xfrm>
        </p:grpSpPr>
        <p:sp>
          <p:nvSpPr>
            <p:cNvPr id="113" name="矩形 112"/>
            <p:cNvSpPr/>
            <p:nvPr/>
          </p:nvSpPr>
          <p:spPr>
            <a:xfrm>
              <a:off x="9314004" y="4436343"/>
              <a:ext cx="441146" cy="246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/>
                  </a:solidFill>
                  <a:latin typeface="+mn-ea"/>
                </a:rPr>
                <a:t>三月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8356562" y="3793747"/>
              <a:ext cx="500549" cy="6271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975057" y="3488813"/>
              <a:ext cx="500549" cy="93205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9593551" y="3168061"/>
              <a:ext cx="500549" cy="12528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0212046" y="2510730"/>
              <a:ext cx="500549" cy="191014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367434" y="3533474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22%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000719" y="3234088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33%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9613629" y="2893873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44%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243294" y="2240741"/>
              <a:ext cx="44922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accent1"/>
                  </a:solidFill>
                  <a:latin typeface="+mn-ea"/>
                </a:rPr>
                <a:t>67%</a:t>
              </a:r>
              <a:endParaRPr lang="zh-CN" altLang="en-US" sz="10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8188274" y="4420871"/>
              <a:ext cx="2692607" cy="0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193682" y="177281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87129"/>
              <a:ext cx="5065053" cy="646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93682" y="314918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76192"/>
              <a:ext cx="5065053" cy="6461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93682" y="452554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698579"/>
              <a:ext cx="5065053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</a:rPr>
                <a:t>文字内容需概括精炼，建议与标题相关并符合整体语言风格，语言描述尽量简洁生动。文字内容需概括精炼，建议与标题相关并符合整体语言风格，语言描述尽量简洁生动。</a:t>
              </a:r>
              <a:endParaRPr lang="en-US" altLang="zh-CN" sz="1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23846" y="177281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23846" y="314918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3846" y="452554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sz="2000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829918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2988847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07551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133936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116088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217213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-50773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04898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293824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935661"/>
            <a:ext cx="1374464" cy="1358160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561935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204658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935661"/>
            <a:ext cx="1374464" cy="1358160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712733"/>
            <a:ext cx="1374464" cy="1358160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28840" y="2934935"/>
            <a:ext cx="3550386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712733"/>
            <a:ext cx="1374464" cy="1358160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567117"/>
            <a:ext cx="1374464" cy="1358160"/>
          </a:xfrm>
          <a:prstGeom prst="ellipse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ea typeface="微软雅黑" panose="020B0503020204020204" pitchFamily="34" charset="-122"/>
              </a:rPr>
              <a:t>标题</a:t>
            </a:r>
            <a:endParaRPr lang="zh-CN" altLang="en-US" kern="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8453" y="4798878"/>
            <a:ext cx="6893295" cy="45962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/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accent2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chemeClr val="accent3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62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algn="l" eaLnBrk="1" fontAlgn="base" hangingPunct="1">
              <a:buClrTx/>
              <a:buSzTx/>
            </a:pPr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1600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chemeClr val="accent1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1955563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1955563" y="2478546"/>
            <a:ext cx="313143" cy="59192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2357934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2758622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3155943" y="1141236"/>
            <a:ext cx="314824" cy="1929235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2357934" y="2075499"/>
            <a:ext cx="313143" cy="994972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>
            <a:off x="2758622" y="1658956"/>
            <a:ext cx="314824" cy="1411512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/>
          <p:nvPr/>
        </p:nvSpPr>
        <p:spPr bwMode="auto">
          <a:xfrm>
            <a:off x="3155943" y="1385763"/>
            <a:ext cx="314824" cy="1684708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4113886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4514575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4916947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319318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/>
          <p:nvPr/>
        </p:nvSpPr>
        <p:spPr bwMode="auto">
          <a:xfrm>
            <a:off x="4113886" y="2783784"/>
            <a:ext cx="313143" cy="286687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/>
          <p:nvPr/>
        </p:nvSpPr>
        <p:spPr bwMode="auto">
          <a:xfrm>
            <a:off x="4514575" y="2083928"/>
            <a:ext cx="314824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4916947" y="1385763"/>
            <a:ext cx="314824" cy="1684708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5319318" y="2330146"/>
            <a:ext cx="314824" cy="740327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626211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"/>
          <p:cNvSpPr/>
          <p:nvPr/>
        </p:nvSpPr>
        <p:spPr bwMode="auto">
          <a:xfrm>
            <a:off x="6664482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2" name="Freeform 24"/>
          <p:cNvSpPr/>
          <p:nvPr/>
        </p:nvSpPr>
        <p:spPr bwMode="auto">
          <a:xfrm>
            <a:off x="706685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3" name="Freeform 25"/>
          <p:cNvSpPr/>
          <p:nvPr/>
        </p:nvSpPr>
        <p:spPr bwMode="auto">
          <a:xfrm>
            <a:off x="746754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4" name="Freeform 26"/>
          <p:cNvSpPr/>
          <p:nvPr/>
        </p:nvSpPr>
        <p:spPr bwMode="auto">
          <a:xfrm>
            <a:off x="7467540" y="1377327"/>
            <a:ext cx="314824" cy="1693140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5" name="Freeform 27"/>
          <p:cNvSpPr/>
          <p:nvPr/>
        </p:nvSpPr>
        <p:spPr bwMode="auto">
          <a:xfrm>
            <a:off x="7066850" y="1691002"/>
            <a:ext cx="313143" cy="1379471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/>
          <p:nvPr/>
        </p:nvSpPr>
        <p:spPr bwMode="auto">
          <a:xfrm>
            <a:off x="6664482" y="2083928"/>
            <a:ext cx="313143" cy="986541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7" name="Freeform 29"/>
          <p:cNvSpPr/>
          <p:nvPr/>
        </p:nvSpPr>
        <p:spPr bwMode="auto">
          <a:xfrm>
            <a:off x="6262110" y="2492039"/>
            <a:ext cx="314824" cy="578433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8" name="Freeform 30"/>
          <p:cNvSpPr/>
          <p:nvPr/>
        </p:nvSpPr>
        <p:spPr bwMode="auto">
          <a:xfrm>
            <a:off x="8526500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"/>
          <p:cNvSpPr/>
          <p:nvPr/>
        </p:nvSpPr>
        <p:spPr bwMode="auto">
          <a:xfrm>
            <a:off x="8923821" y="1141236"/>
            <a:ext cx="314824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"/>
          <p:cNvSpPr/>
          <p:nvPr/>
        </p:nvSpPr>
        <p:spPr bwMode="auto">
          <a:xfrm>
            <a:off x="9326190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"/>
          <p:cNvSpPr/>
          <p:nvPr/>
        </p:nvSpPr>
        <p:spPr bwMode="auto">
          <a:xfrm>
            <a:off x="9728561" y="1141236"/>
            <a:ext cx="313143" cy="1929235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"/>
          <p:cNvSpPr/>
          <p:nvPr/>
        </p:nvSpPr>
        <p:spPr bwMode="auto">
          <a:xfrm>
            <a:off x="9728561" y="1395882"/>
            <a:ext cx="313143" cy="1674591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"/>
          <p:cNvSpPr/>
          <p:nvPr/>
        </p:nvSpPr>
        <p:spPr bwMode="auto">
          <a:xfrm>
            <a:off x="9326190" y="1542596"/>
            <a:ext cx="313143" cy="1527872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4" name="Freeform 36"/>
          <p:cNvSpPr/>
          <p:nvPr/>
        </p:nvSpPr>
        <p:spPr bwMode="auto">
          <a:xfrm>
            <a:off x="8923821" y="2658988"/>
            <a:ext cx="314824" cy="41148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5" name="Freeform 37"/>
          <p:cNvSpPr/>
          <p:nvPr/>
        </p:nvSpPr>
        <p:spPr bwMode="auto">
          <a:xfrm>
            <a:off x="8526500" y="1895053"/>
            <a:ext cx="314824" cy="1175417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30574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494849" y="3577621"/>
            <a:ext cx="421481" cy="427569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473613" y="3392069"/>
            <a:ext cx="797326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630810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8869523" y="3392069"/>
            <a:ext cx="794641" cy="798667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tx2"/>
            </a:solidFill>
            <a:prstDash val="solid"/>
            <a:miter lim="800000"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6860501" y="3658290"/>
            <a:ext cx="330205" cy="26622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643243" y="3593252"/>
            <a:ext cx="456383" cy="397989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097712" y="3600635"/>
            <a:ext cx="338261" cy="376475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960" tIns="48479" rIns="96960" bIns="48479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590591" y="4711295"/>
            <a:ext cx="2224942" cy="1298233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51976" y="4304345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aseline="-3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73690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35072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aseline="-3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27441" y="4711294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88827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aseline="-3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64893" y="4711295"/>
            <a:ext cx="2224942" cy="1598316"/>
          </a:xfrm>
          <a:prstGeom prst="rect">
            <a:avLst/>
          </a:prstGeom>
          <a:noFill/>
        </p:spPr>
        <p:txBody>
          <a:bodyPr wrap="square" lIns="96960" tIns="48479" rIns="96960" bIns="484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您的内容打在这里，或者通过复制您的文本后。您的内容打在这里，或者通过复制您的文本后。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726278" y="4344651"/>
            <a:ext cx="1881638" cy="293033"/>
          </a:xfrm>
          <a:prstGeom prst="rect">
            <a:avLst/>
          </a:prstGeom>
          <a:noFill/>
        </p:spPr>
        <p:txBody>
          <a:bodyPr wrap="square" lIns="96960" tIns="0" rIns="96960" bIns="0" rtlCol="0" anchor="t">
            <a:spAutoFit/>
          </a:bodyPr>
          <a:lstStyle/>
          <a:p>
            <a:r>
              <a:rPr lang="zh-CN" altLang="en-US" sz="28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aseline="-3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3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gray">
          <a:xfrm flipH="1">
            <a:off x="1237486" y="1393473"/>
            <a:ext cx="49365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85289" rIns="127933" bIns="170578" anchor="b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>
            <a:off x="1237486" y="4002652"/>
            <a:ext cx="4936569" cy="2450684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170578" rIns="127933" bIns="170578" anchor="t" anchorCtr="0"/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6" name="Freeform 10"/>
          <p:cNvSpPr/>
          <p:nvPr/>
        </p:nvSpPr>
        <p:spPr bwMode="gray">
          <a:xfrm>
            <a:off x="6343335" y="4002652"/>
            <a:ext cx="4936569" cy="2450684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170578" rIns="127933" bIns="170578" anchor="t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7" name="Freeform 8"/>
          <p:cNvSpPr/>
          <p:nvPr/>
        </p:nvSpPr>
        <p:spPr bwMode="gray">
          <a:xfrm>
            <a:off x="6343335" y="1393473"/>
            <a:ext cx="4935469" cy="2450684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127933" tIns="85289" rIns="127933" bIns="170578" anchor="b" anchorCtr="0"/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选择粘贴，并选择只保留文字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1237483" y="6024362"/>
            <a:ext cx="4927631" cy="428975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6352271" y="6024362"/>
            <a:ext cx="4927631" cy="428975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6352271" y="1393474"/>
            <a:ext cx="4927631" cy="428975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19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1237483" y="1393474"/>
            <a:ext cx="4927631" cy="428975"/>
          </a:xfrm>
          <a:prstGeom prst="rect">
            <a:avLst/>
          </a:prstGeom>
          <a:solidFill>
            <a:schemeClr val="accent2"/>
          </a:solidFill>
          <a:ln w="12700">
            <a:noFill/>
            <a:rou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5099348" y="2737527"/>
            <a:ext cx="2294711" cy="2311280"/>
            <a:chOff x="2804400" y="1911431"/>
            <a:chExt cx="3535200" cy="3535200"/>
          </a:xfrm>
          <a:solidFill>
            <a:schemeClr val="accent2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00731" y="1413301"/>
            <a:ext cx="9718549" cy="4194820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6140506" y="502504"/>
            <a:ext cx="1395280" cy="1395280"/>
            <a:chOff x="1677608" y="2996952"/>
            <a:chExt cx="1395643" cy="1395643"/>
          </a:xfrm>
        </p:grpSpPr>
        <p:sp>
          <p:nvSpPr>
            <p:cNvPr id="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87820" y="477441"/>
            <a:ext cx="1395280" cy="1395280"/>
            <a:chOff x="1677608" y="2996952"/>
            <a:chExt cx="1395643" cy="1395643"/>
          </a:xfrm>
        </p:grpSpPr>
        <p:sp>
          <p:nvSpPr>
            <p:cNvPr id="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chemeClr val="tx2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</a:t>
              </a:r>
              <a:endParaRPr 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31"/>
          <p:cNvSpPr txBox="1"/>
          <p:nvPr/>
        </p:nvSpPr>
        <p:spPr>
          <a:xfrm flipH="1">
            <a:off x="5232129" y="860028"/>
            <a:ext cx="359946" cy="76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 flipH="1">
            <a:off x="6699398" y="860028"/>
            <a:ext cx="359946" cy="76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</a:t>
            </a:r>
            <a:endParaRPr lang="id-ID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1920624" y="2296615"/>
            <a:ext cx="8292184" cy="2677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光阴如梭，一年的工作转瞬又将成为历史；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即将过去，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即将来临。新的一年意味着新的起点新的机遇新的挑战和决心，再接再厉，更上一层楼”，一定努力打开一个工作新局面。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，更好地完成工作，扬长避短，现总结如下：自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年工作以来，我认真完成工作，努力学习，积极思考，个人能力逐步提高。伴随着公司的发展，我所工作的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作为公司的一个设计部门尤为重要。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，我在实际工作中，时时严格要求自己，做到谨小慎微。此外，火车跑的快还靠车头带，由于刚参加工作不久，无论从业务能力，还是从思想上都存在许多的不足。在这些方面我都得到了公司领导、部门领导的正确引导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3481" y="3312383"/>
            <a:ext cx="4679106" cy="4679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723833" y="1448571"/>
            <a:ext cx="6495988" cy="1687620"/>
            <a:chOff x="2042545" y="1086428"/>
            <a:chExt cx="4872625" cy="1265715"/>
          </a:xfrm>
        </p:grpSpPr>
        <p:grpSp>
          <p:nvGrpSpPr>
            <p:cNvPr id="2" name="组合 1"/>
            <p:cNvGrpSpPr/>
            <p:nvPr/>
          </p:nvGrpSpPr>
          <p:grpSpPr>
            <a:xfrm>
              <a:off x="2042545" y="1462075"/>
              <a:ext cx="4872625" cy="890068"/>
              <a:chOff x="2054268" y="1627664"/>
              <a:chExt cx="4872625" cy="890068"/>
            </a:xfrm>
          </p:grpSpPr>
          <p:cxnSp>
            <p:nvCxnSpPr>
              <p:cNvPr id="3" name="直接连接符 2"/>
              <p:cNvCxnSpPr>
                <a:stCxn id="6" idx="2"/>
              </p:cNvCxnSpPr>
              <p:nvPr/>
            </p:nvCxnSpPr>
            <p:spPr>
              <a:xfrm>
                <a:off x="4556392" y="1627664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/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680573" y="1086428"/>
              <a:ext cx="1728192" cy="375647"/>
              <a:chOff x="3491880" y="1620039"/>
              <a:chExt cx="1728192" cy="37564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19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680573" y="1612522"/>
              <a:ext cx="1728192" cy="375647"/>
              <a:chOff x="3491880" y="1620039"/>
              <a:chExt cx="1728192" cy="37564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91880" y="1620039"/>
                <a:ext cx="1728192" cy="37564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921185" y="1653973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19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62169" y="3152113"/>
            <a:ext cx="1922435" cy="2787580"/>
            <a:chOff x="6121827" y="2364084"/>
            <a:chExt cx="1442014" cy="2090685"/>
          </a:xfrm>
        </p:grpSpPr>
        <p:grpSp>
          <p:nvGrpSpPr>
            <p:cNvPr id="33" name="组合 32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75500" y="3152113"/>
            <a:ext cx="1922435" cy="2787580"/>
            <a:chOff x="6121827" y="2364084"/>
            <a:chExt cx="1442014" cy="2090685"/>
          </a:xfrm>
        </p:grpSpPr>
        <p:grpSp>
          <p:nvGrpSpPr>
            <p:cNvPr id="44" name="组合 43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71057" y="3152113"/>
            <a:ext cx="1922435" cy="2787580"/>
            <a:chOff x="6121827" y="2364084"/>
            <a:chExt cx="1442014" cy="2090685"/>
          </a:xfrm>
        </p:grpSpPr>
        <p:grpSp>
          <p:nvGrpSpPr>
            <p:cNvPr id="52" name="组合 51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66613" y="3152113"/>
            <a:ext cx="1922435" cy="2787580"/>
            <a:chOff x="6121827" y="2364084"/>
            <a:chExt cx="1442014" cy="209068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添加标题</a:t>
                  </a:r>
                  <a:endParaRPr lang="zh-CN" altLang="en-US" sz="19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499" y="2884247"/>
              <a:ext cx="1280342" cy="1509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您的内容打在这里，或者通过复制您的文本后。您的内容打在这里，或者通过复制您的文本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068324" y="1860517"/>
            <a:ext cx="2969512" cy="2976565"/>
            <a:chOff x="800752" y="1176303"/>
            <a:chExt cx="2227424" cy="2232424"/>
          </a:xfrm>
        </p:grpSpPr>
        <p:grpSp>
          <p:nvGrpSpPr>
            <p:cNvPr id="3" name="组合 2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546202" y="18444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76%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  <a:endPara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73550" y="4937289"/>
            <a:ext cx="2964286" cy="938016"/>
            <a:chOff x="804672" y="3483883"/>
            <a:chExt cx="2223504" cy="703512"/>
          </a:xfrm>
        </p:grpSpPr>
        <p:sp>
          <p:nvSpPr>
            <p:cNvPr id="6" name="矩形 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4672" y="3633397"/>
              <a:ext cx="21982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0407" y="1860516"/>
            <a:ext cx="2835131" cy="2838832"/>
            <a:chOff x="3540169" y="117630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3097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48%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  <a:endPara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91249" y="4936211"/>
            <a:ext cx="3060802" cy="938016"/>
            <a:chOff x="3443290" y="3483074"/>
            <a:chExt cx="2295900" cy="703512"/>
          </a:xfrm>
        </p:grpSpPr>
        <p:sp>
          <p:nvSpPr>
            <p:cNvPr id="15" name="矩形 14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3290" y="3632588"/>
              <a:ext cx="22959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选择粘贴，并选择只保留文字。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38106" y="1860516"/>
            <a:ext cx="2829242" cy="2838832"/>
            <a:chOff x="6178788" y="1176303"/>
            <a:chExt cx="2122208" cy="2129124"/>
          </a:xfrm>
        </p:grpSpPr>
        <p:sp>
          <p:nvSpPr>
            <p:cNvPr id="18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58100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22%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添加标题</a:t>
              </a:r>
              <a:endParaRPr lang="zh-CN" alt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8703" y="4939256"/>
            <a:ext cx="2966539" cy="938016"/>
            <a:chOff x="6201738" y="3485358"/>
            <a:chExt cx="2225194" cy="703512"/>
          </a:xfrm>
        </p:grpSpPr>
        <p:sp>
          <p:nvSpPr>
            <p:cNvPr id="22" name="矩形 2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01738" y="3634872"/>
              <a:ext cx="222519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您的内容打在这里，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或者通过复制您的文本后，在此框中选择粘贴，并选择只保留文字。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4"/>
          <p:cNvGrpSpPr/>
          <p:nvPr/>
        </p:nvGrpSpPr>
        <p:grpSpPr>
          <a:xfrm>
            <a:off x="9143626" y="2212422"/>
            <a:ext cx="2379429" cy="3691779"/>
            <a:chOff x="6858016" y="1659316"/>
            <a:chExt cx="1784804" cy="2768834"/>
          </a:xfrm>
        </p:grpSpPr>
        <p:grpSp>
          <p:nvGrpSpPr>
            <p:cNvPr id="3" name="Group 49"/>
            <p:cNvGrpSpPr/>
            <p:nvPr/>
          </p:nvGrpSpPr>
          <p:grpSpPr>
            <a:xfrm>
              <a:off x="6858016" y="3357568"/>
              <a:ext cx="1643074" cy="1070582"/>
              <a:chOff x="6858016" y="3357568"/>
              <a:chExt cx="1643074" cy="1070582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6858016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305357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文件归档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1" name="Rectangle 10"/>
            <p:cNvSpPr/>
            <p:nvPr/>
          </p:nvSpPr>
          <p:spPr>
            <a:xfrm rot="2700000">
              <a:off x="7088589" y="1659316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 rot="13500000">
              <a:off x="8038786" y="2080739"/>
              <a:ext cx="94761" cy="111330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4" name="Group 39"/>
            <p:cNvGrpSpPr/>
            <p:nvPr/>
          </p:nvGrpSpPr>
          <p:grpSpPr>
            <a:xfrm>
              <a:off x="7429520" y="2000246"/>
              <a:ext cx="366050" cy="355413"/>
              <a:chOff x="6251143" y="1082816"/>
              <a:chExt cx="366050" cy="355413"/>
            </a:xfrm>
            <a:solidFill>
              <a:schemeClr val="accent6"/>
            </a:solidFill>
          </p:grpSpPr>
          <p:sp>
            <p:nvSpPr>
              <p:cNvPr id="25" name="AutoShape 16"/>
              <p:cNvSpPr/>
              <p:nvPr/>
            </p:nvSpPr>
            <p:spPr bwMode="auto">
              <a:xfrm>
                <a:off x="6434481" y="1277418"/>
                <a:ext cx="45678" cy="4630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7"/>
              <p:cNvSpPr/>
              <p:nvPr/>
            </p:nvSpPr>
            <p:spPr bwMode="auto">
              <a:xfrm>
                <a:off x="6251143" y="1082816"/>
                <a:ext cx="366050" cy="355413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6381715" y="1636401"/>
            <a:ext cx="2190480" cy="4267801"/>
            <a:chOff x="4786314" y="1227299"/>
            <a:chExt cx="1643074" cy="3200851"/>
          </a:xfrm>
        </p:grpSpPr>
        <p:grpSp>
          <p:nvGrpSpPr>
            <p:cNvPr id="6" name="Group 48"/>
            <p:cNvGrpSpPr/>
            <p:nvPr/>
          </p:nvGrpSpPr>
          <p:grpSpPr>
            <a:xfrm>
              <a:off x="4786314" y="3357568"/>
              <a:ext cx="1643074" cy="1070582"/>
              <a:chOff x="4786314" y="3357568"/>
              <a:chExt cx="1643074" cy="10705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478631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25299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日程安排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0" name="Rectangle 9"/>
            <p:cNvSpPr/>
            <p:nvPr/>
          </p:nvSpPr>
          <p:spPr>
            <a:xfrm rot="2700000">
              <a:off x="5016887" y="1659315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 rot="8100000">
              <a:off x="5954712" y="1227299"/>
              <a:ext cx="94761" cy="111330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357818" y="2000246"/>
              <a:ext cx="366050" cy="366676"/>
              <a:chOff x="5519041" y="1071552"/>
              <a:chExt cx="366050" cy="366676"/>
            </a:xfrm>
            <a:solidFill>
              <a:schemeClr val="accent4"/>
            </a:solidFill>
          </p:grpSpPr>
          <p:sp>
            <p:nvSpPr>
              <p:cNvPr id="27" name="AutoShape 18"/>
              <p:cNvSpPr/>
              <p:nvPr/>
            </p:nvSpPr>
            <p:spPr bwMode="auto">
              <a:xfrm>
                <a:off x="5519041" y="1071552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19"/>
              <p:cNvSpPr/>
              <p:nvPr/>
            </p:nvSpPr>
            <p:spPr bwMode="auto">
              <a:xfrm>
                <a:off x="5599134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9" name="AutoShape 20"/>
              <p:cNvSpPr/>
              <p:nvPr/>
            </p:nvSpPr>
            <p:spPr bwMode="auto">
              <a:xfrm>
                <a:off x="5599134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21"/>
              <p:cNvSpPr/>
              <p:nvPr/>
            </p:nvSpPr>
            <p:spPr bwMode="auto">
              <a:xfrm>
                <a:off x="5599134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22"/>
              <p:cNvSpPr/>
              <p:nvPr/>
            </p:nvSpPr>
            <p:spPr bwMode="auto">
              <a:xfrm>
                <a:off x="5679227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2" name="AutoShape 23"/>
              <p:cNvSpPr/>
              <p:nvPr/>
            </p:nvSpPr>
            <p:spPr bwMode="auto">
              <a:xfrm>
                <a:off x="5679227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3" name="AutoShape 24"/>
              <p:cNvSpPr/>
              <p:nvPr/>
            </p:nvSpPr>
            <p:spPr bwMode="auto">
              <a:xfrm>
                <a:off x="5679227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4" name="AutoShape 25"/>
              <p:cNvSpPr/>
              <p:nvPr/>
            </p:nvSpPr>
            <p:spPr bwMode="auto">
              <a:xfrm>
                <a:off x="5759321" y="1323722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5" name="AutoShape 26"/>
              <p:cNvSpPr/>
              <p:nvPr/>
            </p:nvSpPr>
            <p:spPr bwMode="auto">
              <a:xfrm>
                <a:off x="5759321" y="1266155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6" name="AutoShape 27"/>
              <p:cNvSpPr/>
              <p:nvPr/>
            </p:nvSpPr>
            <p:spPr bwMode="auto">
              <a:xfrm>
                <a:off x="5759321" y="1209213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608965"/>
                <a:endParaRPr lang="en-US" sz="4000"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grpSp>
        <p:nvGrpSpPr>
          <p:cNvPr id="12" name="Group 56"/>
          <p:cNvGrpSpPr/>
          <p:nvPr/>
        </p:nvGrpSpPr>
        <p:grpSpPr>
          <a:xfrm>
            <a:off x="762658" y="2212419"/>
            <a:ext cx="2190480" cy="3691783"/>
            <a:chOff x="571472" y="1659313"/>
            <a:chExt cx="1643074" cy="2768837"/>
          </a:xfrm>
        </p:grpSpPr>
        <p:grpSp>
          <p:nvGrpSpPr>
            <p:cNvPr id="39" name="Group 46"/>
            <p:cNvGrpSpPr/>
            <p:nvPr/>
          </p:nvGrpSpPr>
          <p:grpSpPr>
            <a:xfrm>
              <a:off x="571472" y="3357568"/>
              <a:ext cx="1643074" cy="1070582"/>
              <a:chOff x="571472" y="3357568"/>
              <a:chExt cx="1643074" cy="107058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71472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012505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在线购物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 rot="2700000">
              <a:off x="944922" y="1659313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 rot="2700000">
              <a:off x="506439" y="2604190"/>
              <a:ext cx="1113306" cy="102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7" name="AutoShape 28"/>
            <p:cNvSpPr/>
            <p:nvPr/>
          </p:nvSpPr>
          <p:spPr bwMode="auto">
            <a:xfrm>
              <a:off x="1285852" y="2000246"/>
              <a:ext cx="366676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40" name="Group 57"/>
          <p:cNvGrpSpPr/>
          <p:nvPr/>
        </p:nvGrpSpPr>
        <p:grpSpPr>
          <a:xfrm>
            <a:off x="3405688" y="2212420"/>
            <a:ext cx="2309361" cy="3691781"/>
            <a:chOff x="2554002" y="1659314"/>
            <a:chExt cx="1732246" cy="2768836"/>
          </a:xfrm>
        </p:grpSpPr>
        <p:grpSp>
          <p:nvGrpSpPr>
            <p:cNvPr id="42" name="Group 47"/>
            <p:cNvGrpSpPr/>
            <p:nvPr/>
          </p:nvGrpSpPr>
          <p:grpSpPr>
            <a:xfrm>
              <a:off x="2643174" y="3357568"/>
              <a:ext cx="1643074" cy="1070582"/>
              <a:chOff x="2643174" y="3357568"/>
              <a:chExt cx="1643074" cy="1070582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643174" y="3643320"/>
                <a:ext cx="1643074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此处添加详细文本描述，建议与标题相关并符合整体语言风格，语言描述尽量简洁生动尽量将每页幻灯片的字数控制在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 Light" pitchFamily="34" charset="0"/>
                  </a:rPr>
                  <a:t>字以内。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 Light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084864" y="3357568"/>
                <a:ext cx="754150" cy="2539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cs typeface="Open Sans" panose="020B0606030504020204" pitchFamily="34" charset="0"/>
                  </a:rPr>
                  <a:t>产品研发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 rot="2700000">
              <a:off x="2986644" y="1659314"/>
              <a:ext cx="1113306" cy="111330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063274" y="1231258"/>
              <a:ext cx="94761" cy="111330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  <p:sp>
          <p:nvSpPr>
            <p:cNvPr id="38" name="AutoShape 100"/>
            <p:cNvSpPr/>
            <p:nvPr/>
          </p:nvSpPr>
          <p:spPr bwMode="auto">
            <a:xfrm>
              <a:off x="3357554" y="2000246"/>
              <a:ext cx="320373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17630668">
            <a:off x="4232597" y="2010283"/>
            <a:ext cx="3779837" cy="3763473"/>
          </a:xfrm>
          <a:custGeom>
            <a:avLst/>
            <a:gdLst>
              <a:gd name="connsiteX0" fmla="*/ 1869900 w 4739938"/>
              <a:gd name="connsiteY0" fmla="*/ 2041838 h 4719939"/>
              <a:gd name="connsiteX1" fmla="*/ 1839624 w 4739938"/>
              <a:gd name="connsiteY1" fmla="*/ 2572003 h 4719939"/>
              <a:gd name="connsiteX2" fmla="*/ 245010 w 4739938"/>
              <a:gd name="connsiteY2" fmla="*/ 3369850 h 4719939"/>
              <a:gd name="connsiteX3" fmla="*/ 373445 w 4739938"/>
              <a:gd name="connsiteY3" fmla="*/ 1070923 h 4719939"/>
              <a:gd name="connsiteX4" fmla="*/ 2301832 w 4739938"/>
              <a:gd name="connsiteY4" fmla="*/ 2959036 h 4719939"/>
              <a:gd name="connsiteX5" fmla="*/ 2176324 w 4739938"/>
              <a:gd name="connsiteY5" fmla="*/ 4719939 h 4719939"/>
              <a:gd name="connsiteX6" fmla="*/ 264204 w 4739938"/>
              <a:gd name="connsiteY6" fmla="*/ 3437222 h 4719939"/>
              <a:gd name="connsiteX7" fmla="*/ 1834669 w 4739938"/>
              <a:gd name="connsiteY7" fmla="*/ 2658775 h 4719939"/>
              <a:gd name="connsiteX8" fmla="*/ 1832880 w 4739938"/>
              <a:gd name="connsiteY8" fmla="*/ 2690102 h 4719939"/>
              <a:gd name="connsiteX9" fmla="*/ 2504962 w 4739938"/>
              <a:gd name="connsiteY9" fmla="*/ 9198 h 4719939"/>
              <a:gd name="connsiteX10" fmla="*/ 2375608 w 4739938"/>
              <a:gd name="connsiteY10" fmla="*/ 1813728 h 4719939"/>
              <a:gd name="connsiteX11" fmla="*/ 1899598 w 4739938"/>
              <a:gd name="connsiteY11" fmla="*/ 2018698 h 4719939"/>
              <a:gd name="connsiteX12" fmla="*/ 429840 w 4739938"/>
              <a:gd name="connsiteY12" fmla="*/ 1006911 h 4719939"/>
              <a:gd name="connsiteX13" fmla="*/ 2504962 w 4739938"/>
              <a:gd name="connsiteY13" fmla="*/ 9198 h 4719939"/>
              <a:gd name="connsiteX14" fmla="*/ 4319856 w 4739938"/>
              <a:gd name="connsiteY14" fmla="*/ 3704637 h 4719939"/>
              <a:gd name="connsiteX15" fmla="*/ 2244735 w 4739938"/>
              <a:gd name="connsiteY15" fmla="*/ 4702350 h 4719939"/>
              <a:gd name="connsiteX16" fmla="*/ 2367860 w 4739938"/>
              <a:gd name="connsiteY16" fmla="*/ 2984715 h 4719939"/>
              <a:gd name="connsiteX17" fmla="*/ 2909300 w 4739938"/>
              <a:gd name="connsiteY17" fmla="*/ 2751571 h 4719939"/>
              <a:gd name="connsiteX18" fmla="*/ 2910287 w 4739938"/>
              <a:gd name="connsiteY18" fmla="*/ 2734286 h 4719939"/>
              <a:gd name="connsiteX19" fmla="*/ 4471347 w 4739938"/>
              <a:gd name="connsiteY19" fmla="*/ 1282715 h 4719939"/>
              <a:gd name="connsiteX20" fmla="*/ 2896089 w 4739938"/>
              <a:gd name="connsiteY20" fmla="*/ 2063540 h 4719939"/>
              <a:gd name="connsiteX21" fmla="*/ 2431153 w 4739938"/>
              <a:gd name="connsiteY21" fmla="*/ 1796909 h 4719939"/>
              <a:gd name="connsiteX22" fmla="*/ 2559227 w 4739938"/>
              <a:gd name="connsiteY22" fmla="*/ 0 h 4719939"/>
              <a:gd name="connsiteX23" fmla="*/ 4471347 w 4739938"/>
              <a:gd name="connsiteY23" fmla="*/ 1282715 h 4719939"/>
              <a:gd name="connsiteX24" fmla="*/ 4736325 w 4739938"/>
              <a:gd name="connsiteY24" fmla="*/ 2496368 h 4719939"/>
              <a:gd name="connsiteX25" fmla="*/ 4366492 w 4739938"/>
              <a:gd name="connsiteY25" fmla="*/ 3628757 h 4719939"/>
              <a:gd name="connsiteX26" fmla="*/ 2913058 w 4739938"/>
              <a:gd name="connsiteY26" fmla="*/ 2685755 h 4719939"/>
              <a:gd name="connsiteX27" fmla="*/ 2946239 w 4739938"/>
              <a:gd name="connsiteY27" fmla="*/ 2104699 h 4719939"/>
              <a:gd name="connsiteX28" fmla="*/ 4494928 w 4739938"/>
              <a:gd name="connsiteY28" fmla="*/ 1329830 h 4719939"/>
              <a:gd name="connsiteX29" fmla="*/ 4736325 w 4739938"/>
              <a:gd name="connsiteY29" fmla="*/ 2496368 h 471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739938" h="4719939">
                <a:moveTo>
                  <a:pt x="1869900" y="2041838"/>
                </a:moveTo>
                <a:lnTo>
                  <a:pt x="1839624" y="2572003"/>
                </a:lnTo>
                <a:lnTo>
                  <a:pt x="245010" y="3369850"/>
                </a:lnTo>
                <a:cubicBezTo>
                  <a:pt x="-122692" y="2634946"/>
                  <a:pt x="-73827" y="1760296"/>
                  <a:pt x="373445" y="1070923"/>
                </a:cubicBezTo>
                <a:close/>
                <a:moveTo>
                  <a:pt x="2301832" y="2959036"/>
                </a:moveTo>
                <a:lnTo>
                  <a:pt x="2176324" y="4719939"/>
                </a:lnTo>
                <a:cubicBezTo>
                  <a:pt x="1356645" y="4661517"/>
                  <a:pt x="629159" y="4173493"/>
                  <a:pt x="264204" y="3437222"/>
                </a:cubicBezTo>
                <a:lnTo>
                  <a:pt x="1834669" y="2658775"/>
                </a:lnTo>
                <a:lnTo>
                  <a:pt x="1832880" y="2690102"/>
                </a:lnTo>
                <a:close/>
                <a:moveTo>
                  <a:pt x="2504962" y="9198"/>
                </a:moveTo>
                <a:lnTo>
                  <a:pt x="2375608" y="1813728"/>
                </a:lnTo>
                <a:lnTo>
                  <a:pt x="1899598" y="2018698"/>
                </a:lnTo>
                <a:lnTo>
                  <a:pt x="429840" y="1006911"/>
                </a:lnTo>
                <a:cubicBezTo>
                  <a:pt x="895805" y="330033"/>
                  <a:pt x="1685306" y="-49557"/>
                  <a:pt x="2504962" y="9198"/>
                </a:cubicBezTo>
                <a:close/>
                <a:moveTo>
                  <a:pt x="4319856" y="3704637"/>
                </a:moveTo>
                <a:cubicBezTo>
                  <a:pt x="3853891" y="4381518"/>
                  <a:pt x="3064390" y="4761106"/>
                  <a:pt x="2244735" y="4702350"/>
                </a:cubicBezTo>
                <a:lnTo>
                  <a:pt x="2367860" y="2984715"/>
                </a:lnTo>
                <a:lnTo>
                  <a:pt x="2909300" y="2751571"/>
                </a:lnTo>
                <a:lnTo>
                  <a:pt x="2910287" y="2734286"/>
                </a:lnTo>
                <a:close/>
                <a:moveTo>
                  <a:pt x="4471347" y="1282715"/>
                </a:moveTo>
                <a:lnTo>
                  <a:pt x="2896089" y="2063540"/>
                </a:lnTo>
                <a:lnTo>
                  <a:pt x="2431153" y="1796909"/>
                </a:lnTo>
                <a:lnTo>
                  <a:pt x="2559227" y="0"/>
                </a:lnTo>
                <a:cubicBezTo>
                  <a:pt x="3378907" y="58422"/>
                  <a:pt x="4106392" y="546444"/>
                  <a:pt x="4471347" y="1282715"/>
                </a:cubicBezTo>
                <a:close/>
                <a:moveTo>
                  <a:pt x="4736325" y="2496368"/>
                </a:moveTo>
                <a:cubicBezTo>
                  <a:pt x="4714162" y="2893065"/>
                  <a:pt x="4590128" y="3284071"/>
                  <a:pt x="4366492" y="3628757"/>
                </a:cubicBezTo>
                <a:lnTo>
                  <a:pt x="2913058" y="2685755"/>
                </a:lnTo>
                <a:lnTo>
                  <a:pt x="2946239" y="2104699"/>
                </a:lnTo>
                <a:lnTo>
                  <a:pt x="4494928" y="1329830"/>
                </a:lnTo>
                <a:cubicBezTo>
                  <a:pt x="4678779" y="1697282"/>
                  <a:pt x="4758488" y="2099671"/>
                  <a:pt x="4736325" y="249636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7656" name="文本框 11"/>
          <p:cNvSpPr txBox="1">
            <a:spLocks noChangeArrowheads="1"/>
          </p:cNvSpPr>
          <p:nvPr/>
        </p:nvSpPr>
        <p:spPr bwMode="auto">
          <a:xfrm>
            <a:off x="5794739" y="3678499"/>
            <a:ext cx="792059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tx2"/>
                </a:solidFill>
                <a:latin typeface="+mn-ea"/>
                <a:ea typeface="+mn-ea"/>
                <a:cs typeface="+mn-ea"/>
              </a:rPr>
              <a:t>文本</a:t>
            </a:r>
            <a:endParaRPr lang="zh-CN" altLang="en-US" sz="2000" b="1">
              <a:solidFill>
                <a:schemeClr val="tx2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7657" name="组合 12"/>
          <p:cNvGrpSpPr/>
          <p:nvPr/>
        </p:nvGrpSpPr>
        <p:grpSpPr bwMode="auto">
          <a:xfrm>
            <a:off x="7797903" y="1705236"/>
            <a:ext cx="2861889" cy="1181888"/>
            <a:chOff x="533628" y="1580986"/>
            <a:chExt cx="2861835" cy="1181804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7658" name="组合 15"/>
          <p:cNvGrpSpPr/>
          <p:nvPr/>
        </p:nvGrpSpPr>
        <p:grpSpPr bwMode="auto">
          <a:xfrm>
            <a:off x="8202662" y="3348299"/>
            <a:ext cx="2861890" cy="1181888"/>
            <a:chOff x="533628" y="1580986"/>
            <a:chExt cx="2861835" cy="1181804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7659" name="组合 18"/>
          <p:cNvGrpSpPr/>
          <p:nvPr/>
        </p:nvGrpSpPr>
        <p:grpSpPr bwMode="auto">
          <a:xfrm>
            <a:off x="7809013" y="4918338"/>
            <a:ext cx="2861890" cy="1181889"/>
            <a:chOff x="533628" y="1580986"/>
            <a:chExt cx="2861835" cy="1181804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887105" cy="33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7660" name="组合 21"/>
          <p:cNvGrpSpPr/>
          <p:nvPr/>
        </p:nvGrpSpPr>
        <p:grpSpPr bwMode="auto">
          <a:xfrm>
            <a:off x="1426508" y="1698888"/>
            <a:ext cx="3011095" cy="1188984"/>
            <a:chOff x="533628" y="1573511"/>
            <a:chExt cx="3011622" cy="1190100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3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标题</a:t>
              </a:r>
              <a:endParaRPr lang="zh-CN" altLang="en-US" dirty="0"/>
            </a:p>
          </p:txBody>
        </p:sp>
      </p:grpSp>
      <p:grpSp>
        <p:nvGrpSpPr>
          <p:cNvPr id="27661" name="组合 24"/>
          <p:cNvGrpSpPr/>
          <p:nvPr/>
        </p:nvGrpSpPr>
        <p:grpSpPr bwMode="auto">
          <a:xfrm>
            <a:off x="1243967" y="3348300"/>
            <a:ext cx="3011096" cy="1189519"/>
            <a:chOff x="533628" y="1573511"/>
            <a:chExt cx="3011622" cy="1188943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7662" name="组合 27"/>
          <p:cNvGrpSpPr/>
          <p:nvPr/>
        </p:nvGrpSpPr>
        <p:grpSpPr bwMode="auto">
          <a:xfrm>
            <a:off x="1650314" y="4921511"/>
            <a:ext cx="3011096" cy="1189520"/>
            <a:chOff x="533628" y="1573511"/>
            <a:chExt cx="3011622" cy="118894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812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658145" y="1573511"/>
              <a:ext cx="887105" cy="33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4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添加您的文字信息</a:t>
              </a:r>
              <a:endParaRPr lang="zh-CN" altLang="en-US" sz="2000" b="1" dirty="0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tx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+mn-ea"/>
                <a:ea typeface="+mn-ea"/>
                <a:cs typeface="+mn-ea"/>
              </a:endParaRPr>
            </a:p>
          </p:txBody>
        </p:sp>
      </p:grpSp>
      <p:grpSp>
        <p:nvGrpSpPr>
          <p:cNvPr id="28686" name="组合 24"/>
          <p:cNvGrpSpPr/>
          <p:nvPr/>
        </p:nvGrpSpPr>
        <p:grpSpPr bwMode="auto">
          <a:xfrm>
            <a:off x="591267" y="1923607"/>
            <a:ext cx="4253946" cy="990292"/>
            <a:chOff x="533628" y="1510707"/>
            <a:chExt cx="4254545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8687" name="组合 27"/>
          <p:cNvGrpSpPr/>
          <p:nvPr/>
        </p:nvGrpSpPr>
        <p:grpSpPr bwMode="auto">
          <a:xfrm>
            <a:off x="591267" y="4011173"/>
            <a:ext cx="4253946" cy="989587"/>
            <a:chOff x="533628" y="1510707"/>
            <a:chExt cx="4254545" cy="990616"/>
          </a:xfrm>
        </p:grpSpPr>
        <p:sp>
          <p:nvSpPr>
            <p:cNvPr id="2869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5" name="文本框 29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8688" name="组合 30"/>
          <p:cNvGrpSpPr/>
          <p:nvPr/>
        </p:nvGrpSpPr>
        <p:grpSpPr bwMode="auto">
          <a:xfrm>
            <a:off x="591267" y="2966599"/>
            <a:ext cx="4253946" cy="990292"/>
            <a:chOff x="533628" y="1510707"/>
            <a:chExt cx="4254545" cy="989650"/>
          </a:xfrm>
        </p:grpSpPr>
        <p:sp>
          <p:nvSpPr>
            <p:cNvPr id="28692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3" name="文本框 32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grpSp>
        <p:nvGrpSpPr>
          <p:cNvPr id="28689" name="组合 33"/>
          <p:cNvGrpSpPr/>
          <p:nvPr/>
        </p:nvGrpSpPr>
        <p:grpSpPr bwMode="auto">
          <a:xfrm>
            <a:off x="591267" y="5054160"/>
            <a:ext cx="4253946" cy="989587"/>
            <a:chOff x="533628" y="1510707"/>
            <a:chExt cx="4254545" cy="990616"/>
          </a:xfrm>
        </p:grpSpPr>
        <p:sp>
          <p:nvSpPr>
            <p:cNvPr id="2869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3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文字内容需概括精炼，建议与标题相关并符合整体语言风格，语言描述尽量简洁生动。</a:t>
              </a:r>
              <a:endParaRPr lang="en-US" altLang="zh-CN" dirty="0"/>
            </a:p>
          </p:txBody>
        </p:sp>
        <p:sp>
          <p:nvSpPr>
            <p:cNvPr id="28691" name="文本框 35"/>
            <p:cNvSpPr txBox="1">
              <a:spLocks noChangeArrowheads="1"/>
            </p:cNvSpPr>
            <p:nvPr/>
          </p:nvSpPr>
          <p:spPr bwMode="auto">
            <a:xfrm>
              <a:off x="533628" y="1510707"/>
              <a:ext cx="887105" cy="332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/>
                <a:t>标题</a:t>
              </a:r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2767883" y="1881336"/>
            <a:ext cx="6657109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2767882" y="4594375"/>
            <a:ext cx="3268238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1" y="4580087"/>
            <a:ext cx="3260301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207568" y="1322536"/>
            <a:ext cx="573012" cy="5730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407531" y="5880250"/>
            <a:ext cx="573012" cy="573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9407531" y="1465412"/>
            <a:ext cx="417458" cy="4175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363123" y="5892949"/>
            <a:ext cx="417458" cy="417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436740"/>
            <a:ext cx="601584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2085900"/>
            <a:ext cx="1755546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+mn-ea"/>
                <a:cs typeface="+mn-ea"/>
              </a:rPr>
              <a:t>添加您的标题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Arial" panose="020B0604020202020204" pitchFamily="34" charset="0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660" y="4860852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816" y="4849740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971975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5013250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+mn-ea"/>
                <a:ea typeface="+mn-ea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Arial" panose="020B0604020202020204" pitchFamily="34" charset="0"/>
              <a:ea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87854" y="5083119"/>
            <a:ext cx="5712361" cy="958849"/>
            <a:chOff x="3905886" y="3868806"/>
            <a:chExt cx="4385998" cy="729789"/>
          </a:xfrm>
        </p:grpSpPr>
        <p:sp>
          <p:nvSpPr>
            <p:cNvPr id="30" name="任意多边形 29"/>
            <p:cNvSpPr/>
            <p:nvPr/>
          </p:nvSpPr>
          <p:spPr>
            <a:xfrm>
              <a:off x="3905886" y="3868806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322011" y="3947103"/>
              <a:ext cx="3149219" cy="56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6055" y="5083122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具体文本内容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点击插入具体</a:t>
              </a:r>
              <a:endParaRPr lang="en-US" altLang="zh-CN" sz="1600" b="1" dirty="0">
                <a:solidFill>
                  <a:schemeClr val="bg1"/>
                </a:solidFill>
                <a:latin typeface="+mn-ea"/>
                <a:cs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ea"/>
                  <a:cs typeface="+mn-ea"/>
                </a:rPr>
                <a:t>文本内容</a:t>
              </a:r>
              <a:endParaRPr lang="zh-CN" altLang="en-US" sz="1600" b="1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521327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834058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895903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+mn-ea"/>
                </a:rPr>
                <a:t>插入文本</a:t>
              </a:r>
              <a:endParaRPr lang="zh-CN" altLang="en-US" sz="16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521859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+mn-ea"/>
                <a:cs typeface="+mn-ea"/>
              </a:rPr>
              <a:t>插入标签文本</a:t>
            </a:r>
            <a:endParaRPr lang="zh-CN" altLang="en-US" sz="2100" b="1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64891" y="1164348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chemeClr val="tx2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+mn-ea"/>
                </a:rPr>
                <a:t>点击插入文本</a:t>
              </a:r>
              <a:endParaRPr lang="zh-CN" altLang="en-US" sz="1400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521326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521326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  <a:cs typeface="+mn-ea"/>
                </a:rPr>
                <a:t>点击插入文本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521323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521318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ea typeface="+mn-ea"/>
                  <a:cs typeface="+mn-ea"/>
                </a:rPr>
                <a:t>点击插入文本</a:t>
              </a:r>
              <a:endParaRPr lang="zh-CN" altLang="en-US" sz="1400" dirty="0">
                <a:ea typeface="+mn-ea"/>
                <a:cs typeface="+mn-ea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>
            <a:off x="4573905" y="6194993"/>
            <a:ext cx="3101419" cy="553518"/>
          </a:xfrm>
          <a:prstGeom prst="ellipse">
            <a:avLst/>
          </a:prstGeom>
          <a:gradFill flip="none" rotWithShape="1">
            <a:gsLst>
              <a:gs pos="100000">
                <a:srgbClr val="A3A3A3">
                  <a:alpha val="0"/>
                </a:srgbClr>
              </a:gs>
              <a:gs pos="0">
                <a:srgbClr val="A3A3A3">
                  <a:alpha val="70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9466" tIns="59733" rIns="119466" bIns="59733" rtlCol="0" anchor="ctr"/>
          <a:lstStyle/>
          <a:p>
            <a:pPr algn="ctr"/>
            <a:endParaRPr lang="zh-CN" altLang="en-US" sz="2100">
              <a:cs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5461529" y="1410345"/>
            <a:ext cx="1779879" cy="1820406"/>
            <a:chOff x="4192797" y="1073429"/>
            <a:chExt cx="1366606" cy="1385531"/>
          </a:xfrm>
        </p:grpSpPr>
        <p:grpSp>
          <p:nvGrpSpPr>
            <p:cNvPr id="34" name="组合 33"/>
            <p:cNvGrpSpPr/>
            <p:nvPr/>
          </p:nvGrpSpPr>
          <p:grpSpPr>
            <a:xfrm>
              <a:off x="4192797" y="1073429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泪滴形 43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5" name="泪滴形 44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9" name="Freeform 109"/>
            <p:cNvSpPr>
              <a:spLocks noEditPoints="1"/>
            </p:cNvSpPr>
            <p:nvPr/>
          </p:nvSpPr>
          <p:spPr bwMode="auto">
            <a:xfrm flipH="1">
              <a:off x="4754463" y="152269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54463" y="1681878"/>
              <a:ext cx="32039" cy="125624"/>
              <a:chOff x="1791441" y="472374"/>
              <a:chExt cx="745790" cy="2750733"/>
            </a:xfrm>
          </p:grpSpPr>
          <p:sp>
            <p:nvSpPr>
              <p:cNvPr id="3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3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447570" y="4068530"/>
            <a:ext cx="1779879" cy="1820406"/>
            <a:chOff x="4182079" y="3096603"/>
            <a:chExt cx="1366606" cy="1385531"/>
          </a:xfrm>
        </p:grpSpPr>
        <p:grpSp>
          <p:nvGrpSpPr>
            <p:cNvPr id="35" name="组合 34"/>
            <p:cNvGrpSpPr/>
            <p:nvPr/>
          </p:nvGrpSpPr>
          <p:grpSpPr>
            <a:xfrm flipV="1">
              <a:off x="4182079" y="3096603"/>
              <a:ext cx="1366606" cy="1385531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泪滴形 41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3" name="泪滴形 42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3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4765181" y="3745139"/>
              <a:ext cx="221837" cy="284803"/>
              <a:chOff x="4765181" y="3745139"/>
              <a:chExt cx="221837" cy="284803"/>
            </a:xfrm>
          </p:grpSpPr>
          <p:sp>
            <p:nvSpPr>
              <p:cNvPr id="14" name="Freeform 109"/>
              <p:cNvSpPr>
                <a:spLocks noEditPoints="1"/>
              </p:cNvSpPr>
              <p:nvPr/>
            </p:nvSpPr>
            <p:spPr bwMode="auto">
              <a:xfrm flipH="1">
                <a:off x="4765181" y="3745139"/>
                <a:ext cx="221837" cy="284803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4765181" y="3904318"/>
                <a:ext cx="32039" cy="125624"/>
                <a:chOff x="1791441" y="472374"/>
                <a:chExt cx="745790" cy="2750733"/>
              </a:xfrm>
            </p:grpSpPr>
            <p:sp>
              <p:nvSpPr>
                <p:cNvPr id="16" name="Freeform 108"/>
                <p:cNvSpPr/>
                <p:nvPr/>
              </p:nvSpPr>
              <p:spPr bwMode="auto">
                <a:xfrm flipH="1">
                  <a:off x="1791441" y="2573174"/>
                  <a:ext cx="720238" cy="649933"/>
                </a:xfrm>
                <a:custGeom>
                  <a:avLst/>
                  <a:gdLst>
                    <a:gd name="T0" fmla="*/ 0 w 32"/>
                    <a:gd name="T1" fmla="*/ 32 h 32"/>
                    <a:gd name="T2" fmla="*/ 16 w 32"/>
                    <a:gd name="T3" fmla="*/ 32 h 32"/>
                    <a:gd name="T4" fmla="*/ 32 w 32"/>
                    <a:gd name="T5" fmla="*/ 16 h 32"/>
                    <a:gd name="T6" fmla="*/ 32 w 32"/>
                    <a:gd name="T7" fmla="*/ 0 h 32"/>
                    <a:gd name="T8" fmla="*/ 0 w 32"/>
                    <a:gd name="T9" fmla="*/ 0 h 32"/>
                    <a:gd name="T10" fmla="*/ 0 w 32"/>
                    <a:gd name="T11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" h="32">
                      <a:moveTo>
                        <a:pt x="0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7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816993" y="472374"/>
                  <a:ext cx="720238" cy="6413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  <p:sp>
              <p:nvSpPr>
                <p:cNvPr id="18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1816753" y="1518500"/>
                  <a:ext cx="720238" cy="64993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9596" tIns="34798" rIns="69596" bIns="34798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08685">
                    <a:defRPr/>
                  </a:pPr>
                  <a:endParaRPr lang="zh-CN" altLang="en-US">
                    <a:solidFill>
                      <a:sysClr val="windowText" lastClr="000000"/>
                    </a:solidFill>
                    <a:latin typeface="Calibri" panose="020F0502020204030204"/>
                    <a:cs typeface="+mn-ea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4091077" y="2758021"/>
            <a:ext cx="1820563" cy="1779726"/>
            <a:chOff x="3140552" y="2099160"/>
            <a:chExt cx="1397843" cy="1354569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162189" y="2077523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泪滴形 37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39" name="泪滴形 38"/>
              <p:cNvSpPr/>
              <p:nvPr/>
            </p:nvSpPr>
            <p:spPr>
              <a:xfrm rot="8119616">
                <a:off x="5065848" y="780372"/>
                <a:ext cx="2051718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tx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 flipH="1">
              <a:off x="3541897" y="2636214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541897" y="2795393"/>
              <a:ext cx="32039" cy="125624"/>
              <a:chOff x="1791441" y="472374"/>
              <a:chExt cx="745790" cy="2750733"/>
            </a:xfrm>
          </p:grpSpPr>
          <p:sp>
            <p:nvSpPr>
              <p:cNvPr id="2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791299" y="2758024"/>
            <a:ext cx="1820563" cy="1779726"/>
            <a:chOff x="5213805" y="2099162"/>
            <a:chExt cx="1397843" cy="1354569"/>
          </a:xfrm>
        </p:grpSpPr>
        <p:grpSp>
          <p:nvGrpSpPr>
            <p:cNvPr id="36" name="组合 35"/>
            <p:cNvGrpSpPr/>
            <p:nvPr/>
          </p:nvGrpSpPr>
          <p:grpSpPr>
            <a:xfrm rot="5400000">
              <a:off x="5235442" y="2077525"/>
              <a:ext cx="1354569" cy="1397843"/>
              <a:chOff x="4964806" y="658391"/>
              <a:chExt cx="2253802" cy="2305319"/>
            </a:xfrm>
            <a:effectLst>
              <a:outerShdw blurRad="279400" dist="127000" dir="7740000" sx="102000" sy="102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40" name="泪滴形 39"/>
              <p:cNvSpPr/>
              <p:nvPr/>
            </p:nvSpPr>
            <p:spPr>
              <a:xfrm rot="8119616">
                <a:off x="4964806" y="658391"/>
                <a:ext cx="2253802" cy="2305319"/>
              </a:xfrm>
              <a:prstGeom prst="teardrop">
                <a:avLst>
                  <a:gd name="adj" fmla="val 101143"/>
                </a:avLst>
              </a:prstGeom>
              <a:gradFill>
                <a:gsLst>
                  <a:gs pos="100000">
                    <a:schemeClr val="bg1"/>
                  </a:gs>
                  <a:gs pos="670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57150">
                <a:gradFill>
                  <a:gsLst>
                    <a:gs pos="16000">
                      <a:schemeClr val="bg1">
                        <a:lumMod val="8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96000"/>
                      </a:schemeClr>
                    </a:gs>
                  </a:gsLst>
                  <a:lin ang="17400000" scaled="0"/>
                </a:gradFill>
              </a:ln>
              <a:scene3d>
                <a:camera prst="orthographicFront"/>
                <a:lightRig rig="threePt" dir="t">
                  <a:rot lat="0" lon="0" rev="7800000"/>
                </a:lightRig>
              </a:scene3d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  <p:sp>
            <p:nvSpPr>
              <p:cNvPr id="41" name="泪滴形 40"/>
              <p:cNvSpPr/>
              <p:nvPr/>
            </p:nvSpPr>
            <p:spPr>
              <a:xfrm rot="8119616">
                <a:off x="5065849" y="780373"/>
                <a:ext cx="2051717" cy="2053636"/>
              </a:xfrm>
              <a:prstGeom prst="teardrop">
                <a:avLst>
                  <a:gd name="adj" fmla="val 1011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</a:endParaRPr>
              </a:p>
            </p:txBody>
          </p:sp>
        </p:grpSp>
        <p:sp>
          <p:nvSpPr>
            <p:cNvPr id="19" name="Freeform 109"/>
            <p:cNvSpPr>
              <a:spLocks noEditPoints="1"/>
            </p:cNvSpPr>
            <p:nvPr/>
          </p:nvSpPr>
          <p:spPr bwMode="auto">
            <a:xfrm flipH="1">
              <a:off x="5986165" y="259664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986165" y="2755828"/>
              <a:ext cx="32039" cy="125624"/>
              <a:chOff x="1791441" y="472374"/>
              <a:chExt cx="745790" cy="2750733"/>
            </a:xfrm>
          </p:grpSpPr>
          <p:sp>
            <p:nvSpPr>
              <p:cNvPr id="21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2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23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66699" y="141732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2"/>
                </a:solidFill>
                <a:latin typeface="+mn-ea"/>
                <a:cs typeface="+mn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71002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3"/>
                </a:solidFill>
                <a:latin typeface="+mn-ea"/>
                <a:cs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40523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accent1"/>
                </a:solidFill>
                <a:latin typeface="+mn-ea"/>
                <a:cs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71002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latin typeface="+mn-ea"/>
                  <a:cs typeface="+mn-ea"/>
                </a:rPr>
                <a:t>点击添加标题</a:t>
              </a:r>
              <a:endParaRPr lang="zh-CN" altLang="en-US" b="1" dirty="0">
                <a:solidFill>
                  <a:schemeClr val="tx2"/>
                </a:solidFill>
                <a:latin typeface="+mn-ea"/>
                <a:cs typeface="+mn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点击添加文本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2061204"/>
            <a:ext cx="12192000" cy="280758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6993894" y="-13039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63954" y="698651"/>
            <a:ext cx="863872" cy="863872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50801" y="7856"/>
            <a:ext cx="863872" cy="863872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68360" y="1167090"/>
            <a:ext cx="431937" cy="431937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42479" y="-1754226"/>
            <a:ext cx="3137285" cy="3137285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8" name="TextBox 59"/>
          <p:cNvSpPr txBox="1">
            <a:spLocks noChangeArrowheads="1"/>
          </p:cNvSpPr>
          <p:nvPr/>
        </p:nvSpPr>
        <p:spPr bwMode="auto">
          <a:xfrm>
            <a:off x="4440247" y="-26484"/>
            <a:ext cx="3311506" cy="12615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defRPr/>
            </a:pPr>
            <a:r>
              <a:rPr lang="zh-CN" altLang="en-US" sz="4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3765">
              <a:defRPr/>
            </a:pPr>
            <a:r>
              <a:rPr lang="en-US" altLang="zh-CN" sz="28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ko-KR" sz="28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60678" y="2570853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83255" y="2606331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56828" y="3213032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47852" y="3069054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1" name="KSO_Shape"/>
          <p:cNvSpPr/>
          <p:nvPr/>
        </p:nvSpPr>
        <p:spPr bwMode="auto">
          <a:xfrm>
            <a:off x="1782836" y="2974656"/>
            <a:ext cx="650325" cy="446557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1056753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587825" y="256512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10402" y="260060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83975" y="320730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74999" y="306333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5" name="KSO_Shape"/>
          <p:cNvSpPr/>
          <p:nvPr/>
        </p:nvSpPr>
        <p:spPr bwMode="auto">
          <a:xfrm>
            <a:off x="3844405" y="2917979"/>
            <a:ext cx="627217" cy="53417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6" name="文本框 9"/>
          <p:cNvSpPr txBox="1"/>
          <p:nvPr/>
        </p:nvSpPr>
        <p:spPr>
          <a:xfrm>
            <a:off x="3057647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531535" y="2576577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54112" y="2612056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427685" y="3218757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318709" y="3074779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59" name="KSO_Shape"/>
          <p:cNvSpPr/>
          <p:nvPr/>
        </p:nvSpPr>
        <p:spPr bwMode="auto">
          <a:xfrm>
            <a:off x="5791405" y="2853086"/>
            <a:ext cx="664542" cy="65789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5073347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547234" y="2565129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69811" y="260060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43384" y="320730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334408" y="306333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73" name="KSO_Shape"/>
          <p:cNvSpPr/>
          <p:nvPr/>
        </p:nvSpPr>
        <p:spPr bwMode="auto">
          <a:xfrm>
            <a:off x="7823742" y="2853086"/>
            <a:ext cx="647903" cy="55071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74" name="文本框 9"/>
          <p:cNvSpPr txBox="1"/>
          <p:nvPr/>
        </p:nvSpPr>
        <p:spPr>
          <a:xfrm>
            <a:off x="7089046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562933" y="2493140"/>
            <a:ext cx="1140380" cy="1140380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0385510" y="2528618"/>
            <a:ext cx="287957" cy="2879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459083" y="3135319"/>
            <a:ext cx="212825" cy="2128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350107" y="2991341"/>
            <a:ext cx="124455" cy="12445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87" name="KSO_Shape"/>
          <p:cNvSpPr/>
          <p:nvPr/>
        </p:nvSpPr>
        <p:spPr bwMode="auto">
          <a:xfrm>
            <a:off x="9839441" y="2781097"/>
            <a:ext cx="574118" cy="551153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88" name="文本框 9"/>
          <p:cNvSpPr txBox="1"/>
          <p:nvPr/>
        </p:nvSpPr>
        <p:spPr>
          <a:xfrm>
            <a:off x="9104745" y="3932925"/>
            <a:ext cx="2102492" cy="653855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（二级标题）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30802" y="2426306"/>
            <a:ext cx="5868933" cy="3804445"/>
            <a:chOff x="714067" y="1846687"/>
            <a:chExt cx="4506215" cy="2895605"/>
          </a:xfrm>
        </p:grpSpPr>
        <p:graphicFrame>
          <p:nvGraphicFramePr>
            <p:cNvPr id="2" name="图表 1"/>
            <p:cNvGraphicFramePr/>
            <p:nvPr/>
          </p:nvGraphicFramePr>
          <p:xfrm>
            <a:off x="714067" y="1846687"/>
            <a:ext cx="4506215" cy="28956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pSp>
          <p:nvGrpSpPr>
            <p:cNvPr id="3" name="组合 2"/>
            <p:cNvGrpSpPr/>
            <p:nvPr/>
          </p:nvGrpSpPr>
          <p:grpSpPr>
            <a:xfrm>
              <a:off x="2071270" y="1997100"/>
              <a:ext cx="371262" cy="347910"/>
              <a:chOff x="1850747" y="5311799"/>
              <a:chExt cx="1317487" cy="1314252"/>
            </a:xfrm>
          </p:grpSpPr>
          <p:grpSp>
            <p:nvGrpSpPr>
              <p:cNvPr id="4" name="组合 3"/>
              <p:cNvGrpSpPr/>
              <p:nvPr/>
            </p:nvGrpSpPr>
            <p:grpSpPr>
              <a:xfrm rot="20169305">
                <a:off x="1850747" y="5311799"/>
                <a:ext cx="1317487" cy="1314252"/>
                <a:chOff x="2475916" y="2918427"/>
                <a:chExt cx="1675039" cy="1747252"/>
              </a:xfrm>
            </p:grpSpPr>
            <p:sp>
              <p:nvSpPr>
                <p:cNvPr id="6" name="椭圆 5"/>
                <p:cNvSpPr/>
                <p:nvPr/>
              </p:nvSpPr>
              <p:spPr>
                <a:xfrm>
                  <a:off x="2475916" y="2918427"/>
                  <a:ext cx="1675039" cy="1747252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579492" y="3237015"/>
              <a:ext cx="371262" cy="347911"/>
              <a:chOff x="1853674" y="5313761"/>
              <a:chExt cx="1317487" cy="1314254"/>
            </a:xfrm>
          </p:grpSpPr>
          <p:grpSp>
            <p:nvGrpSpPr>
              <p:cNvPr id="9" name="组合 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216155" y="3404880"/>
              <a:ext cx="359577" cy="336859"/>
              <a:chOff x="8139439" y="5307875"/>
              <a:chExt cx="729345" cy="739664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18" name="组合 17"/>
            <p:cNvGrpSpPr/>
            <p:nvPr/>
          </p:nvGrpSpPr>
          <p:grpSpPr>
            <a:xfrm>
              <a:off x="2779069" y="2724668"/>
              <a:ext cx="364041" cy="367368"/>
              <a:chOff x="3078960" y="483239"/>
              <a:chExt cx="729345" cy="739664"/>
            </a:xfrm>
          </p:grpSpPr>
          <p:grpSp>
            <p:nvGrpSpPr>
              <p:cNvPr id="19" name="组合 18"/>
              <p:cNvGrpSpPr/>
              <p:nvPr/>
            </p:nvGrpSpPr>
            <p:grpSpPr>
              <a:xfrm rot="19758201">
                <a:off x="3078960" y="483239"/>
                <a:ext cx="729345" cy="739664"/>
                <a:chOff x="1210613" y="2107574"/>
                <a:chExt cx="927279" cy="983356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305024" y="2212886"/>
                  <a:ext cx="738455" cy="78561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346015" y="597887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3768905" y="3362843"/>
              <a:ext cx="359577" cy="336859"/>
              <a:chOff x="8139439" y="5307875"/>
              <a:chExt cx="729345" cy="739664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7612453" y="2544841"/>
            <a:ext cx="3878021" cy="2606301"/>
            <a:chOff x="7881849" y="1815577"/>
            <a:chExt cx="3912145" cy="2606302"/>
          </a:xfrm>
        </p:grpSpPr>
        <p:grpSp>
          <p:nvGrpSpPr>
            <p:cNvPr id="29" name="组合 28"/>
            <p:cNvGrpSpPr/>
            <p:nvPr/>
          </p:nvGrpSpPr>
          <p:grpSpPr>
            <a:xfrm>
              <a:off x="7881849" y="1815577"/>
              <a:ext cx="472437" cy="442589"/>
              <a:chOff x="8139439" y="5307875"/>
              <a:chExt cx="729345" cy="739664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8139439" y="5307875"/>
                <a:ext cx="729345" cy="739664"/>
                <a:chOff x="1210613" y="2107574"/>
                <a:chExt cx="927279" cy="983356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210613" y="2107574"/>
                  <a:ext cx="927279" cy="983356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380080" y="2230290"/>
                  <a:ext cx="670034" cy="738006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8432140" y="5442959"/>
                <a:ext cx="195233" cy="499246"/>
              </a:xfrm>
              <a:prstGeom prst="rect">
                <a:avLst/>
              </a:prstGeom>
              <a:effectLst/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7927528" y="2808501"/>
              <a:ext cx="487789" cy="457109"/>
              <a:chOff x="1853674" y="5313761"/>
              <a:chExt cx="1317487" cy="1314254"/>
            </a:xfrm>
          </p:grpSpPr>
          <p:grpSp>
            <p:nvGrpSpPr>
              <p:cNvPr id="39" name="组合 38"/>
              <p:cNvGrpSpPr/>
              <p:nvPr/>
            </p:nvGrpSpPr>
            <p:grpSpPr>
              <a:xfrm rot="20169305">
                <a:off x="1853674" y="5313761"/>
                <a:ext cx="1317487" cy="1314254"/>
                <a:chOff x="2478311" y="2922386"/>
                <a:chExt cx="1675039" cy="174725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478311" y="2922386"/>
                  <a:ext cx="1675039" cy="1747255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770693" y="3322981"/>
                  <a:ext cx="996115" cy="110267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25400">
                    <a:schemeClr val="accent6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2344281" y="5684650"/>
                <a:ext cx="267664" cy="684468"/>
              </a:xfrm>
              <a:prstGeom prst="rect">
                <a:avLst/>
              </a:prstGeom>
              <a:effectLst/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940744" y="3865900"/>
              <a:ext cx="469054" cy="466986"/>
              <a:chOff x="3040365" y="558338"/>
              <a:chExt cx="659531" cy="668862"/>
            </a:xfrm>
          </p:grpSpPr>
          <p:grpSp>
            <p:nvGrpSpPr>
              <p:cNvPr id="35" name="组合 34"/>
              <p:cNvGrpSpPr/>
              <p:nvPr/>
            </p:nvGrpSpPr>
            <p:grpSpPr>
              <a:xfrm rot="19758201">
                <a:off x="3040365" y="558338"/>
                <a:ext cx="659531" cy="668862"/>
                <a:chOff x="1148871" y="2150137"/>
                <a:chExt cx="838519" cy="889228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1148871" y="2150137"/>
                  <a:ext cx="838519" cy="889228"/>
                </a:xfrm>
                <a:prstGeom prst="ellipse">
                  <a:avLst/>
                </a:prstGeom>
                <a:gradFill flip="none" rotWithShape="1">
                  <a:gsLst>
                    <a:gs pos="30000">
                      <a:srgbClr val="C6C6C6"/>
                    </a:gs>
                    <a:gs pos="0">
                      <a:schemeClr val="bg1">
                        <a:lumMod val="75000"/>
                      </a:schemeClr>
                    </a:gs>
                    <a:gs pos="61000">
                      <a:srgbClr val="EEEEEE"/>
                    </a:gs>
                    <a:gs pos="100000">
                      <a:schemeClr val="bg1">
                        <a:tint val="23500"/>
                        <a:satMod val="160000"/>
                        <a:lumMod val="96000"/>
                      </a:schemeClr>
                    </a:gs>
                  </a:gsLst>
                  <a:lin ang="7800000" scaled="0"/>
                  <a:tileRect/>
                </a:gradFill>
                <a:ln w="12700" cap="flat" cmpd="sng">
                  <a:gradFill flip="none" rotWithShape="1"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bg1">
                          <a:lumMod val="0"/>
                          <a:lumOff val="100000"/>
                        </a:schemeClr>
                      </a:gs>
                      <a:gs pos="54000">
                        <a:schemeClr val="bg1">
                          <a:lumMod val="85000"/>
                        </a:schemeClr>
                      </a:gs>
                    </a:gsLst>
                    <a:lin ang="7800000" scaled="0"/>
                    <a:tileRect/>
                  </a:gradFill>
                  <a:prstDash val="solid"/>
                  <a:round/>
                </a:ln>
                <a:effectLst>
                  <a:outerShdw blurRad="381000" dist="177800" dir="7800000" sx="105000" sy="105000" algn="r" rotWithShape="0">
                    <a:prstClr val="black">
                      <a:alpha val="22000"/>
                    </a:prstClr>
                  </a:outerShdw>
                  <a:softEdge rad="0"/>
                </a:effectLst>
                <a:scene3d>
                  <a:camera prst="orthographicFront"/>
                  <a:lightRig rig="flat" dir="t"/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flatTx/>
                </a:bodyPr>
                <a:lstStyle/>
                <a:p>
                  <a:pPr algn="ctr"/>
                  <a:endParaRPr lang="zh-CN" altLang="en-US" sz="1400" dirty="0">
                    <a:cs typeface="+mn-ea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233426" y="2243317"/>
                  <a:ext cx="667772" cy="7104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25400">
                    <a:schemeClr val="accent4">
                      <a:lumMod val="75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 flipH="1">
                <a:off x="3281041" y="645677"/>
                <a:ext cx="176545" cy="451458"/>
              </a:xfrm>
              <a:prstGeom prst="rect">
                <a:avLst/>
              </a:prstGeom>
              <a:effectLst/>
            </p:spPr>
          </p:pic>
        </p:grpSp>
        <p:sp>
          <p:nvSpPr>
            <p:cNvPr id="32" name="矩形 31"/>
            <p:cNvSpPr/>
            <p:nvPr/>
          </p:nvSpPr>
          <p:spPr>
            <a:xfrm>
              <a:off x="8457563" y="1879128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457563" y="2867865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457563" y="3887426"/>
              <a:ext cx="3336431" cy="534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  <a:p>
              <a:pPr>
                <a:lnSpc>
                  <a:spcPts val="17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</a:rPr>
                <a:t>点击增加标题文本   点击增加标题文本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8166" y="1932900"/>
            <a:ext cx="5308534" cy="778428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</a:rPr>
              <a:t>点击增加标题文本   点击增加标题文本   点击增加标题文本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  <a:p>
            <a:pPr>
              <a:lnSpc>
                <a:spcPts val="1700"/>
              </a:lnSpc>
            </a:pP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79633" y="1387757"/>
            <a:ext cx="7872141" cy="1636560"/>
            <a:chOff x="2671080" y="805945"/>
            <a:chExt cx="6044295" cy="1245604"/>
          </a:xfrm>
        </p:grpSpPr>
        <p:grpSp>
          <p:nvGrpSpPr>
            <p:cNvPr id="67" name="组合 66"/>
            <p:cNvGrpSpPr/>
            <p:nvPr/>
          </p:nvGrpSpPr>
          <p:grpSpPr>
            <a:xfrm>
              <a:off x="2671080" y="805945"/>
              <a:ext cx="6044295" cy="1245604"/>
              <a:chOff x="1675055" y="1542989"/>
              <a:chExt cx="6624681" cy="1814003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29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35" name="矩形 134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 dirty="0">
                    <a:cs typeface="+mn-ea"/>
                  </a:endParaRPr>
                </a:p>
              </p:txBody>
            </p:sp>
            <p:grpSp>
              <p:nvGrpSpPr>
                <p:cNvPr id="136" name="组合 135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37" name="组合 136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4" name="椭圆 15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5" name="椭圆 15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8" name="组合 137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51" name="椭圆 15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2" name="椭圆 15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39" name="组合 138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8" name="椭圆 147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9" name="椭圆 148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50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0" name="组合 139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5" name="椭圆 14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6" name="椭圆 14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41" name="组合 140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42" name="椭圆 14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3" name="椭圆 14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4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alpha val="70000"/>
                        <a:lumMod val="70000"/>
                        <a:lumOff val="3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33" name="矩形 132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5651" y="1277822"/>
              <a:ext cx="41858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TextBox 141"/>
            <p:cNvSpPr txBox="1"/>
            <p:nvPr/>
          </p:nvSpPr>
          <p:spPr>
            <a:xfrm>
              <a:off x="5342155" y="115758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7" name="TextBox 146"/>
            <p:cNvSpPr txBox="1"/>
            <p:nvPr/>
          </p:nvSpPr>
          <p:spPr>
            <a:xfrm>
              <a:off x="3278327" y="1318242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9633" y="2557114"/>
            <a:ext cx="7872141" cy="1636560"/>
            <a:chOff x="2671080" y="1695956"/>
            <a:chExt cx="6044295" cy="1245604"/>
          </a:xfrm>
        </p:grpSpPr>
        <p:grpSp>
          <p:nvGrpSpPr>
            <p:cNvPr id="66" name="组合 65"/>
            <p:cNvGrpSpPr/>
            <p:nvPr/>
          </p:nvGrpSpPr>
          <p:grpSpPr>
            <a:xfrm>
              <a:off x="2671080" y="1695956"/>
              <a:ext cx="6044295" cy="1245604"/>
              <a:chOff x="1675055" y="1542989"/>
              <a:chExt cx="6624681" cy="181400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58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59" name="组合 158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3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64" name="矩形 163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65" name="组合 164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66" name="组合 165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3" name="椭圆 18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4" name="椭圆 18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7" name="组合 166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80" name="椭圆 17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1" name="椭圆 18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8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8" name="组合 167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7" name="椭圆 17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8" name="椭圆 17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69" name="组合 168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4" name="椭圆 17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5" name="椭圆 17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71" name="椭圆 170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2" name="椭圆 171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73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60" name="组合 159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161" name="椭圆 160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62" name="矩形 161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59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3176" y="2183683"/>
              <a:ext cx="403532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TextBox 142"/>
            <p:cNvSpPr txBox="1"/>
            <p:nvPr/>
          </p:nvSpPr>
          <p:spPr>
            <a:xfrm>
              <a:off x="5328353" y="2051497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8" name="TextBox 147"/>
            <p:cNvSpPr txBox="1"/>
            <p:nvPr/>
          </p:nvSpPr>
          <p:spPr>
            <a:xfrm>
              <a:off x="3278327" y="2211493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9633" y="3608997"/>
            <a:ext cx="7872141" cy="1871510"/>
            <a:chOff x="2671080" y="2496555"/>
            <a:chExt cx="6044295" cy="1424427"/>
          </a:xfrm>
        </p:grpSpPr>
        <p:grpSp>
          <p:nvGrpSpPr>
            <p:cNvPr id="68" name="组合 67"/>
            <p:cNvGrpSpPr/>
            <p:nvPr/>
          </p:nvGrpSpPr>
          <p:grpSpPr>
            <a:xfrm>
              <a:off x="2671080" y="2496555"/>
              <a:ext cx="6044295" cy="1424427"/>
              <a:chOff x="1675055" y="1412777"/>
              <a:chExt cx="6624681" cy="2074428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100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5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106" name="矩形 105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108" name="组合 107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5" name="椭圆 124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6" name="椭圆 125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7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22" name="椭圆 121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3" name="椭圆 122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4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9" name="椭圆 118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0" name="椭圆 119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21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6" name="椭圆 11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7" name="椭圆 11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113" name="椭圆 11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4" name="椭圆 11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11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102" name="组合 101"/>
              <p:cNvGrpSpPr/>
              <p:nvPr/>
            </p:nvGrpSpPr>
            <p:grpSpPr>
              <a:xfrm>
                <a:off x="1675055" y="1412777"/>
                <a:ext cx="808713" cy="2074428"/>
                <a:chOff x="1315015" y="778508"/>
                <a:chExt cx="808713" cy="2074428"/>
              </a:xfrm>
            </p:grpSpPr>
            <p:sp>
              <p:nvSpPr>
                <p:cNvPr id="103" name="椭圆 102"/>
                <p:cNvSpPr/>
                <p:nvPr/>
              </p:nvSpPr>
              <p:spPr>
                <a:xfrm>
                  <a:off x="1763688" y="778508"/>
                  <a:ext cx="360040" cy="20744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  <a:alpha val="8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104" name="矩形 103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0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983" y="3068130"/>
              <a:ext cx="39791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143"/>
            <p:cNvSpPr txBox="1"/>
            <p:nvPr/>
          </p:nvSpPr>
          <p:spPr>
            <a:xfrm>
              <a:off x="5328353" y="2938782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89" name="TextBox 148"/>
            <p:cNvSpPr txBox="1"/>
            <p:nvPr/>
          </p:nvSpPr>
          <p:spPr>
            <a:xfrm>
              <a:off x="3278327" y="3072037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79633" y="4960792"/>
            <a:ext cx="7872141" cy="1636560"/>
            <a:chOff x="2671080" y="3525422"/>
            <a:chExt cx="6044295" cy="1245604"/>
          </a:xfrm>
        </p:grpSpPr>
        <p:grpSp>
          <p:nvGrpSpPr>
            <p:cNvPr id="69" name="组合 68"/>
            <p:cNvGrpSpPr/>
            <p:nvPr/>
          </p:nvGrpSpPr>
          <p:grpSpPr>
            <a:xfrm>
              <a:off x="2671080" y="3525422"/>
              <a:ext cx="6044295" cy="1245604"/>
              <a:chOff x="1675055" y="1542989"/>
              <a:chExt cx="6624681" cy="181400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2683112" y="2765192"/>
                <a:ext cx="5616624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4572000" y="1948052"/>
                <a:ext cx="3024336" cy="986400"/>
              </a:xfrm>
              <a:custGeom>
                <a:avLst/>
                <a:gdLst>
                  <a:gd name="T0" fmla="*/ 0 w 843"/>
                  <a:gd name="T1" fmla="*/ 0 h 171"/>
                  <a:gd name="T2" fmla="*/ 507 w 843"/>
                  <a:gd name="T3" fmla="*/ 0 h 171"/>
                  <a:gd name="T4" fmla="*/ 761 w 843"/>
                  <a:gd name="T5" fmla="*/ 0 h 171"/>
                  <a:gd name="T6" fmla="*/ 824 w 843"/>
                  <a:gd name="T7" fmla="*/ 0 h 171"/>
                  <a:gd name="T8" fmla="*/ 838 w 843"/>
                  <a:gd name="T9" fmla="*/ 6 h 171"/>
                  <a:gd name="T10" fmla="*/ 842 w 843"/>
                  <a:gd name="T11" fmla="*/ 14 h 171"/>
                  <a:gd name="T12" fmla="*/ 842 w 843"/>
                  <a:gd name="T13" fmla="*/ 22 h 171"/>
                  <a:gd name="T14" fmla="*/ 842 w 843"/>
                  <a:gd name="T15" fmla="*/ 53 h 171"/>
                  <a:gd name="T16" fmla="*/ 842 w 843"/>
                  <a:gd name="T17" fmla="*/ 117 h 171"/>
                  <a:gd name="T18" fmla="*/ 842 w 843"/>
                  <a:gd name="T19" fmla="*/ 148 h 171"/>
                  <a:gd name="T20" fmla="*/ 842 w 843"/>
                  <a:gd name="T21" fmla="*/ 156 h 171"/>
                  <a:gd name="T22" fmla="*/ 839 w 843"/>
                  <a:gd name="T23" fmla="*/ 164 h 171"/>
                  <a:gd name="T24" fmla="*/ 824 w 843"/>
                  <a:gd name="T25" fmla="*/ 170 h 171"/>
                  <a:gd name="T26" fmla="*/ 838 w 843"/>
                  <a:gd name="T27" fmla="*/ 163 h 171"/>
                  <a:gd name="T28" fmla="*/ 841 w 843"/>
                  <a:gd name="T29" fmla="*/ 156 h 171"/>
                  <a:gd name="T30" fmla="*/ 841 w 843"/>
                  <a:gd name="T31" fmla="*/ 148 h 171"/>
                  <a:gd name="T32" fmla="*/ 841 w 843"/>
                  <a:gd name="T33" fmla="*/ 117 h 171"/>
                  <a:gd name="T34" fmla="*/ 841 w 843"/>
                  <a:gd name="T35" fmla="*/ 53 h 171"/>
                  <a:gd name="T36" fmla="*/ 841 w 843"/>
                  <a:gd name="T37" fmla="*/ 22 h 171"/>
                  <a:gd name="T38" fmla="*/ 841 w 843"/>
                  <a:gd name="T39" fmla="*/ 14 h 171"/>
                  <a:gd name="T40" fmla="*/ 837 w 843"/>
                  <a:gd name="T41" fmla="*/ 7 h 171"/>
                  <a:gd name="T42" fmla="*/ 824 w 843"/>
                  <a:gd name="T43" fmla="*/ 1 h 171"/>
                  <a:gd name="T44" fmla="*/ 761 w 843"/>
                  <a:gd name="T45" fmla="*/ 1 h 171"/>
                  <a:gd name="T46" fmla="*/ 507 w 843"/>
                  <a:gd name="T47" fmla="*/ 1 h 171"/>
                  <a:gd name="T48" fmla="*/ 0 w 843"/>
                  <a:gd name="T49" fmla="*/ 1 h 171"/>
                  <a:gd name="T50" fmla="*/ 0 w 843"/>
                  <a:gd name="T5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3" h="171">
                    <a:moveTo>
                      <a:pt x="0" y="0"/>
                    </a:moveTo>
                    <a:cubicBezTo>
                      <a:pt x="507" y="0"/>
                      <a:pt x="507" y="0"/>
                      <a:pt x="507" y="0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824" y="0"/>
                      <a:pt x="824" y="0"/>
                      <a:pt x="824" y="0"/>
                    </a:cubicBezTo>
                    <a:cubicBezTo>
                      <a:pt x="829" y="0"/>
                      <a:pt x="835" y="2"/>
                      <a:pt x="838" y="6"/>
                    </a:cubicBezTo>
                    <a:cubicBezTo>
                      <a:pt x="840" y="9"/>
                      <a:pt x="841" y="11"/>
                      <a:pt x="842" y="14"/>
                    </a:cubicBezTo>
                    <a:cubicBezTo>
                      <a:pt x="843" y="16"/>
                      <a:pt x="842" y="19"/>
                      <a:pt x="842" y="22"/>
                    </a:cubicBezTo>
                    <a:cubicBezTo>
                      <a:pt x="842" y="53"/>
                      <a:pt x="842" y="53"/>
                      <a:pt x="842" y="53"/>
                    </a:cubicBezTo>
                    <a:cubicBezTo>
                      <a:pt x="842" y="117"/>
                      <a:pt x="842" y="117"/>
                      <a:pt x="842" y="117"/>
                    </a:cubicBezTo>
                    <a:cubicBezTo>
                      <a:pt x="842" y="148"/>
                      <a:pt x="842" y="148"/>
                      <a:pt x="842" y="148"/>
                    </a:cubicBezTo>
                    <a:cubicBezTo>
                      <a:pt x="842" y="151"/>
                      <a:pt x="843" y="154"/>
                      <a:pt x="842" y="156"/>
                    </a:cubicBezTo>
                    <a:cubicBezTo>
                      <a:pt x="841" y="159"/>
                      <a:pt x="840" y="162"/>
                      <a:pt x="839" y="164"/>
                    </a:cubicBezTo>
                    <a:cubicBezTo>
                      <a:pt x="835" y="168"/>
                      <a:pt x="830" y="171"/>
                      <a:pt x="824" y="170"/>
                    </a:cubicBezTo>
                    <a:cubicBezTo>
                      <a:pt x="830" y="170"/>
                      <a:pt x="835" y="167"/>
                      <a:pt x="838" y="163"/>
                    </a:cubicBezTo>
                    <a:cubicBezTo>
                      <a:pt x="839" y="161"/>
                      <a:pt x="840" y="159"/>
                      <a:pt x="841" y="156"/>
                    </a:cubicBezTo>
                    <a:cubicBezTo>
                      <a:pt x="842" y="154"/>
                      <a:pt x="841" y="151"/>
                      <a:pt x="841" y="148"/>
                    </a:cubicBezTo>
                    <a:cubicBezTo>
                      <a:pt x="841" y="117"/>
                      <a:pt x="841" y="117"/>
                      <a:pt x="841" y="117"/>
                    </a:cubicBezTo>
                    <a:cubicBezTo>
                      <a:pt x="841" y="53"/>
                      <a:pt x="841" y="53"/>
                      <a:pt x="841" y="53"/>
                    </a:cubicBezTo>
                    <a:cubicBezTo>
                      <a:pt x="841" y="22"/>
                      <a:pt x="841" y="22"/>
                      <a:pt x="841" y="22"/>
                    </a:cubicBezTo>
                    <a:cubicBezTo>
                      <a:pt x="841" y="19"/>
                      <a:pt x="842" y="16"/>
                      <a:pt x="841" y="14"/>
                    </a:cubicBezTo>
                    <a:cubicBezTo>
                      <a:pt x="840" y="11"/>
                      <a:pt x="839" y="9"/>
                      <a:pt x="837" y="7"/>
                    </a:cubicBezTo>
                    <a:cubicBezTo>
                      <a:pt x="834" y="3"/>
                      <a:pt x="829" y="1"/>
                      <a:pt x="824" y="1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507" y="1"/>
                      <a:pt x="507" y="1"/>
                      <a:pt x="507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/>
              <a:p>
                <a:endParaRPr lang="zh-CN" altLang="en-US" sz="1600">
                  <a:cs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2327560" y="1956790"/>
                <a:ext cx="5268776" cy="986400"/>
                <a:chOff x="2327560" y="1340768"/>
                <a:chExt cx="5268776" cy="986400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Freeform 12"/>
                <p:cNvSpPr/>
                <p:nvPr/>
              </p:nvSpPr>
              <p:spPr bwMode="auto">
                <a:xfrm>
                  <a:off x="4572000" y="1340768"/>
                  <a:ext cx="3024336" cy="984526"/>
                </a:xfrm>
                <a:custGeom>
                  <a:avLst/>
                  <a:gdLst>
                    <a:gd name="T0" fmla="*/ 469 w 487"/>
                    <a:gd name="T1" fmla="*/ 0 h 170"/>
                    <a:gd name="T2" fmla="*/ 0 w 487"/>
                    <a:gd name="T3" fmla="*/ 0 h 170"/>
                    <a:gd name="T4" fmla="*/ 0 w 487"/>
                    <a:gd name="T5" fmla="*/ 170 h 170"/>
                    <a:gd name="T6" fmla="*/ 469 w 487"/>
                    <a:gd name="T7" fmla="*/ 170 h 170"/>
                    <a:gd name="T8" fmla="*/ 487 w 487"/>
                    <a:gd name="T9" fmla="*/ 153 h 170"/>
                    <a:gd name="T10" fmla="*/ 487 w 487"/>
                    <a:gd name="T11" fmla="*/ 18 h 170"/>
                    <a:gd name="T12" fmla="*/ 469 w 487"/>
                    <a:gd name="T13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7" h="170">
                      <a:moveTo>
                        <a:pt x="469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0"/>
                        <a:pt x="0" y="170"/>
                        <a:pt x="0" y="170"/>
                      </a:cubicBezTo>
                      <a:cubicBezTo>
                        <a:pt x="469" y="170"/>
                        <a:pt x="469" y="170"/>
                        <a:pt x="469" y="170"/>
                      </a:cubicBezTo>
                      <a:cubicBezTo>
                        <a:pt x="479" y="170"/>
                        <a:pt x="487" y="162"/>
                        <a:pt x="487" y="153"/>
                      </a:cubicBezTo>
                      <a:cubicBezTo>
                        <a:pt x="487" y="18"/>
                        <a:pt x="487" y="18"/>
                        <a:pt x="487" y="18"/>
                      </a:cubicBezTo>
                      <a:cubicBezTo>
                        <a:pt x="487" y="8"/>
                        <a:pt x="479" y="0"/>
                        <a:pt x="46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6CDD1"/>
                    </a:gs>
                    <a:gs pos="24000">
                      <a:srgbClr val="EAEBEC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txBody>
                <a:bodyPr vert="horz" wrap="square" lIns="69596" tIns="34798" rIns="69596" bIns="34798" numCol="1" anchor="t" anchorCtr="0" compatLnSpc="1"/>
                <a:lstStyle/>
                <a:p>
                  <a:endParaRPr lang="zh-CN" altLang="en-US" sz="1600">
                    <a:cs typeface="+mn-ea"/>
                  </a:endParaRPr>
                </a:p>
              </p:txBody>
            </p:sp>
            <p:sp>
              <p:nvSpPr>
                <p:cNvPr id="77" name="矩形 76"/>
                <p:cNvSpPr>
                  <a:spLocks noChangeAspect="1"/>
                </p:cNvSpPr>
                <p:nvPr/>
              </p:nvSpPr>
              <p:spPr>
                <a:xfrm>
                  <a:off x="2327560" y="1340768"/>
                  <a:ext cx="2244440" cy="98640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grpSp>
              <p:nvGrpSpPr>
                <p:cNvPr id="78" name="组合 77"/>
                <p:cNvGrpSpPr/>
                <p:nvPr/>
              </p:nvGrpSpPr>
              <p:grpSpPr>
                <a:xfrm>
                  <a:off x="4535424" y="1340768"/>
                  <a:ext cx="72008" cy="986400"/>
                  <a:chOff x="1043608" y="764705"/>
                  <a:chExt cx="72008" cy="1202515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043608" y="1471273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6" name="椭圆 95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7" name="椭圆 96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8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1043608" y="170679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3" name="椭圆 92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4" name="椭圆 93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5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043608" y="1235750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90" name="椭圆 89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1" name="椭圆 90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92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1043608" y="1000228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7" name="椭圆 86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8" name="椭圆 87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9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1043608" y="764705"/>
                    <a:ext cx="72008" cy="260425"/>
                    <a:chOff x="6658297" y="2006204"/>
                    <a:chExt cx="990748" cy="3583036"/>
                  </a:xfrm>
                </p:grpSpPr>
                <p:sp>
                  <p:nvSpPr>
                    <p:cNvPr id="84" name="椭圆 83"/>
                    <p:cNvSpPr/>
                    <p:nvPr/>
                  </p:nvSpPr>
                  <p:spPr>
                    <a:xfrm>
                      <a:off x="6658297" y="2006204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6658297" y="4598492"/>
                      <a:ext cx="990748" cy="99074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tx1">
                            <a:lumMod val="50000"/>
                            <a:lumOff val="50000"/>
                          </a:schemeClr>
                        </a:gs>
                        <a:gs pos="70000">
                          <a:srgbClr val="F9F9F9">
                            <a:alpha val="0"/>
                          </a:srgb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sz="1600">
                        <a:cs typeface="+mn-ea"/>
                      </a:endParaRPr>
                    </a:p>
                  </p:txBody>
                </p:sp>
                <p:sp>
                  <p:nvSpPr>
                    <p:cNvPr id="86" name="Freeform 6"/>
                    <p:cNvSpPr/>
                    <p:nvPr/>
                  </p:nvSpPr>
                  <p:spPr bwMode="auto">
                    <a:xfrm>
                      <a:off x="6915546" y="2348880"/>
                      <a:ext cx="476250" cy="2890837"/>
                    </a:xfrm>
                    <a:custGeom>
                      <a:avLst/>
                      <a:gdLst>
                        <a:gd name="T0" fmla="*/ 127 w 127"/>
                        <a:gd name="T1" fmla="*/ 81 h 771"/>
                        <a:gd name="T2" fmla="*/ 127 w 127"/>
                        <a:gd name="T3" fmla="*/ 690 h 771"/>
                        <a:gd name="T4" fmla="*/ 63 w 127"/>
                        <a:gd name="T5" fmla="*/ 771 h 771"/>
                        <a:gd name="T6" fmla="*/ 0 w 127"/>
                        <a:gd name="T7" fmla="*/ 690 h 771"/>
                        <a:gd name="T8" fmla="*/ 0 w 127"/>
                        <a:gd name="T9" fmla="*/ 81 h 771"/>
                        <a:gd name="T10" fmla="*/ 63 w 127"/>
                        <a:gd name="T11" fmla="*/ 0 h 771"/>
                        <a:gd name="T12" fmla="*/ 127 w 127"/>
                        <a:gd name="T13" fmla="*/ 81 h 7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27" h="771">
                          <a:moveTo>
                            <a:pt x="127" y="81"/>
                          </a:moveTo>
                          <a:cubicBezTo>
                            <a:pt x="127" y="690"/>
                            <a:pt x="127" y="690"/>
                            <a:pt x="127" y="690"/>
                          </a:cubicBezTo>
                          <a:cubicBezTo>
                            <a:pt x="127" y="735"/>
                            <a:pt x="98" y="771"/>
                            <a:pt x="63" y="771"/>
                          </a:cubicBezTo>
                          <a:cubicBezTo>
                            <a:pt x="28" y="771"/>
                            <a:pt x="0" y="735"/>
                            <a:pt x="0" y="690"/>
                          </a:cubicBezTo>
                          <a:cubicBezTo>
                            <a:pt x="0" y="81"/>
                            <a:pt x="0" y="81"/>
                            <a:pt x="0" y="81"/>
                          </a:cubicBezTo>
                          <a:cubicBezTo>
                            <a:pt x="0" y="36"/>
                            <a:pt x="28" y="0"/>
                            <a:pt x="63" y="0"/>
                          </a:cubicBezTo>
                          <a:cubicBezTo>
                            <a:pt x="98" y="0"/>
                            <a:pt x="127" y="36"/>
                            <a:pt x="127" y="81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FFFFF">
                            <a:shade val="30000"/>
                            <a:satMod val="115000"/>
                          </a:srgbClr>
                        </a:gs>
                        <a:gs pos="50000">
                          <a:srgbClr val="FFFFFF">
                            <a:shade val="67500"/>
                            <a:satMod val="115000"/>
                          </a:srgbClr>
                        </a:gs>
                        <a:gs pos="100000">
                          <a:srgbClr val="FFFFFF">
                            <a:shade val="100000"/>
                            <a:satMod val="115000"/>
                          </a:srgbClr>
                        </a:gs>
                      </a:gsLst>
                      <a:lin ang="10800000" scaled="1"/>
                      <a:tileRect/>
                    </a:gradFill>
                    <a:ln>
                      <a:noFill/>
                    </a:ln>
                  </p:spPr>
                  <p:txBody>
                    <a:bodyPr vert="horz" wrap="square" lIns="69596" tIns="34798" rIns="69596" bIns="34798" numCol="1" anchor="t" anchorCtr="0" compatLnSpc="1"/>
                    <a:lstStyle/>
                    <a:p>
                      <a:endParaRPr lang="zh-CN" altLang="en-US" sz="1600">
                        <a:cs typeface="+mn-ea"/>
                      </a:endParaRPr>
                    </a:p>
                  </p:txBody>
                </p:sp>
              </p:grp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1675055" y="1542989"/>
                <a:ext cx="808713" cy="1814003"/>
                <a:chOff x="1315015" y="908720"/>
                <a:chExt cx="808713" cy="1814003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1763688" y="908720"/>
                  <a:ext cx="360040" cy="181400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49000"/>
                        <a:alpha val="9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  <p:sp useBgFill="1">
              <p:nvSpPr>
                <p:cNvPr id="75" name="矩形 74"/>
                <p:cNvSpPr/>
                <p:nvPr/>
              </p:nvSpPr>
              <p:spPr>
                <a:xfrm>
                  <a:off x="1315015" y="1048728"/>
                  <a:ext cx="648072" cy="1599464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cs typeface="+mn-ea"/>
                  </a:endParaRPr>
                </a:p>
              </p:txBody>
            </p:sp>
          </p:grpSp>
        </p:grpSp>
        <p:pic>
          <p:nvPicPr>
            <p:cNvPr id="61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4048" y="3995406"/>
              <a:ext cx="281787" cy="328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TextBox 144"/>
            <p:cNvSpPr txBox="1"/>
            <p:nvPr/>
          </p:nvSpPr>
          <p:spPr>
            <a:xfrm>
              <a:off x="5328353" y="3870485"/>
              <a:ext cx="2694445" cy="421654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190" name="TextBox 149"/>
            <p:cNvSpPr txBox="1"/>
            <p:nvPr/>
          </p:nvSpPr>
          <p:spPr>
            <a:xfrm>
              <a:off x="3278327" y="4040869"/>
              <a:ext cx="1205198" cy="281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  <a:cs typeface="+mn-ea"/>
                </a:rPr>
                <a:t>单击插入标题</a:t>
              </a:r>
              <a:endParaRPr lang="zh-CN" altLang="en-US" dirty="0">
                <a:solidFill>
                  <a:schemeClr val="bg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450" y="2060848"/>
            <a:ext cx="2371127" cy="3006524"/>
            <a:chOff x="1020152" y="1318242"/>
            <a:chExt cx="1820571" cy="2288299"/>
          </a:xfrm>
        </p:grpSpPr>
        <p:sp>
          <p:nvSpPr>
            <p:cNvPr id="186" name="TextBox 145"/>
            <p:cNvSpPr txBox="1"/>
            <p:nvPr/>
          </p:nvSpPr>
          <p:spPr>
            <a:xfrm>
              <a:off x="1020152" y="1955063"/>
              <a:ext cx="1820571" cy="1651478"/>
            </a:xfrm>
            <a:prstGeom prst="rect">
              <a:avLst/>
            </a:prstGeom>
            <a:noFill/>
            <a:ln cmpd="dbl">
              <a:noFill/>
              <a:prstDash val="lgDash"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文字内容需概括精炼，建议与标题相关并符合整体语言风格，语言描述尽量简洁生动。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68977" y="1756690"/>
              <a:ext cx="1456457" cy="0"/>
            </a:xfrm>
            <a:prstGeom prst="line">
              <a:avLst/>
            </a:prstGeom>
            <a:ln w="28575" cmpd="thickThin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TextBox 34"/>
            <p:cNvSpPr txBox="1"/>
            <p:nvPr/>
          </p:nvSpPr>
          <p:spPr>
            <a:xfrm>
              <a:off x="1245474" y="1318242"/>
              <a:ext cx="1087041" cy="3513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标题内容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312581" y="226375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385590" y="344567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448933" y="462517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448933" y="5432452"/>
            <a:ext cx="3770035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385591" y="4252954"/>
            <a:ext cx="3770035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322248" y="3071039"/>
            <a:ext cx="3770035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49238" y="1889125"/>
            <a:ext cx="3770035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en-US" altLang="zh-CN" dirty="0">
                <a:latin typeface="微软雅黑" panose="020B0503020204020204" pitchFamily="34" charset="-122"/>
                <a:cs typeface="+mn-ea"/>
              </a:rPr>
              <a:t>CONTENTS</a:t>
            </a:r>
            <a:endParaRPr lang="zh-CN" altLang="en-US" dirty="0">
              <a:latin typeface="微软雅黑" panose="020B0503020204020204" pitchFamily="34" charset="-122"/>
              <a:cs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38607" y="202447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321122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84626" y="4397974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56538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90" y="1772082"/>
            <a:ext cx="4782363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3479" y="2977573"/>
            <a:ext cx="4648526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1568" y="4113801"/>
            <a:ext cx="4930089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7218" y="5341926"/>
            <a:ext cx="462080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文字内容需概括精炼，建议与标题相关并符合整体语言风格，语言描述尽量简洁生动。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3463" y="1886923"/>
            <a:ext cx="4328095" cy="12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2464" y="4909899"/>
            <a:ext cx="4849705" cy="1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88367" y="3403548"/>
            <a:ext cx="4680232" cy="12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6" name="Picture 3" descr="F:\PPT素材\5689486_142912225111_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368" y="3403548"/>
            <a:ext cx="2007583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F:\PPT素材\73851729622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464" y="1886923"/>
            <a:ext cx="173054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PPT素材\12316844_15001330615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65" y="4909899"/>
            <a:ext cx="214613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68979" y="2063580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9648" y="3551146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 smtClean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6385" y="5062318"/>
            <a:ext cx="2400633" cy="984873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点击添加文字内容内容简要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详尽，言简意赅叙述内容概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要。点击添加文字内容内容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</a:rPr>
              <a:t>简要详尽。</a:t>
            </a:r>
            <a:endParaRPr lang="zh-CN" altLang="en-US" sz="14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5" y="2560629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4251588"/>
            <a:ext cx="3505673" cy="160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5011512"/>
            <a:ext cx="3247763" cy="1599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227217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326440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tx2"/>
                </a:solidFill>
                <a:latin typeface="+mn-ea"/>
                <a:cs typeface="+mn-ea"/>
              </a:rPr>
              <a:t>点击此处添加文本详细的内容</a:t>
            </a:r>
            <a:endParaRPr lang="en-GB" altLang="zh-CN" sz="1600" dirty="0">
              <a:solidFill>
                <a:schemeClr val="tx2"/>
              </a:solidFill>
              <a:latin typeface="+mn-ea"/>
              <a:cs typeface="+mn-ea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2177001"/>
            <a:ext cx="3849578" cy="3501617"/>
            <a:chOff x="1457325" y="1144588"/>
            <a:chExt cx="4314825" cy="3924301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5" name="Freeform 19"/>
            <p:cNvSpPr/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4" name="Freeform 38"/>
            <p:cNvSpPr/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5" name="Freeform 49"/>
            <p:cNvSpPr/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6" name="Freeform 50"/>
            <p:cNvSpPr/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7" name="Freeform 51"/>
            <p:cNvSpPr/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8" name="Freeform 52"/>
            <p:cNvSpPr/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9" name="Freeform 53"/>
            <p:cNvSpPr/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0" name="Freeform 54"/>
            <p:cNvSpPr/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1" name="Freeform 55"/>
            <p:cNvSpPr/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2" name="Freeform 56"/>
            <p:cNvSpPr/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3" name="Freeform 57"/>
            <p:cNvSpPr/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4" name="Freeform 58"/>
            <p:cNvSpPr/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5" name="Freeform 59"/>
            <p:cNvSpPr/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6" name="Freeform 60"/>
            <p:cNvSpPr/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7" name="Freeform 61"/>
            <p:cNvSpPr/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8" name="Freeform 62"/>
            <p:cNvSpPr/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9" name="Freeform 63"/>
            <p:cNvSpPr/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0" name="Freeform 64"/>
            <p:cNvSpPr/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1" name="Freeform 65"/>
            <p:cNvSpPr/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2" name="Freeform 66"/>
            <p:cNvSpPr/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3" name="Freeform 67"/>
            <p:cNvSpPr/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4" name="Freeform 68"/>
            <p:cNvSpPr/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5" name="Freeform 69"/>
            <p:cNvSpPr/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6" name="Freeform 70"/>
            <p:cNvSpPr/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7" name="Freeform 71"/>
            <p:cNvSpPr/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8" name="Freeform 72"/>
            <p:cNvSpPr/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9" name="Freeform 73"/>
            <p:cNvSpPr/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0" name="Freeform 74"/>
            <p:cNvSpPr/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1" name="Freeform 75"/>
            <p:cNvSpPr/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2" name="Freeform 76"/>
            <p:cNvSpPr/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3" name="Freeform 77"/>
            <p:cNvSpPr/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4" name="Freeform 78"/>
            <p:cNvSpPr/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5" name="Freeform 79"/>
            <p:cNvSpPr/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6" name="Freeform 80"/>
            <p:cNvSpPr/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7" name="Freeform 81"/>
            <p:cNvSpPr/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8" name="Freeform 82"/>
            <p:cNvSpPr/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9" name="Freeform 83"/>
            <p:cNvSpPr/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0" name="Freeform 84"/>
            <p:cNvSpPr/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1" name="Freeform 85"/>
            <p:cNvSpPr/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2" name="Freeform 86"/>
            <p:cNvSpPr/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3" name="Freeform 87"/>
            <p:cNvSpPr/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4" name="Freeform 88"/>
            <p:cNvSpPr/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5" name="Freeform 89"/>
            <p:cNvSpPr/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6" name="Freeform 90"/>
            <p:cNvSpPr/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7" name="Freeform 91"/>
            <p:cNvSpPr/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8" name="Freeform 92"/>
            <p:cNvSpPr/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9" name="Freeform 93"/>
            <p:cNvSpPr/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0" name="Freeform 94"/>
            <p:cNvSpPr/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1" name="Freeform 95"/>
            <p:cNvSpPr/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2" name="Freeform 96"/>
            <p:cNvSpPr/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3" name="Freeform 97"/>
            <p:cNvSpPr/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4" name="Freeform 98"/>
            <p:cNvSpPr/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5" name="Freeform 99"/>
            <p:cNvSpPr/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6" name="Freeform 100"/>
            <p:cNvSpPr/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7" name="Freeform 101"/>
            <p:cNvSpPr/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8" name="Freeform 102"/>
            <p:cNvSpPr/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9" name="Freeform 103"/>
            <p:cNvSpPr/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0" name="Freeform 104"/>
            <p:cNvSpPr/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1" name="Freeform 105"/>
            <p:cNvSpPr/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2" name="Freeform 106"/>
            <p:cNvSpPr/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3" name="Freeform 107"/>
            <p:cNvSpPr/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4" name="Freeform 108"/>
            <p:cNvSpPr/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5" name="Freeform 109"/>
            <p:cNvSpPr/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6" name="Freeform 110"/>
            <p:cNvSpPr/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7" name="Freeform 111"/>
            <p:cNvSpPr/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9" name="Freeform 113"/>
            <p:cNvSpPr/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0" name="Freeform 114"/>
            <p:cNvSpPr/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1" name="Freeform 115"/>
            <p:cNvSpPr/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2" name="Freeform 116"/>
            <p:cNvSpPr/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4" name="Freeform 118"/>
            <p:cNvSpPr/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5" name="Freeform 119"/>
            <p:cNvSpPr/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6" name="Freeform 120"/>
            <p:cNvSpPr/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7" name="Freeform 121"/>
            <p:cNvSpPr/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8" name="Freeform 122"/>
            <p:cNvSpPr/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9" name="Freeform 123"/>
            <p:cNvSpPr/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0" name="Freeform 124"/>
            <p:cNvSpPr/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1" name="Freeform 125"/>
            <p:cNvSpPr/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2" name="Freeform 126"/>
            <p:cNvSpPr/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3" name="Freeform 127"/>
            <p:cNvSpPr/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4" name="Freeform 128"/>
            <p:cNvSpPr/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5" name="Freeform 129"/>
            <p:cNvSpPr/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8" name="Freeform 132"/>
            <p:cNvSpPr/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9" name="Freeform 133"/>
            <p:cNvSpPr/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0" name="Freeform 134"/>
            <p:cNvSpPr/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3" name="Freeform 137"/>
            <p:cNvSpPr/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4" name="Freeform 138"/>
            <p:cNvSpPr/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5" name="Freeform 139"/>
            <p:cNvSpPr/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833518"/>
            <a:ext cx="3871276" cy="1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3548523"/>
            <a:ext cx="3674838" cy="1"/>
          </a:xfrm>
          <a:prstGeom prst="line">
            <a:avLst/>
          </a:prstGeom>
          <a:ln w="19050" cap="rnd">
            <a:solidFill>
              <a:schemeClr val="tx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259616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99" name="Rectangle 157"/>
          <p:cNvSpPr/>
          <p:nvPr/>
        </p:nvSpPr>
        <p:spPr>
          <a:xfrm>
            <a:off x="7739035" y="479825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5" y="4052381"/>
            <a:ext cx="2583514" cy="4506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5" y="3306505"/>
            <a:ext cx="2583514" cy="4506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334510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8096447" y="408310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8096447" y="485505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点击添加文字内容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84324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96875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419862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2389604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3544516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708638"/>
            <a:ext cx="77518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338439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341030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01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4271921"/>
            <a:ext cx="491003" cy="4910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4297830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02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5166017"/>
            <a:ext cx="491003" cy="4910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5191926"/>
            <a:ext cx="544356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cs typeface="+mn-ea"/>
              </a:rPr>
              <a:t>03</a:t>
            </a:r>
            <a:endParaRPr lang="zh-CN" altLang="en-US" sz="2100" dirty="0">
              <a:solidFill>
                <a:schemeClr val="bg1"/>
              </a:solidFill>
              <a:cs typeface="+mn-ea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69867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83778" y="4803096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915964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2234206"/>
            <a:ext cx="5187670" cy="8113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3374897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5507784" y="4250713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5517943" y="5139165"/>
            <a:ext cx="4862236" cy="53348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点击添加文字内容，内容简要，详尽言简意赅叙述内容概要。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273192" y="2455229"/>
            <a:ext cx="3939027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  <a:cs typeface="+mn-ea"/>
              </a:rPr>
              <a:t>添加文字标题内容，详尽表达内容概要。</a:t>
            </a:r>
            <a:endParaRPr lang="zh-CN" altLang="en-US" sz="16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692" y="2441086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878" y="4818767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7515" y="4863870"/>
            <a:ext cx="735547" cy="85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4438" y="2517767"/>
            <a:ext cx="641330" cy="77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4195548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459893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2213673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459188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2654037"/>
            <a:ext cx="604243" cy="53193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5083743"/>
            <a:ext cx="604243" cy="53193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782484"/>
            <a:ext cx="604321" cy="531864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815889"/>
            <a:ext cx="604321" cy="53186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4" y="249360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00075" y="487501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30525" y="4870779"/>
            <a:ext cx="2708410" cy="1107984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30523" y="2431034"/>
            <a:ext cx="2708081" cy="861775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点击添加文字内容，内容简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要详尽，言简意赅叙述内容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rPr>
              <a:t>概要。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+mn-ea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+mn-ea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+mn-ea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219449" y="2733675"/>
            <a:ext cx="7667625" cy="2082778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05" y="41557"/>
            <a:ext cx="3733507" cy="3733507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6097387" y="3136147"/>
            <a:ext cx="2717324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67A4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4800" b="1" dirty="0">
              <a:solidFill>
                <a:srgbClr val="67A4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72267" y="4029033"/>
            <a:ext cx="4567564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时间：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9616" y="2241203"/>
            <a:ext cx="2855627" cy="2855627"/>
            <a:chOff x="3177031" y="1165408"/>
            <a:chExt cx="2855627" cy="2855627"/>
          </a:xfrm>
        </p:grpSpPr>
        <p:grpSp>
          <p:nvGrpSpPr>
            <p:cNvPr id="10" name="组合 9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07867" y="2274631"/>
              <a:ext cx="1793953" cy="926919"/>
              <a:chOff x="3555922" y="3338996"/>
              <a:chExt cx="2391945" cy="123589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3555922" y="3338996"/>
                <a:ext cx="2391945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rgbClr val="67A400"/>
                    </a:solidFill>
                    <a:latin typeface="+mj-ea"/>
                    <a:ea typeface="+mj-ea"/>
                  </a:rPr>
                  <a:t>LOGO</a:t>
                </a:r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2847478" y="4185042"/>
            <a:ext cx="1514476" cy="1514476"/>
            <a:chOff x="3177031" y="1165408"/>
            <a:chExt cx="2855627" cy="2855627"/>
          </a:xfrm>
        </p:grpSpPr>
        <p:grpSp>
          <p:nvGrpSpPr>
            <p:cNvPr id="17" name="组合 16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sx="87000" sy="87000" algn="tr" rotWithShape="0">
                  <a:prstClr val="black">
                    <a:alpha val="6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936041" y="1949040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445329" y="1980669"/>
            <a:ext cx="450105" cy="450105"/>
            <a:chOff x="3177031" y="1165408"/>
            <a:chExt cx="2855627" cy="2855627"/>
          </a:xfrm>
        </p:grpSpPr>
        <p:grpSp>
          <p:nvGrpSpPr>
            <p:cNvPr id="26" name="组合 25"/>
            <p:cNvGrpSpPr/>
            <p:nvPr/>
          </p:nvGrpSpPr>
          <p:grpSpPr>
            <a:xfrm>
              <a:off x="3177031" y="1165408"/>
              <a:ext cx="2855627" cy="2855627"/>
              <a:chOff x="2848131" y="1860029"/>
              <a:chExt cx="3807502" cy="380750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936823" y="1948721"/>
                <a:ext cx="3630119" cy="3630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12480" y="2274631"/>
              <a:ext cx="190345" cy="926919"/>
              <a:chOff x="4628740" y="3338996"/>
              <a:chExt cx="253794" cy="123589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628740" y="3338996"/>
                <a:ext cx="246307" cy="1025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4400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636227" y="3795189"/>
                <a:ext cx="246307" cy="7797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zh-CN" altLang="en-US" sz="3200" b="1" dirty="0">
                  <a:solidFill>
                    <a:srgbClr val="67A400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4712220" y="3916097"/>
            <a:ext cx="3118803" cy="985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200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字以内，据统计每页幻灯片的最好控制在</a:t>
            </a:r>
            <a:r>
              <a:rPr lang="en-US" altLang="zh-CN" sz="1065" dirty="0">
                <a:solidFill>
                  <a:schemeClr val="tx2"/>
                </a:solidFill>
                <a:latin typeface="+mn-ea"/>
              </a:rPr>
              <a:t>5</a:t>
            </a:r>
            <a:r>
              <a:rPr lang="zh-CN" altLang="en-US" sz="1065" dirty="0">
                <a:solidFill>
                  <a:schemeClr val="tx2"/>
                </a:solidFill>
                <a:latin typeface="+mn-ea"/>
              </a:rPr>
              <a:t>分钟之内。此处添加详细文本描述，建议与标题相关并符合整体语言风格，语言描述尽量简洁生动。</a:t>
            </a:r>
            <a:endParaRPr lang="zh-CN" altLang="en-US" sz="1065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3" name="Rectangle 39"/>
          <p:cNvSpPr/>
          <p:nvPr/>
        </p:nvSpPr>
        <p:spPr>
          <a:xfrm>
            <a:off x="4948182" y="318659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2"/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2"/>
              </a:solidFill>
              <a:latin typeface="+mn-ea"/>
            </a:endParaRPr>
          </a:p>
        </p:txBody>
      </p:sp>
      <p:cxnSp>
        <p:nvCxnSpPr>
          <p:cNvPr id="4" name="Straight Connector 41"/>
          <p:cNvCxnSpPr/>
          <p:nvPr/>
        </p:nvCxnSpPr>
        <p:spPr>
          <a:xfrm>
            <a:off x="4915720" y="3032978"/>
            <a:ext cx="2711803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23"/>
          <p:cNvSpPr/>
          <p:nvPr/>
        </p:nvSpPr>
        <p:spPr>
          <a:xfrm>
            <a:off x="5609553" y="1419165"/>
            <a:ext cx="1324136" cy="1324136"/>
          </a:xfrm>
          <a:prstGeom prst="ellipse">
            <a:avLst/>
          </a:prstGeom>
          <a:noFill/>
          <a:ln w="3810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34436" y="1342569"/>
            <a:ext cx="6743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tx2"/>
                </a:solidFill>
                <a:latin typeface="+mj-ea"/>
                <a:ea typeface="+mj-ea"/>
              </a:rPr>
              <a:t>1</a:t>
            </a:r>
            <a:endParaRPr lang="zh-CN" altLang="en-US" sz="88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237" y="1640674"/>
            <a:ext cx="6226790" cy="622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" y="2082987"/>
            <a:ext cx="7995578" cy="283333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568311" y="2074184"/>
            <a:ext cx="837640" cy="837749"/>
            <a:chOff x="5580112" y="1592276"/>
            <a:chExt cx="628312" cy="628312"/>
          </a:xfrm>
        </p:grpSpPr>
        <p:sp>
          <p:nvSpPr>
            <p:cNvPr id="34" name="矩形 33"/>
            <p:cNvSpPr/>
            <p:nvPr/>
          </p:nvSpPr>
          <p:spPr>
            <a:xfrm>
              <a:off x="5580112" y="1592276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Picture 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1668124"/>
              <a:ext cx="381000" cy="411710"/>
            </a:xfrm>
            <a:prstGeom prst="rect">
              <a:avLst/>
            </a:prstGeom>
            <a:noFill/>
          </p:spPr>
        </p:pic>
      </p:grpSp>
      <p:grpSp>
        <p:nvGrpSpPr>
          <p:cNvPr id="36" name="组合 35"/>
          <p:cNvGrpSpPr/>
          <p:nvPr/>
        </p:nvGrpSpPr>
        <p:grpSpPr>
          <a:xfrm>
            <a:off x="7568311" y="3084071"/>
            <a:ext cx="837640" cy="837749"/>
            <a:chOff x="5580112" y="2349691"/>
            <a:chExt cx="628312" cy="628312"/>
          </a:xfrm>
        </p:grpSpPr>
        <p:sp>
          <p:nvSpPr>
            <p:cNvPr id="37" name="矩形 36"/>
            <p:cNvSpPr/>
            <p:nvPr/>
          </p:nvSpPr>
          <p:spPr>
            <a:xfrm>
              <a:off x="5580112" y="2349691"/>
              <a:ext cx="628312" cy="6283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10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899" y="2442261"/>
              <a:ext cx="462738" cy="431630"/>
            </a:xfrm>
            <a:prstGeom prst="rect">
              <a:avLst/>
            </a:prstGeom>
            <a:noFill/>
          </p:spPr>
        </p:pic>
      </p:grpSp>
      <p:grpSp>
        <p:nvGrpSpPr>
          <p:cNvPr id="39" name="组合 38"/>
          <p:cNvGrpSpPr/>
          <p:nvPr/>
        </p:nvGrpSpPr>
        <p:grpSpPr>
          <a:xfrm>
            <a:off x="7568311" y="4078571"/>
            <a:ext cx="837640" cy="837749"/>
            <a:chOff x="5580112" y="3095566"/>
            <a:chExt cx="628312" cy="628312"/>
          </a:xfrm>
        </p:grpSpPr>
        <p:sp>
          <p:nvSpPr>
            <p:cNvPr id="40" name="矩形 39"/>
            <p:cNvSpPr/>
            <p:nvPr/>
          </p:nvSpPr>
          <p:spPr>
            <a:xfrm>
              <a:off x="5580112" y="3095566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9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3193907"/>
              <a:ext cx="409724" cy="431630"/>
            </a:xfrm>
            <a:prstGeom prst="rect">
              <a:avLst/>
            </a:prstGeom>
            <a:noFill/>
          </p:spPr>
        </p:pic>
      </p:grpSp>
      <p:sp>
        <p:nvSpPr>
          <p:cNvPr id="42" name="矩形 41"/>
          <p:cNvSpPr/>
          <p:nvPr/>
        </p:nvSpPr>
        <p:spPr>
          <a:xfrm>
            <a:off x="8729482" y="2139112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729482" y="3133612"/>
            <a:ext cx="2687674" cy="738664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20289" y="4177655"/>
            <a:ext cx="2687674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4091596" y="1657307"/>
            <a:ext cx="3947741" cy="3791097"/>
            <a:chOff x="4122668" y="1649312"/>
            <a:chExt cx="3947741" cy="3791975"/>
          </a:xfrm>
        </p:grpSpPr>
        <p:sp>
          <p:nvSpPr>
            <p:cNvPr id="33" name="Freeform 414"/>
            <p:cNvSpPr>
              <a:spLocks noEditPoints="1"/>
            </p:cNvSpPr>
            <p:nvPr/>
          </p:nvSpPr>
          <p:spPr bwMode="auto">
            <a:xfrm>
              <a:off x="4516955" y="2019261"/>
              <a:ext cx="3159167" cy="3168902"/>
            </a:xfrm>
            <a:custGeom>
              <a:avLst/>
              <a:gdLst>
                <a:gd name="T0" fmla="*/ 137 w 274"/>
                <a:gd name="T1" fmla="*/ 0 h 274"/>
                <a:gd name="T2" fmla="*/ 0 w 274"/>
                <a:gd name="T3" fmla="*/ 137 h 274"/>
                <a:gd name="T4" fmla="*/ 137 w 274"/>
                <a:gd name="T5" fmla="*/ 274 h 274"/>
                <a:gd name="T6" fmla="*/ 274 w 274"/>
                <a:gd name="T7" fmla="*/ 137 h 274"/>
                <a:gd name="T8" fmla="*/ 137 w 274"/>
                <a:gd name="T9" fmla="*/ 0 h 274"/>
                <a:gd name="T10" fmla="*/ 137 w 274"/>
                <a:gd name="T11" fmla="*/ 239 h 274"/>
                <a:gd name="T12" fmla="*/ 34 w 274"/>
                <a:gd name="T13" fmla="*/ 137 h 274"/>
                <a:gd name="T14" fmla="*/ 137 w 274"/>
                <a:gd name="T15" fmla="*/ 34 h 274"/>
                <a:gd name="T16" fmla="*/ 240 w 274"/>
                <a:gd name="T17" fmla="*/ 137 h 274"/>
                <a:gd name="T18" fmla="*/ 137 w 274"/>
                <a:gd name="T19" fmla="*/ 23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61" y="0"/>
                    <a:pt x="0" y="61"/>
                    <a:pt x="0" y="137"/>
                  </a:cubicBezTo>
                  <a:cubicBezTo>
                    <a:pt x="0" y="212"/>
                    <a:pt x="61" y="274"/>
                    <a:pt x="137" y="274"/>
                  </a:cubicBezTo>
                  <a:cubicBezTo>
                    <a:pt x="213" y="274"/>
                    <a:pt x="274" y="212"/>
                    <a:pt x="274" y="137"/>
                  </a:cubicBezTo>
                  <a:cubicBezTo>
                    <a:pt x="274" y="61"/>
                    <a:pt x="213" y="0"/>
                    <a:pt x="137" y="0"/>
                  </a:cubicBezTo>
                  <a:close/>
                  <a:moveTo>
                    <a:pt x="137" y="239"/>
                  </a:moveTo>
                  <a:cubicBezTo>
                    <a:pt x="80" y="239"/>
                    <a:pt x="34" y="193"/>
                    <a:pt x="34" y="137"/>
                  </a:cubicBezTo>
                  <a:cubicBezTo>
                    <a:pt x="34" y="80"/>
                    <a:pt x="80" y="34"/>
                    <a:pt x="137" y="34"/>
                  </a:cubicBezTo>
                  <a:cubicBezTo>
                    <a:pt x="194" y="34"/>
                    <a:pt x="240" y="80"/>
                    <a:pt x="240" y="137"/>
                  </a:cubicBezTo>
                  <a:cubicBezTo>
                    <a:pt x="240" y="193"/>
                    <a:pt x="194" y="239"/>
                    <a:pt x="137" y="2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Freeform 415"/>
            <p:cNvSpPr/>
            <p:nvPr/>
          </p:nvSpPr>
          <p:spPr bwMode="auto">
            <a:xfrm>
              <a:off x="4507220" y="4044244"/>
              <a:ext cx="885929" cy="934607"/>
            </a:xfrm>
            <a:custGeom>
              <a:avLst/>
              <a:gdLst>
                <a:gd name="T0" fmla="*/ 49 w 77"/>
                <a:gd name="T1" fmla="*/ 81 h 81"/>
                <a:gd name="T2" fmla="*/ 77 w 77"/>
                <a:gd name="T3" fmla="*/ 44 h 81"/>
                <a:gd name="T4" fmla="*/ 43 w 77"/>
                <a:gd name="T5" fmla="*/ 0 h 81"/>
                <a:gd name="T6" fmla="*/ 0 w 77"/>
                <a:gd name="T7" fmla="*/ 17 h 81"/>
                <a:gd name="T8" fmla="*/ 4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49" y="81"/>
                  </a:moveTo>
                  <a:cubicBezTo>
                    <a:pt x="77" y="44"/>
                    <a:pt x="77" y="44"/>
                    <a:pt x="77" y="44"/>
                  </a:cubicBezTo>
                  <a:cubicBezTo>
                    <a:pt x="62" y="32"/>
                    <a:pt x="50" y="17"/>
                    <a:pt x="4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0" y="43"/>
                    <a:pt x="27" y="65"/>
                    <a:pt x="49" y="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Freeform 416"/>
            <p:cNvSpPr/>
            <p:nvPr/>
          </p:nvSpPr>
          <p:spPr bwMode="auto">
            <a:xfrm>
              <a:off x="5553785" y="4725728"/>
              <a:ext cx="545187" cy="598732"/>
            </a:xfrm>
            <a:custGeom>
              <a:avLst/>
              <a:gdLst>
                <a:gd name="T0" fmla="*/ 15 w 47"/>
                <a:gd name="T1" fmla="*/ 0 h 52"/>
                <a:gd name="T2" fmla="*/ 0 w 47"/>
                <a:gd name="T3" fmla="*/ 44 h 52"/>
                <a:gd name="T4" fmla="*/ 47 w 47"/>
                <a:gd name="T5" fmla="*/ 52 h 52"/>
                <a:gd name="T6" fmla="*/ 47 w 47"/>
                <a:gd name="T7" fmla="*/ 5 h 52"/>
                <a:gd name="T8" fmla="*/ 15 w 47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2">
                  <a:moveTo>
                    <a:pt x="1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15" y="49"/>
                    <a:pt x="31" y="52"/>
                    <a:pt x="47" y="5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6" y="5"/>
                    <a:pt x="25" y="3"/>
                    <a:pt x="1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Freeform 417"/>
            <p:cNvSpPr/>
            <p:nvPr/>
          </p:nvSpPr>
          <p:spPr bwMode="auto">
            <a:xfrm>
              <a:off x="5071878" y="1902435"/>
              <a:ext cx="793442" cy="754501"/>
            </a:xfrm>
            <a:custGeom>
              <a:avLst/>
              <a:gdLst>
                <a:gd name="T0" fmla="*/ 28 w 69"/>
                <a:gd name="T1" fmla="*/ 65 h 65"/>
                <a:gd name="T2" fmla="*/ 69 w 69"/>
                <a:gd name="T3" fmla="*/ 46 h 65"/>
                <a:gd name="T4" fmla="*/ 60 w 69"/>
                <a:gd name="T5" fmla="*/ 0 h 65"/>
                <a:gd name="T6" fmla="*/ 0 w 69"/>
                <a:gd name="T7" fmla="*/ 27 h 65"/>
                <a:gd name="T8" fmla="*/ 28 w 69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5">
                  <a:moveTo>
                    <a:pt x="28" y="65"/>
                  </a:moveTo>
                  <a:cubicBezTo>
                    <a:pt x="40" y="55"/>
                    <a:pt x="54" y="49"/>
                    <a:pt x="69" y="4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8" y="5"/>
                    <a:pt x="17" y="14"/>
                    <a:pt x="0" y="27"/>
                  </a:cubicBezTo>
                  <a:lnTo>
                    <a:pt x="28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418"/>
            <p:cNvSpPr/>
            <p:nvPr/>
          </p:nvSpPr>
          <p:spPr bwMode="auto">
            <a:xfrm>
              <a:off x="6537069" y="3265404"/>
              <a:ext cx="1533340" cy="2175883"/>
            </a:xfrm>
            <a:custGeom>
              <a:avLst/>
              <a:gdLst>
                <a:gd name="T0" fmla="*/ 65 w 133"/>
                <a:gd name="T1" fmla="*/ 29 h 188"/>
                <a:gd name="T2" fmla="*/ 0 w 133"/>
                <a:gd name="T3" fmla="*/ 124 h 188"/>
                <a:gd name="T4" fmla="*/ 26 w 133"/>
                <a:gd name="T5" fmla="*/ 188 h 188"/>
                <a:gd name="T6" fmla="*/ 133 w 133"/>
                <a:gd name="T7" fmla="*/ 29 h 188"/>
                <a:gd name="T8" fmla="*/ 131 w 133"/>
                <a:gd name="T9" fmla="*/ 0 h 188"/>
                <a:gd name="T10" fmla="*/ 63 w 133"/>
                <a:gd name="T11" fmla="*/ 12 h 188"/>
                <a:gd name="T12" fmla="*/ 65 w 133"/>
                <a:gd name="T13" fmla="*/ 2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188">
                  <a:moveTo>
                    <a:pt x="65" y="29"/>
                  </a:moveTo>
                  <a:cubicBezTo>
                    <a:pt x="65" y="72"/>
                    <a:pt x="38" y="109"/>
                    <a:pt x="0" y="124"/>
                  </a:cubicBezTo>
                  <a:cubicBezTo>
                    <a:pt x="26" y="188"/>
                    <a:pt x="26" y="188"/>
                    <a:pt x="26" y="188"/>
                  </a:cubicBezTo>
                  <a:cubicBezTo>
                    <a:pt x="89" y="162"/>
                    <a:pt x="133" y="101"/>
                    <a:pt x="133" y="29"/>
                  </a:cubicBezTo>
                  <a:cubicBezTo>
                    <a:pt x="133" y="19"/>
                    <a:pt x="132" y="10"/>
                    <a:pt x="131" y="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4" y="17"/>
                    <a:pt x="65" y="23"/>
                    <a:pt x="65" y="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419"/>
            <p:cNvSpPr/>
            <p:nvPr/>
          </p:nvSpPr>
          <p:spPr bwMode="auto">
            <a:xfrm>
              <a:off x="4122668" y="2330797"/>
              <a:ext cx="1061169" cy="1270482"/>
            </a:xfrm>
            <a:custGeom>
              <a:avLst/>
              <a:gdLst>
                <a:gd name="T0" fmla="*/ 92 w 92"/>
                <a:gd name="T1" fmla="*/ 44 h 110"/>
                <a:gd name="T2" fmla="*/ 40 w 92"/>
                <a:gd name="T3" fmla="*/ 0 h 110"/>
                <a:gd name="T4" fmla="*/ 0 w 92"/>
                <a:gd name="T5" fmla="*/ 110 h 110"/>
                <a:gd name="T6" fmla="*/ 68 w 92"/>
                <a:gd name="T7" fmla="*/ 110 h 110"/>
                <a:gd name="T8" fmla="*/ 92 w 92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0">
                  <a:moveTo>
                    <a:pt x="92" y="44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5" y="30"/>
                    <a:pt x="0" y="68"/>
                    <a:pt x="0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85"/>
                    <a:pt x="77" y="62"/>
                    <a:pt x="92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420"/>
            <p:cNvSpPr/>
            <p:nvPr/>
          </p:nvSpPr>
          <p:spPr bwMode="auto">
            <a:xfrm>
              <a:off x="6293682" y="1649312"/>
              <a:ext cx="1635562" cy="1504133"/>
            </a:xfrm>
            <a:custGeom>
              <a:avLst/>
              <a:gdLst>
                <a:gd name="T0" fmla="*/ 11 w 142"/>
                <a:gd name="T1" fmla="*/ 0 h 130"/>
                <a:gd name="T2" fmla="*/ 0 w 142"/>
                <a:gd name="T3" fmla="*/ 67 h 130"/>
                <a:gd name="T4" fmla="*/ 78 w 142"/>
                <a:gd name="T5" fmla="*/ 130 h 130"/>
                <a:gd name="T6" fmla="*/ 142 w 142"/>
                <a:gd name="T7" fmla="*/ 105 h 130"/>
                <a:gd name="T8" fmla="*/ 11 w 14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30">
                  <a:moveTo>
                    <a:pt x="11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36" y="73"/>
                    <a:pt x="65" y="98"/>
                    <a:pt x="78" y="130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20" y="50"/>
                    <a:pt x="71" y="1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96249" y="1124745"/>
            <a:ext cx="3774048" cy="1139793"/>
            <a:chOff x="6655890" y="1130073"/>
            <a:chExt cx="3774048" cy="1140057"/>
          </a:xfrm>
        </p:grpSpPr>
        <p:grpSp>
          <p:nvGrpSpPr>
            <p:cNvPr id="41" name="组合 40"/>
            <p:cNvGrpSpPr/>
            <p:nvPr/>
          </p:nvGrpSpPr>
          <p:grpSpPr>
            <a:xfrm>
              <a:off x="7789419" y="1130073"/>
              <a:ext cx="2640519" cy="1052676"/>
              <a:chOff x="7860852" y="1152157"/>
              <a:chExt cx="4314929" cy="1052676"/>
            </a:xfrm>
          </p:grpSpPr>
          <p:sp>
            <p:nvSpPr>
              <p:cNvPr id="43" name="文本框 32"/>
              <p:cNvSpPr txBox="1"/>
              <p:nvPr/>
            </p:nvSpPr>
            <p:spPr>
              <a:xfrm>
                <a:off x="7860852" y="1152157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30148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6655890" y="1449859"/>
              <a:ext cx="1075765" cy="82027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75765" h="820271">
                  <a:moveTo>
                    <a:pt x="0" y="820271"/>
                  </a:moveTo>
                  <a:lnTo>
                    <a:pt x="389965" y="0"/>
                  </a:lnTo>
                  <a:lnTo>
                    <a:pt x="1075765" y="0"/>
                  </a:lnTo>
                  <a:lnTo>
                    <a:pt x="1075765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19938" y="2483289"/>
            <a:ext cx="3760638" cy="1012808"/>
            <a:chOff x="7479579" y="2316413"/>
            <a:chExt cx="3760638" cy="1013043"/>
          </a:xfrm>
        </p:grpSpPr>
        <p:sp>
          <p:nvSpPr>
            <p:cNvPr id="46" name="任意多边形 45"/>
            <p:cNvSpPr/>
            <p:nvPr/>
          </p:nvSpPr>
          <p:spPr>
            <a:xfrm>
              <a:off x="7479579" y="2553556"/>
              <a:ext cx="1196788" cy="497541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96788" h="497541">
                  <a:moveTo>
                    <a:pt x="0" y="497541"/>
                  </a:moveTo>
                  <a:lnTo>
                    <a:pt x="510988" y="0"/>
                  </a:lnTo>
                  <a:lnTo>
                    <a:pt x="1196788" y="0"/>
                  </a:lnTo>
                  <a:lnTo>
                    <a:pt x="1196788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8714534" y="2316413"/>
              <a:ext cx="2525683" cy="1013043"/>
              <a:chOff x="7860852" y="1191790"/>
              <a:chExt cx="4127273" cy="1013043"/>
            </a:xfrm>
          </p:grpSpPr>
          <p:sp>
            <p:nvSpPr>
              <p:cNvPr id="48" name="文本框 54"/>
              <p:cNvSpPr txBox="1"/>
              <p:nvPr/>
            </p:nvSpPr>
            <p:spPr>
              <a:xfrm>
                <a:off x="7860852" y="1191790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矩形 1"/>
              <p:cNvSpPr>
                <a:spLocks noChangeArrowheads="1"/>
              </p:cNvSpPr>
              <p:nvPr/>
            </p:nvSpPr>
            <p:spPr bwMode="auto">
              <a:xfrm>
                <a:off x="7874299" y="1466169"/>
                <a:ext cx="411382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181190" y="4355063"/>
            <a:ext cx="3793164" cy="1028078"/>
            <a:chOff x="7140831" y="4447401"/>
            <a:chExt cx="3793164" cy="1028316"/>
          </a:xfrm>
        </p:grpSpPr>
        <p:sp>
          <p:nvSpPr>
            <p:cNvPr id="51" name="任意多边形 50"/>
            <p:cNvSpPr/>
            <p:nvPr/>
          </p:nvSpPr>
          <p:spPr>
            <a:xfrm>
              <a:off x="7140831" y="4468169"/>
              <a:ext cx="1089211" cy="385027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89211" h="322729">
                  <a:moveTo>
                    <a:pt x="0" y="0"/>
                  </a:moveTo>
                  <a:lnTo>
                    <a:pt x="403411" y="309282"/>
                  </a:lnTo>
                  <a:lnTo>
                    <a:pt x="1089211" y="309282"/>
                  </a:lnTo>
                  <a:lnTo>
                    <a:pt x="1089211" y="322729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8268209" y="4447401"/>
              <a:ext cx="2665786" cy="1028316"/>
              <a:chOff x="7860852" y="1098883"/>
              <a:chExt cx="4356219" cy="1028316"/>
            </a:xfrm>
          </p:grpSpPr>
          <p:sp>
            <p:nvSpPr>
              <p:cNvPr id="53" name="文本框 58"/>
              <p:cNvSpPr txBox="1"/>
              <p:nvPr/>
            </p:nvSpPr>
            <p:spPr>
              <a:xfrm>
                <a:off x="7860852" y="109888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1"/>
              <p:cNvSpPr>
                <a:spLocks noChangeArrowheads="1"/>
              </p:cNvSpPr>
              <p:nvPr/>
            </p:nvSpPr>
            <p:spPr bwMode="auto">
              <a:xfrm>
                <a:off x="7874301" y="1388535"/>
                <a:ext cx="4342770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320579" y="5039601"/>
            <a:ext cx="3566972" cy="1484493"/>
            <a:chOff x="6280220" y="5045836"/>
            <a:chExt cx="3566972" cy="1484837"/>
          </a:xfrm>
        </p:grpSpPr>
        <p:sp>
          <p:nvSpPr>
            <p:cNvPr id="56" name="任意多边形 55"/>
            <p:cNvSpPr/>
            <p:nvPr/>
          </p:nvSpPr>
          <p:spPr>
            <a:xfrm>
              <a:off x="6280220" y="5045836"/>
              <a:ext cx="860611" cy="820270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60611" h="820270">
                  <a:moveTo>
                    <a:pt x="0" y="0"/>
                  </a:moveTo>
                  <a:lnTo>
                    <a:pt x="174811" y="806823"/>
                  </a:lnTo>
                  <a:lnTo>
                    <a:pt x="860611" y="806823"/>
                  </a:lnTo>
                  <a:lnTo>
                    <a:pt x="860611" y="820270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78998" y="5513269"/>
              <a:ext cx="2668194" cy="1017404"/>
              <a:chOff x="7860852" y="1089543"/>
              <a:chExt cx="4360154" cy="1017404"/>
            </a:xfrm>
          </p:grpSpPr>
          <p:sp>
            <p:nvSpPr>
              <p:cNvPr id="58" name="文本框 62"/>
              <p:cNvSpPr txBox="1"/>
              <p:nvPr/>
            </p:nvSpPr>
            <p:spPr>
              <a:xfrm>
                <a:off x="7860852" y="1089543"/>
                <a:ext cx="258024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1"/>
              <p:cNvSpPr>
                <a:spLocks noChangeArrowheads="1"/>
              </p:cNvSpPr>
              <p:nvPr/>
            </p:nvSpPr>
            <p:spPr bwMode="auto">
              <a:xfrm>
                <a:off x="7874301" y="1368283"/>
                <a:ext cx="434670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967543" y="4461760"/>
            <a:ext cx="3733230" cy="1270428"/>
            <a:chOff x="927184" y="4467863"/>
            <a:chExt cx="3733230" cy="1270722"/>
          </a:xfrm>
        </p:grpSpPr>
        <p:grpSp>
          <p:nvGrpSpPr>
            <p:cNvPr id="61" name="组合 60"/>
            <p:cNvGrpSpPr/>
            <p:nvPr/>
          </p:nvGrpSpPr>
          <p:grpSpPr>
            <a:xfrm>
              <a:off x="927184" y="4721181"/>
              <a:ext cx="2547542" cy="1017404"/>
              <a:chOff x="556968" y="1471874"/>
              <a:chExt cx="4037696" cy="1017404"/>
            </a:xfrm>
          </p:grpSpPr>
          <p:sp>
            <p:nvSpPr>
              <p:cNvPr id="63" name="文本框 35"/>
              <p:cNvSpPr txBox="1"/>
              <p:nvPr/>
            </p:nvSpPr>
            <p:spPr>
              <a:xfrm>
                <a:off x="1445155" y="1471874"/>
                <a:ext cx="3149509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1"/>
              <p:cNvSpPr>
                <a:spLocks noChangeArrowheads="1"/>
              </p:cNvSpPr>
              <p:nvPr/>
            </p:nvSpPr>
            <p:spPr bwMode="auto">
              <a:xfrm>
                <a:off x="556968" y="1750614"/>
                <a:ext cx="4037696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 flipH="1">
              <a:off x="3450179" y="4467863"/>
              <a:ext cx="1210235" cy="524435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  <a:gd name="connsiteX0-57" fmla="*/ 0 w 1210235"/>
                <a:gd name="connsiteY0-58" fmla="*/ 0 h 524435"/>
                <a:gd name="connsiteX1-59" fmla="*/ 524435 w 1210235"/>
                <a:gd name="connsiteY1-60" fmla="*/ 510988 h 524435"/>
                <a:gd name="connsiteX2-61" fmla="*/ 1210235 w 1210235"/>
                <a:gd name="connsiteY2-62" fmla="*/ 510988 h 524435"/>
                <a:gd name="connsiteX3-63" fmla="*/ 1210235 w 1210235"/>
                <a:gd name="connsiteY3-64" fmla="*/ 524435 h 52443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10235" h="524435">
                  <a:moveTo>
                    <a:pt x="0" y="0"/>
                  </a:moveTo>
                  <a:lnTo>
                    <a:pt x="524435" y="510988"/>
                  </a:lnTo>
                  <a:lnTo>
                    <a:pt x="1210235" y="510988"/>
                  </a:lnTo>
                  <a:lnTo>
                    <a:pt x="1210235" y="524435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22820" y="1331428"/>
            <a:ext cx="3934002" cy="1075268"/>
            <a:chOff x="1082461" y="1336805"/>
            <a:chExt cx="3934002" cy="1075517"/>
          </a:xfrm>
        </p:grpSpPr>
        <p:grpSp>
          <p:nvGrpSpPr>
            <p:cNvPr id="66" name="组合 65"/>
            <p:cNvGrpSpPr/>
            <p:nvPr/>
          </p:nvGrpSpPr>
          <p:grpSpPr>
            <a:xfrm>
              <a:off x="1082461" y="1336805"/>
              <a:ext cx="2538998" cy="1000757"/>
              <a:chOff x="515821" y="1515015"/>
              <a:chExt cx="4024155" cy="1000757"/>
            </a:xfrm>
          </p:grpSpPr>
          <p:sp>
            <p:nvSpPr>
              <p:cNvPr id="68" name="文本框 66"/>
              <p:cNvSpPr txBox="1"/>
              <p:nvPr/>
            </p:nvSpPr>
            <p:spPr>
              <a:xfrm>
                <a:off x="1390466" y="1515015"/>
                <a:ext cx="314951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400">
                    <a:latin typeface="方正正大黑简体" panose="02000000000000000000" pitchFamily="2" charset="-122"/>
                    <a:ea typeface="方正正大黑简体" panose="02000000000000000000" pitchFamily="2" charset="-122"/>
                  </a:defRPr>
                </a:lvl1pPr>
              </a:lstStyle>
              <a:p>
                <a:pPr algn="r"/>
                <a:r>
                  <a:rPr lang="zh-CN" altLang="en-US" sz="1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1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矩形 1"/>
              <p:cNvSpPr>
                <a:spLocks noChangeArrowheads="1"/>
              </p:cNvSpPr>
              <p:nvPr/>
            </p:nvSpPr>
            <p:spPr bwMode="auto">
              <a:xfrm>
                <a:off x="515821" y="1777108"/>
                <a:ext cx="4024155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flipH="1">
              <a:off x="3631416" y="1551710"/>
              <a:ext cx="1385047" cy="860612"/>
            </a:xfrm>
            <a:custGeom>
              <a:avLst/>
              <a:gdLst>
                <a:gd name="connsiteX0" fmla="*/ 0 w 1089212"/>
                <a:gd name="connsiteY0" fmla="*/ 524436 h 524436"/>
                <a:gd name="connsiteX1" fmla="*/ 403412 w 1089212"/>
                <a:gd name="connsiteY1" fmla="*/ 0 h 524436"/>
                <a:gd name="connsiteX2" fmla="*/ 1089212 w 1089212"/>
                <a:gd name="connsiteY2" fmla="*/ 0 h 524436"/>
                <a:gd name="connsiteX3" fmla="*/ 1089212 w 1089212"/>
                <a:gd name="connsiteY3" fmla="*/ 13447 h 524436"/>
                <a:gd name="connsiteX0-1" fmla="*/ 0 w 1075765"/>
                <a:gd name="connsiteY0-2" fmla="*/ 820271 h 820271"/>
                <a:gd name="connsiteX1-3" fmla="*/ 389965 w 1075765"/>
                <a:gd name="connsiteY1-4" fmla="*/ 0 h 820271"/>
                <a:gd name="connsiteX2-5" fmla="*/ 1075765 w 1075765"/>
                <a:gd name="connsiteY2-6" fmla="*/ 0 h 820271"/>
                <a:gd name="connsiteX3-7" fmla="*/ 1075765 w 1075765"/>
                <a:gd name="connsiteY3-8" fmla="*/ 13447 h 820271"/>
                <a:gd name="connsiteX0-9" fmla="*/ 0 w 981636"/>
                <a:gd name="connsiteY0-10" fmla="*/ 497542 h 497542"/>
                <a:gd name="connsiteX1-11" fmla="*/ 295836 w 981636"/>
                <a:gd name="connsiteY1-12" fmla="*/ 0 h 497542"/>
                <a:gd name="connsiteX2-13" fmla="*/ 981636 w 981636"/>
                <a:gd name="connsiteY2-14" fmla="*/ 0 h 497542"/>
                <a:gd name="connsiteX3-15" fmla="*/ 981636 w 981636"/>
                <a:gd name="connsiteY3-16" fmla="*/ 13447 h 497542"/>
                <a:gd name="connsiteX0-17" fmla="*/ 0 w 1116106"/>
                <a:gd name="connsiteY0-18" fmla="*/ 578224 h 578224"/>
                <a:gd name="connsiteX1-19" fmla="*/ 430306 w 1116106"/>
                <a:gd name="connsiteY1-20" fmla="*/ 0 h 578224"/>
                <a:gd name="connsiteX2-21" fmla="*/ 1116106 w 1116106"/>
                <a:gd name="connsiteY2-22" fmla="*/ 0 h 578224"/>
                <a:gd name="connsiteX3-23" fmla="*/ 1116106 w 1116106"/>
                <a:gd name="connsiteY3-24" fmla="*/ 13447 h 578224"/>
                <a:gd name="connsiteX0-25" fmla="*/ 0 w 1196788"/>
                <a:gd name="connsiteY0-26" fmla="*/ 430306 h 430306"/>
                <a:gd name="connsiteX1-27" fmla="*/ 510988 w 1196788"/>
                <a:gd name="connsiteY1-28" fmla="*/ 0 h 430306"/>
                <a:gd name="connsiteX2-29" fmla="*/ 1196788 w 1196788"/>
                <a:gd name="connsiteY2-30" fmla="*/ 0 h 430306"/>
                <a:gd name="connsiteX3-31" fmla="*/ 1196788 w 1196788"/>
                <a:gd name="connsiteY3-32" fmla="*/ 13447 h 430306"/>
                <a:gd name="connsiteX0-33" fmla="*/ 0 w 1196788"/>
                <a:gd name="connsiteY0-34" fmla="*/ 497541 h 497541"/>
                <a:gd name="connsiteX1-35" fmla="*/ 510988 w 1196788"/>
                <a:gd name="connsiteY1-36" fmla="*/ 0 h 497541"/>
                <a:gd name="connsiteX2-37" fmla="*/ 1196788 w 1196788"/>
                <a:gd name="connsiteY2-38" fmla="*/ 0 h 497541"/>
                <a:gd name="connsiteX3-39" fmla="*/ 1196788 w 1196788"/>
                <a:gd name="connsiteY3-40" fmla="*/ 13447 h 497541"/>
                <a:gd name="connsiteX0-41" fmla="*/ 0 w 1089211"/>
                <a:gd name="connsiteY0-42" fmla="*/ 0 h 322729"/>
                <a:gd name="connsiteX1-43" fmla="*/ 403411 w 1089211"/>
                <a:gd name="connsiteY1-44" fmla="*/ 309282 h 322729"/>
                <a:gd name="connsiteX2-45" fmla="*/ 1089211 w 1089211"/>
                <a:gd name="connsiteY2-46" fmla="*/ 309282 h 322729"/>
                <a:gd name="connsiteX3-47" fmla="*/ 1089211 w 1089211"/>
                <a:gd name="connsiteY3-48" fmla="*/ 322729 h 322729"/>
                <a:gd name="connsiteX0-49" fmla="*/ 0 w 860611"/>
                <a:gd name="connsiteY0-50" fmla="*/ 0 h 820270"/>
                <a:gd name="connsiteX1-51" fmla="*/ 174811 w 860611"/>
                <a:gd name="connsiteY1-52" fmla="*/ 806823 h 820270"/>
                <a:gd name="connsiteX2-53" fmla="*/ 860611 w 860611"/>
                <a:gd name="connsiteY2-54" fmla="*/ 806823 h 820270"/>
                <a:gd name="connsiteX3-55" fmla="*/ 860611 w 860611"/>
                <a:gd name="connsiteY3-56" fmla="*/ 820270 h 820270"/>
                <a:gd name="connsiteX0-57" fmla="*/ 0 w 1210235"/>
                <a:gd name="connsiteY0-58" fmla="*/ 0 h 524435"/>
                <a:gd name="connsiteX1-59" fmla="*/ 524435 w 1210235"/>
                <a:gd name="connsiteY1-60" fmla="*/ 510988 h 524435"/>
                <a:gd name="connsiteX2-61" fmla="*/ 1210235 w 1210235"/>
                <a:gd name="connsiteY2-62" fmla="*/ 510988 h 524435"/>
                <a:gd name="connsiteX3-63" fmla="*/ 1210235 w 1210235"/>
                <a:gd name="connsiteY3-64" fmla="*/ 524435 h 524435"/>
                <a:gd name="connsiteX0-65" fmla="*/ 0 w 1546411"/>
                <a:gd name="connsiteY0-66" fmla="*/ 443753 h 443753"/>
                <a:gd name="connsiteX1-67" fmla="*/ 860611 w 1546411"/>
                <a:gd name="connsiteY1-68" fmla="*/ 0 h 443753"/>
                <a:gd name="connsiteX2-69" fmla="*/ 1546411 w 1546411"/>
                <a:gd name="connsiteY2-70" fmla="*/ 0 h 443753"/>
                <a:gd name="connsiteX3-71" fmla="*/ 1546411 w 1546411"/>
                <a:gd name="connsiteY3-72" fmla="*/ 13447 h 443753"/>
                <a:gd name="connsiteX0-73" fmla="*/ 0 w 1385047"/>
                <a:gd name="connsiteY0-74" fmla="*/ 860612 h 860612"/>
                <a:gd name="connsiteX1-75" fmla="*/ 699247 w 1385047"/>
                <a:gd name="connsiteY1-76" fmla="*/ 0 h 860612"/>
                <a:gd name="connsiteX2-77" fmla="*/ 1385047 w 1385047"/>
                <a:gd name="connsiteY2-78" fmla="*/ 0 h 860612"/>
                <a:gd name="connsiteX3-79" fmla="*/ 1385047 w 1385047"/>
                <a:gd name="connsiteY3-80" fmla="*/ 13447 h 8606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85047" h="860612">
                  <a:moveTo>
                    <a:pt x="0" y="860612"/>
                  </a:moveTo>
                  <a:lnTo>
                    <a:pt x="699247" y="0"/>
                  </a:lnTo>
                  <a:lnTo>
                    <a:pt x="1385047" y="0"/>
                  </a:lnTo>
                  <a:lnTo>
                    <a:pt x="1385047" y="13447"/>
                  </a:lnTo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7"/>
          <p:cNvSpPr/>
          <p:nvPr/>
        </p:nvSpPr>
        <p:spPr bwMode="auto">
          <a:xfrm>
            <a:off x="1473735" y="30597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6" name="Freeform 9"/>
          <p:cNvSpPr/>
          <p:nvPr/>
        </p:nvSpPr>
        <p:spPr bwMode="auto">
          <a:xfrm>
            <a:off x="2855739" y="4431309"/>
            <a:ext cx="1170365" cy="1170517"/>
          </a:xfrm>
          <a:custGeom>
            <a:avLst/>
            <a:gdLst>
              <a:gd name="T0" fmla="*/ 553 w 553"/>
              <a:gd name="T1" fmla="*/ 553 h 553"/>
              <a:gd name="T2" fmla="*/ 0 w 553"/>
              <a:gd name="T3" fmla="*/ 553 h 553"/>
              <a:gd name="T4" fmla="*/ 0 w 553"/>
              <a:gd name="T5" fmla="*/ 0 h 553"/>
              <a:gd name="T6" fmla="*/ 553 w 553"/>
              <a:gd name="T7" fmla="*/ 0 h 553"/>
              <a:gd name="T8" fmla="*/ 553 w 553"/>
              <a:gd name="T9" fmla="*/ 553 h 553"/>
              <a:gd name="T10" fmla="*/ 553 w 553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3">
                <a:moveTo>
                  <a:pt x="553" y="553"/>
                </a:moveTo>
                <a:lnTo>
                  <a:pt x="0" y="553"/>
                </a:lnTo>
                <a:lnTo>
                  <a:pt x="0" y="0"/>
                </a:lnTo>
                <a:lnTo>
                  <a:pt x="553" y="0"/>
                </a:lnTo>
                <a:lnTo>
                  <a:pt x="553" y="553"/>
                </a:lnTo>
                <a:close/>
              </a:path>
            </a:pathLst>
          </a:custGeom>
          <a:blipFill>
            <a:blip r:embed="rId1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7" name="Freeform 11"/>
          <p:cNvSpPr/>
          <p:nvPr/>
        </p:nvSpPr>
        <p:spPr bwMode="auto">
          <a:xfrm>
            <a:off x="5600697" y="4431309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8" name="Freeform 14"/>
          <p:cNvSpPr/>
          <p:nvPr/>
        </p:nvSpPr>
        <p:spPr bwMode="auto">
          <a:xfrm>
            <a:off x="6982702" y="3082992"/>
            <a:ext cx="1170365" cy="1168400"/>
          </a:xfrm>
          <a:custGeom>
            <a:avLst/>
            <a:gdLst>
              <a:gd name="T0" fmla="*/ 553 w 553"/>
              <a:gd name="T1" fmla="*/ 552 h 552"/>
              <a:gd name="T2" fmla="*/ 0 w 553"/>
              <a:gd name="T3" fmla="*/ 552 h 552"/>
              <a:gd name="T4" fmla="*/ 0 w 553"/>
              <a:gd name="T5" fmla="*/ 0 h 552"/>
              <a:gd name="T6" fmla="*/ 553 w 553"/>
              <a:gd name="T7" fmla="*/ 0 h 552"/>
              <a:gd name="T8" fmla="*/ 553 w 553"/>
              <a:gd name="T9" fmla="*/ 552 h 552"/>
              <a:gd name="T10" fmla="*/ 553 w 553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3" h="552">
                <a:moveTo>
                  <a:pt x="553" y="552"/>
                </a:moveTo>
                <a:lnTo>
                  <a:pt x="0" y="552"/>
                </a:lnTo>
                <a:lnTo>
                  <a:pt x="0" y="0"/>
                </a:lnTo>
                <a:lnTo>
                  <a:pt x="553" y="0"/>
                </a:lnTo>
                <a:lnTo>
                  <a:pt x="553" y="5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9" name="Freeform 15"/>
          <p:cNvSpPr/>
          <p:nvPr/>
        </p:nvSpPr>
        <p:spPr bwMode="auto">
          <a:xfrm>
            <a:off x="5600697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0" name="Freeform 17"/>
          <p:cNvSpPr/>
          <p:nvPr/>
        </p:nvSpPr>
        <p:spPr bwMode="auto">
          <a:xfrm>
            <a:off x="8332959" y="1721976"/>
            <a:ext cx="1168248" cy="1170517"/>
          </a:xfrm>
          <a:custGeom>
            <a:avLst/>
            <a:gdLst>
              <a:gd name="T0" fmla="*/ 552 w 552"/>
              <a:gd name="T1" fmla="*/ 553 h 553"/>
              <a:gd name="T2" fmla="*/ 0 w 552"/>
              <a:gd name="T3" fmla="*/ 553 h 553"/>
              <a:gd name="T4" fmla="*/ 0 w 552"/>
              <a:gd name="T5" fmla="*/ 0 h 553"/>
              <a:gd name="T6" fmla="*/ 552 w 552"/>
              <a:gd name="T7" fmla="*/ 0 h 553"/>
              <a:gd name="T8" fmla="*/ 552 w 552"/>
              <a:gd name="T9" fmla="*/ 553 h 553"/>
              <a:gd name="T10" fmla="*/ 552 w 552"/>
              <a:gd name="T11" fmla="*/ 553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41" name="Freeform 13"/>
          <p:cNvSpPr/>
          <p:nvPr/>
        </p:nvSpPr>
        <p:spPr bwMode="auto">
          <a:xfrm>
            <a:off x="5600697" y="3082992"/>
            <a:ext cx="1168248" cy="1168400"/>
          </a:xfrm>
          <a:custGeom>
            <a:avLst/>
            <a:gdLst>
              <a:gd name="T0" fmla="*/ 552 w 552"/>
              <a:gd name="T1" fmla="*/ 552 h 552"/>
              <a:gd name="T2" fmla="*/ 0 w 552"/>
              <a:gd name="T3" fmla="*/ 552 h 552"/>
              <a:gd name="T4" fmla="*/ 0 w 552"/>
              <a:gd name="T5" fmla="*/ 0 h 552"/>
              <a:gd name="T6" fmla="*/ 552 w 552"/>
              <a:gd name="T7" fmla="*/ 0 h 552"/>
              <a:gd name="T8" fmla="*/ 552 w 552"/>
              <a:gd name="T9" fmla="*/ 552 h 552"/>
              <a:gd name="T10" fmla="*/ 552 w 552"/>
              <a:gd name="T11" fmla="*/ 552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52" h="552">
                <a:moveTo>
                  <a:pt x="552" y="552"/>
                </a:moveTo>
                <a:lnTo>
                  <a:pt x="0" y="552"/>
                </a:lnTo>
                <a:lnTo>
                  <a:pt x="0" y="0"/>
                </a:lnTo>
                <a:lnTo>
                  <a:pt x="552" y="0"/>
                </a:lnTo>
                <a:lnTo>
                  <a:pt x="552" y="552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73735" y="4431309"/>
            <a:ext cx="1170365" cy="1170517"/>
            <a:chOff x="1041400" y="3566070"/>
            <a:chExt cx="877888" cy="877888"/>
          </a:xfrm>
        </p:grpSpPr>
        <p:sp>
          <p:nvSpPr>
            <p:cNvPr id="43" name="Freeform 8"/>
            <p:cNvSpPr/>
            <p:nvPr/>
          </p:nvSpPr>
          <p:spPr bwMode="auto">
            <a:xfrm>
              <a:off x="1041400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71"/>
            <p:cNvSpPr/>
            <p:nvPr/>
          </p:nvSpPr>
          <p:spPr bwMode="auto">
            <a:xfrm>
              <a:off x="1303338" y="3861345"/>
              <a:ext cx="336550" cy="361950"/>
            </a:xfrm>
            <a:custGeom>
              <a:avLst/>
              <a:gdLst>
                <a:gd name="T0" fmla="*/ 20532 w 40"/>
                <a:gd name="T1" fmla="*/ 14168 h 43"/>
                <a:gd name="T2" fmla="*/ 23680 w 40"/>
                <a:gd name="T3" fmla="*/ 7900 h 43"/>
                <a:gd name="T4" fmla="*/ 15789 w 40"/>
                <a:gd name="T5" fmla="*/ 0 h 43"/>
                <a:gd name="T6" fmla="*/ 7892 w 40"/>
                <a:gd name="T7" fmla="*/ 7900 h 43"/>
                <a:gd name="T8" fmla="*/ 11013 w 40"/>
                <a:gd name="T9" fmla="*/ 14168 h 43"/>
                <a:gd name="T10" fmla="*/ 0 w 40"/>
                <a:gd name="T11" fmla="*/ 33993 h 43"/>
                <a:gd name="T12" fmla="*/ 31572 w 40"/>
                <a:gd name="T13" fmla="*/ 33993 h 43"/>
                <a:gd name="T14" fmla="*/ 20532 w 40"/>
                <a:gd name="T15" fmla="*/ 14168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0" h="43">
                  <a:moveTo>
                    <a:pt x="26" y="18"/>
                  </a:moveTo>
                  <a:cubicBezTo>
                    <a:pt x="28" y="16"/>
                    <a:pt x="30" y="13"/>
                    <a:pt x="30" y="10"/>
                  </a:cubicBezTo>
                  <a:cubicBezTo>
                    <a:pt x="30" y="4"/>
                    <a:pt x="26" y="0"/>
                    <a:pt x="20" y="0"/>
                  </a:cubicBezTo>
                  <a:cubicBezTo>
                    <a:pt x="14" y="0"/>
                    <a:pt x="10" y="4"/>
                    <a:pt x="10" y="10"/>
                  </a:cubicBezTo>
                  <a:cubicBezTo>
                    <a:pt x="10" y="13"/>
                    <a:pt x="11" y="16"/>
                    <a:pt x="14" y="18"/>
                  </a:cubicBezTo>
                  <a:cubicBezTo>
                    <a:pt x="7" y="22"/>
                    <a:pt x="1" y="31"/>
                    <a:pt x="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31"/>
                    <a:pt x="33" y="22"/>
                    <a:pt x="26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5" name="Oval 72"/>
          <p:cNvSpPr>
            <a:spLocks noChangeArrowheads="1"/>
          </p:cNvSpPr>
          <p:nvPr/>
        </p:nvSpPr>
        <p:spPr bwMode="auto">
          <a:xfrm>
            <a:off x="4531921" y="5150976"/>
            <a:ext cx="135449" cy="1460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8" tIns="60954" rIns="121908" bIns="60954"/>
          <a:lstStyle/>
          <a:p>
            <a:pPr defTabSz="1218565">
              <a:defRPr/>
            </a:pPr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229275" y="4431309"/>
            <a:ext cx="1168248" cy="1170517"/>
            <a:chOff x="3171774" y="3566070"/>
            <a:chExt cx="876300" cy="877888"/>
          </a:xfrm>
        </p:grpSpPr>
        <p:grpSp>
          <p:nvGrpSpPr>
            <p:cNvPr id="47" name="组合 46"/>
            <p:cNvGrpSpPr/>
            <p:nvPr/>
          </p:nvGrpSpPr>
          <p:grpSpPr>
            <a:xfrm>
              <a:off x="3171774" y="3566070"/>
              <a:ext cx="876300" cy="877888"/>
              <a:chOff x="3108325" y="3566070"/>
              <a:chExt cx="876300" cy="877888"/>
            </a:xfrm>
          </p:grpSpPr>
          <p:sp>
            <p:nvSpPr>
              <p:cNvPr id="49" name="Freeform 10"/>
              <p:cNvSpPr/>
              <p:nvPr/>
            </p:nvSpPr>
            <p:spPr bwMode="auto">
              <a:xfrm>
                <a:off x="3108325" y="3566070"/>
                <a:ext cx="876300" cy="877888"/>
              </a:xfrm>
              <a:custGeom>
                <a:avLst/>
                <a:gdLst>
                  <a:gd name="T0" fmla="*/ 552 w 552"/>
                  <a:gd name="T1" fmla="*/ 553 h 553"/>
                  <a:gd name="T2" fmla="*/ 0 w 552"/>
                  <a:gd name="T3" fmla="*/ 553 h 553"/>
                  <a:gd name="T4" fmla="*/ 0 w 552"/>
                  <a:gd name="T5" fmla="*/ 0 h 553"/>
                  <a:gd name="T6" fmla="*/ 552 w 552"/>
                  <a:gd name="T7" fmla="*/ 0 h 553"/>
                  <a:gd name="T8" fmla="*/ 552 w 552"/>
                  <a:gd name="T9" fmla="*/ 553 h 553"/>
                  <a:gd name="T10" fmla="*/ 552 w 552"/>
                  <a:gd name="T11" fmla="*/ 553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0" name="Freeform 73"/>
              <p:cNvSpPr/>
              <p:nvPr/>
            </p:nvSpPr>
            <p:spPr bwMode="auto">
              <a:xfrm>
                <a:off x="3335338" y="3828008"/>
                <a:ext cx="387350" cy="379413"/>
              </a:xfrm>
              <a:custGeom>
                <a:avLst/>
                <a:gdLst>
                  <a:gd name="T0" fmla="*/ 36409 w 46"/>
                  <a:gd name="T1" fmla="*/ 35797 h 45"/>
                  <a:gd name="T2" fmla="*/ 30134 w 46"/>
                  <a:gd name="T3" fmla="*/ 35797 h 45"/>
                  <a:gd name="T4" fmla="*/ 0 w 46"/>
                  <a:gd name="T5" fmla="*/ 6288 h 45"/>
                  <a:gd name="T6" fmla="*/ 0 w 46"/>
                  <a:gd name="T7" fmla="*/ 0 h 45"/>
                  <a:gd name="T8" fmla="*/ 36409 w 46"/>
                  <a:gd name="T9" fmla="*/ 35797 h 45"/>
                  <a:gd name="T10" fmla="*/ 36409 w 46"/>
                  <a:gd name="T11" fmla="*/ 35797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cubicBezTo>
                      <a:pt x="38" y="45"/>
                      <a:pt x="38" y="45"/>
                      <a:pt x="38" y="45"/>
                    </a:cubicBezTo>
                    <a:cubicBezTo>
                      <a:pt x="37" y="25"/>
                      <a:pt x="21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46" y="20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8565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8" name="Freeform 74"/>
            <p:cNvSpPr/>
            <p:nvPr/>
          </p:nvSpPr>
          <p:spPr bwMode="auto">
            <a:xfrm>
              <a:off x="3398787" y="3962945"/>
              <a:ext cx="252413" cy="244475"/>
            </a:xfrm>
            <a:custGeom>
              <a:avLst/>
              <a:gdLst>
                <a:gd name="T0" fmla="*/ 23680 w 30"/>
                <a:gd name="T1" fmla="*/ 23068 h 29"/>
                <a:gd name="T2" fmla="*/ 17416 w 30"/>
                <a:gd name="T3" fmla="*/ 23068 h 29"/>
                <a:gd name="T4" fmla="*/ 12667 w 30"/>
                <a:gd name="T5" fmla="*/ 11083 h 29"/>
                <a:gd name="T6" fmla="*/ 0 w 30"/>
                <a:gd name="T7" fmla="*/ 6287 h 29"/>
                <a:gd name="T8" fmla="*/ 0 w 30"/>
                <a:gd name="T9" fmla="*/ 0 h 29"/>
                <a:gd name="T10" fmla="*/ 23680 w 30"/>
                <a:gd name="T11" fmla="*/ 23068 h 29"/>
                <a:gd name="T12" fmla="*/ 23680 w 30"/>
                <a:gd name="T13" fmla="*/ 23068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29">
                  <a:moveTo>
                    <a:pt x="30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4"/>
                    <a:pt x="20" y="18"/>
                    <a:pt x="16" y="14"/>
                  </a:cubicBezTo>
                  <a:cubicBezTo>
                    <a:pt x="11" y="10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30" y="13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473735" y="1700808"/>
            <a:ext cx="1170365" cy="1168400"/>
            <a:chOff x="1041400" y="1518195"/>
            <a:chExt cx="877888" cy="876300"/>
          </a:xfrm>
        </p:grpSpPr>
        <p:sp>
          <p:nvSpPr>
            <p:cNvPr id="52" name="Freeform 6"/>
            <p:cNvSpPr/>
            <p:nvPr/>
          </p:nvSpPr>
          <p:spPr bwMode="auto">
            <a:xfrm>
              <a:off x="1041400" y="1518195"/>
              <a:ext cx="877888" cy="876300"/>
            </a:xfrm>
            <a:custGeom>
              <a:avLst/>
              <a:gdLst>
                <a:gd name="T0" fmla="*/ 553 w 553"/>
                <a:gd name="T1" fmla="*/ 552 h 552"/>
                <a:gd name="T2" fmla="*/ 0 w 553"/>
                <a:gd name="T3" fmla="*/ 552 h 552"/>
                <a:gd name="T4" fmla="*/ 0 w 553"/>
                <a:gd name="T5" fmla="*/ 0 h 552"/>
                <a:gd name="T6" fmla="*/ 553 w 553"/>
                <a:gd name="T7" fmla="*/ 0 h 552"/>
                <a:gd name="T8" fmla="*/ 553 w 553"/>
                <a:gd name="T9" fmla="*/ 552 h 552"/>
                <a:gd name="T10" fmla="*/ 553 w 553"/>
                <a:gd name="T11" fmla="*/ 552 h 5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2">
                  <a:moveTo>
                    <a:pt x="553" y="552"/>
                  </a:moveTo>
                  <a:lnTo>
                    <a:pt x="0" y="552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75"/>
            <p:cNvSpPr/>
            <p:nvPr/>
          </p:nvSpPr>
          <p:spPr bwMode="auto">
            <a:xfrm>
              <a:off x="1209675" y="1788070"/>
              <a:ext cx="523875" cy="320675"/>
            </a:xfrm>
            <a:custGeom>
              <a:avLst/>
              <a:gdLst>
                <a:gd name="T0" fmla="*/ 40851 w 62"/>
                <a:gd name="T1" fmla="*/ 13507 h 38"/>
                <a:gd name="T2" fmla="*/ 40116 w 62"/>
                <a:gd name="T3" fmla="*/ 13507 h 38"/>
                <a:gd name="T4" fmla="*/ 40851 w 62"/>
                <a:gd name="T5" fmla="*/ 12774 h 38"/>
                <a:gd name="T6" fmla="*/ 28045 w 62"/>
                <a:gd name="T7" fmla="*/ 0 h 38"/>
                <a:gd name="T8" fmla="*/ 15978 w 62"/>
                <a:gd name="T9" fmla="*/ 7968 h 38"/>
                <a:gd name="T10" fmla="*/ 12806 w 62"/>
                <a:gd name="T11" fmla="*/ 7208 h 38"/>
                <a:gd name="T12" fmla="*/ 7223 w 62"/>
                <a:gd name="T13" fmla="*/ 12774 h 38"/>
                <a:gd name="T14" fmla="*/ 7223 w 62"/>
                <a:gd name="T15" fmla="*/ 13507 h 38"/>
                <a:gd name="T16" fmla="*/ 0 w 62"/>
                <a:gd name="T17" fmla="*/ 22379 h 38"/>
                <a:gd name="T18" fmla="*/ 8894 w 62"/>
                <a:gd name="T19" fmla="*/ 30348 h 38"/>
                <a:gd name="T20" fmla="*/ 40851 w 62"/>
                <a:gd name="T21" fmla="*/ 30348 h 38"/>
                <a:gd name="T22" fmla="*/ 49745 w 62"/>
                <a:gd name="T23" fmla="*/ 22379 h 38"/>
                <a:gd name="T24" fmla="*/ 40851 w 62"/>
                <a:gd name="T25" fmla="*/ 13507 h 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38">
                  <a:moveTo>
                    <a:pt x="51" y="17"/>
                  </a:moveTo>
                  <a:cubicBezTo>
                    <a:pt x="51" y="17"/>
                    <a:pt x="51" y="17"/>
                    <a:pt x="50" y="17"/>
                  </a:cubicBezTo>
                  <a:cubicBezTo>
                    <a:pt x="50" y="17"/>
                    <a:pt x="51" y="16"/>
                    <a:pt x="51" y="16"/>
                  </a:cubicBezTo>
                  <a:cubicBezTo>
                    <a:pt x="51" y="7"/>
                    <a:pt x="44" y="0"/>
                    <a:pt x="35" y="0"/>
                  </a:cubicBezTo>
                  <a:cubicBezTo>
                    <a:pt x="28" y="0"/>
                    <a:pt x="23" y="4"/>
                    <a:pt x="20" y="10"/>
                  </a:cubicBezTo>
                  <a:cubicBezTo>
                    <a:pt x="19" y="9"/>
                    <a:pt x="18" y="9"/>
                    <a:pt x="16" y="9"/>
                  </a:cubicBezTo>
                  <a:cubicBezTo>
                    <a:pt x="12" y="9"/>
                    <a:pt x="9" y="12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8"/>
                    <a:pt x="0" y="23"/>
                    <a:pt x="0" y="28"/>
                  </a:cubicBezTo>
                  <a:cubicBezTo>
                    <a:pt x="0" y="33"/>
                    <a:pt x="5" y="38"/>
                    <a:pt x="1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7" y="38"/>
                    <a:pt x="62" y="33"/>
                    <a:pt x="62" y="28"/>
                  </a:cubicBezTo>
                  <a:cubicBezTo>
                    <a:pt x="62" y="22"/>
                    <a:pt x="57" y="17"/>
                    <a:pt x="5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04381" y="1721976"/>
            <a:ext cx="1170365" cy="1170517"/>
            <a:chOff x="7215188" y="1534070"/>
            <a:chExt cx="877888" cy="877888"/>
          </a:xfrm>
        </p:grpSpPr>
        <p:sp>
          <p:nvSpPr>
            <p:cNvPr id="55" name="Freeform 18"/>
            <p:cNvSpPr/>
            <p:nvPr/>
          </p:nvSpPr>
          <p:spPr bwMode="auto">
            <a:xfrm>
              <a:off x="7215188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Freeform 76"/>
            <p:cNvSpPr/>
            <p:nvPr/>
          </p:nvSpPr>
          <p:spPr bwMode="auto">
            <a:xfrm>
              <a:off x="7408863" y="1770608"/>
              <a:ext cx="455613" cy="412750"/>
            </a:xfrm>
            <a:custGeom>
              <a:avLst/>
              <a:gdLst>
                <a:gd name="T0" fmla="*/ 21610 w 54"/>
                <a:gd name="T1" fmla="*/ 8670 h 49"/>
                <a:gd name="T2" fmla="*/ 11103 w 54"/>
                <a:gd name="T3" fmla="*/ 759 h 49"/>
                <a:gd name="T4" fmla="*/ 765 w 54"/>
                <a:gd name="T5" fmla="*/ 13456 h 49"/>
                <a:gd name="T6" fmla="*/ 21610 w 54"/>
                <a:gd name="T7" fmla="*/ 38851 h 49"/>
                <a:gd name="T8" fmla="*/ 42343 w 54"/>
                <a:gd name="T9" fmla="*/ 13456 h 49"/>
                <a:gd name="T10" fmla="*/ 32739 w 54"/>
                <a:gd name="T11" fmla="*/ 759 h 49"/>
                <a:gd name="T12" fmla="*/ 21610 w 54"/>
                <a:gd name="T13" fmla="*/ 8670 h 49"/>
                <a:gd name="T14" fmla="*/ 21610 w 54"/>
                <a:gd name="T15" fmla="*/ 8670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" h="49">
                  <a:moveTo>
                    <a:pt x="27" y="11"/>
                  </a:moveTo>
                  <a:cubicBezTo>
                    <a:pt x="25" y="4"/>
                    <a:pt x="20" y="0"/>
                    <a:pt x="14" y="1"/>
                  </a:cubicBezTo>
                  <a:cubicBezTo>
                    <a:pt x="4" y="1"/>
                    <a:pt x="0" y="8"/>
                    <a:pt x="1" y="17"/>
                  </a:cubicBezTo>
                  <a:cubicBezTo>
                    <a:pt x="2" y="28"/>
                    <a:pt x="17" y="35"/>
                    <a:pt x="27" y="49"/>
                  </a:cubicBezTo>
                  <a:cubicBezTo>
                    <a:pt x="37" y="35"/>
                    <a:pt x="52" y="29"/>
                    <a:pt x="53" y="17"/>
                  </a:cubicBezTo>
                  <a:cubicBezTo>
                    <a:pt x="54" y="9"/>
                    <a:pt x="51" y="2"/>
                    <a:pt x="41" y="1"/>
                  </a:cubicBezTo>
                  <a:cubicBezTo>
                    <a:pt x="34" y="0"/>
                    <a:pt x="30" y="4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982702" y="1721976"/>
            <a:ext cx="1170365" cy="1170517"/>
            <a:chOff x="5173663" y="1534070"/>
            <a:chExt cx="877888" cy="877888"/>
          </a:xfrm>
        </p:grpSpPr>
        <p:sp>
          <p:nvSpPr>
            <p:cNvPr id="58" name="Freeform 16"/>
            <p:cNvSpPr/>
            <p:nvPr/>
          </p:nvSpPr>
          <p:spPr bwMode="auto">
            <a:xfrm>
              <a:off x="5173663" y="1534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9" name="Freeform 77"/>
            <p:cNvSpPr/>
            <p:nvPr/>
          </p:nvSpPr>
          <p:spPr bwMode="auto">
            <a:xfrm>
              <a:off x="5435600" y="1754733"/>
              <a:ext cx="371475" cy="412750"/>
            </a:xfrm>
            <a:custGeom>
              <a:avLst/>
              <a:gdLst>
                <a:gd name="T0" fmla="*/ 22400 w 44"/>
                <a:gd name="T1" fmla="*/ 759 h 49"/>
                <a:gd name="T2" fmla="*/ 23166 w 44"/>
                <a:gd name="T3" fmla="*/ 3125 h 49"/>
                <a:gd name="T4" fmla="*/ 29638 w 44"/>
                <a:gd name="T5" fmla="*/ 26154 h 49"/>
                <a:gd name="T6" fmla="*/ 24831 w 44"/>
                <a:gd name="T7" fmla="*/ 30181 h 49"/>
                <a:gd name="T8" fmla="*/ 25570 w 44"/>
                <a:gd name="T9" fmla="*/ 26886 h 49"/>
                <a:gd name="T10" fmla="*/ 23166 w 44"/>
                <a:gd name="T11" fmla="*/ 12698 h 49"/>
                <a:gd name="T12" fmla="*/ 20762 w 44"/>
                <a:gd name="T13" fmla="*/ 11063 h 49"/>
                <a:gd name="T14" fmla="*/ 19996 w 44"/>
                <a:gd name="T15" fmla="*/ 16582 h 49"/>
                <a:gd name="T16" fmla="*/ 17593 w 44"/>
                <a:gd name="T17" fmla="*/ 28520 h 49"/>
                <a:gd name="T18" fmla="*/ 15949 w 44"/>
                <a:gd name="T19" fmla="*/ 35700 h 49"/>
                <a:gd name="T20" fmla="*/ 5573 w 44"/>
                <a:gd name="T21" fmla="*/ 38093 h 49"/>
                <a:gd name="T22" fmla="*/ 1670 w 44"/>
                <a:gd name="T23" fmla="*/ 34065 h 49"/>
                <a:gd name="T24" fmla="*/ 7211 w 44"/>
                <a:gd name="T25" fmla="*/ 24493 h 49"/>
                <a:gd name="T26" fmla="*/ 12785 w 44"/>
                <a:gd name="T27" fmla="*/ 26886 h 49"/>
                <a:gd name="T28" fmla="*/ 14455 w 44"/>
                <a:gd name="T29" fmla="*/ 27788 h 49"/>
                <a:gd name="T30" fmla="*/ 15189 w 44"/>
                <a:gd name="T31" fmla="*/ 24493 h 49"/>
                <a:gd name="T32" fmla="*/ 19262 w 44"/>
                <a:gd name="T33" fmla="*/ 4027 h 49"/>
                <a:gd name="T34" fmla="*/ 19996 w 44"/>
                <a:gd name="T35" fmla="*/ 759 h 49"/>
                <a:gd name="T36" fmla="*/ 22400 w 44"/>
                <a:gd name="T37" fmla="*/ 759 h 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49">
                  <a:moveTo>
                    <a:pt x="28" y="1"/>
                  </a:moveTo>
                  <a:cubicBezTo>
                    <a:pt x="29" y="2"/>
                    <a:pt x="29" y="3"/>
                    <a:pt x="29" y="4"/>
                  </a:cubicBezTo>
                  <a:cubicBezTo>
                    <a:pt x="33" y="13"/>
                    <a:pt x="44" y="21"/>
                    <a:pt x="37" y="33"/>
                  </a:cubicBezTo>
                  <a:cubicBezTo>
                    <a:pt x="36" y="34"/>
                    <a:pt x="32" y="39"/>
                    <a:pt x="31" y="38"/>
                  </a:cubicBezTo>
                  <a:cubicBezTo>
                    <a:pt x="30" y="37"/>
                    <a:pt x="32" y="36"/>
                    <a:pt x="32" y="34"/>
                  </a:cubicBezTo>
                  <a:cubicBezTo>
                    <a:pt x="36" y="28"/>
                    <a:pt x="33" y="21"/>
                    <a:pt x="29" y="16"/>
                  </a:cubicBezTo>
                  <a:cubicBezTo>
                    <a:pt x="28" y="16"/>
                    <a:pt x="27" y="14"/>
                    <a:pt x="26" y="14"/>
                  </a:cubicBezTo>
                  <a:cubicBezTo>
                    <a:pt x="26" y="14"/>
                    <a:pt x="25" y="21"/>
                    <a:pt x="25" y="21"/>
                  </a:cubicBezTo>
                  <a:cubicBezTo>
                    <a:pt x="24" y="26"/>
                    <a:pt x="23" y="30"/>
                    <a:pt x="22" y="36"/>
                  </a:cubicBezTo>
                  <a:cubicBezTo>
                    <a:pt x="22" y="39"/>
                    <a:pt x="22" y="42"/>
                    <a:pt x="20" y="45"/>
                  </a:cubicBezTo>
                  <a:cubicBezTo>
                    <a:pt x="17" y="48"/>
                    <a:pt x="10" y="49"/>
                    <a:pt x="7" y="48"/>
                  </a:cubicBezTo>
                  <a:cubicBezTo>
                    <a:pt x="4" y="47"/>
                    <a:pt x="2" y="45"/>
                    <a:pt x="2" y="43"/>
                  </a:cubicBezTo>
                  <a:cubicBezTo>
                    <a:pt x="0" y="38"/>
                    <a:pt x="4" y="32"/>
                    <a:pt x="9" y="31"/>
                  </a:cubicBezTo>
                  <a:cubicBezTo>
                    <a:pt x="12" y="31"/>
                    <a:pt x="14" y="32"/>
                    <a:pt x="16" y="34"/>
                  </a:cubicBezTo>
                  <a:cubicBezTo>
                    <a:pt x="17" y="34"/>
                    <a:pt x="18" y="35"/>
                    <a:pt x="18" y="35"/>
                  </a:cubicBezTo>
                  <a:cubicBezTo>
                    <a:pt x="19" y="35"/>
                    <a:pt x="19" y="31"/>
                    <a:pt x="19" y="31"/>
                  </a:cubicBezTo>
                  <a:cubicBezTo>
                    <a:pt x="20" y="22"/>
                    <a:pt x="22" y="14"/>
                    <a:pt x="24" y="5"/>
                  </a:cubicBezTo>
                  <a:cubicBezTo>
                    <a:pt x="24" y="4"/>
                    <a:pt x="25" y="1"/>
                    <a:pt x="25" y="1"/>
                  </a:cubicBezTo>
                  <a:cubicBezTo>
                    <a:pt x="25" y="0"/>
                    <a:pt x="28" y="1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982702" y="4431309"/>
            <a:ext cx="1170365" cy="1170517"/>
            <a:chOff x="5173663" y="3566070"/>
            <a:chExt cx="877888" cy="877888"/>
          </a:xfrm>
        </p:grpSpPr>
        <p:sp>
          <p:nvSpPr>
            <p:cNvPr id="61" name="Freeform 12"/>
            <p:cNvSpPr/>
            <p:nvPr/>
          </p:nvSpPr>
          <p:spPr bwMode="auto">
            <a:xfrm>
              <a:off x="5173663" y="3566070"/>
              <a:ext cx="877888" cy="877888"/>
            </a:xfrm>
            <a:custGeom>
              <a:avLst/>
              <a:gdLst>
                <a:gd name="T0" fmla="*/ 553 w 553"/>
                <a:gd name="T1" fmla="*/ 553 h 553"/>
                <a:gd name="T2" fmla="*/ 0 w 553"/>
                <a:gd name="T3" fmla="*/ 553 h 553"/>
                <a:gd name="T4" fmla="*/ 0 w 553"/>
                <a:gd name="T5" fmla="*/ 0 h 553"/>
                <a:gd name="T6" fmla="*/ 553 w 553"/>
                <a:gd name="T7" fmla="*/ 0 h 553"/>
                <a:gd name="T8" fmla="*/ 553 w 553"/>
                <a:gd name="T9" fmla="*/ 553 h 553"/>
                <a:gd name="T10" fmla="*/ 553 w 553"/>
                <a:gd name="T11" fmla="*/ 553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3" h="553">
                  <a:moveTo>
                    <a:pt x="553" y="553"/>
                  </a:moveTo>
                  <a:lnTo>
                    <a:pt x="0" y="553"/>
                  </a:lnTo>
                  <a:lnTo>
                    <a:pt x="0" y="0"/>
                  </a:lnTo>
                  <a:lnTo>
                    <a:pt x="553" y="0"/>
                  </a:lnTo>
                  <a:lnTo>
                    <a:pt x="553" y="553"/>
                  </a:lnTo>
                  <a:close/>
                </a:path>
              </a:pathLst>
            </a:custGeom>
            <a:solidFill>
              <a:srgbClr val="A5A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2" name="Freeform 78"/>
            <p:cNvSpPr>
              <a:spLocks noEditPoints="1"/>
            </p:cNvSpPr>
            <p:nvPr/>
          </p:nvSpPr>
          <p:spPr bwMode="auto">
            <a:xfrm>
              <a:off x="5367338" y="3777208"/>
              <a:ext cx="490538" cy="481013"/>
            </a:xfrm>
            <a:custGeom>
              <a:avLst/>
              <a:gdLst>
                <a:gd name="T0" fmla="*/ 23447 w 58"/>
                <a:gd name="T1" fmla="*/ 0 h 57"/>
                <a:gd name="T2" fmla="*/ 0 w 58"/>
                <a:gd name="T3" fmla="*/ 23145 h 57"/>
                <a:gd name="T4" fmla="*/ 23447 w 58"/>
                <a:gd name="T5" fmla="*/ 45524 h 57"/>
                <a:gd name="T6" fmla="*/ 46718 w 58"/>
                <a:gd name="T7" fmla="*/ 23145 h 57"/>
                <a:gd name="T8" fmla="*/ 23447 w 58"/>
                <a:gd name="T9" fmla="*/ 0 h 57"/>
                <a:gd name="T10" fmla="*/ 21769 w 58"/>
                <a:gd name="T11" fmla="*/ 34388 h 57"/>
                <a:gd name="T12" fmla="*/ 21769 w 58"/>
                <a:gd name="T13" fmla="*/ 34388 h 57"/>
                <a:gd name="T14" fmla="*/ 22536 w 58"/>
                <a:gd name="T15" fmla="*/ 34388 h 57"/>
                <a:gd name="T16" fmla="*/ 25716 w 58"/>
                <a:gd name="T17" fmla="*/ 31081 h 57"/>
                <a:gd name="T18" fmla="*/ 26622 w 58"/>
                <a:gd name="T19" fmla="*/ 31985 h 57"/>
                <a:gd name="T20" fmla="*/ 22536 w 58"/>
                <a:gd name="T21" fmla="*/ 35887 h 57"/>
                <a:gd name="T22" fmla="*/ 19355 w 58"/>
                <a:gd name="T23" fmla="*/ 37556 h 57"/>
                <a:gd name="T24" fmla="*/ 17682 w 58"/>
                <a:gd name="T25" fmla="*/ 36791 h 57"/>
                <a:gd name="T26" fmla="*/ 17682 w 58"/>
                <a:gd name="T27" fmla="*/ 35153 h 57"/>
                <a:gd name="T28" fmla="*/ 17682 w 58"/>
                <a:gd name="T29" fmla="*/ 31985 h 57"/>
                <a:gd name="T30" fmla="*/ 21033 w 58"/>
                <a:gd name="T31" fmla="*/ 21619 h 57"/>
                <a:gd name="T32" fmla="*/ 21769 w 58"/>
                <a:gd name="T33" fmla="*/ 18339 h 57"/>
                <a:gd name="T34" fmla="*/ 21769 w 58"/>
                <a:gd name="T35" fmla="*/ 17574 h 57"/>
                <a:gd name="T36" fmla="*/ 20122 w 58"/>
                <a:gd name="T37" fmla="*/ 17574 h 57"/>
                <a:gd name="T38" fmla="*/ 18593 w 58"/>
                <a:gd name="T39" fmla="*/ 17574 h 57"/>
                <a:gd name="T40" fmla="*/ 18593 w 58"/>
                <a:gd name="T41" fmla="*/ 16814 h 57"/>
                <a:gd name="T42" fmla="*/ 26622 w 58"/>
                <a:gd name="T43" fmla="*/ 15177 h 57"/>
                <a:gd name="T44" fmla="*/ 21769 w 58"/>
                <a:gd name="T45" fmla="*/ 31985 h 57"/>
                <a:gd name="T46" fmla="*/ 21033 w 58"/>
                <a:gd name="T47" fmla="*/ 33484 h 57"/>
                <a:gd name="T48" fmla="*/ 21769 w 58"/>
                <a:gd name="T49" fmla="*/ 34388 h 57"/>
                <a:gd name="T50" fmla="*/ 27362 w 58"/>
                <a:gd name="T51" fmla="*/ 10371 h 57"/>
                <a:gd name="T52" fmla="*/ 25716 w 58"/>
                <a:gd name="T53" fmla="*/ 10371 h 57"/>
                <a:gd name="T54" fmla="*/ 24182 w 58"/>
                <a:gd name="T55" fmla="*/ 10371 h 57"/>
                <a:gd name="T56" fmla="*/ 23447 w 58"/>
                <a:gd name="T57" fmla="*/ 8702 h 57"/>
                <a:gd name="T58" fmla="*/ 24182 w 58"/>
                <a:gd name="T59" fmla="*/ 6469 h 57"/>
                <a:gd name="T60" fmla="*/ 25716 w 58"/>
                <a:gd name="T61" fmla="*/ 6469 h 57"/>
                <a:gd name="T62" fmla="*/ 27362 w 58"/>
                <a:gd name="T63" fmla="*/ 6469 h 57"/>
                <a:gd name="T64" fmla="*/ 28130 w 58"/>
                <a:gd name="T65" fmla="*/ 8702 h 57"/>
                <a:gd name="T66" fmla="*/ 27362 w 58"/>
                <a:gd name="T67" fmla="*/ 10371 h 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7"/>
                    <a:pt x="29" y="57"/>
                  </a:cubicBezTo>
                  <a:cubicBezTo>
                    <a:pt x="45" y="57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7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2"/>
                    <a:pt x="31" y="41"/>
                    <a:pt x="32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2"/>
                    <a:pt x="30" y="44"/>
                    <a:pt x="28" y="45"/>
                  </a:cubicBezTo>
                  <a:cubicBezTo>
                    <a:pt x="27" y="46"/>
                    <a:pt x="25" y="47"/>
                    <a:pt x="24" y="47"/>
                  </a:cubicBezTo>
                  <a:cubicBezTo>
                    <a:pt x="23" y="47"/>
                    <a:pt x="23" y="46"/>
                    <a:pt x="22" y="46"/>
                  </a:cubicBezTo>
                  <a:cubicBezTo>
                    <a:pt x="22" y="45"/>
                    <a:pt x="22" y="45"/>
                    <a:pt x="22" y="44"/>
                  </a:cubicBezTo>
                  <a:cubicBezTo>
                    <a:pt x="22" y="43"/>
                    <a:pt x="22" y="42"/>
                    <a:pt x="22" y="4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5"/>
                    <a:pt x="27" y="24"/>
                    <a:pt x="27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4" y="22"/>
                    <a:pt x="23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6" y="42"/>
                    <a:pt x="26" y="42"/>
                  </a:cubicBezTo>
                  <a:cubicBezTo>
                    <a:pt x="26" y="43"/>
                    <a:pt x="26" y="43"/>
                    <a:pt x="27" y="43"/>
                  </a:cubicBezTo>
                  <a:close/>
                  <a:moveTo>
                    <a:pt x="34" y="13"/>
                  </a:move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1" y="13"/>
                    <a:pt x="30" y="13"/>
                  </a:cubicBezTo>
                  <a:cubicBezTo>
                    <a:pt x="30" y="12"/>
                    <a:pt x="29" y="11"/>
                    <a:pt x="29" y="11"/>
                  </a:cubicBezTo>
                  <a:cubicBezTo>
                    <a:pt x="29" y="10"/>
                    <a:pt x="30" y="9"/>
                    <a:pt x="30" y="8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3" y="8"/>
                    <a:pt x="34" y="8"/>
                    <a:pt x="34" y="8"/>
                  </a:cubicBezTo>
                  <a:cubicBezTo>
                    <a:pt x="35" y="9"/>
                    <a:pt x="35" y="10"/>
                    <a:pt x="35" y="11"/>
                  </a:cubicBezTo>
                  <a:cubicBezTo>
                    <a:pt x="35" y="11"/>
                    <a:pt x="35" y="12"/>
                    <a:pt x="3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55739" y="1700809"/>
            <a:ext cx="2541786" cy="2506133"/>
            <a:chOff x="2078038" y="1518195"/>
            <a:chExt cx="1906588" cy="1879600"/>
          </a:xfrm>
        </p:grpSpPr>
        <p:sp>
          <p:nvSpPr>
            <p:cNvPr id="64" name="Freeform 19"/>
            <p:cNvSpPr/>
            <p:nvPr/>
          </p:nvSpPr>
          <p:spPr bwMode="auto">
            <a:xfrm>
              <a:off x="2078038" y="1518195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2158089" y="1599158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  <a:endPara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354123" y="3082993"/>
            <a:ext cx="2541786" cy="2506133"/>
            <a:chOff x="6202363" y="2554833"/>
            <a:chExt cx="1906588" cy="1879600"/>
          </a:xfrm>
        </p:grpSpPr>
        <p:sp>
          <p:nvSpPr>
            <p:cNvPr id="67" name="Freeform 20"/>
            <p:cNvSpPr/>
            <p:nvPr/>
          </p:nvSpPr>
          <p:spPr bwMode="auto">
            <a:xfrm>
              <a:off x="6202363" y="2554833"/>
              <a:ext cx="1906588" cy="1879600"/>
            </a:xfrm>
            <a:custGeom>
              <a:avLst/>
              <a:gdLst>
                <a:gd name="T0" fmla="*/ 1201 w 1201"/>
                <a:gd name="T1" fmla="*/ 1184 h 1184"/>
                <a:gd name="T2" fmla="*/ 0 w 1201"/>
                <a:gd name="T3" fmla="*/ 1184 h 1184"/>
                <a:gd name="T4" fmla="*/ 0 w 1201"/>
                <a:gd name="T5" fmla="*/ 0 h 1184"/>
                <a:gd name="T6" fmla="*/ 1201 w 1201"/>
                <a:gd name="T7" fmla="*/ 0 h 1184"/>
                <a:gd name="T8" fmla="*/ 1201 w 1201"/>
                <a:gd name="T9" fmla="*/ 1184 h 1184"/>
                <a:gd name="T10" fmla="*/ 1201 w 1201"/>
                <a:gd name="T11" fmla="*/ 1184 h 1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01" h="1184">
                  <a:moveTo>
                    <a:pt x="1201" y="1184"/>
                  </a:moveTo>
                  <a:lnTo>
                    <a:pt x="0" y="1184"/>
                  </a:lnTo>
                  <a:lnTo>
                    <a:pt x="0" y="0"/>
                  </a:lnTo>
                  <a:lnTo>
                    <a:pt x="1201" y="0"/>
                  </a:lnTo>
                  <a:lnTo>
                    <a:pt x="1201" y="118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defTabSz="1218565">
                <a:defRPr/>
              </a:pPr>
              <a:endParaRPr lang="zh-CN" altLang="en-US" sz="2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6263364" y="2649130"/>
              <a:ext cx="1746485" cy="172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1600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设计的发展存在着一个时代价值观的问题，即什么是设计？为什么而设计？围绕这个问题，不同的时期就会形成不同的设计面貌。</a:t>
              </a:r>
              <a:endParaRPr lang="zh-CN" altLang="en-US" sz="16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839416" y="1683757"/>
          <a:ext cx="6357982" cy="3690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矩形 2"/>
          <p:cNvSpPr/>
          <p:nvPr/>
        </p:nvSpPr>
        <p:spPr>
          <a:xfrm>
            <a:off x="849744" y="5517943"/>
            <a:ext cx="3586931" cy="642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74"/>
          <p:cNvSpPr txBox="1"/>
          <p:nvPr/>
        </p:nvSpPr>
        <p:spPr>
          <a:xfrm>
            <a:off x="7415627" y="2133158"/>
            <a:ext cx="3720935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75"/>
          <p:cNvSpPr txBox="1"/>
          <p:nvPr/>
        </p:nvSpPr>
        <p:spPr>
          <a:xfrm>
            <a:off x="7401516" y="1774470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74"/>
          <p:cNvSpPr txBox="1"/>
          <p:nvPr/>
        </p:nvSpPr>
        <p:spPr>
          <a:xfrm>
            <a:off x="7415626" y="4219637"/>
            <a:ext cx="3720934" cy="1182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35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75"/>
          <p:cNvSpPr txBox="1"/>
          <p:nvPr/>
        </p:nvSpPr>
        <p:spPr>
          <a:xfrm>
            <a:off x="7401516" y="3860949"/>
            <a:ext cx="3231373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62069" y="1983343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693330" y="3161975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00869" y="2486017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5819724" y="184927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52878" y="326580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200392" y="192958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791678" y="3525329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291992" y="2912346"/>
            <a:ext cx="556243" cy="3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57%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720104" y="1124746"/>
            <a:ext cx="1341839" cy="1300209"/>
            <a:chOff x="0" y="0"/>
            <a:chExt cx="1282175" cy="1224136"/>
          </a:xfrm>
        </p:grpSpPr>
        <p:sp>
          <p:nvSpPr>
            <p:cNvPr id="5" name="椭圆 12"/>
            <p:cNvSpPr>
              <a:spLocks noChangeArrowheads="1"/>
            </p:cNvSpPr>
            <p:nvPr/>
          </p:nvSpPr>
          <p:spPr bwMode="auto">
            <a:xfrm>
              <a:off x="58039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tx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21"/>
            <p:cNvSpPr>
              <a:spLocks noChangeArrowheads="1"/>
            </p:cNvSpPr>
            <p:nvPr/>
          </p:nvSpPr>
          <p:spPr bwMode="auto">
            <a:xfrm rot="20331793">
              <a:off x="0" y="387758"/>
              <a:ext cx="1263344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tx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tx2"/>
                  </a:solidFill>
                </a:rPr>
                <a:t>1</a:t>
              </a:r>
              <a:endParaRPr lang="zh-CN" altLang="en-US" sz="2500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2259565" y="1106193"/>
            <a:ext cx="48160" cy="133899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438918" y="1215810"/>
            <a:ext cx="3429330" cy="105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7"/>
          <p:cNvGrpSpPr/>
          <p:nvPr/>
        </p:nvGrpSpPr>
        <p:grpSpPr bwMode="auto">
          <a:xfrm>
            <a:off x="1899197" y="2682974"/>
            <a:ext cx="1331875" cy="1300209"/>
            <a:chOff x="0" y="0"/>
            <a:chExt cx="1273406" cy="1224136"/>
          </a:xfrm>
        </p:grpSpPr>
        <p:sp>
          <p:nvSpPr>
            <p:cNvPr id="10" name="椭圆 1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3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2" name="矩形 21"/>
          <p:cNvSpPr>
            <a:spLocks noChangeArrowheads="1"/>
          </p:cNvSpPr>
          <p:nvPr/>
        </p:nvSpPr>
        <p:spPr bwMode="auto">
          <a:xfrm>
            <a:off x="3438659" y="2664423"/>
            <a:ext cx="46499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矩形 8"/>
          <p:cNvSpPr>
            <a:spLocks noChangeArrowheads="1"/>
          </p:cNvSpPr>
          <p:nvPr/>
        </p:nvSpPr>
        <p:spPr bwMode="auto">
          <a:xfrm>
            <a:off x="3691081" y="2774039"/>
            <a:ext cx="3173582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23"/>
          <p:cNvSpPr>
            <a:spLocks noChangeArrowheads="1"/>
          </p:cNvSpPr>
          <p:nvPr/>
        </p:nvSpPr>
        <p:spPr bwMode="auto">
          <a:xfrm>
            <a:off x="8437341" y="2664423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" name="Group 13"/>
          <p:cNvGrpSpPr/>
          <p:nvPr/>
        </p:nvGrpSpPr>
        <p:grpSpPr bwMode="auto">
          <a:xfrm>
            <a:off x="6931093" y="2682974"/>
            <a:ext cx="1321911" cy="1300209"/>
            <a:chOff x="0" y="0"/>
            <a:chExt cx="1263345" cy="1224136"/>
          </a:xfrm>
        </p:grpSpPr>
        <p:sp>
          <p:nvSpPr>
            <p:cNvPr id="16" name="椭圆 25"/>
            <p:cNvSpPr>
              <a:spLocks noChangeArrowheads="1"/>
            </p:cNvSpPr>
            <p:nvPr/>
          </p:nvSpPr>
          <p:spPr bwMode="auto">
            <a:xfrm>
              <a:off x="1960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29"/>
            <p:cNvSpPr>
              <a:spLocks noChangeArrowheads="1"/>
            </p:cNvSpPr>
            <p:nvPr/>
          </p:nvSpPr>
          <p:spPr bwMode="auto">
            <a:xfrm rot="20331793">
              <a:off x="0" y="379015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4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8663193" y="2774039"/>
            <a:ext cx="3135386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Group 17"/>
          <p:cNvGrpSpPr/>
          <p:nvPr/>
        </p:nvGrpSpPr>
        <p:grpSpPr bwMode="auto">
          <a:xfrm>
            <a:off x="738370" y="4261439"/>
            <a:ext cx="1323572" cy="1300209"/>
            <a:chOff x="0" y="0"/>
            <a:chExt cx="1265271" cy="1224136"/>
          </a:xfrm>
        </p:grpSpPr>
        <p:sp>
          <p:nvSpPr>
            <p:cNvPr id="20" name="椭圆 29"/>
            <p:cNvSpPr>
              <a:spLocks noChangeArrowheads="1"/>
            </p:cNvSpPr>
            <p:nvPr/>
          </p:nvSpPr>
          <p:spPr bwMode="auto">
            <a:xfrm>
              <a:off x="41135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3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文本框 34"/>
            <p:cNvSpPr>
              <a:spLocks noChangeArrowheads="1"/>
            </p:cNvSpPr>
            <p:nvPr/>
          </p:nvSpPr>
          <p:spPr bwMode="auto">
            <a:xfrm rot="20331793">
              <a:off x="0" y="387497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3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3"/>
                  </a:solidFill>
                </a:rPr>
                <a:t>5</a:t>
              </a:r>
              <a:endParaRPr lang="zh-CN" altLang="en-US" sz="250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2" name="矩形 31"/>
          <p:cNvSpPr>
            <a:spLocks noChangeArrowheads="1"/>
          </p:cNvSpPr>
          <p:nvPr/>
        </p:nvSpPr>
        <p:spPr bwMode="auto">
          <a:xfrm>
            <a:off x="2259565" y="4242887"/>
            <a:ext cx="48160" cy="133899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2438921" y="4352503"/>
            <a:ext cx="3241670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22"/>
          <p:cNvGrpSpPr/>
          <p:nvPr/>
        </p:nvGrpSpPr>
        <p:grpSpPr bwMode="auto">
          <a:xfrm>
            <a:off x="5816767" y="1124746"/>
            <a:ext cx="1331875" cy="1300209"/>
            <a:chOff x="0" y="0"/>
            <a:chExt cx="1273406" cy="1224136"/>
          </a:xfrm>
        </p:grpSpPr>
        <p:sp>
          <p:nvSpPr>
            <p:cNvPr id="25" name="椭圆 34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1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1"/>
                  </a:solidFill>
                </a:rPr>
                <a:t>2</a:t>
              </a:r>
              <a:endParaRPr lang="zh-CN" altLang="en-US" sz="25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矩形 36"/>
          <p:cNvSpPr>
            <a:spLocks noChangeArrowheads="1"/>
          </p:cNvSpPr>
          <p:nvPr/>
        </p:nvSpPr>
        <p:spPr bwMode="auto">
          <a:xfrm>
            <a:off x="7354570" y="1106193"/>
            <a:ext cx="48160" cy="1338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608654" y="1215810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27"/>
          <p:cNvGrpSpPr/>
          <p:nvPr/>
        </p:nvGrpSpPr>
        <p:grpSpPr bwMode="auto">
          <a:xfrm>
            <a:off x="5816767" y="4261439"/>
            <a:ext cx="1331875" cy="1300209"/>
            <a:chOff x="0" y="0"/>
            <a:chExt cx="1273406" cy="1224136"/>
          </a:xfrm>
        </p:grpSpPr>
        <p:sp>
          <p:nvSpPr>
            <p:cNvPr id="30" name="椭圆 39"/>
            <p:cNvSpPr>
              <a:spLocks noChangeArrowheads="1"/>
            </p:cNvSpPr>
            <p:nvPr/>
          </p:nvSpPr>
          <p:spPr bwMode="auto">
            <a:xfrm>
              <a:off x="49270" y="0"/>
              <a:ext cx="1224136" cy="1224136"/>
            </a:xfrm>
            <a:prstGeom prst="ellipse">
              <a:avLst/>
            </a:prstGeom>
            <a:solidFill>
              <a:schemeClr val="bg1"/>
            </a:solidFill>
            <a:ln w="57150" cap="flat" cmpd="sng">
              <a:solidFill>
                <a:schemeClr val="accent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zh-CN" sz="25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文本框 25"/>
            <p:cNvSpPr>
              <a:spLocks noChangeArrowheads="1"/>
            </p:cNvSpPr>
            <p:nvPr/>
          </p:nvSpPr>
          <p:spPr bwMode="auto">
            <a:xfrm rot="20331793">
              <a:off x="0" y="371936"/>
              <a:ext cx="1263345" cy="449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accent2"/>
                  </a:solidFill>
                </a:rPr>
                <a:t>观点</a:t>
              </a:r>
              <a:r>
                <a:rPr lang="en-US" altLang="zh-CN" sz="2500" dirty="0">
                  <a:solidFill>
                    <a:schemeClr val="accent2"/>
                  </a:solidFill>
                </a:rPr>
                <a:t>6</a:t>
              </a:r>
              <a:endParaRPr lang="zh-CN" altLang="en-US" sz="25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2" name="矩形 41"/>
          <p:cNvSpPr>
            <a:spLocks noChangeArrowheads="1"/>
          </p:cNvSpPr>
          <p:nvPr/>
        </p:nvSpPr>
        <p:spPr bwMode="auto">
          <a:xfrm>
            <a:off x="7354570" y="4242887"/>
            <a:ext cx="48160" cy="133899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96156" tIns="48079" rIns="96156" bIns="48079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8"/>
          <p:cNvSpPr>
            <a:spLocks noChangeArrowheads="1"/>
          </p:cNvSpPr>
          <p:nvPr/>
        </p:nvSpPr>
        <p:spPr bwMode="auto">
          <a:xfrm>
            <a:off x="7608654" y="4352503"/>
            <a:ext cx="3964071" cy="1065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6" tIns="48079" rIns="96156" bIns="4807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您的内容打在这里，或者通过复制您的文本后。您的内容打在这里，或者通过复制您的文本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967">
      <a:dk1>
        <a:srgbClr val="000000"/>
      </a:dk1>
      <a:lt1>
        <a:srgbClr val="FFFFFF"/>
      </a:lt1>
      <a:dk2>
        <a:srgbClr val="67A400"/>
      </a:dk2>
      <a:lt2>
        <a:srgbClr val="F8F8F8"/>
      </a:lt2>
      <a:accent1>
        <a:srgbClr val="538C2E"/>
      </a:accent1>
      <a:accent2>
        <a:srgbClr val="6D9E38"/>
      </a:accent2>
      <a:accent3>
        <a:srgbClr val="7FB344"/>
      </a:accent3>
      <a:accent4>
        <a:srgbClr val="67A400"/>
      </a:accent4>
      <a:accent5>
        <a:srgbClr val="9ECF61"/>
      </a:accent5>
      <a:accent6>
        <a:srgbClr val="67A400"/>
      </a:accent6>
      <a:hlink>
        <a:srgbClr val="00B050"/>
      </a:hlink>
      <a:folHlink>
        <a:srgbClr val="8BC24A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自定义 2">
      <a:dk1>
        <a:sysClr val="windowText" lastClr="000000"/>
      </a:dk1>
      <a:lt1>
        <a:sysClr val="window" lastClr="FFFFFF"/>
      </a:lt1>
      <a:dk2>
        <a:srgbClr val="00487E"/>
      </a:dk2>
      <a:lt2>
        <a:srgbClr val="007EAE"/>
      </a:lt2>
      <a:accent1>
        <a:srgbClr val="189CFF"/>
      </a:accent1>
      <a:accent2>
        <a:srgbClr val="0081E2"/>
      </a:accent2>
      <a:accent3>
        <a:srgbClr val="5DD3FF"/>
      </a:accent3>
      <a:accent4>
        <a:srgbClr val="5DD3FF"/>
      </a:accent4>
      <a:accent5>
        <a:srgbClr val="2FA6FF"/>
      </a:accent5>
      <a:accent6>
        <a:srgbClr val="0084B4"/>
      </a:accent6>
      <a:hlink>
        <a:srgbClr val="005390"/>
      </a:hlink>
      <a:folHlink>
        <a:srgbClr val="2DC7F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6402</Words>
  <Application>WPS 演示</Application>
  <PresentationFormat>宽屏</PresentationFormat>
  <Paragraphs>699</Paragraphs>
  <Slides>38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方正正大黑简体</vt:lpstr>
      <vt:lpstr>黑体</vt:lpstr>
      <vt:lpstr>Calibri</vt:lpstr>
      <vt:lpstr>Arial Unicode MS</vt:lpstr>
      <vt:lpstr>Arial Black</vt:lpstr>
      <vt:lpstr>华文黑体</vt:lpstr>
      <vt:lpstr>Impact</vt:lpstr>
      <vt:lpstr>Open Sans Light</vt:lpstr>
      <vt:lpstr>Menk Amglang Tig</vt:lpstr>
      <vt:lpstr>Open Sans</vt:lpstr>
      <vt:lpstr>Calibri</vt:lpstr>
      <vt:lpstr>Segoe Print</vt:lpstr>
      <vt:lpstr>Office 主题</vt:lpstr>
      <vt:lpstr>1_Custom Design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铭</cp:lastModifiedBy>
  <cp:revision>45</cp:revision>
  <dcterms:created xsi:type="dcterms:W3CDTF">2015-05-05T08:02:00Z</dcterms:created>
  <dcterms:modified xsi:type="dcterms:W3CDTF">2022-03-07T03:27:06Z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A7841E08E6E04E0B90C89503DD9A8A03</vt:lpwstr>
  </property>
</Properties>
</file>