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292" r:id="rId3"/>
    <p:sldId id="261" r:id="rId4"/>
    <p:sldId id="262" r:id="rId6"/>
    <p:sldId id="266" r:id="rId7"/>
    <p:sldId id="267" r:id="rId8"/>
    <p:sldId id="268" r:id="rId9"/>
    <p:sldId id="269" r:id="rId10"/>
    <p:sldId id="270" r:id="rId11"/>
    <p:sldId id="286" r:id="rId12"/>
    <p:sldId id="271" r:id="rId13"/>
    <p:sldId id="272" r:id="rId14"/>
    <p:sldId id="273" r:id="rId15"/>
    <p:sldId id="274" r:id="rId16"/>
    <p:sldId id="275" r:id="rId17"/>
    <p:sldId id="287" r:id="rId18"/>
    <p:sldId id="276" r:id="rId19"/>
    <p:sldId id="277" r:id="rId20"/>
    <p:sldId id="279" r:id="rId21"/>
    <p:sldId id="278" r:id="rId22"/>
    <p:sldId id="280" r:id="rId23"/>
    <p:sldId id="288" r:id="rId24"/>
    <p:sldId id="281" r:id="rId25"/>
    <p:sldId id="282" r:id="rId26"/>
    <p:sldId id="283" r:id="rId27"/>
    <p:sldId id="284" r:id="rId28"/>
    <p:sldId id="28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87C71"/>
    <a:srgbClr val="2D3633"/>
    <a:srgbClr val="0C0306"/>
    <a:srgbClr val="263937"/>
    <a:srgbClr val="974975"/>
    <a:srgbClr val="0404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6314" autoAdjust="0"/>
  </p:normalViewPr>
  <p:slideViewPr>
    <p:cSldViewPr snapToGrid="0" showGuides="1">
      <p:cViewPr varScale="1">
        <p:scale>
          <a:sx n="108" d="100"/>
          <a:sy n="108" d="100"/>
        </p:scale>
        <p:origin x="6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5.2</c:v>
                </c:pt>
                <c:pt idx="1">
                  <c:v>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6.2</c:v>
                </c:pt>
                <c:pt idx="1">
                  <c:v>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77BA8E-D23D-4AA6-AAF5-D2997172B2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https://www.ypppt.com/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5A7E6-8466-460F-99D0-7FDF2BA043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71" b="55847"/>
          <a:stretch>
            <a:fillRect/>
          </a:stretch>
        </p:blipFill>
        <p:spPr>
          <a:xfrm>
            <a:off x="-12" y="0"/>
            <a:ext cx="3807514" cy="30280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4" t="-1530" r="-4507" b="44766"/>
          <a:stretch>
            <a:fillRect/>
          </a:stretch>
        </p:blipFill>
        <p:spPr>
          <a:xfrm>
            <a:off x="9761927" y="-44970"/>
            <a:ext cx="2989868" cy="38928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1" t="60547" r="-573" b="-4633"/>
          <a:stretch>
            <a:fillRect/>
          </a:stretch>
        </p:blipFill>
        <p:spPr>
          <a:xfrm>
            <a:off x="8134499" y="4122295"/>
            <a:ext cx="4117461" cy="3023430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13" name="矩形 12"/>
            <p:cNvSpPr/>
            <p:nvPr/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4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033010" y="406400"/>
              <a:ext cx="2141220" cy="583585"/>
              <a:chOff x="5033010" y="406400"/>
              <a:chExt cx="2141220" cy="583585"/>
            </a:xfrm>
          </p:grpSpPr>
          <p:sp>
            <p:nvSpPr>
              <p:cNvPr id="16" name="同侧圆角矩形 15"/>
              <p:cNvSpPr/>
              <p:nvPr/>
            </p:nvSpPr>
            <p:spPr>
              <a:xfrm flipV="1">
                <a:off x="5033010" y="406400"/>
                <a:ext cx="2141220" cy="583585"/>
              </a:xfrm>
              <a:prstGeom prst="round2SameRect">
                <a:avLst/>
              </a:prstGeom>
              <a:solidFill>
                <a:srgbClr val="687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153660" y="467359"/>
                <a:ext cx="18999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600" dirty="0" smtClean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第三章节</a:t>
                </a:r>
                <a:endParaRPr lang="zh-CN" altLang="en-US" sz="2400" spc="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71" b="55847"/>
          <a:stretch>
            <a:fillRect/>
          </a:stretch>
        </p:blipFill>
        <p:spPr>
          <a:xfrm>
            <a:off x="-12" y="0"/>
            <a:ext cx="3807514" cy="30280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4" t="-1530" r="-4507" b="44766"/>
          <a:stretch>
            <a:fillRect/>
          </a:stretch>
        </p:blipFill>
        <p:spPr>
          <a:xfrm>
            <a:off x="9761927" y="-44970"/>
            <a:ext cx="2989868" cy="38928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1" t="60547" r="-573" b="-4633"/>
          <a:stretch>
            <a:fillRect/>
          </a:stretch>
        </p:blipFill>
        <p:spPr>
          <a:xfrm>
            <a:off x="8134499" y="4122295"/>
            <a:ext cx="4117461" cy="3023430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12" name="矩形 11"/>
            <p:cNvSpPr/>
            <p:nvPr/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4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033010" y="406400"/>
              <a:ext cx="2141220" cy="583585"/>
              <a:chOff x="5033010" y="406400"/>
              <a:chExt cx="2141220" cy="583585"/>
            </a:xfrm>
          </p:grpSpPr>
          <p:sp>
            <p:nvSpPr>
              <p:cNvPr id="15" name="同侧圆角矩形 14"/>
              <p:cNvSpPr/>
              <p:nvPr/>
            </p:nvSpPr>
            <p:spPr>
              <a:xfrm flipV="1">
                <a:off x="5033010" y="406400"/>
                <a:ext cx="2141220" cy="583585"/>
              </a:xfrm>
              <a:prstGeom prst="round2SameRect">
                <a:avLst/>
              </a:prstGeom>
              <a:solidFill>
                <a:srgbClr val="687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153660" y="467359"/>
                <a:ext cx="18999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600" dirty="0" smtClean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第四章节</a:t>
                </a:r>
                <a:endParaRPr lang="zh-CN" altLang="en-US" sz="2400" spc="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8E9BCD-EE88-43D9-9C04-C86947094D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E47AB9-9498-42FF-B09B-BC779672D85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71" b="55847"/>
          <a:stretch>
            <a:fillRect/>
          </a:stretch>
        </p:blipFill>
        <p:spPr>
          <a:xfrm>
            <a:off x="-12" y="0"/>
            <a:ext cx="3807514" cy="30280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4" t="-1530" r="-4507" b="44766"/>
          <a:stretch>
            <a:fillRect/>
          </a:stretch>
        </p:blipFill>
        <p:spPr>
          <a:xfrm>
            <a:off x="9761927" y="-44970"/>
            <a:ext cx="2989868" cy="38928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1" t="60547" r="-573" b="-4633"/>
          <a:stretch>
            <a:fillRect/>
          </a:stretch>
        </p:blipFill>
        <p:spPr>
          <a:xfrm>
            <a:off x="8134499" y="4122295"/>
            <a:ext cx="4117461" cy="302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71" b="55847"/>
          <a:stretch>
            <a:fillRect/>
          </a:stretch>
        </p:blipFill>
        <p:spPr>
          <a:xfrm>
            <a:off x="-12" y="0"/>
            <a:ext cx="3807514" cy="30280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4" t="-1530" r="-4507" b="44766"/>
          <a:stretch>
            <a:fillRect/>
          </a:stretch>
        </p:blipFill>
        <p:spPr>
          <a:xfrm>
            <a:off x="9761927" y="-44970"/>
            <a:ext cx="2989868" cy="38928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1" t="60547" r="-573" b="-4633"/>
          <a:stretch>
            <a:fillRect/>
          </a:stretch>
        </p:blipFill>
        <p:spPr>
          <a:xfrm>
            <a:off x="8134499" y="4122295"/>
            <a:ext cx="4117461" cy="302343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10" name="矩形 9"/>
            <p:cNvSpPr/>
            <p:nvPr/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4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033010" y="406400"/>
              <a:ext cx="2141220" cy="583585"/>
              <a:chOff x="5033010" y="406400"/>
              <a:chExt cx="2141220" cy="583585"/>
            </a:xfrm>
          </p:grpSpPr>
          <p:sp>
            <p:nvSpPr>
              <p:cNvPr id="13" name="同侧圆角矩形 12"/>
              <p:cNvSpPr/>
              <p:nvPr/>
            </p:nvSpPr>
            <p:spPr>
              <a:xfrm flipV="1">
                <a:off x="5033010" y="406400"/>
                <a:ext cx="2141220" cy="583585"/>
              </a:xfrm>
              <a:prstGeom prst="round2SameRect">
                <a:avLst/>
              </a:prstGeom>
              <a:solidFill>
                <a:srgbClr val="687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153660" y="467359"/>
                <a:ext cx="18999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600" dirty="0" smtClean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第一章节</a:t>
                </a:r>
                <a:endParaRPr lang="zh-CN" altLang="en-US" sz="2400" spc="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71" b="55847"/>
          <a:stretch>
            <a:fillRect/>
          </a:stretch>
        </p:blipFill>
        <p:spPr>
          <a:xfrm>
            <a:off x="-12" y="0"/>
            <a:ext cx="3807514" cy="30280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4" t="-1530" r="-4507" b="44766"/>
          <a:stretch>
            <a:fillRect/>
          </a:stretch>
        </p:blipFill>
        <p:spPr>
          <a:xfrm>
            <a:off x="9761927" y="-44970"/>
            <a:ext cx="2989868" cy="38928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1" t="60547" r="-573" b="-4633"/>
          <a:stretch>
            <a:fillRect/>
          </a:stretch>
        </p:blipFill>
        <p:spPr>
          <a:xfrm>
            <a:off x="8134499" y="4122295"/>
            <a:ext cx="4117461" cy="3023430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391160" y="406400"/>
            <a:ext cx="11424920" cy="6055360"/>
            <a:chOff x="391160" y="406400"/>
            <a:chExt cx="11424920" cy="6055360"/>
          </a:xfrm>
        </p:grpSpPr>
        <p:sp>
          <p:nvSpPr>
            <p:cNvPr id="13" name="矩形 12"/>
            <p:cNvSpPr/>
            <p:nvPr/>
          </p:nvSpPr>
          <p:spPr>
            <a:xfrm>
              <a:off x="391160" y="406400"/>
              <a:ext cx="11424920" cy="6055360"/>
            </a:xfrm>
            <a:prstGeom prst="rect">
              <a:avLst/>
            </a:prstGeom>
            <a:solidFill>
              <a:schemeClr val="bg1"/>
            </a:solidFill>
            <a:ln w="15875">
              <a:noFill/>
            </a:ln>
            <a:effectLst>
              <a:outerShdw blurRad="114300" dist="38100" dir="2700000" algn="tl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60400" y="660399"/>
              <a:ext cx="10886440" cy="5547361"/>
            </a:xfrm>
            <a:prstGeom prst="rect">
              <a:avLst/>
            </a:prstGeom>
            <a:noFill/>
            <a:ln w="41275">
              <a:solidFill>
                <a:schemeClr val="accent4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033010" y="406400"/>
              <a:ext cx="2141220" cy="583585"/>
              <a:chOff x="5033010" y="406400"/>
              <a:chExt cx="2141220" cy="583585"/>
            </a:xfrm>
          </p:grpSpPr>
          <p:sp>
            <p:nvSpPr>
              <p:cNvPr id="16" name="同侧圆角矩形 15"/>
              <p:cNvSpPr/>
              <p:nvPr/>
            </p:nvSpPr>
            <p:spPr>
              <a:xfrm flipV="1">
                <a:off x="5033010" y="406400"/>
                <a:ext cx="2141220" cy="583585"/>
              </a:xfrm>
              <a:prstGeom prst="round2SameRect">
                <a:avLst/>
              </a:prstGeom>
              <a:solidFill>
                <a:srgbClr val="687C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153660" y="467359"/>
                <a:ext cx="18999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spc="600" dirty="0" smtClean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第二章节</a:t>
                </a:r>
                <a:endParaRPr lang="zh-CN" altLang="en-US" sz="2400" spc="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20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文泉驿等宽微米黑" panose="020B0606030804020204" pitchFamily="34" charset="-122"/>
              <a:ea typeface="文泉驿等宽微米黑" panose="020B0606030804020204" pitchFamily="34" charset="-122"/>
              <a:cs typeface="文泉驿等宽微米黑" panose="020B0606030804020204" pitchFamily="34" charset="-122"/>
              <a:sym typeface="逐浪细阁体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8.jpe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3.pn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6.pn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7.pn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8.pn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9.pn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0.png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5.png"/><Relationship Id="rId1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84866" y="1043052"/>
            <a:ext cx="1633781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00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中</a:t>
            </a:r>
            <a:endParaRPr lang="zh-CN" altLang="en-US" sz="113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274294" y="3539715"/>
            <a:ext cx="1107996" cy="15020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点击输入您的文字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内容。击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输入您的文字内容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。击输入。点击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输入您的文字内容。。点击输入您的文字内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3887" y="1785887"/>
            <a:ext cx="1915909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0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国</a:t>
            </a:r>
            <a:endParaRPr lang="zh-CN" altLang="en-US" sz="135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4247" y="3167544"/>
            <a:ext cx="1928733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600" dirty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  <a:endParaRPr lang="zh-CN" altLang="en-US" sz="136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59021" y="1274425"/>
            <a:ext cx="2232136" cy="16865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7229289" y="1855615"/>
            <a:ext cx="923330" cy="18216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清新素雅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文艺中国风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22773" y="3178423"/>
            <a:ext cx="325064" cy="1620811"/>
            <a:chOff x="4923238" y="3118463"/>
            <a:chExt cx="325064" cy="162081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53" t="50576" r="7443"/>
            <a:stretch>
              <a:fillRect/>
            </a:stretch>
          </p:blipFill>
          <p:spPr>
            <a:xfrm>
              <a:off x="4923238" y="4256111"/>
              <a:ext cx="325064" cy="483163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4927143" y="3118463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文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927143" y="3401469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化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927143" y="3684475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中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927143" y="3967481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国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479696" y="2317446"/>
            <a:ext cx="1049911" cy="2538409"/>
            <a:chOff x="3479696" y="2317446"/>
            <a:chExt cx="1049911" cy="2538409"/>
          </a:xfrm>
        </p:grpSpPr>
        <p:sp>
          <p:nvSpPr>
            <p:cNvPr id="16" name="文本框 15"/>
            <p:cNvSpPr txBox="1"/>
            <p:nvPr/>
          </p:nvSpPr>
          <p:spPr>
            <a:xfrm>
              <a:off x="3790943" y="2429596"/>
              <a:ext cx="738664" cy="24262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900" dirty="0">
                  <a:latin typeface="字酷堂清楷体" panose="02010601030101010101" pitchFamily="2" charset="-122"/>
                  <a:ea typeface="字酷堂清楷体" panose="02010601030101010101" pitchFamily="2" charset="-122"/>
                  <a:cs typeface="FZQingKeBenYueSongS-R-GB" charset="-122"/>
                </a:rPr>
                <a:t>木叶萧萧赠长别，平心浅浅敷几月？断骨羌笛，失缺草介，万泉留下千里雪。 可记当年白马？少年失约。天外风云，情字何解！且看我落笔为花，点墨七绝。</a:t>
              </a:r>
              <a:endParaRPr kumimoji="1" lang="zh-CN" altLang="en-US" sz="900" dirty="0">
                <a:latin typeface="字酷堂清楷体" panose="02010601030101010101" pitchFamily="2" charset="-122"/>
                <a:ea typeface="字酷堂清楷体" panose="02010601030101010101" pitchFamily="2" charset="-122"/>
                <a:cs typeface="FZQingKeBenYueSongS-R-GB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479696" y="2317446"/>
              <a:ext cx="430887" cy="11423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b="1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【</a:t>
              </a:r>
              <a:r>
                <a:rPr lang="zh-CN" altLang="en-US" sz="1600" b="1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中国风</a:t>
              </a:r>
              <a:r>
                <a:rPr lang="en-US" altLang="zh-CN" sz="1600" b="1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】</a:t>
              </a:r>
              <a:endParaRPr lang="zh-CN" altLang="en-US" sz="1600" b="1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5400000">
              <a:off x="2959524" y="3842884"/>
              <a:ext cx="14702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CHINESE STYLE</a:t>
              </a:r>
              <a:endParaRPr lang="zh-CN" altLang="en-US" sz="1400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 rot="5400000">
            <a:off x="7701213" y="2607528"/>
            <a:ext cx="9028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spc="3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中国文化</a:t>
            </a:r>
            <a:endParaRPr lang="zh-CN" altLang="en-US" sz="1100" spc="3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61074" y="4357230"/>
            <a:ext cx="1633781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300" dirty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化</a:t>
            </a:r>
            <a:endParaRPr lang="zh-CN" altLang="en-US" sz="113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87161" y="3124675"/>
            <a:ext cx="1200329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687C7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9570" y="3124676"/>
            <a:ext cx="1200329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687C7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17740" y="3174608"/>
            <a:ext cx="1200329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687C7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25910" y="3174608"/>
            <a:ext cx="1200329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  <a:sym typeface="WenYue GuDianMingChaoTi (Non-Commercial Use)" pitchFamily="50" charset="-122"/>
              </a:rPr>
              <a:t>请单击此处输入文本内容，请单击此处输入文本内容，请单击此处输入文本内容，请单击此处输入文本内容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srgbClr val="687C7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ea"/>
              <a:sym typeface="WenYue GuDianMingChaoTi (Non-Commercial Use)" pitchFamily="50" charset="-122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5160266" y="17049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6600128" y="17049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/>
        </p:nvGraphicFramePr>
        <p:xfrm>
          <a:off x="8071345" y="170492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9508187" y="1712780"/>
          <a:ext cx="1758939" cy="11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865338" y="2145432"/>
            <a:ext cx="4124526" cy="3447416"/>
            <a:chOff x="1255366" y="1998833"/>
            <a:chExt cx="4124526" cy="344741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Graphic spid="12" grpId="0">
        <p:bldAsOne/>
      </p:bldGraphic>
      <p:bldGraphic spid="13" grpId="0">
        <p:bldAsOne/>
      </p:bldGraphic>
      <p:bldGraphic spid="14" grpId="0">
        <p:bldAsOne/>
      </p:bldGraphic>
      <p:bldGraphic spid="1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H="1">
            <a:off x="1641872" y="1668744"/>
            <a:ext cx="4376896" cy="3961856"/>
            <a:chOff x="5573792" y="1617944"/>
            <a:chExt cx="4376896" cy="3961856"/>
          </a:xfrm>
        </p:grpSpPr>
        <p:sp>
          <p:nvSpPr>
            <p:cNvPr id="9" name="文本框 8"/>
            <p:cNvSpPr txBox="1"/>
            <p:nvPr/>
          </p:nvSpPr>
          <p:spPr>
            <a:xfrm>
              <a:off x="5573792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4"/>
              <a:ext cx="738664" cy="3104962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05" b="13736"/>
          <a:stretch>
            <a:fillRect/>
          </a:stretch>
        </p:blipFill>
        <p:spPr>
          <a:xfrm>
            <a:off x="7386320" y="660399"/>
            <a:ext cx="4160520" cy="56565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359198" y="1590113"/>
            <a:ext cx="10018343" cy="3968833"/>
            <a:chOff x="1359198" y="1590113"/>
            <a:chExt cx="10018343" cy="3968833"/>
          </a:xfrm>
        </p:grpSpPr>
        <p:grpSp>
          <p:nvGrpSpPr>
            <p:cNvPr id="8" name="Group 14"/>
            <p:cNvGrpSpPr/>
            <p:nvPr/>
          </p:nvGrpSpPr>
          <p:grpSpPr>
            <a:xfrm>
              <a:off x="4955663" y="3464602"/>
              <a:ext cx="2930700" cy="2094344"/>
              <a:chOff x="838200" y="2256765"/>
              <a:chExt cx="2930700" cy="2094344"/>
            </a:xfrm>
          </p:grpSpPr>
          <p:sp>
            <p:nvSpPr>
              <p:cNvPr id="9" name="TextBox 15"/>
              <p:cNvSpPr txBox="1"/>
              <p:nvPr/>
            </p:nvSpPr>
            <p:spPr>
              <a:xfrm>
                <a:off x="1701311" y="2642949"/>
                <a:ext cx="206758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</a:t>
                </a: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单击此处输入文本内容，单击此处输入文本内容，单击此处输入文本内容</a:t>
                </a: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0" name="Title 4"/>
              <p:cNvSpPr txBox="1"/>
              <p:nvPr/>
            </p:nvSpPr>
            <p:spPr>
              <a:xfrm>
                <a:off x="1701311" y="2256765"/>
                <a:ext cx="152285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dist"/>
                <a:r>
                  <a:rPr lang="zh-CN" altLang="en-US" sz="2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输入标题</a:t>
                </a:r>
                <a:endParaRPr lang="en-US" sz="2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Rectangle 17"/>
              <p:cNvSpPr/>
              <p:nvPr/>
            </p:nvSpPr>
            <p:spPr>
              <a:xfrm>
                <a:off x="838200" y="2325510"/>
                <a:ext cx="699912" cy="699912"/>
              </a:xfrm>
              <a:prstGeom prst="rect">
                <a:avLst/>
              </a:prstGeom>
              <a:noFill/>
              <a:ln>
                <a:solidFill>
                  <a:srgbClr val="687C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02</a:t>
                </a:r>
                <a:endParaRPr lang="en-US" sz="3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12" name="Group 14"/>
            <p:cNvGrpSpPr/>
            <p:nvPr/>
          </p:nvGrpSpPr>
          <p:grpSpPr>
            <a:xfrm>
              <a:off x="1359198" y="3464602"/>
              <a:ext cx="2930700" cy="2094344"/>
              <a:chOff x="838200" y="2256765"/>
              <a:chExt cx="2930700" cy="2094344"/>
            </a:xfrm>
          </p:grpSpPr>
          <p:sp>
            <p:nvSpPr>
              <p:cNvPr id="13" name="TextBox 15"/>
              <p:cNvSpPr txBox="1"/>
              <p:nvPr/>
            </p:nvSpPr>
            <p:spPr>
              <a:xfrm>
                <a:off x="1701311" y="2642949"/>
                <a:ext cx="206758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</a:t>
                </a: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单击此处输入文本内容，单击此处输入文本内容，单击此处输入文本内容</a:t>
                </a: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4" name="Title 4"/>
              <p:cNvSpPr txBox="1"/>
              <p:nvPr/>
            </p:nvSpPr>
            <p:spPr>
              <a:xfrm>
                <a:off x="1701311" y="2256765"/>
                <a:ext cx="152285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dist"/>
                <a:r>
                  <a:rPr lang="zh-CN" altLang="en-US" sz="2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输入标题</a:t>
                </a:r>
                <a:endParaRPr lang="en-US" sz="2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5" name="Rectangle 17"/>
              <p:cNvSpPr/>
              <p:nvPr/>
            </p:nvSpPr>
            <p:spPr>
              <a:xfrm>
                <a:off x="838200" y="2325510"/>
                <a:ext cx="699912" cy="699912"/>
              </a:xfrm>
              <a:prstGeom prst="rect">
                <a:avLst/>
              </a:prstGeom>
              <a:noFill/>
              <a:ln>
                <a:solidFill>
                  <a:srgbClr val="687C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01</a:t>
                </a:r>
                <a:endParaRPr lang="en-US" sz="3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16" name="Group 14"/>
            <p:cNvGrpSpPr/>
            <p:nvPr/>
          </p:nvGrpSpPr>
          <p:grpSpPr>
            <a:xfrm>
              <a:off x="8446841" y="3429000"/>
              <a:ext cx="2930700" cy="2094344"/>
              <a:chOff x="838200" y="2256765"/>
              <a:chExt cx="2930700" cy="2094344"/>
            </a:xfrm>
          </p:grpSpPr>
          <p:sp>
            <p:nvSpPr>
              <p:cNvPr id="17" name="TextBox 15"/>
              <p:cNvSpPr txBox="1"/>
              <p:nvPr/>
            </p:nvSpPr>
            <p:spPr>
              <a:xfrm>
                <a:off x="1701311" y="2642949"/>
                <a:ext cx="2067589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</a:t>
                </a: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单击此处输入文本内容，单击此处输入文本内容，单击此处输入文本内容</a:t>
                </a: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sz="1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8" name="Title 4"/>
              <p:cNvSpPr txBox="1"/>
              <p:nvPr/>
            </p:nvSpPr>
            <p:spPr>
              <a:xfrm>
                <a:off x="1701311" y="2256765"/>
                <a:ext cx="1522852" cy="370097"/>
              </a:xfrm>
              <a:prstGeom prst="rect">
                <a:avLst/>
              </a:prstGeom>
            </p:spPr>
            <p:txBody>
              <a:bodyPr/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Playfair Display Black" charset="0"/>
                    <a:ea typeface="Playfair Display Black" charset="0"/>
                    <a:cs typeface="Playfair Display Black" charset="0"/>
                  </a:defRPr>
                </a:lvl1pPr>
              </a:lstStyle>
              <a:p>
                <a:pPr algn="dist"/>
                <a:r>
                  <a:rPr lang="zh-CN" altLang="en-US" sz="20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输入标题</a:t>
                </a:r>
                <a:endParaRPr lang="en-US" sz="20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9" name="Rectangle 17"/>
              <p:cNvSpPr/>
              <p:nvPr/>
            </p:nvSpPr>
            <p:spPr>
              <a:xfrm>
                <a:off x="838200" y="2325510"/>
                <a:ext cx="699912" cy="699912"/>
              </a:xfrm>
              <a:prstGeom prst="rect">
                <a:avLst/>
              </a:prstGeom>
              <a:noFill/>
              <a:ln>
                <a:solidFill>
                  <a:srgbClr val="687C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>
                    <a:solidFill>
                      <a:srgbClr val="687C7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  <a:cs typeface="+mn-ea"/>
                    <a:sym typeface="WenYue GuDianMingChaoTi (Non-Commercial Use)" pitchFamily="50" charset="-122"/>
                  </a:rPr>
                  <a:t>03</a:t>
                </a:r>
                <a:endParaRPr lang="en-US" sz="3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WenYue GuDianMingChaoTi (Non-Commercial Use)" pitchFamily="50" charset="-122"/>
                </a:endParaRPr>
              </a:p>
            </p:txBody>
          </p:sp>
        </p:grpSp>
        <p:sp useBgFill="1">
          <p:nvSpPr>
            <p:cNvPr id="23" name="椭圆 22"/>
            <p:cNvSpPr/>
            <p:nvPr/>
          </p:nvSpPr>
          <p:spPr>
            <a:xfrm>
              <a:off x="2222309" y="1590113"/>
              <a:ext cx="1330960" cy="13309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4" name="椭圆 23"/>
            <p:cNvSpPr/>
            <p:nvPr/>
          </p:nvSpPr>
          <p:spPr>
            <a:xfrm>
              <a:off x="5818774" y="1590113"/>
              <a:ext cx="1330960" cy="13309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5" name="椭圆 24"/>
            <p:cNvSpPr/>
            <p:nvPr/>
          </p:nvSpPr>
          <p:spPr>
            <a:xfrm>
              <a:off x="9312301" y="1590113"/>
              <a:ext cx="1330960" cy="133096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H="1">
            <a:off x="1641872" y="1668743"/>
            <a:ext cx="4376896" cy="3961857"/>
            <a:chOff x="5573792" y="1617943"/>
            <a:chExt cx="4376896" cy="3961857"/>
          </a:xfrm>
        </p:grpSpPr>
        <p:sp>
          <p:nvSpPr>
            <p:cNvPr id="9" name="文本框 8"/>
            <p:cNvSpPr txBox="1"/>
            <p:nvPr/>
          </p:nvSpPr>
          <p:spPr>
            <a:xfrm>
              <a:off x="5573792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3"/>
              <a:ext cx="738664" cy="3172197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930" y="467359"/>
            <a:ext cx="3908910" cy="6395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283056" y="1753359"/>
            <a:ext cx="4509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83537" y="195994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83056" y="3192672"/>
            <a:ext cx="4509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83537" y="339926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3056" y="4631986"/>
            <a:ext cx="45098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2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83537" y="483857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4" name="任意多边形 3"/>
          <p:cNvSpPr/>
          <p:nvPr/>
        </p:nvSpPr>
        <p:spPr>
          <a:xfrm>
            <a:off x="793817" y="1902926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5" name="任意多边形 4"/>
          <p:cNvSpPr/>
          <p:nvPr/>
        </p:nvSpPr>
        <p:spPr>
          <a:xfrm flipH="1">
            <a:off x="4044427" y="4186994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7" name="图片 1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76" y="1629637"/>
            <a:ext cx="3335454" cy="4585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9258" y="-25847"/>
            <a:ext cx="96926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9360" y="619760"/>
            <a:ext cx="9204960" cy="5659120"/>
          </a:xfrm>
          <a:prstGeom prst="rect">
            <a:avLst/>
          </a:prstGeom>
          <a:noFill/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52008" y="2095760"/>
            <a:ext cx="2641600" cy="26416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03" t="-10354" r="-54967" b="-8104"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accent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2178" y="1392464"/>
            <a:ext cx="3093154" cy="411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点击输入您的文字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内容。点击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。点击输入。点击输入您的文字内容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0345" y="1443264"/>
            <a:ext cx="1107996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中国国粹</a:t>
            </a:r>
            <a:endParaRPr lang="zh-CN" altLang="en-US" sz="6000" spc="600" dirty="0">
              <a:solidFill>
                <a:srgbClr val="2D36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7308" y="233798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第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63404" y="293187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叁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70067" y="37634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章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5" t="11326" r="44087" b="66379"/>
          <a:stretch>
            <a:fillRect/>
          </a:stretch>
        </p:blipFill>
        <p:spPr>
          <a:xfrm>
            <a:off x="9301291" y="1529047"/>
            <a:ext cx="1834136" cy="1385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2345" y="1668744"/>
            <a:ext cx="4807783" cy="3961856"/>
            <a:chOff x="5142905" y="1617944"/>
            <a:chExt cx="4807783" cy="3961856"/>
          </a:xfrm>
        </p:grpSpPr>
        <p:sp>
          <p:nvSpPr>
            <p:cNvPr id="9" name="文本框 8"/>
            <p:cNvSpPr txBox="1"/>
            <p:nvPr/>
          </p:nvSpPr>
          <p:spPr>
            <a:xfrm>
              <a:off x="5142905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4"/>
              <a:ext cx="738664" cy="3051174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1" t="5165" b="39679"/>
          <a:stretch>
            <a:fillRect/>
          </a:stretch>
        </p:blipFill>
        <p:spPr>
          <a:xfrm flipH="1">
            <a:off x="660400" y="737852"/>
            <a:ext cx="5049520" cy="5650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404014" y="1666877"/>
            <a:ext cx="406265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单击此处输入文本内容，单击此处输入文本内容，单击此处输入文本内容，单击此处输入文本内容单击此处输入文本内容，单击此处输入文本内容。单击此处输入文本内容，单击此处输入文本</a:t>
            </a:r>
            <a:r>
              <a:rPr lang="zh-CN" altLang="en-US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内容。</a:t>
            </a:r>
            <a:endParaRPr lang="zh-CN" altLang="en-US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45" y="1707218"/>
            <a:ext cx="4520915" cy="42896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176653" y="5195891"/>
            <a:ext cx="58539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水墨主题请在此输入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</a:t>
            </a:r>
            <a:r>
              <a:rPr lang="en-US" altLang="zh-CN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 </a:t>
            </a:r>
            <a:r>
              <a:rPr lang="en-US" altLang="zh-CN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</a:t>
            </a:r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主题请在此输入文字  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水墨主题</a:t>
            </a:r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请在此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输入文字水墨</a:t>
            </a:r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主题请在此输入文字 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 水墨</a:t>
            </a:r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请此输入文字</a:t>
            </a:r>
            <a:r>
              <a:rPr lang="en-US" altLang="zh-CN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 </a:t>
            </a:r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水墨主题</a:t>
            </a:r>
            <a:r>
              <a:rPr lang="zh-CN" altLang="en-US" sz="1400" spc="3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请在此</a:t>
            </a:r>
            <a:r>
              <a:rPr lang="zh-CN" altLang="en-US" sz="1400" spc="3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输入文字 </a:t>
            </a:r>
            <a:endParaRPr lang="en-US" altLang="zh-CN" sz="1400" spc="3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882" y="3452628"/>
            <a:ext cx="2288234" cy="151574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847172" y="1551667"/>
            <a:ext cx="615553" cy="8745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29044" y="1551667"/>
            <a:ext cx="615553" cy="8745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标题</a:t>
            </a:r>
            <a:endParaRPr lang="zh-CN" altLang="en-US" sz="28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50423" y="1590608"/>
            <a:ext cx="2339102" cy="21201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在此输入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endParaRPr lang="en-US" altLang="zh-CN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 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在此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输入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 </a:t>
            </a:r>
            <a:endParaRPr lang="zh-CN" altLang="en-US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9942" y="1584260"/>
            <a:ext cx="2339102" cy="21201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水墨主题请在此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输入文字  水墨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在此输入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endParaRPr lang="en-US" altLang="zh-CN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  水墨主题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请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在此输入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 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水墨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主题请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在此</a:t>
            </a:r>
            <a:endParaRPr lang="en-US" altLang="zh-CN" sz="1400" spc="600" dirty="0" smtClean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输入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文字 </a:t>
            </a:r>
            <a:endParaRPr lang="zh-CN" altLang="en-US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2345" y="1668744"/>
            <a:ext cx="4807783" cy="3961856"/>
            <a:chOff x="5142905" y="1617944"/>
            <a:chExt cx="4807783" cy="3961856"/>
          </a:xfrm>
        </p:grpSpPr>
        <p:sp>
          <p:nvSpPr>
            <p:cNvPr id="9" name="文本框 8"/>
            <p:cNvSpPr txBox="1"/>
            <p:nvPr/>
          </p:nvSpPr>
          <p:spPr>
            <a:xfrm>
              <a:off x="5142905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4"/>
              <a:ext cx="738664" cy="3212538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1461802"/>
            <a:ext cx="4372610" cy="48729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45522" y="5315709"/>
            <a:ext cx="8747778" cy="123749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711200"/>
            <a:ext cx="12192000" cy="5435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C0306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870" y="1087120"/>
            <a:ext cx="11500260" cy="4704080"/>
          </a:xfrm>
          <a:prstGeom prst="rect">
            <a:avLst/>
          </a:prstGeom>
          <a:noFill/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4482" y="2162555"/>
            <a:ext cx="1024638" cy="2532890"/>
            <a:chOff x="824482" y="2162555"/>
            <a:chExt cx="1024638" cy="2532890"/>
          </a:xfrm>
        </p:grpSpPr>
        <p:grpSp>
          <p:nvGrpSpPr>
            <p:cNvPr id="10" name="组合 9"/>
            <p:cNvGrpSpPr/>
            <p:nvPr/>
          </p:nvGrpSpPr>
          <p:grpSpPr>
            <a:xfrm>
              <a:off x="824482" y="2162555"/>
              <a:ext cx="1024638" cy="2532890"/>
              <a:chOff x="5091682" y="2496310"/>
              <a:chExt cx="749772" cy="186538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855"/>
              <a:stretch>
                <a:fillRect/>
              </a:stretch>
            </p:blipFill>
            <p:spPr>
              <a:xfrm>
                <a:off x="5091682" y="2496310"/>
                <a:ext cx="384558" cy="1865380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0855"/>
              <a:stretch>
                <a:fillRect/>
              </a:stretch>
            </p:blipFill>
            <p:spPr>
              <a:xfrm flipH="1">
                <a:off x="5456896" y="2496310"/>
                <a:ext cx="384558" cy="1865380"/>
              </a:xfrm>
              <a:prstGeom prst="rect">
                <a:avLst/>
              </a:pr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905685" y="2401031"/>
              <a:ext cx="861774" cy="21097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400" spc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目录</a:t>
              </a:r>
              <a:endParaRPr lang="zh-CN" altLang="en-US" sz="4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68813" y="1686016"/>
            <a:ext cx="1226236" cy="3491298"/>
            <a:chOff x="3668813" y="1686016"/>
            <a:chExt cx="1226236" cy="3491298"/>
          </a:xfrm>
        </p:grpSpPr>
        <p:sp>
          <p:nvSpPr>
            <p:cNvPr id="19" name="椭圆 18"/>
            <p:cNvSpPr/>
            <p:nvPr/>
          </p:nvSpPr>
          <p:spPr>
            <a:xfrm>
              <a:off x="3683863" y="1686016"/>
              <a:ext cx="927996" cy="92799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4523" t="-11674" r="-54941" b="-740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壹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668813" y="2881154"/>
              <a:ext cx="553998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输入。</a:t>
              </a:r>
              <a:endPara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64052" y="2881154"/>
              <a:ext cx="830997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2D363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传统文化</a:t>
              </a:r>
              <a:endParaRPr lang="zh-CN" altLang="en-US" sz="2800" dirty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30696" y="1686016"/>
            <a:ext cx="1222677" cy="3506288"/>
            <a:chOff x="7930696" y="1686016"/>
            <a:chExt cx="1222677" cy="3506288"/>
          </a:xfrm>
        </p:grpSpPr>
        <p:sp>
          <p:nvSpPr>
            <p:cNvPr id="32" name="椭圆 31"/>
            <p:cNvSpPr/>
            <p:nvPr/>
          </p:nvSpPr>
          <p:spPr>
            <a:xfrm>
              <a:off x="7930696" y="1686016"/>
              <a:ext cx="927996" cy="92799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4523" t="-11674" r="-54941" b="-740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叁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955198" y="2896144"/>
              <a:ext cx="553998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输入。</a:t>
              </a:r>
              <a:endPara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22376" y="2881154"/>
              <a:ext cx="830997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2D363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中国国粹</a:t>
              </a:r>
              <a:endParaRPr lang="zh-CN" altLang="en-US" sz="2800" dirty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02851" y="1686016"/>
            <a:ext cx="1218573" cy="3506288"/>
            <a:chOff x="5802851" y="1686016"/>
            <a:chExt cx="1218573" cy="3506288"/>
          </a:xfrm>
        </p:grpSpPr>
        <p:sp>
          <p:nvSpPr>
            <p:cNvPr id="31" name="椭圆 30"/>
            <p:cNvSpPr/>
            <p:nvPr/>
          </p:nvSpPr>
          <p:spPr>
            <a:xfrm>
              <a:off x="5802851" y="1686016"/>
              <a:ext cx="927996" cy="92799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4523" t="-11674" r="-54941" b="-740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贰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13881" y="2896144"/>
              <a:ext cx="553998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输入。</a:t>
              </a:r>
              <a:endPara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90427" y="2851174"/>
              <a:ext cx="830997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2D363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民间艺术</a:t>
              </a:r>
              <a:endParaRPr lang="zh-CN" altLang="en-US" sz="2800" dirty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32376" y="1686016"/>
            <a:ext cx="1232684" cy="3506288"/>
            <a:chOff x="9932376" y="1686016"/>
            <a:chExt cx="1232684" cy="3506288"/>
          </a:xfrm>
        </p:grpSpPr>
        <p:sp>
          <p:nvSpPr>
            <p:cNvPr id="33" name="椭圆 32"/>
            <p:cNvSpPr/>
            <p:nvPr/>
          </p:nvSpPr>
          <p:spPr>
            <a:xfrm>
              <a:off x="9932376" y="1686016"/>
              <a:ext cx="927996" cy="92799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4523" t="-11674" r="-54941" b="-740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肆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958387" y="2896144"/>
              <a:ext cx="553998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2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</a:t>
              </a:r>
              <a:r>
                <a:rPr lang="zh-CN" altLang="en-US" sz="12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输入。</a:t>
              </a:r>
              <a:endParaRPr lang="zh-CN" altLang="en-US" sz="12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334063" y="2881154"/>
              <a:ext cx="830997" cy="229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2D3633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古典艺术</a:t>
              </a:r>
              <a:endParaRPr lang="zh-CN" altLang="en-US" sz="2800" dirty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:blinds dir="vert"/>
      </p:transition>
    </mc:Choice>
    <mc:Fallback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2345" y="1668744"/>
            <a:ext cx="4807783" cy="3961856"/>
            <a:chOff x="5142905" y="1617944"/>
            <a:chExt cx="4807783" cy="3961856"/>
          </a:xfrm>
        </p:grpSpPr>
        <p:sp>
          <p:nvSpPr>
            <p:cNvPr id="9" name="文本框 8"/>
            <p:cNvSpPr txBox="1"/>
            <p:nvPr/>
          </p:nvSpPr>
          <p:spPr>
            <a:xfrm>
              <a:off x="5142905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4"/>
              <a:ext cx="738664" cy="3131856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1917" y="854051"/>
            <a:ext cx="6227246" cy="5149898"/>
            <a:chOff x="-151566" y="1056639"/>
            <a:chExt cx="6310688" cy="521890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1566" y="1056639"/>
              <a:ext cx="4213452" cy="465165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0000" flipH="1">
              <a:off x="2961360" y="2745213"/>
              <a:ext cx="3197762" cy="353033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9258" y="-25847"/>
            <a:ext cx="96926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9360" y="619760"/>
            <a:ext cx="9204960" cy="5659120"/>
          </a:xfrm>
          <a:prstGeom prst="rect">
            <a:avLst/>
          </a:prstGeom>
          <a:noFill/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52008" y="2095760"/>
            <a:ext cx="2641600" cy="26416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03" t="-10354" r="-54967" b="-8104"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accent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2178" y="1392464"/>
            <a:ext cx="3093154" cy="411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点击输入您的文字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内容。点击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。点击输入。点击输入您的文字内容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0345" y="1443264"/>
            <a:ext cx="1107996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古典艺术</a:t>
            </a:r>
            <a:endParaRPr lang="zh-CN" altLang="en-US" sz="6000" spc="600" dirty="0">
              <a:solidFill>
                <a:srgbClr val="2D36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7308" y="233798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第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63404" y="293187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肆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70067" y="37634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章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5" t="11326" r="44087" b="66379"/>
          <a:stretch>
            <a:fillRect/>
          </a:stretch>
        </p:blipFill>
        <p:spPr>
          <a:xfrm>
            <a:off x="9301291" y="1529047"/>
            <a:ext cx="1834136" cy="1385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H="1">
            <a:off x="1641872" y="1668743"/>
            <a:ext cx="4376896" cy="3961857"/>
            <a:chOff x="5573792" y="1617943"/>
            <a:chExt cx="4376896" cy="3961857"/>
          </a:xfrm>
        </p:grpSpPr>
        <p:sp>
          <p:nvSpPr>
            <p:cNvPr id="9" name="文本框 8"/>
            <p:cNvSpPr txBox="1"/>
            <p:nvPr/>
          </p:nvSpPr>
          <p:spPr>
            <a:xfrm>
              <a:off x="5573792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3"/>
              <a:ext cx="738664" cy="3091515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24086" y="1256379"/>
            <a:ext cx="5522754" cy="4951381"/>
            <a:chOff x="6024086" y="1256379"/>
            <a:chExt cx="5522754" cy="495138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60" b="15900"/>
            <a:stretch>
              <a:fillRect/>
            </a:stretch>
          </p:blipFill>
          <p:spPr>
            <a:xfrm flipH="1">
              <a:off x="6024086" y="1402079"/>
              <a:ext cx="5522754" cy="480568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066" b="34711"/>
            <a:stretch>
              <a:fillRect/>
            </a:stretch>
          </p:blipFill>
          <p:spPr>
            <a:xfrm rot="2700000">
              <a:off x="8767199" y="1494821"/>
              <a:ext cx="1373983" cy="8971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60" t="1190" r="3462"/>
            <a:stretch>
              <a:fillRect/>
            </a:stretch>
          </p:blipFill>
          <p:spPr>
            <a:xfrm>
              <a:off x="7129184" y="2258136"/>
              <a:ext cx="1514558" cy="13407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640" y="660399"/>
            <a:ext cx="7315200" cy="54864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74433" y="1552575"/>
            <a:ext cx="4616648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单击此处输入文本内容，单击此处输入文本内容。单击此处输入文本内容单击此处输入文本内容，单击此处输入文本内容</a:t>
            </a:r>
            <a:r>
              <a:rPr lang="zh-CN" altLang="en-US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。</a:t>
            </a:r>
            <a:endParaRPr lang="zh-CN" altLang="en-US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H="1">
            <a:off x="1641872" y="1668743"/>
            <a:ext cx="4376896" cy="3961857"/>
            <a:chOff x="5573792" y="1617943"/>
            <a:chExt cx="4376896" cy="3961857"/>
          </a:xfrm>
        </p:grpSpPr>
        <p:sp>
          <p:nvSpPr>
            <p:cNvPr id="9" name="文本框 8"/>
            <p:cNvSpPr txBox="1"/>
            <p:nvPr/>
          </p:nvSpPr>
          <p:spPr>
            <a:xfrm>
              <a:off x="5573792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3"/>
              <a:ext cx="738664" cy="3064621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 r="12934" b="31531"/>
          <a:stretch>
            <a:fillRect/>
          </a:stretch>
        </p:blipFill>
        <p:spPr>
          <a:xfrm flipH="1">
            <a:off x="7914640" y="629489"/>
            <a:ext cx="3660378" cy="5568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2149806" y="660400"/>
            <a:ext cx="0" cy="5537200"/>
          </a:xfrm>
          <a:prstGeom prst="line">
            <a:avLst/>
          </a:prstGeom>
          <a:ln w="12700">
            <a:solidFill>
              <a:srgbClr val="687C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930732" y="2901020"/>
            <a:ext cx="438148" cy="438148"/>
          </a:xfrm>
          <a:prstGeom prst="ellipse">
            <a:avLst/>
          </a:prstGeom>
          <a:solidFill>
            <a:srgbClr val="687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23858" y="4879510"/>
            <a:ext cx="438148" cy="438148"/>
          </a:xfrm>
          <a:prstGeom prst="ellipse">
            <a:avLst/>
          </a:prstGeom>
          <a:solidFill>
            <a:srgbClr val="687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28618" y="2477044"/>
            <a:ext cx="3531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添加标题</a:t>
            </a:r>
            <a:endParaRPr lang="en-US" altLang="zh-CN" sz="2400" b="1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1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单击此处添加</a:t>
            </a:r>
            <a:r>
              <a:rPr lang="zh-CN" altLang="en-US" sz="1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文本</a:t>
            </a:r>
            <a:endParaRPr lang="zh-CN" altLang="en-US" sz="1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91854" y="4557711"/>
            <a:ext cx="35041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添加标题</a:t>
            </a:r>
            <a:endParaRPr lang="en-US" altLang="zh-CN" sz="2400" b="1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单击此处添加文本单击此处添加文本</a:t>
            </a:r>
            <a:endParaRPr lang="zh-CN" altLang="en-US" sz="1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</a:t>
            </a:r>
            <a:r>
              <a:rPr lang="zh-CN" altLang="en-US" sz="1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此处添加文本</a:t>
            </a:r>
            <a:endParaRPr lang="zh-CN" altLang="en-US" sz="1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139" y="660161"/>
            <a:ext cx="3764283" cy="52825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3" t="56148" r="6923" b="8445"/>
          <a:stretch>
            <a:fillRect/>
          </a:stretch>
        </p:blipFill>
        <p:spPr>
          <a:xfrm>
            <a:off x="9518967" y="4992421"/>
            <a:ext cx="1767840" cy="1408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8" t="8032" r="57298" b="43183"/>
          <a:stretch>
            <a:fillRect/>
          </a:stretch>
        </p:blipFill>
        <p:spPr>
          <a:xfrm>
            <a:off x="6962292" y="2149300"/>
            <a:ext cx="1137920" cy="1249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447271" y="688587"/>
            <a:ext cx="226215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200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中</a:t>
            </a:r>
            <a:endParaRPr lang="zh-CN" altLang="en-US" sz="162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274294" y="3539715"/>
            <a:ext cx="1107996" cy="15020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点击输入您的文字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内容。击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输入您的文字内容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。击输入。点击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输入您的文字内容。。点击输入您的文字内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69376" y="2401893"/>
            <a:ext cx="226215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200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国</a:t>
            </a:r>
            <a:endParaRPr lang="zh-CN" altLang="en-US" sz="162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72323" y="4323627"/>
            <a:ext cx="1928733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600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30000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风</a:t>
            </a:r>
            <a:endParaRPr lang="zh-CN" altLang="en-US" sz="13600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30000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5" t="11326" r="44087" b="66379"/>
          <a:stretch>
            <a:fillRect/>
          </a:stretch>
        </p:blipFill>
        <p:spPr>
          <a:xfrm>
            <a:off x="5215118" y="1937383"/>
            <a:ext cx="2232136" cy="168650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 flipH="1">
            <a:off x="7229289" y="1855615"/>
            <a:ext cx="923330" cy="18216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清新素雅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文艺中国风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23238" y="3118463"/>
            <a:ext cx="325064" cy="1620811"/>
            <a:chOff x="4923238" y="3118463"/>
            <a:chExt cx="325064" cy="162081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853" t="50576" r="7443"/>
            <a:stretch>
              <a:fillRect/>
            </a:stretch>
          </p:blipFill>
          <p:spPr>
            <a:xfrm>
              <a:off x="4923238" y="4256111"/>
              <a:ext cx="325064" cy="483163"/>
            </a:xfrm>
            <a:prstGeom prst="rect">
              <a:avLst/>
            </a:prstGeom>
          </p:spPr>
        </p:pic>
        <p:sp>
          <p:nvSpPr>
            <p:cNvPr id="20" name="椭圆 19"/>
            <p:cNvSpPr/>
            <p:nvPr/>
          </p:nvSpPr>
          <p:spPr>
            <a:xfrm>
              <a:off x="4927143" y="3118463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文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927143" y="3401469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化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927143" y="3684475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中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927143" y="3967481"/>
              <a:ext cx="241257" cy="241257"/>
            </a:xfrm>
            <a:prstGeom prst="ellipse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国</a:t>
              </a:r>
              <a:endPara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79696" y="2317446"/>
            <a:ext cx="1049911" cy="2538409"/>
            <a:chOff x="3479696" y="2317446"/>
            <a:chExt cx="1049911" cy="2538409"/>
          </a:xfrm>
        </p:grpSpPr>
        <p:sp>
          <p:nvSpPr>
            <p:cNvPr id="18" name="文本框 17"/>
            <p:cNvSpPr txBox="1"/>
            <p:nvPr/>
          </p:nvSpPr>
          <p:spPr>
            <a:xfrm>
              <a:off x="3790943" y="2429596"/>
              <a:ext cx="738664" cy="242625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900" dirty="0">
                  <a:latin typeface="字酷堂清楷体" panose="02010601030101010101" pitchFamily="2" charset="-122"/>
                  <a:ea typeface="字酷堂清楷体" panose="02010601030101010101" pitchFamily="2" charset="-122"/>
                  <a:cs typeface="FZQingKeBenYueSongS-R-GB" charset="-122"/>
                </a:rPr>
                <a:t>木叶萧萧赠长别，平心浅浅敷几月？断骨羌笛，失缺草介，万泉留下千里雪。 可记当年白马？少年失约。天外风云，情字何解！且看我落笔为花，点墨七绝。</a:t>
              </a:r>
              <a:endParaRPr kumimoji="1" lang="zh-CN" altLang="en-US" sz="900" dirty="0">
                <a:latin typeface="字酷堂清楷体" panose="02010601030101010101" pitchFamily="2" charset="-122"/>
                <a:ea typeface="字酷堂清楷体" panose="02010601030101010101" pitchFamily="2" charset="-122"/>
                <a:cs typeface="FZQingKeBenYueSongS-R-GB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79696" y="2317446"/>
              <a:ext cx="430887" cy="114230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600" b="1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【</a:t>
              </a:r>
              <a:r>
                <a:rPr lang="zh-CN" altLang="en-US" sz="1600" b="1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中国风</a:t>
              </a:r>
              <a:r>
                <a:rPr lang="en-US" altLang="zh-CN" sz="1600" b="1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】</a:t>
              </a:r>
              <a:endParaRPr lang="zh-CN" altLang="en-US" sz="1600" b="1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 rot="5400000">
              <a:off x="2959524" y="3842884"/>
              <a:ext cx="14702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CHINESE STYLE</a:t>
              </a:r>
              <a:endParaRPr lang="zh-CN" altLang="en-US" sz="1400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 rot="5400000">
            <a:off x="7701213" y="2607528"/>
            <a:ext cx="9028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spc="3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中国文化</a:t>
            </a:r>
            <a:endParaRPr lang="zh-CN" altLang="en-US" sz="1100" spc="3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5" grpId="0"/>
      <p:bldP spid="16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9258" y="-25847"/>
            <a:ext cx="96926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9360" y="619760"/>
            <a:ext cx="9204960" cy="5659120"/>
          </a:xfrm>
          <a:prstGeom prst="rect">
            <a:avLst/>
          </a:prstGeom>
          <a:noFill/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52008" y="2095760"/>
            <a:ext cx="2641600" cy="26416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03" t="-10354" r="-54967" b="-8104"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accent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2178" y="1392464"/>
            <a:ext cx="3093154" cy="411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点击输入您的文字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内容。点击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。点击输入。点击输入您的文字内容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0345" y="1443264"/>
            <a:ext cx="1107996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传统文化</a:t>
            </a:r>
            <a:endParaRPr lang="zh-CN" altLang="en-US" sz="6000" spc="600" dirty="0">
              <a:solidFill>
                <a:srgbClr val="2D36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7308" y="233798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第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63404" y="293187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壹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70067" y="37634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章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5" t="11326" r="44087" b="66379"/>
          <a:stretch>
            <a:fillRect/>
          </a:stretch>
        </p:blipFill>
        <p:spPr>
          <a:xfrm>
            <a:off x="9301291" y="1529047"/>
            <a:ext cx="1834136" cy="1385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742345" y="1668743"/>
            <a:ext cx="4807783" cy="3961857"/>
            <a:chOff x="5142905" y="1617943"/>
            <a:chExt cx="4807783" cy="3961857"/>
          </a:xfrm>
        </p:grpSpPr>
        <p:sp>
          <p:nvSpPr>
            <p:cNvPr id="9" name="文本框 8"/>
            <p:cNvSpPr txBox="1"/>
            <p:nvPr/>
          </p:nvSpPr>
          <p:spPr>
            <a:xfrm>
              <a:off x="5142905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3"/>
              <a:ext cx="738664" cy="3172197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1160" y="939799"/>
            <a:ext cx="5521960" cy="552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660399"/>
            <a:ext cx="2628086" cy="3688080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>
          <a:xfrm>
            <a:off x="6461760" y="1734512"/>
            <a:ext cx="4500880" cy="3728720"/>
          </a:xfrm>
          <a:custGeom>
            <a:avLst/>
            <a:gdLst>
              <a:gd name="connsiteX0" fmla="*/ 3098800 w 4500880"/>
              <a:gd name="connsiteY0" fmla="*/ 0 h 3728720"/>
              <a:gd name="connsiteX1" fmla="*/ 4500880 w 4500880"/>
              <a:gd name="connsiteY1" fmla="*/ 0 h 3728720"/>
              <a:gd name="connsiteX2" fmla="*/ 4500880 w 4500880"/>
              <a:gd name="connsiteY2" fmla="*/ 3728720 h 3728720"/>
              <a:gd name="connsiteX3" fmla="*/ 3098800 w 4500880"/>
              <a:gd name="connsiteY3" fmla="*/ 3728720 h 3728720"/>
              <a:gd name="connsiteX4" fmla="*/ 1549400 w 4500880"/>
              <a:gd name="connsiteY4" fmla="*/ 0 h 3728720"/>
              <a:gd name="connsiteX5" fmla="*/ 2951480 w 4500880"/>
              <a:gd name="connsiteY5" fmla="*/ 0 h 3728720"/>
              <a:gd name="connsiteX6" fmla="*/ 2951480 w 4500880"/>
              <a:gd name="connsiteY6" fmla="*/ 3728720 h 3728720"/>
              <a:gd name="connsiteX7" fmla="*/ 1549400 w 4500880"/>
              <a:gd name="connsiteY7" fmla="*/ 3728720 h 3728720"/>
              <a:gd name="connsiteX8" fmla="*/ 0 w 4500880"/>
              <a:gd name="connsiteY8" fmla="*/ 0 h 3728720"/>
              <a:gd name="connsiteX9" fmla="*/ 1402080 w 4500880"/>
              <a:gd name="connsiteY9" fmla="*/ 0 h 3728720"/>
              <a:gd name="connsiteX10" fmla="*/ 1402080 w 4500880"/>
              <a:gd name="connsiteY10" fmla="*/ 3728720 h 3728720"/>
              <a:gd name="connsiteX11" fmla="*/ 0 w 4500880"/>
              <a:gd name="connsiteY11" fmla="*/ 3728720 h 3728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00880" h="3728720">
                <a:moveTo>
                  <a:pt x="3098800" y="0"/>
                </a:moveTo>
                <a:lnTo>
                  <a:pt x="4500880" y="0"/>
                </a:lnTo>
                <a:lnTo>
                  <a:pt x="4500880" y="3728720"/>
                </a:lnTo>
                <a:lnTo>
                  <a:pt x="3098800" y="3728720"/>
                </a:lnTo>
                <a:close/>
                <a:moveTo>
                  <a:pt x="1549400" y="0"/>
                </a:moveTo>
                <a:lnTo>
                  <a:pt x="2951480" y="0"/>
                </a:lnTo>
                <a:lnTo>
                  <a:pt x="2951480" y="3728720"/>
                </a:lnTo>
                <a:lnTo>
                  <a:pt x="1549400" y="3728720"/>
                </a:lnTo>
                <a:close/>
                <a:moveTo>
                  <a:pt x="0" y="0"/>
                </a:moveTo>
                <a:lnTo>
                  <a:pt x="1402080" y="0"/>
                </a:lnTo>
                <a:lnTo>
                  <a:pt x="1402080" y="3728720"/>
                </a:lnTo>
                <a:lnTo>
                  <a:pt x="0" y="3728720"/>
                </a:lnTo>
                <a:close/>
              </a:path>
            </a:pathLst>
          </a:custGeom>
          <a:blipFill dpi="0" rotWithShape="1"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817" r="-1181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549099" y="2725067"/>
            <a:ext cx="3242964" cy="1747609"/>
            <a:chOff x="2218724" y="2851218"/>
            <a:chExt cx="3242964" cy="1747609"/>
          </a:xfrm>
        </p:grpSpPr>
        <p:sp>
          <p:nvSpPr>
            <p:cNvPr id="14" name="文本框 26"/>
            <p:cNvSpPr txBox="1">
              <a:spLocks noChangeArrowheads="1"/>
            </p:cNvSpPr>
            <p:nvPr/>
          </p:nvSpPr>
          <p:spPr bwMode="auto">
            <a:xfrm>
              <a:off x="2218724" y="3536998"/>
              <a:ext cx="3242964" cy="1061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defRPr/>
              </a:pPr>
              <a:r>
                <a:rPr lang="zh-CN" altLang="en-US" sz="1400" kern="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WenYue GuDianMingChaoTi (Non-Commercial Use)" pitchFamily="50" charset="-122"/>
                </a:rPr>
                <a:t>单击此处输入文本内容，单击此处输入文本内容，单击此处输入文本</a:t>
              </a:r>
              <a:r>
                <a:rPr lang="zh-CN" altLang="en-US" sz="1400" kern="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WenYue GuDianMingChaoTi (Non-Commercial Use)" pitchFamily="50" charset="-122"/>
                </a:rPr>
                <a:t>内容</a:t>
              </a:r>
              <a:r>
                <a:rPr lang="en-US" altLang="zh-CN" sz="1400" kern="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WenYue GuDianMingChaoTi (Non-Commercial Use)" pitchFamily="50" charset="-122"/>
                </a:rPr>
                <a:t>.</a:t>
              </a:r>
              <a:endParaRPr lang="en-US" altLang="zh-CN" sz="1400" kern="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14530" y="2851218"/>
              <a:ext cx="2347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WenYue GuDianMingChaoTi (Non-Commercial Use)" pitchFamily="50" charset="-122"/>
                </a:rPr>
                <a:t>输入标题</a:t>
              </a:r>
              <a:endParaRPr lang="zh-CN" altLang="en-US" sz="2800" b="1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52078" y="1580225"/>
            <a:ext cx="334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FFFF"/>
                </a:solidFill>
              </a:rPr>
              <a:t>https://www.ypppt.com/</a:t>
            </a: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2345" y="1668743"/>
            <a:ext cx="4807783" cy="3961857"/>
            <a:chOff x="5142905" y="1617943"/>
            <a:chExt cx="4807783" cy="3961857"/>
          </a:xfrm>
        </p:grpSpPr>
        <p:sp>
          <p:nvSpPr>
            <p:cNvPr id="9" name="文本框 8"/>
            <p:cNvSpPr txBox="1"/>
            <p:nvPr/>
          </p:nvSpPr>
          <p:spPr>
            <a:xfrm>
              <a:off x="5142905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3"/>
              <a:ext cx="738664" cy="3172197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021542"/>
            <a:ext cx="5186218" cy="51862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26"/>
          <p:cNvSpPr txBox="1">
            <a:spLocks noChangeArrowheads="1"/>
          </p:cNvSpPr>
          <p:nvPr/>
        </p:nvSpPr>
        <p:spPr bwMode="auto">
          <a:xfrm>
            <a:off x="7687568" y="2453895"/>
            <a:ext cx="366829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26"/>
          <p:cNvSpPr txBox="1">
            <a:spLocks noChangeArrowheads="1"/>
          </p:cNvSpPr>
          <p:nvPr/>
        </p:nvSpPr>
        <p:spPr bwMode="auto">
          <a:xfrm>
            <a:off x="7687568" y="3716228"/>
            <a:ext cx="366829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855939" y="2453895"/>
            <a:ext cx="36682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855939" y="3716228"/>
            <a:ext cx="36682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kern="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WenYue GuDianMingChaoTi (Non-Commercial Use)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62777" y="1036155"/>
            <a:ext cx="2602996" cy="5588913"/>
            <a:chOff x="4662777" y="1036155"/>
            <a:chExt cx="2602996" cy="5588913"/>
          </a:xfrm>
        </p:grpSpPr>
        <p:sp>
          <p:nvSpPr>
            <p:cNvPr id="13" name="矩形 12"/>
            <p:cNvSpPr/>
            <p:nvPr/>
          </p:nvSpPr>
          <p:spPr>
            <a:xfrm>
              <a:off x="4769183" y="2191349"/>
              <a:ext cx="2094329" cy="2491861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150939" y="1627934"/>
              <a:ext cx="1114834" cy="2252087"/>
            </a:xfrm>
            <a:prstGeom prst="rect">
              <a:avLst/>
            </a:prstGeom>
            <a:solidFill>
              <a:srgbClr val="687C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339024" y="1783449"/>
              <a:ext cx="800219" cy="19013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sym typeface="WenYue GuDianMingChaoTi (Non-Commercial Use)" pitchFamily="50" charset="-122"/>
                </a:rPr>
                <a:t>中国风</a:t>
              </a:r>
              <a:endPara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64"/>
            <a:stretch>
              <a:fillRect/>
            </a:stretch>
          </p:blipFill>
          <p:spPr>
            <a:xfrm>
              <a:off x="5152768" y="2081718"/>
              <a:ext cx="1155478" cy="411926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2" t="37701" r="48804"/>
            <a:stretch>
              <a:fillRect/>
            </a:stretch>
          </p:blipFill>
          <p:spPr>
            <a:xfrm>
              <a:off x="4728246" y="3716228"/>
              <a:ext cx="1000898" cy="256626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777" y="4683210"/>
              <a:ext cx="1907182" cy="194185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0898" y="1036155"/>
              <a:ext cx="954026" cy="115519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42345" y="1668743"/>
            <a:ext cx="4807783" cy="3961857"/>
            <a:chOff x="5142905" y="1617943"/>
            <a:chExt cx="4807783" cy="3961857"/>
          </a:xfrm>
        </p:grpSpPr>
        <p:sp>
          <p:nvSpPr>
            <p:cNvPr id="9" name="文本框 8"/>
            <p:cNvSpPr txBox="1"/>
            <p:nvPr/>
          </p:nvSpPr>
          <p:spPr>
            <a:xfrm>
              <a:off x="5142905" y="1617944"/>
              <a:ext cx="3631763" cy="39618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点击输入您的文字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内容。点击</a:t>
              </a:r>
              <a:r>
                <a:rPr lang="zh-CN" altLang="en-US" sz="1400" spc="600" dirty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</a:t>
              </a:r>
              <a:r>
                <a:rPr lang="zh-CN" altLang="en-US" sz="14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。</a:t>
              </a:r>
              <a:endPara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212024" y="1617943"/>
              <a:ext cx="738664" cy="3320115"/>
            </a:xfrm>
            <a:prstGeom prst="rect">
              <a:avLst/>
            </a:prstGeom>
            <a:noFill/>
            <a:ln>
              <a:solidFill>
                <a:srgbClr val="687C7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600" spc="600" dirty="0" smtClean="0">
                  <a:solidFill>
                    <a:srgbClr val="687C7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输 入 标 题</a:t>
              </a:r>
              <a:endParaRPr lang="zh-CN" altLang="en-US" sz="36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0400" y="1139834"/>
            <a:ext cx="4516120" cy="5019675"/>
            <a:chOff x="660400" y="1139834"/>
            <a:chExt cx="4516120" cy="50196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0400" y="1139834"/>
              <a:ext cx="3219450" cy="501967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279" y="1988496"/>
              <a:ext cx="1474241" cy="115317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80000">
              <a:off x="3773563" y="4646929"/>
              <a:ext cx="737641" cy="57699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99258" y="-25847"/>
            <a:ext cx="96926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9360" y="619760"/>
            <a:ext cx="9204960" cy="5659120"/>
          </a:xfrm>
          <a:prstGeom prst="rect">
            <a:avLst/>
          </a:prstGeom>
          <a:noFill/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52008" y="2095760"/>
            <a:ext cx="2641600" cy="264160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3403" t="-10354" r="-54967" b="-8104"/>
            </a:stretch>
          </a:blip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accent2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2178" y="1392464"/>
            <a:ext cx="3093154" cy="411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点击输入您的文字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内容。点击</a:t>
            </a:r>
            <a:r>
              <a:rPr lang="zh-CN" altLang="en-US" sz="1400" spc="600" dirty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您的文字内容。点击输入。点击输入您的文字内容。点击输入您的文字内容。点击输入。点击输入您的文字内容。点击输入您的文字内容。点击输入。点击输入您的文字内容。点击输入您的文字内容。点击输入。点击输入您的文字内容</a:t>
            </a:r>
            <a:r>
              <a:rPr lang="zh-CN" altLang="en-US" sz="1400" spc="600" dirty="0" smtClean="0">
                <a:solidFill>
                  <a:srgbClr val="687C7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1400" spc="600" dirty="0">
              <a:solidFill>
                <a:srgbClr val="687C7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0345" y="1443264"/>
            <a:ext cx="1107996" cy="3992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rgbClr val="2D3633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民间艺术</a:t>
            </a:r>
            <a:endParaRPr lang="zh-CN" altLang="en-US" sz="6000" spc="600" dirty="0">
              <a:solidFill>
                <a:srgbClr val="2D3633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7308" y="233798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第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63404" y="293187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贰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70067" y="37634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章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5" t="11326" r="44087" b="66379"/>
          <a:stretch>
            <a:fillRect/>
          </a:stretch>
        </p:blipFill>
        <p:spPr>
          <a:xfrm>
            <a:off x="9301291" y="1529047"/>
            <a:ext cx="1834136" cy="1385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ISPRING_PRESENTATION_TITLE" val="素雅中国风.pptx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526D74"/>
      </a:accent1>
      <a:accent2>
        <a:srgbClr val="C7B69D"/>
      </a:accent2>
      <a:accent3>
        <a:srgbClr val="6F786D"/>
      </a:accent3>
      <a:accent4>
        <a:srgbClr val="637986"/>
      </a:accent4>
      <a:accent5>
        <a:srgbClr val="F9DBB4"/>
      </a:accent5>
      <a:accent6>
        <a:srgbClr val="5A6258"/>
      </a:accent6>
      <a:hlink>
        <a:srgbClr val="566562"/>
      </a:hlink>
      <a:folHlink>
        <a:srgbClr val="436064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526D74"/>
    </a:accent1>
    <a:accent2>
      <a:srgbClr val="C7B69D"/>
    </a:accent2>
    <a:accent3>
      <a:srgbClr val="6F786D"/>
    </a:accent3>
    <a:accent4>
      <a:srgbClr val="637986"/>
    </a:accent4>
    <a:accent5>
      <a:srgbClr val="F9DBB4"/>
    </a:accent5>
    <a:accent6>
      <a:srgbClr val="5A6258"/>
    </a:accent6>
    <a:hlink>
      <a:srgbClr val="566562"/>
    </a:hlink>
    <a:folHlink>
      <a:srgbClr val="43606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3294</Words>
  <Application>WPS 演示</Application>
  <PresentationFormat>宽屏</PresentationFormat>
  <Paragraphs>265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2" baseType="lpstr">
      <vt:lpstr>Arial</vt:lpstr>
      <vt:lpstr>宋体</vt:lpstr>
      <vt:lpstr>Wingdings</vt:lpstr>
      <vt:lpstr>文泉驿等宽微米黑</vt:lpstr>
      <vt:lpstr>黑体</vt:lpstr>
      <vt:lpstr>逐浪细阁体</vt:lpstr>
      <vt:lpstr>华文行楷</vt:lpstr>
      <vt:lpstr>微软雅黑</vt:lpstr>
      <vt:lpstr>汉仪尚巍手书W</vt:lpstr>
      <vt:lpstr>华文楷体</vt:lpstr>
      <vt:lpstr>Adobe 仿宋 Std R</vt:lpstr>
      <vt:lpstr>字酷堂清楷体</vt:lpstr>
      <vt:lpstr>FZQingKeBenYueSongS-R-GB</vt:lpstr>
      <vt:lpstr>Calibri</vt:lpstr>
      <vt:lpstr>WenYue GuDianMingChaoTi (Non-Commercial Use)</vt:lpstr>
      <vt:lpstr>仿宋</vt:lpstr>
      <vt:lpstr>楷体_GB2312</vt:lpstr>
      <vt:lpstr>Arial Unicode MS</vt:lpstr>
      <vt:lpstr>等线</vt:lpstr>
      <vt:lpstr>Playfair Display Black</vt:lpstr>
      <vt:lpstr>Meiryo</vt:lpstr>
      <vt:lpstr>Yu Gothic UI</vt:lpstr>
      <vt:lpstr>Arial Narrow</vt:lpstr>
      <vt:lpstr>Calibri Light</vt:lpstr>
      <vt:lpstr>Menk Amglang Tig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/>
  <dc:subject>https://www.ypppt.com/</dc:subject>
  <cp:lastModifiedBy>铭</cp:lastModifiedBy>
  <cp:revision>3</cp:revision>
  <dcterms:created xsi:type="dcterms:W3CDTF">2018-12-18T09:12:00Z</dcterms:created>
  <dcterms:modified xsi:type="dcterms:W3CDTF">2022-02-16T01:25:34Z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9480B16F6B6B40858C895C65A46F9A94</vt:lpwstr>
  </property>
  <property fmtid="{D5CDD505-2E9C-101B-9397-08002B2CF9AE}" pid="3" name="KSOProductBuildVer">
    <vt:lpwstr>2052-11.1.0.11194</vt:lpwstr>
  </property>
</Properties>
</file>