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4" r:id="rId4"/>
    <p:sldId id="257" r:id="rId6"/>
    <p:sldId id="258" r:id="rId7"/>
    <p:sldId id="259" r:id="rId8"/>
    <p:sldId id="260" r:id="rId9"/>
    <p:sldId id="261" r:id="rId10"/>
    <p:sldId id="262" r:id="rId11"/>
    <p:sldId id="263" r:id="rId12"/>
    <p:sldId id="264" r:id="rId13"/>
    <p:sldId id="267" r:id="rId14"/>
    <p:sldId id="268" r:id="rId15"/>
    <p:sldId id="265" r:id="rId16"/>
    <p:sldId id="266"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E4E8"/>
    <a:srgbClr val="4B7085"/>
    <a:srgbClr val="C8D6E8"/>
    <a:srgbClr val="B4C7E7"/>
    <a:srgbClr val="7199AF"/>
    <a:srgbClr val="C3C8CC"/>
    <a:srgbClr val="94AAB7"/>
    <a:srgbClr val="C3C9CD"/>
    <a:srgbClr val="E6EEF3"/>
    <a:srgbClr val="EEF2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192" autoAdjust="0"/>
  </p:normalViewPr>
  <p:slideViewPr>
    <p:cSldViewPr snapToGrid="0">
      <p:cViewPr varScale="1">
        <p:scale>
          <a:sx n="105" d="100"/>
          <a:sy n="105" d="100"/>
        </p:scale>
        <p:origin x="79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4B7085"/>
              </a:solidFill>
              <a:round/>
            </a:ln>
            <a:effectLst/>
          </c:spPr>
          <c:marker>
            <c:symbol val="circle"/>
            <c:size val="22"/>
            <c:spPr>
              <a:solidFill>
                <a:srgbClr val="767171"/>
              </a:solidFill>
              <a:ln w="152400">
                <a:solidFill>
                  <a:srgbClr val="76717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mn-lt"/>
                    <a:ea typeface="+mn-ea"/>
                    <a:cs typeface="+mn-cs"/>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errBars>
            <c:errDir val="y"/>
            <c:errBarType val="minus"/>
            <c:errValType val="percentage"/>
            <c:noEndCap val="0"/>
            <c:val val="100"/>
            <c:spPr>
              <a:noFill/>
              <a:ln w="57150" cap="flat" cmpd="sng" algn="ctr">
                <a:solidFill>
                  <a:schemeClr val="bg1">
                    <a:lumMod val="75000"/>
                    <a:alpha val="9000"/>
                  </a:schemeClr>
                </a:solidFill>
                <a:round/>
              </a:ln>
              <a:effectLst/>
            </c:spPr>
          </c:errBars>
          <c:cat>
            <c:numRef>
              <c:f>Sheet1!$A$2:$A$11</c:f>
              <c:numCache>
                <c:formatCode>General</c:formatCode>
                <c:ptCount val="10"/>
                <c:pt idx="0">
                  <c:v>2008</c:v>
                </c:pt>
                <c:pt idx="1">
                  <c:v>2007</c:v>
                </c:pt>
                <c:pt idx="2">
                  <c:v>2009</c:v>
                </c:pt>
                <c:pt idx="3">
                  <c:v>2010</c:v>
                </c:pt>
                <c:pt idx="4">
                  <c:v>2011</c:v>
                </c:pt>
                <c:pt idx="5">
                  <c:v>2012</c:v>
                </c:pt>
                <c:pt idx="6">
                  <c:v>2013</c:v>
                </c:pt>
                <c:pt idx="7">
                  <c:v>2014</c:v>
                </c:pt>
                <c:pt idx="8">
                  <c:v>2015</c:v>
                </c:pt>
                <c:pt idx="9">
                  <c:v>2016</c:v>
                </c:pt>
              </c:numCache>
            </c:numRef>
          </c:cat>
          <c:val>
            <c:numRef>
              <c:f>Sheet1!$B$2:$B$11</c:f>
              <c:numCache>
                <c:formatCode>General</c:formatCode>
                <c:ptCount val="10"/>
                <c:pt idx="0">
                  <c:v>4.3</c:v>
                </c:pt>
                <c:pt idx="1">
                  <c:v>2.5</c:v>
                </c:pt>
                <c:pt idx="2">
                  <c:v>3.5</c:v>
                </c:pt>
                <c:pt idx="3">
                  <c:v>4.5</c:v>
                </c:pt>
                <c:pt idx="4">
                  <c:v>2.7</c:v>
                </c:pt>
                <c:pt idx="5">
                  <c:v>3.6</c:v>
                </c:pt>
                <c:pt idx="6">
                  <c:v>5.8</c:v>
                </c:pt>
                <c:pt idx="7">
                  <c:v>4.9</c:v>
                </c:pt>
                <c:pt idx="8">
                  <c:v>3.6</c:v>
                </c:pt>
                <c:pt idx="9">
                  <c:v>5.2</c:v>
                </c:pt>
              </c:numCache>
            </c:numRef>
          </c:val>
          <c:smooth val="0"/>
        </c:ser>
        <c:dLbls>
          <c:showLegendKey val="0"/>
          <c:showVal val="0"/>
          <c:showCatName val="0"/>
          <c:showSerName val="0"/>
          <c:showPercent val="0"/>
          <c:showBubbleSize val="0"/>
        </c:dLbls>
        <c:marker val="1"/>
        <c:smooth val="0"/>
        <c:axId val="1215643504"/>
        <c:axId val="1215650576"/>
      </c:lineChart>
      <c:catAx>
        <c:axId val="1215643504"/>
        <c:scaling>
          <c:orientation val="minMax"/>
        </c:scaling>
        <c:delete val="0"/>
        <c:axPos val="b"/>
        <c:majorGridlines>
          <c:spPr>
            <a:ln w="9525" cap="flat" cmpd="sng" algn="ctr">
              <a:solidFill>
                <a:schemeClr val="tx1">
                  <a:lumMod val="15000"/>
                  <a:lumOff val="85000"/>
                </a:schemeClr>
              </a:solidFill>
              <a:prstDash val="lgDash"/>
              <a:round/>
            </a:ln>
            <a:effectLst/>
          </c:spPr>
        </c:majorGridlines>
        <c:numFmt formatCode="General" sourceLinked="0"/>
        <c:majorTickMark val="none"/>
        <c:minorTickMark val="none"/>
        <c:tickLblPos val="nextTo"/>
        <c:spPr>
          <a:noFill/>
          <a:ln w="28575" cap="flat" cmpd="sng" algn="ctr">
            <a:solidFill>
              <a:srgbClr val="4B7085"/>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HelveticaNeueLT Pro 43 LtEx" panose="020B0503020202020204" pitchFamily="34" charset="0"/>
                <a:ea typeface="+mn-ea"/>
                <a:cs typeface="+mn-cs"/>
              </a:defRPr>
            </a:pPr>
          </a:p>
        </c:txPr>
        <c:crossAx val="1215650576"/>
        <c:crosses val="autoZero"/>
        <c:auto val="1"/>
        <c:lblAlgn val="ctr"/>
        <c:lblOffset val="100"/>
        <c:noMultiLvlLbl val="0"/>
      </c:catAx>
      <c:valAx>
        <c:axId val="1215650576"/>
        <c:scaling>
          <c:orientation val="minMax"/>
        </c:scaling>
        <c:delete val="0"/>
        <c:axPos val="l"/>
        <c:majorGridlines>
          <c:spPr>
            <a:ln w="9525" cap="flat" cmpd="sng" algn="ctr">
              <a:solidFill>
                <a:schemeClr val="tx1">
                  <a:lumMod val="15000"/>
                  <a:lumOff val="85000"/>
                </a:schemeClr>
              </a:solidFill>
              <a:prstDash val="lg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2000" b="0" i="0" u="none" strike="noStrike" kern="1200" baseline="0">
                <a:solidFill>
                  <a:schemeClr val="tx1">
                    <a:lumMod val="65000"/>
                    <a:lumOff val="35000"/>
                  </a:schemeClr>
                </a:solidFill>
                <a:latin typeface="HelveticaNeueLT Pro 43 LtEx" panose="020B0503020202020204" pitchFamily="34" charset="0"/>
                <a:ea typeface="+mn-ea"/>
                <a:cs typeface="+mn-cs"/>
              </a:defRPr>
            </a:pPr>
          </a:p>
        </c:txPr>
        <c:crossAx val="1215643504"/>
        <c:crosses val="autoZero"/>
        <c:crossBetween val="midCat"/>
      </c:valAx>
      <c:spPr>
        <a:noFill/>
        <a:ln w="25400">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38AE0285-9929-4052-BA43-11373D386BB6}"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A67F7FCA-FDDE-490C-A899-7F74B4200DE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7F7FCA-FDDE-490C-A899-7F74B4200DE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7F7FCA-FDDE-490C-A899-7F74B4200D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E21B436-16D9-4C5C-B15C-83D3D196402A}" type="slidenum">
              <a:rPr lang="zh-CN" altLang="en-US" smtClean="0"/>
            </a:fld>
            <a:endParaRPr lang="zh-CN" altLang="en-US"/>
          </a:p>
        </p:txBody>
      </p:sp>
      <p:sp>
        <p:nvSpPr>
          <p:cNvPr id="11" name="TextBox 10"/>
          <p:cNvSpPr txBox="1"/>
          <p:nvPr userDrawn="1"/>
        </p:nvSpPr>
        <p:spPr>
          <a:xfrm>
            <a:off x="1907704" y="5560039"/>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27E251B-BA4A-42E3-82E2-7F63D49BDE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E21B436-16D9-4C5C-B15C-83D3D196402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9000" b="-3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27E251B-BA4A-42E3-82E2-7F63D49BDEF8}"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E21B436-16D9-4C5C-B15C-83D3D196402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png"/><Relationship Id="rId7" Type="http://schemas.openxmlformats.org/officeDocument/2006/relationships/image" Target="../media/image3.svg"/><Relationship Id="rId6" Type="http://schemas.openxmlformats.org/officeDocument/2006/relationships/image" Target="../media/image11.png"/><Relationship Id="rId5" Type="http://schemas.openxmlformats.org/officeDocument/2006/relationships/image" Target="../media/image2.svg"/><Relationship Id="rId4" Type="http://schemas.openxmlformats.org/officeDocument/2006/relationships/image" Target="../media/image10.png"/><Relationship Id="rId3" Type="http://schemas.openxmlformats.org/officeDocument/2006/relationships/image" Target="../media/image1.svg"/><Relationship Id="rId2" Type="http://schemas.openxmlformats.org/officeDocument/2006/relationships/image" Target="../media/image9.png"/><Relationship Id="rId10" Type="http://schemas.openxmlformats.org/officeDocument/2006/relationships/notesSlide" Target="../notesSlides/notesSlide1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image" Target="../media/image6.svg"/><Relationship Id="rId6" Type="http://schemas.openxmlformats.org/officeDocument/2006/relationships/image" Target="../media/image14.png"/><Relationship Id="rId5" Type="http://schemas.openxmlformats.org/officeDocument/2006/relationships/image" Target="../media/image5.svg"/><Relationship Id="rId4" Type="http://schemas.openxmlformats.org/officeDocument/2006/relationships/image" Target="../media/image13.png"/><Relationship Id="rId3"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image" Target="../media/image9.svg"/><Relationship Id="rId6" Type="http://schemas.openxmlformats.org/officeDocument/2006/relationships/image" Target="../media/image18.png"/><Relationship Id="rId5" Type="http://schemas.openxmlformats.org/officeDocument/2006/relationships/image" Target="../media/image8.svg"/><Relationship Id="rId4" Type="http://schemas.openxmlformats.org/officeDocument/2006/relationships/image" Target="../media/image17.png"/><Relationship Id="rId3" Type="http://schemas.openxmlformats.org/officeDocument/2006/relationships/image" Target="../media/image7.svg"/><Relationship Id="rId2" Type="http://schemas.openxmlformats.org/officeDocument/2006/relationships/image" Target="../media/image16.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2.svg"/><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888088" y="1941689"/>
            <a:ext cx="7303912" cy="3872089"/>
            <a:chOff x="4888088" y="1941689"/>
            <a:chExt cx="7303912" cy="3872089"/>
          </a:xfrm>
        </p:grpSpPr>
        <p:grpSp>
          <p:nvGrpSpPr>
            <p:cNvPr id="17" name="组合 16"/>
            <p:cNvGrpSpPr/>
            <p:nvPr/>
          </p:nvGrpSpPr>
          <p:grpSpPr>
            <a:xfrm>
              <a:off x="4888088" y="2350722"/>
              <a:ext cx="7303912" cy="2156557"/>
              <a:chOff x="4888088" y="2328586"/>
              <a:chExt cx="7303912" cy="2156557"/>
            </a:xfrm>
          </p:grpSpPr>
          <p:sp>
            <p:nvSpPr>
              <p:cNvPr id="13" name="文本框 12"/>
              <p:cNvSpPr txBox="1"/>
              <p:nvPr/>
            </p:nvSpPr>
            <p:spPr>
              <a:xfrm>
                <a:off x="5418666" y="2328586"/>
                <a:ext cx="2551289"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1" u="none" strike="noStrike" kern="1200" cap="none" spc="300" normalizeH="0" baseline="0" noProof="0" dirty="0" smtClean="0">
                    <a:ln>
                      <a:noFill/>
                    </a:ln>
                    <a:solidFill>
                      <a:srgbClr val="4B7085"/>
                    </a:solidFill>
                    <a:effectLst/>
                    <a:uLnTx/>
                    <a:uFillTx/>
                    <a:latin typeface="方正正黑简体" panose="02000000000000000000" pitchFamily="2" charset="-122"/>
                    <a:ea typeface="方正正黑简体" panose="02000000000000000000" pitchFamily="2" charset="-122"/>
                  </a:rPr>
                  <a:t>202X</a:t>
                </a:r>
                <a:endParaRPr kumimoji="0" lang="zh-CN" altLang="en-US" sz="3600" b="0" i="1" u="none" strike="noStrike" kern="1200" cap="none" spc="300" normalizeH="0" baseline="0" noProof="0" dirty="0">
                  <a:ln>
                    <a:noFill/>
                  </a:ln>
                  <a:solidFill>
                    <a:srgbClr val="4B7085"/>
                  </a:solidFill>
                  <a:effectLst/>
                  <a:uLnTx/>
                  <a:uFillTx/>
                  <a:latin typeface="方正正黑简体" panose="02000000000000000000" pitchFamily="2" charset="-122"/>
                  <a:ea typeface="方正正黑简体" panose="02000000000000000000" pitchFamily="2" charset="-122"/>
                </a:endParaRPr>
              </a:p>
            </p:txBody>
          </p:sp>
          <p:sp>
            <p:nvSpPr>
              <p:cNvPr id="14" name="矩形 13"/>
              <p:cNvSpPr/>
              <p:nvPr/>
            </p:nvSpPr>
            <p:spPr>
              <a:xfrm>
                <a:off x="4888089" y="2889956"/>
                <a:ext cx="7303911" cy="1240598"/>
              </a:xfrm>
              <a:custGeom>
                <a:avLst/>
                <a:gdLst>
                  <a:gd name="connsiteX0" fmla="*/ 0 w 6716889"/>
                  <a:gd name="connsiteY0" fmla="*/ 0 h 1557866"/>
                  <a:gd name="connsiteX1" fmla="*/ 6716889 w 6716889"/>
                  <a:gd name="connsiteY1" fmla="*/ 0 h 1557866"/>
                  <a:gd name="connsiteX2" fmla="*/ 6716889 w 6716889"/>
                  <a:gd name="connsiteY2" fmla="*/ 1557866 h 1557866"/>
                  <a:gd name="connsiteX3" fmla="*/ 0 w 6716889"/>
                  <a:gd name="connsiteY3" fmla="*/ 1557866 h 1557866"/>
                  <a:gd name="connsiteX4" fmla="*/ 0 w 6716889"/>
                  <a:gd name="connsiteY4" fmla="*/ 0 h 1557866"/>
                  <a:gd name="connsiteX0-1" fmla="*/ 790222 w 6716889"/>
                  <a:gd name="connsiteY0-2" fmla="*/ 11288 h 1557866"/>
                  <a:gd name="connsiteX1-3" fmla="*/ 6716889 w 6716889"/>
                  <a:gd name="connsiteY1-4" fmla="*/ 0 h 1557866"/>
                  <a:gd name="connsiteX2-5" fmla="*/ 6716889 w 6716889"/>
                  <a:gd name="connsiteY2-6" fmla="*/ 1557866 h 1557866"/>
                  <a:gd name="connsiteX3-7" fmla="*/ 0 w 6716889"/>
                  <a:gd name="connsiteY3-8" fmla="*/ 1557866 h 1557866"/>
                  <a:gd name="connsiteX4-9" fmla="*/ 790222 w 6716889"/>
                  <a:gd name="connsiteY4-10" fmla="*/ 11288 h 1557866"/>
                  <a:gd name="connsiteX0-11" fmla="*/ 925689 w 6716889"/>
                  <a:gd name="connsiteY0-12" fmla="*/ 11288 h 1557866"/>
                  <a:gd name="connsiteX1-13" fmla="*/ 6716889 w 6716889"/>
                  <a:gd name="connsiteY1-14" fmla="*/ 0 h 1557866"/>
                  <a:gd name="connsiteX2-15" fmla="*/ 6716889 w 6716889"/>
                  <a:gd name="connsiteY2-16" fmla="*/ 1557866 h 1557866"/>
                  <a:gd name="connsiteX3-17" fmla="*/ 0 w 6716889"/>
                  <a:gd name="connsiteY3-18" fmla="*/ 1557866 h 1557866"/>
                  <a:gd name="connsiteX4-19" fmla="*/ 925689 w 6716889"/>
                  <a:gd name="connsiteY4-20" fmla="*/ 11288 h 1557866"/>
                  <a:gd name="connsiteX0-21" fmla="*/ 790222 w 6716889"/>
                  <a:gd name="connsiteY0-22" fmla="*/ 11288 h 1557866"/>
                  <a:gd name="connsiteX1-23" fmla="*/ 6716889 w 6716889"/>
                  <a:gd name="connsiteY1-24" fmla="*/ 0 h 1557866"/>
                  <a:gd name="connsiteX2-25" fmla="*/ 6716889 w 6716889"/>
                  <a:gd name="connsiteY2-26" fmla="*/ 1557866 h 1557866"/>
                  <a:gd name="connsiteX3-27" fmla="*/ 0 w 6716889"/>
                  <a:gd name="connsiteY3-28" fmla="*/ 1557866 h 1557866"/>
                  <a:gd name="connsiteX4-29" fmla="*/ 790222 w 6716889"/>
                  <a:gd name="connsiteY4-30" fmla="*/ 11288 h 1557866"/>
                  <a:gd name="connsiteX0-31" fmla="*/ 711200 w 6716889"/>
                  <a:gd name="connsiteY0-32" fmla="*/ 22577 h 1557866"/>
                  <a:gd name="connsiteX1-33" fmla="*/ 6716889 w 6716889"/>
                  <a:gd name="connsiteY1-34" fmla="*/ 0 h 1557866"/>
                  <a:gd name="connsiteX2-35" fmla="*/ 6716889 w 6716889"/>
                  <a:gd name="connsiteY2-36" fmla="*/ 1557866 h 1557866"/>
                  <a:gd name="connsiteX3-37" fmla="*/ 0 w 6716889"/>
                  <a:gd name="connsiteY3-38" fmla="*/ 1557866 h 1557866"/>
                  <a:gd name="connsiteX4-39" fmla="*/ 711200 w 6716889"/>
                  <a:gd name="connsiteY4-40" fmla="*/ 22577 h 1557866"/>
                  <a:gd name="connsiteX0-41" fmla="*/ 575734 w 6716889"/>
                  <a:gd name="connsiteY0-42" fmla="*/ 22577 h 1557866"/>
                  <a:gd name="connsiteX1-43" fmla="*/ 6716889 w 6716889"/>
                  <a:gd name="connsiteY1-44" fmla="*/ 0 h 1557866"/>
                  <a:gd name="connsiteX2-45" fmla="*/ 6716889 w 6716889"/>
                  <a:gd name="connsiteY2-46" fmla="*/ 1557866 h 1557866"/>
                  <a:gd name="connsiteX3-47" fmla="*/ 0 w 6716889"/>
                  <a:gd name="connsiteY3-48" fmla="*/ 1557866 h 1557866"/>
                  <a:gd name="connsiteX4-49" fmla="*/ 575734 w 6716889"/>
                  <a:gd name="connsiteY4-50" fmla="*/ 22577 h 1557866"/>
                  <a:gd name="connsiteX0-51" fmla="*/ 541867 w 6716889"/>
                  <a:gd name="connsiteY0-52" fmla="*/ 22577 h 1557866"/>
                  <a:gd name="connsiteX1-53" fmla="*/ 6716889 w 6716889"/>
                  <a:gd name="connsiteY1-54" fmla="*/ 0 h 1557866"/>
                  <a:gd name="connsiteX2-55" fmla="*/ 6716889 w 6716889"/>
                  <a:gd name="connsiteY2-56" fmla="*/ 1557866 h 1557866"/>
                  <a:gd name="connsiteX3-57" fmla="*/ 0 w 6716889"/>
                  <a:gd name="connsiteY3-58" fmla="*/ 1557866 h 1557866"/>
                  <a:gd name="connsiteX4-59" fmla="*/ 541867 w 6716889"/>
                  <a:gd name="connsiteY4-60" fmla="*/ 22577 h 15578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16889" h="1557866">
                    <a:moveTo>
                      <a:pt x="541867" y="22577"/>
                    </a:moveTo>
                    <a:lnTo>
                      <a:pt x="6716889" y="0"/>
                    </a:lnTo>
                    <a:lnTo>
                      <a:pt x="6716889" y="1557866"/>
                    </a:lnTo>
                    <a:lnTo>
                      <a:pt x="0" y="1557866"/>
                    </a:lnTo>
                    <a:lnTo>
                      <a:pt x="541867" y="22577"/>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5" name="文本框 14"/>
              <p:cNvSpPr txBox="1"/>
              <p:nvPr/>
            </p:nvSpPr>
            <p:spPr>
              <a:xfrm>
                <a:off x="5418666" y="3059879"/>
                <a:ext cx="612986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dirty="0">
                    <a:solidFill>
                      <a:srgbClr val="EEF2F4"/>
                    </a:solidFill>
                    <a:latin typeface="方正正黑简体" panose="02000000000000000000" pitchFamily="2" charset="-122"/>
                    <a:ea typeface="方正正黑简体" panose="02000000000000000000" pitchFamily="2" charset="-122"/>
                  </a:rPr>
                  <a:t>商</a:t>
                </a:r>
                <a:r>
                  <a:rPr lang="zh-CN" altLang="en-US" sz="5400" dirty="0" smtClean="0">
                    <a:solidFill>
                      <a:srgbClr val="EEF2F4"/>
                    </a:solidFill>
                    <a:latin typeface="方正正黑简体" panose="02000000000000000000" pitchFamily="2" charset="-122"/>
                    <a:ea typeface="方正正黑简体" panose="02000000000000000000" pitchFamily="2" charset="-122"/>
                  </a:rPr>
                  <a:t>务汇报</a:t>
                </a:r>
                <a:r>
                  <a:rPr kumimoji="0" lang="en-US" altLang="zh-CN" sz="5400" b="0" i="0" u="none" strike="noStrike" kern="1200" cap="none" spc="0" normalizeH="0" baseline="0" noProof="0" dirty="0" smtClean="0">
                    <a:ln>
                      <a:noFill/>
                    </a:ln>
                    <a:solidFill>
                      <a:srgbClr val="EEF2F4"/>
                    </a:solidFill>
                    <a:effectLst/>
                    <a:uLnTx/>
                    <a:uFillTx/>
                    <a:latin typeface="方正正黑简体" panose="02000000000000000000" pitchFamily="2" charset="-122"/>
                    <a:ea typeface="方正正黑简体" panose="02000000000000000000" pitchFamily="2" charset="-122"/>
                  </a:rPr>
                  <a:t>PPT</a:t>
                </a:r>
                <a:r>
                  <a:rPr kumimoji="0" lang="zh-CN" altLang="en-US" sz="5400" b="0" i="0" u="none" strike="noStrike" kern="1200" cap="none" spc="0" normalizeH="0" baseline="0" noProof="0" dirty="0">
                    <a:ln>
                      <a:noFill/>
                    </a:ln>
                    <a:solidFill>
                      <a:srgbClr val="EEF2F4"/>
                    </a:solidFill>
                    <a:effectLst/>
                    <a:uLnTx/>
                    <a:uFillTx/>
                    <a:latin typeface="方正正黑简体" panose="02000000000000000000" pitchFamily="2" charset="-122"/>
                    <a:ea typeface="方正正黑简体" panose="02000000000000000000" pitchFamily="2" charset="-122"/>
                  </a:rPr>
                  <a:t>模板</a:t>
                </a:r>
                <a:endParaRPr kumimoji="0" lang="zh-CN" altLang="en-US" sz="5400" b="0" i="0" u="none" strike="noStrike" kern="1200" cap="none" spc="0" normalizeH="0" baseline="0" noProof="0" dirty="0">
                  <a:ln>
                    <a:noFill/>
                  </a:ln>
                  <a:solidFill>
                    <a:srgbClr val="EEF2F4"/>
                  </a:solidFill>
                  <a:effectLst/>
                  <a:uLnTx/>
                  <a:uFillTx/>
                  <a:latin typeface="方正正黑简体" panose="02000000000000000000" pitchFamily="2" charset="-122"/>
                  <a:ea typeface="方正正黑简体" panose="02000000000000000000" pitchFamily="2" charset="-122"/>
                </a:endParaRPr>
              </a:p>
            </p:txBody>
          </p:sp>
          <p:sp>
            <p:nvSpPr>
              <p:cNvPr id="16" name="文本框 15"/>
              <p:cNvSpPr txBox="1"/>
              <p:nvPr/>
            </p:nvSpPr>
            <p:spPr>
              <a:xfrm>
                <a:off x="4888088" y="4115811"/>
                <a:ext cx="73039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1800" normalizeH="0" baseline="0" noProof="0" dirty="0">
                    <a:ln>
                      <a:noFill/>
                    </a:ln>
                    <a:solidFill>
                      <a:srgbClr val="4B7085"/>
                    </a:solidFill>
                    <a:effectLst/>
                    <a:uLnTx/>
                    <a:uFillTx/>
                    <a:latin typeface="印品黑体" panose="00000500000000000000" pitchFamily="2" charset="-122"/>
                    <a:ea typeface="印品黑体" panose="00000500000000000000" pitchFamily="2" charset="-122"/>
                    <a:cs typeface="+mn-cs"/>
                  </a:rPr>
                  <a:t>DESIGNED BY ALONIC</a:t>
                </a:r>
                <a:endParaRPr kumimoji="0" lang="zh-CN" altLang="en-US" sz="1800" b="0" i="1" u="none" strike="noStrike" kern="1200" cap="none" spc="1800" normalizeH="0" baseline="0" noProof="0" dirty="0">
                  <a:ln>
                    <a:noFill/>
                  </a:ln>
                  <a:solidFill>
                    <a:srgbClr val="4B7085"/>
                  </a:solidFill>
                  <a:effectLst/>
                  <a:uLnTx/>
                  <a:uFillTx/>
                  <a:latin typeface="印品黑体" panose="00000500000000000000" pitchFamily="2" charset="-122"/>
                  <a:ea typeface="印品黑体" panose="00000500000000000000" pitchFamily="2" charset="-122"/>
                  <a:cs typeface="+mn-cs"/>
                </a:endParaRPr>
              </a:p>
            </p:txBody>
          </p:sp>
        </p:grpSp>
        <p:sp useBgFill="1">
          <p:nvSpPr>
            <p:cNvPr id="2" name="矩形 1"/>
            <p:cNvSpPr/>
            <p:nvPr/>
          </p:nvSpPr>
          <p:spPr>
            <a:xfrm>
              <a:off x="11413067" y="1941689"/>
              <a:ext cx="327378" cy="3872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1000">
        <p14:pan dir="u"/>
      </p:transition>
    </mc:Choice>
    <mc:Fallback>
      <p:transition spd="slow" advClick="0" advTm="1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0" y="0"/>
            <a:ext cx="1420491" cy="646232"/>
          </a:xfrm>
          <a:prstGeom prst="rect">
            <a:avLst/>
          </a:prstGeom>
        </p:spPr>
      </p:pic>
      <p:sp>
        <p:nvSpPr>
          <p:cNvPr id="4" name="形状 3"/>
          <p:cNvSpPr/>
          <p:nvPr/>
        </p:nvSpPr>
        <p:spPr>
          <a:xfrm rot="5400000">
            <a:off x="29679" y="2501793"/>
            <a:ext cx="4636038" cy="1854415"/>
          </a:xfrm>
          <a:prstGeom prst="leftRightRibbon">
            <a:avLst/>
          </a:pr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 name="任意多边形: 形状 4"/>
          <p:cNvSpPr/>
          <p:nvPr/>
        </p:nvSpPr>
        <p:spPr>
          <a:xfrm rot="5400000">
            <a:off x="2826371" y="1977920"/>
            <a:ext cx="1529892" cy="908663"/>
          </a:xfrm>
          <a:custGeom>
            <a:avLst/>
            <a:gdLst>
              <a:gd name="connsiteX0" fmla="*/ 0 w 2423711"/>
              <a:gd name="connsiteY0" fmla="*/ 0 h 1439537"/>
              <a:gd name="connsiteX1" fmla="*/ 2423711 w 2423711"/>
              <a:gd name="connsiteY1" fmla="*/ 0 h 1439537"/>
              <a:gd name="connsiteX2" fmla="*/ 2423711 w 2423711"/>
              <a:gd name="connsiteY2" fmla="*/ 1439537 h 1439537"/>
              <a:gd name="connsiteX3" fmla="*/ 0 w 2423711"/>
              <a:gd name="connsiteY3" fmla="*/ 1439537 h 1439537"/>
              <a:gd name="connsiteX4" fmla="*/ 0 w 2423711"/>
              <a:gd name="connsiteY4" fmla="*/ 0 h 1439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711" h="1439537">
                <a:moveTo>
                  <a:pt x="0" y="0"/>
                </a:moveTo>
                <a:lnTo>
                  <a:pt x="2423711" y="0"/>
                </a:lnTo>
                <a:lnTo>
                  <a:pt x="2423711" y="1439537"/>
                </a:lnTo>
                <a:lnTo>
                  <a:pt x="0" y="143953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16916" rIns="0" bIns="232410" numCol="1" spcCol="1270" anchor="ctr" anchorCtr="0">
            <a:noAutofit/>
          </a:bodyPr>
          <a:lstStyle/>
          <a:p>
            <a:pPr marL="0" lvl="0" indent="0" algn="ctr" defTabSz="2711450">
              <a:lnSpc>
                <a:spcPct val="90000"/>
              </a:lnSpc>
              <a:spcBef>
                <a:spcPct val="0"/>
              </a:spcBef>
              <a:spcAft>
                <a:spcPct val="35000"/>
              </a:spcAft>
              <a:buNone/>
            </a:pPr>
            <a:endParaRPr lang="zh-CN" altLang="en-US" sz="6100" kern="1200" dirty="0">
              <a:latin typeface="印品黑体" panose="00000500000000000000" pitchFamily="2" charset="-122"/>
              <a:ea typeface="印品黑体" panose="00000500000000000000" pitchFamily="2" charset="-122"/>
            </a:endParaRPr>
          </a:p>
        </p:txBody>
      </p:sp>
      <p:sp>
        <p:nvSpPr>
          <p:cNvPr id="6" name="任意多边形: 形状 5"/>
          <p:cNvSpPr/>
          <p:nvPr/>
        </p:nvSpPr>
        <p:spPr>
          <a:xfrm rot="5400000">
            <a:off x="2390583" y="3878696"/>
            <a:ext cx="1808055" cy="908663"/>
          </a:xfrm>
          <a:custGeom>
            <a:avLst/>
            <a:gdLst>
              <a:gd name="connsiteX0" fmla="*/ 0 w 2864386"/>
              <a:gd name="connsiteY0" fmla="*/ 0 h 1439537"/>
              <a:gd name="connsiteX1" fmla="*/ 2864386 w 2864386"/>
              <a:gd name="connsiteY1" fmla="*/ 0 h 1439537"/>
              <a:gd name="connsiteX2" fmla="*/ 2864386 w 2864386"/>
              <a:gd name="connsiteY2" fmla="*/ 1439537 h 1439537"/>
              <a:gd name="connsiteX3" fmla="*/ 0 w 2864386"/>
              <a:gd name="connsiteY3" fmla="*/ 1439537 h 1439537"/>
              <a:gd name="connsiteX4" fmla="*/ 0 w 2864386"/>
              <a:gd name="connsiteY4" fmla="*/ 0 h 1439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4386" h="1439537">
                <a:moveTo>
                  <a:pt x="0" y="0"/>
                </a:moveTo>
                <a:lnTo>
                  <a:pt x="2864386" y="0"/>
                </a:lnTo>
                <a:lnTo>
                  <a:pt x="2864386" y="1439537"/>
                </a:lnTo>
                <a:lnTo>
                  <a:pt x="0" y="143953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16916" rIns="0" bIns="232410" numCol="1" spcCol="1270" anchor="ctr" anchorCtr="0">
            <a:noAutofit/>
          </a:bodyPr>
          <a:lstStyle/>
          <a:p>
            <a:pPr marL="0" lvl="0" indent="0" algn="ctr" defTabSz="2711450">
              <a:lnSpc>
                <a:spcPct val="90000"/>
              </a:lnSpc>
              <a:spcBef>
                <a:spcPct val="0"/>
              </a:spcBef>
              <a:spcAft>
                <a:spcPct val="35000"/>
              </a:spcAft>
              <a:buNone/>
            </a:pPr>
            <a:endParaRPr lang="zh-CN" altLang="en-US" sz="6100" kern="1200" dirty="0">
              <a:latin typeface="印品黑体" panose="00000500000000000000" pitchFamily="2" charset="-122"/>
              <a:ea typeface="印品黑体" panose="00000500000000000000" pitchFamily="2" charset="-122"/>
            </a:endParaRPr>
          </a:p>
        </p:txBody>
      </p:sp>
      <p:sp useBgFill="1">
        <p:nvSpPr>
          <p:cNvPr id="36" name="文本框 35"/>
          <p:cNvSpPr txBox="1"/>
          <p:nvPr/>
        </p:nvSpPr>
        <p:spPr>
          <a:xfrm>
            <a:off x="1624650" y="2273302"/>
            <a:ext cx="1860809" cy="584775"/>
          </a:xfrm>
          <a:prstGeom prst="rect">
            <a:avLst/>
          </a:prstGeom>
        </p:spPr>
        <p:txBody>
          <a:bodyPr wrap="square" rtlCol="0">
            <a:spAutoFit/>
          </a:bodyPr>
          <a:lstStyle/>
          <a:p>
            <a:pPr algn="ctr"/>
            <a:r>
              <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useBgFill="1">
        <p:nvSpPr>
          <p:cNvPr id="48" name="文本框 47"/>
          <p:cNvSpPr txBox="1"/>
          <p:nvPr/>
        </p:nvSpPr>
        <p:spPr>
          <a:xfrm>
            <a:off x="1276176" y="3937379"/>
            <a:ext cx="1860809" cy="584775"/>
          </a:xfrm>
          <a:prstGeom prst="rect">
            <a:avLst/>
          </a:prstGeom>
        </p:spPr>
        <p:txBody>
          <a:bodyPr wrap="square" rtlCol="0">
            <a:spAutoFit/>
          </a:bodyPr>
          <a:lstStyle/>
          <a:p>
            <a:pPr algn="ctr"/>
            <a:r>
              <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useBgFill="1">
        <p:nvSpPr>
          <p:cNvPr id="49" name="文本框 48"/>
          <p:cNvSpPr txBox="1"/>
          <p:nvPr/>
        </p:nvSpPr>
        <p:spPr>
          <a:xfrm>
            <a:off x="3689619" y="1847475"/>
            <a:ext cx="4853880" cy="1169551"/>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zh-CN" altLang="en-US" dirty="0">
              <a:solidFill>
                <a:schemeClr val="tx1">
                  <a:lumMod val="75000"/>
                  <a:lumOff val="25000"/>
                </a:schemeClr>
              </a:solidFill>
              <a:latin typeface="印品黑体" panose="00000500000000000000" pitchFamily="2" charset="-122"/>
              <a:ea typeface="印品黑体" panose="00000500000000000000" pitchFamily="2" charset="-122"/>
            </a:endParaRPr>
          </a:p>
        </p:txBody>
      </p:sp>
      <p:sp useBgFill="1">
        <p:nvSpPr>
          <p:cNvPr id="50" name="文本框 49"/>
          <p:cNvSpPr txBox="1"/>
          <p:nvPr/>
        </p:nvSpPr>
        <p:spPr>
          <a:xfrm>
            <a:off x="3419220" y="3644990"/>
            <a:ext cx="4853880" cy="1169551"/>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a:t>
            </a:r>
            <a:endParaRPr lang="zh-CN" altLang="en-US"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49"/>
                                        </p:tgtEl>
                                        <p:attrNameLst>
                                          <p:attrName>style.visibility</p:attrName>
                                        </p:attrNameLst>
                                      </p:cBhvr>
                                      <p:to>
                                        <p:strVal val="visible"/>
                                      </p:to>
                                    </p:set>
                                    <p:anim calcmode="lin" valueType="num">
                                      <p:cBhvr additive="base">
                                        <p:cTn id="10" dur="1000" fill="hold"/>
                                        <p:tgtEl>
                                          <p:spTgt spid="49"/>
                                        </p:tgtEl>
                                        <p:attrNameLst>
                                          <p:attrName>ppt_x</p:attrName>
                                        </p:attrNameLst>
                                      </p:cBhvr>
                                      <p:tavLst>
                                        <p:tav tm="0">
                                          <p:val>
                                            <p:strVal val="1+#ppt_w/2"/>
                                          </p:val>
                                        </p:tav>
                                        <p:tav tm="100000">
                                          <p:val>
                                            <p:strVal val="#ppt_x"/>
                                          </p:val>
                                        </p:tav>
                                      </p:tavLst>
                                    </p:anim>
                                    <p:anim calcmode="lin" valueType="num">
                                      <p:cBhvr additive="base">
                                        <p:cTn id="11" dur="1000" fill="hold"/>
                                        <p:tgtEl>
                                          <p:spTgt spid="49"/>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125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childTnLst>
                                </p:cTn>
                              </p:par>
                              <p:par>
                                <p:cTn id="15" presetID="2" presetClass="entr" presetSubtype="2" fill="hold" grpId="0" nodeType="withEffect">
                                  <p:stCondLst>
                                    <p:cond delay="175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1000" fill="hold"/>
                                        <p:tgtEl>
                                          <p:spTgt spid="50"/>
                                        </p:tgtEl>
                                        <p:attrNameLst>
                                          <p:attrName>ppt_x</p:attrName>
                                        </p:attrNameLst>
                                      </p:cBhvr>
                                      <p:tavLst>
                                        <p:tav tm="0">
                                          <p:val>
                                            <p:strVal val="1+#ppt_w/2"/>
                                          </p:val>
                                        </p:tav>
                                        <p:tav tm="100000">
                                          <p:val>
                                            <p:strVal val="#ppt_x"/>
                                          </p:val>
                                        </p:tav>
                                      </p:tavLst>
                                    </p:anim>
                                    <p:anim calcmode="lin" valueType="num">
                                      <p:cBhvr additive="base">
                                        <p:cTn id="18"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5746445" y="915331"/>
            <a:ext cx="3811618" cy="4037357"/>
            <a:chOff x="5746445" y="915331"/>
            <a:chExt cx="3811618" cy="4037357"/>
          </a:xfrm>
        </p:grpSpPr>
        <p:sp>
          <p:nvSpPr>
            <p:cNvPr id="12" name="任意多边形: 形状 11"/>
            <p:cNvSpPr/>
            <p:nvPr/>
          </p:nvSpPr>
          <p:spPr>
            <a:xfrm>
              <a:off x="7164076" y="2696741"/>
              <a:ext cx="1994929" cy="1994929"/>
            </a:xfrm>
            <a:custGeom>
              <a:avLst/>
              <a:gdLst>
                <a:gd name="connsiteX0" fmla="*/ 1416009 w 1994929"/>
                <a:gd name="connsiteY0" fmla="*/ 318068 h 1994929"/>
                <a:gd name="connsiteX1" fmla="*/ 1571183 w 1994929"/>
                <a:gd name="connsiteY1" fmla="*/ 187855 h 1994929"/>
                <a:gd name="connsiteX2" fmla="*/ 1695149 w 1994929"/>
                <a:gd name="connsiteY2" fmla="*/ 291875 h 1994929"/>
                <a:gd name="connsiteX3" fmla="*/ 1593860 w 1994929"/>
                <a:gd name="connsiteY3" fmla="*/ 467303 h 1994929"/>
                <a:gd name="connsiteX4" fmla="*/ 1754796 w 1994929"/>
                <a:gd name="connsiteY4" fmla="*/ 746053 h 1994929"/>
                <a:gd name="connsiteX5" fmla="*/ 1957365 w 1994929"/>
                <a:gd name="connsiteY5" fmla="*/ 746047 h 1994929"/>
                <a:gd name="connsiteX6" fmla="*/ 1985466 w 1994929"/>
                <a:gd name="connsiteY6" fmla="*/ 905414 h 1994929"/>
                <a:gd name="connsiteX7" fmla="*/ 1795111 w 1994929"/>
                <a:gd name="connsiteY7" fmla="*/ 974692 h 1994929"/>
                <a:gd name="connsiteX8" fmla="*/ 1739218 w 1994929"/>
                <a:gd name="connsiteY8" fmla="*/ 1291674 h 1994929"/>
                <a:gd name="connsiteX9" fmla="*/ 1894399 w 1994929"/>
                <a:gd name="connsiteY9" fmla="*/ 1421880 h 1994929"/>
                <a:gd name="connsiteX10" fmla="*/ 1813486 w 1994929"/>
                <a:gd name="connsiteY10" fmla="*/ 1562025 h 1994929"/>
                <a:gd name="connsiteX11" fmla="*/ 1623135 w 1994929"/>
                <a:gd name="connsiteY11" fmla="*/ 1492737 h 1994929"/>
                <a:gd name="connsiteX12" fmla="*/ 1376566 w 1994929"/>
                <a:gd name="connsiteY12" fmla="*/ 1699633 h 1994929"/>
                <a:gd name="connsiteX13" fmla="*/ 1411747 w 1994929"/>
                <a:gd name="connsiteY13" fmla="*/ 1899124 h 1994929"/>
                <a:gd name="connsiteX14" fmla="*/ 1259681 w 1994929"/>
                <a:gd name="connsiteY14" fmla="*/ 1954472 h 1994929"/>
                <a:gd name="connsiteX15" fmla="*/ 1158401 w 1994929"/>
                <a:gd name="connsiteY15" fmla="*/ 1779039 h 1994929"/>
                <a:gd name="connsiteX16" fmla="*/ 836529 w 1994929"/>
                <a:gd name="connsiteY16" fmla="*/ 1779039 h 1994929"/>
                <a:gd name="connsiteX17" fmla="*/ 735248 w 1994929"/>
                <a:gd name="connsiteY17" fmla="*/ 1954472 h 1994929"/>
                <a:gd name="connsiteX18" fmla="*/ 583182 w 1994929"/>
                <a:gd name="connsiteY18" fmla="*/ 1899124 h 1994929"/>
                <a:gd name="connsiteX19" fmla="*/ 618363 w 1994929"/>
                <a:gd name="connsiteY19" fmla="*/ 1699633 h 1994929"/>
                <a:gd name="connsiteX20" fmla="*/ 371794 w 1994929"/>
                <a:gd name="connsiteY20" fmla="*/ 1492737 h 1994929"/>
                <a:gd name="connsiteX21" fmla="*/ 181443 w 1994929"/>
                <a:gd name="connsiteY21" fmla="*/ 1562025 h 1994929"/>
                <a:gd name="connsiteX22" fmla="*/ 100530 w 1994929"/>
                <a:gd name="connsiteY22" fmla="*/ 1421880 h 1994929"/>
                <a:gd name="connsiteX23" fmla="*/ 255710 w 1994929"/>
                <a:gd name="connsiteY23" fmla="*/ 1291675 h 1994929"/>
                <a:gd name="connsiteX24" fmla="*/ 199817 w 1994929"/>
                <a:gd name="connsiteY24" fmla="*/ 974693 h 1994929"/>
                <a:gd name="connsiteX25" fmla="*/ 9463 w 1994929"/>
                <a:gd name="connsiteY25" fmla="*/ 905414 h 1994929"/>
                <a:gd name="connsiteX26" fmla="*/ 37564 w 1994929"/>
                <a:gd name="connsiteY26" fmla="*/ 746047 h 1994929"/>
                <a:gd name="connsiteX27" fmla="*/ 240133 w 1994929"/>
                <a:gd name="connsiteY27" fmla="*/ 746052 h 1994929"/>
                <a:gd name="connsiteX28" fmla="*/ 401069 w 1994929"/>
                <a:gd name="connsiteY28" fmla="*/ 467302 h 1994929"/>
                <a:gd name="connsiteX29" fmla="*/ 299780 w 1994929"/>
                <a:gd name="connsiteY29" fmla="*/ 291875 h 1994929"/>
                <a:gd name="connsiteX30" fmla="*/ 423746 w 1994929"/>
                <a:gd name="connsiteY30" fmla="*/ 187855 h 1994929"/>
                <a:gd name="connsiteX31" fmla="*/ 578920 w 1994929"/>
                <a:gd name="connsiteY31" fmla="*/ 318068 h 1994929"/>
                <a:gd name="connsiteX32" fmla="*/ 881381 w 1994929"/>
                <a:gd name="connsiteY32" fmla="*/ 207981 h 1994929"/>
                <a:gd name="connsiteX33" fmla="*/ 916552 w 1994929"/>
                <a:gd name="connsiteY33" fmla="*/ 8489 h 1994929"/>
                <a:gd name="connsiteX34" fmla="*/ 1078377 w 1994929"/>
                <a:gd name="connsiteY34" fmla="*/ 8489 h 1994929"/>
                <a:gd name="connsiteX35" fmla="*/ 1113548 w 1994929"/>
                <a:gd name="connsiteY35" fmla="*/ 207982 h 1994929"/>
                <a:gd name="connsiteX36" fmla="*/ 1416009 w 1994929"/>
                <a:gd name="connsiteY36" fmla="*/ 318069 h 1994929"/>
                <a:gd name="connsiteX37" fmla="*/ 1416009 w 1994929"/>
                <a:gd name="connsiteY37" fmla="*/ 318068 h 199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94929" h="1994929">
                  <a:moveTo>
                    <a:pt x="1416009" y="318068"/>
                  </a:moveTo>
                  <a:lnTo>
                    <a:pt x="1571183" y="187855"/>
                  </a:lnTo>
                  <a:lnTo>
                    <a:pt x="1695149" y="291875"/>
                  </a:lnTo>
                  <a:lnTo>
                    <a:pt x="1593860" y="467303"/>
                  </a:lnTo>
                  <a:cubicBezTo>
                    <a:pt x="1665883" y="548323"/>
                    <a:pt x="1720642" y="643169"/>
                    <a:pt x="1754796" y="746053"/>
                  </a:cubicBezTo>
                  <a:lnTo>
                    <a:pt x="1957365" y="746047"/>
                  </a:lnTo>
                  <a:lnTo>
                    <a:pt x="1985466" y="905414"/>
                  </a:lnTo>
                  <a:lnTo>
                    <a:pt x="1795111" y="974692"/>
                  </a:lnTo>
                  <a:cubicBezTo>
                    <a:pt x="1798205" y="1083052"/>
                    <a:pt x="1779187" y="1190907"/>
                    <a:pt x="1739218" y="1291674"/>
                  </a:cubicBezTo>
                  <a:lnTo>
                    <a:pt x="1894399" y="1421880"/>
                  </a:lnTo>
                  <a:lnTo>
                    <a:pt x="1813486" y="1562025"/>
                  </a:lnTo>
                  <a:lnTo>
                    <a:pt x="1623135" y="1492737"/>
                  </a:lnTo>
                  <a:cubicBezTo>
                    <a:pt x="1555852" y="1577734"/>
                    <a:pt x="1471956" y="1648132"/>
                    <a:pt x="1376566" y="1699633"/>
                  </a:cubicBezTo>
                  <a:lnTo>
                    <a:pt x="1411747" y="1899124"/>
                  </a:lnTo>
                  <a:lnTo>
                    <a:pt x="1259681" y="1954472"/>
                  </a:lnTo>
                  <a:lnTo>
                    <a:pt x="1158401" y="1779039"/>
                  </a:lnTo>
                  <a:cubicBezTo>
                    <a:pt x="1052224" y="1800902"/>
                    <a:pt x="942706" y="1800902"/>
                    <a:pt x="836529" y="1779039"/>
                  </a:cubicBezTo>
                  <a:lnTo>
                    <a:pt x="735248" y="1954472"/>
                  </a:lnTo>
                  <a:lnTo>
                    <a:pt x="583182" y="1899124"/>
                  </a:lnTo>
                  <a:lnTo>
                    <a:pt x="618363" y="1699633"/>
                  </a:lnTo>
                  <a:cubicBezTo>
                    <a:pt x="522973" y="1648132"/>
                    <a:pt x="439077" y="1577735"/>
                    <a:pt x="371794" y="1492737"/>
                  </a:cubicBezTo>
                  <a:lnTo>
                    <a:pt x="181443" y="1562025"/>
                  </a:lnTo>
                  <a:lnTo>
                    <a:pt x="100530" y="1421880"/>
                  </a:lnTo>
                  <a:lnTo>
                    <a:pt x="255710" y="1291675"/>
                  </a:lnTo>
                  <a:cubicBezTo>
                    <a:pt x="215741" y="1190908"/>
                    <a:pt x="196724" y="1083053"/>
                    <a:pt x="199817" y="974693"/>
                  </a:cubicBezTo>
                  <a:lnTo>
                    <a:pt x="9463" y="905414"/>
                  </a:lnTo>
                  <a:lnTo>
                    <a:pt x="37564" y="746047"/>
                  </a:lnTo>
                  <a:lnTo>
                    <a:pt x="240133" y="746052"/>
                  </a:lnTo>
                  <a:cubicBezTo>
                    <a:pt x="274287" y="643168"/>
                    <a:pt x="329047" y="548323"/>
                    <a:pt x="401069" y="467302"/>
                  </a:cubicBezTo>
                  <a:lnTo>
                    <a:pt x="299780" y="291875"/>
                  </a:lnTo>
                  <a:lnTo>
                    <a:pt x="423746" y="187855"/>
                  </a:lnTo>
                  <a:lnTo>
                    <a:pt x="578920" y="318068"/>
                  </a:lnTo>
                  <a:cubicBezTo>
                    <a:pt x="671216" y="261209"/>
                    <a:pt x="774130" y="223751"/>
                    <a:pt x="881381" y="207981"/>
                  </a:cubicBezTo>
                  <a:lnTo>
                    <a:pt x="916552" y="8489"/>
                  </a:lnTo>
                  <a:lnTo>
                    <a:pt x="1078377" y="8489"/>
                  </a:lnTo>
                  <a:lnTo>
                    <a:pt x="1113548" y="207982"/>
                  </a:lnTo>
                  <a:cubicBezTo>
                    <a:pt x="1220799" y="223752"/>
                    <a:pt x="1323713" y="261209"/>
                    <a:pt x="1416009" y="318069"/>
                  </a:cubicBezTo>
                  <a:lnTo>
                    <a:pt x="1416009" y="318068"/>
                  </a:ln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8059" tIns="514293" rIns="448059" bIns="549182"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latin typeface="印品黑体" panose="00000500000000000000" pitchFamily="2" charset="-122"/>
                <a:ea typeface="印品黑体" panose="00000500000000000000" pitchFamily="2" charset="-122"/>
              </a:endParaRPr>
            </a:p>
          </p:txBody>
        </p:sp>
        <p:sp>
          <p:nvSpPr>
            <p:cNvPr id="13" name="任意多边形: 形状 12"/>
            <p:cNvSpPr/>
            <p:nvPr/>
          </p:nvSpPr>
          <p:spPr>
            <a:xfrm>
              <a:off x="6003389" y="2225212"/>
              <a:ext cx="1450858" cy="1450858"/>
            </a:xfrm>
            <a:custGeom>
              <a:avLst/>
              <a:gdLst>
                <a:gd name="connsiteX0" fmla="*/ 1085600 w 1450858"/>
                <a:gd name="connsiteY0" fmla="*/ 367465 h 1450858"/>
                <a:gd name="connsiteX1" fmla="*/ 1299651 w 1450858"/>
                <a:gd name="connsiteY1" fmla="*/ 302955 h 1450858"/>
                <a:gd name="connsiteX2" fmla="*/ 1378413 w 1450858"/>
                <a:gd name="connsiteY2" fmla="*/ 439376 h 1450858"/>
                <a:gd name="connsiteX3" fmla="*/ 1215520 w 1450858"/>
                <a:gd name="connsiteY3" fmla="*/ 592493 h 1450858"/>
                <a:gd name="connsiteX4" fmla="*/ 1215520 w 1450858"/>
                <a:gd name="connsiteY4" fmla="*/ 858364 h 1450858"/>
                <a:gd name="connsiteX5" fmla="*/ 1378413 w 1450858"/>
                <a:gd name="connsiteY5" fmla="*/ 1011482 h 1450858"/>
                <a:gd name="connsiteX6" fmla="*/ 1299651 w 1450858"/>
                <a:gd name="connsiteY6" fmla="*/ 1147903 h 1450858"/>
                <a:gd name="connsiteX7" fmla="*/ 1085600 w 1450858"/>
                <a:gd name="connsiteY7" fmla="*/ 1083393 h 1450858"/>
                <a:gd name="connsiteX8" fmla="*/ 855349 w 1450858"/>
                <a:gd name="connsiteY8" fmla="*/ 1216329 h 1450858"/>
                <a:gd name="connsiteX9" fmla="*/ 804192 w 1450858"/>
                <a:gd name="connsiteY9" fmla="*/ 1433957 h 1450858"/>
                <a:gd name="connsiteX10" fmla="*/ 646666 w 1450858"/>
                <a:gd name="connsiteY10" fmla="*/ 1433957 h 1450858"/>
                <a:gd name="connsiteX11" fmla="*/ 595509 w 1450858"/>
                <a:gd name="connsiteY11" fmla="*/ 1216328 h 1450858"/>
                <a:gd name="connsiteX12" fmla="*/ 365258 w 1450858"/>
                <a:gd name="connsiteY12" fmla="*/ 1083392 h 1450858"/>
                <a:gd name="connsiteX13" fmla="*/ 151207 w 1450858"/>
                <a:gd name="connsiteY13" fmla="*/ 1147903 h 1450858"/>
                <a:gd name="connsiteX14" fmla="*/ 72445 w 1450858"/>
                <a:gd name="connsiteY14" fmla="*/ 1011482 h 1450858"/>
                <a:gd name="connsiteX15" fmla="*/ 235338 w 1450858"/>
                <a:gd name="connsiteY15" fmla="*/ 858365 h 1450858"/>
                <a:gd name="connsiteX16" fmla="*/ 235338 w 1450858"/>
                <a:gd name="connsiteY16" fmla="*/ 592494 h 1450858"/>
                <a:gd name="connsiteX17" fmla="*/ 72445 w 1450858"/>
                <a:gd name="connsiteY17" fmla="*/ 439376 h 1450858"/>
                <a:gd name="connsiteX18" fmla="*/ 151207 w 1450858"/>
                <a:gd name="connsiteY18" fmla="*/ 302955 h 1450858"/>
                <a:gd name="connsiteX19" fmla="*/ 365258 w 1450858"/>
                <a:gd name="connsiteY19" fmla="*/ 367465 h 1450858"/>
                <a:gd name="connsiteX20" fmla="*/ 595509 w 1450858"/>
                <a:gd name="connsiteY20" fmla="*/ 234529 h 1450858"/>
                <a:gd name="connsiteX21" fmla="*/ 646666 w 1450858"/>
                <a:gd name="connsiteY21" fmla="*/ 16901 h 1450858"/>
                <a:gd name="connsiteX22" fmla="*/ 804192 w 1450858"/>
                <a:gd name="connsiteY22" fmla="*/ 16901 h 1450858"/>
                <a:gd name="connsiteX23" fmla="*/ 855349 w 1450858"/>
                <a:gd name="connsiteY23" fmla="*/ 234530 h 1450858"/>
                <a:gd name="connsiteX24" fmla="*/ 1085600 w 1450858"/>
                <a:gd name="connsiteY24" fmla="*/ 367466 h 1450858"/>
                <a:gd name="connsiteX25" fmla="*/ 1085600 w 1450858"/>
                <a:gd name="connsiteY25" fmla="*/ 367465 h 145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50858" h="1450858">
                  <a:moveTo>
                    <a:pt x="1085600" y="367465"/>
                  </a:moveTo>
                  <a:lnTo>
                    <a:pt x="1299651" y="302955"/>
                  </a:lnTo>
                  <a:lnTo>
                    <a:pt x="1378413" y="439376"/>
                  </a:lnTo>
                  <a:lnTo>
                    <a:pt x="1215520" y="592493"/>
                  </a:lnTo>
                  <a:cubicBezTo>
                    <a:pt x="1239132" y="679544"/>
                    <a:pt x="1239132" y="771313"/>
                    <a:pt x="1215520" y="858364"/>
                  </a:cubicBezTo>
                  <a:lnTo>
                    <a:pt x="1378413" y="1011482"/>
                  </a:lnTo>
                  <a:lnTo>
                    <a:pt x="1299651" y="1147903"/>
                  </a:lnTo>
                  <a:lnTo>
                    <a:pt x="1085600" y="1083393"/>
                  </a:lnTo>
                  <a:cubicBezTo>
                    <a:pt x="1022018" y="1147367"/>
                    <a:pt x="942543" y="1193252"/>
                    <a:pt x="855349" y="1216329"/>
                  </a:cubicBezTo>
                  <a:lnTo>
                    <a:pt x="804192" y="1433957"/>
                  </a:lnTo>
                  <a:lnTo>
                    <a:pt x="646666" y="1433957"/>
                  </a:lnTo>
                  <a:lnTo>
                    <a:pt x="595509" y="1216328"/>
                  </a:lnTo>
                  <a:cubicBezTo>
                    <a:pt x="508315" y="1193251"/>
                    <a:pt x="428840" y="1147367"/>
                    <a:pt x="365258" y="1083392"/>
                  </a:cubicBezTo>
                  <a:lnTo>
                    <a:pt x="151207" y="1147903"/>
                  </a:lnTo>
                  <a:lnTo>
                    <a:pt x="72445" y="1011482"/>
                  </a:lnTo>
                  <a:lnTo>
                    <a:pt x="235338" y="858365"/>
                  </a:lnTo>
                  <a:cubicBezTo>
                    <a:pt x="211726" y="771314"/>
                    <a:pt x="211726" y="679545"/>
                    <a:pt x="235338" y="592494"/>
                  </a:cubicBezTo>
                  <a:lnTo>
                    <a:pt x="72445" y="439376"/>
                  </a:lnTo>
                  <a:lnTo>
                    <a:pt x="151207" y="302955"/>
                  </a:lnTo>
                  <a:lnTo>
                    <a:pt x="365258" y="367465"/>
                  </a:lnTo>
                  <a:cubicBezTo>
                    <a:pt x="428840" y="303491"/>
                    <a:pt x="508315" y="257606"/>
                    <a:pt x="595509" y="234529"/>
                  </a:cubicBezTo>
                  <a:lnTo>
                    <a:pt x="646666" y="16901"/>
                  </a:lnTo>
                  <a:lnTo>
                    <a:pt x="804192" y="16901"/>
                  </a:lnTo>
                  <a:lnTo>
                    <a:pt x="855349" y="234530"/>
                  </a:lnTo>
                  <a:cubicBezTo>
                    <a:pt x="942543" y="257607"/>
                    <a:pt x="1022018" y="303491"/>
                    <a:pt x="1085600" y="367466"/>
                  </a:cubicBezTo>
                  <a:lnTo>
                    <a:pt x="1085600" y="367465"/>
                  </a:lnTo>
                  <a:close/>
                </a:path>
              </a:pathLst>
            </a:custGeom>
            <a:solidFill>
              <a:srgbClr val="B4C7E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3198" tIns="395405" rIns="393198" bIns="395405" numCol="1" spcCol="1270" anchor="ctr" anchorCtr="0">
              <a:noAutofit/>
            </a:bodyPr>
            <a:lstStyle/>
            <a:p>
              <a:pPr marL="0" lvl="0" indent="0" algn="ctr" defTabSz="977900">
                <a:lnSpc>
                  <a:spcPct val="90000"/>
                </a:lnSpc>
                <a:spcBef>
                  <a:spcPct val="0"/>
                </a:spcBef>
                <a:spcAft>
                  <a:spcPct val="35000"/>
                </a:spcAft>
                <a:buNone/>
              </a:pPr>
              <a:endParaRPr lang="zh-CN" altLang="en-US" sz="2200" kern="1200" dirty="0">
                <a:latin typeface="印品黑体" panose="00000500000000000000" pitchFamily="2" charset="-122"/>
                <a:ea typeface="印品黑体" panose="00000500000000000000" pitchFamily="2" charset="-122"/>
              </a:endParaRPr>
            </a:p>
          </p:txBody>
        </p:sp>
        <p:sp>
          <p:nvSpPr>
            <p:cNvPr id="14" name="任意多边形: 形状 13"/>
            <p:cNvSpPr/>
            <p:nvPr/>
          </p:nvSpPr>
          <p:spPr>
            <a:xfrm>
              <a:off x="6656275" y="1064525"/>
              <a:ext cx="1741030" cy="1741030"/>
            </a:xfrm>
            <a:custGeom>
              <a:avLst/>
              <a:gdLst>
                <a:gd name="connsiteX0" fmla="*/ 1063666 w 1421544"/>
                <a:gd name="connsiteY0" fmla="*/ 360041 h 1421544"/>
                <a:gd name="connsiteX1" fmla="*/ 1273392 w 1421544"/>
                <a:gd name="connsiteY1" fmla="*/ 296834 h 1421544"/>
                <a:gd name="connsiteX2" fmla="*/ 1350563 w 1421544"/>
                <a:gd name="connsiteY2" fmla="*/ 430498 h 1421544"/>
                <a:gd name="connsiteX3" fmla="*/ 1190961 w 1421544"/>
                <a:gd name="connsiteY3" fmla="*/ 580522 h 1421544"/>
                <a:gd name="connsiteX4" fmla="*/ 1190961 w 1421544"/>
                <a:gd name="connsiteY4" fmla="*/ 841021 h 1421544"/>
                <a:gd name="connsiteX5" fmla="*/ 1350563 w 1421544"/>
                <a:gd name="connsiteY5" fmla="*/ 991046 h 1421544"/>
                <a:gd name="connsiteX6" fmla="*/ 1273392 w 1421544"/>
                <a:gd name="connsiteY6" fmla="*/ 1124710 h 1421544"/>
                <a:gd name="connsiteX7" fmla="*/ 1063666 w 1421544"/>
                <a:gd name="connsiteY7" fmla="*/ 1061503 h 1421544"/>
                <a:gd name="connsiteX8" fmla="*/ 838067 w 1421544"/>
                <a:gd name="connsiteY8" fmla="*/ 1191753 h 1421544"/>
                <a:gd name="connsiteX9" fmla="*/ 787943 w 1421544"/>
                <a:gd name="connsiteY9" fmla="*/ 1404984 h 1421544"/>
                <a:gd name="connsiteX10" fmla="*/ 633601 w 1421544"/>
                <a:gd name="connsiteY10" fmla="*/ 1404984 h 1421544"/>
                <a:gd name="connsiteX11" fmla="*/ 583477 w 1421544"/>
                <a:gd name="connsiteY11" fmla="*/ 1191753 h 1421544"/>
                <a:gd name="connsiteX12" fmla="*/ 357878 w 1421544"/>
                <a:gd name="connsiteY12" fmla="*/ 1061503 h 1421544"/>
                <a:gd name="connsiteX13" fmla="*/ 148152 w 1421544"/>
                <a:gd name="connsiteY13" fmla="*/ 1124710 h 1421544"/>
                <a:gd name="connsiteX14" fmla="*/ 70981 w 1421544"/>
                <a:gd name="connsiteY14" fmla="*/ 991046 h 1421544"/>
                <a:gd name="connsiteX15" fmla="*/ 230583 w 1421544"/>
                <a:gd name="connsiteY15" fmla="*/ 841022 h 1421544"/>
                <a:gd name="connsiteX16" fmla="*/ 230583 w 1421544"/>
                <a:gd name="connsiteY16" fmla="*/ 580523 h 1421544"/>
                <a:gd name="connsiteX17" fmla="*/ 70981 w 1421544"/>
                <a:gd name="connsiteY17" fmla="*/ 430498 h 1421544"/>
                <a:gd name="connsiteX18" fmla="*/ 148152 w 1421544"/>
                <a:gd name="connsiteY18" fmla="*/ 296834 h 1421544"/>
                <a:gd name="connsiteX19" fmla="*/ 357878 w 1421544"/>
                <a:gd name="connsiteY19" fmla="*/ 360041 h 1421544"/>
                <a:gd name="connsiteX20" fmla="*/ 583477 w 1421544"/>
                <a:gd name="connsiteY20" fmla="*/ 229791 h 1421544"/>
                <a:gd name="connsiteX21" fmla="*/ 633601 w 1421544"/>
                <a:gd name="connsiteY21" fmla="*/ 16560 h 1421544"/>
                <a:gd name="connsiteX22" fmla="*/ 787943 w 1421544"/>
                <a:gd name="connsiteY22" fmla="*/ 16560 h 1421544"/>
                <a:gd name="connsiteX23" fmla="*/ 838067 w 1421544"/>
                <a:gd name="connsiteY23" fmla="*/ 229791 h 1421544"/>
                <a:gd name="connsiteX24" fmla="*/ 1063666 w 1421544"/>
                <a:gd name="connsiteY24" fmla="*/ 360041 h 142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21544" h="1421544">
                  <a:moveTo>
                    <a:pt x="914972" y="359584"/>
                  </a:moveTo>
                  <a:lnTo>
                    <a:pt x="1067021" y="265414"/>
                  </a:lnTo>
                  <a:lnTo>
                    <a:pt x="1156130" y="354523"/>
                  </a:lnTo>
                  <a:lnTo>
                    <a:pt x="1061960" y="506571"/>
                  </a:lnTo>
                  <a:cubicBezTo>
                    <a:pt x="1098230" y="568950"/>
                    <a:pt x="1117231" y="639864"/>
                    <a:pt x="1117010" y="712020"/>
                  </a:cubicBezTo>
                  <a:lnTo>
                    <a:pt x="1274588" y="796613"/>
                  </a:lnTo>
                  <a:lnTo>
                    <a:pt x="1241971" y="918339"/>
                  </a:lnTo>
                  <a:lnTo>
                    <a:pt x="1063209" y="912809"/>
                  </a:lnTo>
                  <a:cubicBezTo>
                    <a:pt x="1027323" y="975410"/>
                    <a:pt x="975410" y="1027322"/>
                    <a:pt x="912809" y="1063209"/>
                  </a:cubicBezTo>
                  <a:lnTo>
                    <a:pt x="918339" y="1241971"/>
                  </a:lnTo>
                  <a:lnTo>
                    <a:pt x="796613" y="1274587"/>
                  </a:lnTo>
                  <a:lnTo>
                    <a:pt x="712021" y="1117010"/>
                  </a:lnTo>
                  <a:cubicBezTo>
                    <a:pt x="639864" y="1117232"/>
                    <a:pt x="568951" y="1098230"/>
                    <a:pt x="506572" y="1061960"/>
                  </a:cubicBezTo>
                  <a:lnTo>
                    <a:pt x="354523" y="1156130"/>
                  </a:lnTo>
                  <a:lnTo>
                    <a:pt x="265414" y="1067021"/>
                  </a:lnTo>
                  <a:lnTo>
                    <a:pt x="359584" y="914973"/>
                  </a:lnTo>
                  <a:cubicBezTo>
                    <a:pt x="323314" y="852594"/>
                    <a:pt x="304313" y="781680"/>
                    <a:pt x="304534" y="709524"/>
                  </a:cubicBezTo>
                  <a:lnTo>
                    <a:pt x="146956" y="624931"/>
                  </a:lnTo>
                  <a:lnTo>
                    <a:pt x="179573" y="503205"/>
                  </a:lnTo>
                  <a:lnTo>
                    <a:pt x="358335" y="508735"/>
                  </a:lnTo>
                  <a:cubicBezTo>
                    <a:pt x="394221" y="446134"/>
                    <a:pt x="446134" y="394222"/>
                    <a:pt x="508735" y="358335"/>
                  </a:cubicBezTo>
                  <a:lnTo>
                    <a:pt x="503205" y="179573"/>
                  </a:lnTo>
                  <a:lnTo>
                    <a:pt x="624931" y="146957"/>
                  </a:lnTo>
                  <a:lnTo>
                    <a:pt x="709523" y="304534"/>
                  </a:lnTo>
                  <a:cubicBezTo>
                    <a:pt x="781680" y="304312"/>
                    <a:pt x="852593" y="323314"/>
                    <a:pt x="914972" y="359584"/>
                  </a:cubicBez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3279" tIns="503279" rIns="503280" bIns="503280" numCol="1" spcCol="1270" anchor="ctr" anchorCtr="0">
              <a:noAutofit/>
            </a:bodyPr>
            <a:lstStyle/>
            <a:p>
              <a:pPr marL="0" lvl="0" indent="0" algn="ctr" defTabSz="1111250">
                <a:lnSpc>
                  <a:spcPct val="90000"/>
                </a:lnSpc>
                <a:spcBef>
                  <a:spcPct val="0"/>
                </a:spcBef>
                <a:spcAft>
                  <a:spcPct val="35000"/>
                </a:spcAft>
                <a:buNone/>
              </a:pPr>
              <a:endParaRPr lang="zh-CN" altLang="en-US" sz="2500" kern="1200" dirty="0">
                <a:latin typeface="印品黑体" panose="00000500000000000000" pitchFamily="2" charset="-122"/>
                <a:ea typeface="印品黑体" panose="00000500000000000000" pitchFamily="2" charset="-122"/>
              </a:endParaRPr>
            </a:p>
          </p:txBody>
        </p:sp>
        <p:sp>
          <p:nvSpPr>
            <p:cNvPr id="15" name="箭头: 环形 14"/>
            <p:cNvSpPr/>
            <p:nvPr/>
          </p:nvSpPr>
          <p:spPr>
            <a:xfrm>
              <a:off x="7004553" y="2399178"/>
              <a:ext cx="2553510" cy="2553510"/>
            </a:xfrm>
            <a:prstGeom prst="circularArrow">
              <a:avLst>
                <a:gd name="adj1" fmla="val 4688"/>
                <a:gd name="adj2" fmla="val 299029"/>
                <a:gd name="adj3" fmla="val 2501065"/>
                <a:gd name="adj4" fmla="val 15894199"/>
                <a:gd name="adj5" fmla="val 5469"/>
              </a:avLst>
            </a:prstGeom>
            <a:solidFill>
              <a:srgbClr val="C3C9C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形状 15"/>
            <p:cNvSpPr/>
            <p:nvPr/>
          </p:nvSpPr>
          <p:spPr>
            <a:xfrm>
              <a:off x="5746445" y="1906626"/>
              <a:ext cx="1855284" cy="1855284"/>
            </a:xfrm>
            <a:prstGeom prst="leftCircularArrow">
              <a:avLst>
                <a:gd name="adj1" fmla="val 6452"/>
                <a:gd name="adj2" fmla="val 429999"/>
                <a:gd name="adj3" fmla="val 10489124"/>
                <a:gd name="adj4" fmla="val 14837806"/>
                <a:gd name="adj5" fmla="val 7527"/>
              </a:avLst>
            </a:prstGeom>
            <a:solidFill>
              <a:srgbClr val="C3C9C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箭头: 环形 16"/>
            <p:cNvSpPr/>
            <p:nvPr/>
          </p:nvSpPr>
          <p:spPr>
            <a:xfrm>
              <a:off x="6487200" y="915331"/>
              <a:ext cx="2000370" cy="2000370"/>
            </a:xfrm>
            <a:prstGeom prst="circularArrow">
              <a:avLst>
                <a:gd name="adj1" fmla="val 5984"/>
                <a:gd name="adj2" fmla="val 394124"/>
                <a:gd name="adj3" fmla="val 13313824"/>
                <a:gd name="adj4" fmla="val 10508221"/>
                <a:gd name="adj5" fmla="val 6981"/>
              </a:avLst>
            </a:prstGeom>
            <a:solidFill>
              <a:srgbClr val="C3C9C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pic>
          <p:nvPicPr>
            <p:cNvPr id="18" name="图形 17"/>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94554" y="1677865"/>
              <a:ext cx="476250" cy="514350"/>
            </a:xfrm>
            <a:prstGeom prst="rect">
              <a:avLst/>
            </a:prstGeom>
          </p:spPr>
        </p:pic>
        <p:pic>
          <p:nvPicPr>
            <p:cNvPr id="19" name="图形 1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26536" y="3315933"/>
              <a:ext cx="470769" cy="720000"/>
            </a:xfrm>
            <a:prstGeom prst="rect">
              <a:avLst/>
            </a:prstGeom>
          </p:spPr>
        </p:pic>
        <p:pic>
          <p:nvPicPr>
            <p:cNvPr id="20" name="图形 19"/>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2813" y="2763463"/>
              <a:ext cx="371475" cy="371475"/>
            </a:xfrm>
            <a:prstGeom prst="rect">
              <a:avLst/>
            </a:prstGeom>
          </p:spPr>
        </p:pic>
      </p:grpSp>
      <p:sp>
        <p:nvSpPr>
          <p:cNvPr id="32" name="文本框 31"/>
          <p:cNvSpPr txBox="1"/>
          <p:nvPr/>
        </p:nvSpPr>
        <p:spPr>
          <a:xfrm>
            <a:off x="4005668" y="5265236"/>
            <a:ext cx="7042244" cy="78072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pic>
        <p:nvPicPr>
          <p:cNvPr id="34" name="图片 33"/>
          <p:cNvPicPr>
            <a:picLocks noChangeAspect="1"/>
          </p:cNvPicPr>
          <p:nvPr/>
        </p:nvPicPr>
        <p:blipFill>
          <a:blip r:embed="rId8"/>
          <a:stretch>
            <a:fillRect/>
          </a:stretch>
        </p:blipFill>
        <p:spPr>
          <a:xfrm>
            <a:off x="10771509" y="0"/>
            <a:ext cx="1420491" cy="646232"/>
          </a:xfrm>
          <a:prstGeom prst="rect">
            <a:avLst/>
          </a:prstGeom>
        </p:spPr>
      </p:pic>
    </p:spTree>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anim calcmode="lin" valueType="num">
                                      <p:cBhvr>
                                        <p:cTn id="11" dur="1000" fill="hold"/>
                                        <p:tgtEl>
                                          <p:spTgt spid="32"/>
                                        </p:tgtEl>
                                        <p:attrNameLst>
                                          <p:attrName>ppt_x</p:attrName>
                                        </p:attrNameLst>
                                      </p:cBhvr>
                                      <p:tavLst>
                                        <p:tav tm="0">
                                          <p:val>
                                            <p:strVal val="#ppt_x"/>
                                          </p:val>
                                        </p:tav>
                                        <p:tav tm="100000">
                                          <p:val>
                                            <p:strVal val="#ppt_x"/>
                                          </p:val>
                                        </p:tav>
                                      </p:tavLst>
                                    </p:anim>
                                    <p:anim calcmode="lin" valueType="num">
                                      <p:cBhvr>
                                        <p:cTn id="1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0" y="0"/>
            <a:ext cx="1420491" cy="646232"/>
          </a:xfrm>
          <a:prstGeom prst="rect">
            <a:avLst/>
          </a:prstGeom>
        </p:spPr>
      </p:pic>
      <p:grpSp>
        <p:nvGrpSpPr>
          <p:cNvPr id="5" name="组合 4"/>
          <p:cNvGrpSpPr/>
          <p:nvPr/>
        </p:nvGrpSpPr>
        <p:grpSpPr>
          <a:xfrm>
            <a:off x="2411747" y="1199360"/>
            <a:ext cx="2185003" cy="4459280"/>
            <a:chOff x="2411747" y="1199360"/>
            <a:chExt cx="2185003" cy="4459280"/>
          </a:xfrm>
        </p:grpSpPr>
        <p:sp>
          <p:nvSpPr>
            <p:cNvPr id="64" name="任意多边形: 形状 63"/>
            <p:cNvSpPr/>
            <p:nvPr/>
          </p:nvSpPr>
          <p:spPr>
            <a:xfrm>
              <a:off x="2411747" y="1199360"/>
              <a:ext cx="2185003" cy="4459280"/>
            </a:xfrm>
            <a:custGeom>
              <a:avLst/>
              <a:gdLst>
                <a:gd name="connsiteX0" fmla="*/ 0 w 2185003"/>
                <a:gd name="connsiteY0" fmla="*/ 218500 h 4459280"/>
                <a:gd name="connsiteX1" fmla="*/ 218500 w 2185003"/>
                <a:gd name="connsiteY1" fmla="*/ 0 h 4459280"/>
                <a:gd name="connsiteX2" fmla="*/ 1966503 w 2185003"/>
                <a:gd name="connsiteY2" fmla="*/ 0 h 4459280"/>
                <a:gd name="connsiteX3" fmla="*/ 2185003 w 2185003"/>
                <a:gd name="connsiteY3" fmla="*/ 218500 h 4459280"/>
                <a:gd name="connsiteX4" fmla="*/ 2185003 w 2185003"/>
                <a:gd name="connsiteY4" fmla="*/ 4240780 h 4459280"/>
                <a:gd name="connsiteX5" fmla="*/ 1966503 w 2185003"/>
                <a:gd name="connsiteY5" fmla="*/ 4459280 h 4459280"/>
                <a:gd name="connsiteX6" fmla="*/ 218500 w 2185003"/>
                <a:gd name="connsiteY6" fmla="*/ 4459280 h 4459280"/>
                <a:gd name="connsiteX7" fmla="*/ 0 w 2185003"/>
                <a:gd name="connsiteY7" fmla="*/ 4240780 h 4459280"/>
                <a:gd name="connsiteX8" fmla="*/ 0 w 2185003"/>
                <a:gd name="connsiteY8" fmla="*/ 218500 h 4459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5003" h="4459280">
                  <a:moveTo>
                    <a:pt x="0" y="218500"/>
                  </a:moveTo>
                  <a:cubicBezTo>
                    <a:pt x="0" y="97826"/>
                    <a:pt x="97826" y="0"/>
                    <a:pt x="218500" y="0"/>
                  </a:cubicBezTo>
                  <a:lnTo>
                    <a:pt x="1966503" y="0"/>
                  </a:lnTo>
                  <a:cubicBezTo>
                    <a:pt x="2087177" y="0"/>
                    <a:pt x="2185003" y="97826"/>
                    <a:pt x="2185003" y="218500"/>
                  </a:cubicBezTo>
                  <a:lnTo>
                    <a:pt x="2185003" y="4240780"/>
                  </a:lnTo>
                  <a:cubicBezTo>
                    <a:pt x="2185003" y="4361454"/>
                    <a:pt x="2087177" y="4459280"/>
                    <a:pt x="1966503" y="4459280"/>
                  </a:cubicBezTo>
                  <a:lnTo>
                    <a:pt x="218500" y="4459280"/>
                  </a:lnTo>
                  <a:cubicBezTo>
                    <a:pt x="97826" y="4459280"/>
                    <a:pt x="0" y="4361454"/>
                    <a:pt x="0" y="4240780"/>
                  </a:cubicBezTo>
                  <a:lnTo>
                    <a:pt x="0" y="218500"/>
                  </a:lnTo>
                  <a:close/>
                </a:path>
              </a:pathLst>
            </a:custGeom>
            <a:solidFill>
              <a:srgbClr val="B4C7E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5600" tIns="2139312" rIns="355600" bIns="1247456" numCol="1" spcCol="1270" anchor="ctr" anchorCtr="0">
              <a:noAutofit/>
            </a:bodyPr>
            <a:lstStyle/>
            <a:p>
              <a:pPr marL="0" lvl="0" indent="0" algn="ctr" defTabSz="2222500">
                <a:lnSpc>
                  <a:spcPct val="90000"/>
                </a:lnSpc>
                <a:spcBef>
                  <a:spcPct val="0"/>
                </a:spcBef>
                <a:spcAft>
                  <a:spcPct val="35000"/>
                </a:spcAft>
                <a:buNone/>
              </a:pPr>
              <a:endParaRPr lang="zh-CN" altLang="en-US" sz="5000" kern="1200" dirty="0">
                <a:latin typeface="印品黑体" panose="00000500000000000000" pitchFamily="2" charset="-122"/>
                <a:ea typeface="印品黑体" panose="00000500000000000000" pitchFamily="2" charset="-122"/>
              </a:endParaRPr>
            </a:p>
          </p:txBody>
        </p:sp>
        <p:sp>
          <p:nvSpPr>
            <p:cNvPr id="79" name="文本框 78"/>
            <p:cNvSpPr txBox="1"/>
            <p:nvPr/>
          </p:nvSpPr>
          <p:spPr>
            <a:xfrm>
              <a:off x="2669035" y="3095008"/>
              <a:ext cx="1670425" cy="1528624"/>
            </a:xfrm>
            <a:prstGeom prst="rect">
              <a:avLst/>
            </a:prstGeom>
            <a:noFill/>
          </p:spPr>
          <p:txBody>
            <a:bodyPr wrap="square" rtlCol="0">
              <a:spAutoFit/>
            </a:bodyPr>
            <a:lstStyle/>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grpSp>
        <p:nvGrpSpPr>
          <p:cNvPr id="6" name="组合 5"/>
          <p:cNvGrpSpPr/>
          <p:nvPr/>
        </p:nvGrpSpPr>
        <p:grpSpPr>
          <a:xfrm>
            <a:off x="5003498" y="1199360"/>
            <a:ext cx="2185003" cy="4459280"/>
            <a:chOff x="5003498" y="1199360"/>
            <a:chExt cx="2185003" cy="4459280"/>
          </a:xfrm>
        </p:grpSpPr>
        <p:sp>
          <p:nvSpPr>
            <p:cNvPr id="66" name="任意多边形: 形状 65"/>
            <p:cNvSpPr/>
            <p:nvPr/>
          </p:nvSpPr>
          <p:spPr>
            <a:xfrm>
              <a:off x="5003498" y="1199360"/>
              <a:ext cx="2185003" cy="4459280"/>
            </a:xfrm>
            <a:custGeom>
              <a:avLst/>
              <a:gdLst>
                <a:gd name="connsiteX0" fmla="*/ 0 w 2185003"/>
                <a:gd name="connsiteY0" fmla="*/ 218500 h 4459280"/>
                <a:gd name="connsiteX1" fmla="*/ 218500 w 2185003"/>
                <a:gd name="connsiteY1" fmla="*/ 0 h 4459280"/>
                <a:gd name="connsiteX2" fmla="*/ 1966503 w 2185003"/>
                <a:gd name="connsiteY2" fmla="*/ 0 h 4459280"/>
                <a:gd name="connsiteX3" fmla="*/ 2185003 w 2185003"/>
                <a:gd name="connsiteY3" fmla="*/ 218500 h 4459280"/>
                <a:gd name="connsiteX4" fmla="*/ 2185003 w 2185003"/>
                <a:gd name="connsiteY4" fmla="*/ 4240780 h 4459280"/>
                <a:gd name="connsiteX5" fmla="*/ 1966503 w 2185003"/>
                <a:gd name="connsiteY5" fmla="*/ 4459280 h 4459280"/>
                <a:gd name="connsiteX6" fmla="*/ 218500 w 2185003"/>
                <a:gd name="connsiteY6" fmla="*/ 4459280 h 4459280"/>
                <a:gd name="connsiteX7" fmla="*/ 0 w 2185003"/>
                <a:gd name="connsiteY7" fmla="*/ 4240780 h 4459280"/>
                <a:gd name="connsiteX8" fmla="*/ 0 w 2185003"/>
                <a:gd name="connsiteY8" fmla="*/ 218500 h 4459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5003" h="4459280">
                  <a:moveTo>
                    <a:pt x="0" y="218500"/>
                  </a:moveTo>
                  <a:cubicBezTo>
                    <a:pt x="0" y="97826"/>
                    <a:pt x="97826" y="0"/>
                    <a:pt x="218500" y="0"/>
                  </a:cubicBezTo>
                  <a:lnTo>
                    <a:pt x="1966503" y="0"/>
                  </a:lnTo>
                  <a:cubicBezTo>
                    <a:pt x="2087177" y="0"/>
                    <a:pt x="2185003" y="97826"/>
                    <a:pt x="2185003" y="218500"/>
                  </a:cubicBezTo>
                  <a:lnTo>
                    <a:pt x="2185003" y="4240780"/>
                  </a:lnTo>
                  <a:cubicBezTo>
                    <a:pt x="2185003" y="4361454"/>
                    <a:pt x="2087177" y="4459280"/>
                    <a:pt x="1966503" y="4459280"/>
                  </a:cubicBezTo>
                  <a:lnTo>
                    <a:pt x="218500" y="4459280"/>
                  </a:lnTo>
                  <a:cubicBezTo>
                    <a:pt x="97826" y="4459280"/>
                    <a:pt x="0" y="4361454"/>
                    <a:pt x="0" y="4240780"/>
                  </a:cubicBezTo>
                  <a:lnTo>
                    <a:pt x="0" y="218500"/>
                  </a:ln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5600" tIns="2139312" rIns="355600" bIns="1247456" numCol="1" spcCol="1270" anchor="ctr" anchorCtr="0">
              <a:noAutofit/>
            </a:bodyPr>
            <a:lstStyle/>
            <a:p>
              <a:pPr marL="0" lvl="0" indent="0" algn="ctr" defTabSz="2222500">
                <a:lnSpc>
                  <a:spcPct val="90000"/>
                </a:lnSpc>
                <a:spcBef>
                  <a:spcPct val="0"/>
                </a:spcBef>
                <a:spcAft>
                  <a:spcPct val="35000"/>
                </a:spcAft>
                <a:buNone/>
              </a:pPr>
              <a:endParaRPr lang="zh-CN" altLang="en-US" sz="5000" kern="1200" dirty="0">
                <a:latin typeface="印品黑体" panose="00000500000000000000" pitchFamily="2" charset="-122"/>
                <a:ea typeface="印品黑体" panose="00000500000000000000" pitchFamily="2" charset="-122"/>
              </a:endParaRPr>
            </a:p>
          </p:txBody>
        </p:sp>
        <p:sp>
          <p:nvSpPr>
            <p:cNvPr id="80" name="文本框 79"/>
            <p:cNvSpPr txBox="1"/>
            <p:nvPr/>
          </p:nvSpPr>
          <p:spPr>
            <a:xfrm>
              <a:off x="5260785" y="3095008"/>
              <a:ext cx="1670425" cy="1528624"/>
            </a:xfrm>
            <a:prstGeom prst="rect">
              <a:avLst/>
            </a:prstGeom>
            <a:noFill/>
          </p:spPr>
          <p:txBody>
            <a:bodyPr wrap="square" rtlCol="0">
              <a:spAutoFit/>
            </a:bodyPr>
            <a:lstStyle/>
            <a:p>
              <a:pPr algn="ctr">
                <a:lnSpc>
                  <a:spcPts val="2800"/>
                </a:lnSpc>
              </a:pPr>
              <a:r>
                <a:rPr lang="zh-CN" altLang="en-US" sz="1600" dirty="0">
                  <a:solidFill>
                    <a:srgbClr val="DDE4E8"/>
                  </a:solidFill>
                  <a:latin typeface="印品黑体" panose="00000500000000000000" pitchFamily="2" charset="-122"/>
                  <a:ea typeface="印品黑体" panose="00000500000000000000" pitchFamily="2" charset="-122"/>
                </a:rPr>
                <a:t>点击输入内容</a:t>
              </a:r>
              <a:endParaRPr lang="en-US" altLang="zh-CN" sz="1600" dirty="0">
                <a:solidFill>
                  <a:srgbClr val="DDE4E8"/>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rgbClr val="DDE4E8"/>
                  </a:solidFill>
                  <a:latin typeface="印品黑体" panose="00000500000000000000" pitchFamily="2" charset="-122"/>
                  <a:ea typeface="印品黑体" panose="00000500000000000000" pitchFamily="2" charset="-122"/>
                </a:rPr>
                <a:t>点击输入内容</a:t>
              </a:r>
              <a:endParaRPr lang="en-US" altLang="zh-CN" sz="1600" dirty="0">
                <a:solidFill>
                  <a:srgbClr val="DDE4E8"/>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rgbClr val="DDE4E8"/>
                  </a:solidFill>
                  <a:latin typeface="印品黑体" panose="00000500000000000000" pitchFamily="2" charset="-122"/>
                  <a:ea typeface="印品黑体" panose="00000500000000000000" pitchFamily="2" charset="-122"/>
                </a:rPr>
                <a:t>点击输入内容</a:t>
              </a:r>
              <a:endParaRPr lang="en-US" altLang="zh-CN" sz="1600" dirty="0">
                <a:solidFill>
                  <a:srgbClr val="DDE4E8"/>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rgbClr val="DDE4E8"/>
                  </a:solidFill>
                  <a:latin typeface="印品黑体" panose="00000500000000000000" pitchFamily="2" charset="-122"/>
                  <a:ea typeface="印品黑体" panose="00000500000000000000" pitchFamily="2" charset="-122"/>
                </a:rPr>
                <a:t>点击输入内容</a:t>
              </a:r>
              <a:endParaRPr lang="en-US" altLang="zh-CN" sz="1600" dirty="0">
                <a:solidFill>
                  <a:srgbClr val="DDE4E8"/>
                </a:solidFill>
                <a:latin typeface="印品黑体" panose="00000500000000000000" pitchFamily="2" charset="-122"/>
                <a:ea typeface="印品黑体" panose="00000500000000000000" pitchFamily="2" charset="-122"/>
              </a:endParaRPr>
            </a:p>
          </p:txBody>
        </p:sp>
      </p:grpSp>
      <p:grpSp>
        <p:nvGrpSpPr>
          <p:cNvPr id="7" name="组合 6"/>
          <p:cNvGrpSpPr/>
          <p:nvPr/>
        </p:nvGrpSpPr>
        <p:grpSpPr>
          <a:xfrm>
            <a:off x="7595250" y="1199360"/>
            <a:ext cx="2185003" cy="4459280"/>
            <a:chOff x="7595250" y="1199360"/>
            <a:chExt cx="2185003" cy="4459280"/>
          </a:xfrm>
        </p:grpSpPr>
        <p:sp>
          <p:nvSpPr>
            <p:cNvPr id="68" name="任意多边形: 形状 67"/>
            <p:cNvSpPr/>
            <p:nvPr/>
          </p:nvSpPr>
          <p:spPr>
            <a:xfrm>
              <a:off x="7595250" y="1199360"/>
              <a:ext cx="2185003" cy="4459280"/>
            </a:xfrm>
            <a:custGeom>
              <a:avLst/>
              <a:gdLst>
                <a:gd name="connsiteX0" fmla="*/ 0 w 2185003"/>
                <a:gd name="connsiteY0" fmla="*/ 218500 h 4459280"/>
                <a:gd name="connsiteX1" fmla="*/ 218500 w 2185003"/>
                <a:gd name="connsiteY1" fmla="*/ 0 h 4459280"/>
                <a:gd name="connsiteX2" fmla="*/ 1966503 w 2185003"/>
                <a:gd name="connsiteY2" fmla="*/ 0 h 4459280"/>
                <a:gd name="connsiteX3" fmla="*/ 2185003 w 2185003"/>
                <a:gd name="connsiteY3" fmla="*/ 218500 h 4459280"/>
                <a:gd name="connsiteX4" fmla="*/ 2185003 w 2185003"/>
                <a:gd name="connsiteY4" fmla="*/ 4240780 h 4459280"/>
                <a:gd name="connsiteX5" fmla="*/ 1966503 w 2185003"/>
                <a:gd name="connsiteY5" fmla="*/ 4459280 h 4459280"/>
                <a:gd name="connsiteX6" fmla="*/ 218500 w 2185003"/>
                <a:gd name="connsiteY6" fmla="*/ 4459280 h 4459280"/>
                <a:gd name="connsiteX7" fmla="*/ 0 w 2185003"/>
                <a:gd name="connsiteY7" fmla="*/ 4240780 h 4459280"/>
                <a:gd name="connsiteX8" fmla="*/ 0 w 2185003"/>
                <a:gd name="connsiteY8" fmla="*/ 218500 h 4459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5003" h="4459280">
                  <a:moveTo>
                    <a:pt x="0" y="218500"/>
                  </a:moveTo>
                  <a:cubicBezTo>
                    <a:pt x="0" y="97826"/>
                    <a:pt x="97826" y="0"/>
                    <a:pt x="218500" y="0"/>
                  </a:cubicBezTo>
                  <a:lnTo>
                    <a:pt x="1966503" y="0"/>
                  </a:lnTo>
                  <a:cubicBezTo>
                    <a:pt x="2087177" y="0"/>
                    <a:pt x="2185003" y="97826"/>
                    <a:pt x="2185003" y="218500"/>
                  </a:cubicBezTo>
                  <a:lnTo>
                    <a:pt x="2185003" y="4240780"/>
                  </a:lnTo>
                  <a:cubicBezTo>
                    <a:pt x="2185003" y="4361454"/>
                    <a:pt x="2087177" y="4459280"/>
                    <a:pt x="1966503" y="4459280"/>
                  </a:cubicBezTo>
                  <a:lnTo>
                    <a:pt x="218500" y="4459280"/>
                  </a:lnTo>
                  <a:cubicBezTo>
                    <a:pt x="97826" y="4459280"/>
                    <a:pt x="0" y="4361454"/>
                    <a:pt x="0" y="4240780"/>
                  </a:cubicBezTo>
                  <a:lnTo>
                    <a:pt x="0" y="218500"/>
                  </a:lnTo>
                  <a:close/>
                </a:path>
              </a:pathLst>
            </a:custGeom>
            <a:solidFill>
              <a:srgbClr val="B4C7E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5600" tIns="2139312" rIns="355600" bIns="1247456" numCol="1" spcCol="1270" anchor="ctr" anchorCtr="0">
              <a:noAutofit/>
            </a:bodyPr>
            <a:lstStyle/>
            <a:p>
              <a:pPr marL="0" lvl="0" indent="0" algn="ctr" defTabSz="2222500">
                <a:lnSpc>
                  <a:spcPct val="90000"/>
                </a:lnSpc>
                <a:spcBef>
                  <a:spcPct val="0"/>
                </a:spcBef>
                <a:spcAft>
                  <a:spcPct val="35000"/>
                </a:spcAft>
                <a:buNone/>
              </a:pPr>
              <a:endParaRPr lang="zh-CN" altLang="en-US" sz="5000" kern="1200" dirty="0">
                <a:latin typeface="印品黑体" panose="00000500000000000000" pitchFamily="2" charset="-122"/>
                <a:ea typeface="印品黑体" panose="00000500000000000000" pitchFamily="2" charset="-122"/>
              </a:endParaRPr>
            </a:p>
          </p:txBody>
        </p:sp>
        <p:sp>
          <p:nvSpPr>
            <p:cNvPr id="81" name="文本框 80"/>
            <p:cNvSpPr txBox="1"/>
            <p:nvPr/>
          </p:nvSpPr>
          <p:spPr>
            <a:xfrm>
              <a:off x="7852538" y="3095008"/>
              <a:ext cx="1670425" cy="1528624"/>
            </a:xfrm>
            <a:prstGeom prst="rect">
              <a:avLst/>
            </a:prstGeom>
            <a:noFill/>
          </p:spPr>
          <p:txBody>
            <a:bodyPr wrap="square" rtlCol="0">
              <a:spAutoFit/>
            </a:bodyPr>
            <a:lstStyle/>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sz="1600"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sz="1600"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sp>
        <p:nvSpPr>
          <p:cNvPr id="70" name="箭头: 左右 69"/>
          <p:cNvSpPr/>
          <p:nvPr/>
        </p:nvSpPr>
        <p:spPr>
          <a:xfrm>
            <a:off x="3019098" y="4766784"/>
            <a:ext cx="6153805" cy="668892"/>
          </a:xfrm>
          <a:prstGeom prst="leftRightArrow">
            <a:avLst/>
          </a:prstGeom>
          <a:solidFill>
            <a:srgbClr val="DDE4E8"/>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nvGrpSpPr>
          <p:cNvPr id="3" name="组合 2"/>
          <p:cNvGrpSpPr/>
          <p:nvPr/>
        </p:nvGrpSpPr>
        <p:grpSpPr>
          <a:xfrm>
            <a:off x="5353530" y="1466916"/>
            <a:ext cx="1484940" cy="1484940"/>
            <a:chOff x="5353530" y="1466916"/>
            <a:chExt cx="1484940" cy="1484940"/>
          </a:xfrm>
        </p:grpSpPr>
        <p:sp>
          <p:nvSpPr>
            <p:cNvPr id="67" name="椭圆 66"/>
            <p:cNvSpPr/>
            <p:nvPr/>
          </p:nvSpPr>
          <p:spPr>
            <a:xfrm>
              <a:off x="5353530" y="1466916"/>
              <a:ext cx="1484940" cy="1484940"/>
            </a:xfrm>
            <a:prstGeom prst="ellipse">
              <a:avLst/>
            </a:prstGeom>
            <a:solidFill>
              <a:srgbClr val="DDE4E8"/>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76" name="图形 75"/>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60614" y="1849386"/>
              <a:ext cx="470769" cy="720000"/>
            </a:xfrm>
            <a:prstGeom prst="rect">
              <a:avLst/>
            </a:prstGeom>
          </p:spPr>
        </p:pic>
      </p:grpSp>
      <p:grpSp>
        <p:nvGrpSpPr>
          <p:cNvPr id="2" name="组合 1"/>
          <p:cNvGrpSpPr/>
          <p:nvPr/>
        </p:nvGrpSpPr>
        <p:grpSpPr>
          <a:xfrm>
            <a:off x="2761778" y="1466916"/>
            <a:ext cx="1484940" cy="1484940"/>
            <a:chOff x="2761778" y="1466916"/>
            <a:chExt cx="1484940" cy="1484940"/>
          </a:xfrm>
        </p:grpSpPr>
        <p:sp>
          <p:nvSpPr>
            <p:cNvPr id="65" name="椭圆 64"/>
            <p:cNvSpPr/>
            <p:nvPr/>
          </p:nvSpPr>
          <p:spPr>
            <a:xfrm>
              <a:off x="2761778" y="1466916"/>
              <a:ext cx="1484940" cy="1484940"/>
            </a:xfrm>
            <a:prstGeom prst="ellipse">
              <a:avLst/>
            </a:prstGeom>
            <a:solidFill>
              <a:srgbClr val="DDE4E8"/>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77" name="图形 76"/>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34248" y="1939386"/>
              <a:ext cx="540000" cy="540000"/>
            </a:xfrm>
            <a:prstGeom prst="rect">
              <a:avLst/>
            </a:prstGeom>
          </p:spPr>
        </p:pic>
      </p:grpSp>
      <p:grpSp>
        <p:nvGrpSpPr>
          <p:cNvPr id="4" name="组合 3"/>
          <p:cNvGrpSpPr/>
          <p:nvPr/>
        </p:nvGrpSpPr>
        <p:grpSpPr>
          <a:xfrm>
            <a:off x="7945281" y="1466916"/>
            <a:ext cx="1484940" cy="1484940"/>
            <a:chOff x="7945281" y="1466916"/>
            <a:chExt cx="1484940" cy="1484940"/>
          </a:xfrm>
        </p:grpSpPr>
        <p:sp>
          <p:nvSpPr>
            <p:cNvPr id="69" name="椭圆 68"/>
            <p:cNvSpPr/>
            <p:nvPr/>
          </p:nvSpPr>
          <p:spPr>
            <a:xfrm>
              <a:off x="7945281" y="1466916"/>
              <a:ext cx="1484940" cy="1484940"/>
            </a:xfrm>
            <a:prstGeom prst="ellipse">
              <a:avLst/>
            </a:prstGeom>
            <a:solidFill>
              <a:srgbClr val="DDE4E8"/>
            </a:solidFill>
            <a:ln>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78" name="图形 77"/>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04418" y="1903386"/>
              <a:ext cx="566666" cy="612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outVertical)">
                                      <p:cBhvr>
                                        <p:cTn id="7" dur="3000"/>
                                        <p:tgtEl>
                                          <p:spTgt spid="70"/>
                                        </p:tgtEl>
                                      </p:cBhvr>
                                    </p:animEffect>
                                  </p:childTnLst>
                                </p:cTn>
                              </p:par>
                              <p:par>
                                <p:cTn id="8" presetID="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ppt_x"/>
                                          </p:val>
                                        </p:tav>
                                        <p:tav tm="100000">
                                          <p:val>
                                            <p:strVal val="#ppt_x"/>
                                          </p:val>
                                        </p:tav>
                                      </p:tavLst>
                                    </p:anim>
                                    <p:anim calcmode="lin" valueType="num">
                                      <p:cBhvr additive="base">
                                        <p:cTn id="11" dur="1000" fill="hold"/>
                                        <p:tgtEl>
                                          <p:spTgt spid="2"/>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ppt_x"/>
                                          </p:val>
                                        </p:tav>
                                        <p:tav tm="100000">
                                          <p:val>
                                            <p:strVal val="#ppt_x"/>
                                          </p:val>
                                        </p:tav>
                                      </p:tavLst>
                                    </p:anim>
                                    <p:anim calcmode="lin" valueType="num">
                                      <p:cBhvr additive="base">
                                        <p:cTn id="15" dur="10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000" fill="hold"/>
                                        <p:tgtEl>
                                          <p:spTgt spid="3"/>
                                        </p:tgtEl>
                                        <p:attrNameLst>
                                          <p:attrName>ppt_x</p:attrName>
                                        </p:attrNameLst>
                                      </p:cBhvr>
                                      <p:tavLst>
                                        <p:tav tm="0">
                                          <p:val>
                                            <p:strVal val="#ppt_x"/>
                                          </p:val>
                                        </p:tav>
                                        <p:tav tm="100000">
                                          <p:val>
                                            <p:strVal val="#ppt_x"/>
                                          </p:val>
                                        </p:tav>
                                      </p:tavLst>
                                    </p:anim>
                                    <p:anim calcmode="lin" valueType="num">
                                      <p:cBhvr additive="base">
                                        <p:cTn id="19" dur="1000" fill="hold"/>
                                        <p:tgtEl>
                                          <p:spTgt spid="3"/>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1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ppt_x"/>
                                          </p:val>
                                        </p:tav>
                                        <p:tav tm="100000">
                                          <p:val>
                                            <p:strVal val="#ppt_x"/>
                                          </p:val>
                                        </p:tav>
                                      </p:tavLst>
                                    </p:anim>
                                    <p:anim calcmode="lin" valueType="num">
                                      <p:cBhvr additive="base">
                                        <p:cTn id="27" dur="1000" fill="hold"/>
                                        <p:tgtEl>
                                          <p:spTgt spid="4"/>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000" fill="hold"/>
                                        <p:tgtEl>
                                          <p:spTgt spid="7"/>
                                        </p:tgtEl>
                                        <p:attrNameLst>
                                          <p:attrName>ppt_x</p:attrName>
                                        </p:attrNameLst>
                                      </p:cBhvr>
                                      <p:tavLst>
                                        <p:tav tm="0">
                                          <p:val>
                                            <p:strVal val="#ppt_x"/>
                                          </p:val>
                                        </p:tav>
                                        <p:tav tm="100000">
                                          <p:val>
                                            <p:strVal val="#ppt_x"/>
                                          </p:val>
                                        </p:tav>
                                      </p:tavLst>
                                    </p:anim>
                                    <p:anim calcmode="lin" valueType="num">
                                      <p:cBhvr additive="base">
                                        <p:cTn id="31"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r="27301"/>
          <a:stretch>
            <a:fillRect/>
          </a:stretch>
        </p:blipFill>
        <p:spPr>
          <a:xfrm rot="16200000">
            <a:off x="2667000" y="-2667002"/>
            <a:ext cx="6858001" cy="12192001"/>
          </a:xfrm>
          <a:prstGeom prst="rect">
            <a:avLst/>
          </a:prstGeom>
        </p:spPr>
      </p:pic>
      <p:sp>
        <p:nvSpPr>
          <p:cNvPr id="5" name="矩形 4"/>
          <p:cNvSpPr/>
          <p:nvPr/>
        </p:nvSpPr>
        <p:spPr>
          <a:xfrm>
            <a:off x="-2" y="1"/>
            <a:ext cx="12192000" cy="6857999"/>
          </a:xfrm>
          <a:prstGeom prst="rect">
            <a:avLst/>
          </a:prstGeom>
          <a:solidFill>
            <a:srgbClr val="E6EEF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pic>
        <p:nvPicPr>
          <p:cNvPr id="13" name="图片 12"/>
          <p:cNvPicPr>
            <a:picLocks noChangeAspect="1"/>
          </p:cNvPicPr>
          <p:nvPr/>
        </p:nvPicPr>
        <p:blipFill>
          <a:blip r:embed="rId2"/>
          <a:stretch>
            <a:fillRect/>
          </a:stretch>
        </p:blipFill>
        <p:spPr>
          <a:xfrm>
            <a:off x="10771509" y="0"/>
            <a:ext cx="1420491" cy="646232"/>
          </a:xfrm>
          <a:prstGeom prst="rect">
            <a:avLst/>
          </a:prstGeom>
        </p:spPr>
      </p:pic>
      <p:grpSp>
        <p:nvGrpSpPr>
          <p:cNvPr id="15" name="Group 29"/>
          <p:cNvGrpSpPr/>
          <p:nvPr/>
        </p:nvGrpSpPr>
        <p:grpSpPr>
          <a:xfrm>
            <a:off x="2228248" y="1485614"/>
            <a:ext cx="2180720" cy="4608106"/>
            <a:chOff x="3189614" y="1562392"/>
            <a:chExt cx="1474916" cy="3116662"/>
          </a:xfrm>
          <a:effectLst/>
        </p:grpSpPr>
        <p:sp>
          <p:nvSpPr>
            <p:cNvPr id="60"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grpSp>
          <p:nvGrpSpPr>
            <p:cNvPr id="61" name="Group 20"/>
            <p:cNvGrpSpPr/>
            <p:nvPr/>
          </p:nvGrpSpPr>
          <p:grpSpPr>
            <a:xfrm>
              <a:off x="3189614" y="1991493"/>
              <a:ext cx="23662" cy="645898"/>
              <a:chOff x="3392428" y="1951545"/>
              <a:chExt cx="27432" cy="735419"/>
            </a:xfrm>
          </p:grpSpPr>
          <p:sp>
            <p:nvSpPr>
              <p:cNvPr id="67"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8"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9"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grpSp>
        <p:sp>
          <p:nvSpPr>
            <p:cNvPr id="62"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3"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4"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5"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6"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grpSp>
      <p:grpSp>
        <p:nvGrpSpPr>
          <p:cNvPr id="16" name="Group 95"/>
          <p:cNvGrpSpPr/>
          <p:nvPr/>
        </p:nvGrpSpPr>
        <p:grpSpPr>
          <a:xfrm>
            <a:off x="2401426" y="2129444"/>
            <a:ext cx="1857685" cy="3355216"/>
            <a:chOff x="1624190" y="1624632"/>
            <a:chExt cx="1256433" cy="2269279"/>
          </a:xfrm>
          <a:solidFill>
            <a:schemeClr val="bg1">
              <a:lumMod val="85000"/>
            </a:schemeClr>
          </a:solidFill>
        </p:grpSpPr>
        <p:sp>
          <p:nvSpPr>
            <p:cNvPr id="56" name="Rectangle 90"/>
            <p:cNvSpPr/>
            <p:nvPr/>
          </p:nvSpPr>
          <p:spPr>
            <a:xfrm>
              <a:off x="1624190" y="162463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57" name="Rectangle 91"/>
            <p:cNvSpPr/>
            <p:nvPr/>
          </p:nvSpPr>
          <p:spPr>
            <a:xfrm>
              <a:off x="1624190" y="219195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58" name="Rectangle 92"/>
            <p:cNvSpPr/>
            <p:nvPr/>
          </p:nvSpPr>
          <p:spPr>
            <a:xfrm>
              <a:off x="1624190" y="2759272"/>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59" name="Rectangle 94"/>
            <p:cNvSpPr/>
            <p:nvPr/>
          </p:nvSpPr>
          <p:spPr>
            <a:xfrm>
              <a:off x="1624190" y="3326591"/>
              <a:ext cx="1256433" cy="567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grpSp>
      <p:grpSp>
        <p:nvGrpSpPr>
          <p:cNvPr id="2" name="组合 1"/>
          <p:cNvGrpSpPr/>
          <p:nvPr/>
        </p:nvGrpSpPr>
        <p:grpSpPr>
          <a:xfrm>
            <a:off x="0" y="2126915"/>
            <a:ext cx="6741997" cy="841333"/>
            <a:chOff x="0" y="2126915"/>
            <a:chExt cx="6741997" cy="841333"/>
          </a:xfrm>
        </p:grpSpPr>
        <p:sp>
          <p:nvSpPr>
            <p:cNvPr id="50" name="Rectangle 64"/>
            <p:cNvSpPr/>
            <p:nvPr/>
          </p:nvSpPr>
          <p:spPr>
            <a:xfrm>
              <a:off x="0" y="2129444"/>
              <a:ext cx="2263233" cy="838804"/>
            </a:xfrm>
            <a:prstGeom prst="rect">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51" name="Rectangle 72"/>
            <p:cNvSpPr/>
            <p:nvPr/>
          </p:nvSpPr>
          <p:spPr>
            <a:xfrm>
              <a:off x="4411176" y="2129444"/>
              <a:ext cx="2330821" cy="838804"/>
            </a:xfrm>
            <a:prstGeom prst="homePlate">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52" name="Rectangle 98"/>
            <p:cNvSpPr/>
            <p:nvPr/>
          </p:nvSpPr>
          <p:spPr>
            <a:xfrm>
              <a:off x="2398507" y="2126915"/>
              <a:ext cx="1857685" cy="838804"/>
            </a:xfrm>
            <a:prstGeom prst="rect">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53" name="Freeform 117"/>
            <p:cNvSpPr/>
            <p:nvPr/>
          </p:nvSpPr>
          <p:spPr bwMode="auto">
            <a:xfrm>
              <a:off x="3127479" y="2346447"/>
              <a:ext cx="399742" cy="399742"/>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5" name="文本框 54"/>
            <p:cNvSpPr txBox="1"/>
            <p:nvPr/>
          </p:nvSpPr>
          <p:spPr>
            <a:xfrm>
              <a:off x="1076300" y="2179155"/>
              <a:ext cx="1173708" cy="707886"/>
            </a:xfrm>
            <a:prstGeom prst="rect">
              <a:avLst/>
            </a:prstGeom>
            <a:noFill/>
          </p:spPr>
          <p:txBody>
            <a:bodyPr wrap="square" rtlCol="0">
              <a:spAutoFit/>
            </a:bodyPr>
            <a:lstStyle>
              <a:defPPr>
                <a:defRPr lang="zh-CN"/>
              </a:defPPr>
              <a:lvl1pPr algn="ctr">
                <a:defRPr sz="4800" spc="300">
                  <a:solidFill>
                    <a:srgbClr val="EEF2F4"/>
                  </a:solidFill>
                  <a:latin typeface="HelveticaNeueLT Pro 85 Hv" panose="020B0804020202020204" pitchFamily="34" charset="0"/>
                </a:defRPr>
              </a:lvl1pPr>
            </a:lstStyle>
            <a:p>
              <a:r>
                <a:rPr lang="en-US" altLang="zh-CN" sz="4000" dirty="0">
                  <a:latin typeface="印品黑体" panose="00000500000000000000" pitchFamily="2" charset="-122"/>
                  <a:ea typeface="印品黑体" panose="00000500000000000000" pitchFamily="2" charset="-122"/>
                </a:rPr>
                <a:t>01</a:t>
              </a:r>
              <a:endParaRPr lang="zh-CN" altLang="en-US" sz="4000" dirty="0">
                <a:latin typeface="印品黑体" panose="00000500000000000000" pitchFamily="2" charset="-122"/>
                <a:ea typeface="印品黑体" panose="00000500000000000000" pitchFamily="2" charset="-122"/>
              </a:endParaRPr>
            </a:p>
          </p:txBody>
        </p:sp>
      </p:grpSp>
      <p:grpSp>
        <p:nvGrpSpPr>
          <p:cNvPr id="3" name="组合 2"/>
          <p:cNvGrpSpPr/>
          <p:nvPr/>
        </p:nvGrpSpPr>
        <p:grpSpPr>
          <a:xfrm>
            <a:off x="0" y="2965720"/>
            <a:ext cx="6741997" cy="841332"/>
            <a:chOff x="0" y="2965720"/>
            <a:chExt cx="6741997" cy="841332"/>
          </a:xfrm>
        </p:grpSpPr>
        <p:sp>
          <p:nvSpPr>
            <p:cNvPr id="38" name="Rectangle 65"/>
            <p:cNvSpPr/>
            <p:nvPr/>
          </p:nvSpPr>
          <p:spPr>
            <a:xfrm>
              <a:off x="0" y="2968248"/>
              <a:ext cx="2263233" cy="838804"/>
            </a:xfrm>
            <a:prstGeom prst="rect">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9" name="Rectangle 74"/>
            <p:cNvSpPr/>
            <p:nvPr/>
          </p:nvSpPr>
          <p:spPr>
            <a:xfrm>
              <a:off x="4411176" y="2968248"/>
              <a:ext cx="2330821" cy="838804"/>
            </a:xfrm>
            <a:prstGeom prst="homePlat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0" name="Rectangle 100"/>
            <p:cNvSpPr/>
            <p:nvPr/>
          </p:nvSpPr>
          <p:spPr>
            <a:xfrm>
              <a:off x="2398507" y="2965720"/>
              <a:ext cx="1857685" cy="838804"/>
            </a:xfrm>
            <a:prstGeom prst="rect">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41" name="Freeform 36"/>
            <p:cNvSpPr>
              <a:spLocks noEditPoints="1"/>
            </p:cNvSpPr>
            <p:nvPr/>
          </p:nvSpPr>
          <p:spPr bwMode="auto">
            <a:xfrm>
              <a:off x="3134286" y="3175467"/>
              <a:ext cx="386128" cy="419311"/>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43" name="文本框 42"/>
            <p:cNvSpPr txBox="1"/>
            <p:nvPr/>
          </p:nvSpPr>
          <p:spPr>
            <a:xfrm>
              <a:off x="1076300" y="3032593"/>
              <a:ext cx="1173708" cy="707886"/>
            </a:xfrm>
            <a:prstGeom prst="rect">
              <a:avLst/>
            </a:prstGeom>
            <a:noFill/>
          </p:spPr>
          <p:txBody>
            <a:bodyPr wrap="square" rtlCol="0">
              <a:spAutoFit/>
            </a:bodyPr>
            <a:lstStyle>
              <a:defPPr>
                <a:defRPr lang="zh-CN"/>
              </a:defPPr>
              <a:lvl1pPr algn="ctr">
                <a:defRPr sz="4800" spc="300">
                  <a:solidFill>
                    <a:srgbClr val="EEF2F4"/>
                  </a:solidFill>
                  <a:latin typeface="HelveticaNeueLT Pro 85 Hv" panose="020B0804020202020204" pitchFamily="34" charset="0"/>
                </a:defRPr>
              </a:lvl1pPr>
            </a:lstStyle>
            <a:p>
              <a:r>
                <a:rPr lang="en-US" altLang="zh-CN" sz="4000" dirty="0">
                  <a:latin typeface="印品黑体" panose="00000500000000000000" pitchFamily="2" charset="-122"/>
                  <a:ea typeface="印品黑体" panose="00000500000000000000" pitchFamily="2" charset="-122"/>
                </a:rPr>
                <a:t>02</a:t>
              </a:r>
              <a:endParaRPr lang="zh-CN" altLang="en-US" sz="4000" dirty="0">
                <a:latin typeface="印品黑体" panose="00000500000000000000" pitchFamily="2" charset="-122"/>
                <a:ea typeface="印品黑体" panose="00000500000000000000" pitchFamily="2" charset="-122"/>
              </a:endParaRPr>
            </a:p>
          </p:txBody>
        </p:sp>
      </p:grpSp>
      <p:sp>
        <p:nvSpPr>
          <p:cNvPr id="54" name="文本框 53"/>
          <p:cNvSpPr txBox="1"/>
          <p:nvPr/>
        </p:nvSpPr>
        <p:spPr>
          <a:xfrm>
            <a:off x="4916519" y="2344000"/>
            <a:ext cx="5854989" cy="369332"/>
          </a:xfrm>
          <a:prstGeom prst="rect">
            <a:avLst/>
          </a:prstGeom>
          <a:noFill/>
        </p:spPr>
        <p:txBody>
          <a:bodyPr wrap="square" rtlCol="0">
            <a:spAutoFit/>
          </a:bodyPr>
          <a:lstStyle>
            <a:defPPr>
              <a:defRPr lang="zh-CN"/>
            </a:defPPr>
            <a:lvl1pPr>
              <a:defRPr sz="3200">
                <a:latin typeface="方正达利体简体 Bold" panose="02000000000000000000" pitchFamily="50" charset="-122"/>
                <a:ea typeface="方正达利体简体 Bold" panose="02000000000000000000" pitchFamily="50" charset="-122"/>
              </a:defRPr>
            </a:lvl1pPr>
          </a:lstStyle>
          <a:p>
            <a:r>
              <a:rPr lang="zh-CN" altLang="en-US" sz="1800" dirty="0">
                <a:solidFill>
                  <a:schemeClr val="tx1">
                    <a:lumMod val="85000"/>
                    <a:lumOff val="15000"/>
                  </a:schemeClr>
                </a:solidFill>
                <a:latin typeface="印品黑体" panose="00000500000000000000" pitchFamily="2" charset="-122"/>
                <a:ea typeface="印品黑体" panose="00000500000000000000" pitchFamily="2" charset="-122"/>
              </a:rPr>
              <a:t>点击输入内容点击输入内容点击输入内容点击输入内容</a:t>
            </a:r>
            <a:endParaRPr lang="en-US" altLang="zh-CN" sz="1800" dirty="0">
              <a:solidFill>
                <a:schemeClr val="tx1">
                  <a:lumMod val="85000"/>
                  <a:lumOff val="15000"/>
                </a:schemeClr>
              </a:solidFill>
              <a:latin typeface="印品黑体" panose="00000500000000000000" pitchFamily="2" charset="-122"/>
              <a:ea typeface="印品黑体" panose="00000500000000000000" pitchFamily="2" charset="-122"/>
            </a:endParaRPr>
          </a:p>
        </p:txBody>
      </p:sp>
      <p:grpSp>
        <p:nvGrpSpPr>
          <p:cNvPr id="6" name="组合 5"/>
          <p:cNvGrpSpPr/>
          <p:nvPr/>
        </p:nvGrpSpPr>
        <p:grpSpPr>
          <a:xfrm>
            <a:off x="0" y="3804524"/>
            <a:ext cx="6741997" cy="841332"/>
            <a:chOff x="0" y="3804524"/>
            <a:chExt cx="6741997" cy="841332"/>
          </a:xfrm>
        </p:grpSpPr>
        <p:sp>
          <p:nvSpPr>
            <p:cNvPr id="31" name="Rectangle 66"/>
            <p:cNvSpPr/>
            <p:nvPr/>
          </p:nvSpPr>
          <p:spPr>
            <a:xfrm>
              <a:off x="0" y="3807052"/>
              <a:ext cx="2263233" cy="838804"/>
            </a:xfrm>
            <a:prstGeom prst="rect">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2" name="Rectangle 77"/>
            <p:cNvSpPr/>
            <p:nvPr/>
          </p:nvSpPr>
          <p:spPr>
            <a:xfrm>
              <a:off x="4411176" y="3807052"/>
              <a:ext cx="2330821" cy="838804"/>
            </a:xfrm>
            <a:prstGeom prst="homePlate">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3" name="Rectangle 101"/>
            <p:cNvSpPr/>
            <p:nvPr/>
          </p:nvSpPr>
          <p:spPr>
            <a:xfrm>
              <a:off x="2398507" y="3804524"/>
              <a:ext cx="1857685" cy="838804"/>
            </a:xfrm>
            <a:prstGeom prst="rect">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34" name="Freeform 83"/>
            <p:cNvSpPr>
              <a:spLocks noEditPoints="1"/>
            </p:cNvSpPr>
            <p:nvPr/>
          </p:nvSpPr>
          <p:spPr bwMode="auto">
            <a:xfrm>
              <a:off x="3140613" y="3943825"/>
              <a:ext cx="373473" cy="560206"/>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6" name="文本框 35"/>
            <p:cNvSpPr txBox="1"/>
            <p:nvPr/>
          </p:nvSpPr>
          <p:spPr>
            <a:xfrm>
              <a:off x="1076300" y="3868565"/>
              <a:ext cx="1173708" cy="707886"/>
            </a:xfrm>
            <a:prstGeom prst="rect">
              <a:avLst/>
            </a:prstGeom>
            <a:noFill/>
          </p:spPr>
          <p:txBody>
            <a:bodyPr wrap="square" rtlCol="0">
              <a:spAutoFit/>
            </a:bodyPr>
            <a:lstStyle>
              <a:defPPr>
                <a:defRPr lang="zh-CN"/>
              </a:defPPr>
              <a:lvl1pPr algn="ctr">
                <a:defRPr sz="4800" spc="300">
                  <a:solidFill>
                    <a:srgbClr val="EEF2F4"/>
                  </a:solidFill>
                  <a:latin typeface="HelveticaNeueLT Pro 85 Hv" panose="020B0804020202020204" pitchFamily="34" charset="0"/>
                </a:defRPr>
              </a:lvl1pPr>
            </a:lstStyle>
            <a:p>
              <a:r>
                <a:rPr lang="en-US" altLang="zh-CN" sz="4000" dirty="0">
                  <a:latin typeface="印品黑体" panose="00000500000000000000" pitchFamily="2" charset="-122"/>
                  <a:ea typeface="印品黑体" panose="00000500000000000000" pitchFamily="2" charset="-122"/>
                </a:rPr>
                <a:t>03</a:t>
              </a:r>
              <a:endParaRPr lang="zh-CN" altLang="en-US" sz="4000" dirty="0">
                <a:latin typeface="印品黑体" panose="00000500000000000000" pitchFamily="2" charset="-122"/>
                <a:ea typeface="印品黑体" panose="00000500000000000000" pitchFamily="2" charset="-122"/>
              </a:endParaRPr>
            </a:p>
          </p:txBody>
        </p:sp>
      </p:grpSp>
      <p:grpSp>
        <p:nvGrpSpPr>
          <p:cNvPr id="7" name="组合 6"/>
          <p:cNvGrpSpPr/>
          <p:nvPr/>
        </p:nvGrpSpPr>
        <p:grpSpPr>
          <a:xfrm>
            <a:off x="0" y="4643327"/>
            <a:ext cx="6741997" cy="841332"/>
            <a:chOff x="0" y="4643327"/>
            <a:chExt cx="6741997" cy="841332"/>
          </a:xfrm>
        </p:grpSpPr>
        <p:sp>
          <p:nvSpPr>
            <p:cNvPr id="21" name="Rectangle 69"/>
            <p:cNvSpPr/>
            <p:nvPr/>
          </p:nvSpPr>
          <p:spPr>
            <a:xfrm>
              <a:off x="0" y="4645855"/>
              <a:ext cx="2263233" cy="838804"/>
            </a:xfrm>
            <a:prstGeom prst="rect">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22" name="Rectangle 78"/>
            <p:cNvSpPr/>
            <p:nvPr/>
          </p:nvSpPr>
          <p:spPr>
            <a:xfrm>
              <a:off x="4411176" y="4645855"/>
              <a:ext cx="2330821" cy="838804"/>
            </a:xfrm>
            <a:prstGeom prst="homePlat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23" name="Rectangle 102"/>
            <p:cNvSpPr/>
            <p:nvPr/>
          </p:nvSpPr>
          <p:spPr>
            <a:xfrm>
              <a:off x="2398507" y="4643327"/>
              <a:ext cx="1857685" cy="838804"/>
            </a:xfrm>
            <a:prstGeom prst="rect">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印品黑体" panose="00000500000000000000" pitchFamily="2" charset="-122"/>
              </a:endParaRPr>
            </a:p>
          </p:txBody>
        </p:sp>
        <p:sp>
          <p:nvSpPr>
            <p:cNvPr id="27" name="Freeform 63"/>
            <p:cNvSpPr>
              <a:spLocks noEditPoints="1"/>
            </p:cNvSpPr>
            <p:nvPr/>
          </p:nvSpPr>
          <p:spPr bwMode="auto">
            <a:xfrm>
              <a:off x="3052767" y="4862886"/>
              <a:ext cx="549165" cy="399689"/>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0" name="文本框 29"/>
            <p:cNvSpPr txBox="1"/>
            <p:nvPr/>
          </p:nvSpPr>
          <p:spPr>
            <a:xfrm>
              <a:off x="1076300" y="4733257"/>
              <a:ext cx="1173708" cy="707886"/>
            </a:xfrm>
            <a:prstGeom prst="rect">
              <a:avLst/>
            </a:prstGeom>
            <a:noFill/>
          </p:spPr>
          <p:txBody>
            <a:bodyPr wrap="square" rtlCol="0">
              <a:spAutoFit/>
            </a:bodyPr>
            <a:lstStyle>
              <a:defPPr>
                <a:defRPr lang="zh-CN"/>
              </a:defPPr>
              <a:lvl1pPr algn="ctr">
                <a:defRPr sz="4800" spc="300">
                  <a:solidFill>
                    <a:srgbClr val="EEF2F4"/>
                  </a:solidFill>
                  <a:latin typeface="HelveticaNeueLT Pro 85 Hv" panose="020B0804020202020204" pitchFamily="34" charset="0"/>
                </a:defRPr>
              </a:lvl1pPr>
            </a:lstStyle>
            <a:p>
              <a:r>
                <a:rPr lang="en-US" altLang="zh-CN" sz="4000" dirty="0">
                  <a:latin typeface="印品黑体" panose="00000500000000000000" pitchFamily="2" charset="-122"/>
                  <a:ea typeface="印品黑体" panose="00000500000000000000" pitchFamily="2" charset="-122"/>
                </a:rPr>
                <a:t>04</a:t>
              </a:r>
              <a:endParaRPr lang="zh-CN" altLang="en-US" sz="4000" dirty="0">
                <a:latin typeface="印品黑体" panose="00000500000000000000" pitchFamily="2" charset="-122"/>
                <a:ea typeface="印品黑体" panose="00000500000000000000" pitchFamily="2" charset="-122"/>
              </a:endParaRPr>
            </a:p>
          </p:txBody>
        </p:sp>
      </p:grpSp>
      <p:sp>
        <p:nvSpPr>
          <p:cNvPr id="71" name="文本框 70"/>
          <p:cNvSpPr txBox="1"/>
          <p:nvPr/>
        </p:nvSpPr>
        <p:spPr>
          <a:xfrm>
            <a:off x="4916519" y="3209088"/>
            <a:ext cx="5854989" cy="369332"/>
          </a:xfrm>
          <a:prstGeom prst="rect">
            <a:avLst/>
          </a:prstGeom>
          <a:noFill/>
        </p:spPr>
        <p:txBody>
          <a:bodyPr wrap="square" rtlCol="0">
            <a:spAutoFit/>
          </a:bodyPr>
          <a:lstStyle>
            <a:defPPr>
              <a:defRPr lang="zh-CN"/>
            </a:defPPr>
            <a:lvl1pPr>
              <a:defRPr sz="3200">
                <a:latin typeface="方正达利体简体 Bold" panose="02000000000000000000" pitchFamily="50" charset="-122"/>
                <a:ea typeface="方正达利体简体 Bold" panose="02000000000000000000" pitchFamily="50" charset="-122"/>
              </a:defRPr>
            </a:lvl1pPr>
          </a:lstStyle>
          <a:p>
            <a:r>
              <a:rPr lang="zh-CN" altLang="en-US" sz="1800" dirty="0">
                <a:solidFill>
                  <a:schemeClr val="tx1">
                    <a:lumMod val="85000"/>
                    <a:lumOff val="15000"/>
                  </a:schemeClr>
                </a:solidFill>
                <a:latin typeface="印品黑体" panose="00000500000000000000" pitchFamily="2" charset="-122"/>
                <a:ea typeface="印品黑体" panose="00000500000000000000" pitchFamily="2" charset="-122"/>
              </a:rPr>
              <a:t>点击输入内容点击输入内容点击输入内容点击输入内容</a:t>
            </a:r>
            <a:endParaRPr lang="en-US" altLang="zh-CN" sz="18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73" name="文本框 72"/>
          <p:cNvSpPr txBox="1"/>
          <p:nvPr/>
        </p:nvSpPr>
        <p:spPr>
          <a:xfrm>
            <a:off x="4916519" y="4045107"/>
            <a:ext cx="5854989" cy="369332"/>
          </a:xfrm>
          <a:prstGeom prst="rect">
            <a:avLst/>
          </a:prstGeom>
          <a:noFill/>
        </p:spPr>
        <p:txBody>
          <a:bodyPr wrap="square" rtlCol="0">
            <a:spAutoFit/>
          </a:bodyPr>
          <a:lstStyle>
            <a:defPPr>
              <a:defRPr lang="zh-CN"/>
            </a:defPPr>
            <a:lvl1pPr>
              <a:defRPr sz="3200">
                <a:latin typeface="方正达利体简体 Bold" panose="02000000000000000000" pitchFamily="50" charset="-122"/>
                <a:ea typeface="方正达利体简体 Bold" panose="02000000000000000000" pitchFamily="50" charset="-122"/>
              </a:defRPr>
            </a:lvl1pPr>
          </a:lstStyle>
          <a:p>
            <a:r>
              <a:rPr lang="zh-CN" altLang="en-US" sz="1800" dirty="0">
                <a:solidFill>
                  <a:schemeClr val="tx1">
                    <a:lumMod val="85000"/>
                    <a:lumOff val="15000"/>
                  </a:schemeClr>
                </a:solidFill>
                <a:latin typeface="印品黑体" panose="00000500000000000000" pitchFamily="2" charset="-122"/>
                <a:ea typeface="印品黑体" panose="00000500000000000000" pitchFamily="2" charset="-122"/>
              </a:rPr>
              <a:t>点击输入内容点击输入内容点击输入内容点击输入内容</a:t>
            </a:r>
            <a:endParaRPr lang="en-US" altLang="zh-CN" sz="18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74" name="文本框 73"/>
          <p:cNvSpPr txBox="1"/>
          <p:nvPr/>
        </p:nvSpPr>
        <p:spPr>
          <a:xfrm>
            <a:off x="4916519" y="4880591"/>
            <a:ext cx="5854989" cy="369332"/>
          </a:xfrm>
          <a:prstGeom prst="rect">
            <a:avLst/>
          </a:prstGeom>
          <a:noFill/>
        </p:spPr>
        <p:txBody>
          <a:bodyPr wrap="square" rtlCol="0">
            <a:spAutoFit/>
          </a:bodyPr>
          <a:lstStyle>
            <a:defPPr>
              <a:defRPr lang="zh-CN"/>
            </a:defPPr>
            <a:lvl1pPr>
              <a:defRPr sz="3200">
                <a:latin typeface="方正达利体简体 Bold" panose="02000000000000000000" pitchFamily="50" charset="-122"/>
                <a:ea typeface="方正达利体简体 Bold" panose="02000000000000000000" pitchFamily="50" charset="-122"/>
              </a:defRPr>
            </a:lvl1pPr>
          </a:lstStyle>
          <a:p>
            <a:r>
              <a:rPr lang="zh-CN" altLang="en-US" sz="1800" dirty="0">
                <a:solidFill>
                  <a:schemeClr val="tx1">
                    <a:lumMod val="85000"/>
                    <a:lumOff val="15000"/>
                  </a:schemeClr>
                </a:solidFill>
                <a:latin typeface="印品黑体" panose="00000500000000000000" pitchFamily="2" charset="-122"/>
                <a:ea typeface="印品黑体" panose="00000500000000000000" pitchFamily="2" charset="-122"/>
              </a:rPr>
              <a:t>点击输入内容点击输入内容点击输入内容点击输入内容</a:t>
            </a:r>
            <a:endParaRPr lang="en-US" altLang="zh-CN" sz="18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eelOff" invX="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000" fill="hold"/>
                                        <p:tgtEl>
                                          <p:spTgt spid="54"/>
                                        </p:tgtEl>
                                        <p:attrNameLst>
                                          <p:attrName>ppt_x</p:attrName>
                                        </p:attrNameLst>
                                      </p:cBhvr>
                                      <p:tavLst>
                                        <p:tav tm="0">
                                          <p:val>
                                            <p:strVal val="1+#ppt_w/2"/>
                                          </p:val>
                                        </p:tav>
                                        <p:tav tm="100000">
                                          <p:val>
                                            <p:strVal val="#ppt_x"/>
                                          </p:val>
                                        </p:tav>
                                      </p:tavLst>
                                    </p:anim>
                                    <p:anim calcmode="lin" valueType="num">
                                      <p:cBhvr additive="base">
                                        <p:cTn id="12" dur="1000" fill="hold"/>
                                        <p:tgtEl>
                                          <p:spTgt spid="5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000" fill="hold"/>
                                        <p:tgtEl>
                                          <p:spTgt spid="71"/>
                                        </p:tgtEl>
                                        <p:attrNameLst>
                                          <p:attrName>ppt_x</p:attrName>
                                        </p:attrNameLst>
                                      </p:cBhvr>
                                      <p:tavLst>
                                        <p:tav tm="0">
                                          <p:val>
                                            <p:strVal val="1+#ppt_w/2"/>
                                          </p:val>
                                        </p:tav>
                                        <p:tav tm="100000">
                                          <p:val>
                                            <p:strVal val="#ppt_x"/>
                                          </p:val>
                                        </p:tav>
                                      </p:tavLst>
                                    </p:anim>
                                    <p:anim calcmode="lin" valueType="num">
                                      <p:cBhvr additive="base">
                                        <p:cTn id="20" dur="1000" fill="hold"/>
                                        <p:tgtEl>
                                          <p:spTgt spid="7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5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0-#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50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1000" fill="hold"/>
                                        <p:tgtEl>
                                          <p:spTgt spid="73"/>
                                        </p:tgtEl>
                                        <p:attrNameLst>
                                          <p:attrName>ppt_x</p:attrName>
                                        </p:attrNameLst>
                                      </p:cBhvr>
                                      <p:tavLst>
                                        <p:tav tm="0">
                                          <p:val>
                                            <p:strVal val="1+#ppt_w/2"/>
                                          </p:val>
                                        </p:tav>
                                        <p:tav tm="100000">
                                          <p:val>
                                            <p:strVal val="#ppt_x"/>
                                          </p:val>
                                        </p:tav>
                                      </p:tavLst>
                                    </p:anim>
                                    <p:anim calcmode="lin" valueType="num">
                                      <p:cBhvr additive="base">
                                        <p:cTn id="28" dur="1000" fill="hold"/>
                                        <p:tgtEl>
                                          <p:spTgt spid="7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25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000" fill="hold"/>
                                        <p:tgtEl>
                                          <p:spTgt spid="7"/>
                                        </p:tgtEl>
                                        <p:attrNameLst>
                                          <p:attrName>ppt_x</p:attrName>
                                        </p:attrNameLst>
                                      </p:cBhvr>
                                      <p:tavLst>
                                        <p:tav tm="0">
                                          <p:val>
                                            <p:strVal val="0-#ppt_w/2"/>
                                          </p:val>
                                        </p:tav>
                                        <p:tav tm="100000">
                                          <p:val>
                                            <p:strVal val="#ppt_x"/>
                                          </p:val>
                                        </p:tav>
                                      </p:tavLst>
                                    </p:anim>
                                    <p:anim calcmode="lin" valueType="num">
                                      <p:cBhvr additive="base">
                                        <p:cTn id="32" dur="10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25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1000" fill="hold"/>
                                        <p:tgtEl>
                                          <p:spTgt spid="74"/>
                                        </p:tgtEl>
                                        <p:attrNameLst>
                                          <p:attrName>ppt_x</p:attrName>
                                        </p:attrNameLst>
                                      </p:cBhvr>
                                      <p:tavLst>
                                        <p:tav tm="0">
                                          <p:val>
                                            <p:strVal val="1+#ppt_w/2"/>
                                          </p:val>
                                        </p:tav>
                                        <p:tav tm="100000">
                                          <p:val>
                                            <p:strVal val="#ppt_x"/>
                                          </p:val>
                                        </p:tav>
                                      </p:tavLst>
                                    </p:anim>
                                    <p:anim calcmode="lin" valueType="num">
                                      <p:cBhvr additive="base">
                                        <p:cTn id="36" dur="10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71" grpId="0"/>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0" y="0"/>
            <a:ext cx="1420491" cy="646232"/>
          </a:xfrm>
          <a:prstGeom prst="rect">
            <a:avLst/>
          </a:prstGeom>
        </p:spPr>
      </p:pic>
      <p:grpSp>
        <p:nvGrpSpPr>
          <p:cNvPr id="37" name="组合 36"/>
          <p:cNvGrpSpPr/>
          <p:nvPr/>
        </p:nvGrpSpPr>
        <p:grpSpPr>
          <a:xfrm>
            <a:off x="1223453" y="4926841"/>
            <a:ext cx="2823972" cy="1215775"/>
            <a:chOff x="1502378" y="5281684"/>
            <a:chExt cx="2823972" cy="1215775"/>
          </a:xfrm>
        </p:grpSpPr>
        <p:sp>
          <p:nvSpPr>
            <p:cNvPr id="32" name="平行四边形 31"/>
            <p:cNvSpPr/>
            <p:nvPr/>
          </p:nvSpPr>
          <p:spPr>
            <a:xfrm>
              <a:off x="1502378" y="5281684"/>
              <a:ext cx="204717" cy="409433"/>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33" name="文本框 32"/>
            <p:cNvSpPr txBox="1"/>
            <p:nvPr/>
          </p:nvSpPr>
          <p:spPr>
            <a:xfrm>
              <a:off x="1707095" y="5311339"/>
              <a:ext cx="2332635" cy="461665"/>
            </a:xfrm>
            <a:prstGeom prst="rect">
              <a:avLst/>
            </a:prstGeom>
          </p:spPr>
          <p:txBody>
            <a:bodyPr wrap="square" rtlCol="0">
              <a:spAutoFit/>
            </a:bodyPr>
            <a:lstStyle/>
            <a:p>
              <a:r>
                <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useBgFill="1">
          <p:nvSpPr>
            <p:cNvPr id="34" name="文本框 33"/>
            <p:cNvSpPr txBox="1"/>
            <p:nvPr/>
          </p:nvSpPr>
          <p:spPr>
            <a:xfrm>
              <a:off x="1707095" y="5720772"/>
              <a:ext cx="2619255" cy="776687"/>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cxnSp>
          <p:nvCxnSpPr>
            <p:cNvPr id="35" name="直接连接符 34"/>
            <p:cNvCxnSpPr/>
            <p:nvPr/>
          </p:nvCxnSpPr>
          <p:spPr>
            <a:xfrm>
              <a:off x="1788983" y="5775194"/>
              <a:ext cx="2424937"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684015" y="4940489"/>
            <a:ext cx="2823972" cy="1215775"/>
            <a:chOff x="1502378" y="5281684"/>
            <a:chExt cx="2823972" cy="1215775"/>
          </a:xfrm>
        </p:grpSpPr>
        <p:sp>
          <p:nvSpPr>
            <p:cNvPr id="39" name="平行四边形 38"/>
            <p:cNvSpPr/>
            <p:nvPr/>
          </p:nvSpPr>
          <p:spPr>
            <a:xfrm>
              <a:off x="1502378" y="5281684"/>
              <a:ext cx="204717" cy="409433"/>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40" name="文本框 39"/>
            <p:cNvSpPr txBox="1"/>
            <p:nvPr/>
          </p:nvSpPr>
          <p:spPr>
            <a:xfrm>
              <a:off x="1707095" y="5311339"/>
              <a:ext cx="2332635" cy="461665"/>
            </a:xfrm>
            <a:prstGeom prst="rect">
              <a:avLst/>
            </a:prstGeom>
          </p:spPr>
          <p:txBody>
            <a:bodyPr wrap="square" rtlCol="0">
              <a:spAutoFit/>
            </a:bodyPr>
            <a:lstStyle/>
            <a:p>
              <a:r>
                <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useBgFill="1">
          <p:nvSpPr>
            <p:cNvPr id="41" name="文本框 40"/>
            <p:cNvSpPr txBox="1"/>
            <p:nvPr/>
          </p:nvSpPr>
          <p:spPr>
            <a:xfrm>
              <a:off x="1707095" y="5720772"/>
              <a:ext cx="2619255" cy="776687"/>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cxnSp>
          <p:nvCxnSpPr>
            <p:cNvPr id="42" name="直接连接符 41"/>
            <p:cNvCxnSpPr/>
            <p:nvPr/>
          </p:nvCxnSpPr>
          <p:spPr>
            <a:xfrm>
              <a:off x="1788983" y="5775194"/>
              <a:ext cx="2424937"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8144576" y="4926841"/>
            <a:ext cx="2823972" cy="1215775"/>
            <a:chOff x="1502378" y="5281684"/>
            <a:chExt cx="2823972" cy="1215775"/>
          </a:xfrm>
        </p:grpSpPr>
        <p:sp>
          <p:nvSpPr>
            <p:cNvPr id="44" name="平行四边形 43"/>
            <p:cNvSpPr/>
            <p:nvPr/>
          </p:nvSpPr>
          <p:spPr>
            <a:xfrm>
              <a:off x="1502378" y="5281684"/>
              <a:ext cx="204717" cy="409433"/>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45" name="文本框 44"/>
            <p:cNvSpPr txBox="1"/>
            <p:nvPr/>
          </p:nvSpPr>
          <p:spPr>
            <a:xfrm>
              <a:off x="1707095" y="5311339"/>
              <a:ext cx="2332635" cy="461665"/>
            </a:xfrm>
            <a:prstGeom prst="rect">
              <a:avLst/>
            </a:prstGeom>
          </p:spPr>
          <p:txBody>
            <a:bodyPr wrap="square" rtlCol="0">
              <a:spAutoFit/>
            </a:bodyPr>
            <a:lstStyle/>
            <a:p>
              <a:r>
                <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24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useBgFill="1">
          <p:nvSpPr>
            <p:cNvPr id="46" name="文本框 45"/>
            <p:cNvSpPr txBox="1"/>
            <p:nvPr/>
          </p:nvSpPr>
          <p:spPr>
            <a:xfrm>
              <a:off x="1707095" y="5720772"/>
              <a:ext cx="2619255" cy="776687"/>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cxnSp>
          <p:nvCxnSpPr>
            <p:cNvPr id="47" name="直接连接符 46"/>
            <p:cNvCxnSpPr/>
            <p:nvPr/>
          </p:nvCxnSpPr>
          <p:spPr>
            <a:xfrm>
              <a:off x="1788983" y="5775194"/>
              <a:ext cx="2424937"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3473755" y="865696"/>
            <a:ext cx="5418666" cy="3332553"/>
            <a:chOff x="3473755" y="865696"/>
            <a:chExt cx="5418666" cy="3332553"/>
          </a:xfrm>
        </p:grpSpPr>
        <p:sp>
          <p:nvSpPr>
            <p:cNvPr id="51" name="箭头: 环形 50"/>
            <p:cNvSpPr/>
            <p:nvPr/>
          </p:nvSpPr>
          <p:spPr>
            <a:xfrm rot="5400000">
              <a:off x="6284073" y="1589902"/>
              <a:ext cx="2608149" cy="2608546"/>
            </a:xfrm>
            <a:prstGeom prst="circularArrow">
              <a:avLst>
                <a:gd name="adj1" fmla="val 10980"/>
                <a:gd name="adj2" fmla="val 1142322"/>
                <a:gd name="adj3" fmla="val 4500000"/>
                <a:gd name="adj4" fmla="val 10800000"/>
                <a:gd name="adj5" fmla="val 12500"/>
              </a:avLst>
            </a:prstGeom>
            <a:solidFill>
              <a:srgbClr val="C3C9C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2" name="任意多边形: 形状 51"/>
            <p:cNvSpPr/>
            <p:nvPr/>
          </p:nvSpPr>
          <p:spPr>
            <a:xfrm rot="5400000">
              <a:off x="6863770" y="2528999"/>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lstStyle/>
            <a:p>
              <a:pPr marL="0" lvl="0" indent="0" algn="ctr" defTabSz="1866900">
                <a:lnSpc>
                  <a:spcPct val="90000"/>
                </a:lnSpc>
                <a:spcBef>
                  <a:spcPct val="0"/>
                </a:spcBef>
                <a:spcAft>
                  <a:spcPct val="35000"/>
                </a:spcAft>
                <a:buNone/>
              </a:pPr>
              <a:endParaRPr lang="zh-CN" altLang="en-US" sz="4200" kern="1200" dirty="0">
                <a:latin typeface="印品黑体" panose="00000500000000000000" pitchFamily="2" charset="-122"/>
                <a:ea typeface="印品黑体" panose="00000500000000000000" pitchFamily="2" charset="-122"/>
              </a:endParaRPr>
            </a:p>
          </p:txBody>
        </p:sp>
        <p:sp>
          <p:nvSpPr>
            <p:cNvPr id="53" name="形状 52"/>
            <p:cNvSpPr/>
            <p:nvPr/>
          </p:nvSpPr>
          <p:spPr>
            <a:xfrm rot="5400000">
              <a:off x="4785270" y="865498"/>
              <a:ext cx="2608149" cy="2608546"/>
            </a:xfrm>
            <a:prstGeom prst="leftCircularArrow">
              <a:avLst>
                <a:gd name="adj1" fmla="val 10980"/>
                <a:gd name="adj2" fmla="val 1142322"/>
                <a:gd name="adj3" fmla="val 6300000"/>
                <a:gd name="adj4" fmla="val 18900000"/>
                <a:gd name="adj5" fmla="val 12500"/>
              </a:avLst>
            </a:prstGeom>
            <a:solidFill>
              <a:srgbClr val="C3C9C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4" name="任意多边形: 形状 53"/>
            <p:cNvSpPr/>
            <p:nvPr/>
          </p:nvSpPr>
          <p:spPr>
            <a:xfrm rot="5400000">
              <a:off x="5356297" y="1807533"/>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lstStyle/>
            <a:p>
              <a:pPr marL="0" lvl="0" indent="0" algn="ctr" defTabSz="1866900">
                <a:lnSpc>
                  <a:spcPct val="90000"/>
                </a:lnSpc>
                <a:spcBef>
                  <a:spcPct val="0"/>
                </a:spcBef>
                <a:spcAft>
                  <a:spcPct val="35000"/>
                </a:spcAft>
                <a:buNone/>
              </a:pPr>
              <a:endParaRPr lang="zh-CN" altLang="en-US" sz="4200" kern="1200" dirty="0">
                <a:latin typeface="印品黑体" panose="00000500000000000000" pitchFamily="2" charset="-122"/>
                <a:ea typeface="印品黑体" panose="00000500000000000000" pitchFamily="2" charset="-122"/>
              </a:endParaRPr>
            </a:p>
          </p:txBody>
        </p:sp>
        <p:sp>
          <p:nvSpPr>
            <p:cNvPr id="55" name="空心弧 54"/>
            <p:cNvSpPr/>
            <p:nvPr/>
          </p:nvSpPr>
          <p:spPr>
            <a:xfrm rot="5400000">
              <a:off x="3474204" y="1775284"/>
              <a:ext cx="2240804" cy="2241702"/>
            </a:xfrm>
            <a:prstGeom prst="blockArc">
              <a:avLst>
                <a:gd name="adj1" fmla="val 13500000"/>
                <a:gd name="adj2" fmla="val 10800000"/>
                <a:gd name="adj3" fmla="val 12740"/>
              </a:avLst>
            </a:prstGeom>
            <a:solidFill>
              <a:srgbClr val="C3C9C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6" name="任意多边形: 形状 55"/>
            <p:cNvSpPr/>
            <p:nvPr/>
          </p:nvSpPr>
          <p:spPr>
            <a:xfrm rot="5400000">
              <a:off x="3846656" y="2532427"/>
              <a:ext cx="1449298" cy="724475"/>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lstStyle/>
            <a:p>
              <a:pPr marL="0" lvl="0" indent="0" algn="ctr" defTabSz="1866900">
                <a:lnSpc>
                  <a:spcPct val="90000"/>
                </a:lnSpc>
                <a:spcBef>
                  <a:spcPct val="0"/>
                </a:spcBef>
                <a:spcAft>
                  <a:spcPct val="35000"/>
                </a:spcAft>
                <a:buNone/>
              </a:pPr>
              <a:endParaRPr lang="zh-CN" altLang="en-US" sz="4200" kern="1200" dirty="0">
                <a:latin typeface="印品黑体" panose="00000500000000000000" pitchFamily="2" charset="-122"/>
                <a:ea typeface="印品黑体" panose="00000500000000000000" pitchFamily="2" charset="-122"/>
              </a:endParaRPr>
            </a:p>
          </p:txBody>
        </p:sp>
        <p:pic>
          <p:nvPicPr>
            <p:cNvPr id="57" name="图形 56"/>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09067" y="2540409"/>
              <a:ext cx="734400" cy="720000"/>
            </a:xfrm>
            <a:prstGeom prst="rect">
              <a:avLst/>
            </a:prstGeom>
          </p:spPr>
        </p:pic>
        <p:pic>
          <p:nvPicPr>
            <p:cNvPr id="58" name="图形 57"/>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61949" y="2558409"/>
              <a:ext cx="698553" cy="684000"/>
            </a:xfrm>
            <a:prstGeom prst="rect">
              <a:avLst/>
            </a:prstGeom>
          </p:spPr>
        </p:pic>
        <p:pic>
          <p:nvPicPr>
            <p:cNvPr id="59" name="图形 58"/>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44314" y="1775733"/>
              <a:ext cx="685946" cy="540000"/>
            </a:xfrm>
            <a:prstGeom prst="rect">
              <a:avLst/>
            </a:prstGeom>
          </p:spPr>
        </p:pic>
      </p:grpSp>
    </p:spTree>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1000"/>
                                        <p:tgtEl>
                                          <p:spTgt spid="61"/>
                                        </p:tgtEl>
                                      </p:cBhvr>
                                    </p:animEffect>
                                  </p:childTnLst>
                                </p:cTn>
                              </p:par>
                              <p:par>
                                <p:cTn id="8" presetID="42" presetClass="entr" presetSubtype="0" fill="hold" nodeType="withEffect">
                                  <p:stCondLst>
                                    <p:cond delay="75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1000"/>
                                        <p:tgtEl>
                                          <p:spTgt spid="37"/>
                                        </p:tgtEl>
                                      </p:cBhvr>
                                    </p:animEffect>
                                    <p:anim calcmode="lin" valueType="num">
                                      <p:cBhvr>
                                        <p:cTn id="11" dur="1000" fill="hold"/>
                                        <p:tgtEl>
                                          <p:spTgt spid="37"/>
                                        </p:tgtEl>
                                        <p:attrNameLst>
                                          <p:attrName>ppt_x</p:attrName>
                                        </p:attrNameLst>
                                      </p:cBhvr>
                                      <p:tavLst>
                                        <p:tav tm="0">
                                          <p:val>
                                            <p:strVal val="#ppt_x"/>
                                          </p:val>
                                        </p:tav>
                                        <p:tav tm="100000">
                                          <p:val>
                                            <p:strVal val="#ppt_x"/>
                                          </p:val>
                                        </p:tav>
                                      </p:tavLst>
                                    </p:anim>
                                    <p:anim calcmode="lin" valueType="num">
                                      <p:cBhvr>
                                        <p:cTn id="12" dur="10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609476" y="131536"/>
            <a:ext cx="4970972" cy="6590110"/>
            <a:chOff x="3609476" y="131536"/>
            <a:chExt cx="4970972" cy="6590110"/>
          </a:xfrm>
        </p:grpSpPr>
        <p:grpSp>
          <p:nvGrpSpPr>
            <p:cNvPr id="8" name="组合 7"/>
            <p:cNvGrpSpPr/>
            <p:nvPr/>
          </p:nvGrpSpPr>
          <p:grpSpPr>
            <a:xfrm>
              <a:off x="4137378" y="2825045"/>
              <a:ext cx="3917245" cy="1207911"/>
              <a:chOff x="4357510" y="2235200"/>
              <a:chExt cx="3917245" cy="1207911"/>
            </a:xfrm>
          </p:grpSpPr>
          <p:sp>
            <p:nvSpPr>
              <p:cNvPr id="6" name="平行四边形 5"/>
              <p:cNvSpPr/>
              <p:nvPr/>
            </p:nvSpPr>
            <p:spPr>
              <a:xfrm>
                <a:off x="4357510" y="2235200"/>
                <a:ext cx="3917245" cy="1207911"/>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7" name="文本框 6"/>
              <p:cNvSpPr txBox="1"/>
              <p:nvPr/>
            </p:nvSpPr>
            <p:spPr>
              <a:xfrm>
                <a:off x="4526843" y="2411357"/>
                <a:ext cx="3578578" cy="923330"/>
              </a:xfrm>
              <a:prstGeom prst="rect">
                <a:avLst/>
              </a:prstGeom>
              <a:noFill/>
            </p:spPr>
            <p:txBody>
              <a:bodyPr wrap="square" rtlCol="0">
                <a:spAutoFit/>
              </a:bodyPr>
              <a:lstStyle/>
              <a:p>
                <a:pPr algn="ctr"/>
                <a:r>
                  <a:rPr lang="zh-CN" altLang="en-US" sz="5400" dirty="0">
                    <a:solidFill>
                      <a:srgbClr val="EEF2F4"/>
                    </a:solidFill>
                    <a:latin typeface="印品黑体" panose="00000500000000000000" pitchFamily="2" charset="-122"/>
                    <a:ea typeface="印品黑体" panose="00000500000000000000" pitchFamily="2" charset="-122"/>
                  </a:rPr>
                  <a:t>第三部分</a:t>
                </a:r>
                <a:endParaRPr lang="zh-CN" altLang="en-US" sz="5400" dirty="0">
                  <a:solidFill>
                    <a:srgbClr val="EEF2F4"/>
                  </a:solidFill>
                  <a:latin typeface="印品黑体" panose="00000500000000000000" pitchFamily="2" charset="-122"/>
                  <a:ea typeface="印品黑体" panose="00000500000000000000" pitchFamily="2" charset="-122"/>
                </a:endParaRPr>
              </a:p>
            </p:txBody>
          </p:sp>
        </p:grpSp>
        <p:cxnSp>
          <p:nvCxnSpPr>
            <p:cNvPr id="16" name="直接连接符 15"/>
            <p:cNvCxnSpPr/>
            <p:nvPr/>
          </p:nvCxnSpPr>
          <p:spPr>
            <a:xfrm flipH="1">
              <a:off x="3609476" y="2935713"/>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633965" y="131536"/>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777605" y="0"/>
            <a:ext cx="1414395" cy="646232"/>
          </a:xfrm>
          <a:prstGeom prst="rect">
            <a:avLst/>
          </a:prstGeom>
        </p:spPr>
      </p:pic>
      <p:grpSp>
        <p:nvGrpSpPr>
          <p:cNvPr id="3" name="组合 2"/>
          <p:cNvGrpSpPr/>
          <p:nvPr/>
        </p:nvGrpSpPr>
        <p:grpSpPr>
          <a:xfrm>
            <a:off x="3906617" y="1234993"/>
            <a:ext cx="4378766" cy="4388014"/>
            <a:chOff x="3906617" y="1234993"/>
            <a:chExt cx="4378766" cy="4388014"/>
          </a:xfrm>
        </p:grpSpPr>
        <p:sp>
          <p:nvSpPr>
            <p:cNvPr id="20" name="Freeform 9"/>
            <p:cNvSpPr/>
            <p:nvPr/>
          </p:nvSpPr>
          <p:spPr bwMode="auto">
            <a:xfrm>
              <a:off x="3906617" y="1241929"/>
              <a:ext cx="2607840" cy="2200942"/>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rgbClr val="4B7085"/>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1" name="Freeform 10"/>
            <p:cNvSpPr/>
            <p:nvPr/>
          </p:nvSpPr>
          <p:spPr bwMode="auto">
            <a:xfrm>
              <a:off x="6086751" y="1234993"/>
              <a:ext cx="2191696" cy="2619399"/>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rgbClr val="B4C7E7"/>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2" name="Freeform 11"/>
            <p:cNvSpPr/>
            <p:nvPr/>
          </p:nvSpPr>
          <p:spPr bwMode="auto">
            <a:xfrm>
              <a:off x="5652111" y="3442871"/>
              <a:ext cx="2633272" cy="2180136"/>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rgbClr val="4B7085"/>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3" name="Freeform 12"/>
            <p:cNvSpPr/>
            <p:nvPr/>
          </p:nvSpPr>
          <p:spPr bwMode="auto">
            <a:xfrm>
              <a:off x="3906617" y="2996672"/>
              <a:ext cx="2180137" cy="2619399"/>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rgbClr val="B4C7E7"/>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7" name="Freeform 129"/>
            <p:cNvSpPr/>
            <p:nvPr/>
          </p:nvSpPr>
          <p:spPr bwMode="auto">
            <a:xfrm>
              <a:off x="4797404" y="2181559"/>
              <a:ext cx="434453" cy="531395"/>
            </a:xfrm>
            <a:custGeom>
              <a:avLst/>
              <a:gdLst/>
              <a:ahLst/>
              <a:cxnLst>
                <a:cxn ang="0">
                  <a:pos x="53" y="58"/>
                </a:cxn>
                <a:cxn ang="0">
                  <a:pos x="36" y="58"/>
                </a:cxn>
                <a:cxn ang="0">
                  <a:pos x="36" y="65"/>
                </a:cxn>
                <a:cxn ang="0">
                  <a:pos x="34" y="68"/>
                </a:cxn>
                <a:cxn ang="0">
                  <a:pos x="22" y="68"/>
                </a:cxn>
                <a:cxn ang="0">
                  <a:pos x="20" y="65"/>
                </a:cxn>
                <a:cxn ang="0">
                  <a:pos x="20" y="58"/>
                </a:cxn>
                <a:cxn ang="0">
                  <a:pos x="2" y="58"/>
                </a:cxn>
                <a:cxn ang="0">
                  <a:pos x="0" y="56"/>
                </a:cxn>
                <a:cxn ang="0">
                  <a:pos x="1" y="54"/>
                </a:cxn>
                <a:cxn ang="0">
                  <a:pos x="16" y="39"/>
                </a:cxn>
                <a:cxn ang="0">
                  <a:pos x="7" y="39"/>
                </a:cxn>
                <a:cxn ang="0">
                  <a:pos x="5" y="36"/>
                </a:cxn>
                <a:cxn ang="0">
                  <a:pos x="6" y="34"/>
                </a:cxn>
                <a:cxn ang="0">
                  <a:pos x="21" y="19"/>
                </a:cxn>
                <a:cxn ang="0">
                  <a:pos x="13" y="19"/>
                </a:cxn>
                <a:cxn ang="0">
                  <a:pos x="11" y="17"/>
                </a:cxn>
                <a:cxn ang="0">
                  <a:pos x="12" y="15"/>
                </a:cxn>
                <a:cxn ang="0">
                  <a:pos x="26" y="0"/>
                </a:cxn>
                <a:cxn ang="0">
                  <a:pos x="28" y="0"/>
                </a:cxn>
                <a:cxn ang="0">
                  <a:pos x="30" y="0"/>
                </a:cxn>
                <a:cxn ang="0">
                  <a:pos x="44" y="15"/>
                </a:cxn>
                <a:cxn ang="0">
                  <a:pos x="45" y="17"/>
                </a:cxn>
                <a:cxn ang="0">
                  <a:pos x="42" y="19"/>
                </a:cxn>
                <a:cxn ang="0">
                  <a:pos x="35" y="19"/>
                </a:cxn>
                <a:cxn ang="0">
                  <a:pos x="50" y="34"/>
                </a:cxn>
                <a:cxn ang="0">
                  <a:pos x="51" y="36"/>
                </a:cxn>
                <a:cxn ang="0">
                  <a:pos x="49" y="39"/>
                </a:cxn>
                <a:cxn ang="0">
                  <a:pos x="40" y="39"/>
                </a:cxn>
                <a:cxn ang="0">
                  <a:pos x="55" y="54"/>
                </a:cxn>
                <a:cxn ang="0">
                  <a:pos x="56" y="56"/>
                </a:cxn>
                <a:cxn ang="0">
                  <a:pos x="53" y="58"/>
                </a:cxn>
              </a:cxnLst>
              <a:rect l="0" t="0" r="r" b="b"/>
              <a:pathLst>
                <a:path w="56" h="68">
                  <a:moveTo>
                    <a:pt x="53" y="58"/>
                  </a:moveTo>
                  <a:cubicBezTo>
                    <a:pt x="36" y="58"/>
                    <a:pt x="36" y="58"/>
                    <a:pt x="36" y="58"/>
                  </a:cubicBezTo>
                  <a:cubicBezTo>
                    <a:pt x="36" y="60"/>
                    <a:pt x="36" y="63"/>
                    <a:pt x="36" y="65"/>
                  </a:cubicBezTo>
                  <a:cubicBezTo>
                    <a:pt x="36" y="67"/>
                    <a:pt x="35" y="68"/>
                    <a:pt x="34" y="68"/>
                  </a:cubicBezTo>
                  <a:cubicBezTo>
                    <a:pt x="22" y="68"/>
                    <a:pt x="22" y="68"/>
                    <a:pt x="22" y="68"/>
                  </a:cubicBezTo>
                  <a:cubicBezTo>
                    <a:pt x="21" y="68"/>
                    <a:pt x="20" y="67"/>
                    <a:pt x="20" y="65"/>
                  </a:cubicBezTo>
                  <a:cubicBezTo>
                    <a:pt x="20" y="63"/>
                    <a:pt x="20" y="60"/>
                    <a:pt x="20" y="58"/>
                  </a:cubicBezTo>
                  <a:cubicBezTo>
                    <a:pt x="2" y="58"/>
                    <a:pt x="2" y="58"/>
                    <a:pt x="2" y="58"/>
                  </a:cubicBezTo>
                  <a:cubicBezTo>
                    <a:pt x="1" y="58"/>
                    <a:pt x="0" y="57"/>
                    <a:pt x="0" y="56"/>
                  </a:cubicBezTo>
                  <a:cubicBezTo>
                    <a:pt x="0" y="55"/>
                    <a:pt x="0" y="54"/>
                    <a:pt x="1" y="54"/>
                  </a:cubicBezTo>
                  <a:cubicBezTo>
                    <a:pt x="16" y="39"/>
                    <a:pt x="16" y="39"/>
                    <a:pt x="16" y="39"/>
                  </a:cubicBezTo>
                  <a:cubicBezTo>
                    <a:pt x="7" y="39"/>
                    <a:pt x="7" y="39"/>
                    <a:pt x="7" y="39"/>
                  </a:cubicBezTo>
                  <a:cubicBezTo>
                    <a:pt x="6" y="39"/>
                    <a:pt x="5" y="37"/>
                    <a:pt x="5" y="36"/>
                  </a:cubicBezTo>
                  <a:cubicBezTo>
                    <a:pt x="5" y="35"/>
                    <a:pt x="5" y="35"/>
                    <a:pt x="6" y="34"/>
                  </a:cubicBezTo>
                  <a:cubicBezTo>
                    <a:pt x="21" y="19"/>
                    <a:pt x="21" y="19"/>
                    <a:pt x="21" y="19"/>
                  </a:cubicBezTo>
                  <a:cubicBezTo>
                    <a:pt x="13" y="19"/>
                    <a:pt x="13" y="19"/>
                    <a:pt x="13" y="19"/>
                  </a:cubicBezTo>
                  <a:cubicBezTo>
                    <a:pt x="12" y="19"/>
                    <a:pt x="11" y="18"/>
                    <a:pt x="11" y="17"/>
                  </a:cubicBezTo>
                  <a:cubicBezTo>
                    <a:pt x="11" y="16"/>
                    <a:pt x="11" y="15"/>
                    <a:pt x="12" y="15"/>
                  </a:cubicBezTo>
                  <a:cubicBezTo>
                    <a:pt x="26" y="0"/>
                    <a:pt x="26" y="0"/>
                    <a:pt x="26" y="0"/>
                  </a:cubicBezTo>
                  <a:cubicBezTo>
                    <a:pt x="27" y="0"/>
                    <a:pt x="27" y="0"/>
                    <a:pt x="28" y="0"/>
                  </a:cubicBezTo>
                  <a:cubicBezTo>
                    <a:pt x="29" y="0"/>
                    <a:pt x="29" y="0"/>
                    <a:pt x="30" y="0"/>
                  </a:cubicBezTo>
                  <a:cubicBezTo>
                    <a:pt x="44" y="15"/>
                    <a:pt x="44" y="15"/>
                    <a:pt x="44" y="15"/>
                  </a:cubicBezTo>
                  <a:cubicBezTo>
                    <a:pt x="45" y="15"/>
                    <a:pt x="45" y="16"/>
                    <a:pt x="45" y="17"/>
                  </a:cubicBezTo>
                  <a:cubicBezTo>
                    <a:pt x="45" y="18"/>
                    <a:pt x="44" y="19"/>
                    <a:pt x="42" y="19"/>
                  </a:cubicBezTo>
                  <a:cubicBezTo>
                    <a:pt x="35" y="19"/>
                    <a:pt x="35" y="19"/>
                    <a:pt x="35" y="19"/>
                  </a:cubicBezTo>
                  <a:cubicBezTo>
                    <a:pt x="50" y="34"/>
                    <a:pt x="50" y="34"/>
                    <a:pt x="50" y="34"/>
                  </a:cubicBezTo>
                  <a:cubicBezTo>
                    <a:pt x="51" y="35"/>
                    <a:pt x="51" y="35"/>
                    <a:pt x="51" y="36"/>
                  </a:cubicBezTo>
                  <a:cubicBezTo>
                    <a:pt x="51" y="37"/>
                    <a:pt x="50" y="39"/>
                    <a:pt x="49" y="39"/>
                  </a:cubicBezTo>
                  <a:cubicBezTo>
                    <a:pt x="40" y="39"/>
                    <a:pt x="40" y="39"/>
                    <a:pt x="40" y="39"/>
                  </a:cubicBezTo>
                  <a:cubicBezTo>
                    <a:pt x="55" y="54"/>
                    <a:pt x="55" y="54"/>
                    <a:pt x="55" y="54"/>
                  </a:cubicBezTo>
                  <a:cubicBezTo>
                    <a:pt x="56" y="54"/>
                    <a:pt x="56" y="55"/>
                    <a:pt x="56" y="56"/>
                  </a:cubicBezTo>
                  <a:cubicBezTo>
                    <a:pt x="56" y="57"/>
                    <a:pt x="55" y="58"/>
                    <a:pt x="53" y="58"/>
                  </a:cubicBezTo>
                  <a:close/>
                </a:path>
              </a:pathLst>
            </a:custGeom>
            <a:solidFill>
              <a:schemeClr val="bg2"/>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8" name="Freeform 182"/>
            <p:cNvSpPr>
              <a:spLocks noEditPoints="1"/>
            </p:cNvSpPr>
            <p:nvPr/>
          </p:nvSpPr>
          <p:spPr bwMode="auto">
            <a:xfrm>
              <a:off x="4644628" y="3994482"/>
              <a:ext cx="594136" cy="555103"/>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0" name="Freeform 211"/>
            <p:cNvSpPr>
              <a:spLocks noEditPoints="1"/>
            </p:cNvSpPr>
            <p:nvPr/>
          </p:nvSpPr>
          <p:spPr bwMode="auto">
            <a:xfrm>
              <a:off x="6875155" y="2257947"/>
              <a:ext cx="519438" cy="515317"/>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1" name="Freeform 135"/>
            <p:cNvSpPr>
              <a:spLocks noEditPoints="1"/>
            </p:cNvSpPr>
            <p:nvPr/>
          </p:nvSpPr>
          <p:spPr bwMode="auto">
            <a:xfrm>
              <a:off x="6717418" y="4287540"/>
              <a:ext cx="524399" cy="491209"/>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2"/>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2" name="Freeform 239"/>
            <p:cNvSpPr>
              <a:spLocks noEditPoints="1"/>
            </p:cNvSpPr>
            <p:nvPr/>
          </p:nvSpPr>
          <p:spPr bwMode="auto">
            <a:xfrm>
              <a:off x="5746271" y="3124801"/>
              <a:ext cx="646122" cy="635948"/>
            </a:xfrm>
            <a:custGeom>
              <a:avLst/>
              <a:gdLst/>
              <a:ahLst/>
              <a:cxnLst>
                <a:cxn ang="0">
                  <a:pos x="58" y="35"/>
                </a:cxn>
                <a:cxn ang="0">
                  <a:pos x="29" y="58"/>
                </a:cxn>
                <a:cxn ang="0">
                  <a:pos x="9" y="50"/>
                </a:cxn>
                <a:cxn ang="0">
                  <a:pos x="5" y="55"/>
                </a:cxn>
                <a:cxn ang="0">
                  <a:pos x="3" y="55"/>
                </a:cxn>
                <a:cxn ang="0">
                  <a:pos x="0" y="53"/>
                </a:cxn>
                <a:cxn ang="0">
                  <a:pos x="0" y="36"/>
                </a:cxn>
                <a:cxn ang="0">
                  <a:pos x="3" y="34"/>
                </a:cxn>
                <a:cxn ang="0">
                  <a:pos x="20" y="34"/>
                </a:cxn>
                <a:cxn ang="0">
                  <a:pos x="22" y="36"/>
                </a:cxn>
                <a:cxn ang="0">
                  <a:pos x="22" y="38"/>
                </a:cxn>
                <a:cxn ang="0">
                  <a:pos x="16" y="43"/>
                </a:cxn>
                <a:cxn ang="0">
                  <a:pos x="30" y="48"/>
                </a:cxn>
                <a:cxn ang="0">
                  <a:pos x="46" y="39"/>
                </a:cxn>
                <a:cxn ang="0">
                  <a:pos x="48" y="34"/>
                </a:cxn>
                <a:cxn ang="0">
                  <a:pos x="49" y="34"/>
                </a:cxn>
                <a:cxn ang="0">
                  <a:pos x="57" y="34"/>
                </a:cxn>
                <a:cxn ang="0">
                  <a:pos x="58" y="35"/>
                </a:cxn>
                <a:cxn ang="0">
                  <a:pos x="58" y="35"/>
                </a:cxn>
                <a:cxn ang="0">
                  <a:pos x="59" y="21"/>
                </a:cxn>
                <a:cxn ang="0">
                  <a:pos x="56" y="24"/>
                </a:cxn>
                <a:cxn ang="0">
                  <a:pos x="39" y="24"/>
                </a:cxn>
                <a:cxn ang="0">
                  <a:pos x="37" y="21"/>
                </a:cxn>
                <a:cxn ang="0">
                  <a:pos x="38" y="20"/>
                </a:cxn>
                <a:cxn ang="0">
                  <a:pos x="43" y="14"/>
                </a:cxn>
                <a:cxn ang="0">
                  <a:pos x="30" y="9"/>
                </a:cxn>
                <a:cxn ang="0">
                  <a:pos x="13" y="19"/>
                </a:cxn>
                <a:cxn ang="0">
                  <a:pos x="11" y="23"/>
                </a:cxn>
                <a:cxn ang="0">
                  <a:pos x="10" y="24"/>
                </a:cxn>
                <a:cxn ang="0">
                  <a:pos x="2" y="24"/>
                </a:cxn>
                <a:cxn ang="0">
                  <a:pos x="1" y="23"/>
                </a:cxn>
                <a:cxn ang="0">
                  <a:pos x="1" y="22"/>
                </a:cxn>
                <a:cxn ang="0">
                  <a:pos x="30" y="0"/>
                </a:cxn>
                <a:cxn ang="0">
                  <a:pos x="50" y="8"/>
                </a:cxn>
                <a:cxn ang="0">
                  <a:pos x="55" y="3"/>
                </a:cxn>
                <a:cxn ang="0">
                  <a:pos x="56" y="2"/>
                </a:cxn>
                <a:cxn ang="0">
                  <a:pos x="59" y="4"/>
                </a:cxn>
                <a:cxn ang="0">
                  <a:pos x="59" y="21"/>
                </a:cxn>
              </a:cxnLst>
              <a:rect l="0" t="0" r="r" b="b"/>
              <a:pathLst>
                <a:path w="59" h="58">
                  <a:moveTo>
                    <a:pt x="58" y="35"/>
                  </a:moveTo>
                  <a:cubicBezTo>
                    <a:pt x="55" y="48"/>
                    <a:pt x="43" y="58"/>
                    <a:pt x="29" y="58"/>
                  </a:cubicBezTo>
                  <a:cubicBezTo>
                    <a:pt x="22" y="58"/>
                    <a:pt x="15" y="55"/>
                    <a:pt x="9" y="50"/>
                  </a:cubicBezTo>
                  <a:cubicBezTo>
                    <a:pt x="5" y="55"/>
                    <a:pt x="5" y="55"/>
                    <a:pt x="5" y="55"/>
                  </a:cubicBezTo>
                  <a:cubicBezTo>
                    <a:pt x="4" y="55"/>
                    <a:pt x="4" y="55"/>
                    <a:pt x="3" y="55"/>
                  </a:cubicBezTo>
                  <a:cubicBezTo>
                    <a:pt x="2" y="55"/>
                    <a:pt x="0" y="54"/>
                    <a:pt x="0" y="53"/>
                  </a:cubicBezTo>
                  <a:cubicBezTo>
                    <a:pt x="0" y="36"/>
                    <a:pt x="0" y="36"/>
                    <a:pt x="0" y="36"/>
                  </a:cubicBezTo>
                  <a:cubicBezTo>
                    <a:pt x="0" y="35"/>
                    <a:pt x="2" y="34"/>
                    <a:pt x="3" y="34"/>
                  </a:cubicBezTo>
                  <a:cubicBezTo>
                    <a:pt x="20" y="34"/>
                    <a:pt x="20" y="34"/>
                    <a:pt x="20" y="34"/>
                  </a:cubicBezTo>
                  <a:cubicBezTo>
                    <a:pt x="21" y="34"/>
                    <a:pt x="22" y="35"/>
                    <a:pt x="22" y="36"/>
                  </a:cubicBezTo>
                  <a:cubicBezTo>
                    <a:pt x="22" y="37"/>
                    <a:pt x="22" y="37"/>
                    <a:pt x="22" y="38"/>
                  </a:cubicBezTo>
                  <a:cubicBezTo>
                    <a:pt x="16" y="43"/>
                    <a:pt x="16" y="43"/>
                    <a:pt x="16" y="43"/>
                  </a:cubicBezTo>
                  <a:cubicBezTo>
                    <a:pt x="20" y="46"/>
                    <a:pt x="25" y="48"/>
                    <a:pt x="30" y="48"/>
                  </a:cubicBezTo>
                  <a:cubicBezTo>
                    <a:pt x="36" y="48"/>
                    <a:pt x="43" y="45"/>
                    <a:pt x="46" y="39"/>
                  </a:cubicBezTo>
                  <a:cubicBezTo>
                    <a:pt x="47" y="37"/>
                    <a:pt x="48" y="36"/>
                    <a:pt x="48" y="34"/>
                  </a:cubicBezTo>
                  <a:cubicBezTo>
                    <a:pt x="48" y="34"/>
                    <a:pt x="49" y="34"/>
                    <a:pt x="49" y="34"/>
                  </a:cubicBezTo>
                  <a:cubicBezTo>
                    <a:pt x="57" y="34"/>
                    <a:pt x="57" y="34"/>
                    <a:pt x="57" y="34"/>
                  </a:cubicBezTo>
                  <a:cubicBezTo>
                    <a:pt x="57" y="34"/>
                    <a:pt x="58" y="34"/>
                    <a:pt x="58" y="35"/>
                  </a:cubicBezTo>
                  <a:cubicBezTo>
                    <a:pt x="58" y="35"/>
                    <a:pt x="58" y="35"/>
                    <a:pt x="58" y="35"/>
                  </a:cubicBezTo>
                  <a:close/>
                  <a:moveTo>
                    <a:pt x="59" y="21"/>
                  </a:moveTo>
                  <a:cubicBezTo>
                    <a:pt x="59" y="23"/>
                    <a:pt x="58" y="24"/>
                    <a:pt x="56" y="24"/>
                  </a:cubicBezTo>
                  <a:cubicBezTo>
                    <a:pt x="39" y="24"/>
                    <a:pt x="39" y="24"/>
                    <a:pt x="39" y="24"/>
                  </a:cubicBezTo>
                  <a:cubicBezTo>
                    <a:pt x="38" y="24"/>
                    <a:pt x="37" y="23"/>
                    <a:pt x="37" y="21"/>
                  </a:cubicBezTo>
                  <a:cubicBezTo>
                    <a:pt x="37" y="21"/>
                    <a:pt x="37" y="20"/>
                    <a:pt x="38" y="20"/>
                  </a:cubicBezTo>
                  <a:cubicBezTo>
                    <a:pt x="43" y="14"/>
                    <a:pt x="43" y="14"/>
                    <a:pt x="43" y="14"/>
                  </a:cubicBezTo>
                  <a:cubicBezTo>
                    <a:pt x="39" y="11"/>
                    <a:pt x="34" y="9"/>
                    <a:pt x="30" y="9"/>
                  </a:cubicBezTo>
                  <a:cubicBezTo>
                    <a:pt x="23" y="9"/>
                    <a:pt x="17" y="13"/>
                    <a:pt x="13" y="19"/>
                  </a:cubicBezTo>
                  <a:cubicBezTo>
                    <a:pt x="12" y="20"/>
                    <a:pt x="12" y="21"/>
                    <a:pt x="11" y="23"/>
                  </a:cubicBezTo>
                  <a:cubicBezTo>
                    <a:pt x="11" y="24"/>
                    <a:pt x="10" y="24"/>
                    <a:pt x="10" y="24"/>
                  </a:cubicBezTo>
                  <a:cubicBezTo>
                    <a:pt x="2" y="24"/>
                    <a:pt x="2" y="24"/>
                    <a:pt x="2" y="24"/>
                  </a:cubicBezTo>
                  <a:cubicBezTo>
                    <a:pt x="2" y="24"/>
                    <a:pt x="1" y="23"/>
                    <a:pt x="1" y="23"/>
                  </a:cubicBezTo>
                  <a:cubicBezTo>
                    <a:pt x="1" y="23"/>
                    <a:pt x="1" y="22"/>
                    <a:pt x="1" y="22"/>
                  </a:cubicBezTo>
                  <a:cubicBezTo>
                    <a:pt x="4" y="9"/>
                    <a:pt x="16" y="0"/>
                    <a:pt x="30" y="0"/>
                  </a:cubicBezTo>
                  <a:cubicBezTo>
                    <a:pt x="37" y="0"/>
                    <a:pt x="44" y="3"/>
                    <a:pt x="50" y="8"/>
                  </a:cubicBezTo>
                  <a:cubicBezTo>
                    <a:pt x="55" y="3"/>
                    <a:pt x="55" y="3"/>
                    <a:pt x="55" y="3"/>
                  </a:cubicBezTo>
                  <a:cubicBezTo>
                    <a:pt x="55" y="2"/>
                    <a:pt x="56" y="2"/>
                    <a:pt x="56" y="2"/>
                  </a:cubicBezTo>
                  <a:cubicBezTo>
                    <a:pt x="58" y="2"/>
                    <a:pt x="59" y="3"/>
                    <a:pt x="59" y="4"/>
                  </a:cubicBezTo>
                  <a:lnTo>
                    <a:pt x="59" y="21"/>
                  </a:lnTo>
                  <a:close/>
                </a:path>
              </a:pathLst>
            </a:custGeom>
            <a:solidFill>
              <a:srgbClr val="C3C9CD"/>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sp>
        <p:nvSpPr>
          <p:cNvPr id="33" name="文本框 32"/>
          <p:cNvSpPr txBox="1"/>
          <p:nvPr/>
        </p:nvSpPr>
        <p:spPr>
          <a:xfrm>
            <a:off x="1287362" y="1549401"/>
            <a:ext cx="2619255" cy="1139799"/>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34" name="文本框 33"/>
          <p:cNvSpPr txBox="1"/>
          <p:nvPr/>
        </p:nvSpPr>
        <p:spPr>
          <a:xfrm>
            <a:off x="1287361" y="3994482"/>
            <a:ext cx="2619255" cy="1139799"/>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35" name="文本框 34"/>
          <p:cNvSpPr txBox="1"/>
          <p:nvPr/>
        </p:nvSpPr>
        <p:spPr>
          <a:xfrm>
            <a:off x="8285383" y="1549400"/>
            <a:ext cx="2619255" cy="1139799"/>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36" name="文本框 35"/>
          <p:cNvSpPr txBox="1"/>
          <p:nvPr/>
        </p:nvSpPr>
        <p:spPr>
          <a:xfrm>
            <a:off x="8285383" y="3994482"/>
            <a:ext cx="2619255" cy="1139799"/>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p:transition spd="slow" advClick="0" advTm="1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3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childTnLst>
                                </p:cTn>
                              </p:par>
                              <p:par>
                                <p:cTn id="17" presetID="10" presetClass="entr" presetSubtype="0" fill="hold" grpId="0"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3606" y="3487435"/>
            <a:ext cx="7900151" cy="1605370"/>
            <a:chOff x="1083606" y="3487435"/>
            <a:chExt cx="7900151" cy="1605370"/>
          </a:xfrm>
        </p:grpSpPr>
        <p:cxnSp>
          <p:nvCxnSpPr>
            <p:cNvPr id="26" name="直接连接符 25"/>
            <p:cNvCxnSpPr/>
            <p:nvPr/>
          </p:nvCxnSpPr>
          <p:spPr>
            <a:xfrm flipH="1">
              <a:off x="1232654" y="5092805"/>
              <a:ext cx="7751103"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flipH="1">
              <a:off x="1083606" y="3487435"/>
              <a:ext cx="5453551" cy="1528624"/>
            </a:xfrm>
            <a:prstGeom prst="rect">
              <a:avLst/>
            </a:prstGeom>
            <a:noFill/>
          </p:spPr>
          <p:txBody>
            <a:bodyPr wrap="square" rtlCol="0">
              <a:spAutoFit/>
            </a:bodyPr>
            <a:lstStyle/>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pic>
        <p:nvPicPr>
          <p:cNvPr id="2" name="图片 1"/>
          <p:cNvPicPr>
            <a:picLocks noChangeAspect="1"/>
          </p:cNvPicPr>
          <p:nvPr/>
        </p:nvPicPr>
        <p:blipFill>
          <a:blip r:embed="rId1"/>
          <a:stretch>
            <a:fillRect/>
          </a:stretch>
        </p:blipFill>
        <p:spPr>
          <a:xfrm>
            <a:off x="0" y="0"/>
            <a:ext cx="1414395" cy="646232"/>
          </a:xfrm>
          <a:prstGeom prst="rect">
            <a:avLst/>
          </a:prstGeom>
        </p:spPr>
      </p:pic>
      <p:grpSp>
        <p:nvGrpSpPr>
          <p:cNvPr id="17" name="组合 16"/>
          <p:cNvGrpSpPr/>
          <p:nvPr/>
        </p:nvGrpSpPr>
        <p:grpSpPr>
          <a:xfrm flipH="1">
            <a:off x="5622756" y="0"/>
            <a:ext cx="10120163" cy="6858000"/>
            <a:chOff x="0" y="0"/>
            <a:chExt cx="5654843" cy="6858000"/>
          </a:xfrm>
          <a:blipFill dpi="0" rotWithShape="1">
            <a:blip r:embed="rId2">
              <a:extLst>
                <a:ext uri="{28A0092B-C50C-407E-A947-70E740481C1C}">
                  <a14:useLocalDpi xmlns:a14="http://schemas.microsoft.com/office/drawing/2010/main" val="0"/>
                </a:ext>
              </a:extLst>
            </a:blip>
            <a:srcRect/>
            <a:stretch>
              <a:fillRect/>
            </a:stretch>
          </a:blipFill>
        </p:grpSpPr>
        <p:sp>
          <p:nvSpPr>
            <p:cNvPr id="18" name="直角三角形 17"/>
            <p:cNvSpPr/>
            <p:nvPr/>
          </p:nvSpPr>
          <p:spPr>
            <a:xfrm flipV="1">
              <a:off x="0" y="0"/>
              <a:ext cx="2550695" cy="685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19" name="平行四边形 18"/>
            <p:cNvSpPr/>
            <p:nvPr/>
          </p:nvSpPr>
          <p:spPr>
            <a:xfrm>
              <a:off x="264695" y="0"/>
              <a:ext cx="2863516" cy="6858000"/>
            </a:xfrm>
            <a:prstGeom prst="parallelogram">
              <a:avLst>
                <a:gd name="adj" fmla="val 880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4" name="平行四边形 23"/>
            <p:cNvSpPr/>
            <p:nvPr/>
          </p:nvSpPr>
          <p:spPr>
            <a:xfrm>
              <a:off x="866274" y="0"/>
              <a:ext cx="2863516" cy="6858000"/>
            </a:xfrm>
            <a:prstGeom prst="parallelogram">
              <a:avLst>
                <a:gd name="adj" fmla="val 880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5" name="平行四边形 24"/>
            <p:cNvSpPr/>
            <p:nvPr/>
          </p:nvSpPr>
          <p:spPr>
            <a:xfrm>
              <a:off x="1467853" y="0"/>
              <a:ext cx="4186990" cy="6858000"/>
            </a:xfrm>
            <a:prstGeom prst="parallelogram">
              <a:avLst>
                <a:gd name="adj" fmla="val 608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grpSp>
        <p:nvGrpSpPr>
          <p:cNvPr id="3" name="组合 2"/>
          <p:cNvGrpSpPr/>
          <p:nvPr/>
        </p:nvGrpSpPr>
        <p:grpSpPr>
          <a:xfrm>
            <a:off x="-17254" y="1242362"/>
            <a:ext cx="4443663" cy="3872089"/>
            <a:chOff x="-17254" y="1242362"/>
            <a:chExt cx="4443663" cy="3872089"/>
          </a:xfrm>
        </p:grpSpPr>
        <p:sp>
          <p:nvSpPr>
            <p:cNvPr id="29" name="矩形 13"/>
            <p:cNvSpPr/>
            <p:nvPr/>
          </p:nvSpPr>
          <p:spPr>
            <a:xfrm flipH="1">
              <a:off x="-17254" y="1973619"/>
              <a:ext cx="4443663" cy="1240598"/>
            </a:xfrm>
            <a:custGeom>
              <a:avLst/>
              <a:gdLst>
                <a:gd name="connsiteX0" fmla="*/ 0 w 6716889"/>
                <a:gd name="connsiteY0" fmla="*/ 0 h 1557866"/>
                <a:gd name="connsiteX1" fmla="*/ 6716889 w 6716889"/>
                <a:gd name="connsiteY1" fmla="*/ 0 h 1557866"/>
                <a:gd name="connsiteX2" fmla="*/ 6716889 w 6716889"/>
                <a:gd name="connsiteY2" fmla="*/ 1557866 h 1557866"/>
                <a:gd name="connsiteX3" fmla="*/ 0 w 6716889"/>
                <a:gd name="connsiteY3" fmla="*/ 1557866 h 1557866"/>
                <a:gd name="connsiteX4" fmla="*/ 0 w 6716889"/>
                <a:gd name="connsiteY4" fmla="*/ 0 h 1557866"/>
                <a:gd name="connsiteX0-1" fmla="*/ 790222 w 6716889"/>
                <a:gd name="connsiteY0-2" fmla="*/ 11288 h 1557866"/>
                <a:gd name="connsiteX1-3" fmla="*/ 6716889 w 6716889"/>
                <a:gd name="connsiteY1-4" fmla="*/ 0 h 1557866"/>
                <a:gd name="connsiteX2-5" fmla="*/ 6716889 w 6716889"/>
                <a:gd name="connsiteY2-6" fmla="*/ 1557866 h 1557866"/>
                <a:gd name="connsiteX3-7" fmla="*/ 0 w 6716889"/>
                <a:gd name="connsiteY3-8" fmla="*/ 1557866 h 1557866"/>
                <a:gd name="connsiteX4-9" fmla="*/ 790222 w 6716889"/>
                <a:gd name="connsiteY4-10" fmla="*/ 11288 h 1557866"/>
                <a:gd name="connsiteX0-11" fmla="*/ 925689 w 6716889"/>
                <a:gd name="connsiteY0-12" fmla="*/ 11288 h 1557866"/>
                <a:gd name="connsiteX1-13" fmla="*/ 6716889 w 6716889"/>
                <a:gd name="connsiteY1-14" fmla="*/ 0 h 1557866"/>
                <a:gd name="connsiteX2-15" fmla="*/ 6716889 w 6716889"/>
                <a:gd name="connsiteY2-16" fmla="*/ 1557866 h 1557866"/>
                <a:gd name="connsiteX3-17" fmla="*/ 0 w 6716889"/>
                <a:gd name="connsiteY3-18" fmla="*/ 1557866 h 1557866"/>
                <a:gd name="connsiteX4-19" fmla="*/ 925689 w 6716889"/>
                <a:gd name="connsiteY4-20" fmla="*/ 11288 h 1557866"/>
                <a:gd name="connsiteX0-21" fmla="*/ 790222 w 6716889"/>
                <a:gd name="connsiteY0-22" fmla="*/ 11288 h 1557866"/>
                <a:gd name="connsiteX1-23" fmla="*/ 6716889 w 6716889"/>
                <a:gd name="connsiteY1-24" fmla="*/ 0 h 1557866"/>
                <a:gd name="connsiteX2-25" fmla="*/ 6716889 w 6716889"/>
                <a:gd name="connsiteY2-26" fmla="*/ 1557866 h 1557866"/>
                <a:gd name="connsiteX3-27" fmla="*/ 0 w 6716889"/>
                <a:gd name="connsiteY3-28" fmla="*/ 1557866 h 1557866"/>
                <a:gd name="connsiteX4-29" fmla="*/ 790222 w 6716889"/>
                <a:gd name="connsiteY4-30" fmla="*/ 11288 h 1557866"/>
                <a:gd name="connsiteX0-31" fmla="*/ 711200 w 6716889"/>
                <a:gd name="connsiteY0-32" fmla="*/ 22577 h 1557866"/>
                <a:gd name="connsiteX1-33" fmla="*/ 6716889 w 6716889"/>
                <a:gd name="connsiteY1-34" fmla="*/ 0 h 1557866"/>
                <a:gd name="connsiteX2-35" fmla="*/ 6716889 w 6716889"/>
                <a:gd name="connsiteY2-36" fmla="*/ 1557866 h 1557866"/>
                <a:gd name="connsiteX3-37" fmla="*/ 0 w 6716889"/>
                <a:gd name="connsiteY3-38" fmla="*/ 1557866 h 1557866"/>
                <a:gd name="connsiteX4-39" fmla="*/ 711200 w 6716889"/>
                <a:gd name="connsiteY4-40" fmla="*/ 22577 h 1557866"/>
                <a:gd name="connsiteX0-41" fmla="*/ 575734 w 6716889"/>
                <a:gd name="connsiteY0-42" fmla="*/ 22577 h 1557866"/>
                <a:gd name="connsiteX1-43" fmla="*/ 6716889 w 6716889"/>
                <a:gd name="connsiteY1-44" fmla="*/ 0 h 1557866"/>
                <a:gd name="connsiteX2-45" fmla="*/ 6716889 w 6716889"/>
                <a:gd name="connsiteY2-46" fmla="*/ 1557866 h 1557866"/>
                <a:gd name="connsiteX3-47" fmla="*/ 0 w 6716889"/>
                <a:gd name="connsiteY3-48" fmla="*/ 1557866 h 1557866"/>
                <a:gd name="connsiteX4-49" fmla="*/ 575734 w 6716889"/>
                <a:gd name="connsiteY4-50" fmla="*/ 22577 h 1557866"/>
                <a:gd name="connsiteX0-51" fmla="*/ 541867 w 6716889"/>
                <a:gd name="connsiteY0-52" fmla="*/ 22577 h 1557866"/>
                <a:gd name="connsiteX1-53" fmla="*/ 6716889 w 6716889"/>
                <a:gd name="connsiteY1-54" fmla="*/ 0 h 1557866"/>
                <a:gd name="connsiteX2-55" fmla="*/ 6716889 w 6716889"/>
                <a:gd name="connsiteY2-56" fmla="*/ 1557866 h 1557866"/>
                <a:gd name="connsiteX3-57" fmla="*/ 0 w 6716889"/>
                <a:gd name="connsiteY3-58" fmla="*/ 1557866 h 1557866"/>
                <a:gd name="connsiteX4-59" fmla="*/ 541867 w 6716889"/>
                <a:gd name="connsiteY4-60" fmla="*/ 22577 h 15578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16889" h="1557866">
                  <a:moveTo>
                    <a:pt x="541867" y="22577"/>
                  </a:moveTo>
                  <a:lnTo>
                    <a:pt x="6716889" y="0"/>
                  </a:lnTo>
                  <a:lnTo>
                    <a:pt x="6716889" y="1557866"/>
                  </a:lnTo>
                  <a:lnTo>
                    <a:pt x="0" y="1557866"/>
                  </a:lnTo>
                  <a:lnTo>
                    <a:pt x="541867" y="22577"/>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文本框 36"/>
            <p:cNvSpPr txBox="1"/>
            <p:nvPr/>
          </p:nvSpPr>
          <p:spPr>
            <a:xfrm flipH="1">
              <a:off x="778909" y="2159549"/>
              <a:ext cx="3195945" cy="923330"/>
            </a:xfrm>
            <a:prstGeom prst="rect">
              <a:avLst/>
            </a:prstGeom>
            <a:noFill/>
          </p:spPr>
          <p:txBody>
            <a:bodyPr wrap="square" rtlCol="0">
              <a:spAutoFit/>
            </a:bodyPr>
            <a:lstStyle/>
            <a:p>
              <a:pPr algn="r"/>
              <a:r>
                <a:rPr lang="zh-CN" altLang="en-US" sz="5400" dirty="0">
                  <a:solidFill>
                    <a:srgbClr val="EEF2F4"/>
                  </a:solidFill>
                  <a:latin typeface="印品黑体" panose="00000500000000000000" pitchFamily="2" charset="-122"/>
                  <a:ea typeface="印品黑体" panose="00000500000000000000" pitchFamily="2" charset="-122"/>
                </a:rPr>
                <a:t>输入标题</a:t>
              </a:r>
              <a:endParaRPr lang="zh-CN" altLang="en-US" sz="5400" dirty="0">
                <a:solidFill>
                  <a:srgbClr val="EEF2F4"/>
                </a:solidFill>
                <a:latin typeface="印品黑体" panose="00000500000000000000" pitchFamily="2" charset="-122"/>
                <a:ea typeface="印品黑体" panose="00000500000000000000" pitchFamily="2" charset="-122"/>
              </a:endParaRPr>
            </a:p>
          </p:txBody>
        </p:sp>
        <p:sp useBgFill="1">
          <p:nvSpPr>
            <p:cNvPr id="38" name="矩形 37"/>
            <p:cNvSpPr/>
            <p:nvPr/>
          </p:nvSpPr>
          <p:spPr>
            <a:xfrm flipH="1">
              <a:off x="266147" y="1242362"/>
              <a:ext cx="327378" cy="3872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spTree>
  </p:cSld>
  <p:clrMapOvr>
    <a:masterClrMapping/>
  </p:clrMapOvr>
  <p:transition spd="slow" advClick="0"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0777605" y="0"/>
            <a:ext cx="1414395" cy="646232"/>
          </a:xfrm>
          <a:prstGeom prst="rect">
            <a:avLst/>
          </a:prstGeom>
        </p:spPr>
      </p:pic>
      <p:graphicFrame>
        <p:nvGraphicFramePr>
          <p:cNvPr id="17" name="图表 16"/>
          <p:cNvGraphicFramePr/>
          <p:nvPr/>
        </p:nvGraphicFramePr>
        <p:xfrm>
          <a:off x="4473508" y="1228298"/>
          <a:ext cx="6754138" cy="4244453"/>
        </p:xfrm>
        <a:graphic>
          <a:graphicData uri="http://schemas.openxmlformats.org/drawingml/2006/chart">
            <c:chart xmlns:c="http://schemas.openxmlformats.org/drawingml/2006/chart" xmlns:r="http://schemas.openxmlformats.org/officeDocument/2006/relationships" r:id="rId1"/>
          </a:graphicData>
        </a:graphic>
      </p:graphicFrame>
      <p:sp>
        <p:nvSpPr>
          <p:cNvPr id="19" name="文本框 18"/>
          <p:cNvSpPr txBox="1"/>
          <p:nvPr/>
        </p:nvSpPr>
        <p:spPr>
          <a:xfrm>
            <a:off x="4329455" y="5843990"/>
            <a:ext cx="7042244" cy="42165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414395" cy="646232"/>
          </a:xfrm>
          <a:prstGeom prst="rect">
            <a:avLst/>
          </a:prstGeom>
        </p:spPr>
      </p:pic>
      <p:grpSp>
        <p:nvGrpSpPr>
          <p:cNvPr id="3" name="组合 2"/>
          <p:cNvGrpSpPr/>
          <p:nvPr/>
        </p:nvGrpSpPr>
        <p:grpSpPr>
          <a:xfrm>
            <a:off x="2495919" y="780058"/>
            <a:ext cx="7200163" cy="6208965"/>
            <a:chOff x="2495919" y="780058"/>
            <a:chExt cx="7200163" cy="6208965"/>
          </a:xfrm>
        </p:grpSpPr>
        <p:sp>
          <p:nvSpPr>
            <p:cNvPr id="14" name="Arc 7"/>
            <p:cNvSpPr/>
            <p:nvPr/>
          </p:nvSpPr>
          <p:spPr>
            <a:xfrm>
              <a:off x="3027666" y="780058"/>
              <a:ext cx="6208965" cy="6208965"/>
            </a:xfrm>
            <a:prstGeom prst="arc">
              <a:avLst>
                <a:gd name="adj1" fmla="val 10736977"/>
                <a:gd name="adj2" fmla="val 0"/>
              </a:avLst>
            </a:prstGeom>
            <a:ln w="19050">
              <a:solidFill>
                <a:srgbClr val="7199AF"/>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15" name="Arc 8"/>
            <p:cNvSpPr/>
            <p:nvPr/>
          </p:nvSpPr>
          <p:spPr>
            <a:xfrm>
              <a:off x="6132149" y="2350388"/>
              <a:ext cx="3081323" cy="3081323"/>
            </a:xfrm>
            <a:prstGeom prst="arc">
              <a:avLst>
                <a:gd name="adj1" fmla="val 10736977"/>
                <a:gd name="adj2" fmla="val 0"/>
              </a:avLst>
            </a:prstGeom>
            <a:ln w="19050">
              <a:solidFill>
                <a:srgbClr val="4B708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16" name="Arc 9"/>
            <p:cNvSpPr/>
            <p:nvPr/>
          </p:nvSpPr>
          <p:spPr>
            <a:xfrm>
              <a:off x="3050825" y="2350388"/>
              <a:ext cx="3081323" cy="3081323"/>
            </a:xfrm>
            <a:prstGeom prst="arc">
              <a:avLst>
                <a:gd name="adj1" fmla="val 10736977"/>
                <a:gd name="adj2" fmla="val 0"/>
              </a:avLst>
            </a:prstGeom>
            <a:ln w="19050">
              <a:solidFill>
                <a:srgbClr val="4B708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20" name="Arc 11"/>
            <p:cNvSpPr/>
            <p:nvPr/>
          </p:nvSpPr>
          <p:spPr>
            <a:xfrm>
              <a:off x="4591487" y="2350388"/>
              <a:ext cx="3081323" cy="3081323"/>
            </a:xfrm>
            <a:prstGeom prst="arc">
              <a:avLst>
                <a:gd name="adj1" fmla="val 10736977"/>
                <a:gd name="adj2" fmla="val 0"/>
              </a:avLst>
            </a:prstGeom>
            <a:ln w="19050">
              <a:solidFill>
                <a:srgbClr val="B4C7E7"/>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21" name="Freeform 101"/>
            <p:cNvSpPr>
              <a:spLocks noEditPoints="1"/>
            </p:cNvSpPr>
            <p:nvPr/>
          </p:nvSpPr>
          <p:spPr bwMode="auto">
            <a:xfrm>
              <a:off x="2495919" y="4355621"/>
              <a:ext cx="1109812" cy="735419"/>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2" name="Freeform 42"/>
            <p:cNvSpPr>
              <a:spLocks noEditPoints="1"/>
            </p:cNvSpPr>
            <p:nvPr/>
          </p:nvSpPr>
          <p:spPr bwMode="auto">
            <a:xfrm>
              <a:off x="8770341" y="4298130"/>
              <a:ext cx="925741" cy="79684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3" name="Freeform 157"/>
            <p:cNvSpPr>
              <a:spLocks noEditPoints="1"/>
            </p:cNvSpPr>
            <p:nvPr/>
          </p:nvSpPr>
          <p:spPr bwMode="auto">
            <a:xfrm>
              <a:off x="4267820" y="4297344"/>
              <a:ext cx="648065" cy="793695"/>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7199AF"/>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7" name="Freeform 86"/>
            <p:cNvSpPr>
              <a:spLocks noEditPoints="1"/>
            </p:cNvSpPr>
            <p:nvPr/>
          </p:nvSpPr>
          <p:spPr bwMode="auto">
            <a:xfrm>
              <a:off x="7465350" y="4298129"/>
              <a:ext cx="492228" cy="82818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7199AF"/>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8" name="Freeform 5"/>
            <p:cNvSpPr>
              <a:spLocks noEditPoints="1"/>
            </p:cNvSpPr>
            <p:nvPr/>
          </p:nvSpPr>
          <p:spPr bwMode="auto">
            <a:xfrm>
              <a:off x="5610597" y="4129724"/>
              <a:ext cx="1043102" cy="104310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B4C7E7"/>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0" name="Oval 17"/>
            <p:cNvSpPr/>
            <p:nvPr/>
          </p:nvSpPr>
          <p:spPr>
            <a:xfrm>
              <a:off x="2853816" y="3662962"/>
              <a:ext cx="347701" cy="347701"/>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1" name="Oval 18"/>
            <p:cNvSpPr/>
            <p:nvPr/>
          </p:nvSpPr>
          <p:spPr>
            <a:xfrm>
              <a:off x="4417636" y="3662962"/>
              <a:ext cx="347701" cy="347701"/>
            </a:xfrm>
            <a:prstGeom prst="ellipse">
              <a:avLst/>
            </a:prstGeom>
            <a:solidFill>
              <a:srgbClr val="719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2" name="Oval 19"/>
            <p:cNvSpPr/>
            <p:nvPr/>
          </p:nvSpPr>
          <p:spPr>
            <a:xfrm>
              <a:off x="5958298" y="3662962"/>
              <a:ext cx="347701" cy="347701"/>
            </a:xfrm>
            <a:prstGeom prst="ellipse">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3" name="Oval 20"/>
            <p:cNvSpPr/>
            <p:nvPr/>
          </p:nvSpPr>
          <p:spPr>
            <a:xfrm>
              <a:off x="7498960" y="3662962"/>
              <a:ext cx="347701" cy="347701"/>
            </a:xfrm>
            <a:prstGeom prst="ellipse">
              <a:avLst/>
            </a:prstGeom>
            <a:solidFill>
              <a:srgbClr val="719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4" name="Oval 21"/>
            <p:cNvSpPr/>
            <p:nvPr/>
          </p:nvSpPr>
          <p:spPr>
            <a:xfrm>
              <a:off x="9062781" y="3662962"/>
              <a:ext cx="347701" cy="347701"/>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grpSp>
      <p:grpSp>
        <p:nvGrpSpPr>
          <p:cNvPr id="4" name="组合 3"/>
          <p:cNvGrpSpPr/>
          <p:nvPr/>
        </p:nvGrpSpPr>
        <p:grpSpPr>
          <a:xfrm>
            <a:off x="4268083" y="646232"/>
            <a:ext cx="3578578" cy="1387697"/>
            <a:chOff x="4268083" y="646232"/>
            <a:chExt cx="3578578" cy="1387697"/>
          </a:xfrm>
        </p:grpSpPr>
        <p:sp useBgFill="1">
          <p:nvSpPr>
            <p:cNvPr id="35" name="文本框 34"/>
            <p:cNvSpPr txBox="1"/>
            <p:nvPr/>
          </p:nvSpPr>
          <p:spPr>
            <a:xfrm>
              <a:off x="4268083" y="646232"/>
              <a:ext cx="3578578" cy="584775"/>
            </a:xfrm>
            <a:prstGeom prst="rect">
              <a:avLst/>
            </a:prstGeom>
          </p:spPr>
          <p:txBody>
            <a:bodyPr wrap="square" rtlCol="0">
              <a:spAutoFit/>
            </a:bodyPr>
            <a:lstStyle/>
            <a:p>
              <a:pPr algn="ctr"/>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useBgFill="1">
          <p:nvSpPr>
            <p:cNvPr id="36" name="文本框 35"/>
            <p:cNvSpPr txBox="1"/>
            <p:nvPr/>
          </p:nvSpPr>
          <p:spPr>
            <a:xfrm>
              <a:off x="4822520" y="1257242"/>
              <a:ext cx="2619255" cy="776687"/>
            </a:xfrm>
            <a:prstGeom prst="rect">
              <a:avLst/>
            </a:prstGeom>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sp>
        <p:nvSpPr>
          <p:cNvPr id="40" name="文本框 39"/>
          <p:cNvSpPr txBox="1"/>
          <p:nvPr/>
        </p:nvSpPr>
        <p:spPr>
          <a:xfrm>
            <a:off x="1151368" y="5459409"/>
            <a:ext cx="981200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点击输入内容点击输入点击输入内容点击输入点击输入内容点击输入内容点击输入内容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点击输入内容点击输入点击输入内容点击输入点击输入内容点击输入内容点击输入内容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p:transition spd="slow" advClick="0" advTm="1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7"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75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44311" y="780682"/>
            <a:ext cx="3516489" cy="3872089"/>
            <a:chOff x="-344311" y="780682"/>
            <a:chExt cx="3516489" cy="3872089"/>
          </a:xfrm>
        </p:grpSpPr>
        <p:sp>
          <p:nvSpPr>
            <p:cNvPr id="8" name="矩形 13"/>
            <p:cNvSpPr/>
            <p:nvPr/>
          </p:nvSpPr>
          <p:spPr>
            <a:xfrm flipH="1" flipV="1">
              <a:off x="-1" y="1502161"/>
              <a:ext cx="3172179" cy="1240598"/>
            </a:xfrm>
            <a:custGeom>
              <a:avLst/>
              <a:gdLst>
                <a:gd name="connsiteX0" fmla="*/ 0 w 6716889"/>
                <a:gd name="connsiteY0" fmla="*/ 0 h 1557866"/>
                <a:gd name="connsiteX1" fmla="*/ 6716889 w 6716889"/>
                <a:gd name="connsiteY1" fmla="*/ 0 h 1557866"/>
                <a:gd name="connsiteX2" fmla="*/ 6716889 w 6716889"/>
                <a:gd name="connsiteY2" fmla="*/ 1557866 h 1557866"/>
                <a:gd name="connsiteX3" fmla="*/ 0 w 6716889"/>
                <a:gd name="connsiteY3" fmla="*/ 1557866 h 1557866"/>
                <a:gd name="connsiteX4" fmla="*/ 0 w 6716889"/>
                <a:gd name="connsiteY4" fmla="*/ 0 h 1557866"/>
                <a:gd name="connsiteX0-1" fmla="*/ 790222 w 6716889"/>
                <a:gd name="connsiteY0-2" fmla="*/ 11288 h 1557866"/>
                <a:gd name="connsiteX1-3" fmla="*/ 6716889 w 6716889"/>
                <a:gd name="connsiteY1-4" fmla="*/ 0 h 1557866"/>
                <a:gd name="connsiteX2-5" fmla="*/ 6716889 w 6716889"/>
                <a:gd name="connsiteY2-6" fmla="*/ 1557866 h 1557866"/>
                <a:gd name="connsiteX3-7" fmla="*/ 0 w 6716889"/>
                <a:gd name="connsiteY3-8" fmla="*/ 1557866 h 1557866"/>
                <a:gd name="connsiteX4-9" fmla="*/ 790222 w 6716889"/>
                <a:gd name="connsiteY4-10" fmla="*/ 11288 h 1557866"/>
                <a:gd name="connsiteX0-11" fmla="*/ 925689 w 6716889"/>
                <a:gd name="connsiteY0-12" fmla="*/ 11288 h 1557866"/>
                <a:gd name="connsiteX1-13" fmla="*/ 6716889 w 6716889"/>
                <a:gd name="connsiteY1-14" fmla="*/ 0 h 1557866"/>
                <a:gd name="connsiteX2-15" fmla="*/ 6716889 w 6716889"/>
                <a:gd name="connsiteY2-16" fmla="*/ 1557866 h 1557866"/>
                <a:gd name="connsiteX3-17" fmla="*/ 0 w 6716889"/>
                <a:gd name="connsiteY3-18" fmla="*/ 1557866 h 1557866"/>
                <a:gd name="connsiteX4-19" fmla="*/ 925689 w 6716889"/>
                <a:gd name="connsiteY4-20" fmla="*/ 11288 h 1557866"/>
                <a:gd name="connsiteX0-21" fmla="*/ 790222 w 6716889"/>
                <a:gd name="connsiteY0-22" fmla="*/ 11288 h 1557866"/>
                <a:gd name="connsiteX1-23" fmla="*/ 6716889 w 6716889"/>
                <a:gd name="connsiteY1-24" fmla="*/ 0 h 1557866"/>
                <a:gd name="connsiteX2-25" fmla="*/ 6716889 w 6716889"/>
                <a:gd name="connsiteY2-26" fmla="*/ 1557866 h 1557866"/>
                <a:gd name="connsiteX3-27" fmla="*/ 0 w 6716889"/>
                <a:gd name="connsiteY3-28" fmla="*/ 1557866 h 1557866"/>
                <a:gd name="connsiteX4-29" fmla="*/ 790222 w 6716889"/>
                <a:gd name="connsiteY4-30" fmla="*/ 11288 h 1557866"/>
                <a:gd name="connsiteX0-31" fmla="*/ 711200 w 6716889"/>
                <a:gd name="connsiteY0-32" fmla="*/ 22577 h 1557866"/>
                <a:gd name="connsiteX1-33" fmla="*/ 6716889 w 6716889"/>
                <a:gd name="connsiteY1-34" fmla="*/ 0 h 1557866"/>
                <a:gd name="connsiteX2-35" fmla="*/ 6716889 w 6716889"/>
                <a:gd name="connsiteY2-36" fmla="*/ 1557866 h 1557866"/>
                <a:gd name="connsiteX3-37" fmla="*/ 0 w 6716889"/>
                <a:gd name="connsiteY3-38" fmla="*/ 1557866 h 1557866"/>
                <a:gd name="connsiteX4-39" fmla="*/ 711200 w 6716889"/>
                <a:gd name="connsiteY4-40" fmla="*/ 22577 h 1557866"/>
                <a:gd name="connsiteX0-41" fmla="*/ 575734 w 6716889"/>
                <a:gd name="connsiteY0-42" fmla="*/ 22577 h 1557866"/>
                <a:gd name="connsiteX1-43" fmla="*/ 6716889 w 6716889"/>
                <a:gd name="connsiteY1-44" fmla="*/ 0 h 1557866"/>
                <a:gd name="connsiteX2-45" fmla="*/ 6716889 w 6716889"/>
                <a:gd name="connsiteY2-46" fmla="*/ 1557866 h 1557866"/>
                <a:gd name="connsiteX3-47" fmla="*/ 0 w 6716889"/>
                <a:gd name="connsiteY3-48" fmla="*/ 1557866 h 1557866"/>
                <a:gd name="connsiteX4-49" fmla="*/ 575734 w 6716889"/>
                <a:gd name="connsiteY4-50" fmla="*/ 22577 h 1557866"/>
                <a:gd name="connsiteX0-51" fmla="*/ 541867 w 6716889"/>
                <a:gd name="connsiteY0-52" fmla="*/ 22577 h 1557866"/>
                <a:gd name="connsiteX1-53" fmla="*/ 6716889 w 6716889"/>
                <a:gd name="connsiteY1-54" fmla="*/ 0 h 1557866"/>
                <a:gd name="connsiteX2-55" fmla="*/ 6716889 w 6716889"/>
                <a:gd name="connsiteY2-56" fmla="*/ 1557866 h 1557866"/>
                <a:gd name="connsiteX3-57" fmla="*/ 0 w 6716889"/>
                <a:gd name="connsiteY3-58" fmla="*/ 1557866 h 1557866"/>
                <a:gd name="connsiteX4-59" fmla="*/ 541867 w 6716889"/>
                <a:gd name="connsiteY4-60" fmla="*/ 22577 h 1557866"/>
                <a:gd name="connsiteX0-61" fmla="*/ 841506 w 7016528"/>
                <a:gd name="connsiteY0-62" fmla="*/ 22577 h 1557866"/>
                <a:gd name="connsiteX1-63" fmla="*/ 7016528 w 7016528"/>
                <a:gd name="connsiteY1-64" fmla="*/ 0 h 1557866"/>
                <a:gd name="connsiteX2-65" fmla="*/ 7016528 w 7016528"/>
                <a:gd name="connsiteY2-66" fmla="*/ 1557866 h 1557866"/>
                <a:gd name="connsiteX3-67" fmla="*/ 0 w 7016528"/>
                <a:gd name="connsiteY3-68" fmla="*/ 1543690 h 1557866"/>
                <a:gd name="connsiteX4-69" fmla="*/ 841506 w 7016528"/>
                <a:gd name="connsiteY4-70" fmla="*/ 22577 h 15578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16528" h="1557866">
                  <a:moveTo>
                    <a:pt x="841506" y="22577"/>
                  </a:moveTo>
                  <a:lnTo>
                    <a:pt x="7016528" y="0"/>
                  </a:lnTo>
                  <a:lnTo>
                    <a:pt x="7016528" y="1557866"/>
                  </a:lnTo>
                  <a:lnTo>
                    <a:pt x="0" y="1543690"/>
                  </a:lnTo>
                  <a:lnTo>
                    <a:pt x="841506" y="22577"/>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9" name="文本框 8"/>
            <p:cNvSpPr txBox="1"/>
            <p:nvPr/>
          </p:nvSpPr>
          <p:spPr>
            <a:xfrm>
              <a:off x="259644" y="1683373"/>
              <a:ext cx="2404532" cy="923330"/>
            </a:xfrm>
            <a:prstGeom prst="rect">
              <a:avLst/>
            </a:prstGeom>
            <a:noFill/>
          </p:spPr>
          <p:txBody>
            <a:bodyPr wrap="square" rtlCol="0">
              <a:spAutoFit/>
            </a:bodyPr>
            <a:lstStyle/>
            <a:p>
              <a:pPr algn="r"/>
              <a:r>
                <a:rPr lang="zh-CN" altLang="en-US" sz="5400" dirty="0">
                  <a:solidFill>
                    <a:srgbClr val="EEF2F4"/>
                  </a:solidFill>
                  <a:latin typeface="印品黑体" panose="00000500000000000000" pitchFamily="2" charset="-122"/>
                  <a:ea typeface="印品黑体" panose="00000500000000000000" pitchFamily="2" charset="-122"/>
                </a:rPr>
                <a:t>目  录</a:t>
              </a:r>
              <a:endParaRPr lang="zh-CN" altLang="en-US" sz="5400" dirty="0">
                <a:solidFill>
                  <a:srgbClr val="EEF2F4"/>
                </a:solidFill>
                <a:latin typeface="印品黑体" panose="00000500000000000000" pitchFamily="2" charset="-122"/>
                <a:ea typeface="印品黑体" panose="00000500000000000000" pitchFamily="2" charset="-122"/>
              </a:endParaRPr>
            </a:p>
          </p:txBody>
        </p:sp>
        <p:sp>
          <p:nvSpPr>
            <p:cNvPr id="10" name="文本框 9"/>
            <p:cNvSpPr txBox="1"/>
            <p:nvPr/>
          </p:nvSpPr>
          <p:spPr>
            <a:xfrm>
              <a:off x="-344311" y="2716727"/>
              <a:ext cx="3211688" cy="338554"/>
            </a:xfrm>
            <a:prstGeom prst="rect">
              <a:avLst/>
            </a:prstGeom>
            <a:noFill/>
          </p:spPr>
          <p:txBody>
            <a:bodyPr wrap="square" rtlCol="0">
              <a:spAutoFit/>
            </a:bodyPr>
            <a:lstStyle/>
            <a:p>
              <a:pPr algn="r"/>
              <a:r>
                <a:rPr lang="en-US" altLang="zh-CN" sz="1600" i="1" spc="1400" dirty="0">
                  <a:solidFill>
                    <a:srgbClr val="4B7085"/>
                  </a:solidFill>
                  <a:latin typeface="印品黑体" panose="00000500000000000000" pitchFamily="2" charset="-122"/>
                  <a:ea typeface="印品黑体" panose="00000500000000000000" pitchFamily="2" charset="-122"/>
                </a:rPr>
                <a:t>CONTENTS</a:t>
              </a:r>
              <a:endParaRPr lang="zh-CN" altLang="en-US" sz="1600" i="1" spc="1400" dirty="0">
                <a:solidFill>
                  <a:srgbClr val="4B7085"/>
                </a:solidFill>
                <a:latin typeface="印品黑体" panose="00000500000000000000" pitchFamily="2" charset="-122"/>
                <a:ea typeface="印品黑体" panose="00000500000000000000" pitchFamily="2" charset="-122"/>
              </a:endParaRPr>
            </a:p>
          </p:txBody>
        </p:sp>
        <p:sp useBgFill="1">
          <p:nvSpPr>
            <p:cNvPr id="11" name="矩形 10"/>
            <p:cNvSpPr/>
            <p:nvPr/>
          </p:nvSpPr>
          <p:spPr>
            <a:xfrm>
              <a:off x="146757" y="780682"/>
              <a:ext cx="191910" cy="3872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cxnSp>
        <p:nvCxnSpPr>
          <p:cNvPr id="14" name="直接连接符 13"/>
          <p:cNvCxnSpPr/>
          <p:nvPr/>
        </p:nvCxnSpPr>
        <p:spPr>
          <a:xfrm>
            <a:off x="-11289" y="3555997"/>
            <a:ext cx="5441244"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72534" y="3544708"/>
            <a:ext cx="1416756" cy="1096774"/>
            <a:chOff x="338667" y="3555997"/>
            <a:chExt cx="1416756" cy="1096774"/>
          </a:xfrm>
        </p:grpSpPr>
        <p:cxnSp>
          <p:nvCxnSpPr>
            <p:cNvPr id="16" name="直接连接符 15"/>
            <p:cNvCxnSpPr/>
            <p:nvPr/>
          </p:nvCxnSpPr>
          <p:spPr>
            <a:xfrm flipH="1">
              <a:off x="1047043" y="3555997"/>
              <a:ext cx="152401" cy="49922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38667" y="4084395"/>
              <a:ext cx="1416756" cy="568376"/>
              <a:chOff x="1450621" y="4266912"/>
              <a:chExt cx="1416756" cy="568376"/>
            </a:xfrm>
          </p:grpSpPr>
          <p:sp>
            <p:nvSpPr>
              <p:cNvPr id="19" name="文本框 18"/>
              <p:cNvSpPr txBox="1"/>
              <p:nvPr/>
            </p:nvSpPr>
            <p:spPr>
              <a:xfrm>
                <a:off x="1461910" y="4266912"/>
                <a:ext cx="1405467" cy="400110"/>
              </a:xfrm>
              <a:prstGeom prst="rect">
                <a:avLst/>
              </a:prstGeom>
              <a:noFill/>
            </p:spPr>
            <p:txBody>
              <a:bodyPr wrap="square" rtlCol="0">
                <a:spAutoFit/>
              </a:bodyPr>
              <a:lstStyle/>
              <a:p>
                <a:pPr algn="ctr"/>
                <a:r>
                  <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rPr>
                  <a:t>第一部分</a:t>
                </a:r>
                <a:endPar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20" name="文本框 19"/>
              <p:cNvSpPr txBox="1"/>
              <p:nvPr/>
            </p:nvSpPr>
            <p:spPr>
              <a:xfrm>
                <a:off x="1450621" y="4558289"/>
                <a:ext cx="1382888" cy="276999"/>
              </a:xfrm>
              <a:prstGeom prst="rect">
                <a:avLst/>
              </a:prstGeom>
              <a:noFill/>
            </p:spPr>
            <p:txBody>
              <a:bodyPr wrap="square" rtlCol="0">
                <a:spAutoFit/>
              </a:bodyPr>
              <a:lstStyle/>
              <a:p>
                <a:pPr algn="ctr"/>
                <a:r>
                  <a:rPr lang="en-US" altLang="zh-CN" sz="1200" i="1" spc="300" dirty="0">
                    <a:solidFill>
                      <a:srgbClr val="4B7085"/>
                    </a:solidFill>
                    <a:latin typeface="印品黑体" panose="00000500000000000000" pitchFamily="2" charset="-122"/>
                    <a:ea typeface="印品黑体" panose="00000500000000000000" pitchFamily="2" charset="-122"/>
                  </a:rPr>
                  <a:t>PART ONE</a:t>
                </a:r>
                <a:endParaRPr lang="zh-CN" altLang="en-US" sz="1200" i="1" spc="300" dirty="0">
                  <a:solidFill>
                    <a:srgbClr val="4B7085"/>
                  </a:solidFill>
                  <a:latin typeface="印品黑体" panose="00000500000000000000" pitchFamily="2" charset="-122"/>
                  <a:ea typeface="印品黑体" panose="00000500000000000000" pitchFamily="2" charset="-122"/>
                </a:endParaRPr>
              </a:p>
            </p:txBody>
          </p:sp>
        </p:grpSp>
      </p:grpSp>
      <p:grpSp>
        <p:nvGrpSpPr>
          <p:cNvPr id="23" name="组合 22"/>
          <p:cNvGrpSpPr/>
          <p:nvPr/>
        </p:nvGrpSpPr>
        <p:grpSpPr>
          <a:xfrm>
            <a:off x="1769063" y="3544708"/>
            <a:ext cx="1416756" cy="1096774"/>
            <a:chOff x="338667" y="3555997"/>
            <a:chExt cx="1416756" cy="1096774"/>
          </a:xfrm>
        </p:grpSpPr>
        <p:cxnSp>
          <p:nvCxnSpPr>
            <p:cNvPr id="24" name="直接连接符 23"/>
            <p:cNvCxnSpPr/>
            <p:nvPr/>
          </p:nvCxnSpPr>
          <p:spPr>
            <a:xfrm flipH="1">
              <a:off x="1047043" y="3555997"/>
              <a:ext cx="152401" cy="49922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338667" y="4084395"/>
              <a:ext cx="1416756" cy="568376"/>
              <a:chOff x="1450621" y="4266912"/>
              <a:chExt cx="1416756" cy="568376"/>
            </a:xfrm>
          </p:grpSpPr>
          <p:sp>
            <p:nvSpPr>
              <p:cNvPr id="26" name="文本框 25"/>
              <p:cNvSpPr txBox="1"/>
              <p:nvPr/>
            </p:nvSpPr>
            <p:spPr>
              <a:xfrm>
                <a:off x="1461910" y="4266912"/>
                <a:ext cx="1405467" cy="400110"/>
              </a:xfrm>
              <a:prstGeom prst="rect">
                <a:avLst/>
              </a:prstGeom>
              <a:noFill/>
            </p:spPr>
            <p:txBody>
              <a:bodyPr wrap="square" rtlCol="0">
                <a:spAutoFit/>
              </a:bodyPr>
              <a:lstStyle/>
              <a:p>
                <a:pPr algn="ctr"/>
                <a:r>
                  <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rPr>
                  <a:t>第二部分</a:t>
                </a:r>
                <a:endPar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27" name="文本框 26"/>
              <p:cNvSpPr txBox="1"/>
              <p:nvPr/>
            </p:nvSpPr>
            <p:spPr>
              <a:xfrm>
                <a:off x="1450621" y="4558289"/>
                <a:ext cx="1382888" cy="276999"/>
              </a:xfrm>
              <a:prstGeom prst="rect">
                <a:avLst/>
              </a:prstGeom>
              <a:noFill/>
            </p:spPr>
            <p:txBody>
              <a:bodyPr wrap="square" rtlCol="0">
                <a:spAutoFit/>
              </a:bodyPr>
              <a:lstStyle/>
              <a:p>
                <a:pPr algn="ctr"/>
                <a:r>
                  <a:rPr lang="en-US" altLang="zh-CN" sz="1200" i="1" spc="300" dirty="0">
                    <a:solidFill>
                      <a:srgbClr val="4B7085"/>
                    </a:solidFill>
                    <a:latin typeface="印品黑体" panose="00000500000000000000" pitchFamily="2" charset="-122"/>
                    <a:ea typeface="印品黑体" panose="00000500000000000000" pitchFamily="2" charset="-122"/>
                  </a:rPr>
                  <a:t>PART TWO</a:t>
                </a:r>
                <a:endParaRPr lang="zh-CN" altLang="en-US" sz="1200" i="1" spc="300" dirty="0">
                  <a:solidFill>
                    <a:srgbClr val="4B7085"/>
                  </a:solidFill>
                  <a:latin typeface="印品黑体" panose="00000500000000000000" pitchFamily="2" charset="-122"/>
                  <a:ea typeface="印品黑体" panose="00000500000000000000" pitchFamily="2" charset="-122"/>
                </a:endParaRPr>
              </a:p>
            </p:txBody>
          </p:sp>
        </p:grpSp>
      </p:grpSp>
      <p:grpSp>
        <p:nvGrpSpPr>
          <p:cNvPr id="28" name="组合 27"/>
          <p:cNvGrpSpPr/>
          <p:nvPr/>
        </p:nvGrpSpPr>
        <p:grpSpPr>
          <a:xfrm>
            <a:off x="3165592" y="3544708"/>
            <a:ext cx="1416756" cy="1281440"/>
            <a:chOff x="338667" y="3555997"/>
            <a:chExt cx="1416756" cy="1281440"/>
          </a:xfrm>
        </p:grpSpPr>
        <p:cxnSp>
          <p:nvCxnSpPr>
            <p:cNvPr id="29" name="直接连接符 28"/>
            <p:cNvCxnSpPr/>
            <p:nvPr/>
          </p:nvCxnSpPr>
          <p:spPr>
            <a:xfrm flipH="1">
              <a:off x="1047043" y="3555997"/>
              <a:ext cx="152401" cy="49922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38667" y="4084395"/>
              <a:ext cx="1416756" cy="753042"/>
              <a:chOff x="1450621" y="4266912"/>
              <a:chExt cx="1416756" cy="753042"/>
            </a:xfrm>
          </p:grpSpPr>
          <p:sp>
            <p:nvSpPr>
              <p:cNvPr id="31" name="文本框 30"/>
              <p:cNvSpPr txBox="1"/>
              <p:nvPr/>
            </p:nvSpPr>
            <p:spPr>
              <a:xfrm>
                <a:off x="1461910" y="4266912"/>
                <a:ext cx="1405467" cy="400110"/>
              </a:xfrm>
              <a:prstGeom prst="rect">
                <a:avLst/>
              </a:prstGeom>
              <a:noFill/>
            </p:spPr>
            <p:txBody>
              <a:bodyPr wrap="square" rtlCol="0">
                <a:spAutoFit/>
              </a:bodyPr>
              <a:lstStyle/>
              <a:p>
                <a:pPr algn="ctr"/>
                <a:r>
                  <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rPr>
                  <a:t>第三部分</a:t>
                </a:r>
                <a:endPar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32" name="文本框 31"/>
              <p:cNvSpPr txBox="1"/>
              <p:nvPr/>
            </p:nvSpPr>
            <p:spPr>
              <a:xfrm>
                <a:off x="1450621" y="4558289"/>
                <a:ext cx="1382888" cy="461665"/>
              </a:xfrm>
              <a:prstGeom prst="rect">
                <a:avLst/>
              </a:prstGeom>
              <a:noFill/>
            </p:spPr>
            <p:txBody>
              <a:bodyPr wrap="square" rtlCol="0">
                <a:spAutoFit/>
              </a:bodyPr>
              <a:lstStyle/>
              <a:p>
                <a:pPr algn="ctr"/>
                <a:r>
                  <a:rPr lang="en-US" altLang="zh-CN" sz="1200" i="1" spc="300" dirty="0">
                    <a:solidFill>
                      <a:srgbClr val="4B7085"/>
                    </a:solidFill>
                    <a:latin typeface="印品黑体" panose="00000500000000000000" pitchFamily="2" charset="-122"/>
                    <a:ea typeface="印品黑体" panose="00000500000000000000" pitchFamily="2" charset="-122"/>
                  </a:rPr>
                  <a:t>PART THREE</a:t>
                </a:r>
                <a:endParaRPr lang="zh-CN" altLang="en-US" sz="1200" i="1" spc="300" dirty="0">
                  <a:solidFill>
                    <a:srgbClr val="4B7085"/>
                  </a:solidFill>
                  <a:latin typeface="印品黑体" panose="00000500000000000000" pitchFamily="2" charset="-122"/>
                  <a:ea typeface="印品黑体" panose="00000500000000000000" pitchFamily="2" charset="-122"/>
                </a:endParaRPr>
              </a:p>
            </p:txBody>
          </p:sp>
        </p:grpSp>
      </p:grpSp>
      <p:grpSp>
        <p:nvGrpSpPr>
          <p:cNvPr id="33" name="组合 32"/>
          <p:cNvGrpSpPr/>
          <p:nvPr/>
        </p:nvGrpSpPr>
        <p:grpSpPr>
          <a:xfrm>
            <a:off x="4562121" y="3544708"/>
            <a:ext cx="1416756" cy="1281440"/>
            <a:chOff x="338667" y="3555997"/>
            <a:chExt cx="1416756" cy="1281440"/>
          </a:xfrm>
        </p:grpSpPr>
        <p:cxnSp>
          <p:nvCxnSpPr>
            <p:cNvPr id="34" name="直接连接符 33"/>
            <p:cNvCxnSpPr/>
            <p:nvPr/>
          </p:nvCxnSpPr>
          <p:spPr>
            <a:xfrm flipH="1">
              <a:off x="1047043" y="3555997"/>
              <a:ext cx="152401" cy="49922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38667" y="4084395"/>
              <a:ext cx="1416756" cy="753042"/>
              <a:chOff x="1450621" y="4266912"/>
              <a:chExt cx="1416756" cy="753042"/>
            </a:xfrm>
          </p:grpSpPr>
          <p:sp>
            <p:nvSpPr>
              <p:cNvPr id="36" name="文本框 35"/>
              <p:cNvSpPr txBox="1"/>
              <p:nvPr/>
            </p:nvSpPr>
            <p:spPr>
              <a:xfrm>
                <a:off x="1461910" y="4266912"/>
                <a:ext cx="1405467" cy="400110"/>
              </a:xfrm>
              <a:prstGeom prst="rect">
                <a:avLst/>
              </a:prstGeom>
              <a:noFill/>
            </p:spPr>
            <p:txBody>
              <a:bodyPr wrap="square" rtlCol="0">
                <a:spAutoFit/>
              </a:bodyPr>
              <a:lstStyle/>
              <a:p>
                <a:pPr algn="ctr"/>
                <a:r>
                  <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rPr>
                  <a:t>第四部分</a:t>
                </a:r>
                <a:endParaRPr lang="zh-CN" altLang="en-US" sz="2000" i="1"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37" name="文本框 36"/>
              <p:cNvSpPr txBox="1"/>
              <p:nvPr/>
            </p:nvSpPr>
            <p:spPr>
              <a:xfrm>
                <a:off x="1450621" y="4558289"/>
                <a:ext cx="1382888" cy="461665"/>
              </a:xfrm>
              <a:prstGeom prst="rect">
                <a:avLst/>
              </a:prstGeom>
              <a:noFill/>
            </p:spPr>
            <p:txBody>
              <a:bodyPr wrap="square" rtlCol="0">
                <a:spAutoFit/>
              </a:bodyPr>
              <a:lstStyle/>
              <a:p>
                <a:pPr algn="ctr"/>
                <a:r>
                  <a:rPr lang="en-US" altLang="zh-CN" sz="1200" i="1" spc="300" dirty="0">
                    <a:solidFill>
                      <a:srgbClr val="4B7085"/>
                    </a:solidFill>
                    <a:latin typeface="印品黑体" panose="00000500000000000000" pitchFamily="2" charset="-122"/>
                    <a:ea typeface="印品黑体" panose="00000500000000000000" pitchFamily="2" charset="-122"/>
                  </a:rPr>
                  <a:t>PART FOUR</a:t>
                </a:r>
                <a:endParaRPr lang="zh-CN" altLang="en-US" sz="1200" i="1" spc="300" dirty="0">
                  <a:solidFill>
                    <a:srgbClr val="4B7085"/>
                  </a:solidFill>
                  <a:latin typeface="印品黑体" panose="00000500000000000000" pitchFamily="2" charset="-122"/>
                  <a:ea typeface="印品黑体" panose="00000500000000000000" pitchFamily="2" charset="-122"/>
                </a:endParaRPr>
              </a:p>
            </p:txBody>
          </p:sp>
        </p:grpSp>
      </p:grpSp>
    </p:spTree>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22" presetClass="entr" presetSubtype="8" fill="hold"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2000"/>
                                        <p:tgtEl>
                                          <p:spTgt spid="14"/>
                                        </p:tgtEl>
                                      </p:cBhvr>
                                    </p:animEffect>
                                  </p:childTnLst>
                                </p:cTn>
                              </p:par>
                              <p:par>
                                <p:cTn id="11" presetID="22" presetClass="entr" presetSubtype="1" fill="hold" nodeType="withEffect">
                                  <p:stCondLst>
                                    <p:cond delay="75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750"/>
                                        <p:tgtEl>
                                          <p:spTgt spid="22"/>
                                        </p:tgtEl>
                                      </p:cBhvr>
                                    </p:animEffect>
                                  </p:childTnLst>
                                </p:cTn>
                              </p:par>
                              <p:par>
                                <p:cTn id="14" presetID="22" presetClass="entr" presetSubtype="1" fill="hold" nodeType="withEffect">
                                  <p:stCondLst>
                                    <p:cond delay="1250"/>
                                  </p:stCondLst>
                                  <p:childTnLst>
                                    <p:set>
                                      <p:cBhvr>
                                        <p:cTn id="15" dur="1" fill="hold">
                                          <p:stCondLst>
                                            <p:cond delay="0"/>
                                          </p:stCondLst>
                                        </p:cTn>
                                        <p:tgtEl>
                                          <p:spTgt spid="23"/>
                                        </p:tgtEl>
                                        <p:attrNameLst>
                                          <p:attrName>style.visibility</p:attrName>
                                        </p:attrNameLst>
                                      </p:cBhvr>
                                      <p:to>
                                        <p:strVal val="visible"/>
                                      </p:to>
                                    </p:set>
                                    <p:animEffect transition="in" filter="wipe(up)">
                                      <p:cBhvr>
                                        <p:cTn id="16" dur="750"/>
                                        <p:tgtEl>
                                          <p:spTgt spid="23"/>
                                        </p:tgtEl>
                                      </p:cBhvr>
                                    </p:animEffect>
                                  </p:childTnLst>
                                </p:cTn>
                              </p:par>
                              <p:par>
                                <p:cTn id="17" presetID="22" presetClass="entr" presetSubtype="1" fill="hold" nodeType="withEffect">
                                  <p:stCondLst>
                                    <p:cond delay="175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750"/>
                                        <p:tgtEl>
                                          <p:spTgt spid="28"/>
                                        </p:tgtEl>
                                      </p:cBhvr>
                                    </p:animEffect>
                                  </p:childTnLst>
                                </p:cTn>
                              </p:par>
                              <p:par>
                                <p:cTn id="20" presetID="22" presetClass="entr" presetSubtype="1" fill="hold" nodeType="withEffect">
                                  <p:stCondLst>
                                    <p:cond delay="2250"/>
                                  </p:stCondLst>
                                  <p:childTnLst>
                                    <p:set>
                                      <p:cBhvr>
                                        <p:cTn id="21" dur="1" fill="hold">
                                          <p:stCondLst>
                                            <p:cond delay="0"/>
                                          </p:stCondLst>
                                        </p:cTn>
                                        <p:tgtEl>
                                          <p:spTgt spid="33"/>
                                        </p:tgtEl>
                                        <p:attrNameLst>
                                          <p:attrName>style.visibility</p:attrName>
                                        </p:attrNameLst>
                                      </p:cBhvr>
                                      <p:to>
                                        <p:strVal val="visible"/>
                                      </p:to>
                                    </p:set>
                                    <p:animEffect transition="in" filter="wipe(up)">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srcRect r="27301"/>
          <a:stretch>
            <a:fillRect/>
          </a:stretch>
        </p:blipFill>
        <p:spPr>
          <a:xfrm rot="16200000">
            <a:off x="2667000" y="-2667002"/>
            <a:ext cx="6858001" cy="12192001"/>
          </a:xfrm>
          <a:prstGeom prst="rect">
            <a:avLst/>
          </a:prstGeom>
        </p:spPr>
      </p:pic>
      <p:sp>
        <p:nvSpPr>
          <p:cNvPr id="18" name="矩形 17"/>
          <p:cNvSpPr/>
          <p:nvPr/>
        </p:nvSpPr>
        <p:spPr>
          <a:xfrm>
            <a:off x="0" y="1"/>
            <a:ext cx="12192000" cy="6857999"/>
          </a:xfrm>
          <a:prstGeom prst="rect">
            <a:avLst/>
          </a:prstGeom>
          <a:solidFill>
            <a:srgbClr val="E6EEF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pic>
        <p:nvPicPr>
          <p:cNvPr id="2" name="图片 1"/>
          <p:cNvPicPr>
            <a:picLocks noChangeAspect="1"/>
          </p:cNvPicPr>
          <p:nvPr/>
        </p:nvPicPr>
        <p:blipFill>
          <a:blip r:embed="rId2"/>
          <a:stretch>
            <a:fillRect/>
          </a:stretch>
        </p:blipFill>
        <p:spPr>
          <a:xfrm>
            <a:off x="10777605" y="0"/>
            <a:ext cx="1414395" cy="646232"/>
          </a:xfrm>
          <a:prstGeom prst="rect">
            <a:avLst/>
          </a:prstGeom>
        </p:spPr>
      </p:pic>
      <p:grpSp>
        <p:nvGrpSpPr>
          <p:cNvPr id="6" name="组合 5"/>
          <p:cNvGrpSpPr/>
          <p:nvPr/>
        </p:nvGrpSpPr>
        <p:grpSpPr>
          <a:xfrm>
            <a:off x="943970" y="2449053"/>
            <a:ext cx="10304060" cy="3335282"/>
            <a:chOff x="0" y="1728769"/>
            <a:chExt cx="12192000" cy="3946382"/>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8769"/>
              <a:ext cx="12192000" cy="3946382"/>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3542" b="3542"/>
            <a:stretch>
              <a:fillRect/>
            </a:stretch>
          </p:blipFill>
          <p:spPr>
            <a:xfrm>
              <a:off x="3481314" y="1998844"/>
              <a:ext cx="5031017" cy="3116429"/>
            </a:xfrm>
            <a:prstGeom prst="rect">
              <a:avLst/>
            </a:prstGeom>
          </p:spPr>
        </p:pic>
      </p:grpSp>
      <p:sp>
        <p:nvSpPr>
          <p:cNvPr id="29" name="文本框 28"/>
          <p:cNvSpPr txBox="1"/>
          <p:nvPr/>
        </p:nvSpPr>
        <p:spPr>
          <a:xfrm>
            <a:off x="4409596" y="1202556"/>
            <a:ext cx="3195945" cy="830997"/>
          </a:xfrm>
          <a:prstGeom prst="rect">
            <a:avLst/>
          </a:prstGeom>
          <a:noFill/>
        </p:spPr>
        <p:txBody>
          <a:bodyPr wrap="square" rtlCol="0">
            <a:spAutoFit/>
          </a:bodyPr>
          <a:lstStyle/>
          <a:p>
            <a:pPr algn="ctr"/>
            <a:r>
              <a:rPr lang="zh-CN" altLang="en-US" sz="48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48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split orient="vert"/>
      </p:transition>
    </mc:Choice>
    <mc:Fallback>
      <p:transition spd="slow" advClick="0"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609476" y="131536"/>
            <a:ext cx="4970972" cy="6590110"/>
            <a:chOff x="3609476" y="131536"/>
            <a:chExt cx="4970972" cy="6590110"/>
          </a:xfrm>
        </p:grpSpPr>
        <p:grpSp>
          <p:nvGrpSpPr>
            <p:cNvPr id="8" name="组合 7"/>
            <p:cNvGrpSpPr/>
            <p:nvPr/>
          </p:nvGrpSpPr>
          <p:grpSpPr>
            <a:xfrm>
              <a:off x="4137378" y="2825045"/>
              <a:ext cx="3917245" cy="1207911"/>
              <a:chOff x="4357510" y="2235200"/>
              <a:chExt cx="3917245" cy="1207911"/>
            </a:xfrm>
          </p:grpSpPr>
          <p:sp>
            <p:nvSpPr>
              <p:cNvPr id="6" name="平行四边形 5"/>
              <p:cNvSpPr/>
              <p:nvPr/>
            </p:nvSpPr>
            <p:spPr>
              <a:xfrm>
                <a:off x="4357510" y="2235200"/>
                <a:ext cx="3917245" cy="1207911"/>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7" name="文本框 6"/>
              <p:cNvSpPr txBox="1"/>
              <p:nvPr/>
            </p:nvSpPr>
            <p:spPr>
              <a:xfrm>
                <a:off x="4526843" y="2411357"/>
                <a:ext cx="3578578" cy="923330"/>
              </a:xfrm>
              <a:prstGeom prst="rect">
                <a:avLst/>
              </a:prstGeom>
              <a:noFill/>
            </p:spPr>
            <p:txBody>
              <a:bodyPr wrap="square" rtlCol="0">
                <a:spAutoFit/>
              </a:bodyPr>
              <a:lstStyle/>
              <a:p>
                <a:pPr algn="ctr"/>
                <a:r>
                  <a:rPr lang="zh-CN" altLang="en-US" sz="5400" dirty="0">
                    <a:solidFill>
                      <a:srgbClr val="EEF2F4"/>
                    </a:solidFill>
                    <a:latin typeface="印品黑体" panose="00000500000000000000" pitchFamily="2" charset="-122"/>
                    <a:ea typeface="印品黑体" panose="00000500000000000000" pitchFamily="2" charset="-122"/>
                  </a:rPr>
                  <a:t>第四部分</a:t>
                </a:r>
                <a:endParaRPr lang="zh-CN" altLang="en-US" sz="5400" dirty="0">
                  <a:solidFill>
                    <a:srgbClr val="EEF2F4"/>
                  </a:solidFill>
                  <a:latin typeface="印品黑体" panose="00000500000000000000" pitchFamily="2" charset="-122"/>
                  <a:ea typeface="印品黑体" panose="00000500000000000000" pitchFamily="2" charset="-122"/>
                </a:endParaRPr>
              </a:p>
            </p:txBody>
          </p:sp>
        </p:grpSp>
        <p:cxnSp>
          <p:nvCxnSpPr>
            <p:cNvPr id="16" name="直接连接符 15"/>
            <p:cNvCxnSpPr/>
            <p:nvPr/>
          </p:nvCxnSpPr>
          <p:spPr>
            <a:xfrm flipH="1">
              <a:off x="3609476" y="2935713"/>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633965" y="131536"/>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420491" cy="646232"/>
          </a:xfrm>
          <a:prstGeom prst="rect">
            <a:avLst/>
          </a:prstGeom>
        </p:spPr>
      </p:pic>
      <p:sp>
        <p:nvSpPr>
          <p:cNvPr id="42" name="文本框 41"/>
          <p:cNvSpPr txBox="1"/>
          <p:nvPr/>
        </p:nvSpPr>
        <p:spPr>
          <a:xfrm>
            <a:off x="2409140" y="4756624"/>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nvGrpSpPr>
          <p:cNvPr id="2" name="组合 1"/>
          <p:cNvGrpSpPr/>
          <p:nvPr/>
        </p:nvGrpSpPr>
        <p:grpSpPr>
          <a:xfrm>
            <a:off x="2034381" y="0"/>
            <a:ext cx="2389187" cy="4623592"/>
            <a:chOff x="2034381" y="0"/>
            <a:chExt cx="2389187" cy="4623592"/>
          </a:xfrm>
        </p:grpSpPr>
        <p:sp>
          <p:nvSpPr>
            <p:cNvPr id="6" name="任意多边形: 形状 5"/>
            <p:cNvSpPr/>
            <p:nvPr/>
          </p:nvSpPr>
          <p:spPr>
            <a:xfrm>
              <a:off x="203438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B4C7E7">
                <a:alpha val="5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04498" rIns="481373" bIns="404498"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latin typeface="印品黑体" panose="00000500000000000000" pitchFamily="2" charset="-122"/>
                <a:ea typeface="印品黑体" panose="00000500000000000000" pitchFamily="2" charset="-122"/>
              </a:endParaRPr>
            </a:p>
          </p:txBody>
        </p:sp>
        <p:cxnSp>
          <p:nvCxnSpPr>
            <p:cNvPr id="11" name="直接连接符 10"/>
            <p:cNvCxnSpPr>
              <a:stCxn id="6" idx="1"/>
            </p:cNvCxnSpPr>
            <p:nvPr/>
          </p:nvCxnSpPr>
          <p:spPr>
            <a:xfrm flipV="1">
              <a:off x="3228975" y="0"/>
              <a:ext cx="892649" cy="2234405"/>
            </a:xfrm>
            <a:prstGeom prst="line">
              <a:avLst/>
            </a:prstGeom>
            <a:ln>
              <a:solidFill>
                <a:srgbClr val="C8D6E8"/>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2268822" y="3044277"/>
              <a:ext cx="1914335" cy="769441"/>
            </a:xfrm>
            <a:prstGeom prst="rect">
              <a:avLst/>
            </a:prstGeom>
            <a:noFill/>
          </p:spPr>
          <p:txBody>
            <a:bodyPr wrap="square" rtlCol="0">
              <a:spAutoFit/>
            </a:bodyPr>
            <a:lstStyle/>
            <a:p>
              <a:pPr algn="ctr"/>
              <a:r>
                <a:rPr lang="en-US" altLang="zh-CN" sz="4400" dirty="0">
                  <a:solidFill>
                    <a:schemeClr val="tx1">
                      <a:lumMod val="65000"/>
                      <a:lumOff val="35000"/>
                    </a:schemeClr>
                  </a:solidFill>
                  <a:latin typeface="印品黑体" panose="00000500000000000000" pitchFamily="2" charset="-122"/>
                  <a:ea typeface="印品黑体" panose="00000500000000000000" pitchFamily="2" charset="-122"/>
                </a:rPr>
                <a:t>2014</a:t>
              </a:r>
              <a:endParaRPr lang="zh-CN" altLang="en-US" sz="44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grpSp>
        <p:nvGrpSpPr>
          <p:cNvPr id="12" name="组合 11"/>
          <p:cNvGrpSpPr/>
          <p:nvPr/>
        </p:nvGrpSpPr>
        <p:grpSpPr>
          <a:xfrm>
            <a:off x="5857081" y="0"/>
            <a:ext cx="2389187" cy="4623592"/>
            <a:chOff x="5857081" y="0"/>
            <a:chExt cx="2389187" cy="4623592"/>
          </a:xfrm>
        </p:grpSpPr>
        <p:grpSp>
          <p:nvGrpSpPr>
            <p:cNvPr id="5" name="组合 4"/>
            <p:cNvGrpSpPr/>
            <p:nvPr/>
          </p:nvGrpSpPr>
          <p:grpSpPr>
            <a:xfrm>
              <a:off x="5857081" y="0"/>
              <a:ext cx="2389187" cy="4623592"/>
              <a:chOff x="5857081" y="0"/>
              <a:chExt cx="2389187" cy="4623592"/>
            </a:xfrm>
          </p:grpSpPr>
          <p:sp>
            <p:nvSpPr>
              <p:cNvPr id="8" name="任意多边形: 形状 7"/>
              <p:cNvSpPr/>
              <p:nvPr/>
            </p:nvSpPr>
            <p:spPr>
              <a:xfrm>
                <a:off x="585708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B4C7E7">
                  <a:alpha val="5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04498" rIns="481373" bIns="404498"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latin typeface="印品黑体" panose="00000500000000000000" pitchFamily="2" charset="-122"/>
                  <a:ea typeface="印品黑体" panose="00000500000000000000" pitchFamily="2" charset="-122"/>
                </a:endParaRPr>
              </a:p>
            </p:txBody>
          </p:sp>
          <p:cxnSp>
            <p:nvCxnSpPr>
              <p:cNvPr id="38" name="直接连接符 37"/>
              <p:cNvCxnSpPr/>
              <p:nvPr/>
            </p:nvCxnSpPr>
            <p:spPr>
              <a:xfrm flipV="1">
                <a:off x="7051674" y="0"/>
                <a:ext cx="892649" cy="2234405"/>
              </a:xfrm>
              <a:prstGeom prst="line">
                <a:avLst/>
              </a:prstGeom>
              <a:ln>
                <a:solidFill>
                  <a:srgbClr val="C8D6E8"/>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6094506" y="3044277"/>
              <a:ext cx="1914335" cy="769441"/>
            </a:xfrm>
            <a:prstGeom prst="rect">
              <a:avLst/>
            </a:prstGeom>
            <a:noFill/>
          </p:spPr>
          <p:txBody>
            <a:bodyPr wrap="square" rtlCol="0">
              <a:spAutoFit/>
            </a:bodyPr>
            <a:lstStyle/>
            <a:p>
              <a:pPr algn="ctr"/>
              <a:r>
                <a:rPr lang="en-US" altLang="zh-CN" sz="4400" dirty="0" smtClean="0">
                  <a:solidFill>
                    <a:schemeClr val="tx1">
                      <a:lumMod val="65000"/>
                      <a:lumOff val="35000"/>
                    </a:schemeClr>
                  </a:solidFill>
                  <a:latin typeface="印品黑体" panose="00000500000000000000" pitchFamily="2" charset="-122"/>
                  <a:ea typeface="印品黑体" panose="00000500000000000000" pitchFamily="2" charset="-122"/>
                </a:rPr>
                <a:t>2020</a:t>
              </a:r>
              <a:endParaRPr lang="zh-CN" altLang="en-US" sz="44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grpSp>
        <p:nvGrpSpPr>
          <p:cNvPr id="4" name="组合 3"/>
          <p:cNvGrpSpPr/>
          <p:nvPr/>
        </p:nvGrpSpPr>
        <p:grpSpPr>
          <a:xfrm>
            <a:off x="3945731" y="2234405"/>
            <a:ext cx="2389187" cy="4623592"/>
            <a:chOff x="3945731" y="2234405"/>
            <a:chExt cx="2389187" cy="4623592"/>
          </a:xfrm>
        </p:grpSpPr>
        <p:sp>
          <p:nvSpPr>
            <p:cNvPr id="7" name="任意多边形: 形状 6"/>
            <p:cNvSpPr/>
            <p:nvPr/>
          </p:nvSpPr>
          <p:spPr>
            <a:xfrm>
              <a:off x="394573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4B7085">
                <a:alpha val="5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04498" rIns="481373" bIns="404498"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latin typeface="印品黑体" panose="00000500000000000000" pitchFamily="2" charset="-122"/>
                <a:ea typeface="印品黑体" panose="00000500000000000000" pitchFamily="2" charset="-122"/>
              </a:endParaRPr>
            </a:p>
          </p:txBody>
        </p:sp>
        <p:cxnSp>
          <p:nvCxnSpPr>
            <p:cNvPr id="39" name="直接连接符 38"/>
            <p:cNvCxnSpPr/>
            <p:nvPr/>
          </p:nvCxnSpPr>
          <p:spPr>
            <a:xfrm flipV="1">
              <a:off x="4247675" y="4623592"/>
              <a:ext cx="892649" cy="2234405"/>
            </a:xfrm>
            <a:prstGeom prst="line">
              <a:avLst/>
            </a:prstGeom>
            <a:ln>
              <a:solidFill>
                <a:srgbClr val="94AAB7"/>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180171" y="3044276"/>
              <a:ext cx="1914335" cy="769441"/>
            </a:xfrm>
            <a:prstGeom prst="rect">
              <a:avLst/>
            </a:prstGeom>
            <a:noFill/>
          </p:spPr>
          <p:txBody>
            <a:bodyPr wrap="square" rtlCol="0">
              <a:spAutoFit/>
            </a:bodyPr>
            <a:lstStyle/>
            <a:p>
              <a:pPr algn="ctr"/>
              <a:r>
                <a:rPr lang="en-US" altLang="zh-CN" sz="4400" dirty="0">
                  <a:solidFill>
                    <a:schemeClr val="bg1">
                      <a:lumMod val="95000"/>
                    </a:schemeClr>
                  </a:solidFill>
                  <a:latin typeface="印品黑体" panose="00000500000000000000" pitchFamily="2" charset="-122"/>
                  <a:ea typeface="印品黑体" panose="00000500000000000000" pitchFamily="2" charset="-122"/>
                </a:rPr>
                <a:t>2015</a:t>
              </a:r>
              <a:endParaRPr lang="zh-CN" altLang="en-US" sz="4400" dirty="0">
                <a:solidFill>
                  <a:schemeClr val="bg1">
                    <a:lumMod val="95000"/>
                  </a:schemeClr>
                </a:solidFill>
                <a:latin typeface="印品黑体" panose="00000500000000000000" pitchFamily="2" charset="-122"/>
                <a:ea typeface="印品黑体" panose="00000500000000000000" pitchFamily="2" charset="-122"/>
              </a:endParaRPr>
            </a:p>
          </p:txBody>
        </p:sp>
      </p:grpSp>
      <p:grpSp>
        <p:nvGrpSpPr>
          <p:cNvPr id="13" name="组合 12"/>
          <p:cNvGrpSpPr/>
          <p:nvPr/>
        </p:nvGrpSpPr>
        <p:grpSpPr>
          <a:xfrm>
            <a:off x="7768431" y="2234405"/>
            <a:ext cx="2389187" cy="4623591"/>
            <a:chOff x="7768431" y="2234405"/>
            <a:chExt cx="2389187" cy="4623591"/>
          </a:xfrm>
        </p:grpSpPr>
        <p:grpSp>
          <p:nvGrpSpPr>
            <p:cNvPr id="10" name="组合 9"/>
            <p:cNvGrpSpPr/>
            <p:nvPr/>
          </p:nvGrpSpPr>
          <p:grpSpPr>
            <a:xfrm>
              <a:off x="7768431" y="2234405"/>
              <a:ext cx="2389187" cy="4623591"/>
              <a:chOff x="7768431" y="2234405"/>
              <a:chExt cx="2389187" cy="4623591"/>
            </a:xfrm>
          </p:grpSpPr>
          <p:sp>
            <p:nvSpPr>
              <p:cNvPr id="9" name="任意多边形: 形状 8"/>
              <p:cNvSpPr/>
              <p:nvPr/>
            </p:nvSpPr>
            <p:spPr>
              <a:xfrm>
                <a:off x="776843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4B7085">
                  <a:alpha val="5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04498" rIns="481373" bIns="404498"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latin typeface="印品黑体" panose="00000500000000000000" pitchFamily="2" charset="-122"/>
                  <a:ea typeface="印品黑体" panose="00000500000000000000" pitchFamily="2" charset="-122"/>
                </a:endParaRPr>
              </a:p>
            </p:txBody>
          </p:sp>
          <p:cxnSp>
            <p:nvCxnSpPr>
              <p:cNvPr id="41" name="直接连接符 40"/>
              <p:cNvCxnSpPr/>
              <p:nvPr/>
            </p:nvCxnSpPr>
            <p:spPr>
              <a:xfrm flipV="1">
                <a:off x="8056727" y="4623591"/>
                <a:ext cx="892649" cy="2234405"/>
              </a:xfrm>
              <a:prstGeom prst="line">
                <a:avLst/>
              </a:prstGeom>
              <a:ln>
                <a:solidFill>
                  <a:srgbClr val="94AAB7"/>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8067620" y="3044275"/>
              <a:ext cx="1914335" cy="769441"/>
            </a:xfrm>
            <a:prstGeom prst="rect">
              <a:avLst/>
            </a:prstGeom>
            <a:noFill/>
          </p:spPr>
          <p:txBody>
            <a:bodyPr wrap="square" rtlCol="0">
              <a:spAutoFit/>
            </a:bodyPr>
            <a:lstStyle/>
            <a:p>
              <a:pPr algn="ctr"/>
              <a:r>
                <a:rPr lang="en-US" altLang="zh-CN" sz="4400" dirty="0" smtClean="0">
                  <a:solidFill>
                    <a:schemeClr val="bg1">
                      <a:lumMod val="95000"/>
                    </a:schemeClr>
                  </a:solidFill>
                  <a:latin typeface="印品黑体" panose="00000500000000000000" pitchFamily="2" charset="-122"/>
                  <a:ea typeface="印品黑体" panose="00000500000000000000" pitchFamily="2" charset="-122"/>
                </a:rPr>
                <a:t>2030</a:t>
              </a:r>
              <a:endParaRPr lang="zh-CN" altLang="en-US" sz="4400" dirty="0">
                <a:solidFill>
                  <a:schemeClr val="bg1">
                    <a:lumMod val="95000"/>
                  </a:schemeClr>
                </a:solidFill>
                <a:latin typeface="印品黑体" panose="00000500000000000000" pitchFamily="2" charset="-122"/>
                <a:ea typeface="印品黑体" panose="00000500000000000000" pitchFamily="2" charset="-122"/>
              </a:endParaRPr>
            </a:p>
          </p:txBody>
        </p:sp>
      </p:grpSp>
      <p:sp>
        <p:nvSpPr>
          <p:cNvPr id="47" name="文本框 46"/>
          <p:cNvSpPr txBox="1"/>
          <p:nvPr/>
        </p:nvSpPr>
        <p:spPr>
          <a:xfrm>
            <a:off x="4326806" y="1290895"/>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48" name="文本框 47"/>
          <p:cNvSpPr txBox="1"/>
          <p:nvPr/>
        </p:nvSpPr>
        <p:spPr>
          <a:xfrm>
            <a:off x="6231839" y="4752491"/>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49" name="文本框 48"/>
          <p:cNvSpPr txBox="1"/>
          <p:nvPr/>
        </p:nvSpPr>
        <p:spPr>
          <a:xfrm>
            <a:off x="8204953" y="1290895"/>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ageCurlDouble" invX="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1000"/>
                                        <p:tgtEl>
                                          <p:spTgt spid="4"/>
                                        </p:tgtEl>
                                      </p:cBhvr>
                                    </p:animEffect>
                                  </p:childTnLst>
                                </p:cTn>
                              </p:par>
                              <p:par>
                                <p:cTn id="16" presetID="47" presetClass="entr" presetSubtype="0" fill="hold" grpId="0" nodeType="withEffect">
                                  <p:stCondLst>
                                    <p:cond delay="75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22" presetClass="entr" presetSubtype="1" fill="hold" nodeType="withEffect">
                                  <p:stCondLst>
                                    <p:cond delay="150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1000"/>
                                        <p:tgtEl>
                                          <p:spTgt spid="12"/>
                                        </p:tgtEl>
                                      </p:cBhvr>
                                    </p:animEffect>
                                  </p:childTnLst>
                                </p:cTn>
                              </p:par>
                              <p:par>
                                <p:cTn id="24" presetID="42" presetClass="entr" presetSubtype="0" fill="hold" grpId="0" nodeType="withEffect">
                                  <p:stCondLst>
                                    <p:cond delay="150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par>
                                <p:cTn id="29" presetID="22" presetClass="entr" presetSubtype="4" fill="hold" nodeType="withEffect">
                                  <p:stCondLst>
                                    <p:cond delay="225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1000"/>
                                        <p:tgtEl>
                                          <p:spTgt spid="13"/>
                                        </p:tgtEl>
                                      </p:cBhvr>
                                    </p:animEffect>
                                  </p:childTnLst>
                                </p:cTn>
                              </p:par>
                              <p:par>
                                <p:cTn id="32" presetID="47" presetClass="entr" presetSubtype="0" fill="hold" grpId="0" nodeType="withEffect">
                                  <p:stCondLst>
                                    <p:cond delay="225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0"/>
                                        <p:tgtEl>
                                          <p:spTgt spid="49"/>
                                        </p:tgtEl>
                                      </p:cBhvr>
                                    </p:animEffect>
                                    <p:anim calcmode="lin" valueType="num">
                                      <p:cBhvr>
                                        <p:cTn id="35" dur="1000" fill="hold"/>
                                        <p:tgtEl>
                                          <p:spTgt spid="49"/>
                                        </p:tgtEl>
                                        <p:attrNameLst>
                                          <p:attrName>ppt_x</p:attrName>
                                        </p:attrNameLst>
                                      </p:cBhvr>
                                      <p:tavLst>
                                        <p:tav tm="0">
                                          <p:val>
                                            <p:strVal val="#ppt_x"/>
                                          </p:val>
                                        </p:tav>
                                        <p:tav tm="100000">
                                          <p:val>
                                            <p:strVal val="#ppt_x"/>
                                          </p:val>
                                        </p:tav>
                                      </p:tavLst>
                                    </p:anim>
                                    <p:anim calcmode="lin" valueType="num">
                                      <p:cBhvr>
                                        <p:cTn id="3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771509" y="0"/>
            <a:ext cx="1420491" cy="646232"/>
          </a:xfrm>
          <a:prstGeom prst="rect">
            <a:avLst/>
          </a:prstGeom>
        </p:spPr>
      </p:pic>
      <p:grpSp>
        <p:nvGrpSpPr>
          <p:cNvPr id="2" name="组合 1"/>
          <p:cNvGrpSpPr/>
          <p:nvPr/>
        </p:nvGrpSpPr>
        <p:grpSpPr>
          <a:xfrm>
            <a:off x="822794" y="1401914"/>
            <a:ext cx="4270103" cy="4054171"/>
            <a:chOff x="822794" y="1401914"/>
            <a:chExt cx="4270103" cy="4054171"/>
          </a:xfrm>
        </p:grpSpPr>
        <p:sp>
          <p:nvSpPr>
            <p:cNvPr id="52" name="Freeform 5"/>
            <p:cNvSpPr>
              <a:spLocks noEditPoints="1"/>
            </p:cNvSpPr>
            <p:nvPr/>
          </p:nvSpPr>
          <p:spPr bwMode="auto">
            <a:xfrm>
              <a:off x="1308033" y="4303642"/>
              <a:ext cx="194095" cy="2427"/>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3" name="Freeform 6"/>
            <p:cNvSpPr/>
            <p:nvPr/>
          </p:nvSpPr>
          <p:spPr bwMode="auto">
            <a:xfrm>
              <a:off x="2921453" y="1401914"/>
              <a:ext cx="868578" cy="1227655"/>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rgbClr val="94AAB7"/>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4" name="Freeform 7"/>
            <p:cNvSpPr>
              <a:spLocks noEditPoints="1"/>
            </p:cNvSpPr>
            <p:nvPr/>
          </p:nvSpPr>
          <p:spPr bwMode="auto">
            <a:xfrm>
              <a:off x="1982514" y="2416063"/>
              <a:ext cx="1802663" cy="1368373"/>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rgbClr val="4B7085"/>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5" name="Freeform 8"/>
            <p:cNvSpPr/>
            <p:nvPr/>
          </p:nvSpPr>
          <p:spPr bwMode="auto">
            <a:xfrm>
              <a:off x="822794" y="2969235"/>
              <a:ext cx="1397487" cy="1567321"/>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rgbClr val="C8D6E8"/>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6" name="Freeform 9"/>
            <p:cNvSpPr/>
            <p:nvPr/>
          </p:nvSpPr>
          <p:spPr bwMode="auto">
            <a:xfrm>
              <a:off x="822794" y="4303642"/>
              <a:ext cx="1397487" cy="1152443"/>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rgbClr val="4B7085"/>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7" name="Freeform 10"/>
            <p:cNvSpPr/>
            <p:nvPr/>
          </p:nvSpPr>
          <p:spPr bwMode="auto">
            <a:xfrm>
              <a:off x="1982514" y="3534540"/>
              <a:ext cx="764251" cy="1887579"/>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rgbClr val="7199AF"/>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8" name="Freeform 11"/>
            <p:cNvSpPr/>
            <p:nvPr/>
          </p:nvSpPr>
          <p:spPr bwMode="auto">
            <a:xfrm>
              <a:off x="2540540" y="3534540"/>
              <a:ext cx="1334406" cy="1887579"/>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rgbClr val="C8D6E8"/>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59" name="Freeform 12"/>
            <p:cNvSpPr/>
            <p:nvPr/>
          </p:nvSpPr>
          <p:spPr bwMode="auto">
            <a:xfrm>
              <a:off x="3430953" y="4262398"/>
              <a:ext cx="1591584" cy="584714"/>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rgbClr val="4B7085"/>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60" name="Freeform 13"/>
            <p:cNvSpPr/>
            <p:nvPr/>
          </p:nvSpPr>
          <p:spPr bwMode="auto">
            <a:xfrm>
              <a:off x="3649311" y="3478736"/>
              <a:ext cx="1443586" cy="1014149"/>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rgbClr val="94AAB7"/>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61" name="Freeform 14"/>
            <p:cNvSpPr/>
            <p:nvPr/>
          </p:nvSpPr>
          <p:spPr bwMode="auto">
            <a:xfrm>
              <a:off x="3600787" y="3100250"/>
              <a:ext cx="1487258" cy="613828"/>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rgbClr val="7199AF"/>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62" name="Freeform 15"/>
            <p:cNvSpPr/>
            <p:nvPr/>
          </p:nvSpPr>
          <p:spPr bwMode="auto">
            <a:xfrm>
              <a:off x="3430953" y="4611770"/>
              <a:ext cx="1416898" cy="810349"/>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rgbClr val="94AAB7"/>
            </a:solidFill>
            <a:ln w="19050">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grpSp>
        <p:nvGrpSpPr>
          <p:cNvPr id="4" name="组合 3"/>
          <p:cNvGrpSpPr/>
          <p:nvPr/>
        </p:nvGrpSpPr>
        <p:grpSpPr>
          <a:xfrm>
            <a:off x="5854186" y="2709000"/>
            <a:ext cx="1639668" cy="2679328"/>
            <a:chOff x="5854186" y="2709000"/>
            <a:chExt cx="1639668" cy="2679328"/>
          </a:xfrm>
        </p:grpSpPr>
        <p:sp>
          <p:nvSpPr>
            <p:cNvPr id="24" name="Oval 30"/>
            <p:cNvSpPr/>
            <p:nvPr/>
          </p:nvSpPr>
          <p:spPr>
            <a:xfrm>
              <a:off x="5954021" y="2709000"/>
              <a:ext cx="1440000" cy="1440000"/>
            </a:xfrm>
            <a:prstGeom prst="ellipse">
              <a:avLst/>
            </a:prstGeom>
            <a:noFill/>
            <a:ln>
              <a:solidFill>
                <a:srgbClr val="B4C7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lumMod val="50000"/>
                  </a:schemeClr>
                </a:solidFill>
                <a:latin typeface="印品黑体" panose="00000500000000000000" pitchFamily="2" charset="-122"/>
              </a:endParaRPr>
            </a:p>
          </p:txBody>
        </p:sp>
        <p:sp>
          <p:nvSpPr>
            <p:cNvPr id="25" name="Freeform 83"/>
            <p:cNvSpPr/>
            <p:nvPr/>
          </p:nvSpPr>
          <p:spPr bwMode="auto">
            <a:xfrm>
              <a:off x="6427690" y="3182668"/>
              <a:ext cx="492664" cy="492665"/>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rgbClr val="B4C7E7"/>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2" name="Text Placeholder 3"/>
            <p:cNvSpPr txBox="1"/>
            <p:nvPr/>
          </p:nvSpPr>
          <p:spPr>
            <a:xfrm>
              <a:off x="6136213" y="4314891"/>
              <a:ext cx="1075615"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rPr>
                <a:t>459,769K</a:t>
              </a:r>
              <a:endParaRPr kumimoji="0" lang="en-US" sz="28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endParaRPr>
            </a:p>
          </p:txBody>
        </p:sp>
        <p:sp>
          <p:nvSpPr>
            <p:cNvPr id="63" name="文本框 62"/>
            <p:cNvSpPr txBox="1"/>
            <p:nvPr/>
          </p:nvSpPr>
          <p:spPr>
            <a:xfrm>
              <a:off x="5854186" y="4611641"/>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grpSp>
        <p:nvGrpSpPr>
          <p:cNvPr id="5" name="组合 4"/>
          <p:cNvGrpSpPr/>
          <p:nvPr/>
        </p:nvGrpSpPr>
        <p:grpSpPr>
          <a:xfrm>
            <a:off x="7813759" y="2709000"/>
            <a:ext cx="1639668" cy="2679328"/>
            <a:chOff x="7813759" y="2709000"/>
            <a:chExt cx="1639668" cy="2679328"/>
          </a:xfrm>
        </p:grpSpPr>
        <p:sp>
          <p:nvSpPr>
            <p:cNvPr id="31" name="Oval 31"/>
            <p:cNvSpPr/>
            <p:nvPr/>
          </p:nvSpPr>
          <p:spPr>
            <a:xfrm>
              <a:off x="7911453" y="2709000"/>
              <a:ext cx="1440000" cy="1440000"/>
            </a:xfrm>
            <a:prstGeom prst="ellipse">
              <a:avLst/>
            </a:prstGeom>
            <a:noFill/>
            <a:ln>
              <a:solidFill>
                <a:srgbClr val="4B70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lumMod val="50000"/>
                  </a:schemeClr>
                </a:solidFill>
                <a:latin typeface="印品黑体" panose="00000500000000000000" pitchFamily="2" charset="-122"/>
              </a:endParaRPr>
            </a:p>
          </p:txBody>
        </p:sp>
        <p:sp>
          <p:nvSpPr>
            <p:cNvPr id="32" name="Freeform 154"/>
            <p:cNvSpPr/>
            <p:nvPr/>
          </p:nvSpPr>
          <p:spPr bwMode="auto">
            <a:xfrm>
              <a:off x="8295421" y="3161148"/>
              <a:ext cx="672066" cy="535706"/>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29" name="Text Placeholder 3"/>
            <p:cNvSpPr txBox="1"/>
            <p:nvPr/>
          </p:nvSpPr>
          <p:spPr>
            <a:xfrm>
              <a:off x="8093646" y="4314891"/>
              <a:ext cx="1075615"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rPr>
                <a:t>459,769K</a:t>
              </a:r>
              <a:endParaRPr kumimoji="0" lang="en-US" sz="28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endParaRPr>
            </a:p>
          </p:txBody>
        </p:sp>
        <p:sp>
          <p:nvSpPr>
            <p:cNvPr id="64" name="文本框 63"/>
            <p:cNvSpPr txBox="1"/>
            <p:nvPr/>
          </p:nvSpPr>
          <p:spPr>
            <a:xfrm>
              <a:off x="7813759" y="4611641"/>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grpSp>
        <p:nvGrpSpPr>
          <p:cNvPr id="10" name="组合 9"/>
          <p:cNvGrpSpPr/>
          <p:nvPr/>
        </p:nvGrpSpPr>
        <p:grpSpPr>
          <a:xfrm>
            <a:off x="9769053" y="2709000"/>
            <a:ext cx="1639668" cy="2679328"/>
            <a:chOff x="9769053" y="2709000"/>
            <a:chExt cx="1639668" cy="2679328"/>
          </a:xfrm>
        </p:grpSpPr>
        <p:sp>
          <p:nvSpPr>
            <p:cNvPr id="40" name="Oval 32"/>
            <p:cNvSpPr/>
            <p:nvPr/>
          </p:nvSpPr>
          <p:spPr>
            <a:xfrm>
              <a:off x="9868884" y="2709000"/>
              <a:ext cx="1440000" cy="1440000"/>
            </a:xfrm>
            <a:prstGeom prst="ellipse">
              <a:avLst/>
            </a:prstGeom>
            <a:noFill/>
            <a:ln>
              <a:solidFill>
                <a:srgbClr val="B4C7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lumMod val="50000"/>
                  </a:schemeClr>
                </a:solidFill>
                <a:latin typeface="印品黑体" panose="00000500000000000000" pitchFamily="2" charset="-122"/>
              </a:endParaRPr>
            </a:p>
          </p:txBody>
        </p:sp>
        <p:sp>
          <p:nvSpPr>
            <p:cNvPr id="50" name="Freeform 141"/>
            <p:cNvSpPr>
              <a:spLocks noEditPoints="1"/>
            </p:cNvSpPr>
            <p:nvPr/>
          </p:nvSpPr>
          <p:spPr bwMode="auto">
            <a:xfrm>
              <a:off x="10279720" y="3206066"/>
              <a:ext cx="618329" cy="44587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B4C7E7"/>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36" name="Text Placeholder 3"/>
            <p:cNvSpPr txBox="1"/>
            <p:nvPr/>
          </p:nvSpPr>
          <p:spPr>
            <a:xfrm>
              <a:off x="10051079" y="4317089"/>
              <a:ext cx="1075615"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0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rPr>
                <a:t>459,769K</a:t>
              </a:r>
              <a:endParaRPr kumimoji="0" lang="en-US" sz="2800" b="1" i="0" u="none" strike="noStrike" kern="1200" cap="none" spc="0" normalizeH="0" baseline="0" noProof="0" dirty="0">
                <a:ln>
                  <a:noFill/>
                </a:ln>
                <a:solidFill>
                  <a:schemeClr val="tx1">
                    <a:lumMod val="75000"/>
                    <a:lumOff val="25000"/>
                  </a:schemeClr>
                </a:solidFill>
                <a:effectLst/>
                <a:uLnTx/>
                <a:uFillTx/>
                <a:latin typeface="印品黑体" panose="00000500000000000000" pitchFamily="2" charset="-122"/>
                <a:ea typeface="印品黑体" panose="00000500000000000000" pitchFamily="2" charset="-122"/>
                <a:cs typeface="+mn-cs"/>
              </a:endParaRPr>
            </a:p>
          </p:txBody>
        </p:sp>
        <p:sp>
          <p:nvSpPr>
            <p:cNvPr id="65" name="文本框 64"/>
            <p:cNvSpPr txBox="1"/>
            <p:nvPr/>
          </p:nvSpPr>
          <p:spPr>
            <a:xfrm>
              <a:off x="9769053" y="4611641"/>
              <a:ext cx="1639668" cy="776687"/>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7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1420491" cy="646232"/>
          </a:xfrm>
          <a:prstGeom prst="rect">
            <a:avLst/>
          </a:prstGeom>
        </p:spPr>
      </p:pic>
      <p:grpSp>
        <p:nvGrpSpPr>
          <p:cNvPr id="12" name="组合 11"/>
          <p:cNvGrpSpPr/>
          <p:nvPr/>
        </p:nvGrpSpPr>
        <p:grpSpPr>
          <a:xfrm>
            <a:off x="0" y="1473958"/>
            <a:ext cx="7287904" cy="723331"/>
            <a:chOff x="0" y="1473958"/>
            <a:chExt cx="7287904" cy="723331"/>
          </a:xfrm>
        </p:grpSpPr>
        <p:cxnSp>
          <p:nvCxnSpPr>
            <p:cNvPr id="5" name="直接连接符 4"/>
            <p:cNvCxnSpPr/>
            <p:nvPr/>
          </p:nvCxnSpPr>
          <p:spPr>
            <a:xfrm>
              <a:off x="0" y="2169997"/>
              <a:ext cx="7287904" cy="0"/>
            </a:xfrm>
            <a:prstGeom prst="line">
              <a:avLst/>
            </a:prstGeom>
            <a:ln w="38100">
              <a:solidFill>
                <a:srgbClr val="C3C8CC"/>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0" y="1473958"/>
              <a:ext cx="5199797" cy="723331"/>
            </a:xfrm>
            <a:custGeom>
              <a:avLst/>
              <a:gdLst>
                <a:gd name="connsiteX0" fmla="*/ 0 w 5199797"/>
                <a:gd name="connsiteY0" fmla="*/ 0 h 723331"/>
                <a:gd name="connsiteX1" fmla="*/ 5199797 w 5199797"/>
                <a:gd name="connsiteY1" fmla="*/ 0 h 723331"/>
                <a:gd name="connsiteX2" fmla="*/ 5199797 w 5199797"/>
                <a:gd name="connsiteY2" fmla="*/ 723331 h 723331"/>
                <a:gd name="connsiteX3" fmla="*/ 0 w 5199797"/>
                <a:gd name="connsiteY3" fmla="*/ 723331 h 723331"/>
                <a:gd name="connsiteX4" fmla="*/ 0 w 5199797"/>
                <a:gd name="connsiteY4" fmla="*/ 0 h 723331"/>
                <a:gd name="connsiteX0-1" fmla="*/ 0 w 5199797"/>
                <a:gd name="connsiteY0-2" fmla="*/ 0 h 723331"/>
                <a:gd name="connsiteX1-3" fmla="*/ 5199797 w 5199797"/>
                <a:gd name="connsiteY1-4" fmla="*/ 0 h 723331"/>
                <a:gd name="connsiteX2-5" fmla="*/ 4612943 w 5199797"/>
                <a:gd name="connsiteY2-6" fmla="*/ 723331 h 723331"/>
                <a:gd name="connsiteX3-7" fmla="*/ 0 w 5199797"/>
                <a:gd name="connsiteY3-8" fmla="*/ 723331 h 723331"/>
                <a:gd name="connsiteX4-9" fmla="*/ 0 w 5199797"/>
                <a:gd name="connsiteY4-10" fmla="*/ 0 h 7233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99797" h="723331">
                  <a:moveTo>
                    <a:pt x="0" y="0"/>
                  </a:moveTo>
                  <a:lnTo>
                    <a:pt x="5199797" y="0"/>
                  </a:lnTo>
                  <a:lnTo>
                    <a:pt x="4612943" y="723331"/>
                  </a:lnTo>
                  <a:lnTo>
                    <a:pt x="0" y="723331"/>
                  </a:lnTo>
                  <a:lnTo>
                    <a:pt x="0" y="0"/>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23" name="文本框 22"/>
            <p:cNvSpPr txBox="1"/>
            <p:nvPr/>
          </p:nvSpPr>
          <p:spPr>
            <a:xfrm>
              <a:off x="5350724" y="1549070"/>
              <a:ext cx="1937180" cy="584775"/>
            </a:xfrm>
            <a:prstGeom prst="rect">
              <a:avLst/>
            </a:prstGeom>
          </p:spPr>
          <p:txBody>
            <a:bodyPr wrap="square" rtlCol="0">
              <a:spAutoFit/>
            </a:bodyPr>
            <a:lstStyle/>
            <a:p>
              <a:pPr algn="r"/>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24" name="文本框 23"/>
            <p:cNvSpPr txBox="1"/>
            <p:nvPr/>
          </p:nvSpPr>
          <p:spPr>
            <a:xfrm>
              <a:off x="355966" y="1609920"/>
              <a:ext cx="4175091" cy="417615"/>
            </a:xfrm>
            <a:prstGeom prst="rect">
              <a:avLst/>
            </a:prstGeom>
            <a:noFill/>
          </p:spPr>
          <p:txBody>
            <a:bodyPr wrap="square" rtlCol="0">
              <a:spAutoFit/>
            </a:bodyPr>
            <a:lstStyle/>
            <a:p>
              <a:pPr>
                <a:lnSpc>
                  <a:spcPts val="2800"/>
                </a:lnSpc>
              </a:pPr>
              <a:r>
                <a:rPr lang="zh-CN" altLang="en-US" dirty="0">
                  <a:solidFill>
                    <a:schemeClr val="bg1">
                      <a:lumMod val="95000"/>
                    </a:schemeClr>
                  </a:solidFill>
                  <a:latin typeface="印品黑体" panose="00000500000000000000" pitchFamily="2" charset="-122"/>
                  <a:ea typeface="印品黑体" panose="00000500000000000000" pitchFamily="2" charset="-122"/>
                </a:rPr>
                <a:t>点击输入内容点击输入点击输入内容</a:t>
              </a:r>
              <a:endParaRPr lang="en-US" altLang="zh-CN" dirty="0">
                <a:solidFill>
                  <a:schemeClr val="bg1">
                    <a:lumMod val="95000"/>
                  </a:schemeClr>
                </a:solidFill>
                <a:latin typeface="印品黑体" panose="00000500000000000000" pitchFamily="2" charset="-122"/>
                <a:ea typeface="印品黑体" panose="00000500000000000000" pitchFamily="2" charset="-122"/>
              </a:endParaRPr>
            </a:p>
          </p:txBody>
        </p:sp>
      </p:grpSp>
      <p:grpSp>
        <p:nvGrpSpPr>
          <p:cNvPr id="26" name="组合 25"/>
          <p:cNvGrpSpPr/>
          <p:nvPr/>
        </p:nvGrpSpPr>
        <p:grpSpPr>
          <a:xfrm>
            <a:off x="0" y="2829884"/>
            <a:ext cx="7287904" cy="723331"/>
            <a:chOff x="0" y="1473958"/>
            <a:chExt cx="7287904" cy="723331"/>
          </a:xfrm>
        </p:grpSpPr>
        <p:cxnSp>
          <p:nvCxnSpPr>
            <p:cNvPr id="27" name="直接连接符 26"/>
            <p:cNvCxnSpPr/>
            <p:nvPr/>
          </p:nvCxnSpPr>
          <p:spPr>
            <a:xfrm>
              <a:off x="0" y="2169997"/>
              <a:ext cx="7287904" cy="0"/>
            </a:xfrm>
            <a:prstGeom prst="line">
              <a:avLst/>
            </a:prstGeom>
            <a:ln w="38100">
              <a:solidFill>
                <a:srgbClr val="C3C8CC"/>
              </a:solidFill>
            </a:ln>
          </p:spPr>
          <p:style>
            <a:lnRef idx="1">
              <a:schemeClr val="accent1"/>
            </a:lnRef>
            <a:fillRef idx="0">
              <a:schemeClr val="accent1"/>
            </a:fillRef>
            <a:effectRef idx="0">
              <a:schemeClr val="accent1"/>
            </a:effectRef>
            <a:fontRef idx="minor">
              <a:schemeClr val="tx1"/>
            </a:fontRef>
          </p:style>
        </p:cxnSp>
        <p:sp>
          <p:nvSpPr>
            <p:cNvPr id="28" name="矩形 1"/>
            <p:cNvSpPr/>
            <p:nvPr/>
          </p:nvSpPr>
          <p:spPr>
            <a:xfrm>
              <a:off x="0" y="1473958"/>
              <a:ext cx="5199797" cy="723331"/>
            </a:xfrm>
            <a:custGeom>
              <a:avLst/>
              <a:gdLst>
                <a:gd name="connsiteX0" fmla="*/ 0 w 5199797"/>
                <a:gd name="connsiteY0" fmla="*/ 0 h 723331"/>
                <a:gd name="connsiteX1" fmla="*/ 5199797 w 5199797"/>
                <a:gd name="connsiteY1" fmla="*/ 0 h 723331"/>
                <a:gd name="connsiteX2" fmla="*/ 5199797 w 5199797"/>
                <a:gd name="connsiteY2" fmla="*/ 723331 h 723331"/>
                <a:gd name="connsiteX3" fmla="*/ 0 w 5199797"/>
                <a:gd name="connsiteY3" fmla="*/ 723331 h 723331"/>
                <a:gd name="connsiteX4" fmla="*/ 0 w 5199797"/>
                <a:gd name="connsiteY4" fmla="*/ 0 h 723331"/>
                <a:gd name="connsiteX0-1" fmla="*/ 0 w 5199797"/>
                <a:gd name="connsiteY0-2" fmla="*/ 0 h 723331"/>
                <a:gd name="connsiteX1-3" fmla="*/ 5199797 w 5199797"/>
                <a:gd name="connsiteY1-4" fmla="*/ 0 h 723331"/>
                <a:gd name="connsiteX2-5" fmla="*/ 4612943 w 5199797"/>
                <a:gd name="connsiteY2-6" fmla="*/ 723331 h 723331"/>
                <a:gd name="connsiteX3-7" fmla="*/ 0 w 5199797"/>
                <a:gd name="connsiteY3-8" fmla="*/ 723331 h 723331"/>
                <a:gd name="connsiteX4-9" fmla="*/ 0 w 5199797"/>
                <a:gd name="connsiteY4-10" fmla="*/ 0 h 7233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99797" h="723331">
                  <a:moveTo>
                    <a:pt x="0" y="0"/>
                  </a:moveTo>
                  <a:lnTo>
                    <a:pt x="5199797" y="0"/>
                  </a:lnTo>
                  <a:lnTo>
                    <a:pt x="4612943" y="723331"/>
                  </a:lnTo>
                  <a:lnTo>
                    <a:pt x="0" y="723331"/>
                  </a:lnTo>
                  <a:lnTo>
                    <a:pt x="0" y="0"/>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29" name="文本框 28"/>
            <p:cNvSpPr txBox="1"/>
            <p:nvPr/>
          </p:nvSpPr>
          <p:spPr>
            <a:xfrm>
              <a:off x="5350724" y="1549070"/>
              <a:ext cx="1937180" cy="584775"/>
            </a:xfrm>
            <a:prstGeom prst="rect">
              <a:avLst/>
            </a:prstGeom>
          </p:spPr>
          <p:txBody>
            <a:bodyPr wrap="square" rtlCol="0">
              <a:spAutoFit/>
            </a:bodyPr>
            <a:lstStyle/>
            <a:p>
              <a:pPr algn="r"/>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30" name="文本框 29"/>
            <p:cNvSpPr txBox="1"/>
            <p:nvPr/>
          </p:nvSpPr>
          <p:spPr>
            <a:xfrm>
              <a:off x="355966" y="1609920"/>
              <a:ext cx="4175091" cy="417615"/>
            </a:xfrm>
            <a:prstGeom prst="rect">
              <a:avLst/>
            </a:prstGeom>
            <a:noFill/>
          </p:spPr>
          <p:txBody>
            <a:bodyPr wrap="square" rtlCol="0">
              <a:spAutoFit/>
            </a:bodyPr>
            <a:lstStyle/>
            <a:p>
              <a:pPr>
                <a:lnSpc>
                  <a:spcPts val="2800"/>
                </a:lnSpc>
              </a:pPr>
              <a:r>
                <a:rPr lang="zh-CN" altLang="en-US" dirty="0">
                  <a:solidFill>
                    <a:schemeClr val="bg1">
                      <a:lumMod val="95000"/>
                    </a:schemeClr>
                  </a:solidFill>
                  <a:latin typeface="印品黑体" panose="00000500000000000000" pitchFamily="2" charset="-122"/>
                  <a:ea typeface="印品黑体" panose="00000500000000000000" pitchFamily="2" charset="-122"/>
                </a:rPr>
                <a:t>点击输入内容点击输入点击输入内容</a:t>
              </a:r>
              <a:endParaRPr lang="en-US" altLang="zh-CN" dirty="0">
                <a:solidFill>
                  <a:schemeClr val="bg1">
                    <a:lumMod val="95000"/>
                  </a:schemeClr>
                </a:solidFill>
                <a:latin typeface="印品黑体" panose="00000500000000000000" pitchFamily="2" charset="-122"/>
                <a:ea typeface="印品黑体" panose="00000500000000000000" pitchFamily="2" charset="-122"/>
              </a:endParaRPr>
            </a:p>
          </p:txBody>
        </p:sp>
      </p:grpSp>
      <p:grpSp>
        <p:nvGrpSpPr>
          <p:cNvPr id="31" name="组合 30"/>
          <p:cNvGrpSpPr/>
          <p:nvPr/>
        </p:nvGrpSpPr>
        <p:grpSpPr>
          <a:xfrm>
            <a:off x="0" y="4288213"/>
            <a:ext cx="7287904" cy="723331"/>
            <a:chOff x="0" y="1473958"/>
            <a:chExt cx="7287904" cy="723331"/>
          </a:xfrm>
        </p:grpSpPr>
        <p:cxnSp>
          <p:nvCxnSpPr>
            <p:cNvPr id="32" name="直接连接符 31"/>
            <p:cNvCxnSpPr/>
            <p:nvPr/>
          </p:nvCxnSpPr>
          <p:spPr>
            <a:xfrm>
              <a:off x="0" y="2169997"/>
              <a:ext cx="7287904" cy="0"/>
            </a:xfrm>
            <a:prstGeom prst="line">
              <a:avLst/>
            </a:prstGeom>
            <a:ln w="38100">
              <a:solidFill>
                <a:srgbClr val="C3C8CC"/>
              </a:solidFill>
            </a:ln>
          </p:spPr>
          <p:style>
            <a:lnRef idx="1">
              <a:schemeClr val="accent1"/>
            </a:lnRef>
            <a:fillRef idx="0">
              <a:schemeClr val="accent1"/>
            </a:fillRef>
            <a:effectRef idx="0">
              <a:schemeClr val="accent1"/>
            </a:effectRef>
            <a:fontRef idx="minor">
              <a:schemeClr val="tx1"/>
            </a:fontRef>
          </p:style>
        </p:cxnSp>
        <p:sp>
          <p:nvSpPr>
            <p:cNvPr id="33" name="矩形 1"/>
            <p:cNvSpPr/>
            <p:nvPr/>
          </p:nvSpPr>
          <p:spPr>
            <a:xfrm>
              <a:off x="0" y="1473958"/>
              <a:ext cx="5199797" cy="723331"/>
            </a:xfrm>
            <a:custGeom>
              <a:avLst/>
              <a:gdLst>
                <a:gd name="connsiteX0" fmla="*/ 0 w 5199797"/>
                <a:gd name="connsiteY0" fmla="*/ 0 h 723331"/>
                <a:gd name="connsiteX1" fmla="*/ 5199797 w 5199797"/>
                <a:gd name="connsiteY1" fmla="*/ 0 h 723331"/>
                <a:gd name="connsiteX2" fmla="*/ 5199797 w 5199797"/>
                <a:gd name="connsiteY2" fmla="*/ 723331 h 723331"/>
                <a:gd name="connsiteX3" fmla="*/ 0 w 5199797"/>
                <a:gd name="connsiteY3" fmla="*/ 723331 h 723331"/>
                <a:gd name="connsiteX4" fmla="*/ 0 w 5199797"/>
                <a:gd name="connsiteY4" fmla="*/ 0 h 723331"/>
                <a:gd name="connsiteX0-1" fmla="*/ 0 w 5199797"/>
                <a:gd name="connsiteY0-2" fmla="*/ 0 h 723331"/>
                <a:gd name="connsiteX1-3" fmla="*/ 5199797 w 5199797"/>
                <a:gd name="connsiteY1-4" fmla="*/ 0 h 723331"/>
                <a:gd name="connsiteX2-5" fmla="*/ 4612943 w 5199797"/>
                <a:gd name="connsiteY2-6" fmla="*/ 723331 h 723331"/>
                <a:gd name="connsiteX3-7" fmla="*/ 0 w 5199797"/>
                <a:gd name="connsiteY3-8" fmla="*/ 723331 h 723331"/>
                <a:gd name="connsiteX4-9" fmla="*/ 0 w 5199797"/>
                <a:gd name="connsiteY4-10" fmla="*/ 0 h 72333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99797" h="723331">
                  <a:moveTo>
                    <a:pt x="0" y="0"/>
                  </a:moveTo>
                  <a:lnTo>
                    <a:pt x="5199797" y="0"/>
                  </a:lnTo>
                  <a:lnTo>
                    <a:pt x="4612943" y="723331"/>
                  </a:lnTo>
                  <a:lnTo>
                    <a:pt x="0" y="723331"/>
                  </a:lnTo>
                  <a:lnTo>
                    <a:pt x="0" y="0"/>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useBgFill="1">
          <p:nvSpPr>
            <p:cNvPr id="34" name="文本框 33"/>
            <p:cNvSpPr txBox="1"/>
            <p:nvPr/>
          </p:nvSpPr>
          <p:spPr>
            <a:xfrm>
              <a:off x="5350724" y="1549070"/>
              <a:ext cx="1937180" cy="584775"/>
            </a:xfrm>
            <a:prstGeom prst="rect">
              <a:avLst/>
            </a:prstGeom>
          </p:spPr>
          <p:txBody>
            <a:bodyPr wrap="square" rtlCol="0">
              <a:spAutoFit/>
            </a:bodyPr>
            <a:lstStyle/>
            <a:p>
              <a:pPr algn="r"/>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35" name="文本框 34"/>
            <p:cNvSpPr txBox="1"/>
            <p:nvPr/>
          </p:nvSpPr>
          <p:spPr>
            <a:xfrm>
              <a:off x="355966" y="1609920"/>
              <a:ext cx="4175091" cy="417615"/>
            </a:xfrm>
            <a:prstGeom prst="rect">
              <a:avLst/>
            </a:prstGeom>
            <a:noFill/>
          </p:spPr>
          <p:txBody>
            <a:bodyPr wrap="square" rtlCol="0">
              <a:spAutoFit/>
            </a:bodyPr>
            <a:lstStyle/>
            <a:p>
              <a:pPr>
                <a:lnSpc>
                  <a:spcPts val="2800"/>
                </a:lnSpc>
              </a:pPr>
              <a:r>
                <a:rPr lang="zh-CN" altLang="en-US" dirty="0">
                  <a:solidFill>
                    <a:schemeClr val="bg1">
                      <a:lumMod val="95000"/>
                    </a:schemeClr>
                  </a:solidFill>
                  <a:latin typeface="印品黑体" panose="00000500000000000000" pitchFamily="2" charset="-122"/>
                  <a:ea typeface="印品黑体" panose="00000500000000000000" pitchFamily="2" charset="-122"/>
                </a:rPr>
                <a:t>点击输入内容点击输入点击输入内容</a:t>
              </a:r>
              <a:endParaRPr lang="en-US" altLang="zh-CN" dirty="0">
                <a:solidFill>
                  <a:schemeClr val="bg1">
                    <a:lumMod val="95000"/>
                  </a:schemeClr>
                </a:solidFill>
                <a:latin typeface="印品黑体" panose="00000500000000000000" pitchFamily="2" charset="-122"/>
                <a:ea typeface="印品黑体" panose="00000500000000000000" pitchFamily="2" charset="-122"/>
              </a:endParaRPr>
            </a:p>
          </p:txBody>
        </p:sp>
      </p:grpSp>
    </p:spTree>
  </p:cSld>
  <p:clrMapOvr>
    <a:masterClrMapping/>
  </p:clrMapOvr>
  <p:transition spd="slow" advClick="0" advTm="1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0-#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0-#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771509" y="0"/>
            <a:ext cx="1420491" cy="646232"/>
          </a:xfrm>
          <a:prstGeom prst="rect">
            <a:avLst/>
          </a:prstGeom>
        </p:spPr>
      </p:pic>
      <p:sp>
        <p:nvSpPr>
          <p:cNvPr id="33" name="Oval 30"/>
          <p:cNvSpPr/>
          <p:nvPr/>
        </p:nvSpPr>
        <p:spPr>
          <a:xfrm>
            <a:off x="5556043" y="1116618"/>
            <a:ext cx="1026075" cy="1026075"/>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4" name="Oval 31"/>
          <p:cNvSpPr/>
          <p:nvPr/>
        </p:nvSpPr>
        <p:spPr>
          <a:xfrm>
            <a:off x="5658650" y="1219225"/>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5" name="Oval 15"/>
          <p:cNvSpPr/>
          <p:nvPr/>
        </p:nvSpPr>
        <p:spPr>
          <a:xfrm>
            <a:off x="3089750" y="2828440"/>
            <a:ext cx="1026075" cy="1026075"/>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7" name="Oval 16"/>
          <p:cNvSpPr/>
          <p:nvPr/>
        </p:nvSpPr>
        <p:spPr>
          <a:xfrm>
            <a:off x="3192357" y="2931047"/>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8" name="Oval 18"/>
          <p:cNvSpPr/>
          <p:nvPr/>
        </p:nvSpPr>
        <p:spPr>
          <a:xfrm>
            <a:off x="4317178" y="2863329"/>
            <a:ext cx="1026075" cy="1026075"/>
          </a:xfrm>
          <a:prstGeom prst="ellipse">
            <a:avLst/>
          </a:prstGeom>
          <a:solidFill>
            <a:srgbClr val="719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39" name="Oval 19"/>
          <p:cNvSpPr/>
          <p:nvPr/>
        </p:nvSpPr>
        <p:spPr>
          <a:xfrm>
            <a:off x="4419785" y="2965936"/>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1" name="Oval 21"/>
          <p:cNvSpPr/>
          <p:nvPr/>
        </p:nvSpPr>
        <p:spPr>
          <a:xfrm>
            <a:off x="8076175" y="2881045"/>
            <a:ext cx="1026075" cy="1026075"/>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2" name="Oval 22"/>
          <p:cNvSpPr/>
          <p:nvPr/>
        </p:nvSpPr>
        <p:spPr>
          <a:xfrm>
            <a:off x="8178782" y="2983652"/>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3" name="Oval 24"/>
          <p:cNvSpPr/>
          <p:nvPr/>
        </p:nvSpPr>
        <p:spPr>
          <a:xfrm>
            <a:off x="6789912" y="2881045"/>
            <a:ext cx="1026075" cy="1026075"/>
          </a:xfrm>
          <a:prstGeom prst="ellipse">
            <a:avLst/>
          </a:prstGeom>
          <a:solidFill>
            <a:srgbClr val="719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4" name="Oval 25"/>
          <p:cNvSpPr/>
          <p:nvPr/>
        </p:nvSpPr>
        <p:spPr>
          <a:xfrm>
            <a:off x="6892519" y="2983652"/>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5" name="Oval 27"/>
          <p:cNvSpPr/>
          <p:nvPr/>
        </p:nvSpPr>
        <p:spPr>
          <a:xfrm>
            <a:off x="5556043" y="2852256"/>
            <a:ext cx="1026075" cy="1026075"/>
          </a:xfrm>
          <a:prstGeom prst="ellipse">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6" name="Oval 28"/>
          <p:cNvSpPr/>
          <p:nvPr/>
        </p:nvSpPr>
        <p:spPr>
          <a:xfrm>
            <a:off x="5658650" y="2954863"/>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47" name="Freeform 5"/>
          <p:cNvSpPr>
            <a:spLocks noEditPoints="1"/>
          </p:cNvSpPr>
          <p:nvPr/>
        </p:nvSpPr>
        <p:spPr bwMode="auto">
          <a:xfrm>
            <a:off x="3360422" y="3025245"/>
            <a:ext cx="467780" cy="552831"/>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48" name="Freeform 66"/>
          <p:cNvSpPr>
            <a:spLocks noEditPoints="1"/>
          </p:cNvSpPr>
          <p:nvPr/>
        </p:nvSpPr>
        <p:spPr bwMode="auto">
          <a:xfrm>
            <a:off x="4655141" y="3171867"/>
            <a:ext cx="350147" cy="408997"/>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rgbClr val="7199AF"/>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49" name="Freeform 21"/>
          <p:cNvSpPr>
            <a:spLocks noEditPoints="1"/>
          </p:cNvSpPr>
          <p:nvPr/>
        </p:nvSpPr>
        <p:spPr bwMode="auto">
          <a:xfrm>
            <a:off x="5792059" y="3108320"/>
            <a:ext cx="594713" cy="404163"/>
          </a:xfrm>
          <a:custGeom>
            <a:avLst/>
            <a:gdLst/>
            <a:ahLst/>
            <a:cxnLst>
              <a:cxn ang="0">
                <a:pos x="389" y="347"/>
              </a:cxn>
              <a:cxn ang="0">
                <a:pos x="389" y="371"/>
              </a:cxn>
              <a:cxn ang="0">
                <a:pos x="619" y="283"/>
              </a:cxn>
              <a:cxn ang="0">
                <a:pos x="611" y="420"/>
              </a:cxn>
              <a:cxn ang="0">
                <a:pos x="73" y="411"/>
              </a:cxn>
              <a:cxn ang="0">
                <a:pos x="67" y="359"/>
              </a:cxn>
              <a:cxn ang="0">
                <a:pos x="30" y="362"/>
              </a:cxn>
              <a:cxn ang="0">
                <a:pos x="8" y="370"/>
              </a:cxn>
              <a:cxn ang="0">
                <a:pos x="0" y="84"/>
              </a:cxn>
              <a:cxn ang="0">
                <a:pos x="7" y="8"/>
              </a:cxn>
              <a:cxn ang="0">
                <a:pos x="23" y="8"/>
              </a:cxn>
              <a:cxn ang="0">
                <a:pos x="30" y="84"/>
              </a:cxn>
              <a:cxn ang="0">
                <a:pos x="67" y="334"/>
              </a:cxn>
              <a:cxn ang="0">
                <a:pos x="73" y="283"/>
              </a:cxn>
              <a:cxn ang="0">
                <a:pos x="169" y="275"/>
              </a:cxn>
              <a:cxn ang="0">
                <a:pos x="185" y="321"/>
              </a:cxn>
              <a:cxn ang="0">
                <a:pos x="214" y="275"/>
              </a:cxn>
              <a:cxn ang="0">
                <a:pos x="231" y="321"/>
              </a:cxn>
              <a:cxn ang="0">
                <a:pos x="262" y="275"/>
              </a:cxn>
              <a:cxn ang="0">
                <a:pos x="278" y="321"/>
              </a:cxn>
              <a:cxn ang="0">
                <a:pos x="611" y="275"/>
              </a:cxn>
              <a:cxn ang="0">
                <a:pos x="435" y="321"/>
              </a:cxn>
              <a:cxn ang="0">
                <a:pos x="545" y="301"/>
              </a:cxn>
              <a:cxn ang="0">
                <a:pos x="435" y="321"/>
              </a:cxn>
              <a:cxn ang="0">
                <a:pos x="150" y="340"/>
              </a:cxn>
              <a:cxn ang="0">
                <a:pos x="548" y="377"/>
              </a:cxn>
              <a:cxn ang="0">
                <a:pos x="447" y="371"/>
              </a:cxn>
              <a:cxn ang="0">
                <a:pos x="447" y="347"/>
              </a:cxn>
              <a:cxn ang="0">
                <a:pos x="447" y="371"/>
              </a:cxn>
              <a:cxn ang="0">
                <a:pos x="520" y="359"/>
              </a:cxn>
              <a:cxn ang="0">
                <a:pos x="496" y="359"/>
              </a:cxn>
              <a:cxn ang="0">
                <a:pos x="508" y="371"/>
              </a:cxn>
            </a:cxnLst>
            <a:rect l="0" t="0" r="r" b="b"/>
            <a:pathLst>
              <a:path w="619" h="420">
                <a:moveTo>
                  <a:pt x="377" y="359"/>
                </a:moveTo>
                <a:cubicBezTo>
                  <a:pt x="377" y="353"/>
                  <a:pt x="382" y="347"/>
                  <a:pt x="389" y="347"/>
                </a:cubicBezTo>
                <a:cubicBezTo>
                  <a:pt x="395" y="347"/>
                  <a:pt x="400" y="353"/>
                  <a:pt x="400" y="359"/>
                </a:cubicBezTo>
                <a:cubicBezTo>
                  <a:pt x="400" y="365"/>
                  <a:pt x="395" y="371"/>
                  <a:pt x="389" y="371"/>
                </a:cubicBezTo>
                <a:cubicBezTo>
                  <a:pt x="382" y="371"/>
                  <a:pt x="377" y="365"/>
                  <a:pt x="377" y="359"/>
                </a:cubicBezTo>
                <a:close/>
                <a:moveTo>
                  <a:pt x="619" y="283"/>
                </a:moveTo>
                <a:cubicBezTo>
                  <a:pt x="619" y="411"/>
                  <a:pt x="619" y="411"/>
                  <a:pt x="619" y="411"/>
                </a:cubicBezTo>
                <a:cubicBezTo>
                  <a:pt x="619" y="416"/>
                  <a:pt x="615" y="420"/>
                  <a:pt x="611" y="420"/>
                </a:cubicBezTo>
                <a:cubicBezTo>
                  <a:pt x="81" y="420"/>
                  <a:pt x="81" y="420"/>
                  <a:pt x="81" y="420"/>
                </a:cubicBezTo>
                <a:cubicBezTo>
                  <a:pt x="77" y="420"/>
                  <a:pt x="73" y="416"/>
                  <a:pt x="73" y="411"/>
                </a:cubicBezTo>
                <a:cubicBezTo>
                  <a:pt x="73" y="357"/>
                  <a:pt x="73" y="357"/>
                  <a:pt x="73" y="357"/>
                </a:cubicBezTo>
                <a:cubicBezTo>
                  <a:pt x="71" y="358"/>
                  <a:pt x="69" y="359"/>
                  <a:pt x="67" y="359"/>
                </a:cubicBezTo>
                <a:cubicBezTo>
                  <a:pt x="30" y="359"/>
                  <a:pt x="30" y="359"/>
                  <a:pt x="30" y="359"/>
                </a:cubicBezTo>
                <a:cubicBezTo>
                  <a:pt x="30" y="362"/>
                  <a:pt x="30" y="362"/>
                  <a:pt x="30" y="362"/>
                </a:cubicBezTo>
                <a:cubicBezTo>
                  <a:pt x="30" y="367"/>
                  <a:pt x="26" y="370"/>
                  <a:pt x="22" y="370"/>
                </a:cubicBezTo>
                <a:cubicBezTo>
                  <a:pt x="8" y="370"/>
                  <a:pt x="8" y="370"/>
                  <a:pt x="8" y="370"/>
                </a:cubicBezTo>
                <a:cubicBezTo>
                  <a:pt x="4" y="370"/>
                  <a:pt x="0" y="367"/>
                  <a:pt x="0" y="362"/>
                </a:cubicBezTo>
                <a:cubicBezTo>
                  <a:pt x="0" y="84"/>
                  <a:pt x="0" y="84"/>
                  <a:pt x="0" y="84"/>
                </a:cubicBezTo>
                <a:cubicBezTo>
                  <a:pt x="0" y="80"/>
                  <a:pt x="3" y="77"/>
                  <a:pt x="7" y="76"/>
                </a:cubicBezTo>
                <a:cubicBezTo>
                  <a:pt x="7" y="8"/>
                  <a:pt x="7" y="8"/>
                  <a:pt x="7" y="8"/>
                </a:cubicBezTo>
                <a:cubicBezTo>
                  <a:pt x="7" y="4"/>
                  <a:pt x="10" y="0"/>
                  <a:pt x="15" y="0"/>
                </a:cubicBezTo>
                <a:cubicBezTo>
                  <a:pt x="19" y="0"/>
                  <a:pt x="23" y="4"/>
                  <a:pt x="23" y="8"/>
                </a:cubicBezTo>
                <a:cubicBezTo>
                  <a:pt x="23" y="76"/>
                  <a:pt x="23" y="76"/>
                  <a:pt x="23" y="76"/>
                </a:cubicBezTo>
                <a:cubicBezTo>
                  <a:pt x="27" y="77"/>
                  <a:pt x="30" y="80"/>
                  <a:pt x="30" y="84"/>
                </a:cubicBezTo>
                <a:cubicBezTo>
                  <a:pt x="30" y="334"/>
                  <a:pt x="30" y="334"/>
                  <a:pt x="30" y="334"/>
                </a:cubicBezTo>
                <a:cubicBezTo>
                  <a:pt x="67" y="334"/>
                  <a:pt x="67" y="334"/>
                  <a:pt x="67" y="334"/>
                </a:cubicBezTo>
                <a:cubicBezTo>
                  <a:pt x="69" y="334"/>
                  <a:pt x="71" y="335"/>
                  <a:pt x="73" y="336"/>
                </a:cubicBezTo>
                <a:cubicBezTo>
                  <a:pt x="73" y="283"/>
                  <a:pt x="73" y="283"/>
                  <a:pt x="73" y="283"/>
                </a:cubicBezTo>
                <a:cubicBezTo>
                  <a:pt x="73" y="279"/>
                  <a:pt x="77" y="275"/>
                  <a:pt x="81" y="275"/>
                </a:cubicBezTo>
                <a:cubicBezTo>
                  <a:pt x="169" y="275"/>
                  <a:pt x="169" y="275"/>
                  <a:pt x="169" y="275"/>
                </a:cubicBezTo>
                <a:cubicBezTo>
                  <a:pt x="169" y="321"/>
                  <a:pt x="169" y="321"/>
                  <a:pt x="169" y="321"/>
                </a:cubicBezTo>
                <a:cubicBezTo>
                  <a:pt x="185" y="321"/>
                  <a:pt x="185" y="321"/>
                  <a:pt x="185" y="321"/>
                </a:cubicBezTo>
                <a:cubicBezTo>
                  <a:pt x="185" y="275"/>
                  <a:pt x="185" y="275"/>
                  <a:pt x="185" y="275"/>
                </a:cubicBezTo>
                <a:cubicBezTo>
                  <a:pt x="214" y="275"/>
                  <a:pt x="214" y="275"/>
                  <a:pt x="214" y="275"/>
                </a:cubicBezTo>
                <a:cubicBezTo>
                  <a:pt x="214" y="321"/>
                  <a:pt x="214" y="321"/>
                  <a:pt x="214" y="321"/>
                </a:cubicBezTo>
                <a:cubicBezTo>
                  <a:pt x="231" y="321"/>
                  <a:pt x="231" y="321"/>
                  <a:pt x="231" y="321"/>
                </a:cubicBezTo>
                <a:cubicBezTo>
                  <a:pt x="231" y="275"/>
                  <a:pt x="231" y="275"/>
                  <a:pt x="231" y="275"/>
                </a:cubicBezTo>
                <a:cubicBezTo>
                  <a:pt x="262" y="275"/>
                  <a:pt x="262" y="275"/>
                  <a:pt x="262" y="275"/>
                </a:cubicBezTo>
                <a:cubicBezTo>
                  <a:pt x="262" y="321"/>
                  <a:pt x="262" y="321"/>
                  <a:pt x="262" y="321"/>
                </a:cubicBezTo>
                <a:cubicBezTo>
                  <a:pt x="278" y="321"/>
                  <a:pt x="278" y="321"/>
                  <a:pt x="278" y="321"/>
                </a:cubicBezTo>
                <a:cubicBezTo>
                  <a:pt x="278" y="275"/>
                  <a:pt x="278" y="275"/>
                  <a:pt x="278" y="275"/>
                </a:cubicBezTo>
                <a:cubicBezTo>
                  <a:pt x="611" y="275"/>
                  <a:pt x="611" y="275"/>
                  <a:pt x="611" y="275"/>
                </a:cubicBezTo>
                <a:cubicBezTo>
                  <a:pt x="615" y="275"/>
                  <a:pt x="619" y="279"/>
                  <a:pt x="619" y="283"/>
                </a:cubicBezTo>
                <a:close/>
                <a:moveTo>
                  <a:pt x="435" y="321"/>
                </a:moveTo>
                <a:cubicBezTo>
                  <a:pt x="545" y="321"/>
                  <a:pt x="545" y="321"/>
                  <a:pt x="545" y="321"/>
                </a:cubicBezTo>
                <a:cubicBezTo>
                  <a:pt x="545" y="301"/>
                  <a:pt x="545" y="301"/>
                  <a:pt x="545" y="301"/>
                </a:cubicBezTo>
                <a:cubicBezTo>
                  <a:pt x="435" y="301"/>
                  <a:pt x="435" y="301"/>
                  <a:pt x="435" y="301"/>
                </a:cubicBezTo>
                <a:lnTo>
                  <a:pt x="435" y="321"/>
                </a:lnTo>
                <a:close/>
                <a:moveTo>
                  <a:pt x="548" y="340"/>
                </a:moveTo>
                <a:cubicBezTo>
                  <a:pt x="150" y="340"/>
                  <a:pt x="150" y="340"/>
                  <a:pt x="150" y="340"/>
                </a:cubicBezTo>
                <a:cubicBezTo>
                  <a:pt x="150" y="377"/>
                  <a:pt x="150" y="377"/>
                  <a:pt x="150" y="377"/>
                </a:cubicBezTo>
                <a:cubicBezTo>
                  <a:pt x="548" y="377"/>
                  <a:pt x="548" y="377"/>
                  <a:pt x="548" y="377"/>
                </a:cubicBezTo>
                <a:lnTo>
                  <a:pt x="548" y="340"/>
                </a:lnTo>
                <a:close/>
                <a:moveTo>
                  <a:pt x="447" y="371"/>
                </a:moveTo>
                <a:cubicBezTo>
                  <a:pt x="453" y="371"/>
                  <a:pt x="458" y="365"/>
                  <a:pt x="458" y="359"/>
                </a:cubicBezTo>
                <a:cubicBezTo>
                  <a:pt x="458" y="353"/>
                  <a:pt x="453" y="347"/>
                  <a:pt x="447" y="347"/>
                </a:cubicBezTo>
                <a:cubicBezTo>
                  <a:pt x="440" y="347"/>
                  <a:pt x="435" y="353"/>
                  <a:pt x="435" y="359"/>
                </a:cubicBezTo>
                <a:cubicBezTo>
                  <a:pt x="435" y="365"/>
                  <a:pt x="440" y="371"/>
                  <a:pt x="447" y="371"/>
                </a:cubicBezTo>
                <a:close/>
                <a:moveTo>
                  <a:pt x="508" y="371"/>
                </a:moveTo>
                <a:cubicBezTo>
                  <a:pt x="515" y="371"/>
                  <a:pt x="520" y="365"/>
                  <a:pt x="520" y="359"/>
                </a:cubicBezTo>
                <a:cubicBezTo>
                  <a:pt x="520" y="353"/>
                  <a:pt x="515" y="347"/>
                  <a:pt x="508" y="347"/>
                </a:cubicBezTo>
                <a:cubicBezTo>
                  <a:pt x="502" y="347"/>
                  <a:pt x="496" y="353"/>
                  <a:pt x="496" y="359"/>
                </a:cubicBezTo>
                <a:cubicBezTo>
                  <a:pt x="496" y="365"/>
                  <a:pt x="502" y="371"/>
                  <a:pt x="508" y="371"/>
                </a:cubicBezTo>
                <a:close/>
                <a:moveTo>
                  <a:pt x="508" y="371"/>
                </a:moveTo>
                <a:cubicBezTo>
                  <a:pt x="508" y="371"/>
                  <a:pt x="508" y="371"/>
                  <a:pt x="508" y="371"/>
                </a:cubicBezTo>
              </a:path>
            </a:pathLst>
          </a:custGeom>
          <a:solidFill>
            <a:srgbClr val="B4C7E7"/>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nvGrpSpPr>
          <p:cNvPr id="51" name="Group 36"/>
          <p:cNvGrpSpPr/>
          <p:nvPr/>
        </p:nvGrpSpPr>
        <p:grpSpPr>
          <a:xfrm>
            <a:off x="7084209" y="3198100"/>
            <a:ext cx="460721" cy="404016"/>
            <a:chOff x="6365875" y="1458913"/>
            <a:chExt cx="619125" cy="542925"/>
          </a:xfrm>
          <a:solidFill>
            <a:srgbClr val="7199AF"/>
          </a:solidFill>
        </p:grpSpPr>
        <p:sp>
          <p:nvSpPr>
            <p:cNvPr id="83"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4"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5"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6"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7"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8"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grpSp>
        <p:nvGrpSpPr>
          <p:cNvPr id="66" name="Group 43"/>
          <p:cNvGrpSpPr/>
          <p:nvPr/>
        </p:nvGrpSpPr>
        <p:grpSpPr>
          <a:xfrm>
            <a:off x="8440651" y="3155177"/>
            <a:ext cx="292210" cy="484340"/>
            <a:chOff x="6954838" y="1485900"/>
            <a:chExt cx="866775" cy="1436688"/>
          </a:xfrm>
          <a:solidFill>
            <a:srgbClr val="4B7085"/>
          </a:solidFill>
        </p:grpSpPr>
        <p:sp>
          <p:nvSpPr>
            <p:cNvPr id="81" name="Freeform 25"/>
            <p:cNvSpPr>
              <a:spLocks noEditPoints="1"/>
            </p:cNvSpPr>
            <p:nvPr/>
          </p:nvSpPr>
          <p:spPr bwMode="auto">
            <a:xfrm>
              <a:off x="6954838" y="1485900"/>
              <a:ext cx="866775" cy="1436688"/>
            </a:xfrm>
            <a:custGeom>
              <a:avLst/>
              <a:gdLst/>
              <a:ahLst/>
              <a:cxnLst>
                <a:cxn ang="0">
                  <a:pos x="213" y="0"/>
                </a:cxn>
                <a:cxn ang="0">
                  <a:pos x="15" y="0"/>
                </a:cxn>
                <a:cxn ang="0">
                  <a:pos x="0" y="15"/>
                </a:cxn>
                <a:cxn ang="0">
                  <a:pos x="0" y="365"/>
                </a:cxn>
                <a:cxn ang="0">
                  <a:pos x="15" y="380"/>
                </a:cxn>
                <a:cxn ang="0">
                  <a:pos x="213" y="380"/>
                </a:cxn>
                <a:cxn ang="0">
                  <a:pos x="228" y="365"/>
                </a:cxn>
                <a:cxn ang="0">
                  <a:pos x="228" y="15"/>
                </a:cxn>
                <a:cxn ang="0">
                  <a:pos x="213" y="0"/>
                </a:cxn>
                <a:cxn ang="0">
                  <a:pos x="114" y="280"/>
                </a:cxn>
                <a:cxn ang="0">
                  <a:pos x="91" y="257"/>
                </a:cxn>
                <a:cxn ang="0">
                  <a:pos x="114" y="234"/>
                </a:cxn>
                <a:cxn ang="0">
                  <a:pos x="137" y="257"/>
                </a:cxn>
                <a:cxn ang="0">
                  <a:pos x="114" y="280"/>
                </a:cxn>
                <a:cxn ang="0">
                  <a:pos x="198" y="169"/>
                </a:cxn>
                <a:cxn ang="0">
                  <a:pos x="30" y="169"/>
                </a:cxn>
                <a:cxn ang="0">
                  <a:pos x="30" y="161"/>
                </a:cxn>
                <a:cxn ang="0">
                  <a:pos x="198" y="161"/>
                </a:cxn>
                <a:cxn ang="0">
                  <a:pos x="198" y="169"/>
                </a:cxn>
                <a:cxn ang="0">
                  <a:pos x="198" y="123"/>
                </a:cxn>
                <a:cxn ang="0">
                  <a:pos x="30" y="123"/>
                </a:cxn>
                <a:cxn ang="0">
                  <a:pos x="30" y="115"/>
                </a:cxn>
                <a:cxn ang="0">
                  <a:pos x="198" y="115"/>
                </a:cxn>
                <a:cxn ang="0">
                  <a:pos x="198" y="123"/>
                </a:cxn>
                <a:cxn ang="0">
                  <a:pos x="198" y="74"/>
                </a:cxn>
                <a:cxn ang="0">
                  <a:pos x="30" y="74"/>
                </a:cxn>
                <a:cxn ang="0">
                  <a:pos x="30" y="28"/>
                </a:cxn>
                <a:cxn ang="0">
                  <a:pos x="198" y="28"/>
                </a:cxn>
                <a:cxn ang="0">
                  <a:pos x="198" y="74"/>
                </a:cxn>
                <a:cxn ang="0">
                  <a:pos x="198" y="74"/>
                </a:cxn>
                <a:cxn ang="0">
                  <a:pos x="198" y="74"/>
                </a:cxn>
              </a:cxnLst>
              <a:rect l="0" t="0" r="r" b="b"/>
              <a:pathLst>
                <a:path w="228" h="380">
                  <a:moveTo>
                    <a:pt x="213" y="0"/>
                  </a:moveTo>
                  <a:cubicBezTo>
                    <a:pt x="15" y="0"/>
                    <a:pt x="15" y="0"/>
                    <a:pt x="15" y="0"/>
                  </a:cubicBezTo>
                  <a:cubicBezTo>
                    <a:pt x="7" y="0"/>
                    <a:pt x="0" y="7"/>
                    <a:pt x="0" y="15"/>
                  </a:cubicBezTo>
                  <a:cubicBezTo>
                    <a:pt x="0" y="365"/>
                    <a:pt x="0" y="365"/>
                    <a:pt x="0" y="365"/>
                  </a:cubicBezTo>
                  <a:cubicBezTo>
                    <a:pt x="0" y="373"/>
                    <a:pt x="7" y="380"/>
                    <a:pt x="15" y="380"/>
                  </a:cubicBezTo>
                  <a:cubicBezTo>
                    <a:pt x="213" y="380"/>
                    <a:pt x="213" y="380"/>
                    <a:pt x="213" y="380"/>
                  </a:cubicBezTo>
                  <a:cubicBezTo>
                    <a:pt x="221" y="380"/>
                    <a:pt x="228" y="373"/>
                    <a:pt x="228" y="365"/>
                  </a:cubicBezTo>
                  <a:cubicBezTo>
                    <a:pt x="228" y="15"/>
                    <a:pt x="228" y="15"/>
                    <a:pt x="228" y="15"/>
                  </a:cubicBezTo>
                  <a:cubicBezTo>
                    <a:pt x="228" y="7"/>
                    <a:pt x="221" y="0"/>
                    <a:pt x="213" y="0"/>
                  </a:cubicBezTo>
                  <a:close/>
                  <a:moveTo>
                    <a:pt x="114" y="280"/>
                  </a:moveTo>
                  <a:cubicBezTo>
                    <a:pt x="101" y="280"/>
                    <a:pt x="91" y="269"/>
                    <a:pt x="91" y="257"/>
                  </a:cubicBezTo>
                  <a:cubicBezTo>
                    <a:pt x="91" y="244"/>
                    <a:pt x="101" y="234"/>
                    <a:pt x="114" y="234"/>
                  </a:cubicBezTo>
                  <a:cubicBezTo>
                    <a:pt x="127" y="234"/>
                    <a:pt x="137" y="244"/>
                    <a:pt x="137" y="257"/>
                  </a:cubicBezTo>
                  <a:cubicBezTo>
                    <a:pt x="137" y="269"/>
                    <a:pt x="127" y="280"/>
                    <a:pt x="114" y="280"/>
                  </a:cubicBezTo>
                  <a:close/>
                  <a:moveTo>
                    <a:pt x="198" y="169"/>
                  </a:moveTo>
                  <a:cubicBezTo>
                    <a:pt x="30" y="169"/>
                    <a:pt x="30" y="169"/>
                    <a:pt x="30" y="169"/>
                  </a:cubicBezTo>
                  <a:cubicBezTo>
                    <a:pt x="30" y="161"/>
                    <a:pt x="30" y="161"/>
                    <a:pt x="30" y="161"/>
                  </a:cubicBezTo>
                  <a:cubicBezTo>
                    <a:pt x="198" y="161"/>
                    <a:pt x="198" y="161"/>
                    <a:pt x="198" y="161"/>
                  </a:cubicBezTo>
                  <a:lnTo>
                    <a:pt x="198" y="169"/>
                  </a:lnTo>
                  <a:close/>
                  <a:moveTo>
                    <a:pt x="198" y="123"/>
                  </a:moveTo>
                  <a:cubicBezTo>
                    <a:pt x="30" y="123"/>
                    <a:pt x="30" y="123"/>
                    <a:pt x="30" y="123"/>
                  </a:cubicBezTo>
                  <a:cubicBezTo>
                    <a:pt x="30" y="115"/>
                    <a:pt x="30" y="115"/>
                    <a:pt x="30" y="115"/>
                  </a:cubicBezTo>
                  <a:cubicBezTo>
                    <a:pt x="198" y="115"/>
                    <a:pt x="198" y="115"/>
                    <a:pt x="198" y="115"/>
                  </a:cubicBezTo>
                  <a:lnTo>
                    <a:pt x="198" y="123"/>
                  </a:lnTo>
                  <a:close/>
                  <a:moveTo>
                    <a:pt x="198" y="74"/>
                  </a:moveTo>
                  <a:cubicBezTo>
                    <a:pt x="30" y="74"/>
                    <a:pt x="30" y="74"/>
                    <a:pt x="30" y="74"/>
                  </a:cubicBezTo>
                  <a:cubicBezTo>
                    <a:pt x="30" y="28"/>
                    <a:pt x="30" y="28"/>
                    <a:pt x="30" y="28"/>
                  </a:cubicBezTo>
                  <a:cubicBezTo>
                    <a:pt x="198" y="28"/>
                    <a:pt x="198" y="28"/>
                    <a:pt x="198" y="28"/>
                  </a:cubicBezTo>
                  <a:lnTo>
                    <a:pt x="198" y="74"/>
                  </a:lnTo>
                  <a:close/>
                  <a:moveTo>
                    <a:pt x="198" y="74"/>
                  </a:moveTo>
                  <a:cubicBezTo>
                    <a:pt x="198" y="74"/>
                    <a:pt x="198" y="74"/>
                    <a:pt x="198" y="74"/>
                  </a:cubicBezTo>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82" name="Freeform 26"/>
            <p:cNvSpPr>
              <a:spLocks noEditPoints="1"/>
            </p:cNvSpPr>
            <p:nvPr/>
          </p:nvSpPr>
          <p:spPr bwMode="auto">
            <a:xfrm>
              <a:off x="7600951" y="1698625"/>
              <a:ext cx="57150" cy="25400"/>
            </a:xfrm>
            <a:custGeom>
              <a:avLst/>
              <a:gdLst/>
              <a:ahLst/>
              <a:cxnLst>
                <a:cxn ang="0">
                  <a:pos x="15" y="3"/>
                </a:cxn>
                <a:cxn ang="0">
                  <a:pos x="7" y="7"/>
                </a:cxn>
                <a:cxn ang="0">
                  <a:pos x="0" y="3"/>
                </a:cxn>
                <a:cxn ang="0">
                  <a:pos x="7" y="0"/>
                </a:cxn>
                <a:cxn ang="0">
                  <a:pos x="15" y="3"/>
                </a:cxn>
                <a:cxn ang="0">
                  <a:pos x="15" y="3"/>
                </a:cxn>
                <a:cxn ang="0">
                  <a:pos x="15" y="3"/>
                </a:cxn>
              </a:cxnLst>
              <a:rect l="0" t="0" r="r" b="b"/>
              <a:pathLst>
                <a:path w="15" h="7">
                  <a:moveTo>
                    <a:pt x="15" y="3"/>
                  </a:moveTo>
                  <a:cubicBezTo>
                    <a:pt x="15" y="5"/>
                    <a:pt x="11" y="7"/>
                    <a:pt x="7" y="7"/>
                  </a:cubicBezTo>
                  <a:cubicBezTo>
                    <a:pt x="3" y="7"/>
                    <a:pt x="0" y="5"/>
                    <a:pt x="0" y="3"/>
                  </a:cubicBezTo>
                  <a:cubicBezTo>
                    <a:pt x="0" y="1"/>
                    <a:pt x="3" y="0"/>
                    <a:pt x="7" y="0"/>
                  </a:cubicBezTo>
                  <a:cubicBezTo>
                    <a:pt x="11" y="0"/>
                    <a:pt x="15" y="1"/>
                    <a:pt x="15" y="3"/>
                  </a:cubicBezTo>
                  <a:close/>
                  <a:moveTo>
                    <a:pt x="15" y="3"/>
                  </a:moveTo>
                  <a:cubicBezTo>
                    <a:pt x="15" y="3"/>
                    <a:pt x="15" y="3"/>
                    <a:pt x="15" y="3"/>
                  </a:cubicBezTo>
                </a:path>
              </a:pathLst>
            </a:custGeom>
            <a:grp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sp>
        <p:nvSpPr>
          <p:cNvPr id="67" name="Freeform 101"/>
          <p:cNvSpPr>
            <a:spLocks noEditPoints="1"/>
          </p:cNvSpPr>
          <p:nvPr/>
        </p:nvSpPr>
        <p:spPr bwMode="auto">
          <a:xfrm>
            <a:off x="5822781" y="1446502"/>
            <a:ext cx="498514" cy="330340"/>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68" name="Oval 65"/>
          <p:cNvSpPr/>
          <p:nvPr/>
        </p:nvSpPr>
        <p:spPr>
          <a:xfrm>
            <a:off x="5556043" y="4715307"/>
            <a:ext cx="1026075" cy="1026075"/>
          </a:xfrm>
          <a:prstGeom prst="ellipse">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69" name="Oval 66"/>
          <p:cNvSpPr/>
          <p:nvPr/>
        </p:nvSpPr>
        <p:spPr>
          <a:xfrm>
            <a:off x="5658650" y="4817914"/>
            <a:ext cx="820860" cy="82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印品黑体" panose="00000500000000000000" pitchFamily="2" charset="-122"/>
            </a:endParaRPr>
          </a:p>
        </p:txBody>
      </p:sp>
      <p:sp>
        <p:nvSpPr>
          <p:cNvPr id="70" name="Freeform 101"/>
          <p:cNvSpPr>
            <a:spLocks noEditPoints="1"/>
          </p:cNvSpPr>
          <p:nvPr/>
        </p:nvSpPr>
        <p:spPr bwMode="auto">
          <a:xfrm>
            <a:off x="5822781" y="5045192"/>
            <a:ext cx="498514" cy="330340"/>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4B7085"/>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cxnSp>
        <p:nvCxnSpPr>
          <p:cNvPr id="71" name="Straight Connector 69"/>
          <p:cNvCxnSpPr/>
          <p:nvPr/>
        </p:nvCxnSpPr>
        <p:spPr>
          <a:xfrm flipH="1">
            <a:off x="3602787" y="1576903"/>
            <a:ext cx="1950300" cy="1251536"/>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33" idx="6"/>
            <a:endCxn id="41" idx="0"/>
          </p:cNvCxnSpPr>
          <p:nvPr/>
        </p:nvCxnSpPr>
        <p:spPr>
          <a:xfrm>
            <a:off x="6582118" y="1629655"/>
            <a:ext cx="2007095" cy="1251390"/>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3" name="Straight Connector 73"/>
          <p:cNvCxnSpPr>
            <a:stCxn id="33" idx="3"/>
            <a:endCxn id="38" idx="0"/>
          </p:cNvCxnSpPr>
          <p:nvPr/>
        </p:nvCxnSpPr>
        <p:spPr>
          <a:xfrm flipH="1">
            <a:off x="4830215" y="1992428"/>
            <a:ext cx="876094" cy="870900"/>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4" name="Straight Connector 75"/>
          <p:cNvCxnSpPr>
            <a:stCxn id="33" idx="5"/>
            <a:endCxn id="43" idx="0"/>
          </p:cNvCxnSpPr>
          <p:nvPr/>
        </p:nvCxnSpPr>
        <p:spPr>
          <a:xfrm>
            <a:off x="6431852" y="1992428"/>
            <a:ext cx="871097" cy="888617"/>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5" name="Straight Connector 77"/>
          <p:cNvCxnSpPr/>
          <p:nvPr/>
        </p:nvCxnSpPr>
        <p:spPr>
          <a:xfrm flipH="1">
            <a:off x="6066124" y="2142693"/>
            <a:ext cx="5913" cy="709563"/>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6" name="Straight Connector 79"/>
          <p:cNvCxnSpPr>
            <a:stCxn id="68" idx="2"/>
            <a:endCxn id="35" idx="4"/>
          </p:cNvCxnSpPr>
          <p:nvPr/>
        </p:nvCxnSpPr>
        <p:spPr>
          <a:xfrm flipH="1" flipV="1">
            <a:off x="3602787" y="3854514"/>
            <a:ext cx="1953256" cy="1373830"/>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7" name="Straight Connector 81"/>
          <p:cNvCxnSpPr>
            <a:stCxn id="68" idx="1"/>
            <a:endCxn id="38" idx="4"/>
          </p:cNvCxnSpPr>
          <p:nvPr/>
        </p:nvCxnSpPr>
        <p:spPr>
          <a:xfrm flipH="1" flipV="1">
            <a:off x="4830215" y="3889403"/>
            <a:ext cx="876094" cy="976169"/>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8" name="Straight Connector 83"/>
          <p:cNvCxnSpPr/>
          <p:nvPr/>
        </p:nvCxnSpPr>
        <p:spPr>
          <a:xfrm flipH="1" flipV="1">
            <a:off x="6066124" y="3878330"/>
            <a:ext cx="5913" cy="836977"/>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79" name="Straight Connector 85"/>
          <p:cNvCxnSpPr>
            <a:stCxn id="68" idx="7"/>
            <a:endCxn id="43" idx="4"/>
          </p:cNvCxnSpPr>
          <p:nvPr/>
        </p:nvCxnSpPr>
        <p:spPr>
          <a:xfrm flipV="1">
            <a:off x="6431852" y="3907120"/>
            <a:ext cx="871097" cy="958452"/>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cxnSp>
        <p:nvCxnSpPr>
          <p:cNvPr id="80" name="Straight Connector 87"/>
          <p:cNvCxnSpPr>
            <a:stCxn id="68" idx="6"/>
            <a:endCxn id="41" idx="4"/>
          </p:cNvCxnSpPr>
          <p:nvPr/>
        </p:nvCxnSpPr>
        <p:spPr>
          <a:xfrm flipV="1">
            <a:off x="6582118" y="3907120"/>
            <a:ext cx="2007095" cy="1321225"/>
          </a:xfrm>
          <a:prstGeom prst="line">
            <a:avLst/>
          </a:prstGeom>
          <a:ln w="19050">
            <a:solidFill>
              <a:srgbClr val="4B7085"/>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1487974" y="1041772"/>
            <a:ext cx="2619255" cy="1139799"/>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90" name="文本框 89"/>
          <p:cNvSpPr txBox="1"/>
          <p:nvPr/>
        </p:nvSpPr>
        <p:spPr>
          <a:xfrm>
            <a:off x="1487974" y="4658445"/>
            <a:ext cx="2619255" cy="1139799"/>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91" name="文本框 90"/>
          <p:cNvSpPr txBox="1"/>
          <p:nvPr/>
        </p:nvSpPr>
        <p:spPr>
          <a:xfrm>
            <a:off x="8178782" y="1041772"/>
            <a:ext cx="2619255" cy="1139799"/>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
        <p:nvSpPr>
          <p:cNvPr id="92" name="文本框 91"/>
          <p:cNvSpPr txBox="1"/>
          <p:nvPr/>
        </p:nvSpPr>
        <p:spPr>
          <a:xfrm>
            <a:off x="8178782" y="4658445"/>
            <a:ext cx="2619255" cy="1139799"/>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1000">
        <p:split orient="vert"/>
      </p:transition>
    </mc:Choice>
    <mc:Fallback>
      <p:transition spd="slow" advClick="0" advTm="1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1000" fill="hold"/>
                                        <p:tgtEl>
                                          <p:spTgt spid="89"/>
                                        </p:tgtEl>
                                        <p:attrNameLst>
                                          <p:attrName>ppt_x</p:attrName>
                                        </p:attrNameLst>
                                      </p:cBhvr>
                                      <p:tavLst>
                                        <p:tav tm="0">
                                          <p:val>
                                            <p:strVal val="0-#ppt_w/2"/>
                                          </p:val>
                                        </p:tav>
                                        <p:tav tm="100000">
                                          <p:val>
                                            <p:strVal val="#ppt_x"/>
                                          </p:val>
                                        </p:tav>
                                      </p:tavLst>
                                    </p:anim>
                                    <p:anim calcmode="lin" valueType="num">
                                      <p:cBhvr additive="base">
                                        <p:cTn id="8" dur="1000" fill="hold"/>
                                        <p:tgtEl>
                                          <p:spTgt spid="8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1000" fill="hold"/>
                                        <p:tgtEl>
                                          <p:spTgt spid="91"/>
                                        </p:tgtEl>
                                        <p:attrNameLst>
                                          <p:attrName>ppt_x</p:attrName>
                                        </p:attrNameLst>
                                      </p:cBhvr>
                                      <p:tavLst>
                                        <p:tav tm="0">
                                          <p:val>
                                            <p:strVal val="1+#ppt_w/2"/>
                                          </p:val>
                                        </p:tav>
                                        <p:tav tm="100000">
                                          <p:val>
                                            <p:strVal val="#ppt_x"/>
                                          </p:val>
                                        </p:tav>
                                      </p:tavLst>
                                    </p:anim>
                                    <p:anim calcmode="lin" valueType="num">
                                      <p:cBhvr additive="base">
                                        <p:cTn id="12" dur="1000" fill="hold"/>
                                        <p:tgtEl>
                                          <p:spTgt spid="9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1000" fill="hold"/>
                                        <p:tgtEl>
                                          <p:spTgt spid="92"/>
                                        </p:tgtEl>
                                        <p:attrNameLst>
                                          <p:attrName>ppt_x</p:attrName>
                                        </p:attrNameLst>
                                      </p:cBhvr>
                                      <p:tavLst>
                                        <p:tav tm="0">
                                          <p:val>
                                            <p:strVal val="1+#ppt_w/2"/>
                                          </p:val>
                                        </p:tav>
                                        <p:tav tm="100000">
                                          <p:val>
                                            <p:strVal val="#ppt_x"/>
                                          </p:val>
                                        </p:tav>
                                      </p:tavLst>
                                    </p:anim>
                                    <p:anim calcmode="lin" valueType="num">
                                      <p:cBhvr additive="base">
                                        <p:cTn id="16" dur="1000" fill="hold"/>
                                        <p:tgtEl>
                                          <p:spTgt spid="9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1000" fill="hold"/>
                                        <p:tgtEl>
                                          <p:spTgt spid="90"/>
                                        </p:tgtEl>
                                        <p:attrNameLst>
                                          <p:attrName>ppt_x</p:attrName>
                                        </p:attrNameLst>
                                      </p:cBhvr>
                                      <p:tavLst>
                                        <p:tav tm="0">
                                          <p:val>
                                            <p:strVal val="0-#ppt_w/2"/>
                                          </p:val>
                                        </p:tav>
                                        <p:tav tm="100000">
                                          <p:val>
                                            <p:strVal val="#ppt_x"/>
                                          </p:val>
                                        </p:tav>
                                      </p:tavLst>
                                    </p:anim>
                                    <p:anim calcmode="lin" valueType="num">
                                      <p:cBhvr additive="base">
                                        <p:cTn id="20" dur="10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0"/>
            <a:ext cx="1420491" cy="646232"/>
          </a:xfrm>
          <a:prstGeom prst="rect">
            <a:avLst/>
          </a:prstGeom>
        </p:spPr>
      </p:pic>
      <p:grpSp>
        <p:nvGrpSpPr>
          <p:cNvPr id="2" name="组合 1"/>
          <p:cNvGrpSpPr/>
          <p:nvPr/>
        </p:nvGrpSpPr>
        <p:grpSpPr>
          <a:xfrm>
            <a:off x="1024143" y="2101753"/>
            <a:ext cx="6320079" cy="1409222"/>
            <a:chOff x="1024143" y="2169993"/>
            <a:chExt cx="6320079" cy="1409222"/>
          </a:xfrm>
        </p:grpSpPr>
        <p:sp>
          <p:nvSpPr>
            <p:cNvPr id="12" name="任意多边形: 形状 11"/>
            <p:cNvSpPr/>
            <p:nvPr/>
          </p:nvSpPr>
          <p:spPr>
            <a:xfrm>
              <a:off x="2547794" y="2465930"/>
              <a:ext cx="817348" cy="817348"/>
            </a:xfrm>
            <a:custGeom>
              <a:avLst/>
              <a:gdLst>
                <a:gd name="connsiteX0" fmla="*/ 123823 w 934158"/>
                <a:gd name="connsiteY0" fmla="*/ 357222 h 934158"/>
                <a:gd name="connsiteX1" fmla="*/ 357222 w 934158"/>
                <a:gd name="connsiteY1" fmla="*/ 357222 h 934158"/>
                <a:gd name="connsiteX2" fmla="*/ 357222 w 934158"/>
                <a:gd name="connsiteY2" fmla="*/ 123823 h 934158"/>
                <a:gd name="connsiteX3" fmla="*/ 576936 w 934158"/>
                <a:gd name="connsiteY3" fmla="*/ 123823 h 934158"/>
                <a:gd name="connsiteX4" fmla="*/ 576936 w 934158"/>
                <a:gd name="connsiteY4" fmla="*/ 357222 h 934158"/>
                <a:gd name="connsiteX5" fmla="*/ 810335 w 934158"/>
                <a:gd name="connsiteY5" fmla="*/ 357222 h 934158"/>
                <a:gd name="connsiteX6" fmla="*/ 810335 w 934158"/>
                <a:gd name="connsiteY6" fmla="*/ 576936 h 934158"/>
                <a:gd name="connsiteX7" fmla="*/ 576936 w 934158"/>
                <a:gd name="connsiteY7" fmla="*/ 576936 h 934158"/>
                <a:gd name="connsiteX8" fmla="*/ 576936 w 934158"/>
                <a:gd name="connsiteY8" fmla="*/ 810335 h 934158"/>
                <a:gd name="connsiteX9" fmla="*/ 357222 w 934158"/>
                <a:gd name="connsiteY9" fmla="*/ 810335 h 934158"/>
                <a:gd name="connsiteX10" fmla="*/ 357222 w 934158"/>
                <a:gd name="connsiteY10" fmla="*/ 576936 h 934158"/>
                <a:gd name="connsiteX11" fmla="*/ 123823 w 934158"/>
                <a:gd name="connsiteY11" fmla="*/ 576936 h 934158"/>
                <a:gd name="connsiteX12" fmla="*/ 123823 w 934158"/>
                <a:gd name="connsiteY12" fmla="*/ 357222 h 93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4158" h="934158">
                  <a:moveTo>
                    <a:pt x="123823" y="357222"/>
                  </a:moveTo>
                  <a:lnTo>
                    <a:pt x="357222" y="357222"/>
                  </a:lnTo>
                  <a:lnTo>
                    <a:pt x="357222" y="123823"/>
                  </a:lnTo>
                  <a:lnTo>
                    <a:pt x="576936" y="123823"/>
                  </a:lnTo>
                  <a:lnTo>
                    <a:pt x="576936" y="357222"/>
                  </a:lnTo>
                  <a:lnTo>
                    <a:pt x="810335" y="357222"/>
                  </a:lnTo>
                  <a:lnTo>
                    <a:pt x="810335" y="576936"/>
                  </a:lnTo>
                  <a:lnTo>
                    <a:pt x="576936" y="576936"/>
                  </a:lnTo>
                  <a:lnTo>
                    <a:pt x="576936" y="810335"/>
                  </a:lnTo>
                  <a:lnTo>
                    <a:pt x="357222" y="810335"/>
                  </a:lnTo>
                  <a:lnTo>
                    <a:pt x="357222" y="576936"/>
                  </a:lnTo>
                  <a:lnTo>
                    <a:pt x="123823" y="576936"/>
                  </a:lnTo>
                  <a:lnTo>
                    <a:pt x="123823" y="357222"/>
                  </a:lnTo>
                  <a:close/>
                </a:path>
              </a:pathLst>
            </a:custGeom>
            <a:solidFill>
              <a:schemeClr val="bg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3823" tIns="357222" rIns="123823" bIns="357222" numCol="1" spcCol="1270" anchor="ctr" anchorCtr="0">
              <a:noAutofit/>
            </a:bodyPr>
            <a:lstStyle/>
            <a:p>
              <a:pPr marL="0" lvl="0" indent="0" algn="ctr" defTabSz="577850">
                <a:lnSpc>
                  <a:spcPct val="90000"/>
                </a:lnSpc>
                <a:spcBef>
                  <a:spcPct val="0"/>
                </a:spcBef>
                <a:spcAft>
                  <a:spcPct val="35000"/>
                </a:spcAft>
                <a:buNone/>
              </a:pPr>
              <a:endParaRPr lang="zh-CN" altLang="en-US" sz="1300" kern="1200" dirty="0">
                <a:latin typeface="印品黑体" panose="00000500000000000000" pitchFamily="2" charset="-122"/>
                <a:ea typeface="印品黑体" panose="00000500000000000000" pitchFamily="2" charset="-122"/>
              </a:endParaRPr>
            </a:p>
          </p:txBody>
        </p:sp>
        <p:sp>
          <p:nvSpPr>
            <p:cNvPr id="13" name="任意多边形: 形状 12"/>
            <p:cNvSpPr/>
            <p:nvPr/>
          </p:nvSpPr>
          <p:spPr>
            <a:xfrm>
              <a:off x="5003222" y="2465930"/>
              <a:ext cx="817348" cy="817348"/>
            </a:xfrm>
            <a:custGeom>
              <a:avLst/>
              <a:gdLst>
                <a:gd name="connsiteX0" fmla="*/ 123823 w 934158"/>
                <a:gd name="connsiteY0" fmla="*/ 192437 h 934158"/>
                <a:gd name="connsiteX1" fmla="*/ 810335 w 934158"/>
                <a:gd name="connsiteY1" fmla="*/ 192437 h 934158"/>
                <a:gd name="connsiteX2" fmla="*/ 810335 w 934158"/>
                <a:gd name="connsiteY2" fmla="*/ 412151 h 934158"/>
                <a:gd name="connsiteX3" fmla="*/ 123823 w 934158"/>
                <a:gd name="connsiteY3" fmla="*/ 412151 h 934158"/>
                <a:gd name="connsiteX4" fmla="*/ 123823 w 934158"/>
                <a:gd name="connsiteY4" fmla="*/ 192437 h 934158"/>
                <a:gd name="connsiteX5" fmla="*/ 123823 w 934158"/>
                <a:gd name="connsiteY5" fmla="*/ 522007 h 934158"/>
                <a:gd name="connsiteX6" fmla="*/ 810335 w 934158"/>
                <a:gd name="connsiteY6" fmla="*/ 522007 h 934158"/>
                <a:gd name="connsiteX7" fmla="*/ 810335 w 934158"/>
                <a:gd name="connsiteY7" fmla="*/ 741721 h 934158"/>
                <a:gd name="connsiteX8" fmla="*/ 123823 w 934158"/>
                <a:gd name="connsiteY8" fmla="*/ 741721 h 934158"/>
                <a:gd name="connsiteX9" fmla="*/ 123823 w 934158"/>
                <a:gd name="connsiteY9" fmla="*/ 522007 h 93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4158" h="934158">
                  <a:moveTo>
                    <a:pt x="123823" y="192437"/>
                  </a:moveTo>
                  <a:lnTo>
                    <a:pt x="810335" y="192437"/>
                  </a:lnTo>
                  <a:lnTo>
                    <a:pt x="810335" y="412151"/>
                  </a:lnTo>
                  <a:lnTo>
                    <a:pt x="123823" y="412151"/>
                  </a:lnTo>
                  <a:lnTo>
                    <a:pt x="123823" y="192437"/>
                  </a:lnTo>
                  <a:close/>
                  <a:moveTo>
                    <a:pt x="123823" y="522007"/>
                  </a:moveTo>
                  <a:lnTo>
                    <a:pt x="810335" y="522007"/>
                  </a:lnTo>
                  <a:lnTo>
                    <a:pt x="810335" y="741721"/>
                  </a:lnTo>
                  <a:lnTo>
                    <a:pt x="123823" y="741721"/>
                  </a:lnTo>
                  <a:lnTo>
                    <a:pt x="123823" y="522007"/>
                  </a:lnTo>
                  <a:close/>
                </a:path>
              </a:pathLst>
            </a:custGeom>
            <a:solidFill>
              <a:schemeClr val="bg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3823" tIns="192437" rIns="123823" bIns="192437" numCol="1" spcCol="1270" anchor="ctr" anchorCtr="0">
              <a:noAutofit/>
            </a:bodyPr>
            <a:lstStyle/>
            <a:p>
              <a:pPr marL="0" lvl="0" indent="0" algn="ctr" defTabSz="1511300">
                <a:lnSpc>
                  <a:spcPct val="90000"/>
                </a:lnSpc>
                <a:spcBef>
                  <a:spcPct val="0"/>
                </a:spcBef>
                <a:spcAft>
                  <a:spcPct val="35000"/>
                </a:spcAft>
                <a:buNone/>
              </a:pPr>
              <a:endParaRPr lang="zh-CN" altLang="en-US" sz="3400" kern="1200" dirty="0">
                <a:latin typeface="印品黑体" panose="00000500000000000000" pitchFamily="2" charset="-122"/>
                <a:ea typeface="印品黑体" panose="00000500000000000000" pitchFamily="2" charset="-122"/>
              </a:endParaRPr>
            </a:p>
          </p:txBody>
        </p:sp>
        <p:sp>
          <p:nvSpPr>
            <p:cNvPr id="21" name="任意多边形: 形状 20"/>
            <p:cNvSpPr/>
            <p:nvPr/>
          </p:nvSpPr>
          <p:spPr>
            <a:xfrm>
              <a:off x="1024143" y="2169993"/>
              <a:ext cx="1409222" cy="1409222"/>
            </a:xfrm>
            <a:custGeom>
              <a:avLst/>
              <a:gdLst>
                <a:gd name="connsiteX0" fmla="*/ 0 w 1610618"/>
                <a:gd name="connsiteY0" fmla="*/ 805309 h 1610618"/>
                <a:gd name="connsiteX1" fmla="*/ 805309 w 1610618"/>
                <a:gd name="connsiteY1" fmla="*/ 0 h 1610618"/>
                <a:gd name="connsiteX2" fmla="*/ 1610618 w 1610618"/>
                <a:gd name="connsiteY2" fmla="*/ 805309 h 1610618"/>
                <a:gd name="connsiteX3" fmla="*/ 805309 w 1610618"/>
                <a:gd name="connsiteY3" fmla="*/ 1610618 h 1610618"/>
                <a:gd name="connsiteX4" fmla="*/ 0 w 1610618"/>
                <a:gd name="connsiteY4" fmla="*/ 805309 h 161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618" h="1610618">
                  <a:moveTo>
                    <a:pt x="0" y="805309"/>
                  </a:moveTo>
                  <a:cubicBezTo>
                    <a:pt x="0" y="360549"/>
                    <a:pt x="360549" y="0"/>
                    <a:pt x="805309" y="0"/>
                  </a:cubicBezTo>
                  <a:cubicBezTo>
                    <a:pt x="1250069" y="0"/>
                    <a:pt x="1610618" y="360549"/>
                    <a:pt x="1610618" y="805309"/>
                  </a:cubicBezTo>
                  <a:cubicBezTo>
                    <a:pt x="1610618" y="1250069"/>
                    <a:pt x="1250069" y="1610618"/>
                    <a:pt x="805309" y="1610618"/>
                  </a:cubicBezTo>
                  <a:cubicBezTo>
                    <a:pt x="360549" y="1610618"/>
                    <a:pt x="0" y="1250069"/>
                    <a:pt x="0" y="805309"/>
                  </a:cubicBezTo>
                  <a:close/>
                </a:path>
              </a:pathLst>
            </a:custGeom>
            <a:solidFill>
              <a:srgbClr val="C8D6E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0320" tIns="280320" rIns="280320" bIns="280320" numCol="1" spcCol="1270" anchor="ctr" anchorCtr="0">
              <a:noAutofit/>
            </a:bodyPr>
            <a:lstStyle/>
            <a:p>
              <a:pPr marL="0" lvl="0" indent="0" algn="ctr" defTabSz="1555750">
                <a:lnSpc>
                  <a:spcPct val="90000"/>
                </a:lnSpc>
                <a:spcBef>
                  <a:spcPct val="0"/>
                </a:spcBef>
                <a:spcAft>
                  <a:spcPct val="35000"/>
                </a:spcAft>
                <a:buNone/>
              </a:pPr>
              <a:endParaRPr lang="zh-CN" altLang="en-US" sz="3500" kern="1200" dirty="0">
                <a:latin typeface="印品黑体" panose="00000500000000000000" pitchFamily="2" charset="-122"/>
                <a:ea typeface="印品黑体" panose="00000500000000000000" pitchFamily="2" charset="-122"/>
              </a:endParaRPr>
            </a:p>
          </p:txBody>
        </p:sp>
        <p:sp>
          <p:nvSpPr>
            <p:cNvPr id="19" name="任意多边形: 形状 18"/>
            <p:cNvSpPr/>
            <p:nvPr/>
          </p:nvSpPr>
          <p:spPr>
            <a:xfrm>
              <a:off x="3479572" y="2169993"/>
              <a:ext cx="1409222" cy="1409222"/>
            </a:xfrm>
            <a:custGeom>
              <a:avLst/>
              <a:gdLst>
                <a:gd name="connsiteX0" fmla="*/ 0 w 1610618"/>
                <a:gd name="connsiteY0" fmla="*/ 805309 h 1610618"/>
                <a:gd name="connsiteX1" fmla="*/ 805309 w 1610618"/>
                <a:gd name="connsiteY1" fmla="*/ 0 h 1610618"/>
                <a:gd name="connsiteX2" fmla="*/ 1610618 w 1610618"/>
                <a:gd name="connsiteY2" fmla="*/ 805309 h 1610618"/>
                <a:gd name="connsiteX3" fmla="*/ 805309 w 1610618"/>
                <a:gd name="connsiteY3" fmla="*/ 1610618 h 1610618"/>
                <a:gd name="connsiteX4" fmla="*/ 0 w 1610618"/>
                <a:gd name="connsiteY4" fmla="*/ 805309 h 161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618" h="1610618">
                  <a:moveTo>
                    <a:pt x="0" y="805309"/>
                  </a:moveTo>
                  <a:cubicBezTo>
                    <a:pt x="0" y="360549"/>
                    <a:pt x="360549" y="0"/>
                    <a:pt x="805309" y="0"/>
                  </a:cubicBezTo>
                  <a:cubicBezTo>
                    <a:pt x="1250069" y="0"/>
                    <a:pt x="1610618" y="360549"/>
                    <a:pt x="1610618" y="805309"/>
                  </a:cubicBezTo>
                  <a:cubicBezTo>
                    <a:pt x="1610618" y="1250069"/>
                    <a:pt x="1250069" y="1610618"/>
                    <a:pt x="805309" y="1610618"/>
                  </a:cubicBezTo>
                  <a:cubicBezTo>
                    <a:pt x="360549" y="1610618"/>
                    <a:pt x="0" y="1250069"/>
                    <a:pt x="0" y="805309"/>
                  </a:cubicBezTo>
                  <a:close/>
                </a:path>
              </a:pathLst>
            </a:custGeom>
            <a:solidFill>
              <a:srgbClr val="C8D6E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0320" tIns="280320" rIns="280320" bIns="280320" numCol="1" spcCol="1270" anchor="ctr" anchorCtr="0">
              <a:noAutofit/>
            </a:bodyPr>
            <a:lstStyle/>
            <a:p>
              <a:pPr marL="0" lvl="0" indent="0" algn="ctr" defTabSz="1555750">
                <a:lnSpc>
                  <a:spcPct val="90000"/>
                </a:lnSpc>
                <a:spcBef>
                  <a:spcPct val="0"/>
                </a:spcBef>
                <a:spcAft>
                  <a:spcPct val="35000"/>
                </a:spcAft>
                <a:buNone/>
              </a:pPr>
              <a:endParaRPr lang="zh-CN" altLang="en-US" sz="3500" kern="1200" dirty="0">
                <a:latin typeface="印品黑体" panose="00000500000000000000" pitchFamily="2" charset="-122"/>
                <a:ea typeface="印品黑体" panose="00000500000000000000" pitchFamily="2" charset="-122"/>
              </a:endParaRPr>
            </a:p>
          </p:txBody>
        </p:sp>
        <p:sp>
          <p:nvSpPr>
            <p:cNvPr id="17" name="任意多边形: 形状 16"/>
            <p:cNvSpPr/>
            <p:nvPr/>
          </p:nvSpPr>
          <p:spPr>
            <a:xfrm>
              <a:off x="5935000" y="2169993"/>
              <a:ext cx="1409222" cy="1409222"/>
            </a:xfrm>
            <a:custGeom>
              <a:avLst/>
              <a:gdLst>
                <a:gd name="connsiteX0" fmla="*/ 0 w 1610618"/>
                <a:gd name="connsiteY0" fmla="*/ 805309 h 1610618"/>
                <a:gd name="connsiteX1" fmla="*/ 805309 w 1610618"/>
                <a:gd name="connsiteY1" fmla="*/ 0 h 1610618"/>
                <a:gd name="connsiteX2" fmla="*/ 1610618 w 1610618"/>
                <a:gd name="connsiteY2" fmla="*/ 805309 h 1610618"/>
                <a:gd name="connsiteX3" fmla="*/ 805309 w 1610618"/>
                <a:gd name="connsiteY3" fmla="*/ 1610618 h 1610618"/>
                <a:gd name="connsiteX4" fmla="*/ 0 w 1610618"/>
                <a:gd name="connsiteY4" fmla="*/ 805309 h 161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618" h="1610618">
                  <a:moveTo>
                    <a:pt x="0" y="805309"/>
                  </a:moveTo>
                  <a:cubicBezTo>
                    <a:pt x="0" y="360549"/>
                    <a:pt x="360549" y="0"/>
                    <a:pt x="805309" y="0"/>
                  </a:cubicBezTo>
                  <a:cubicBezTo>
                    <a:pt x="1250069" y="0"/>
                    <a:pt x="1610618" y="360549"/>
                    <a:pt x="1610618" y="805309"/>
                  </a:cubicBezTo>
                  <a:cubicBezTo>
                    <a:pt x="1610618" y="1250069"/>
                    <a:pt x="1250069" y="1610618"/>
                    <a:pt x="805309" y="1610618"/>
                  </a:cubicBezTo>
                  <a:cubicBezTo>
                    <a:pt x="360549" y="1610618"/>
                    <a:pt x="0" y="1250069"/>
                    <a:pt x="0" y="805309"/>
                  </a:cubicBezTo>
                  <a:close/>
                </a:path>
              </a:pathLst>
            </a:custGeom>
            <a:solidFill>
              <a:srgbClr val="4B708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0320" tIns="280320" rIns="280320" bIns="280320" numCol="1" spcCol="1270" anchor="ctr" anchorCtr="0">
              <a:noAutofit/>
            </a:bodyPr>
            <a:lstStyle/>
            <a:p>
              <a:pPr marL="0" lvl="0" indent="0" algn="ctr" defTabSz="1555750">
                <a:lnSpc>
                  <a:spcPct val="90000"/>
                </a:lnSpc>
                <a:spcBef>
                  <a:spcPct val="0"/>
                </a:spcBef>
                <a:spcAft>
                  <a:spcPct val="35000"/>
                </a:spcAft>
                <a:buNone/>
              </a:pPr>
              <a:endParaRPr lang="zh-CN" altLang="en-US" sz="3500" kern="1200" dirty="0">
                <a:latin typeface="印品黑体" panose="00000500000000000000" pitchFamily="2" charset="-122"/>
                <a:ea typeface="印品黑体" panose="00000500000000000000" pitchFamily="2" charset="-122"/>
              </a:endParaRPr>
            </a:p>
          </p:txBody>
        </p:sp>
        <p:pic>
          <p:nvPicPr>
            <p:cNvPr id="23" name="图形 2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04226" y="2514604"/>
              <a:ext cx="470769" cy="720000"/>
            </a:xfrm>
            <a:prstGeom prst="rect">
              <a:avLst/>
            </a:prstGeom>
          </p:spPr>
        </p:pic>
        <p:sp>
          <p:nvSpPr>
            <p:cNvPr id="24" name="文本框 23"/>
            <p:cNvSpPr txBox="1"/>
            <p:nvPr/>
          </p:nvSpPr>
          <p:spPr>
            <a:xfrm>
              <a:off x="1193031" y="2513837"/>
              <a:ext cx="1071446" cy="769441"/>
            </a:xfrm>
            <a:prstGeom prst="rect">
              <a:avLst/>
            </a:prstGeom>
            <a:noFill/>
          </p:spPr>
          <p:txBody>
            <a:bodyPr wrap="square" rtlCol="0">
              <a:spAutoFit/>
            </a:bodyPr>
            <a:lstStyle/>
            <a:p>
              <a:pPr algn="ctr"/>
              <a:r>
                <a:rPr lang="en-US" altLang="zh-CN" sz="4400" dirty="0">
                  <a:solidFill>
                    <a:schemeClr val="tx1">
                      <a:lumMod val="65000"/>
                      <a:lumOff val="35000"/>
                    </a:schemeClr>
                  </a:solidFill>
                  <a:latin typeface="印品黑体" panose="00000500000000000000" pitchFamily="2" charset="-122"/>
                  <a:ea typeface="印品黑体" panose="00000500000000000000" pitchFamily="2" charset="-122"/>
                </a:rPr>
                <a:t>01</a:t>
              </a:r>
              <a:endParaRPr lang="zh-CN" altLang="en-US" sz="44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
          <p:nvSpPr>
            <p:cNvPr id="25" name="文本框 24"/>
            <p:cNvSpPr txBox="1"/>
            <p:nvPr/>
          </p:nvSpPr>
          <p:spPr>
            <a:xfrm>
              <a:off x="3648460" y="2489883"/>
              <a:ext cx="1071446" cy="769441"/>
            </a:xfrm>
            <a:prstGeom prst="rect">
              <a:avLst/>
            </a:prstGeom>
            <a:noFill/>
          </p:spPr>
          <p:txBody>
            <a:bodyPr wrap="square" rtlCol="0">
              <a:spAutoFit/>
            </a:bodyPr>
            <a:lstStyle/>
            <a:p>
              <a:pPr algn="ctr"/>
              <a:r>
                <a:rPr lang="en-US" altLang="zh-CN" sz="4400" dirty="0">
                  <a:solidFill>
                    <a:schemeClr val="tx1">
                      <a:lumMod val="65000"/>
                      <a:lumOff val="35000"/>
                    </a:schemeClr>
                  </a:solidFill>
                  <a:latin typeface="印品黑体" panose="00000500000000000000" pitchFamily="2" charset="-122"/>
                  <a:ea typeface="印品黑体" panose="00000500000000000000" pitchFamily="2" charset="-122"/>
                </a:rPr>
                <a:t>02</a:t>
              </a:r>
              <a:endParaRPr lang="zh-CN" altLang="en-US" sz="44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sp>
        <p:nvSpPr>
          <p:cNvPr id="26" name="文本框 25"/>
          <p:cNvSpPr txBox="1"/>
          <p:nvPr/>
        </p:nvSpPr>
        <p:spPr>
          <a:xfrm>
            <a:off x="1087755" y="3964001"/>
            <a:ext cx="6192854"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spTree>
  </p:cSld>
  <p:clrMapOvr>
    <a:masterClrMapping/>
  </p:clrMapOvr>
  <p:transition spd="slow" advClick="0" advTm="1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888088" y="1941689"/>
            <a:ext cx="7545022" cy="3872089"/>
            <a:chOff x="4888088" y="1941689"/>
            <a:chExt cx="7545022" cy="3872089"/>
          </a:xfrm>
        </p:grpSpPr>
        <p:grpSp>
          <p:nvGrpSpPr>
            <p:cNvPr id="17" name="组合 16"/>
            <p:cNvGrpSpPr/>
            <p:nvPr/>
          </p:nvGrpSpPr>
          <p:grpSpPr>
            <a:xfrm>
              <a:off x="4888088" y="2350722"/>
              <a:ext cx="7545022" cy="2156557"/>
              <a:chOff x="4888088" y="2328586"/>
              <a:chExt cx="7545022" cy="2156557"/>
            </a:xfrm>
          </p:grpSpPr>
          <p:sp>
            <p:nvSpPr>
              <p:cNvPr id="13" name="文本框 12"/>
              <p:cNvSpPr txBox="1"/>
              <p:nvPr/>
            </p:nvSpPr>
            <p:spPr>
              <a:xfrm>
                <a:off x="5418666" y="2328586"/>
                <a:ext cx="2551289" cy="645160"/>
              </a:xfrm>
              <a:prstGeom prst="rect">
                <a:avLst/>
              </a:prstGeom>
              <a:noFill/>
            </p:spPr>
            <p:txBody>
              <a:bodyPr wrap="square" rtlCol="0">
                <a:spAutoFit/>
              </a:bodyPr>
              <a:lstStyle/>
              <a:p>
                <a:r>
                  <a:rPr lang="en-US" altLang="zh-CN" sz="3600" i="1" spc="300" dirty="0" smtClean="0">
                    <a:solidFill>
                      <a:srgbClr val="4B7085"/>
                    </a:solidFill>
                    <a:latin typeface="方正正黑简体" panose="02000000000000000000" pitchFamily="2" charset="-122"/>
                    <a:ea typeface="方正正黑简体" panose="02000000000000000000" pitchFamily="2" charset="-122"/>
                  </a:rPr>
                  <a:t>202X</a:t>
                </a:r>
                <a:endParaRPr lang="zh-CN" altLang="en-US" sz="3600" i="1" spc="300" dirty="0">
                  <a:solidFill>
                    <a:srgbClr val="4B7085"/>
                  </a:solidFill>
                  <a:latin typeface="方正正黑简体" panose="02000000000000000000" pitchFamily="2" charset="-122"/>
                  <a:ea typeface="方正正黑简体" panose="02000000000000000000" pitchFamily="2" charset="-122"/>
                </a:endParaRPr>
              </a:p>
            </p:txBody>
          </p:sp>
          <p:sp>
            <p:nvSpPr>
              <p:cNvPr id="14" name="矩形 13"/>
              <p:cNvSpPr/>
              <p:nvPr/>
            </p:nvSpPr>
            <p:spPr>
              <a:xfrm>
                <a:off x="4888089" y="2889956"/>
                <a:ext cx="7303911" cy="1240598"/>
              </a:xfrm>
              <a:custGeom>
                <a:avLst/>
                <a:gdLst>
                  <a:gd name="connsiteX0" fmla="*/ 0 w 6716889"/>
                  <a:gd name="connsiteY0" fmla="*/ 0 h 1557866"/>
                  <a:gd name="connsiteX1" fmla="*/ 6716889 w 6716889"/>
                  <a:gd name="connsiteY1" fmla="*/ 0 h 1557866"/>
                  <a:gd name="connsiteX2" fmla="*/ 6716889 w 6716889"/>
                  <a:gd name="connsiteY2" fmla="*/ 1557866 h 1557866"/>
                  <a:gd name="connsiteX3" fmla="*/ 0 w 6716889"/>
                  <a:gd name="connsiteY3" fmla="*/ 1557866 h 1557866"/>
                  <a:gd name="connsiteX4" fmla="*/ 0 w 6716889"/>
                  <a:gd name="connsiteY4" fmla="*/ 0 h 1557866"/>
                  <a:gd name="connsiteX0-1" fmla="*/ 790222 w 6716889"/>
                  <a:gd name="connsiteY0-2" fmla="*/ 11288 h 1557866"/>
                  <a:gd name="connsiteX1-3" fmla="*/ 6716889 w 6716889"/>
                  <a:gd name="connsiteY1-4" fmla="*/ 0 h 1557866"/>
                  <a:gd name="connsiteX2-5" fmla="*/ 6716889 w 6716889"/>
                  <a:gd name="connsiteY2-6" fmla="*/ 1557866 h 1557866"/>
                  <a:gd name="connsiteX3-7" fmla="*/ 0 w 6716889"/>
                  <a:gd name="connsiteY3-8" fmla="*/ 1557866 h 1557866"/>
                  <a:gd name="connsiteX4-9" fmla="*/ 790222 w 6716889"/>
                  <a:gd name="connsiteY4-10" fmla="*/ 11288 h 1557866"/>
                  <a:gd name="connsiteX0-11" fmla="*/ 925689 w 6716889"/>
                  <a:gd name="connsiteY0-12" fmla="*/ 11288 h 1557866"/>
                  <a:gd name="connsiteX1-13" fmla="*/ 6716889 w 6716889"/>
                  <a:gd name="connsiteY1-14" fmla="*/ 0 h 1557866"/>
                  <a:gd name="connsiteX2-15" fmla="*/ 6716889 w 6716889"/>
                  <a:gd name="connsiteY2-16" fmla="*/ 1557866 h 1557866"/>
                  <a:gd name="connsiteX3-17" fmla="*/ 0 w 6716889"/>
                  <a:gd name="connsiteY3-18" fmla="*/ 1557866 h 1557866"/>
                  <a:gd name="connsiteX4-19" fmla="*/ 925689 w 6716889"/>
                  <a:gd name="connsiteY4-20" fmla="*/ 11288 h 1557866"/>
                  <a:gd name="connsiteX0-21" fmla="*/ 790222 w 6716889"/>
                  <a:gd name="connsiteY0-22" fmla="*/ 11288 h 1557866"/>
                  <a:gd name="connsiteX1-23" fmla="*/ 6716889 w 6716889"/>
                  <a:gd name="connsiteY1-24" fmla="*/ 0 h 1557866"/>
                  <a:gd name="connsiteX2-25" fmla="*/ 6716889 w 6716889"/>
                  <a:gd name="connsiteY2-26" fmla="*/ 1557866 h 1557866"/>
                  <a:gd name="connsiteX3-27" fmla="*/ 0 w 6716889"/>
                  <a:gd name="connsiteY3-28" fmla="*/ 1557866 h 1557866"/>
                  <a:gd name="connsiteX4-29" fmla="*/ 790222 w 6716889"/>
                  <a:gd name="connsiteY4-30" fmla="*/ 11288 h 1557866"/>
                  <a:gd name="connsiteX0-31" fmla="*/ 711200 w 6716889"/>
                  <a:gd name="connsiteY0-32" fmla="*/ 22577 h 1557866"/>
                  <a:gd name="connsiteX1-33" fmla="*/ 6716889 w 6716889"/>
                  <a:gd name="connsiteY1-34" fmla="*/ 0 h 1557866"/>
                  <a:gd name="connsiteX2-35" fmla="*/ 6716889 w 6716889"/>
                  <a:gd name="connsiteY2-36" fmla="*/ 1557866 h 1557866"/>
                  <a:gd name="connsiteX3-37" fmla="*/ 0 w 6716889"/>
                  <a:gd name="connsiteY3-38" fmla="*/ 1557866 h 1557866"/>
                  <a:gd name="connsiteX4-39" fmla="*/ 711200 w 6716889"/>
                  <a:gd name="connsiteY4-40" fmla="*/ 22577 h 1557866"/>
                  <a:gd name="connsiteX0-41" fmla="*/ 575734 w 6716889"/>
                  <a:gd name="connsiteY0-42" fmla="*/ 22577 h 1557866"/>
                  <a:gd name="connsiteX1-43" fmla="*/ 6716889 w 6716889"/>
                  <a:gd name="connsiteY1-44" fmla="*/ 0 h 1557866"/>
                  <a:gd name="connsiteX2-45" fmla="*/ 6716889 w 6716889"/>
                  <a:gd name="connsiteY2-46" fmla="*/ 1557866 h 1557866"/>
                  <a:gd name="connsiteX3-47" fmla="*/ 0 w 6716889"/>
                  <a:gd name="connsiteY3-48" fmla="*/ 1557866 h 1557866"/>
                  <a:gd name="connsiteX4-49" fmla="*/ 575734 w 6716889"/>
                  <a:gd name="connsiteY4-50" fmla="*/ 22577 h 1557866"/>
                  <a:gd name="connsiteX0-51" fmla="*/ 541867 w 6716889"/>
                  <a:gd name="connsiteY0-52" fmla="*/ 22577 h 1557866"/>
                  <a:gd name="connsiteX1-53" fmla="*/ 6716889 w 6716889"/>
                  <a:gd name="connsiteY1-54" fmla="*/ 0 h 1557866"/>
                  <a:gd name="connsiteX2-55" fmla="*/ 6716889 w 6716889"/>
                  <a:gd name="connsiteY2-56" fmla="*/ 1557866 h 1557866"/>
                  <a:gd name="connsiteX3-57" fmla="*/ 0 w 6716889"/>
                  <a:gd name="connsiteY3-58" fmla="*/ 1557866 h 1557866"/>
                  <a:gd name="connsiteX4-59" fmla="*/ 541867 w 6716889"/>
                  <a:gd name="connsiteY4-60" fmla="*/ 22577 h 15578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16889" h="1557866">
                    <a:moveTo>
                      <a:pt x="541867" y="22577"/>
                    </a:moveTo>
                    <a:lnTo>
                      <a:pt x="6716889" y="0"/>
                    </a:lnTo>
                    <a:lnTo>
                      <a:pt x="6716889" y="1557866"/>
                    </a:lnTo>
                    <a:lnTo>
                      <a:pt x="0" y="1557866"/>
                    </a:lnTo>
                    <a:lnTo>
                      <a:pt x="541867" y="22577"/>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15" name="文本框 14"/>
              <p:cNvSpPr txBox="1"/>
              <p:nvPr/>
            </p:nvSpPr>
            <p:spPr>
              <a:xfrm>
                <a:off x="5418666" y="3059879"/>
                <a:ext cx="6129867" cy="923330"/>
              </a:xfrm>
              <a:prstGeom prst="rect">
                <a:avLst/>
              </a:prstGeom>
              <a:noFill/>
            </p:spPr>
            <p:txBody>
              <a:bodyPr wrap="square" rtlCol="0">
                <a:spAutoFit/>
              </a:bodyPr>
              <a:lstStyle/>
              <a:p>
                <a:r>
                  <a:rPr lang="zh-CN" altLang="en-US" sz="5400" dirty="0">
                    <a:solidFill>
                      <a:srgbClr val="EEF2F4"/>
                    </a:solidFill>
                    <a:latin typeface="方正正黑简体" panose="02000000000000000000" pitchFamily="2" charset="-122"/>
                    <a:ea typeface="方正正黑简体" panose="02000000000000000000" pitchFamily="2" charset="-122"/>
                  </a:rPr>
                  <a:t>感谢您的观赏</a:t>
                </a:r>
                <a:endParaRPr lang="zh-CN" altLang="en-US" sz="5400" dirty="0">
                  <a:solidFill>
                    <a:srgbClr val="EEF2F4"/>
                  </a:solidFill>
                  <a:latin typeface="方正正黑简体" panose="02000000000000000000" pitchFamily="2" charset="-122"/>
                  <a:ea typeface="方正正黑简体" panose="02000000000000000000" pitchFamily="2" charset="-122"/>
                </a:endParaRPr>
              </a:p>
            </p:txBody>
          </p:sp>
          <p:sp>
            <p:nvSpPr>
              <p:cNvPr id="16" name="文本框 15"/>
              <p:cNvSpPr txBox="1"/>
              <p:nvPr/>
            </p:nvSpPr>
            <p:spPr>
              <a:xfrm>
                <a:off x="4888088" y="4115811"/>
                <a:ext cx="7545022" cy="369332"/>
              </a:xfrm>
              <a:prstGeom prst="rect">
                <a:avLst/>
              </a:prstGeom>
              <a:noFill/>
            </p:spPr>
            <p:txBody>
              <a:bodyPr wrap="square" rtlCol="0">
                <a:spAutoFit/>
              </a:bodyPr>
              <a:lstStyle/>
              <a:p>
                <a:r>
                  <a:rPr lang="en-US" altLang="zh-CN" i="1" spc="1600" dirty="0">
                    <a:solidFill>
                      <a:srgbClr val="4B7085"/>
                    </a:solidFill>
                    <a:latin typeface="印品黑体" panose="00000500000000000000" pitchFamily="2" charset="-122"/>
                    <a:ea typeface="印品黑体" panose="00000500000000000000" pitchFamily="2" charset="-122"/>
                  </a:rPr>
                  <a:t>THANKS FOR WATCHING</a:t>
                </a:r>
                <a:endParaRPr lang="zh-CN" altLang="en-US" i="1" spc="1600" dirty="0">
                  <a:solidFill>
                    <a:srgbClr val="4B7085"/>
                  </a:solidFill>
                  <a:latin typeface="印品黑体" panose="00000500000000000000" pitchFamily="2" charset="-122"/>
                  <a:ea typeface="印品黑体" panose="00000500000000000000" pitchFamily="2" charset="-122"/>
                </a:endParaRPr>
              </a:p>
            </p:txBody>
          </p:sp>
        </p:grpSp>
        <p:sp useBgFill="1">
          <p:nvSpPr>
            <p:cNvPr id="2" name="矩形 1"/>
            <p:cNvSpPr/>
            <p:nvPr/>
          </p:nvSpPr>
          <p:spPr>
            <a:xfrm>
              <a:off x="11413067" y="1941689"/>
              <a:ext cx="327378" cy="3872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1000">
        <p14:pan dir="d"/>
      </p:transition>
    </mc:Choice>
    <mc:Fallback>
      <p:transition spd="slow" advClick="0" advTm="1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609476" y="131536"/>
            <a:ext cx="4970972" cy="6590110"/>
            <a:chOff x="3609476" y="131536"/>
            <a:chExt cx="4970972" cy="6590110"/>
          </a:xfrm>
        </p:grpSpPr>
        <p:grpSp>
          <p:nvGrpSpPr>
            <p:cNvPr id="8" name="组合 7"/>
            <p:cNvGrpSpPr/>
            <p:nvPr/>
          </p:nvGrpSpPr>
          <p:grpSpPr>
            <a:xfrm>
              <a:off x="4137378" y="2825045"/>
              <a:ext cx="3917245" cy="1207911"/>
              <a:chOff x="4357510" y="2235200"/>
              <a:chExt cx="3917245" cy="1207911"/>
            </a:xfrm>
          </p:grpSpPr>
          <p:sp>
            <p:nvSpPr>
              <p:cNvPr id="6" name="平行四边形 5"/>
              <p:cNvSpPr/>
              <p:nvPr/>
            </p:nvSpPr>
            <p:spPr>
              <a:xfrm>
                <a:off x="4357510" y="2235200"/>
                <a:ext cx="3917245" cy="1207911"/>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7" name="文本框 6"/>
              <p:cNvSpPr txBox="1"/>
              <p:nvPr/>
            </p:nvSpPr>
            <p:spPr>
              <a:xfrm>
                <a:off x="4526843" y="2411357"/>
                <a:ext cx="3578578" cy="923330"/>
              </a:xfrm>
              <a:prstGeom prst="rect">
                <a:avLst/>
              </a:prstGeom>
              <a:noFill/>
            </p:spPr>
            <p:txBody>
              <a:bodyPr wrap="square" rtlCol="0">
                <a:spAutoFit/>
              </a:bodyPr>
              <a:lstStyle/>
              <a:p>
                <a:pPr algn="ctr"/>
                <a:r>
                  <a:rPr lang="zh-CN" altLang="en-US" sz="5400" dirty="0">
                    <a:solidFill>
                      <a:srgbClr val="EEF2F4"/>
                    </a:solidFill>
                    <a:latin typeface="印品黑体" panose="00000500000000000000" pitchFamily="2" charset="-122"/>
                    <a:ea typeface="印品黑体" panose="00000500000000000000" pitchFamily="2" charset="-122"/>
                  </a:rPr>
                  <a:t>第一部分</a:t>
                </a:r>
                <a:endParaRPr lang="zh-CN" altLang="en-US" sz="5400" dirty="0">
                  <a:solidFill>
                    <a:srgbClr val="EEF2F4"/>
                  </a:solidFill>
                  <a:latin typeface="印品黑体" panose="00000500000000000000" pitchFamily="2" charset="-122"/>
                  <a:ea typeface="印品黑体" panose="00000500000000000000" pitchFamily="2" charset="-122"/>
                </a:endParaRPr>
              </a:p>
            </p:txBody>
          </p:sp>
        </p:grpSp>
        <p:cxnSp>
          <p:nvCxnSpPr>
            <p:cNvPr id="16" name="直接连接符 15"/>
            <p:cNvCxnSpPr/>
            <p:nvPr/>
          </p:nvCxnSpPr>
          <p:spPr>
            <a:xfrm flipH="1">
              <a:off x="3609476" y="2935713"/>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633965" y="131536"/>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6501384" y="649224"/>
            <a:ext cx="3127248" cy="374904"/>
          </a:xfrm>
          <a:prstGeom prst="rect">
            <a:avLst/>
          </a:prstGeom>
          <a:noFill/>
        </p:spPr>
        <p:txBody>
          <a:bodyPr wrap="square" rtlCol="0">
            <a:spAutoFit/>
          </a:bodyPr>
          <a:lstStyle/>
          <a:p>
            <a:r>
              <a:rPr lang="en-US" altLang="zh-CN" dirty="0">
                <a:solidFill>
                  <a:srgbClr val="DDE4E8"/>
                </a:solidFill>
              </a:rPr>
              <a:t>https://www.ypppt.com/</a:t>
            </a:r>
            <a:endParaRPr lang="zh-CN" altLang="en-US" dirty="0">
              <a:solidFill>
                <a:srgbClr val="DDE4E8"/>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5328" y="1223382"/>
            <a:ext cx="4415695" cy="4411236"/>
            <a:chOff x="965328" y="1223382"/>
            <a:chExt cx="4415695" cy="4411236"/>
          </a:xfrm>
        </p:grpSpPr>
        <p:sp>
          <p:nvSpPr>
            <p:cNvPr id="5" name="Arc 17"/>
            <p:cNvSpPr/>
            <p:nvPr/>
          </p:nvSpPr>
          <p:spPr>
            <a:xfrm rot="11931966">
              <a:off x="965328" y="2057000"/>
              <a:ext cx="2166463" cy="216646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grpSp>
          <p:nvGrpSpPr>
            <p:cNvPr id="6" name="Group 4"/>
            <p:cNvGrpSpPr/>
            <p:nvPr/>
          </p:nvGrpSpPr>
          <p:grpSpPr>
            <a:xfrm>
              <a:off x="1215588" y="1831934"/>
              <a:ext cx="2409700" cy="2409696"/>
              <a:chOff x="953424" y="1486519"/>
              <a:chExt cx="2228412" cy="2228408"/>
            </a:xfrm>
            <a:solidFill>
              <a:srgbClr val="4B7085"/>
            </a:solidFill>
          </p:grpSpPr>
          <p:sp>
            <p:nvSpPr>
              <p:cNvPr id="22"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印品黑体" panose="00000500000000000000" pitchFamily="2" charset="-122"/>
                </a:endParaRPr>
              </a:p>
            </p:txBody>
          </p:sp>
          <p:sp>
            <p:nvSpPr>
              <p:cNvPr id="23"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印品黑体" panose="00000500000000000000" pitchFamily="2" charset="-122"/>
                </a:endParaRPr>
              </a:p>
            </p:txBody>
          </p:sp>
        </p:grpSp>
        <p:grpSp>
          <p:nvGrpSpPr>
            <p:cNvPr id="7" name="Group 7"/>
            <p:cNvGrpSpPr/>
            <p:nvPr/>
          </p:nvGrpSpPr>
          <p:grpSpPr>
            <a:xfrm>
              <a:off x="3197761" y="3079037"/>
              <a:ext cx="2047438" cy="2047434"/>
              <a:chOff x="953424" y="1486519"/>
              <a:chExt cx="2228412" cy="2228408"/>
            </a:xfrm>
            <a:solidFill>
              <a:srgbClr val="4B7085"/>
            </a:solidFill>
          </p:grpSpPr>
          <p:sp>
            <p:nvSpPr>
              <p:cNvPr id="20"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印品黑体" panose="00000500000000000000" pitchFamily="2" charset="-122"/>
                </a:endParaRPr>
              </a:p>
            </p:txBody>
          </p:sp>
          <p:sp>
            <p:nvSpPr>
              <p:cNvPr id="21" name="Oval 9"/>
              <p:cNvSpPr/>
              <p:nvPr/>
            </p:nvSpPr>
            <p:spPr>
              <a:xfrm>
                <a:off x="1335155" y="1868251"/>
                <a:ext cx="1464952" cy="1464946"/>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印品黑体" panose="00000500000000000000" pitchFamily="2" charset="-122"/>
                </a:endParaRPr>
              </a:p>
            </p:txBody>
          </p:sp>
        </p:grpSp>
        <p:grpSp>
          <p:nvGrpSpPr>
            <p:cNvPr id="8" name="Group 10"/>
            <p:cNvGrpSpPr/>
            <p:nvPr/>
          </p:nvGrpSpPr>
          <p:grpSpPr>
            <a:xfrm>
              <a:off x="1653442" y="4071762"/>
              <a:ext cx="1562858" cy="1562856"/>
              <a:chOff x="953424" y="1486519"/>
              <a:chExt cx="2228412" cy="2228408"/>
            </a:xfrm>
            <a:solidFill>
              <a:schemeClr val="accent1">
                <a:lumMod val="40000"/>
                <a:lumOff val="60000"/>
              </a:schemeClr>
            </a:solidFill>
          </p:grpSpPr>
          <p:sp>
            <p:nvSpPr>
              <p:cNvPr id="18"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印品黑体" panose="00000500000000000000" pitchFamily="2" charset="-122"/>
                </a:endParaRPr>
              </a:p>
            </p:txBody>
          </p:sp>
          <p:sp>
            <p:nvSpPr>
              <p:cNvPr id="19"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latin typeface="印品黑体" panose="00000500000000000000" pitchFamily="2" charset="-122"/>
                </a:endParaRPr>
              </a:p>
            </p:txBody>
          </p:sp>
        </p:grpSp>
        <p:grpSp>
          <p:nvGrpSpPr>
            <p:cNvPr id="9" name="Group 13"/>
            <p:cNvGrpSpPr/>
            <p:nvPr/>
          </p:nvGrpSpPr>
          <p:grpSpPr>
            <a:xfrm>
              <a:off x="3224664" y="1376443"/>
              <a:ext cx="1528453" cy="1528451"/>
              <a:chOff x="953424" y="1486519"/>
              <a:chExt cx="2228412" cy="2228408"/>
            </a:xfrm>
            <a:solidFill>
              <a:srgbClr val="B4C7E7"/>
            </a:solidFill>
          </p:grpSpPr>
          <p:sp>
            <p:nvSpPr>
              <p:cNvPr id="16"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印品黑体" panose="00000500000000000000" pitchFamily="2" charset="-122"/>
                </a:endParaRPr>
              </a:p>
            </p:txBody>
          </p:sp>
          <p:sp>
            <p:nvSpPr>
              <p:cNvPr id="17" name="Oval 15"/>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印品黑体" panose="00000500000000000000" pitchFamily="2" charset="-122"/>
                </a:endParaRPr>
              </a:p>
            </p:txBody>
          </p:sp>
        </p:grpSp>
        <p:sp>
          <p:nvSpPr>
            <p:cNvPr id="10" name="Arc 16"/>
            <p:cNvSpPr/>
            <p:nvPr/>
          </p:nvSpPr>
          <p:spPr>
            <a:xfrm rot="19051047">
              <a:off x="2890960" y="1223382"/>
              <a:ext cx="2166462" cy="216646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11" name="Arc 38"/>
            <p:cNvSpPr/>
            <p:nvPr/>
          </p:nvSpPr>
          <p:spPr>
            <a:xfrm rot="5691386">
              <a:off x="3214560" y="3133814"/>
              <a:ext cx="2166463" cy="216646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印品黑体" panose="00000500000000000000" pitchFamily="2" charset="-122"/>
              </a:endParaRPr>
            </a:p>
          </p:txBody>
        </p:sp>
        <p:sp>
          <p:nvSpPr>
            <p:cNvPr id="12" name="Freeform 42"/>
            <p:cNvSpPr>
              <a:spLocks noEditPoints="1"/>
            </p:cNvSpPr>
            <p:nvPr/>
          </p:nvSpPr>
          <p:spPr bwMode="auto">
            <a:xfrm>
              <a:off x="2034468" y="2732638"/>
              <a:ext cx="788221" cy="67846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13" name="Freeform 152"/>
            <p:cNvSpPr>
              <a:spLocks noEditPoints="1"/>
            </p:cNvSpPr>
            <p:nvPr/>
          </p:nvSpPr>
          <p:spPr bwMode="auto">
            <a:xfrm>
              <a:off x="3694848" y="1884291"/>
              <a:ext cx="581645" cy="53751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14" name="Freeform 144"/>
            <p:cNvSpPr>
              <a:spLocks noEditPoints="1"/>
            </p:cNvSpPr>
            <p:nvPr/>
          </p:nvSpPr>
          <p:spPr bwMode="auto">
            <a:xfrm>
              <a:off x="2162415" y="4589671"/>
              <a:ext cx="542492" cy="4207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sp>
          <p:nvSpPr>
            <p:cNvPr id="15" name="Freeform 234"/>
            <p:cNvSpPr/>
            <p:nvPr/>
          </p:nvSpPr>
          <p:spPr bwMode="auto">
            <a:xfrm>
              <a:off x="3950359" y="3830737"/>
              <a:ext cx="543448" cy="550842"/>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印品黑体" panose="00000500000000000000" pitchFamily="2" charset="-122"/>
              </a:endParaRPr>
            </a:p>
          </p:txBody>
        </p:sp>
      </p:grpSp>
      <p:pic>
        <p:nvPicPr>
          <p:cNvPr id="29" name="图片 28"/>
          <p:cNvPicPr>
            <a:picLocks noChangeAspect="1"/>
          </p:cNvPicPr>
          <p:nvPr/>
        </p:nvPicPr>
        <p:blipFill>
          <a:blip r:embed="rId1"/>
          <a:stretch>
            <a:fillRect/>
          </a:stretch>
        </p:blipFill>
        <p:spPr>
          <a:xfrm>
            <a:off x="10771509" y="0"/>
            <a:ext cx="1420491" cy="646232"/>
          </a:xfrm>
          <a:prstGeom prst="rect">
            <a:avLst/>
          </a:prstGeom>
        </p:spPr>
      </p:pic>
      <p:grpSp>
        <p:nvGrpSpPr>
          <p:cNvPr id="38" name="组合 37"/>
          <p:cNvGrpSpPr/>
          <p:nvPr/>
        </p:nvGrpSpPr>
        <p:grpSpPr>
          <a:xfrm>
            <a:off x="5961004" y="1946553"/>
            <a:ext cx="6230996" cy="1572170"/>
            <a:chOff x="5961004" y="2421810"/>
            <a:chExt cx="6230996" cy="1572170"/>
          </a:xfrm>
        </p:grpSpPr>
        <p:sp>
          <p:nvSpPr>
            <p:cNvPr id="30" name="文本框 29"/>
            <p:cNvSpPr txBox="1"/>
            <p:nvPr/>
          </p:nvSpPr>
          <p:spPr>
            <a:xfrm>
              <a:off x="5961004" y="2421810"/>
              <a:ext cx="1314127" cy="830997"/>
            </a:xfrm>
            <a:prstGeom prst="rect">
              <a:avLst/>
            </a:prstGeom>
            <a:noFill/>
          </p:spPr>
          <p:txBody>
            <a:bodyPr wrap="square" rtlCol="0">
              <a:spAutoFit/>
            </a:bodyPr>
            <a:lstStyle/>
            <a:p>
              <a:r>
                <a:rPr lang="en-US" altLang="zh-CN" sz="4800" spc="300" dirty="0">
                  <a:solidFill>
                    <a:srgbClr val="4B7085"/>
                  </a:solidFill>
                  <a:latin typeface="印品黑体" panose="00000500000000000000" pitchFamily="2" charset="-122"/>
                  <a:ea typeface="印品黑体" panose="00000500000000000000" pitchFamily="2" charset="-122"/>
                </a:rPr>
                <a:t>01</a:t>
              </a:r>
              <a:endParaRPr lang="zh-CN" altLang="en-US" sz="4800" spc="300" dirty="0">
                <a:solidFill>
                  <a:srgbClr val="4B7085"/>
                </a:solidFill>
                <a:latin typeface="印品黑体" panose="00000500000000000000" pitchFamily="2" charset="-122"/>
                <a:ea typeface="印品黑体" panose="00000500000000000000" pitchFamily="2" charset="-122"/>
              </a:endParaRPr>
            </a:p>
          </p:txBody>
        </p:sp>
        <p:sp>
          <p:nvSpPr>
            <p:cNvPr id="31" name="文本框 30"/>
            <p:cNvSpPr txBox="1"/>
            <p:nvPr/>
          </p:nvSpPr>
          <p:spPr>
            <a:xfrm>
              <a:off x="6942141" y="2598727"/>
              <a:ext cx="3578578" cy="584775"/>
            </a:xfrm>
            <a:prstGeom prst="rect">
              <a:avLst/>
            </a:prstGeom>
            <a:noFill/>
          </p:spPr>
          <p:txBody>
            <a:bodyPr wrap="square" rtlCol="0">
              <a:spAutoFit/>
            </a:bodyPr>
            <a:lstStyle/>
            <a:p>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32" name="文本框 31"/>
            <p:cNvSpPr txBox="1"/>
            <p:nvPr/>
          </p:nvSpPr>
          <p:spPr>
            <a:xfrm>
              <a:off x="6942141" y="3183502"/>
              <a:ext cx="4042611" cy="810478"/>
            </a:xfrm>
            <a:prstGeom prst="rect">
              <a:avLst/>
            </a:prstGeom>
            <a:noFill/>
          </p:spPr>
          <p:txBody>
            <a:bodyPr wrap="square" rtlCol="0">
              <a:spAutoFit/>
            </a:bodyPr>
            <a:lstStyle/>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a:t>
              </a:r>
              <a:endPar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endParaRPr>
            </a:p>
          </p:txBody>
        </p:sp>
        <p:cxnSp>
          <p:nvCxnSpPr>
            <p:cNvPr id="33" name="直接连接符 32"/>
            <p:cNvCxnSpPr/>
            <p:nvPr/>
          </p:nvCxnSpPr>
          <p:spPr>
            <a:xfrm>
              <a:off x="6942141" y="3183288"/>
              <a:ext cx="5249859"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5961004" y="3679143"/>
            <a:ext cx="6230996" cy="1572170"/>
            <a:chOff x="5961004" y="2421810"/>
            <a:chExt cx="6230996" cy="1572170"/>
          </a:xfrm>
        </p:grpSpPr>
        <p:sp>
          <p:nvSpPr>
            <p:cNvPr id="40" name="文本框 39"/>
            <p:cNvSpPr txBox="1"/>
            <p:nvPr/>
          </p:nvSpPr>
          <p:spPr>
            <a:xfrm>
              <a:off x="5961004" y="2421810"/>
              <a:ext cx="1314127" cy="830997"/>
            </a:xfrm>
            <a:prstGeom prst="rect">
              <a:avLst/>
            </a:prstGeom>
            <a:noFill/>
          </p:spPr>
          <p:txBody>
            <a:bodyPr wrap="square" rtlCol="0">
              <a:spAutoFit/>
            </a:bodyPr>
            <a:lstStyle/>
            <a:p>
              <a:r>
                <a:rPr lang="en-US" altLang="zh-CN" sz="4800" spc="300" dirty="0">
                  <a:solidFill>
                    <a:srgbClr val="4B7085"/>
                  </a:solidFill>
                  <a:latin typeface="印品黑体" panose="00000500000000000000" pitchFamily="2" charset="-122"/>
                  <a:ea typeface="印品黑体" panose="00000500000000000000" pitchFamily="2" charset="-122"/>
                </a:rPr>
                <a:t>02</a:t>
              </a:r>
              <a:endParaRPr lang="zh-CN" altLang="en-US" sz="4800" spc="300" dirty="0">
                <a:solidFill>
                  <a:srgbClr val="4B7085"/>
                </a:solidFill>
                <a:latin typeface="印品黑体" panose="00000500000000000000" pitchFamily="2" charset="-122"/>
                <a:ea typeface="印品黑体" panose="00000500000000000000" pitchFamily="2" charset="-122"/>
              </a:endParaRPr>
            </a:p>
          </p:txBody>
        </p:sp>
        <p:sp>
          <p:nvSpPr>
            <p:cNvPr id="41" name="文本框 40"/>
            <p:cNvSpPr txBox="1"/>
            <p:nvPr/>
          </p:nvSpPr>
          <p:spPr>
            <a:xfrm>
              <a:off x="6942141" y="2598727"/>
              <a:ext cx="3578578" cy="584775"/>
            </a:xfrm>
            <a:prstGeom prst="rect">
              <a:avLst/>
            </a:prstGeom>
            <a:noFill/>
          </p:spPr>
          <p:txBody>
            <a:bodyPr wrap="square" rtlCol="0">
              <a:spAutoFit/>
            </a:bodyPr>
            <a:lstStyle/>
            <a:p>
              <a:r>
                <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85000"/>
                    <a:lumOff val="15000"/>
                  </a:schemeClr>
                </a:solidFill>
                <a:latin typeface="印品黑体" panose="00000500000000000000" pitchFamily="2" charset="-122"/>
                <a:ea typeface="印品黑体" panose="00000500000000000000" pitchFamily="2" charset="-122"/>
              </a:endParaRPr>
            </a:p>
          </p:txBody>
        </p:sp>
        <p:sp>
          <p:nvSpPr>
            <p:cNvPr id="42" name="文本框 41"/>
            <p:cNvSpPr txBox="1"/>
            <p:nvPr/>
          </p:nvSpPr>
          <p:spPr>
            <a:xfrm>
              <a:off x="6942141" y="3183502"/>
              <a:ext cx="4042611" cy="810478"/>
            </a:xfrm>
            <a:prstGeom prst="rect">
              <a:avLst/>
            </a:prstGeom>
            <a:noFill/>
          </p:spPr>
          <p:txBody>
            <a:bodyPr wrap="square" rtlCol="0">
              <a:spAutoFit/>
            </a:bodyPr>
            <a:lstStyle/>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a:t>
              </a:r>
              <a:endPar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endParaRPr>
            </a:p>
          </p:txBody>
        </p:sp>
        <p:cxnSp>
          <p:nvCxnSpPr>
            <p:cNvPr id="43" name="直接连接符 42"/>
            <p:cNvCxnSpPr/>
            <p:nvPr/>
          </p:nvCxnSpPr>
          <p:spPr>
            <a:xfrm>
              <a:off x="6942141" y="3183288"/>
              <a:ext cx="5249859"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1+#ppt_w/2"/>
                                          </p:val>
                                        </p:tav>
                                        <p:tav tm="100000">
                                          <p:val>
                                            <p:strVal val="#ppt_x"/>
                                          </p:val>
                                        </p:tav>
                                      </p:tavLst>
                                    </p:anim>
                                    <p:anim calcmode="lin" valueType="num">
                                      <p:cBhvr additive="base">
                                        <p:cTn id="8" dur="10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000" fill="hold"/>
                                        <p:tgtEl>
                                          <p:spTgt spid="39"/>
                                        </p:tgtEl>
                                        <p:attrNameLst>
                                          <p:attrName>ppt_x</p:attrName>
                                        </p:attrNameLst>
                                      </p:cBhvr>
                                      <p:tavLst>
                                        <p:tav tm="0">
                                          <p:val>
                                            <p:strVal val="1+#ppt_w/2"/>
                                          </p:val>
                                        </p:tav>
                                        <p:tav tm="100000">
                                          <p:val>
                                            <p:strVal val="#ppt_x"/>
                                          </p:val>
                                        </p:tav>
                                      </p:tavLst>
                                    </p:anim>
                                    <p:anim calcmode="lin" valueType="num">
                                      <p:cBhvr additive="base">
                                        <p:cTn id="12"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192" y="0"/>
            <a:ext cx="12167616" cy="6858000"/>
          </a:xfrm>
          <a:prstGeom prst="rect">
            <a:avLst/>
          </a:prstGeom>
        </p:spPr>
      </p:pic>
      <p:pic>
        <p:nvPicPr>
          <p:cNvPr id="29" name="图片 28"/>
          <p:cNvPicPr>
            <a:picLocks noChangeAspect="1"/>
          </p:cNvPicPr>
          <p:nvPr/>
        </p:nvPicPr>
        <p:blipFill>
          <a:blip r:embed="rId2"/>
          <a:stretch>
            <a:fillRect/>
          </a:stretch>
        </p:blipFill>
        <p:spPr>
          <a:xfrm>
            <a:off x="0" y="0"/>
            <a:ext cx="1420491" cy="646232"/>
          </a:xfrm>
          <a:prstGeom prst="rect">
            <a:avLst/>
          </a:prstGeom>
        </p:spPr>
      </p:pic>
      <p:sp>
        <p:nvSpPr>
          <p:cNvPr id="25" name="箭头: 右 24"/>
          <p:cNvSpPr/>
          <p:nvPr/>
        </p:nvSpPr>
        <p:spPr>
          <a:xfrm>
            <a:off x="1600818" y="1210065"/>
            <a:ext cx="5658284" cy="4437870"/>
          </a:xfrm>
          <a:prstGeom prst="rightArrow">
            <a:avLst/>
          </a:prstGeom>
          <a:solidFill>
            <a:srgbClr val="C3C9CD"/>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2" name="组合 1"/>
          <p:cNvGrpSpPr/>
          <p:nvPr/>
        </p:nvGrpSpPr>
        <p:grpSpPr>
          <a:xfrm>
            <a:off x="1031231" y="2541426"/>
            <a:ext cx="2137691" cy="1775148"/>
            <a:chOff x="1031231" y="2541426"/>
            <a:chExt cx="2137691" cy="1775148"/>
          </a:xfrm>
        </p:grpSpPr>
        <p:sp>
          <p:nvSpPr>
            <p:cNvPr id="26" name="任意多边形: 形状 25"/>
            <p:cNvSpPr/>
            <p:nvPr/>
          </p:nvSpPr>
          <p:spPr>
            <a:xfrm>
              <a:off x="1101558" y="2541426"/>
              <a:ext cx="1997041" cy="1775148"/>
            </a:xfrm>
            <a:custGeom>
              <a:avLst/>
              <a:gdLst>
                <a:gd name="connsiteX0" fmla="*/ 0 w 1997041"/>
                <a:gd name="connsiteY0" fmla="*/ 295864 h 1775148"/>
                <a:gd name="connsiteX1" fmla="*/ 295864 w 1997041"/>
                <a:gd name="connsiteY1" fmla="*/ 0 h 1775148"/>
                <a:gd name="connsiteX2" fmla="*/ 1701177 w 1997041"/>
                <a:gd name="connsiteY2" fmla="*/ 0 h 1775148"/>
                <a:gd name="connsiteX3" fmla="*/ 1997041 w 1997041"/>
                <a:gd name="connsiteY3" fmla="*/ 295864 h 1775148"/>
                <a:gd name="connsiteX4" fmla="*/ 1997041 w 1997041"/>
                <a:gd name="connsiteY4" fmla="*/ 1479284 h 1775148"/>
                <a:gd name="connsiteX5" fmla="*/ 1701177 w 1997041"/>
                <a:gd name="connsiteY5" fmla="*/ 1775148 h 1775148"/>
                <a:gd name="connsiteX6" fmla="*/ 295864 w 1997041"/>
                <a:gd name="connsiteY6" fmla="*/ 1775148 h 1775148"/>
                <a:gd name="connsiteX7" fmla="*/ 0 w 1997041"/>
                <a:gd name="connsiteY7" fmla="*/ 1479284 h 1775148"/>
                <a:gd name="connsiteX8" fmla="*/ 0 w 1997041"/>
                <a:gd name="connsiteY8" fmla="*/ 295864 h 177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7041" h="1775148">
                  <a:moveTo>
                    <a:pt x="0" y="295864"/>
                  </a:moveTo>
                  <a:cubicBezTo>
                    <a:pt x="0" y="132463"/>
                    <a:pt x="132463" y="0"/>
                    <a:pt x="295864" y="0"/>
                  </a:cubicBezTo>
                  <a:lnTo>
                    <a:pt x="1701177" y="0"/>
                  </a:lnTo>
                  <a:cubicBezTo>
                    <a:pt x="1864578" y="0"/>
                    <a:pt x="1997041" y="132463"/>
                    <a:pt x="1997041" y="295864"/>
                  </a:cubicBezTo>
                  <a:lnTo>
                    <a:pt x="1997041" y="1479284"/>
                  </a:lnTo>
                  <a:cubicBezTo>
                    <a:pt x="1997041" y="1642685"/>
                    <a:pt x="1864578" y="1775148"/>
                    <a:pt x="1701177" y="1775148"/>
                  </a:cubicBezTo>
                  <a:lnTo>
                    <a:pt x="295864" y="1775148"/>
                  </a:lnTo>
                  <a:cubicBezTo>
                    <a:pt x="132463" y="1775148"/>
                    <a:pt x="0" y="1642685"/>
                    <a:pt x="0" y="1479284"/>
                  </a:cubicBezTo>
                  <a:lnTo>
                    <a:pt x="0" y="295864"/>
                  </a:ln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3346" tIns="273346" rIns="273346" bIns="273346" numCol="1" spcCol="1270" anchor="ctr" anchorCtr="0">
              <a:noAutofit/>
            </a:bodyPr>
            <a:lstStyle/>
            <a:p>
              <a:pPr marL="0" lvl="0" indent="0" algn="ctr" defTabSz="2178050">
                <a:lnSpc>
                  <a:spcPct val="90000"/>
                </a:lnSpc>
                <a:spcBef>
                  <a:spcPct val="0"/>
                </a:spcBef>
                <a:spcAft>
                  <a:spcPct val="35000"/>
                </a:spcAft>
                <a:buNone/>
              </a:pPr>
              <a:endParaRPr lang="zh-CN" altLang="en-US" sz="4900" kern="1200" dirty="0">
                <a:latin typeface="印品黑体" panose="00000500000000000000" pitchFamily="2" charset="-122"/>
                <a:ea typeface="印品黑体" panose="00000500000000000000" pitchFamily="2" charset="-122"/>
              </a:endParaRPr>
            </a:p>
          </p:txBody>
        </p:sp>
        <p:grpSp>
          <p:nvGrpSpPr>
            <p:cNvPr id="34" name="组合 33"/>
            <p:cNvGrpSpPr/>
            <p:nvPr/>
          </p:nvGrpSpPr>
          <p:grpSpPr>
            <a:xfrm>
              <a:off x="1031231" y="2598003"/>
              <a:ext cx="2137691" cy="1544803"/>
              <a:chOff x="1031231" y="2598003"/>
              <a:chExt cx="2137691" cy="1544803"/>
            </a:xfrm>
          </p:grpSpPr>
          <p:sp>
            <p:nvSpPr>
              <p:cNvPr id="44" name="文本框 43"/>
              <p:cNvSpPr txBox="1"/>
              <p:nvPr/>
            </p:nvSpPr>
            <p:spPr>
              <a:xfrm>
                <a:off x="1443014" y="2598003"/>
                <a:ext cx="1314127" cy="830997"/>
              </a:xfrm>
              <a:prstGeom prst="rect">
                <a:avLst/>
              </a:prstGeom>
              <a:noFill/>
            </p:spPr>
            <p:txBody>
              <a:bodyPr wrap="square" rtlCol="0">
                <a:spAutoFit/>
              </a:bodyPr>
              <a:lstStyle/>
              <a:p>
                <a:pPr algn="ctr"/>
                <a:r>
                  <a:rPr lang="en-US" altLang="zh-CN" sz="4800" spc="300" dirty="0">
                    <a:solidFill>
                      <a:srgbClr val="EEF2F4"/>
                    </a:solidFill>
                    <a:latin typeface="印品黑体" panose="00000500000000000000" pitchFamily="2" charset="-122"/>
                    <a:ea typeface="印品黑体" panose="00000500000000000000" pitchFamily="2" charset="-122"/>
                  </a:rPr>
                  <a:t>01</a:t>
                </a:r>
                <a:endParaRPr lang="zh-CN" altLang="en-US" sz="4800" spc="300" dirty="0">
                  <a:solidFill>
                    <a:srgbClr val="EEF2F4"/>
                  </a:solidFill>
                  <a:latin typeface="印品黑体" panose="00000500000000000000" pitchFamily="2" charset="-122"/>
                  <a:ea typeface="印品黑体" panose="00000500000000000000" pitchFamily="2" charset="-122"/>
                </a:endParaRPr>
              </a:p>
            </p:txBody>
          </p:sp>
          <p:sp>
            <p:nvSpPr>
              <p:cNvPr id="45" name="文本框 44"/>
              <p:cNvSpPr txBox="1"/>
              <p:nvPr/>
            </p:nvSpPr>
            <p:spPr>
              <a:xfrm>
                <a:off x="1031231" y="3332328"/>
                <a:ext cx="2137691" cy="810478"/>
              </a:xfrm>
              <a:prstGeom prst="rect">
                <a:avLst/>
              </a:prstGeom>
              <a:noFill/>
            </p:spPr>
            <p:txBody>
              <a:bodyPr wrap="square" rtlCol="0">
                <a:spAutoFit/>
              </a:bodyPr>
              <a:lstStyle/>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en-US" altLang="zh-CN" sz="2000" dirty="0">
                  <a:solidFill>
                    <a:srgbClr val="E6EEF3"/>
                  </a:solidFill>
                  <a:latin typeface="印品黑体" panose="00000500000000000000" pitchFamily="2" charset="-122"/>
                  <a:ea typeface="印品黑体" panose="00000500000000000000" pitchFamily="2" charset="-122"/>
                </a:endParaRPr>
              </a:p>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zh-CN" altLang="en-US" sz="2000" dirty="0">
                  <a:solidFill>
                    <a:srgbClr val="E6EEF3"/>
                  </a:solidFill>
                  <a:latin typeface="印品黑体" panose="00000500000000000000" pitchFamily="2" charset="-122"/>
                  <a:ea typeface="印品黑体" panose="00000500000000000000" pitchFamily="2" charset="-122"/>
                </a:endParaRPr>
              </a:p>
            </p:txBody>
          </p:sp>
        </p:grpSp>
      </p:grpSp>
      <p:grpSp>
        <p:nvGrpSpPr>
          <p:cNvPr id="4" name="组合 3"/>
          <p:cNvGrpSpPr/>
          <p:nvPr/>
        </p:nvGrpSpPr>
        <p:grpSpPr>
          <a:xfrm>
            <a:off x="3363744" y="2541426"/>
            <a:ext cx="2137691" cy="1775148"/>
            <a:chOff x="3363744" y="2541426"/>
            <a:chExt cx="2137691" cy="1775148"/>
          </a:xfrm>
        </p:grpSpPr>
        <p:sp>
          <p:nvSpPr>
            <p:cNvPr id="27" name="任意多边形: 形状 26"/>
            <p:cNvSpPr/>
            <p:nvPr/>
          </p:nvSpPr>
          <p:spPr>
            <a:xfrm>
              <a:off x="3431439" y="2541426"/>
              <a:ext cx="1997041" cy="1775148"/>
            </a:xfrm>
            <a:custGeom>
              <a:avLst/>
              <a:gdLst>
                <a:gd name="connsiteX0" fmla="*/ 0 w 1997041"/>
                <a:gd name="connsiteY0" fmla="*/ 295864 h 1775148"/>
                <a:gd name="connsiteX1" fmla="*/ 295864 w 1997041"/>
                <a:gd name="connsiteY1" fmla="*/ 0 h 1775148"/>
                <a:gd name="connsiteX2" fmla="*/ 1701177 w 1997041"/>
                <a:gd name="connsiteY2" fmla="*/ 0 h 1775148"/>
                <a:gd name="connsiteX3" fmla="*/ 1997041 w 1997041"/>
                <a:gd name="connsiteY3" fmla="*/ 295864 h 1775148"/>
                <a:gd name="connsiteX4" fmla="*/ 1997041 w 1997041"/>
                <a:gd name="connsiteY4" fmla="*/ 1479284 h 1775148"/>
                <a:gd name="connsiteX5" fmla="*/ 1701177 w 1997041"/>
                <a:gd name="connsiteY5" fmla="*/ 1775148 h 1775148"/>
                <a:gd name="connsiteX6" fmla="*/ 295864 w 1997041"/>
                <a:gd name="connsiteY6" fmla="*/ 1775148 h 1775148"/>
                <a:gd name="connsiteX7" fmla="*/ 0 w 1997041"/>
                <a:gd name="connsiteY7" fmla="*/ 1479284 h 1775148"/>
                <a:gd name="connsiteX8" fmla="*/ 0 w 1997041"/>
                <a:gd name="connsiteY8" fmla="*/ 295864 h 177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7041" h="1775148">
                  <a:moveTo>
                    <a:pt x="0" y="295864"/>
                  </a:moveTo>
                  <a:cubicBezTo>
                    <a:pt x="0" y="132463"/>
                    <a:pt x="132463" y="0"/>
                    <a:pt x="295864" y="0"/>
                  </a:cubicBezTo>
                  <a:lnTo>
                    <a:pt x="1701177" y="0"/>
                  </a:lnTo>
                  <a:cubicBezTo>
                    <a:pt x="1864578" y="0"/>
                    <a:pt x="1997041" y="132463"/>
                    <a:pt x="1997041" y="295864"/>
                  </a:cubicBezTo>
                  <a:lnTo>
                    <a:pt x="1997041" y="1479284"/>
                  </a:lnTo>
                  <a:cubicBezTo>
                    <a:pt x="1997041" y="1642685"/>
                    <a:pt x="1864578" y="1775148"/>
                    <a:pt x="1701177" y="1775148"/>
                  </a:cubicBezTo>
                  <a:lnTo>
                    <a:pt x="295864" y="1775148"/>
                  </a:lnTo>
                  <a:cubicBezTo>
                    <a:pt x="132463" y="1775148"/>
                    <a:pt x="0" y="1642685"/>
                    <a:pt x="0" y="1479284"/>
                  </a:cubicBezTo>
                  <a:lnTo>
                    <a:pt x="0" y="295864"/>
                  </a:ln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3346" tIns="273346" rIns="273346" bIns="273346" numCol="1" spcCol="1270" anchor="ctr" anchorCtr="0">
              <a:noAutofit/>
            </a:bodyPr>
            <a:lstStyle/>
            <a:p>
              <a:pPr marL="0" lvl="0" indent="0" algn="ctr" defTabSz="2178050">
                <a:lnSpc>
                  <a:spcPct val="90000"/>
                </a:lnSpc>
                <a:spcBef>
                  <a:spcPct val="0"/>
                </a:spcBef>
                <a:spcAft>
                  <a:spcPct val="35000"/>
                </a:spcAft>
                <a:buNone/>
              </a:pPr>
              <a:endParaRPr lang="zh-CN" altLang="en-US" sz="4900" kern="1200" dirty="0">
                <a:latin typeface="印品黑体" panose="00000500000000000000" pitchFamily="2" charset="-122"/>
                <a:ea typeface="印品黑体" panose="00000500000000000000" pitchFamily="2" charset="-122"/>
              </a:endParaRPr>
            </a:p>
          </p:txBody>
        </p:sp>
        <p:grpSp>
          <p:nvGrpSpPr>
            <p:cNvPr id="46" name="组合 45"/>
            <p:cNvGrpSpPr/>
            <p:nvPr/>
          </p:nvGrpSpPr>
          <p:grpSpPr>
            <a:xfrm>
              <a:off x="3363744" y="2598003"/>
              <a:ext cx="2137691" cy="1544803"/>
              <a:chOff x="1031231" y="2598003"/>
              <a:chExt cx="2137691" cy="1544803"/>
            </a:xfrm>
          </p:grpSpPr>
          <p:sp>
            <p:nvSpPr>
              <p:cNvPr id="47" name="文本框 46"/>
              <p:cNvSpPr txBox="1"/>
              <p:nvPr/>
            </p:nvSpPr>
            <p:spPr>
              <a:xfrm>
                <a:off x="1443014" y="2598003"/>
                <a:ext cx="1314127" cy="830997"/>
              </a:xfrm>
              <a:prstGeom prst="rect">
                <a:avLst/>
              </a:prstGeom>
              <a:noFill/>
            </p:spPr>
            <p:txBody>
              <a:bodyPr wrap="square" rtlCol="0">
                <a:spAutoFit/>
              </a:bodyPr>
              <a:lstStyle/>
              <a:p>
                <a:pPr algn="ctr"/>
                <a:r>
                  <a:rPr lang="en-US" altLang="zh-CN" sz="4800" spc="300" dirty="0">
                    <a:solidFill>
                      <a:srgbClr val="EEF2F4"/>
                    </a:solidFill>
                    <a:latin typeface="印品黑体" panose="00000500000000000000" pitchFamily="2" charset="-122"/>
                    <a:ea typeface="印品黑体" panose="00000500000000000000" pitchFamily="2" charset="-122"/>
                  </a:rPr>
                  <a:t>02</a:t>
                </a:r>
                <a:endParaRPr lang="zh-CN" altLang="en-US" sz="4800" spc="300" dirty="0">
                  <a:solidFill>
                    <a:srgbClr val="EEF2F4"/>
                  </a:solidFill>
                  <a:latin typeface="印品黑体" panose="00000500000000000000" pitchFamily="2" charset="-122"/>
                  <a:ea typeface="印品黑体" panose="00000500000000000000" pitchFamily="2" charset="-122"/>
                </a:endParaRPr>
              </a:p>
            </p:txBody>
          </p:sp>
          <p:sp>
            <p:nvSpPr>
              <p:cNvPr id="48" name="文本框 47"/>
              <p:cNvSpPr txBox="1"/>
              <p:nvPr/>
            </p:nvSpPr>
            <p:spPr>
              <a:xfrm>
                <a:off x="1031231" y="3332328"/>
                <a:ext cx="2137691" cy="810478"/>
              </a:xfrm>
              <a:prstGeom prst="rect">
                <a:avLst/>
              </a:prstGeom>
              <a:noFill/>
            </p:spPr>
            <p:txBody>
              <a:bodyPr wrap="square" rtlCol="0">
                <a:spAutoFit/>
              </a:bodyPr>
              <a:lstStyle/>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en-US" altLang="zh-CN" sz="2000" dirty="0">
                  <a:solidFill>
                    <a:srgbClr val="E6EEF3"/>
                  </a:solidFill>
                  <a:latin typeface="印品黑体" panose="00000500000000000000" pitchFamily="2" charset="-122"/>
                  <a:ea typeface="印品黑体" panose="00000500000000000000" pitchFamily="2" charset="-122"/>
                </a:endParaRPr>
              </a:p>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zh-CN" altLang="en-US" sz="2000" dirty="0">
                  <a:solidFill>
                    <a:srgbClr val="E6EEF3"/>
                  </a:solidFill>
                  <a:latin typeface="印品黑体" panose="00000500000000000000" pitchFamily="2" charset="-122"/>
                  <a:ea typeface="印品黑体" panose="00000500000000000000" pitchFamily="2" charset="-122"/>
                </a:endParaRPr>
              </a:p>
            </p:txBody>
          </p:sp>
        </p:grpSp>
      </p:grpSp>
      <p:grpSp>
        <p:nvGrpSpPr>
          <p:cNvPr id="5" name="组合 4"/>
          <p:cNvGrpSpPr/>
          <p:nvPr/>
        </p:nvGrpSpPr>
        <p:grpSpPr>
          <a:xfrm>
            <a:off x="5690997" y="2541426"/>
            <a:ext cx="2137691" cy="1775148"/>
            <a:chOff x="5690997" y="2541426"/>
            <a:chExt cx="2137691" cy="1775148"/>
          </a:xfrm>
        </p:grpSpPr>
        <p:sp>
          <p:nvSpPr>
            <p:cNvPr id="28" name="任意多边形: 形状 27"/>
            <p:cNvSpPr/>
            <p:nvPr/>
          </p:nvSpPr>
          <p:spPr>
            <a:xfrm>
              <a:off x="5761321" y="2541426"/>
              <a:ext cx="1997041" cy="1775148"/>
            </a:xfrm>
            <a:custGeom>
              <a:avLst/>
              <a:gdLst>
                <a:gd name="connsiteX0" fmla="*/ 0 w 1997041"/>
                <a:gd name="connsiteY0" fmla="*/ 295864 h 1775148"/>
                <a:gd name="connsiteX1" fmla="*/ 295864 w 1997041"/>
                <a:gd name="connsiteY1" fmla="*/ 0 h 1775148"/>
                <a:gd name="connsiteX2" fmla="*/ 1701177 w 1997041"/>
                <a:gd name="connsiteY2" fmla="*/ 0 h 1775148"/>
                <a:gd name="connsiteX3" fmla="*/ 1997041 w 1997041"/>
                <a:gd name="connsiteY3" fmla="*/ 295864 h 1775148"/>
                <a:gd name="connsiteX4" fmla="*/ 1997041 w 1997041"/>
                <a:gd name="connsiteY4" fmla="*/ 1479284 h 1775148"/>
                <a:gd name="connsiteX5" fmla="*/ 1701177 w 1997041"/>
                <a:gd name="connsiteY5" fmla="*/ 1775148 h 1775148"/>
                <a:gd name="connsiteX6" fmla="*/ 295864 w 1997041"/>
                <a:gd name="connsiteY6" fmla="*/ 1775148 h 1775148"/>
                <a:gd name="connsiteX7" fmla="*/ 0 w 1997041"/>
                <a:gd name="connsiteY7" fmla="*/ 1479284 h 1775148"/>
                <a:gd name="connsiteX8" fmla="*/ 0 w 1997041"/>
                <a:gd name="connsiteY8" fmla="*/ 295864 h 177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7041" h="1775148">
                  <a:moveTo>
                    <a:pt x="0" y="295864"/>
                  </a:moveTo>
                  <a:cubicBezTo>
                    <a:pt x="0" y="132463"/>
                    <a:pt x="132463" y="0"/>
                    <a:pt x="295864" y="0"/>
                  </a:cubicBezTo>
                  <a:lnTo>
                    <a:pt x="1701177" y="0"/>
                  </a:lnTo>
                  <a:cubicBezTo>
                    <a:pt x="1864578" y="0"/>
                    <a:pt x="1997041" y="132463"/>
                    <a:pt x="1997041" y="295864"/>
                  </a:cubicBezTo>
                  <a:lnTo>
                    <a:pt x="1997041" y="1479284"/>
                  </a:lnTo>
                  <a:cubicBezTo>
                    <a:pt x="1997041" y="1642685"/>
                    <a:pt x="1864578" y="1775148"/>
                    <a:pt x="1701177" y="1775148"/>
                  </a:cubicBezTo>
                  <a:lnTo>
                    <a:pt x="295864" y="1775148"/>
                  </a:lnTo>
                  <a:cubicBezTo>
                    <a:pt x="132463" y="1775148"/>
                    <a:pt x="0" y="1642685"/>
                    <a:pt x="0" y="1479284"/>
                  </a:cubicBezTo>
                  <a:lnTo>
                    <a:pt x="0" y="295864"/>
                  </a:lnTo>
                  <a:close/>
                </a:path>
              </a:pathLst>
            </a:custGeom>
            <a:solidFill>
              <a:srgbClr val="4B70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3346" tIns="273346" rIns="273346" bIns="273346" numCol="1" spcCol="1270" anchor="ctr" anchorCtr="0">
              <a:noAutofit/>
            </a:bodyPr>
            <a:lstStyle/>
            <a:p>
              <a:pPr marL="0" lvl="0" indent="0" algn="ctr" defTabSz="2178050">
                <a:lnSpc>
                  <a:spcPct val="90000"/>
                </a:lnSpc>
                <a:spcBef>
                  <a:spcPct val="0"/>
                </a:spcBef>
                <a:spcAft>
                  <a:spcPct val="35000"/>
                </a:spcAft>
                <a:buNone/>
              </a:pPr>
              <a:endParaRPr lang="zh-CN" altLang="en-US" sz="4900" kern="1200"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5690997" y="2598003"/>
              <a:ext cx="2137691" cy="1544803"/>
              <a:chOff x="1031231" y="2598003"/>
              <a:chExt cx="2137691" cy="1544803"/>
            </a:xfrm>
          </p:grpSpPr>
          <p:sp>
            <p:nvSpPr>
              <p:cNvPr id="50" name="文本框 49"/>
              <p:cNvSpPr txBox="1"/>
              <p:nvPr/>
            </p:nvSpPr>
            <p:spPr>
              <a:xfrm>
                <a:off x="1443014" y="2598003"/>
                <a:ext cx="1314127" cy="830997"/>
              </a:xfrm>
              <a:prstGeom prst="rect">
                <a:avLst/>
              </a:prstGeom>
              <a:noFill/>
            </p:spPr>
            <p:txBody>
              <a:bodyPr wrap="square" rtlCol="0">
                <a:spAutoFit/>
              </a:bodyPr>
              <a:lstStyle/>
              <a:p>
                <a:pPr algn="ctr"/>
                <a:r>
                  <a:rPr lang="en-US" altLang="zh-CN" sz="4800" spc="300" dirty="0">
                    <a:solidFill>
                      <a:srgbClr val="EEF2F4"/>
                    </a:solidFill>
                    <a:latin typeface="印品黑体" panose="00000500000000000000" pitchFamily="2" charset="-122"/>
                    <a:ea typeface="印品黑体" panose="00000500000000000000" pitchFamily="2" charset="-122"/>
                  </a:rPr>
                  <a:t>03</a:t>
                </a:r>
                <a:endParaRPr lang="zh-CN" altLang="en-US" sz="4800" spc="300" dirty="0">
                  <a:solidFill>
                    <a:srgbClr val="EEF2F4"/>
                  </a:solidFill>
                  <a:latin typeface="印品黑体" panose="00000500000000000000" pitchFamily="2" charset="-122"/>
                  <a:ea typeface="印品黑体" panose="00000500000000000000" pitchFamily="2" charset="-122"/>
                </a:endParaRPr>
              </a:p>
            </p:txBody>
          </p:sp>
          <p:sp>
            <p:nvSpPr>
              <p:cNvPr id="51" name="文本框 50"/>
              <p:cNvSpPr txBox="1"/>
              <p:nvPr/>
            </p:nvSpPr>
            <p:spPr>
              <a:xfrm>
                <a:off x="1031231" y="3332328"/>
                <a:ext cx="2137691" cy="810478"/>
              </a:xfrm>
              <a:prstGeom prst="rect">
                <a:avLst/>
              </a:prstGeom>
              <a:noFill/>
            </p:spPr>
            <p:txBody>
              <a:bodyPr wrap="square" rtlCol="0">
                <a:spAutoFit/>
              </a:bodyPr>
              <a:lstStyle/>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en-US" altLang="zh-CN" sz="2000" dirty="0">
                  <a:solidFill>
                    <a:srgbClr val="E6EEF3"/>
                  </a:solidFill>
                  <a:latin typeface="印品黑体" panose="00000500000000000000" pitchFamily="2" charset="-122"/>
                  <a:ea typeface="印品黑体" panose="00000500000000000000" pitchFamily="2" charset="-122"/>
                </a:endParaRPr>
              </a:p>
              <a:p>
                <a:pPr algn="ctr">
                  <a:lnSpc>
                    <a:spcPts val="2800"/>
                  </a:lnSpc>
                </a:pPr>
                <a:r>
                  <a:rPr lang="zh-CN" altLang="en-US" sz="2000" dirty="0">
                    <a:solidFill>
                      <a:srgbClr val="E6EEF3"/>
                    </a:solidFill>
                    <a:latin typeface="印品黑体" panose="00000500000000000000" pitchFamily="2" charset="-122"/>
                    <a:ea typeface="印品黑体" panose="00000500000000000000" pitchFamily="2" charset="-122"/>
                  </a:rPr>
                  <a:t>点击输入内容</a:t>
                </a:r>
                <a:endParaRPr lang="zh-CN" altLang="en-US" sz="2000" dirty="0">
                  <a:solidFill>
                    <a:srgbClr val="E6EEF3"/>
                  </a:solidFill>
                  <a:latin typeface="印品黑体" panose="00000500000000000000" pitchFamily="2" charset="-122"/>
                  <a:ea typeface="印品黑体" panose="00000500000000000000"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3000"/>
                                        <p:tgtEl>
                                          <p:spTgt spid="25"/>
                                        </p:tgtEl>
                                      </p:cBhvr>
                                    </p:animEffect>
                                  </p:childTnLst>
                                </p:cTn>
                              </p:par>
                              <p:par>
                                <p:cTn id="8" presetID="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75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50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0-#ppt_w/2"/>
                                          </p:val>
                                        </p:tav>
                                        <p:tav tm="100000">
                                          <p:val>
                                            <p:strVal val="#ppt_x"/>
                                          </p:val>
                                        </p:tav>
                                      </p:tavLst>
                                    </p:anim>
                                    <p:anim calcmode="lin" valueType="num">
                                      <p:cBhvr additive="base">
                                        <p:cTn id="1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1964" y="3503097"/>
            <a:ext cx="8078481" cy="1589708"/>
            <a:chOff x="3661964" y="3503097"/>
            <a:chExt cx="8078481" cy="1589708"/>
          </a:xfrm>
        </p:grpSpPr>
        <p:cxnSp>
          <p:nvCxnSpPr>
            <p:cNvPr id="49" name="直接连接符 48"/>
            <p:cNvCxnSpPr/>
            <p:nvPr/>
          </p:nvCxnSpPr>
          <p:spPr>
            <a:xfrm>
              <a:off x="3661964" y="5092805"/>
              <a:ext cx="7751103" cy="0"/>
            </a:xfrm>
            <a:prstGeom prst="line">
              <a:avLst/>
            </a:prstGeom>
            <a:ln w="25400">
              <a:solidFill>
                <a:srgbClr val="4B7085"/>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6286894" y="3503097"/>
              <a:ext cx="5453551" cy="1528624"/>
            </a:xfrm>
            <a:prstGeom prst="rect">
              <a:avLst/>
            </a:prstGeom>
            <a:noFill/>
          </p:spPr>
          <p:txBody>
            <a:bodyPr wrap="square" rtlCol="0">
              <a:spAutoFit/>
            </a:bodyPr>
            <a:lstStyle/>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sz="2200"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点击输入内容点击输入内容点击输入内容</a:t>
              </a:r>
              <a:endParaRPr lang="en-US" altLang="zh-CN" sz="2200"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pic>
        <p:nvPicPr>
          <p:cNvPr id="29" name="图片 28"/>
          <p:cNvPicPr>
            <a:picLocks noChangeAspect="1"/>
          </p:cNvPicPr>
          <p:nvPr/>
        </p:nvPicPr>
        <p:blipFill>
          <a:blip r:embed="rId1"/>
          <a:stretch>
            <a:fillRect/>
          </a:stretch>
        </p:blipFill>
        <p:spPr>
          <a:xfrm>
            <a:off x="10771509" y="0"/>
            <a:ext cx="1420491" cy="646232"/>
          </a:xfrm>
          <a:prstGeom prst="rect">
            <a:avLst/>
          </a:prstGeom>
        </p:spPr>
      </p:pic>
      <p:grpSp>
        <p:nvGrpSpPr>
          <p:cNvPr id="26" name="组合 25"/>
          <p:cNvGrpSpPr/>
          <p:nvPr/>
        </p:nvGrpSpPr>
        <p:grpSpPr>
          <a:xfrm>
            <a:off x="-3831896" y="0"/>
            <a:ext cx="10104120" cy="6858000"/>
            <a:chOff x="0" y="0"/>
            <a:chExt cx="5654843" cy="6858000"/>
          </a:xfrm>
          <a:blipFill dpi="0" rotWithShape="1">
            <a:blip r:embed="rId2">
              <a:extLst>
                <a:ext uri="{28A0092B-C50C-407E-A947-70E740481C1C}">
                  <a14:useLocalDpi xmlns:a14="http://schemas.microsoft.com/office/drawing/2010/main" val="0"/>
                </a:ext>
              </a:extLst>
            </a:blip>
            <a:srcRect/>
            <a:stretch>
              <a:fillRect/>
            </a:stretch>
          </a:blipFill>
        </p:grpSpPr>
        <p:sp>
          <p:nvSpPr>
            <p:cNvPr id="24" name="直角三角形 23"/>
            <p:cNvSpPr/>
            <p:nvPr/>
          </p:nvSpPr>
          <p:spPr>
            <a:xfrm flipV="1">
              <a:off x="0" y="0"/>
              <a:ext cx="2550695" cy="685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5" name="平行四边形 24"/>
            <p:cNvSpPr/>
            <p:nvPr/>
          </p:nvSpPr>
          <p:spPr>
            <a:xfrm>
              <a:off x="264695" y="0"/>
              <a:ext cx="2863516" cy="6858000"/>
            </a:xfrm>
            <a:prstGeom prst="parallelogram">
              <a:avLst>
                <a:gd name="adj" fmla="val 880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平行四边形 36"/>
            <p:cNvSpPr/>
            <p:nvPr/>
          </p:nvSpPr>
          <p:spPr>
            <a:xfrm>
              <a:off x="866274" y="0"/>
              <a:ext cx="2863516" cy="6858000"/>
            </a:xfrm>
            <a:prstGeom prst="parallelogram">
              <a:avLst>
                <a:gd name="adj" fmla="val 880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44" name="平行四边形 43"/>
            <p:cNvSpPr/>
            <p:nvPr/>
          </p:nvSpPr>
          <p:spPr>
            <a:xfrm>
              <a:off x="1467853" y="0"/>
              <a:ext cx="4186990" cy="6858000"/>
            </a:xfrm>
            <a:prstGeom prst="parallelogram">
              <a:avLst>
                <a:gd name="adj" fmla="val 6088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grpSp>
        <p:nvGrpSpPr>
          <p:cNvPr id="4" name="组合 3"/>
          <p:cNvGrpSpPr/>
          <p:nvPr/>
        </p:nvGrpSpPr>
        <p:grpSpPr>
          <a:xfrm>
            <a:off x="7748337" y="1159632"/>
            <a:ext cx="4443663" cy="3872089"/>
            <a:chOff x="7748337" y="1159632"/>
            <a:chExt cx="4443663" cy="3872089"/>
          </a:xfrm>
        </p:grpSpPr>
        <p:grpSp>
          <p:nvGrpSpPr>
            <p:cNvPr id="3" name="组合 2"/>
            <p:cNvGrpSpPr/>
            <p:nvPr/>
          </p:nvGrpSpPr>
          <p:grpSpPr>
            <a:xfrm>
              <a:off x="7748337" y="1973619"/>
              <a:ext cx="4443663" cy="1240598"/>
              <a:chOff x="7748337" y="1973619"/>
              <a:chExt cx="4443663" cy="1240598"/>
            </a:xfrm>
          </p:grpSpPr>
          <p:sp>
            <p:nvSpPr>
              <p:cNvPr id="45" name="矩形 13"/>
              <p:cNvSpPr/>
              <p:nvPr/>
            </p:nvSpPr>
            <p:spPr>
              <a:xfrm>
                <a:off x="7748337" y="1973619"/>
                <a:ext cx="4443663" cy="1240598"/>
              </a:xfrm>
              <a:custGeom>
                <a:avLst/>
                <a:gdLst>
                  <a:gd name="connsiteX0" fmla="*/ 0 w 6716889"/>
                  <a:gd name="connsiteY0" fmla="*/ 0 h 1557866"/>
                  <a:gd name="connsiteX1" fmla="*/ 6716889 w 6716889"/>
                  <a:gd name="connsiteY1" fmla="*/ 0 h 1557866"/>
                  <a:gd name="connsiteX2" fmla="*/ 6716889 w 6716889"/>
                  <a:gd name="connsiteY2" fmla="*/ 1557866 h 1557866"/>
                  <a:gd name="connsiteX3" fmla="*/ 0 w 6716889"/>
                  <a:gd name="connsiteY3" fmla="*/ 1557866 h 1557866"/>
                  <a:gd name="connsiteX4" fmla="*/ 0 w 6716889"/>
                  <a:gd name="connsiteY4" fmla="*/ 0 h 1557866"/>
                  <a:gd name="connsiteX0-1" fmla="*/ 790222 w 6716889"/>
                  <a:gd name="connsiteY0-2" fmla="*/ 11288 h 1557866"/>
                  <a:gd name="connsiteX1-3" fmla="*/ 6716889 w 6716889"/>
                  <a:gd name="connsiteY1-4" fmla="*/ 0 h 1557866"/>
                  <a:gd name="connsiteX2-5" fmla="*/ 6716889 w 6716889"/>
                  <a:gd name="connsiteY2-6" fmla="*/ 1557866 h 1557866"/>
                  <a:gd name="connsiteX3-7" fmla="*/ 0 w 6716889"/>
                  <a:gd name="connsiteY3-8" fmla="*/ 1557866 h 1557866"/>
                  <a:gd name="connsiteX4-9" fmla="*/ 790222 w 6716889"/>
                  <a:gd name="connsiteY4-10" fmla="*/ 11288 h 1557866"/>
                  <a:gd name="connsiteX0-11" fmla="*/ 925689 w 6716889"/>
                  <a:gd name="connsiteY0-12" fmla="*/ 11288 h 1557866"/>
                  <a:gd name="connsiteX1-13" fmla="*/ 6716889 w 6716889"/>
                  <a:gd name="connsiteY1-14" fmla="*/ 0 h 1557866"/>
                  <a:gd name="connsiteX2-15" fmla="*/ 6716889 w 6716889"/>
                  <a:gd name="connsiteY2-16" fmla="*/ 1557866 h 1557866"/>
                  <a:gd name="connsiteX3-17" fmla="*/ 0 w 6716889"/>
                  <a:gd name="connsiteY3-18" fmla="*/ 1557866 h 1557866"/>
                  <a:gd name="connsiteX4-19" fmla="*/ 925689 w 6716889"/>
                  <a:gd name="connsiteY4-20" fmla="*/ 11288 h 1557866"/>
                  <a:gd name="connsiteX0-21" fmla="*/ 790222 w 6716889"/>
                  <a:gd name="connsiteY0-22" fmla="*/ 11288 h 1557866"/>
                  <a:gd name="connsiteX1-23" fmla="*/ 6716889 w 6716889"/>
                  <a:gd name="connsiteY1-24" fmla="*/ 0 h 1557866"/>
                  <a:gd name="connsiteX2-25" fmla="*/ 6716889 w 6716889"/>
                  <a:gd name="connsiteY2-26" fmla="*/ 1557866 h 1557866"/>
                  <a:gd name="connsiteX3-27" fmla="*/ 0 w 6716889"/>
                  <a:gd name="connsiteY3-28" fmla="*/ 1557866 h 1557866"/>
                  <a:gd name="connsiteX4-29" fmla="*/ 790222 w 6716889"/>
                  <a:gd name="connsiteY4-30" fmla="*/ 11288 h 1557866"/>
                  <a:gd name="connsiteX0-31" fmla="*/ 711200 w 6716889"/>
                  <a:gd name="connsiteY0-32" fmla="*/ 22577 h 1557866"/>
                  <a:gd name="connsiteX1-33" fmla="*/ 6716889 w 6716889"/>
                  <a:gd name="connsiteY1-34" fmla="*/ 0 h 1557866"/>
                  <a:gd name="connsiteX2-35" fmla="*/ 6716889 w 6716889"/>
                  <a:gd name="connsiteY2-36" fmla="*/ 1557866 h 1557866"/>
                  <a:gd name="connsiteX3-37" fmla="*/ 0 w 6716889"/>
                  <a:gd name="connsiteY3-38" fmla="*/ 1557866 h 1557866"/>
                  <a:gd name="connsiteX4-39" fmla="*/ 711200 w 6716889"/>
                  <a:gd name="connsiteY4-40" fmla="*/ 22577 h 1557866"/>
                  <a:gd name="connsiteX0-41" fmla="*/ 575734 w 6716889"/>
                  <a:gd name="connsiteY0-42" fmla="*/ 22577 h 1557866"/>
                  <a:gd name="connsiteX1-43" fmla="*/ 6716889 w 6716889"/>
                  <a:gd name="connsiteY1-44" fmla="*/ 0 h 1557866"/>
                  <a:gd name="connsiteX2-45" fmla="*/ 6716889 w 6716889"/>
                  <a:gd name="connsiteY2-46" fmla="*/ 1557866 h 1557866"/>
                  <a:gd name="connsiteX3-47" fmla="*/ 0 w 6716889"/>
                  <a:gd name="connsiteY3-48" fmla="*/ 1557866 h 1557866"/>
                  <a:gd name="connsiteX4-49" fmla="*/ 575734 w 6716889"/>
                  <a:gd name="connsiteY4-50" fmla="*/ 22577 h 1557866"/>
                  <a:gd name="connsiteX0-51" fmla="*/ 541867 w 6716889"/>
                  <a:gd name="connsiteY0-52" fmla="*/ 22577 h 1557866"/>
                  <a:gd name="connsiteX1-53" fmla="*/ 6716889 w 6716889"/>
                  <a:gd name="connsiteY1-54" fmla="*/ 0 h 1557866"/>
                  <a:gd name="connsiteX2-55" fmla="*/ 6716889 w 6716889"/>
                  <a:gd name="connsiteY2-56" fmla="*/ 1557866 h 1557866"/>
                  <a:gd name="connsiteX3-57" fmla="*/ 0 w 6716889"/>
                  <a:gd name="connsiteY3-58" fmla="*/ 1557866 h 1557866"/>
                  <a:gd name="connsiteX4-59" fmla="*/ 541867 w 6716889"/>
                  <a:gd name="connsiteY4-60" fmla="*/ 22577 h 15578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16889" h="1557866">
                    <a:moveTo>
                      <a:pt x="541867" y="22577"/>
                    </a:moveTo>
                    <a:lnTo>
                      <a:pt x="6716889" y="0"/>
                    </a:lnTo>
                    <a:lnTo>
                      <a:pt x="6716889" y="1557866"/>
                    </a:lnTo>
                    <a:lnTo>
                      <a:pt x="0" y="1557866"/>
                    </a:lnTo>
                    <a:lnTo>
                      <a:pt x="541867" y="22577"/>
                    </a:lnTo>
                    <a:close/>
                  </a:path>
                </a:pathLst>
              </a:cu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46" name="文本框 45"/>
              <p:cNvSpPr txBox="1"/>
              <p:nvPr/>
            </p:nvSpPr>
            <p:spPr>
              <a:xfrm>
                <a:off x="8113745" y="2143542"/>
                <a:ext cx="3195945" cy="923330"/>
              </a:xfrm>
              <a:prstGeom prst="rect">
                <a:avLst/>
              </a:prstGeom>
              <a:noFill/>
            </p:spPr>
            <p:txBody>
              <a:bodyPr wrap="square" rtlCol="0">
                <a:spAutoFit/>
              </a:bodyPr>
              <a:lstStyle/>
              <a:p>
                <a:r>
                  <a:rPr lang="zh-CN" altLang="en-US" sz="5400" dirty="0">
                    <a:solidFill>
                      <a:srgbClr val="EEF2F4"/>
                    </a:solidFill>
                    <a:latin typeface="印品黑体" panose="00000500000000000000" pitchFamily="2" charset="-122"/>
                    <a:ea typeface="印品黑体" panose="00000500000000000000" pitchFamily="2" charset="-122"/>
                  </a:rPr>
                  <a:t>输入标题</a:t>
                </a:r>
                <a:endParaRPr lang="zh-CN" altLang="en-US" sz="5400" dirty="0">
                  <a:solidFill>
                    <a:srgbClr val="EEF2F4"/>
                  </a:solidFill>
                  <a:latin typeface="印品黑体" panose="00000500000000000000" pitchFamily="2" charset="-122"/>
                  <a:ea typeface="印品黑体" panose="00000500000000000000" pitchFamily="2" charset="-122"/>
                </a:endParaRPr>
              </a:p>
            </p:txBody>
          </p:sp>
        </p:grpSp>
        <p:sp useBgFill="1">
          <p:nvSpPr>
            <p:cNvPr id="47" name="矩形 46"/>
            <p:cNvSpPr/>
            <p:nvPr/>
          </p:nvSpPr>
          <p:spPr>
            <a:xfrm>
              <a:off x="11413067" y="1159632"/>
              <a:ext cx="327378" cy="3872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spTree>
  </p:cSld>
  <p:clrMapOvr>
    <a:masterClrMapping/>
  </p:clrMapOvr>
  <p:transition spd="slow" advClick="0"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stretch>
            <a:fillRect/>
          </a:stretch>
        </p:blipFill>
        <p:spPr>
          <a:xfrm>
            <a:off x="0" y="0"/>
            <a:ext cx="1420491" cy="646232"/>
          </a:xfrm>
          <a:prstGeom prst="rect">
            <a:avLst/>
          </a:prstGeom>
        </p:spPr>
      </p:pic>
      <p:grpSp>
        <p:nvGrpSpPr>
          <p:cNvPr id="23" name="组合 22"/>
          <p:cNvGrpSpPr/>
          <p:nvPr/>
        </p:nvGrpSpPr>
        <p:grpSpPr>
          <a:xfrm>
            <a:off x="1701987" y="1"/>
            <a:ext cx="2332635" cy="3207224"/>
            <a:chOff x="1843580" y="1"/>
            <a:chExt cx="2332635" cy="3207224"/>
          </a:xfrm>
        </p:grpSpPr>
        <p:sp>
          <p:nvSpPr>
            <p:cNvPr id="2" name="斜纹 1"/>
            <p:cNvSpPr/>
            <p:nvPr/>
          </p:nvSpPr>
          <p:spPr>
            <a:xfrm>
              <a:off x="1843580" y="1"/>
              <a:ext cx="2196166" cy="3207224"/>
            </a:xfrm>
            <a:prstGeom prst="diagStripe">
              <a:avLst>
                <a:gd name="adj" fmla="val 66102"/>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印品黑体" panose="00000500000000000000" pitchFamily="2" charset="-122"/>
                <a:ea typeface="印品黑体" panose="00000500000000000000" pitchFamily="2" charset="-122"/>
              </a:endParaRPr>
            </a:p>
          </p:txBody>
        </p:sp>
        <p:sp useBgFill="1">
          <p:nvSpPr>
            <p:cNvPr id="21" name="文本框 20"/>
            <p:cNvSpPr txBox="1"/>
            <p:nvPr/>
          </p:nvSpPr>
          <p:spPr>
            <a:xfrm>
              <a:off x="1843580" y="2581226"/>
              <a:ext cx="2332635" cy="584775"/>
            </a:xfrm>
            <a:prstGeom prst="rect">
              <a:avLst/>
            </a:prstGeom>
          </p:spPr>
          <p:txBody>
            <a:bodyPr wrap="square" rtlCol="0">
              <a:spAutoFit/>
            </a:bodyPr>
            <a:lstStyle/>
            <a:p>
              <a:r>
                <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sp useBgFill="1">
        <p:nvSpPr>
          <p:cNvPr id="22" name="文本框 21"/>
          <p:cNvSpPr txBox="1"/>
          <p:nvPr/>
        </p:nvSpPr>
        <p:spPr>
          <a:xfrm>
            <a:off x="1701987" y="3165720"/>
            <a:ext cx="2619255" cy="1528624"/>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nvGrpSpPr>
          <p:cNvPr id="37" name="组合 36"/>
          <p:cNvGrpSpPr/>
          <p:nvPr/>
        </p:nvGrpSpPr>
        <p:grpSpPr>
          <a:xfrm>
            <a:off x="4840972" y="1"/>
            <a:ext cx="2332635" cy="3207224"/>
            <a:chOff x="4982565" y="1"/>
            <a:chExt cx="2332635" cy="3207224"/>
          </a:xfrm>
        </p:grpSpPr>
        <p:sp>
          <p:nvSpPr>
            <p:cNvPr id="18" name="斜纹 17"/>
            <p:cNvSpPr/>
            <p:nvPr/>
          </p:nvSpPr>
          <p:spPr>
            <a:xfrm>
              <a:off x="4982565" y="1"/>
              <a:ext cx="2196166" cy="3207224"/>
            </a:xfrm>
            <a:prstGeom prst="diagStripe">
              <a:avLst>
                <a:gd name="adj" fmla="val 66102"/>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印品黑体" panose="00000500000000000000" pitchFamily="2" charset="-122"/>
                <a:ea typeface="印品黑体" panose="00000500000000000000" pitchFamily="2" charset="-122"/>
              </a:endParaRPr>
            </a:p>
          </p:txBody>
        </p:sp>
        <p:sp useBgFill="1">
          <p:nvSpPr>
            <p:cNvPr id="30" name="文本框 29"/>
            <p:cNvSpPr txBox="1"/>
            <p:nvPr/>
          </p:nvSpPr>
          <p:spPr>
            <a:xfrm>
              <a:off x="4982565" y="2581226"/>
              <a:ext cx="2332635" cy="584775"/>
            </a:xfrm>
            <a:prstGeom prst="rect">
              <a:avLst/>
            </a:prstGeom>
          </p:spPr>
          <p:txBody>
            <a:bodyPr wrap="square" rtlCol="0">
              <a:spAutoFit/>
            </a:bodyPr>
            <a:lstStyle/>
            <a:p>
              <a:r>
                <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sp useBgFill="1">
        <p:nvSpPr>
          <p:cNvPr id="31" name="文本框 30"/>
          <p:cNvSpPr txBox="1"/>
          <p:nvPr/>
        </p:nvSpPr>
        <p:spPr>
          <a:xfrm>
            <a:off x="4840972" y="3165720"/>
            <a:ext cx="2550999" cy="1528624"/>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nvGrpSpPr>
          <p:cNvPr id="38" name="组合 37"/>
          <p:cNvGrpSpPr/>
          <p:nvPr/>
        </p:nvGrpSpPr>
        <p:grpSpPr>
          <a:xfrm>
            <a:off x="7979957" y="0"/>
            <a:ext cx="2332635" cy="3207224"/>
            <a:chOff x="8121550" y="0"/>
            <a:chExt cx="2332635" cy="3207224"/>
          </a:xfrm>
        </p:grpSpPr>
        <p:sp>
          <p:nvSpPr>
            <p:cNvPr id="19" name="斜纹 18"/>
            <p:cNvSpPr/>
            <p:nvPr/>
          </p:nvSpPr>
          <p:spPr>
            <a:xfrm>
              <a:off x="8121550" y="0"/>
              <a:ext cx="2196166" cy="3207224"/>
            </a:xfrm>
            <a:prstGeom prst="diagStripe">
              <a:avLst>
                <a:gd name="adj" fmla="val 66102"/>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印品黑体" panose="00000500000000000000" pitchFamily="2" charset="-122"/>
                <a:ea typeface="印品黑体" panose="00000500000000000000" pitchFamily="2" charset="-122"/>
              </a:endParaRPr>
            </a:p>
          </p:txBody>
        </p:sp>
        <p:sp useBgFill="1">
          <p:nvSpPr>
            <p:cNvPr id="33" name="文本框 32"/>
            <p:cNvSpPr txBox="1"/>
            <p:nvPr/>
          </p:nvSpPr>
          <p:spPr>
            <a:xfrm>
              <a:off x="8121550" y="2581226"/>
              <a:ext cx="2332635" cy="584775"/>
            </a:xfrm>
            <a:prstGeom prst="rect">
              <a:avLst/>
            </a:prstGeom>
          </p:spPr>
          <p:txBody>
            <a:bodyPr wrap="square" rtlCol="0">
              <a:spAutoFit/>
            </a:bodyPr>
            <a:lstStyle/>
            <a:p>
              <a:r>
                <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3200" dirty="0">
                <a:solidFill>
                  <a:schemeClr val="tx1">
                    <a:lumMod val="65000"/>
                    <a:lumOff val="35000"/>
                  </a:schemeClr>
                </a:solidFill>
                <a:latin typeface="印品黑体" panose="00000500000000000000" pitchFamily="2" charset="-122"/>
                <a:ea typeface="印品黑体" panose="00000500000000000000" pitchFamily="2" charset="-122"/>
              </a:endParaRPr>
            </a:p>
          </p:txBody>
        </p:sp>
      </p:grpSp>
      <p:sp useBgFill="1">
        <p:nvSpPr>
          <p:cNvPr id="35" name="文本框 34"/>
          <p:cNvSpPr txBox="1"/>
          <p:nvPr/>
        </p:nvSpPr>
        <p:spPr>
          <a:xfrm>
            <a:off x="7979958" y="3165720"/>
            <a:ext cx="2510056" cy="1528624"/>
          </a:xfrm>
          <a:prstGeom prst="rect">
            <a:avLst/>
          </a:prstGeom>
        </p:spPr>
        <p:txBody>
          <a:bodyPr wrap="square" rtlCol="0">
            <a:spAutoFit/>
          </a:bodyPr>
          <a:lstStyle/>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a:p>
            <a:pP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nvGrpSpPr>
          <p:cNvPr id="40" name="组合 39"/>
          <p:cNvGrpSpPr/>
          <p:nvPr/>
        </p:nvGrpSpPr>
        <p:grpSpPr>
          <a:xfrm>
            <a:off x="1933433" y="5747226"/>
            <a:ext cx="8325134" cy="491320"/>
            <a:chOff x="1933433" y="5747226"/>
            <a:chExt cx="8325134" cy="491320"/>
          </a:xfrm>
        </p:grpSpPr>
        <p:sp>
          <p:nvSpPr>
            <p:cNvPr id="39" name="平行四边形 38"/>
            <p:cNvSpPr/>
            <p:nvPr/>
          </p:nvSpPr>
          <p:spPr>
            <a:xfrm>
              <a:off x="1933433" y="5747226"/>
              <a:ext cx="8325134" cy="491320"/>
            </a:xfrm>
            <a:prstGeom prst="parallelogram">
              <a:avLst>
                <a:gd name="adj" fmla="val 69445"/>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3" name="文本框 52"/>
            <p:cNvSpPr txBox="1"/>
            <p:nvPr/>
          </p:nvSpPr>
          <p:spPr>
            <a:xfrm>
              <a:off x="2574878" y="5767183"/>
              <a:ext cx="7042244" cy="417615"/>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印品黑体" panose="00000500000000000000" pitchFamily="2" charset="-122"/>
                  <a:ea typeface="印品黑体" panose="00000500000000000000" pitchFamily="2" charset="-122"/>
                </a:rPr>
                <a:t>点击输入内容点击输入点击输入内容点击输入点击输入内容点击输入</a:t>
              </a:r>
              <a:endParaRPr lang="en-US" altLang="zh-CN" dirty="0">
                <a:solidFill>
                  <a:schemeClr val="tx1">
                    <a:lumMod val="75000"/>
                    <a:lumOff val="25000"/>
                  </a:schemeClr>
                </a:solidFill>
                <a:latin typeface="印品黑体" panose="00000500000000000000" pitchFamily="2" charset="-122"/>
                <a:ea typeface="印品黑体" panose="00000500000000000000" pitchFamily="2" charset="-122"/>
              </a:endParaRPr>
            </a:p>
          </p:txBody>
        </p:sp>
      </p:grpSp>
    </p:spTree>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000"/>
                                        <p:tgtEl>
                                          <p:spTgt spid="23"/>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22" presetClass="entr" presetSubtype="1" fill="hold" nodeType="withEffect">
                                  <p:stCondLst>
                                    <p:cond delay="1250"/>
                                  </p:stCondLst>
                                  <p:childTnLst>
                                    <p:set>
                                      <p:cBhvr>
                                        <p:cTn id="14" dur="1" fill="hold">
                                          <p:stCondLst>
                                            <p:cond delay="0"/>
                                          </p:stCondLst>
                                        </p:cTn>
                                        <p:tgtEl>
                                          <p:spTgt spid="37"/>
                                        </p:tgtEl>
                                        <p:attrNameLst>
                                          <p:attrName>style.visibility</p:attrName>
                                        </p:attrNameLst>
                                      </p:cBhvr>
                                      <p:to>
                                        <p:strVal val="visible"/>
                                      </p:to>
                                    </p:set>
                                    <p:animEffect transition="in" filter="wipe(up)">
                                      <p:cBhvr>
                                        <p:cTn id="15" dur="1000"/>
                                        <p:tgtEl>
                                          <p:spTgt spid="37"/>
                                        </p:tgtEl>
                                      </p:cBhvr>
                                    </p:animEffect>
                                  </p:childTnLst>
                                </p:cTn>
                              </p:par>
                              <p:par>
                                <p:cTn id="16" presetID="42" presetClass="entr" presetSubtype="0" fill="hold" grpId="0" nodeType="withEffect">
                                  <p:stCondLst>
                                    <p:cond delay="175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par>
                                <p:cTn id="21" presetID="22" presetClass="entr" presetSubtype="1" fill="hold" nodeType="withEffect">
                                  <p:stCondLst>
                                    <p:cond delay="2500"/>
                                  </p:stCondLst>
                                  <p:childTnLst>
                                    <p:set>
                                      <p:cBhvr>
                                        <p:cTn id="22" dur="1" fill="hold">
                                          <p:stCondLst>
                                            <p:cond delay="0"/>
                                          </p:stCondLst>
                                        </p:cTn>
                                        <p:tgtEl>
                                          <p:spTgt spid="38"/>
                                        </p:tgtEl>
                                        <p:attrNameLst>
                                          <p:attrName>style.visibility</p:attrName>
                                        </p:attrNameLst>
                                      </p:cBhvr>
                                      <p:to>
                                        <p:strVal val="visible"/>
                                      </p:to>
                                    </p:set>
                                    <p:animEffect transition="in" filter="wipe(up)">
                                      <p:cBhvr>
                                        <p:cTn id="23" dur="1000"/>
                                        <p:tgtEl>
                                          <p:spTgt spid="38"/>
                                        </p:tgtEl>
                                      </p:cBhvr>
                                    </p:animEffect>
                                  </p:childTnLst>
                                </p:cTn>
                              </p:par>
                              <p:par>
                                <p:cTn id="24" presetID="42" presetClass="entr" presetSubtype="0" fill="hold" grpId="0" nodeType="withEffect">
                                  <p:stCondLst>
                                    <p:cond delay="30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375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1"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2"/>
          <a:stretch>
            <a:fillRect/>
          </a:stretch>
        </p:blipFill>
        <p:spPr>
          <a:xfrm>
            <a:off x="10771509" y="0"/>
            <a:ext cx="1420491" cy="646232"/>
          </a:xfrm>
          <a:prstGeom prst="rect">
            <a:avLst/>
          </a:prstGeom>
        </p:spPr>
      </p:pic>
      <p:grpSp>
        <p:nvGrpSpPr>
          <p:cNvPr id="4" name="组合 3"/>
          <p:cNvGrpSpPr/>
          <p:nvPr/>
        </p:nvGrpSpPr>
        <p:grpSpPr>
          <a:xfrm>
            <a:off x="3143533" y="2522568"/>
            <a:ext cx="9048467" cy="3363537"/>
            <a:chOff x="3143533" y="2454328"/>
            <a:chExt cx="9048467" cy="3363537"/>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3533" y="2454328"/>
              <a:ext cx="9048467" cy="3363537"/>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7792" b="7792"/>
            <a:stretch>
              <a:fillRect/>
            </a:stretch>
          </p:blipFill>
          <p:spPr>
            <a:xfrm>
              <a:off x="5775960" y="2588930"/>
              <a:ext cx="3782819" cy="2131726"/>
            </a:xfrm>
            <a:prstGeom prst="rect">
              <a:avLst/>
            </a:prstGeom>
          </p:spPr>
        </p:pic>
      </p:grpSp>
      <p:sp>
        <p:nvSpPr>
          <p:cNvPr id="19" name="文本框 18"/>
          <p:cNvSpPr txBox="1"/>
          <p:nvPr/>
        </p:nvSpPr>
        <p:spPr>
          <a:xfrm>
            <a:off x="6078893" y="1208772"/>
            <a:ext cx="3195945" cy="830997"/>
          </a:xfrm>
          <a:prstGeom prst="rect">
            <a:avLst/>
          </a:prstGeom>
          <a:noFill/>
        </p:spPr>
        <p:txBody>
          <a:bodyPr wrap="square" rtlCol="0">
            <a:spAutoFit/>
          </a:bodyPr>
          <a:lstStyle/>
          <a:p>
            <a:pPr algn="ctr"/>
            <a:r>
              <a:rPr lang="zh-CN" altLang="en-US" sz="4800" dirty="0">
                <a:solidFill>
                  <a:schemeClr val="tx1">
                    <a:lumMod val="65000"/>
                    <a:lumOff val="35000"/>
                  </a:schemeClr>
                </a:solidFill>
                <a:latin typeface="印品黑体" panose="00000500000000000000" pitchFamily="2" charset="-122"/>
                <a:ea typeface="印品黑体" panose="00000500000000000000" pitchFamily="2" charset="-122"/>
              </a:rPr>
              <a:t>输入标题</a:t>
            </a:r>
            <a:endParaRPr lang="zh-CN" altLang="en-US" sz="4800" dirty="0">
              <a:solidFill>
                <a:schemeClr val="tx1">
                  <a:lumMod val="65000"/>
                  <a:lumOff val="35000"/>
                </a:schemeClr>
              </a:solidFill>
              <a:latin typeface="印品黑体" panose="00000500000000000000" pitchFamily="2" charset="-122"/>
              <a:ea typeface="印品黑体" panose="00000500000000000000" pitchFamily="2" charset="-122"/>
            </a:endParaRPr>
          </a:p>
        </p:txBody>
      </p:sp>
    </p:spTree>
  </p:cSld>
  <p:clrMapOvr>
    <a:masterClrMapping/>
  </p:clrMapOvr>
  <p:transition spd="slow" advClick="0" advTm="1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609476" y="131536"/>
            <a:ext cx="4970972" cy="6590110"/>
            <a:chOff x="3609476" y="131536"/>
            <a:chExt cx="4970972" cy="6590110"/>
          </a:xfrm>
        </p:grpSpPr>
        <p:grpSp>
          <p:nvGrpSpPr>
            <p:cNvPr id="8" name="组合 7"/>
            <p:cNvGrpSpPr/>
            <p:nvPr/>
          </p:nvGrpSpPr>
          <p:grpSpPr>
            <a:xfrm>
              <a:off x="4137378" y="2825045"/>
              <a:ext cx="3917245" cy="1207911"/>
              <a:chOff x="4357510" y="2235200"/>
              <a:chExt cx="3917245" cy="1207911"/>
            </a:xfrm>
          </p:grpSpPr>
          <p:sp>
            <p:nvSpPr>
              <p:cNvPr id="6" name="平行四边形 5"/>
              <p:cNvSpPr/>
              <p:nvPr/>
            </p:nvSpPr>
            <p:spPr>
              <a:xfrm>
                <a:off x="4357510" y="2235200"/>
                <a:ext cx="3917245" cy="1207911"/>
              </a:xfrm>
              <a:prstGeom prst="parallelogram">
                <a:avLst/>
              </a:prstGeom>
              <a:solidFill>
                <a:srgbClr val="4B7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7" name="文本框 6"/>
              <p:cNvSpPr txBox="1"/>
              <p:nvPr/>
            </p:nvSpPr>
            <p:spPr>
              <a:xfrm>
                <a:off x="4526843" y="2411357"/>
                <a:ext cx="3578578" cy="923330"/>
              </a:xfrm>
              <a:prstGeom prst="rect">
                <a:avLst/>
              </a:prstGeom>
              <a:noFill/>
            </p:spPr>
            <p:txBody>
              <a:bodyPr wrap="square" rtlCol="0">
                <a:spAutoFit/>
              </a:bodyPr>
              <a:lstStyle/>
              <a:p>
                <a:pPr algn="ctr"/>
                <a:r>
                  <a:rPr lang="zh-CN" altLang="en-US" sz="5400" dirty="0">
                    <a:solidFill>
                      <a:srgbClr val="EEF2F4"/>
                    </a:solidFill>
                    <a:latin typeface="印品黑体" panose="00000500000000000000" pitchFamily="2" charset="-122"/>
                    <a:ea typeface="印品黑体" panose="00000500000000000000" pitchFamily="2" charset="-122"/>
                  </a:rPr>
                  <a:t>第二部分</a:t>
                </a:r>
                <a:endParaRPr lang="zh-CN" altLang="en-US" sz="5400" dirty="0">
                  <a:solidFill>
                    <a:srgbClr val="EEF2F4"/>
                  </a:solidFill>
                  <a:latin typeface="印品黑体" panose="00000500000000000000" pitchFamily="2" charset="-122"/>
                  <a:ea typeface="印品黑体" panose="00000500000000000000" pitchFamily="2" charset="-122"/>
                </a:endParaRPr>
              </a:p>
            </p:txBody>
          </p:sp>
        </p:grpSp>
        <p:cxnSp>
          <p:nvCxnSpPr>
            <p:cNvPr id="16" name="直接连接符 15"/>
            <p:cNvCxnSpPr/>
            <p:nvPr/>
          </p:nvCxnSpPr>
          <p:spPr>
            <a:xfrm flipH="1">
              <a:off x="3609476" y="2935713"/>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633965" y="131536"/>
              <a:ext cx="946483" cy="3785933"/>
            </a:xfrm>
            <a:prstGeom prst="line">
              <a:avLst/>
            </a:prstGeom>
            <a:ln w="38100">
              <a:solidFill>
                <a:srgbClr val="DDE4E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1657</Words>
  <Application>WPS 演示</Application>
  <PresentationFormat>宽屏</PresentationFormat>
  <Paragraphs>270</Paragraphs>
  <Slides>27</Slides>
  <Notes>28</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Arial</vt:lpstr>
      <vt:lpstr>宋体</vt:lpstr>
      <vt:lpstr>Wingdings</vt:lpstr>
      <vt:lpstr>印品黑体</vt:lpstr>
      <vt:lpstr>黑体</vt:lpstr>
      <vt:lpstr>微软雅黑</vt:lpstr>
      <vt:lpstr>方正正黑简体</vt:lpstr>
      <vt:lpstr>Arial Unicode MS</vt:lpstr>
      <vt:lpstr>HelveticaNeueLT Pro 85 Hv</vt:lpstr>
      <vt:lpstr>Bebas Neue</vt:lpstr>
      <vt:lpstr>方正达利体简体 Bold</vt:lpstr>
      <vt:lpstr>HelveticaNeueLT Pro 43 LtEx</vt:lpstr>
      <vt:lpstr>NumberOnly</vt:lpstr>
      <vt:lpstr>Meiryo</vt:lpstr>
      <vt:lpstr>Yu Gothic UI</vt:lpstr>
      <vt:lpstr>Arial Narrow</vt:lpstr>
      <vt:lpstr>Calibri</vt:lpstr>
      <vt:lpstr>等线</vt:lpstr>
      <vt:lpstr>Calibri Light</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100</cp:revision>
  <dcterms:created xsi:type="dcterms:W3CDTF">2017-06-19T01:47:00Z</dcterms:created>
  <dcterms:modified xsi:type="dcterms:W3CDTF">2022-02-11T07:30:28Z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3F1EED2998AD414AB3DCA866FBF47E43</vt:lpwstr>
  </property>
  <property fmtid="{D5CDD505-2E9C-101B-9397-08002B2CF9AE}" pid="3" name="KSOProductBuildVer">
    <vt:lpwstr>2052-11.1.0.11194</vt:lpwstr>
  </property>
</Properties>
</file>