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9" r:id="rId3"/>
    <p:sldId id="283" r:id="rId4"/>
    <p:sldId id="262" r:id="rId5"/>
    <p:sldId id="263" r:id="rId6"/>
    <p:sldId id="267" r:id="rId7"/>
    <p:sldId id="268" r:id="rId8"/>
    <p:sldId id="269" r:id="rId9"/>
    <p:sldId id="270" r:id="rId10"/>
    <p:sldId id="284" r:id="rId11"/>
    <p:sldId id="272" r:id="rId12"/>
    <p:sldId id="288" r:id="rId13"/>
    <p:sldId id="273" r:id="rId14"/>
    <p:sldId id="274" r:id="rId15"/>
    <p:sldId id="285" r:id="rId16"/>
    <p:sldId id="275" r:id="rId18"/>
    <p:sldId id="278" r:id="rId19"/>
    <p:sldId id="276" r:id="rId20"/>
    <p:sldId id="277" r:id="rId21"/>
    <p:sldId id="286" r:id="rId22"/>
    <p:sldId id="280" r:id="rId23"/>
    <p:sldId id="279" r:id="rId24"/>
    <p:sldId id="281" r:id="rId25"/>
    <p:sldId id="287" r:id="rId26"/>
    <p:sldId id="282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B40"/>
    <a:srgbClr val="FF9409"/>
    <a:srgbClr val="F4C043"/>
    <a:srgbClr val="9E211B"/>
    <a:srgbClr val="E3D2AE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3120" autoAdjust="0"/>
  </p:normalViewPr>
  <p:slideViewPr>
    <p:cSldViewPr snapToGrid="0">
      <p:cViewPr>
        <p:scale>
          <a:sx n="66" d="100"/>
          <a:sy n="66" d="100"/>
        </p:scale>
        <p:origin x="90" y="-1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ED2C-9B5D-4496-BC4E-C04FCA028D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11585-CC9A-4540-9D6E-891E0182C4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xiazai/" TargetMode="External"/><Relationship Id="rId8" Type="http://schemas.openxmlformats.org/officeDocument/2006/relationships/hyperlink" Target="http://www.1ppt.com/tubiao/" TargetMode="External"/><Relationship Id="rId7" Type="http://schemas.openxmlformats.org/officeDocument/2006/relationships/hyperlink" Target="http://www.1ppt.com/beijing/" TargetMode="External"/><Relationship Id="rId6" Type="http://schemas.openxmlformats.org/officeDocument/2006/relationships/hyperlink" Target="http://www.1ppt.com/sucai/" TargetMode="External"/><Relationship Id="rId5" Type="http://schemas.openxmlformats.org/officeDocument/2006/relationships/hyperlink" Target="http://www.1ppt.com/jieri/" TargetMode="External"/><Relationship Id="rId4" Type="http://schemas.openxmlformats.org/officeDocument/2006/relationships/hyperlink" Target="http://www.1ppt.com/hangye/" TargetMode="External"/><Relationship Id="rId3" Type="http://schemas.openxmlformats.org/officeDocument/2006/relationships/hyperlink" Target="http://www.1ppt.com/moban/" TargetMode="External"/><Relationship Id="rId2" Type="http://schemas.openxmlformats.org/officeDocument/2006/relationships/notesMaster" Target="../notesMasters/notesMaster1.xml"/><Relationship Id="rId18" Type="http://schemas.openxmlformats.org/officeDocument/2006/relationships/hyperlink" Target="http://www.1ppt.com/ziti/" TargetMode="External"/><Relationship Id="rId17" Type="http://schemas.openxmlformats.org/officeDocument/2006/relationships/hyperlink" Target="http://www.1ppt.com/jiaoan/" TargetMode="External"/><Relationship Id="rId16" Type="http://schemas.openxmlformats.org/officeDocument/2006/relationships/hyperlink" Target="http://www.1ppt.com/shiti/" TargetMode="External"/><Relationship Id="rId15" Type="http://schemas.openxmlformats.org/officeDocument/2006/relationships/hyperlink" Target="http://www.1ppt.com/shouchaobao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excel/" TargetMode="External"/><Relationship Id="rId11" Type="http://schemas.openxmlformats.org/officeDocument/2006/relationships/hyperlink" Target="http://www.1ppt.com/word/" TargetMode="External"/><Relationship Id="rId10" Type="http://schemas.openxmlformats.org/officeDocument/2006/relationships/hyperlink" Target="http://www.1ppt.com/powerpoint/" TargetMode="Externa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试题下载：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8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11585-CC9A-4540-9D6E-891E0182C4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999232"/>
            <a:ext cx="12192000" cy="68575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flipH="1" flipV="1">
            <a:off x="0" y="1901952"/>
            <a:ext cx="12192000" cy="707745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325228" y="654542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8577" y="1808708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团队文化精神</a:t>
            </a:r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建设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8575" y="1355760"/>
            <a:ext cx="4618572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公关策划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组织方案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会务安排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8082" y="3764892"/>
            <a:ext cx="1560457" cy="2755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汇报：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XXX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8539" y="3764892"/>
            <a:ext cx="1107996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部门：策划部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1957" y="3764892"/>
            <a:ext cx="1402080" cy="27559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20XX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团队建设前程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34066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Two.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TextBox 42"/>
          <p:cNvSpPr txBox="1"/>
          <p:nvPr/>
        </p:nvSpPr>
        <p:spPr>
          <a:xfrm>
            <a:off x="790995" y="2140569"/>
            <a:ext cx="3607012" cy="99001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defTabSz="914400">
              <a:lnSpc>
                <a:spcPts val="3530"/>
              </a:lnSpc>
            </a:pPr>
            <a:r>
              <a:rPr lang="zh-CN" altLang="en-US" sz="27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lang="en-US" altLang="zh-CN" sz="2700" b="1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  <a:p>
            <a:pPr defTabSz="914400">
              <a:lnSpc>
                <a:spcPts val="3530"/>
              </a:lnSpc>
            </a:pPr>
            <a:r>
              <a:rPr lang="zh-CN" altLang="en-US" b="1" spc="100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添加你的副标题</a:t>
            </a:r>
            <a:endParaRPr lang="en-US" b="1" spc="1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740745" y="3443612"/>
            <a:ext cx="4773079" cy="89463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560">
              <a:lnSpc>
                <a:spcPct val="200000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2416626" y="5483120"/>
            <a:ext cx="1225015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7F7F7F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We are professional</a:t>
            </a:r>
            <a:endParaRPr lang="en-US" sz="1000" dirty="0">
              <a:solidFill>
                <a:srgbClr val="7F7F7F">
                  <a:lumMod val="60000"/>
                  <a:lumOff val="4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0" name="TextBox 45"/>
          <p:cNvSpPr txBox="1"/>
          <p:nvPr/>
        </p:nvSpPr>
        <p:spPr>
          <a:xfrm>
            <a:off x="4041082" y="5483120"/>
            <a:ext cx="1225015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7F7F7F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We are professional</a:t>
            </a:r>
            <a:endParaRPr lang="en-US" sz="1000" dirty="0">
              <a:solidFill>
                <a:srgbClr val="7F7F7F">
                  <a:lumMod val="60000"/>
                  <a:lumOff val="4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1" name="TextBox 46"/>
          <p:cNvSpPr txBox="1"/>
          <p:nvPr/>
        </p:nvSpPr>
        <p:spPr>
          <a:xfrm>
            <a:off x="4392087" y="5273466"/>
            <a:ext cx="530915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TOOLS</a:t>
            </a:r>
            <a:endParaRPr lang="en-US" sz="10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2" name="TextBox 47"/>
          <p:cNvSpPr txBox="1"/>
          <p:nvPr/>
        </p:nvSpPr>
        <p:spPr>
          <a:xfrm>
            <a:off x="784399" y="5483120"/>
            <a:ext cx="1225015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7F7F7F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We are professional</a:t>
            </a:r>
            <a:endParaRPr lang="en-US" sz="1000" dirty="0">
              <a:solidFill>
                <a:srgbClr val="7F7F7F">
                  <a:lumMod val="60000"/>
                  <a:lumOff val="4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3" name="TextBox 48"/>
          <p:cNvSpPr txBox="1"/>
          <p:nvPr/>
        </p:nvSpPr>
        <p:spPr>
          <a:xfrm>
            <a:off x="1160106" y="5273466"/>
            <a:ext cx="486030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BELLS</a:t>
            </a:r>
            <a:endParaRPr lang="en-US" sz="10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4" name="Shape 2632"/>
          <p:cNvSpPr/>
          <p:nvPr/>
        </p:nvSpPr>
        <p:spPr>
          <a:xfrm>
            <a:off x="1286716" y="491867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rgbClr val="EEBB40"/>
          </a:solidFill>
          <a:ln>
            <a:noFill/>
          </a:ln>
          <a:effectLst>
            <a:outerShdw blurRad="50800" dist="38100" dir="16200000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TextBox 50"/>
          <p:cNvSpPr txBox="1"/>
          <p:nvPr/>
        </p:nvSpPr>
        <p:spPr>
          <a:xfrm>
            <a:off x="2833192" y="5273466"/>
            <a:ext cx="39305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400"/>
            <a:r>
              <a:rPr 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MIX</a:t>
            </a:r>
            <a:endParaRPr lang="en-US" sz="10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6" name="Shape 2588"/>
          <p:cNvSpPr/>
          <p:nvPr/>
        </p:nvSpPr>
        <p:spPr>
          <a:xfrm>
            <a:off x="2896183" y="4932905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EEBB40"/>
          </a:solidFill>
          <a:ln>
            <a:noFill/>
          </a:ln>
          <a:effectLst>
            <a:outerShdw blurRad="50800" dist="38100" dir="16200000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Shape 2618"/>
          <p:cNvSpPr/>
          <p:nvPr/>
        </p:nvSpPr>
        <p:spPr>
          <a:xfrm>
            <a:off x="4543400" y="4918663"/>
            <a:ext cx="279301" cy="279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rgbClr val="EEBB40"/>
          </a:solidFill>
          <a:ln>
            <a:noFill/>
          </a:ln>
          <a:effectLst>
            <a:outerShdw blurRad="50800" dist="38100" dir="16200000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190591" y="2081976"/>
            <a:ext cx="5286375" cy="3524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团队建设前程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34066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Two.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53903" y="2155826"/>
            <a:ext cx="9305120" cy="3872099"/>
            <a:chOff x="1453902" y="2155826"/>
            <a:chExt cx="9305120" cy="3872099"/>
          </a:xfrm>
        </p:grpSpPr>
        <p:grpSp>
          <p:nvGrpSpPr>
            <p:cNvPr id="8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19" name="ïṧḷîḍê"/>
              <p:cNvSpPr/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EEBB4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iṡḷíḑe"/>
              <p:cNvSpPr/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40%</a:t>
                </a:r>
                <a:endParaRPr lang="en-US" sz="2400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ïṧlïḑé"/>
              <p:cNvSpPr/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íṥḷíḓê"/>
              <p:cNvSpPr/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30%</a:t>
                </a: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3" name="îŝḷîḍé"/>
              <p:cNvSpPr/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i$ľíḓe"/>
              <p:cNvSpPr/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65%</a:t>
                </a:r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ïsḷïdè"/>
              <p:cNvSpPr/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EEBB4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îşlíḋe"/>
              <p:cNvSpPr/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85%</a:t>
                </a:r>
                <a:endParaRPr lang="en-US" sz="2400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7" name="iŝḻîḍe"/>
              <p:cNvSpPr/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EEBB4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íṡḻîďê"/>
              <p:cNvSpPr/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35%</a:t>
                </a:r>
                <a:endParaRPr lang="en-US" sz="240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730871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25730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117393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91507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24712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团队建设前程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34066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Two.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Subtitle 2"/>
          <p:cNvSpPr txBox="1"/>
          <p:nvPr/>
        </p:nvSpPr>
        <p:spPr>
          <a:xfrm>
            <a:off x="8287448" y="5654417"/>
            <a:ext cx="2854481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43560">
              <a:lnSpc>
                <a:spcPts val="1325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8" name="TextBox 38"/>
          <p:cNvSpPr txBox="1"/>
          <p:nvPr/>
        </p:nvSpPr>
        <p:spPr>
          <a:xfrm>
            <a:off x="9816659" y="5319498"/>
            <a:ext cx="126188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lang="en-US" altLang="zh-CN" sz="14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8287448" y="3774063"/>
            <a:ext cx="2854481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43560">
              <a:lnSpc>
                <a:spcPts val="1325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9816657" y="3439144"/>
            <a:ext cx="126188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lang="en-US" altLang="zh-CN" sz="14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8287448" y="1784707"/>
            <a:ext cx="2854481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43560">
              <a:lnSpc>
                <a:spcPts val="1325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9794355" y="1449789"/>
            <a:ext cx="126188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 defTabSz="914400"/>
            <a:r>
              <a:rPr lang="zh-CN" altLang="en-US" sz="1400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lang="en-US" sz="14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3" name="Shape 2563"/>
          <p:cNvSpPr/>
          <p:nvPr/>
        </p:nvSpPr>
        <p:spPr>
          <a:xfrm>
            <a:off x="10570110" y="921263"/>
            <a:ext cx="452679" cy="452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EE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4" name="Shape 2588"/>
          <p:cNvSpPr/>
          <p:nvPr/>
        </p:nvSpPr>
        <p:spPr>
          <a:xfrm>
            <a:off x="10570110" y="2949957"/>
            <a:ext cx="452679" cy="411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EE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Shape 2629"/>
          <p:cNvSpPr/>
          <p:nvPr/>
        </p:nvSpPr>
        <p:spPr>
          <a:xfrm>
            <a:off x="10569983" y="4839674"/>
            <a:ext cx="452804" cy="452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EE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6" name="Subtitle 2"/>
          <p:cNvSpPr txBox="1"/>
          <p:nvPr/>
        </p:nvSpPr>
        <p:spPr>
          <a:xfrm>
            <a:off x="5664564" y="2208489"/>
            <a:ext cx="2224261" cy="149582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560">
              <a:lnSpc>
                <a:spcPts val="1325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worth investing, it is normally expected Investment generally results.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  <a:p>
            <a:pPr algn="l" defTabSz="543560">
              <a:lnSpc>
                <a:spcPts val="1325"/>
              </a:lnSpc>
            </a:pP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  <a:p>
            <a:pPr algn="l" defTabSz="543560">
              <a:lnSpc>
                <a:spcPts val="1325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income, or to appreciate in value, so that it can be sold at a higher price An investor may bear a risk of loss of some or all of their capital invested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17" name="Right Triangle 54"/>
          <p:cNvSpPr/>
          <p:nvPr/>
        </p:nvSpPr>
        <p:spPr>
          <a:xfrm>
            <a:off x="5764519" y="1485163"/>
            <a:ext cx="278780" cy="278780"/>
          </a:xfrm>
          <a:prstGeom prst="rtTriangle">
            <a:avLst/>
          </a:prstGeom>
          <a:solidFill>
            <a:srgbClr val="EEBB40"/>
          </a:solidFill>
          <a:ln>
            <a:solidFill>
              <a:srgbClr val="EEBB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2722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18" name="图片占位符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8743" y="2682078"/>
            <a:ext cx="4267199" cy="3200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团队建设前程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34066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Two.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9" name="TextBox 6"/>
          <p:cNvSpPr txBox="1"/>
          <p:nvPr/>
        </p:nvSpPr>
        <p:spPr>
          <a:xfrm>
            <a:off x="4600504" y="5030392"/>
            <a:ext cx="66130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EBB4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Open Sans Semibold" panose="020B0706030804020204" pitchFamily="34" charset="0"/>
                <a:sym typeface="Calibri" panose="020F0502020204030204" pitchFamily="34" charset="0"/>
              </a:rPr>
              <a:t>Lorem Ipsum has been the industry's standard  dummy text ever since the 1500s, when an un known printer took a galley type and scram bled it to make a type specimen book make a.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EEBB4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3448" y="1929430"/>
            <a:ext cx="3646336" cy="3533171"/>
            <a:chOff x="581265" y="2215180"/>
            <a:chExt cx="3646336" cy="3533171"/>
          </a:xfrm>
        </p:grpSpPr>
        <p:sp>
          <p:nvSpPr>
            <p:cNvPr id="21" name="Title 1"/>
            <p:cNvSpPr txBox="1"/>
            <p:nvPr/>
          </p:nvSpPr>
          <p:spPr>
            <a:xfrm>
              <a:off x="581265" y="2215180"/>
              <a:ext cx="3646336" cy="1325563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EEBB40"/>
                  </a:solidFill>
                  <a:latin typeface="Calibri" panose="020F0502020204030204" pitchFamily="34" charset="0"/>
                  <a:ea typeface="微软雅黑" panose="020B0503020204020204" charset="-122"/>
                  <a:sym typeface="Calibri" panose="020F0502020204030204" pitchFamily="34" charset="0"/>
                </a:rPr>
                <a:t>添加你的标题</a:t>
              </a:r>
              <a:endParaRPr lang="en-US" altLang="zh-CN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charset="-122"/>
                  <a:sym typeface="Calibri" panose="020F0502020204030204" pitchFamily="34" charset="0"/>
                </a:rPr>
                <a:t>你的副标题</a:t>
              </a:r>
              <a:endPara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Freeform 18"/>
            <p:cNvSpPr/>
            <p:nvPr/>
          </p:nvSpPr>
          <p:spPr>
            <a:xfrm rot="18900000" flipH="1">
              <a:off x="677607" y="3733982"/>
              <a:ext cx="350231" cy="350107"/>
            </a:xfrm>
            <a:custGeom>
              <a:avLst/>
              <a:gdLst>
                <a:gd name="connsiteX0" fmla="*/ 2133 w 3180445"/>
                <a:gd name="connsiteY0" fmla="*/ 2314494 h 3179322"/>
                <a:gd name="connsiteX1" fmla="*/ 2133 w 3180445"/>
                <a:gd name="connsiteY1" fmla="*/ 2316628 h 3179322"/>
                <a:gd name="connsiteX2" fmla="*/ 0 w 3180445"/>
                <a:gd name="connsiteY2" fmla="*/ 2316628 h 3179322"/>
                <a:gd name="connsiteX3" fmla="*/ 0 w 3180445"/>
                <a:gd name="connsiteY3" fmla="*/ 2410712 h 3179322"/>
                <a:gd name="connsiteX4" fmla="*/ 2133 w 3180445"/>
                <a:gd name="connsiteY4" fmla="*/ 2410712 h 3179322"/>
                <a:gd name="connsiteX5" fmla="*/ 2133 w 3180445"/>
                <a:gd name="connsiteY5" fmla="*/ 3179322 h 3179322"/>
                <a:gd name="connsiteX6" fmla="*/ 96217 w 3180445"/>
                <a:gd name="connsiteY6" fmla="*/ 3179322 h 3179322"/>
                <a:gd name="connsiteX7" fmla="*/ 96217 w 3180445"/>
                <a:gd name="connsiteY7" fmla="*/ 2410712 h 3179322"/>
                <a:gd name="connsiteX8" fmla="*/ 864828 w 3180445"/>
                <a:gd name="connsiteY8" fmla="*/ 2410712 h 3179322"/>
                <a:gd name="connsiteX9" fmla="*/ 864828 w 3180445"/>
                <a:gd name="connsiteY9" fmla="*/ 2407880 h 3179322"/>
                <a:gd name="connsiteX10" fmla="*/ 867662 w 3180445"/>
                <a:gd name="connsiteY10" fmla="*/ 2407880 h 3179322"/>
                <a:gd name="connsiteX11" fmla="*/ 867662 w 3180445"/>
                <a:gd name="connsiteY11" fmla="*/ 1638154 h 3179322"/>
                <a:gd name="connsiteX12" fmla="*/ 1637391 w 3180445"/>
                <a:gd name="connsiteY12" fmla="*/ 1638154 h 3179322"/>
                <a:gd name="connsiteX13" fmla="*/ 1637391 w 3180445"/>
                <a:gd name="connsiteY13" fmla="*/ 1636271 h 3179322"/>
                <a:gd name="connsiteX14" fmla="*/ 1639271 w 3180445"/>
                <a:gd name="connsiteY14" fmla="*/ 1636271 h 3179322"/>
                <a:gd name="connsiteX15" fmla="*/ 1639271 w 3180445"/>
                <a:gd name="connsiteY15" fmla="*/ 867661 h 3179322"/>
                <a:gd name="connsiteX16" fmla="*/ 2407882 w 3180445"/>
                <a:gd name="connsiteY16" fmla="*/ 867661 h 3179322"/>
                <a:gd name="connsiteX17" fmla="*/ 2407883 w 3180445"/>
                <a:gd name="connsiteY17" fmla="*/ 864829 h 3179322"/>
                <a:gd name="connsiteX18" fmla="*/ 2410716 w 3180445"/>
                <a:gd name="connsiteY18" fmla="*/ 864829 h 3179322"/>
                <a:gd name="connsiteX19" fmla="*/ 2410716 w 3180445"/>
                <a:gd name="connsiteY19" fmla="*/ 95102 h 3179322"/>
                <a:gd name="connsiteX20" fmla="*/ 3180445 w 3180445"/>
                <a:gd name="connsiteY20" fmla="*/ 95102 h 3179322"/>
                <a:gd name="connsiteX21" fmla="*/ 3180445 w 3180445"/>
                <a:gd name="connsiteY21" fmla="*/ 1018 h 3179322"/>
                <a:gd name="connsiteX22" fmla="*/ 2410716 w 3180445"/>
                <a:gd name="connsiteY22" fmla="*/ 1018 h 3179322"/>
                <a:gd name="connsiteX23" fmla="*/ 2410716 w 3180445"/>
                <a:gd name="connsiteY23" fmla="*/ 1 h 3179322"/>
                <a:gd name="connsiteX24" fmla="*/ 2316632 w 3180445"/>
                <a:gd name="connsiteY24" fmla="*/ 0 h 3179322"/>
                <a:gd name="connsiteX25" fmla="*/ 2316633 w 3180445"/>
                <a:gd name="connsiteY25" fmla="*/ 1018 h 3179322"/>
                <a:gd name="connsiteX26" fmla="*/ 2315617 w 3180445"/>
                <a:gd name="connsiteY26" fmla="*/ 1018 h 3179322"/>
                <a:gd name="connsiteX27" fmla="*/ 2315617 w 3180445"/>
                <a:gd name="connsiteY27" fmla="*/ 95102 h 3179322"/>
                <a:gd name="connsiteX28" fmla="*/ 2316632 w 3180445"/>
                <a:gd name="connsiteY28" fmla="*/ 95102 h 3179322"/>
                <a:gd name="connsiteX29" fmla="*/ 2316632 w 3180445"/>
                <a:gd name="connsiteY29" fmla="*/ 773577 h 3179322"/>
                <a:gd name="connsiteX30" fmla="*/ 1639271 w 3180445"/>
                <a:gd name="connsiteY30" fmla="*/ 773577 h 3179322"/>
                <a:gd name="connsiteX31" fmla="*/ 1639271 w 3180445"/>
                <a:gd name="connsiteY31" fmla="*/ 771443 h 3179322"/>
                <a:gd name="connsiteX32" fmla="*/ 1545187 w 3180445"/>
                <a:gd name="connsiteY32" fmla="*/ 771443 h 3179322"/>
                <a:gd name="connsiteX33" fmla="*/ 1545187 w 3180445"/>
                <a:gd name="connsiteY33" fmla="*/ 773577 h 3179322"/>
                <a:gd name="connsiteX34" fmla="*/ 1543054 w 3180445"/>
                <a:gd name="connsiteY34" fmla="*/ 773577 h 3179322"/>
                <a:gd name="connsiteX35" fmla="*/ 1543054 w 3180445"/>
                <a:gd name="connsiteY35" fmla="*/ 867661 h 3179322"/>
                <a:gd name="connsiteX36" fmla="*/ 1545187 w 3180445"/>
                <a:gd name="connsiteY36" fmla="*/ 867661 h 3179322"/>
                <a:gd name="connsiteX37" fmla="*/ 1545187 w 3180445"/>
                <a:gd name="connsiteY37" fmla="*/ 1544069 h 3179322"/>
                <a:gd name="connsiteX38" fmla="*/ 867662 w 3180445"/>
                <a:gd name="connsiteY38" fmla="*/ 1544069 h 3179322"/>
                <a:gd name="connsiteX39" fmla="*/ 867662 w 3180445"/>
                <a:gd name="connsiteY39" fmla="*/ 1543052 h 3179322"/>
                <a:gd name="connsiteX40" fmla="*/ 773578 w 3180445"/>
                <a:gd name="connsiteY40" fmla="*/ 1543052 h 3179322"/>
                <a:gd name="connsiteX41" fmla="*/ 773578 w 3180445"/>
                <a:gd name="connsiteY41" fmla="*/ 1544069 h 3179322"/>
                <a:gd name="connsiteX42" fmla="*/ 772563 w 3180445"/>
                <a:gd name="connsiteY42" fmla="*/ 1544069 h 3179322"/>
                <a:gd name="connsiteX43" fmla="*/ 772563 w 3180445"/>
                <a:gd name="connsiteY43" fmla="*/ 1638154 h 3179322"/>
                <a:gd name="connsiteX44" fmla="*/ 773578 w 3180445"/>
                <a:gd name="connsiteY44" fmla="*/ 1638154 h 3179322"/>
                <a:gd name="connsiteX45" fmla="*/ 773578 w 3180445"/>
                <a:gd name="connsiteY45" fmla="*/ 2316628 h 3179322"/>
                <a:gd name="connsiteX46" fmla="*/ 96217 w 3180445"/>
                <a:gd name="connsiteY46" fmla="*/ 2316628 h 3179322"/>
                <a:gd name="connsiteX47" fmla="*/ 96217 w 3180445"/>
                <a:gd name="connsiteY47" fmla="*/ 2314494 h 317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180445" h="3179322">
                  <a:moveTo>
                    <a:pt x="2133" y="2314494"/>
                  </a:moveTo>
                  <a:lnTo>
                    <a:pt x="2133" y="2316628"/>
                  </a:lnTo>
                  <a:lnTo>
                    <a:pt x="0" y="2316628"/>
                  </a:lnTo>
                  <a:lnTo>
                    <a:pt x="0" y="2410712"/>
                  </a:lnTo>
                  <a:lnTo>
                    <a:pt x="2133" y="2410712"/>
                  </a:lnTo>
                  <a:lnTo>
                    <a:pt x="2133" y="3179322"/>
                  </a:lnTo>
                  <a:lnTo>
                    <a:pt x="96217" y="3179322"/>
                  </a:lnTo>
                  <a:lnTo>
                    <a:pt x="96217" y="2410712"/>
                  </a:lnTo>
                  <a:lnTo>
                    <a:pt x="864828" y="2410712"/>
                  </a:lnTo>
                  <a:lnTo>
                    <a:pt x="864828" y="2407880"/>
                  </a:lnTo>
                  <a:lnTo>
                    <a:pt x="867662" y="2407880"/>
                  </a:lnTo>
                  <a:lnTo>
                    <a:pt x="867662" y="1638154"/>
                  </a:lnTo>
                  <a:lnTo>
                    <a:pt x="1637391" y="1638154"/>
                  </a:lnTo>
                  <a:lnTo>
                    <a:pt x="1637391" y="1636271"/>
                  </a:lnTo>
                  <a:lnTo>
                    <a:pt x="1639271" y="1636271"/>
                  </a:lnTo>
                  <a:lnTo>
                    <a:pt x="1639271" y="867661"/>
                  </a:lnTo>
                  <a:lnTo>
                    <a:pt x="2407882" y="867661"/>
                  </a:lnTo>
                  <a:lnTo>
                    <a:pt x="2407883" y="864829"/>
                  </a:lnTo>
                  <a:lnTo>
                    <a:pt x="2410716" y="864829"/>
                  </a:lnTo>
                  <a:lnTo>
                    <a:pt x="2410716" y="95102"/>
                  </a:lnTo>
                  <a:lnTo>
                    <a:pt x="3180445" y="95102"/>
                  </a:lnTo>
                  <a:lnTo>
                    <a:pt x="3180445" y="1018"/>
                  </a:lnTo>
                  <a:lnTo>
                    <a:pt x="2410716" y="1018"/>
                  </a:lnTo>
                  <a:lnTo>
                    <a:pt x="2410716" y="1"/>
                  </a:lnTo>
                  <a:lnTo>
                    <a:pt x="2316632" y="0"/>
                  </a:lnTo>
                  <a:lnTo>
                    <a:pt x="2316633" y="1018"/>
                  </a:lnTo>
                  <a:lnTo>
                    <a:pt x="2315617" y="1018"/>
                  </a:lnTo>
                  <a:lnTo>
                    <a:pt x="2315617" y="95102"/>
                  </a:lnTo>
                  <a:lnTo>
                    <a:pt x="2316632" y="95102"/>
                  </a:lnTo>
                  <a:lnTo>
                    <a:pt x="2316632" y="773577"/>
                  </a:lnTo>
                  <a:lnTo>
                    <a:pt x="1639271" y="773577"/>
                  </a:lnTo>
                  <a:lnTo>
                    <a:pt x="1639271" y="771443"/>
                  </a:lnTo>
                  <a:lnTo>
                    <a:pt x="1545187" y="771443"/>
                  </a:lnTo>
                  <a:lnTo>
                    <a:pt x="1545187" y="773577"/>
                  </a:lnTo>
                  <a:lnTo>
                    <a:pt x="1543054" y="773577"/>
                  </a:lnTo>
                  <a:lnTo>
                    <a:pt x="1543054" y="867661"/>
                  </a:lnTo>
                  <a:lnTo>
                    <a:pt x="1545187" y="867661"/>
                  </a:lnTo>
                  <a:lnTo>
                    <a:pt x="1545187" y="1544069"/>
                  </a:lnTo>
                  <a:lnTo>
                    <a:pt x="867662" y="1544069"/>
                  </a:lnTo>
                  <a:lnTo>
                    <a:pt x="867662" y="1543052"/>
                  </a:lnTo>
                  <a:lnTo>
                    <a:pt x="773578" y="1543052"/>
                  </a:lnTo>
                  <a:lnTo>
                    <a:pt x="773578" y="1544069"/>
                  </a:lnTo>
                  <a:lnTo>
                    <a:pt x="772563" y="1544069"/>
                  </a:lnTo>
                  <a:lnTo>
                    <a:pt x="772563" y="1638154"/>
                  </a:lnTo>
                  <a:lnTo>
                    <a:pt x="773578" y="1638154"/>
                  </a:lnTo>
                  <a:lnTo>
                    <a:pt x="773578" y="2316628"/>
                  </a:lnTo>
                  <a:lnTo>
                    <a:pt x="96217" y="2316628"/>
                  </a:lnTo>
                  <a:lnTo>
                    <a:pt x="96217" y="2314494"/>
                  </a:lnTo>
                  <a:close/>
                </a:path>
              </a:pathLst>
            </a:custGeom>
            <a:solidFill>
              <a:srgbClr val="0064D2"/>
            </a:solidFill>
            <a:ln>
              <a:solidFill>
                <a:srgbClr val="EEBB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581265" y="4209468"/>
              <a:ext cx="3251911" cy="1538883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71717">
                      <a:alpha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Titillium" charset="0"/>
                  <a:sym typeface="Calibri" panose="020F0502020204030204" pitchFamily="34" charset="0"/>
                </a:rPr>
                <a:t>There are many variations of passages of Lorem Ipsum available,  but the majority have suffered alteration in some form, by injected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71717">
                      <a:alpha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Titillium" charset="0"/>
                  <a:sym typeface="Calibri" panose="020F0502020204030204" pitchFamily="34" charset="0"/>
                </a:rPr>
                <a:t>humour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71717">
                      <a:alpha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Titillium" charset="0"/>
                  <a:sym typeface="Calibri" panose="020F0502020204030204" pitchFamily="34" charset="0"/>
                </a:rPr>
                <a:t>, or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71717">
                      <a:alpha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Titillium" charset="0"/>
                  <a:sym typeface="Calibri" panose="020F0502020204030204" pitchFamily="34" charset="0"/>
                </a:rPr>
                <a:t>randomised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71717">
                      <a:alpha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Titillium" charset="0"/>
                  <a:sym typeface="Calibri" panose="020F0502020204030204" pitchFamily="34" charset="0"/>
                </a:rPr>
                <a:t> words which don't look even slightly believable. There are many variations of passages of Lorem Ipsum available, but the majority.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71717">
                    <a:alpha val="6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52976" y="1650702"/>
            <a:ext cx="6486525" cy="28493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573" y="180870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团队成长过程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8577" y="1323826"/>
            <a:ext cx="87716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第三章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9" cy="535920"/>
              <a:chOff x="5906988" y="1931114"/>
              <a:chExt cx="3223369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5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团队成长过程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865365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Thr</a:t>
                </a:r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TextBox 12"/>
          <p:cNvSpPr txBox="1"/>
          <p:nvPr/>
        </p:nvSpPr>
        <p:spPr>
          <a:xfrm>
            <a:off x="865139" y="1865108"/>
            <a:ext cx="3607012" cy="99001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kumimoji="0" lang="en-US" altLang="zh-CN" sz="2700" b="1" i="0" u="none" strike="noStrike" kern="1200" cap="none" spc="10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3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1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你</a:t>
            </a:r>
            <a:r>
              <a:rPr lang="zh-CN" altLang="en-US" sz="2400" b="1" spc="100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的副标题</a:t>
            </a:r>
            <a:endParaRPr kumimoji="0" lang="en-US" sz="2400" b="1" i="0" u="none" strike="noStrike" kern="1200" cap="none" spc="100" normalizeH="0" baseline="0" noProof="0" dirty="0">
              <a:ln>
                <a:noFill/>
              </a:ln>
              <a:solidFill>
                <a:srgbClr val="EEBB4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798235" y="3375413"/>
            <a:ext cx="4773079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1633255" y="5189140"/>
            <a:ext cx="95410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defTabSz="914400">
              <a:defRPr/>
            </a:pPr>
            <a:r>
              <a:rPr lang="zh-CN" altLang="en-US" sz="1000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lang="en-US" altLang="zh-CN" sz="10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1578882" y="5384723"/>
            <a:ext cx="3702505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investing.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11" name="TextBox 25"/>
          <p:cNvSpPr txBox="1"/>
          <p:nvPr/>
        </p:nvSpPr>
        <p:spPr>
          <a:xfrm>
            <a:off x="1633255" y="4277444"/>
            <a:ext cx="95410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00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添加你的标题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EEBB4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1578882" y="4473027"/>
            <a:ext cx="3702505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investing.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82744" y="4330465"/>
            <a:ext cx="547833" cy="547833"/>
            <a:chOff x="882741" y="3966862"/>
            <a:chExt cx="547833" cy="547833"/>
          </a:xfrm>
        </p:grpSpPr>
        <p:sp>
          <p:nvSpPr>
            <p:cNvPr id="14" name="Shape 2588"/>
            <p:cNvSpPr/>
            <p:nvPr/>
          </p:nvSpPr>
          <p:spPr>
            <a:xfrm>
              <a:off x="1016994" y="4115135"/>
              <a:ext cx="279328" cy="253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EEBB40"/>
            </a:solidFill>
            <a:ln>
              <a:solidFill>
                <a:srgbClr val="EEBB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5" name="Rectangle 28"/>
            <p:cNvSpPr/>
            <p:nvPr/>
          </p:nvSpPr>
          <p:spPr>
            <a:xfrm>
              <a:off x="882741" y="3966862"/>
              <a:ext cx="547833" cy="547833"/>
            </a:xfrm>
            <a:prstGeom prst="rect">
              <a:avLst/>
            </a:prstGeom>
            <a:noFill/>
            <a:ln>
              <a:solidFill>
                <a:srgbClr val="EEBB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2744" y="5242161"/>
            <a:ext cx="547833" cy="547833"/>
            <a:chOff x="882741" y="4878558"/>
            <a:chExt cx="547833" cy="547833"/>
          </a:xfrm>
        </p:grpSpPr>
        <p:sp>
          <p:nvSpPr>
            <p:cNvPr id="17" name="Rectangle 3"/>
            <p:cNvSpPr/>
            <p:nvPr/>
          </p:nvSpPr>
          <p:spPr>
            <a:xfrm>
              <a:off x="882741" y="4878558"/>
              <a:ext cx="547833" cy="547833"/>
            </a:xfrm>
            <a:prstGeom prst="rect">
              <a:avLst/>
            </a:prstGeom>
            <a:noFill/>
            <a:ln>
              <a:solidFill>
                <a:srgbClr val="EEBB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Shape 2618"/>
            <p:cNvSpPr/>
            <p:nvPr/>
          </p:nvSpPr>
          <p:spPr>
            <a:xfrm>
              <a:off x="1025135" y="5012585"/>
              <a:ext cx="279301" cy="27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rgbClr val="0064D2"/>
            </a:solidFill>
            <a:ln>
              <a:solidFill>
                <a:srgbClr val="EEBB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9" name="Rectangle 5"/>
          <p:cNvSpPr/>
          <p:nvPr/>
        </p:nvSpPr>
        <p:spPr>
          <a:xfrm>
            <a:off x="9142413" y="0"/>
            <a:ext cx="3048000" cy="6858000"/>
          </a:xfrm>
          <a:prstGeom prst="rect">
            <a:avLst/>
          </a:prstGeom>
          <a:solidFill>
            <a:srgbClr val="EE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0" name="Subtitle 2"/>
          <p:cNvSpPr txBox="1"/>
          <p:nvPr/>
        </p:nvSpPr>
        <p:spPr>
          <a:xfrm>
            <a:off x="9735556" y="5219895"/>
            <a:ext cx="2107040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9818919" y="4334819"/>
            <a:ext cx="760144" cy="49244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13%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9796616" y="4784551"/>
            <a:ext cx="135485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Also called investment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9735556" y="1829810"/>
            <a:ext cx="2107040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24" name="TextBox 41"/>
          <p:cNvSpPr txBox="1"/>
          <p:nvPr/>
        </p:nvSpPr>
        <p:spPr>
          <a:xfrm>
            <a:off x="9818919" y="944734"/>
            <a:ext cx="760144" cy="49244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46%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9796616" y="1394466"/>
            <a:ext cx="135485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Also called investment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9735556" y="3513757"/>
            <a:ext cx="2107040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9818919" y="2628682"/>
            <a:ext cx="760144" cy="49244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98%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28" name="TextBox 45"/>
          <p:cNvSpPr txBox="1"/>
          <p:nvPr/>
        </p:nvSpPr>
        <p:spPr>
          <a:xfrm>
            <a:off x="9796616" y="3078414"/>
            <a:ext cx="135485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Also called investment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71312" y="0"/>
            <a:ext cx="35711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553076" y="0"/>
            <a:ext cx="359092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9" cy="535920"/>
              <a:chOff x="5906988" y="1931114"/>
              <a:chExt cx="3223369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5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团队成长过程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865365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Thr</a:t>
                </a:r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a417bf34-d299-4453-a191-a54692244ff8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09074" y="1931677"/>
            <a:ext cx="2918345" cy="3467722"/>
            <a:chOff x="4087679" y="1340768"/>
            <a:chExt cx="3884062" cy="4615237"/>
          </a:xfrm>
          <a:solidFill>
            <a:srgbClr val="EEBB40"/>
          </a:solidFill>
        </p:grpSpPr>
        <p:cxnSp>
          <p:nvCxnSpPr>
            <p:cNvPr id="8" name="直接连接符 7"/>
            <p:cNvCxnSpPr/>
            <p:nvPr/>
          </p:nvCxnSpPr>
          <p:spPr>
            <a:xfrm flipH="1">
              <a:off x="4087679" y="4200153"/>
              <a:ext cx="1323880" cy="0"/>
            </a:xfrm>
            <a:prstGeom prst="line">
              <a:avLst/>
            </a:prstGeom>
            <a:grpFill/>
            <a:ln w="19050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ŝļíḑè"/>
            <p:cNvGrpSpPr/>
            <p:nvPr/>
          </p:nvGrpSpPr>
          <p:grpSpPr>
            <a:xfrm>
              <a:off x="5227208" y="1340768"/>
              <a:ext cx="1352065" cy="4615237"/>
              <a:chOff x="5227208" y="612555"/>
              <a:chExt cx="1649781" cy="5631482"/>
            </a:xfrm>
            <a:grpFill/>
          </p:grpSpPr>
          <p:sp>
            <p:nvSpPr>
              <p:cNvPr id="13" name="iş1íḑé"/>
              <p:cNvSpPr/>
              <p:nvPr/>
            </p:nvSpPr>
            <p:spPr bwMode="auto">
              <a:xfrm>
                <a:off x="5579775" y="4483121"/>
                <a:ext cx="1232066" cy="1760916"/>
              </a:xfrm>
              <a:custGeom>
                <a:avLst/>
                <a:gdLst>
                  <a:gd name="T0" fmla="*/ 103 w 270"/>
                  <a:gd name="T1" fmla="*/ 388 h 388"/>
                  <a:gd name="T2" fmla="*/ 0 w 270"/>
                  <a:gd name="T3" fmla="*/ 267 h 388"/>
                  <a:gd name="T4" fmla="*/ 243 w 270"/>
                  <a:gd name="T5" fmla="*/ 0 h 388"/>
                  <a:gd name="T6" fmla="*/ 260 w 270"/>
                  <a:gd name="T7" fmla="*/ 109 h 388"/>
                  <a:gd name="T8" fmla="*/ 269 w 270"/>
                  <a:gd name="T9" fmla="*/ 178 h 388"/>
                  <a:gd name="T10" fmla="*/ 264 w 270"/>
                  <a:gd name="T11" fmla="*/ 200 h 388"/>
                  <a:gd name="T12" fmla="*/ 108 w 270"/>
                  <a:gd name="T13" fmla="*/ 384 h 388"/>
                  <a:gd name="T14" fmla="*/ 103 w 270"/>
                  <a:gd name="T15" fmla="*/ 38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0" h="388">
                    <a:moveTo>
                      <a:pt x="103" y="388"/>
                    </a:moveTo>
                    <a:cubicBezTo>
                      <a:pt x="69" y="347"/>
                      <a:pt x="35" y="308"/>
                      <a:pt x="0" y="267"/>
                    </a:cubicBezTo>
                    <a:cubicBezTo>
                      <a:pt x="81" y="179"/>
                      <a:pt x="160" y="91"/>
                      <a:pt x="243" y="0"/>
                    </a:cubicBezTo>
                    <a:cubicBezTo>
                      <a:pt x="249" y="39"/>
                      <a:pt x="255" y="74"/>
                      <a:pt x="260" y="109"/>
                    </a:cubicBezTo>
                    <a:cubicBezTo>
                      <a:pt x="263" y="132"/>
                      <a:pt x="267" y="155"/>
                      <a:pt x="269" y="178"/>
                    </a:cubicBezTo>
                    <a:cubicBezTo>
                      <a:pt x="270" y="185"/>
                      <a:pt x="268" y="195"/>
                      <a:pt x="264" y="200"/>
                    </a:cubicBezTo>
                    <a:cubicBezTo>
                      <a:pt x="212" y="262"/>
                      <a:pt x="160" y="323"/>
                      <a:pt x="108" y="384"/>
                    </a:cubicBezTo>
                    <a:cubicBezTo>
                      <a:pt x="107" y="385"/>
                      <a:pt x="106" y="386"/>
                      <a:pt x="103" y="3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ṩľiḋè"/>
              <p:cNvSpPr/>
              <p:nvPr/>
            </p:nvSpPr>
            <p:spPr bwMode="auto">
              <a:xfrm>
                <a:off x="5227208" y="612555"/>
                <a:ext cx="1649781" cy="1628703"/>
              </a:xfrm>
              <a:custGeom>
                <a:avLst/>
                <a:gdLst>
                  <a:gd name="T0" fmla="*/ 114 w 361"/>
                  <a:gd name="T1" fmla="*/ 359 h 359"/>
                  <a:gd name="T2" fmla="*/ 129 w 361"/>
                  <a:gd name="T3" fmla="*/ 254 h 359"/>
                  <a:gd name="T4" fmla="*/ 118 w 361"/>
                  <a:gd name="T5" fmla="*/ 225 h 359"/>
                  <a:gd name="T6" fmla="*/ 28 w 361"/>
                  <a:gd name="T7" fmla="*/ 130 h 359"/>
                  <a:gd name="T8" fmla="*/ 43 w 361"/>
                  <a:gd name="T9" fmla="*/ 55 h 359"/>
                  <a:gd name="T10" fmla="*/ 318 w 361"/>
                  <a:gd name="T11" fmla="*/ 53 h 359"/>
                  <a:gd name="T12" fmla="*/ 325 w 361"/>
                  <a:gd name="T13" fmla="*/ 58 h 359"/>
                  <a:gd name="T14" fmla="*/ 337 w 361"/>
                  <a:gd name="T15" fmla="*/ 125 h 359"/>
                  <a:gd name="T16" fmla="*/ 244 w 361"/>
                  <a:gd name="T17" fmla="*/ 226 h 359"/>
                  <a:gd name="T18" fmla="*/ 232 w 361"/>
                  <a:gd name="T19" fmla="*/ 249 h 359"/>
                  <a:gd name="T20" fmla="*/ 226 w 361"/>
                  <a:gd name="T21" fmla="*/ 260 h 359"/>
                  <a:gd name="T22" fmla="*/ 120 w 361"/>
                  <a:gd name="T23" fmla="*/ 357 h 359"/>
                  <a:gd name="T24" fmla="*/ 114 w 361"/>
                  <a:gd name="T25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1" h="359">
                    <a:moveTo>
                      <a:pt x="114" y="359"/>
                    </a:moveTo>
                    <a:cubicBezTo>
                      <a:pt x="119" y="324"/>
                      <a:pt x="124" y="289"/>
                      <a:pt x="129" y="254"/>
                    </a:cubicBezTo>
                    <a:cubicBezTo>
                      <a:pt x="131" y="242"/>
                      <a:pt x="128" y="234"/>
                      <a:pt x="118" y="225"/>
                    </a:cubicBezTo>
                    <a:cubicBezTo>
                      <a:pt x="87" y="195"/>
                      <a:pt x="55" y="164"/>
                      <a:pt x="28" y="130"/>
                    </a:cubicBezTo>
                    <a:cubicBezTo>
                      <a:pt x="0" y="96"/>
                      <a:pt x="5" y="78"/>
                      <a:pt x="43" y="55"/>
                    </a:cubicBezTo>
                    <a:cubicBezTo>
                      <a:pt x="134" y="0"/>
                      <a:pt x="226" y="0"/>
                      <a:pt x="318" y="53"/>
                    </a:cubicBezTo>
                    <a:cubicBezTo>
                      <a:pt x="320" y="55"/>
                      <a:pt x="323" y="56"/>
                      <a:pt x="325" y="58"/>
                    </a:cubicBezTo>
                    <a:cubicBezTo>
                      <a:pt x="356" y="81"/>
                      <a:pt x="361" y="96"/>
                      <a:pt x="337" y="125"/>
                    </a:cubicBezTo>
                    <a:cubicBezTo>
                      <a:pt x="308" y="161"/>
                      <a:pt x="275" y="192"/>
                      <a:pt x="244" y="226"/>
                    </a:cubicBezTo>
                    <a:cubicBezTo>
                      <a:pt x="238" y="232"/>
                      <a:pt x="236" y="241"/>
                      <a:pt x="232" y="249"/>
                    </a:cubicBezTo>
                    <a:cubicBezTo>
                      <a:pt x="230" y="253"/>
                      <a:pt x="229" y="258"/>
                      <a:pt x="226" y="260"/>
                    </a:cubicBezTo>
                    <a:cubicBezTo>
                      <a:pt x="191" y="293"/>
                      <a:pt x="156" y="325"/>
                      <a:pt x="120" y="357"/>
                    </a:cubicBezTo>
                    <a:cubicBezTo>
                      <a:pt x="119" y="358"/>
                      <a:pt x="117" y="359"/>
                      <a:pt x="114" y="3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śļídé"/>
              <p:cNvSpPr/>
              <p:nvPr/>
            </p:nvSpPr>
            <p:spPr bwMode="auto">
              <a:xfrm>
                <a:off x="5300021" y="3686014"/>
                <a:ext cx="1402601" cy="1732174"/>
              </a:xfrm>
              <a:custGeom>
                <a:avLst/>
                <a:gdLst>
                  <a:gd name="T0" fmla="*/ 4 w 307"/>
                  <a:gd name="T1" fmla="*/ 382 h 382"/>
                  <a:gd name="T2" fmla="*/ 1 w 307"/>
                  <a:gd name="T3" fmla="*/ 350 h 382"/>
                  <a:gd name="T4" fmla="*/ 6 w 307"/>
                  <a:gd name="T5" fmla="*/ 310 h 382"/>
                  <a:gd name="T6" fmla="*/ 15 w 307"/>
                  <a:gd name="T7" fmla="*/ 287 h 382"/>
                  <a:gd name="T8" fmla="*/ 268 w 307"/>
                  <a:gd name="T9" fmla="*/ 10 h 382"/>
                  <a:gd name="T10" fmla="*/ 278 w 307"/>
                  <a:gd name="T11" fmla="*/ 0 h 382"/>
                  <a:gd name="T12" fmla="*/ 289 w 307"/>
                  <a:gd name="T13" fmla="*/ 66 h 382"/>
                  <a:gd name="T14" fmla="*/ 289 w 307"/>
                  <a:gd name="T15" fmla="*/ 72 h 382"/>
                  <a:gd name="T16" fmla="*/ 255 w 307"/>
                  <a:gd name="T17" fmla="*/ 162 h 382"/>
                  <a:gd name="T18" fmla="*/ 24 w 307"/>
                  <a:gd name="T19" fmla="*/ 371 h 382"/>
                  <a:gd name="T20" fmla="*/ 12 w 307"/>
                  <a:gd name="T21" fmla="*/ 382 h 382"/>
                  <a:gd name="T22" fmla="*/ 4 w 307"/>
                  <a:gd name="T23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7" h="382">
                    <a:moveTo>
                      <a:pt x="4" y="382"/>
                    </a:moveTo>
                    <a:cubicBezTo>
                      <a:pt x="3" y="371"/>
                      <a:pt x="0" y="360"/>
                      <a:pt x="1" y="350"/>
                    </a:cubicBezTo>
                    <a:cubicBezTo>
                      <a:pt x="1" y="337"/>
                      <a:pt x="3" y="323"/>
                      <a:pt x="6" y="310"/>
                    </a:cubicBezTo>
                    <a:cubicBezTo>
                      <a:pt x="7" y="302"/>
                      <a:pt x="10" y="293"/>
                      <a:pt x="15" y="287"/>
                    </a:cubicBezTo>
                    <a:cubicBezTo>
                      <a:pt x="99" y="195"/>
                      <a:pt x="184" y="102"/>
                      <a:pt x="268" y="10"/>
                    </a:cubicBezTo>
                    <a:cubicBezTo>
                      <a:pt x="270" y="7"/>
                      <a:pt x="273" y="5"/>
                      <a:pt x="278" y="0"/>
                    </a:cubicBezTo>
                    <a:cubicBezTo>
                      <a:pt x="282" y="24"/>
                      <a:pt x="285" y="45"/>
                      <a:pt x="289" y="66"/>
                    </a:cubicBezTo>
                    <a:cubicBezTo>
                      <a:pt x="289" y="68"/>
                      <a:pt x="288" y="71"/>
                      <a:pt x="289" y="72"/>
                    </a:cubicBezTo>
                    <a:cubicBezTo>
                      <a:pt x="307" y="114"/>
                      <a:pt x="283" y="137"/>
                      <a:pt x="255" y="162"/>
                    </a:cubicBezTo>
                    <a:cubicBezTo>
                      <a:pt x="177" y="231"/>
                      <a:pt x="101" y="301"/>
                      <a:pt x="24" y="371"/>
                    </a:cubicBezTo>
                    <a:cubicBezTo>
                      <a:pt x="20" y="375"/>
                      <a:pt x="16" y="378"/>
                      <a:pt x="12" y="382"/>
                    </a:cubicBezTo>
                    <a:cubicBezTo>
                      <a:pt x="9" y="382"/>
                      <a:pt x="7" y="382"/>
                      <a:pt x="4" y="3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ŝḷîḑé"/>
              <p:cNvSpPr/>
              <p:nvPr/>
            </p:nvSpPr>
            <p:spPr bwMode="auto">
              <a:xfrm>
                <a:off x="5428402" y="2881243"/>
                <a:ext cx="1099853" cy="1521401"/>
              </a:xfrm>
              <a:custGeom>
                <a:avLst/>
                <a:gdLst>
                  <a:gd name="T0" fmla="*/ 225 w 241"/>
                  <a:gd name="T1" fmla="*/ 0 h 335"/>
                  <a:gd name="T2" fmla="*/ 240 w 241"/>
                  <a:gd name="T3" fmla="*/ 107 h 335"/>
                  <a:gd name="T4" fmla="*/ 233 w 241"/>
                  <a:gd name="T5" fmla="*/ 126 h 335"/>
                  <a:gd name="T6" fmla="*/ 7 w 241"/>
                  <a:gd name="T7" fmla="*/ 332 h 335"/>
                  <a:gd name="T8" fmla="*/ 0 w 241"/>
                  <a:gd name="T9" fmla="*/ 335 h 335"/>
                  <a:gd name="T10" fmla="*/ 16 w 241"/>
                  <a:gd name="T11" fmla="*/ 232 h 335"/>
                  <a:gd name="T12" fmla="*/ 23 w 241"/>
                  <a:gd name="T13" fmla="*/ 220 h 335"/>
                  <a:gd name="T14" fmla="*/ 217 w 241"/>
                  <a:gd name="T15" fmla="*/ 6 h 335"/>
                  <a:gd name="T16" fmla="*/ 225 w 241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335">
                    <a:moveTo>
                      <a:pt x="225" y="0"/>
                    </a:moveTo>
                    <a:cubicBezTo>
                      <a:pt x="230" y="37"/>
                      <a:pt x="236" y="72"/>
                      <a:pt x="240" y="107"/>
                    </a:cubicBezTo>
                    <a:cubicBezTo>
                      <a:pt x="241" y="113"/>
                      <a:pt x="238" y="122"/>
                      <a:pt x="233" y="126"/>
                    </a:cubicBezTo>
                    <a:cubicBezTo>
                      <a:pt x="158" y="195"/>
                      <a:pt x="83" y="263"/>
                      <a:pt x="7" y="332"/>
                    </a:cubicBezTo>
                    <a:cubicBezTo>
                      <a:pt x="6" y="333"/>
                      <a:pt x="4" y="333"/>
                      <a:pt x="0" y="335"/>
                    </a:cubicBezTo>
                    <a:cubicBezTo>
                      <a:pt x="5" y="299"/>
                      <a:pt x="10" y="266"/>
                      <a:pt x="16" y="232"/>
                    </a:cubicBezTo>
                    <a:cubicBezTo>
                      <a:pt x="16" y="227"/>
                      <a:pt x="20" y="223"/>
                      <a:pt x="23" y="220"/>
                    </a:cubicBezTo>
                    <a:cubicBezTo>
                      <a:pt x="87" y="148"/>
                      <a:pt x="152" y="77"/>
                      <a:pt x="217" y="6"/>
                    </a:cubicBezTo>
                    <a:cubicBezTo>
                      <a:pt x="219" y="4"/>
                      <a:pt x="220" y="3"/>
                      <a:pt x="22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íṣḷïdé"/>
              <p:cNvSpPr/>
              <p:nvPr/>
            </p:nvSpPr>
            <p:spPr bwMode="auto">
              <a:xfrm>
                <a:off x="5593188" y="2084136"/>
                <a:ext cx="812435" cy="1233982"/>
              </a:xfrm>
              <a:custGeom>
                <a:avLst/>
                <a:gdLst>
                  <a:gd name="T0" fmla="*/ 0 w 178"/>
                  <a:gd name="T1" fmla="*/ 270 h 272"/>
                  <a:gd name="T2" fmla="*/ 16 w 178"/>
                  <a:gd name="T3" fmla="*/ 162 h 272"/>
                  <a:gd name="T4" fmla="*/ 24 w 178"/>
                  <a:gd name="T5" fmla="*/ 149 h 272"/>
                  <a:gd name="T6" fmla="*/ 156 w 178"/>
                  <a:gd name="T7" fmla="*/ 4 h 272"/>
                  <a:gd name="T8" fmla="*/ 163 w 178"/>
                  <a:gd name="T9" fmla="*/ 0 h 272"/>
                  <a:gd name="T10" fmla="*/ 178 w 178"/>
                  <a:gd name="T11" fmla="*/ 107 h 272"/>
                  <a:gd name="T12" fmla="*/ 173 w 178"/>
                  <a:gd name="T13" fmla="*/ 118 h 272"/>
                  <a:gd name="T14" fmla="*/ 5 w 178"/>
                  <a:gd name="T15" fmla="*/ 272 h 272"/>
                  <a:gd name="T16" fmla="*/ 0 w 178"/>
                  <a:gd name="T17" fmla="*/ 27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272">
                    <a:moveTo>
                      <a:pt x="0" y="270"/>
                    </a:moveTo>
                    <a:cubicBezTo>
                      <a:pt x="5" y="234"/>
                      <a:pt x="10" y="198"/>
                      <a:pt x="16" y="162"/>
                    </a:cubicBezTo>
                    <a:cubicBezTo>
                      <a:pt x="16" y="158"/>
                      <a:pt x="20" y="153"/>
                      <a:pt x="24" y="149"/>
                    </a:cubicBezTo>
                    <a:cubicBezTo>
                      <a:pt x="68" y="101"/>
                      <a:pt x="112" y="53"/>
                      <a:pt x="156" y="4"/>
                    </a:cubicBezTo>
                    <a:cubicBezTo>
                      <a:pt x="157" y="3"/>
                      <a:pt x="159" y="2"/>
                      <a:pt x="163" y="0"/>
                    </a:cubicBezTo>
                    <a:cubicBezTo>
                      <a:pt x="168" y="36"/>
                      <a:pt x="173" y="71"/>
                      <a:pt x="178" y="107"/>
                    </a:cubicBezTo>
                    <a:cubicBezTo>
                      <a:pt x="178" y="110"/>
                      <a:pt x="176" y="116"/>
                      <a:pt x="173" y="118"/>
                    </a:cubicBezTo>
                    <a:cubicBezTo>
                      <a:pt x="117" y="170"/>
                      <a:pt x="61" y="221"/>
                      <a:pt x="5" y="272"/>
                    </a:cubicBezTo>
                    <a:cubicBezTo>
                      <a:pt x="3" y="271"/>
                      <a:pt x="1" y="271"/>
                      <a:pt x="0" y="27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192970" y="2512055"/>
              <a:ext cx="1778771" cy="0"/>
            </a:xfrm>
            <a:prstGeom prst="line">
              <a:avLst/>
            </a:prstGeom>
            <a:grpFill/>
            <a:ln w="19050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384032" y="4077072"/>
              <a:ext cx="1587709" cy="0"/>
            </a:xfrm>
            <a:prstGeom prst="line">
              <a:avLst/>
            </a:prstGeom>
            <a:grpFill/>
            <a:ln w="19050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4087679" y="5683696"/>
              <a:ext cx="1576274" cy="0"/>
            </a:xfrm>
            <a:prstGeom prst="line">
              <a:avLst/>
            </a:prstGeom>
            <a:grpFill/>
            <a:ln w="19050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613916" y="2385793"/>
            <a:ext cx="2916661" cy="851900"/>
            <a:chOff x="1085274" y="2349127"/>
            <a:chExt cx="2916661" cy="851900"/>
          </a:xfrm>
        </p:grpSpPr>
        <p:sp>
          <p:nvSpPr>
            <p:cNvPr id="19" name="文本框 18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85274" y="2687681"/>
              <a:ext cx="291666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13916" y="3561689"/>
            <a:ext cx="2916661" cy="851900"/>
            <a:chOff x="1085274" y="2349127"/>
            <a:chExt cx="2916661" cy="851900"/>
          </a:xfrm>
        </p:grpSpPr>
        <p:sp>
          <p:nvSpPr>
            <p:cNvPr id="22" name="文本框 21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85274" y="2687681"/>
              <a:ext cx="291666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07080" y="3654166"/>
            <a:ext cx="2916661" cy="851900"/>
            <a:chOff x="1085274" y="2349127"/>
            <a:chExt cx="2916661" cy="851900"/>
          </a:xfrm>
        </p:grpSpPr>
        <p:sp>
          <p:nvSpPr>
            <p:cNvPr id="25" name="文本框 24"/>
            <p:cNvSpPr txBox="1"/>
            <p:nvPr/>
          </p:nvSpPr>
          <p:spPr>
            <a:xfrm>
              <a:off x="186815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5274" y="2687681"/>
              <a:ext cx="291666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07080" y="4768848"/>
            <a:ext cx="2916661" cy="851900"/>
            <a:chOff x="1085274" y="2349127"/>
            <a:chExt cx="2916661" cy="851900"/>
          </a:xfrm>
        </p:grpSpPr>
        <p:sp>
          <p:nvSpPr>
            <p:cNvPr id="28" name="文本框 27"/>
            <p:cNvSpPr txBox="1"/>
            <p:nvPr/>
          </p:nvSpPr>
          <p:spPr>
            <a:xfrm>
              <a:off x="186815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85274" y="2687681"/>
              <a:ext cx="291666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9" cy="535920"/>
              <a:chOff x="5906988" y="1931114"/>
              <a:chExt cx="3223369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5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团队成长过程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865365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Thr</a:t>
                </a:r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5811357" y="0"/>
            <a:ext cx="9081075" cy="681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049368" y="2521436"/>
            <a:ext cx="4895385" cy="2040673"/>
            <a:chOff x="5680579" y="2059724"/>
            <a:chExt cx="4895385" cy="2040673"/>
          </a:xfrm>
          <a:solidFill>
            <a:srgbClr val="EEBB40"/>
          </a:solidFill>
        </p:grpSpPr>
        <p:sp>
          <p:nvSpPr>
            <p:cNvPr id="9" name="Rectangle 2"/>
            <p:cNvSpPr/>
            <p:nvPr/>
          </p:nvSpPr>
          <p:spPr>
            <a:xfrm>
              <a:off x="5680579" y="2059724"/>
              <a:ext cx="4895385" cy="20406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TextBox 16"/>
            <p:cNvSpPr txBox="1"/>
            <p:nvPr/>
          </p:nvSpPr>
          <p:spPr>
            <a:xfrm>
              <a:off x="6615606" y="2728573"/>
              <a:ext cx="512256" cy="369332"/>
            </a:xfrm>
            <a:prstGeom prst="rect">
              <a:avLst/>
            </a:prstGeom>
            <a:grp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Montserrat" charset="0"/>
                  <a:sym typeface="Calibri" panose="020F0502020204030204" pitchFamily="34" charset="0"/>
                </a:rPr>
                <a:t>Fox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endParaRPr>
            </a:p>
          </p:txBody>
        </p:sp>
        <p:sp>
          <p:nvSpPr>
            <p:cNvPr id="11" name="TextBox 17"/>
            <p:cNvSpPr txBox="1"/>
            <p:nvPr/>
          </p:nvSpPr>
          <p:spPr>
            <a:xfrm>
              <a:off x="6615606" y="3034675"/>
              <a:ext cx="1850122" cy="292388"/>
            </a:xfrm>
            <a:prstGeom prst="rect">
              <a:avLst/>
            </a:prstGeom>
            <a:grp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3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Source Sans Pro" charset="0"/>
                  <a:sym typeface="Calibri" panose="020F0502020204030204" pitchFamily="34" charset="0"/>
                </a:rPr>
                <a:t>Powerpoint Presentation</a:t>
              </a:r>
              <a:endParaRPr kumimoji="0" lang="en-US" sz="13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endParaRPr>
            </a:p>
          </p:txBody>
        </p:sp>
      </p:grpSp>
      <p:sp>
        <p:nvSpPr>
          <p:cNvPr id="12" name="Subtitle 2"/>
          <p:cNvSpPr txBox="1"/>
          <p:nvPr/>
        </p:nvSpPr>
        <p:spPr>
          <a:xfrm>
            <a:off x="792153" y="4917320"/>
            <a:ext cx="4789499" cy="132911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  <a:p>
            <a:pPr marL="0" marR="0" lvl="0" indent="0" algn="l" defTabSz="543560" rtl="0" eaLnBrk="1" fontAlgn="auto" latinLnBrk="0" hangingPunct="1">
              <a:lnSpc>
                <a:spcPts val="132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income, or to appreciate in value, so that it can be sold at a higher price An investor may bear a risk of loss of some or all of their capital invested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14" name="Rectangle 51"/>
          <p:cNvSpPr/>
          <p:nvPr/>
        </p:nvSpPr>
        <p:spPr bwMode="auto">
          <a:xfrm>
            <a:off x="3157911" y="1560476"/>
            <a:ext cx="2423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spc="150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Playfair Display SC" charset="0"/>
                <a:sym typeface="Calibri" panose="020F0502020204030204" pitchFamily="34" charset="0"/>
              </a:rPr>
              <a:t>添加你的标题</a:t>
            </a:r>
            <a:endParaRPr kumimoji="0" lang="en-US" sz="3000" b="1" i="0" u="none" strike="noStrike" kern="1200" cap="none" spc="150" normalizeH="0" baseline="0" noProof="0" dirty="0">
              <a:ln>
                <a:noFill/>
              </a:ln>
              <a:solidFill>
                <a:srgbClr val="EEBB4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Playfair Display SC" charset="0"/>
              <a:sym typeface="Calibri" panose="020F0502020204030204" pitchFamily="34" charset="0"/>
            </a:endParaRPr>
          </a:p>
        </p:txBody>
      </p:sp>
      <p:sp>
        <p:nvSpPr>
          <p:cNvPr id="15" name="TextBox 52"/>
          <p:cNvSpPr txBox="1"/>
          <p:nvPr/>
        </p:nvSpPr>
        <p:spPr>
          <a:xfrm>
            <a:off x="3412466" y="2062299"/>
            <a:ext cx="2169184" cy="2308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1" i="0" u="none" strike="noStrike" kern="1200" cap="none" spc="30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WRITE SOMETHING HERE</a:t>
            </a:r>
            <a:endParaRPr kumimoji="0" lang="en-US" sz="900" b="1" i="0" u="none" strike="noStrike" kern="1200" cap="none" spc="30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9" cy="535920"/>
              <a:chOff x="5906988" y="1931114"/>
              <a:chExt cx="3223369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5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团队成长过程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865365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Thr</a:t>
                </a:r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ïṧľíḓê"/>
          <p:cNvSpPr/>
          <p:nvPr/>
        </p:nvSpPr>
        <p:spPr>
          <a:xfrm>
            <a:off x="9647803" y="4587187"/>
            <a:ext cx="1377199" cy="1323663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îśľîďé"/>
          <p:cNvSpPr/>
          <p:nvPr/>
        </p:nvSpPr>
        <p:spPr>
          <a:xfrm>
            <a:off x="8096549" y="4587187"/>
            <a:ext cx="1377199" cy="1323663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ïS1iḋê"/>
          <p:cNvSpPr/>
          <p:nvPr/>
        </p:nvSpPr>
        <p:spPr>
          <a:xfrm>
            <a:off x="6545292" y="4587187"/>
            <a:ext cx="1377199" cy="1323663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ïśļîḋe"/>
          <p:cNvSpPr/>
          <p:nvPr/>
        </p:nvSpPr>
        <p:spPr>
          <a:xfrm>
            <a:off x="641959" y="2000736"/>
            <a:ext cx="5669749" cy="3910110"/>
          </a:xfrm>
          <a:prstGeom prst="rect">
            <a:avLst/>
          </a:prstGeom>
          <a:blipFill>
            <a:blip r:embed="rId4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11" name="组合 10"/>
          <p:cNvGrpSpPr/>
          <p:nvPr/>
        </p:nvGrpSpPr>
        <p:grpSpPr>
          <a:xfrm>
            <a:off x="6545295" y="2191239"/>
            <a:ext cx="4539239" cy="2018443"/>
            <a:chOff x="3624779" y="2412339"/>
            <a:chExt cx="4022510" cy="2018443"/>
          </a:xfrm>
        </p:grpSpPr>
        <p:sp>
          <p:nvSpPr>
            <p:cNvPr id="12" name="文本框 1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4779" y="2750893"/>
              <a:ext cx="402251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24779" y="3636718"/>
              <a:ext cx="402251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573" y="180870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打造高效团队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8577" y="1323826"/>
            <a:ext cx="87716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第四章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8577" y="1808708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团队文化精神</a:t>
            </a:r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建设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8575" y="1355760"/>
            <a:ext cx="4618572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公关策划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组织方案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会务安排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8083" y="3764892"/>
            <a:ext cx="110799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：第一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PPT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8539" y="3764892"/>
            <a:ext cx="1107996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部门：策划部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0527" y="3764892"/>
            <a:ext cx="1184940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时间：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70" cy="535920"/>
              <a:chOff x="5906988" y="1931114"/>
              <a:chExt cx="3223370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6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打造高效团队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955711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Fou</a:t>
                </a:r>
                <a:r>
                  <a:rPr lang="en-US" altLang="zh-CN" sz="2800" b="1" dirty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9" name="Subtitle 2"/>
          <p:cNvSpPr txBox="1"/>
          <p:nvPr/>
        </p:nvSpPr>
        <p:spPr>
          <a:xfrm>
            <a:off x="743193" y="3322658"/>
            <a:ext cx="2404911" cy="16794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560">
              <a:lnSpc>
                <a:spcPct val="150000"/>
              </a:lnSpc>
            </a:pPr>
            <a:r>
              <a:rPr lang="en-US" sz="8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charset="-122"/>
                <a:cs typeface="Source Sans Pro" charset="0"/>
                <a:sym typeface="Calibri" panose="020F0502020204030204" pitchFamily="34" charset="0"/>
              </a:rPr>
              <a:t>Investment generally results in acquiring an asset, also called an investment. If the asset is available at a price worth investing, it is normally expected either to generate income, or to appreciate in value hat it can be sold at a higher price invest Investment generally results income, or to appreciate in value, so that it can be sold at a higher</a:t>
            </a:r>
            <a:endParaRPr lang="en-US" sz="850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charset="-122"/>
              <a:cs typeface="Source Sans Pro" charset="0"/>
              <a:sym typeface="Calibri" panose="020F0502020204030204" pitchFamily="34" charset="0"/>
            </a:endParaRPr>
          </a:p>
        </p:txBody>
      </p:sp>
      <p:sp>
        <p:nvSpPr>
          <p:cNvPr id="30" name="Rectangle 25"/>
          <p:cNvSpPr/>
          <p:nvPr/>
        </p:nvSpPr>
        <p:spPr bwMode="auto">
          <a:xfrm>
            <a:off x="806146" y="2688842"/>
            <a:ext cx="1449115" cy="47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3700"/>
              </a:lnSpc>
            </a:pPr>
            <a:r>
              <a:rPr lang="en-US" sz="1500" b="1" spc="600" dirty="0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ABOUT US</a:t>
            </a:r>
            <a:endParaRPr lang="en-US" sz="1500" b="1" spc="600" dirty="0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31" name="Rectangle 26"/>
          <p:cNvSpPr/>
          <p:nvPr/>
        </p:nvSpPr>
        <p:spPr bwMode="auto">
          <a:xfrm>
            <a:off x="799463" y="2289106"/>
            <a:ext cx="1941044" cy="47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3700"/>
              </a:lnSpc>
            </a:pPr>
            <a:r>
              <a:rPr lang="en-US" sz="3200" b="1" spc="3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The Team</a:t>
            </a:r>
            <a:endParaRPr lang="en-US" sz="3200" b="1" spc="3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645042" y="1570148"/>
            <a:ext cx="8546961" cy="40613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70" cy="535920"/>
              <a:chOff x="5906988" y="1931114"/>
              <a:chExt cx="3223370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6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打造高效团队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955711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Fou</a:t>
                </a:r>
                <a:r>
                  <a:rPr lang="en-US" altLang="zh-CN" sz="2800" b="1" dirty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11838" y="2190751"/>
            <a:ext cx="2117684" cy="3532174"/>
            <a:chOff x="1066291" y="2064419"/>
            <a:chExt cx="2269165" cy="3784837"/>
          </a:xfrm>
        </p:grpSpPr>
        <p:sp>
          <p:nvSpPr>
            <p:cNvPr id="8" name="îsḷîḓè"/>
            <p:cNvSpPr/>
            <p:nvPr/>
          </p:nvSpPr>
          <p:spPr>
            <a:xfrm>
              <a:off x="1066291" y="2064419"/>
              <a:ext cx="2269165" cy="3784837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62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íś1ïḍé"/>
            <p:cNvSpPr/>
            <p:nvPr/>
          </p:nvSpPr>
          <p:spPr>
            <a:xfrm>
              <a:off x="1066291" y="5106430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îṡľîḍe"/>
            <p:cNvSpPr/>
            <p:nvPr/>
          </p:nvSpPr>
          <p:spPr>
            <a:xfrm>
              <a:off x="1839250" y="2494865"/>
              <a:ext cx="723246" cy="716984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rgbClr val="EEBB4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33982" y="5158241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33980" y="3501099"/>
              <a:ext cx="2133781" cy="11329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71019" y="2190751"/>
            <a:ext cx="2117684" cy="3532174"/>
            <a:chOff x="3663042" y="2064419"/>
            <a:chExt cx="2269165" cy="3784837"/>
          </a:xfrm>
        </p:grpSpPr>
        <p:sp>
          <p:nvSpPr>
            <p:cNvPr id="14" name="ï$1iḋè"/>
            <p:cNvSpPr/>
            <p:nvPr/>
          </p:nvSpPr>
          <p:spPr>
            <a:xfrm>
              <a:off x="3663042" y="2064419"/>
              <a:ext cx="2269165" cy="3784837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62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îṥľïḋé"/>
            <p:cNvSpPr/>
            <p:nvPr/>
          </p:nvSpPr>
          <p:spPr>
            <a:xfrm>
              <a:off x="3663042" y="5106430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/>
            </a:p>
          </p:txBody>
        </p:sp>
        <p:sp>
          <p:nvSpPr>
            <p:cNvPr id="16" name="íşḻídé"/>
            <p:cNvSpPr/>
            <p:nvPr/>
          </p:nvSpPr>
          <p:spPr>
            <a:xfrm>
              <a:off x="4438119" y="2492839"/>
              <a:ext cx="719010" cy="719010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rgbClr val="EEBB4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30733" y="5158241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730731" y="3501099"/>
              <a:ext cx="2133781" cy="11329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30203" y="2190751"/>
            <a:ext cx="2117684" cy="3532174"/>
            <a:chOff x="6259793" y="2064419"/>
            <a:chExt cx="2269165" cy="3784837"/>
          </a:xfrm>
        </p:grpSpPr>
        <p:sp>
          <p:nvSpPr>
            <p:cNvPr id="20" name="îṡḻïḑê"/>
            <p:cNvSpPr/>
            <p:nvPr/>
          </p:nvSpPr>
          <p:spPr>
            <a:xfrm>
              <a:off x="6259793" y="2064419"/>
              <a:ext cx="2269165" cy="3784837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62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íSḷîďé"/>
            <p:cNvSpPr/>
            <p:nvPr/>
          </p:nvSpPr>
          <p:spPr>
            <a:xfrm>
              <a:off x="6259793" y="5106430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/>
            </a:p>
          </p:txBody>
        </p:sp>
        <p:sp>
          <p:nvSpPr>
            <p:cNvPr id="22" name="ís1ídé"/>
            <p:cNvSpPr/>
            <p:nvPr/>
          </p:nvSpPr>
          <p:spPr>
            <a:xfrm>
              <a:off x="7036225" y="2484980"/>
              <a:ext cx="716300" cy="719010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rgbClr val="EEBB4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27484" y="5158241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27484" y="3501099"/>
              <a:ext cx="2133781" cy="11329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89387" y="2190751"/>
            <a:ext cx="2117684" cy="3532174"/>
            <a:chOff x="8856544" y="2064419"/>
            <a:chExt cx="2269165" cy="3784837"/>
          </a:xfrm>
        </p:grpSpPr>
        <p:sp>
          <p:nvSpPr>
            <p:cNvPr id="26" name="iṥ1ïḋè"/>
            <p:cNvSpPr/>
            <p:nvPr/>
          </p:nvSpPr>
          <p:spPr>
            <a:xfrm>
              <a:off x="8856544" y="2064419"/>
              <a:ext cx="2269165" cy="3784837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62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iṩ1íḍê"/>
            <p:cNvSpPr/>
            <p:nvPr/>
          </p:nvSpPr>
          <p:spPr>
            <a:xfrm>
              <a:off x="8856544" y="5106430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/>
            </a:p>
          </p:txBody>
        </p:sp>
        <p:sp>
          <p:nvSpPr>
            <p:cNvPr id="28" name="ïşlïḓê"/>
            <p:cNvSpPr/>
            <p:nvPr/>
          </p:nvSpPr>
          <p:spPr>
            <a:xfrm>
              <a:off x="9630698" y="2484980"/>
              <a:ext cx="714360" cy="705079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rgbClr val="EEBB4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20987" y="5158241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915674" y="3501099"/>
              <a:ext cx="2133781" cy="11329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70" cy="535920"/>
              <a:chOff x="5906988" y="1931114"/>
              <a:chExt cx="3223370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6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打造高效团队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955711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Fou</a:t>
                </a:r>
                <a:r>
                  <a:rPr lang="en-US" altLang="zh-CN" sz="2800" b="1" dirty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8" name="Title 1"/>
          <p:cNvSpPr txBox="1"/>
          <p:nvPr/>
        </p:nvSpPr>
        <p:spPr>
          <a:xfrm>
            <a:off x="3845273" y="2520536"/>
            <a:ext cx="3646336" cy="1325563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rPr>
              <a:t>添加你的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rPr>
              <a:t>标题</a:t>
            </a:r>
            <a:endParaRPr lang="en-US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69" name="Freeform 5"/>
          <p:cNvSpPr/>
          <p:nvPr/>
        </p:nvSpPr>
        <p:spPr>
          <a:xfrm rot="18900000" flipH="1">
            <a:off x="3925022" y="3918651"/>
            <a:ext cx="350231" cy="350107"/>
          </a:xfrm>
          <a:custGeom>
            <a:avLst/>
            <a:gdLst>
              <a:gd name="connsiteX0" fmla="*/ 2133 w 3180445"/>
              <a:gd name="connsiteY0" fmla="*/ 2314494 h 3179322"/>
              <a:gd name="connsiteX1" fmla="*/ 2133 w 3180445"/>
              <a:gd name="connsiteY1" fmla="*/ 2316628 h 3179322"/>
              <a:gd name="connsiteX2" fmla="*/ 0 w 3180445"/>
              <a:gd name="connsiteY2" fmla="*/ 2316628 h 3179322"/>
              <a:gd name="connsiteX3" fmla="*/ 0 w 3180445"/>
              <a:gd name="connsiteY3" fmla="*/ 2410712 h 3179322"/>
              <a:gd name="connsiteX4" fmla="*/ 2133 w 3180445"/>
              <a:gd name="connsiteY4" fmla="*/ 2410712 h 3179322"/>
              <a:gd name="connsiteX5" fmla="*/ 2133 w 3180445"/>
              <a:gd name="connsiteY5" fmla="*/ 3179322 h 3179322"/>
              <a:gd name="connsiteX6" fmla="*/ 96217 w 3180445"/>
              <a:gd name="connsiteY6" fmla="*/ 3179322 h 3179322"/>
              <a:gd name="connsiteX7" fmla="*/ 96217 w 3180445"/>
              <a:gd name="connsiteY7" fmla="*/ 2410712 h 3179322"/>
              <a:gd name="connsiteX8" fmla="*/ 864828 w 3180445"/>
              <a:gd name="connsiteY8" fmla="*/ 2410712 h 3179322"/>
              <a:gd name="connsiteX9" fmla="*/ 864828 w 3180445"/>
              <a:gd name="connsiteY9" fmla="*/ 2407880 h 3179322"/>
              <a:gd name="connsiteX10" fmla="*/ 867662 w 3180445"/>
              <a:gd name="connsiteY10" fmla="*/ 2407880 h 3179322"/>
              <a:gd name="connsiteX11" fmla="*/ 867662 w 3180445"/>
              <a:gd name="connsiteY11" fmla="*/ 1638154 h 3179322"/>
              <a:gd name="connsiteX12" fmla="*/ 1637391 w 3180445"/>
              <a:gd name="connsiteY12" fmla="*/ 1638154 h 3179322"/>
              <a:gd name="connsiteX13" fmla="*/ 1637391 w 3180445"/>
              <a:gd name="connsiteY13" fmla="*/ 1636271 h 3179322"/>
              <a:gd name="connsiteX14" fmla="*/ 1639271 w 3180445"/>
              <a:gd name="connsiteY14" fmla="*/ 1636271 h 3179322"/>
              <a:gd name="connsiteX15" fmla="*/ 1639271 w 3180445"/>
              <a:gd name="connsiteY15" fmla="*/ 867661 h 3179322"/>
              <a:gd name="connsiteX16" fmla="*/ 2407882 w 3180445"/>
              <a:gd name="connsiteY16" fmla="*/ 867661 h 3179322"/>
              <a:gd name="connsiteX17" fmla="*/ 2407883 w 3180445"/>
              <a:gd name="connsiteY17" fmla="*/ 864829 h 3179322"/>
              <a:gd name="connsiteX18" fmla="*/ 2410716 w 3180445"/>
              <a:gd name="connsiteY18" fmla="*/ 864829 h 3179322"/>
              <a:gd name="connsiteX19" fmla="*/ 2410716 w 3180445"/>
              <a:gd name="connsiteY19" fmla="*/ 95102 h 3179322"/>
              <a:gd name="connsiteX20" fmla="*/ 3180445 w 3180445"/>
              <a:gd name="connsiteY20" fmla="*/ 95102 h 3179322"/>
              <a:gd name="connsiteX21" fmla="*/ 3180445 w 3180445"/>
              <a:gd name="connsiteY21" fmla="*/ 1018 h 3179322"/>
              <a:gd name="connsiteX22" fmla="*/ 2410716 w 3180445"/>
              <a:gd name="connsiteY22" fmla="*/ 1018 h 3179322"/>
              <a:gd name="connsiteX23" fmla="*/ 2410716 w 3180445"/>
              <a:gd name="connsiteY23" fmla="*/ 1 h 3179322"/>
              <a:gd name="connsiteX24" fmla="*/ 2316632 w 3180445"/>
              <a:gd name="connsiteY24" fmla="*/ 0 h 3179322"/>
              <a:gd name="connsiteX25" fmla="*/ 2316633 w 3180445"/>
              <a:gd name="connsiteY25" fmla="*/ 1018 h 3179322"/>
              <a:gd name="connsiteX26" fmla="*/ 2315617 w 3180445"/>
              <a:gd name="connsiteY26" fmla="*/ 1018 h 3179322"/>
              <a:gd name="connsiteX27" fmla="*/ 2315617 w 3180445"/>
              <a:gd name="connsiteY27" fmla="*/ 95102 h 3179322"/>
              <a:gd name="connsiteX28" fmla="*/ 2316632 w 3180445"/>
              <a:gd name="connsiteY28" fmla="*/ 95102 h 3179322"/>
              <a:gd name="connsiteX29" fmla="*/ 2316632 w 3180445"/>
              <a:gd name="connsiteY29" fmla="*/ 773577 h 3179322"/>
              <a:gd name="connsiteX30" fmla="*/ 1639271 w 3180445"/>
              <a:gd name="connsiteY30" fmla="*/ 773577 h 3179322"/>
              <a:gd name="connsiteX31" fmla="*/ 1639271 w 3180445"/>
              <a:gd name="connsiteY31" fmla="*/ 771443 h 3179322"/>
              <a:gd name="connsiteX32" fmla="*/ 1545187 w 3180445"/>
              <a:gd name="connsiteY32" fmla="*/ 771443 h 3179322"/>
              <a:gd name="connsiteX33" fmla="*/ 1545187 w 3180445"/>
              <a:gd name="connsiteY33" fmla="*/ 773577 h 3179322"/>
              <a:gd name="connsiteX34" fmla="*/ 1543054 w 3180445"/>
              <a:gd name="connsiteY34" fmla="*/ 773577 h 3179322"/>
              <a:gd name="connsiteX35" fmla="*/ 1543054 w 3180445"/>
              <a:gd name="connsiteY35" fmla="*/ 867661 h 3179322"/>
              <a:gd name="connsiteX36" fmla="*/ 1545187 w 3180445"/>
              <a:gd name="connsiteY36" fmla="*/ 867661 h 3179322"/>
              <a:gd name="connsiteX37" fmla="*/ 1545187 w 3180445"/>
              <a:gd name="connsiteY37" fmla="*/ 1544069 h 3179322"/>
              <a:gd name="connsiteX38" fmla="*/ 867662 w 3180445"/>
              <a:gd name="connsiteY38" fmla="*/ 1544069 h 3179322"/>
              <a:gd name="connsiteX39" fmla="*/ 867662 w 3180445"/>
              <a:gd name="connsiteY39" fmla="*/ 1543052 h 3179322"/>
              <a:gd name="connsiteX40" fmla="*/ 773578 w 3180445"/>
              <a:gd name="connsiteY40" fmla="*/ 1543052 h 3179322"/>
              <a:gd name="connsiteX41" fmla="*/ 773578 w 3180445"/>
              <a:gd name="connsiteY41" fmla="*/ 1544069 h 3179322"/>
              <a:gd name="connsiteX42" fmla="*/ 772563 w 3180445"/>
              <a:gd name="connsiteY42" fmla="*/ 1544069 h 3179322"/>
              <a:gd name="connsiteX43" fmla="*/ 772563 w 3180445"/>
              <a:gd name="connsiteY43" fmla="*/ 1638154 h 3179322"/>
              <a:gd name="connsiteX44" fmla="*/ 773578 w 3180445"/>
              <a:gd name="connsiteY44" fmla="*/ 1638154 h 3179322"/>
              <a:gd name="connsiteX45" fmla="*/ 773578 w 3180445"/>
              <a:gd name="connsiteY45" fmla="*/ 2316628 h 3179322"/>
              <a:gd name="connsiteX46" fmla="*/ 96217 w 3180445"/>
              <a:gd name="connsiteY46" fmla="*/ 2316628 h 3179322"/>
              <a:gd name="connsiteX47" fmla="*/ 96217 w 3180445"/>
              <a:gd name="connsiteY47" fmla="*/ 2314494 h 317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80445" h="3179322">
                <a:moveTo>
                  <a:pt x="2133" y="2314494"/>
                </a:moveTo>
                <a:lnTo>
                  <a:pt x="2133" y="2316628"/>
                </a:lnTo>
                <a:lnTo>
                  <a:pt x="0" y="2316628"/>
                </a:lnTo>
                <a:lnTo>
                  <a:pt x="0" y="2410712"/>
                </a:lnTo>
                <a:lnTo>
                  <a:pt x="2133" y="2410712"/>
                </a:lnTo>
                <a:lnTo>
                  <a:pt x="2133" y="3179322"/>
                </a:lnTo>
                <a:lnTo>
                  <a:pt x="96217" y="3179322"/>
                </a:lnTo>
                <a:lnTo>
                  <a:pt x="96217" y="2410712"/>
                </a:lnTo>
                <a:lnTo>
                  <a:pt x="864828" y="2410712"/>
                </a:lnTo>
                <a:lnTo>
                  <a:pt x="864828" y="2407880"/>
                </a:lnTo>
                <a:lnTo>
                  <a:pt x="867662" y="2407880"/>
                </a:lnTo>
                <a:lnTo>
                  <a:pt x="867662" y="1638154"/>
                </a:lnTo>
                <a:lnTo>
                  <a:pt x="1637391" y="1638154"/>
                </a:lnTo>
                <a:lnTo>
                  <a:pt x="1637391" y="1636271"/>
                </a:lnTo>
                <a:lnTo>
                  <a:pt x="1639271" y="1636271"/>
                </a:lnTo>
                <a:lnTo>
                  <a:pt x="1639271" y="867661"/>
                </a:lnTo>
                <a:lnTo>
                  <a:pt x="2407882" y="867661"/>
                </a:lnTo>
                <a:lnTo>
                  <a:pt x="2407883" y="864829"/>
                </a:lnTo>
                <a:lnTo>
                  <a:pt x="2410716" y="864829"/>
                </a:lnTo>
                <a:lnTo>
                  <a:pt x="2410716" y="95102"/>
                </a:lnTo>
                <a:lnTo>
                  <a:pt x="3180445" y="95102"/>
                </a:lnTo>
                <a:lnTo>
                  <a:pt x="3180445" y="1018"/>
                </a:lnTo>
                <a:lnTo>
                  <a:pt x="2410716" y="1018"/>
                </a:lnTo>
                <a:lnTo>
                  <a:pt x="2410716" y="1"/>
                </a:lnTo>
                <a:lnTo>
                  <a:pt x="2316632" y="0"/>
                </a:lnTo>
                <a:lnTo>
                  <a:pt x="2316633" y="1018"/>
                </a:lnTo>
                <a:lnTo>
                  <a:pt x="2315617" y="1018"/>
                </a:lnTo>
                <a:lnTo>
                  <a:pt x="2315617" y="95102"/>
                </a:lnTo>
                <a:lnTo>
                  <a:pt x="2316632" y="95102"/>
                </a:lnTo>
                <a:lnTo>
                  <a:pt x="2316632" y="773577"/>
                </a:lnTo>
                <a:lnTo>
                  <a:pt x="1639271" y="773577"/>
                </a:lnTo>
                <a:lnTo>
                  <a:pt x="1639271" y="771443"/>
                </a:lnTo>
                <a:lnTo>
                  <a:pt x="1545187" y="771443"/>
                </a:lnTo>
                <a:lnTo>
                  <a:pt x="1545187" y="773577"/>
                </a:lnTo>
                <a:lnTo>
                  <a:pt x="1543054" y="773577"/>
                </a:lnTo>
                <a:lnTo>
                  <a:pt x="1543054" y="867661"/>
                </a:lnTo>
                <a:lnTo>
                  <a:pt x="1545187" y="867661"/>
                </a:lnTo>
                <a:lnTo>
                  <a:pt x="1545187" y="1544069"/>
                </a:lnTo>
                <a:lnTo>
                  <a:pt x="867662" y="1544069"/>
                </a:lnTo>
                <a:lnTo>
                  <a:pt x="867662" y="1543052"/>
                </a:lnTo>
                <a:lnTo>
                  <a:pt x="773578" y="1543052"/>
                </a:lnTo>
                <a:lnTo>
                  <a:pt x="773578" y="1544069"/>
                </a:lnTo>
                <a:lnTo>
                  <a:pt x="772563" y="1544069"/>
                </a:lnTo>
                <a:lnTo>
                  <a:pt x="772563" y="1638154"/>
                </a:lnTo>
                <a:lnTo>
                  <a:pt x="773578" y="1638154"/>
                </a:lnTo>
                <a:lnTo>
                  <a:pt x="773578" y="2316628"/>
                </a:lnTo>
                <a:lnTo>
                  <a:pt x="96217" y="2316628"/>
                </a:lnTo>
                <a:lnTo>
                  <a:pt x="96217" y="2314494"/>
                </a:lnTo>
                <a:close/>
              </a:path>
            </a:pathLst>
          </a:custGeom>
          <a:solidFill>
            <a:srgbClr val="EEBB40"/>
          </a:solidFill>
          <a:ln w="12700" cap="flat" cmpd="sng" algn="ctr">
            <a:solidFill>
              <a:srgbClr val="EEBB4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70" name="TextBox 6"/>
          <p:cNvSpPr txBox="1"/>
          <p:nvPr/>
        </p:nvSpPr>
        <p:spPr>
          <a:xfrm>
            <a:off x="3845275" y="4360182"/>
            <a:ext cx="2614653" cy="160043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0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</a:t>
            </a:r>
            <a:endParaRPr lang="en-US" sz="10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defRPr/>
            </a:pPr>
            <a:endParaRPr lang="en-US" sz="10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10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but the majority have suffered alteration in some form, by injected </a:t>
            </a:r>
            <a:r>
              <a:rPr lang="en-US" sz="10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sz="10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sz="10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sz="10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 don't look even slightly believable. There are many variations of passages of Lorem Ipsum available, but the majority.</a:t>
            </a:r>
            <a:endParaRPr lang="en-US" sz="10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71" name="TextBox 9"/>
          <p:cNvSpPr txBox="1"/>
          <p:nvPr/>
        </p:nvSpPr>
        <p:spPr>
          <a:xfrm>
            <a:off x="8571452" y="1700872"/>
            <a:ext cx="1022716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200" b="1" spc="2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MARKETING</a:t>
            </a:r>
            <a:endParaRPr lang="en-US" sz="1200" b="1" spc="2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72" name="TextBox 10"/>
          <p:cNvSpPr txBox="1"/>
          <p:nvPr/>
        </p:nvSpPr>
        <p:spPr>
          <a:xfrm>
            <a:off x="8571453" y="1949790"/>
            <a:ext cx="2530315" cy="44319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</a:t>
            </a:r>
            <a:r>
              <a:rPr lang="en-US" sz="12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.</a:t>
            </a:r>
            <a:endParaRPr lang="en-US" sz="12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12996" y="1700872"/>
            <a:ext cx="637953" cy="637953"/>
            <a:chOff x="7687734" y="1235358"/>
            <a:chExt cx="637953" cy="637953"/>
          </a:xfrm>
        </p:grpSpPr>
        <p:sp>
          <p:nvSpPr>
            <p:cNvPr id="74" name="Oval 11"/>
            <p:cNvSpPr/>
            <p:nvPr/>
          </p:nvSpPr>
          <p:spPr>
            <a:xfrm>
              <a:off x="7687734" y="1235358"/>
              <a:ext cx="637953" cy="637953"/>
            </a:xfrm>
            <a:prstGeom prst="ellipse">
              <a:avLst/>
            </a:prstGeom>
            <a:noFill/>
            <a:ln w="12700" cap="flat" cmpd="sng" algn="ctr">
              <a:solidFill>
                <a:srgbClr val="EEBB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75" name="Shape 3624"/>
            <p:cNvSpPr/>
            <p:nvPr/>
          </p:nvSpPr>
          <p:spPr>
            <a:xfrm>
              <a:off x="7836959" y="1384583"/>
              <a:ext cx="339502" cy="33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55" y="6010"/>
                  </a:moveTo>
                  <a:lnTo>
                    <a:pt x="18630" y="7136"/>
                  </a:lnTo>
                  <a:lnTo>
                    <a:pt x="14465" y="2970"/>
                  </a:lnTo>
                  <a:lnTo>
                    <a:pt x="15590" y="1845"/>
                  </a:lnTo>
                  <a:cubicBezTo>
                    <a:pt x="15590" y="1845"/>
                    <a:pt x="16391" y="982"/>
                    <a:pt x="17673" y="982"/>
                  </a:cubicBezTo>
                  <a:cubicBezTo>
                    <a:pt x="19300" y="982"/>
                    <a:pt x="20618" y="2300"/>
                    <a:pt x="20618" y="3927"/>
                  </a:cubicBezTo>
                  <a:cubicBezTo>
                    <a:pt x="20618" y="4741"/>
                    <a:pt x="20288" y="5477"/>
                    <a:pt x="19755" y="6010"/>
                  </a:cubicBezTo>
                  <a:moveTo>
                    <a:pt x="7364" y="18402"/>
                  </a:moveTo>
                  <a:lnTo>
                    <a:pt x="7364" y="14727"/>
                  </a:lnTo>
                  <a:cubicBezTo>
                    <a:pt x="7364" y="14456"/>
                    <a:pt x="7144" y="14236"/>
                    <a:pt x="6873" y="14236"/>
                  </a:cubicBezTo>
                  <a:lnTo>
                    <a:pt x="3198" y="14236"/>
                  </a:lnTo>
                  <a:lnTo>
                    <a:pt x="13770" y="3665"/>
                  </a:lnTo>
                  <a:lnTo>
                    <a:pt x="17935" y="7830"/>
                  </a:lnTo>
                  <a:cubicBezTo>
                    <a:pt x="17935" y="7830"/>
                    <a:pt x="7364" y="18402"/>
                    <a:pt x="7364" y="18402"/>
                  </a:cubicBezTo>
                  <a:close/>
                  <a:moveTo>
                    <a:pt x="6382" y="19042"/>
                  </a:moveTo>
                  <a:lnTo>
                    <a:pt x="2945" y="19845"/>
                  </a:lnTo>
                  <a:lnTo>
                    <a:pt x="2945" y="18655"/>
                  </a:lnTo>
                  <a:lnTo>
                    <a:pt x="1755" y="18655"/>
                  </a:lnTo>
                  <a:lnTo>
                    <a:pt x="2558" y="15218"/>
                  </a:lnTo>
                  <a:lnTo>
                    <a:pt x="6382" y="15218"/>
                  </a:lnTo>
                  <a:cubicBezTo>
                    <a:pt x="6382" y="15218"/>
                    <a:pt x="6382" y="19042"/>
                    <a:pt x="6382" y="19042"/>
                  </a:cubicBezTo>
                  <a:close/>
                  <a:moveTo>
                    <a:pt x="17673" y="0"/>
                  </a:moveTo>
                  <a:cubicBezTo>
                    <a:pt x="16588" y="0"/>
                    <a:pt x="15606" y="439"/>
                    <a:pt x="14896" y="1151"/>
                  </a:cubicBezTo>
                  <a:lnTo>
                    <a:pt x="1641" y="14405"/>
                  </a:lnTo>
                  <a:lnTo>
                    <a:pt x="0" y="21600"/>
                  </a:lnTo>
                  <a:lnTo>
                    <a:pt x="7195" y="19959"/>
                  </a:lnTo>
                  <a:lnTo>
                    <a:pt x="20449" y="6704"/>
                  </a:lnTo>
                  <a:cubicBezTo>
                    <a:pt x="21160" y="5994"/>
                    <a:pt x="21600" y="5012"/>
                    <a:pt x="21600" y="3927"/>
                  </a:cubicBezTo>
                  <a:cubicBezTo>
                    <a:pt x="21600" y="1758"/>
                    <a:pt x="19842" y="0"/>
                    <a:pt x="17673" y="0"/>
                  </a:cubicBezTo>
                </a:path>
              </a:pathLst>
            </a:custGeom>
            <a:solidFill>
              <a:srgbClr val="EEBB4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76" name="TextBox 14"/>
          <p:cNvSpPr txBox="1"/>
          <p:nvPr/>
        </p:nvSpPr>
        <p:spPr>
          <a:xfrm>
            <a:off x="8571452" y="2964333"/>
            <a:ext cx="1022716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1200" b="1" spc="2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MARKETING</a:t>
            </a:r>
            <a:endParaRPr lang="en-US" altLang="zh-CN" sz="1200" b="1" spc="2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77" name="TextBox 15"/>
          <p:cNvSpPr txBox="1"/>
          <p:nvPr/>
        </p:nvSpPr>
        <p:spPr>
          <a:xfrm>
            <a:off x="8571453" y="3213249"/>
            <a:ext cx="2530315" cy="44319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</a:t>
            </a:r>
            <a:r>
              <a:rPr lang="en-US" sz="12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.</a:t>
            </a:r>
            <a:endParaRPr lang="en-US" sz="12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712996" y="2964334"/>
            <a:ext cx="637953" cy="637953"/>
            <a:chOff x="7687734" y="2498817"/>
            <a:chExt cx="637953" cy="637953"/>
          </a:xfrm>
        </p:grpSpPr>
        <p:sp>
          <p:nvSpPr>
            <p:cNvPr id="79" name="Oval 16"/>
            <p:cNvSpPr/>
            <p:nvPr/>
          </p:nvSpPr>
          <p:spPr>
            <a:xfrm>
              <a:off x="7687734" y="2498817"/>
              <a:ext cx="637953" cy="637953"/>
            </a:xfrm>
            <a:prstGeom prst="ellipse">
              <a:avLst/>
            </a:prstGeom>
            <a:noFill/>
            <a:ln w="12700" cap="flat" cmpd="sng" algn="ctr">
              <a:solidFill>
                <a:srgbClr val="EEBB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80" name="Shape 3620"/>
            <p:cNvSpPr/>
            <p:nvPr/>
          </p:nvSpPr>
          <p:spPr>
            <a:xfrm>
              <a:off x="7819984" y="2631067"/>
              <a:ext cx="373452" cy="373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EEBB4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1" name="TextBox 19"/>
          <p:cNvSpPr txBox="1"/>
          <p:nvPr/>
        </p:nvSpPr>
        <p:spPr>
          <a:xfrm>
            <a:off x="8571452" y="4233752"/>
            <a:ext cx="1022716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1200" b="1" spc="2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MARKETING</a:t>
            </a:r>
            <a:endParaRPr lang="en-US" altLang="zh-CN" sz="1200" b="1" spc="2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82" name="TextBox 20"/>
          <p:cNvSpPr txBox="1"/>
          <p:nvPr/>
        </p:nvSpPr>
        <p:spPr>
          <a:xfrm>
            <a:off x="8571453" y="4482668"/>
            <a:ext cx="2530315" cy="44319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</a:t>
            </a:r>
            <a:r>
              <a:rPr lang="en-US" sz="12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.</a:t>
            </a:r>
            <a:endParaRPr lang="en-US" sz="12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712996" y="4233753"/>
            <a:ext cx="637953" cy="637953"/>
            <a:chOff x="7687734" y="3768236"/>
            <a:chExt cx="637953" cy="637953"/>
          </a:xfrm>
        </p:grpSpPr>
        <p:sp>
          <p:nvSpPr>
            <p:cNvPr id="84" name="Oval 21"/>
            <p:cNvSpPr/>
            <p:nvPr/>
          </p:nvSpPr>
          <p:spPr>
            <a:xfrm>
              <a:off x="7687734" y="3768236"/>
              <a:ext cx="637953" cy="637953"/>
            </a:xfrm>
            <a:prstGeom prst="ellipse">
              <a:avLst/>
            </a:prstGeom>
            <a:noFill/>
            <a:ln w="12700" cap="flat" cmpd="sng" algn="ctr">
              <a:solidFill>
                <a:srgbClr val="EEBB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85" name="Shape 3602"/>
            <p:cNvSpPr/>
            <p:nvPr/>
          </p:nvSpPr>
          <p:spPr>
            <a:xfrm>
              <a:off x="7870909" y="3900486"/>
              <a:ext cx="271601" cy="373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1"/>
                    <a:pt x="11172" y="16691"/>
                    <a:pt x="10800" y="16691"/>
                  </a:cubicBezTo>
                  <a:cubicBezTo>
                    <a:pt x="10428" y="16691"/>
                    <a:pt x="10125" y="16471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5"/>
                    <a:pt x="10055" y="13745"/>
                    <a:pt x="10800" y="13745"/>
                  </a:cubicBezTo>
                  <a:cubicBezTo>
                    <a:pt x="11545" y="13745"/>
                    <a:pt x="12150" y="14185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6"/>
                    <a:pt x="8798" y="16034"/>
                  </a:cubicBezTo>
                  <a:cubicBezTo>
                    <a:pt x="8789" y="16089"/>
                    <a:pt x="8775" y="16143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3"/>
                    <a:pt x="12810" y="16089"/>
                    <a:pt x="12802" y="16034"/>
                  </a:cubicBezTo>
                  <a:cubicBezTo>
                    <a:pt x="13231" y="15687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  <a:moveTo>
                    <a:pt x="20250" y="19636"/>
                  </a:moveTo>
                  <a:cubicBezTo>
                    <a:pt x="20250" y="20179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9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cubicBezTo>
                    <a:pt x="2700" y="6162"/>
                    <a:pt x="3003" y="6382"/>
                    <a:pt x="3375" y="6382"/>
                  </a:cubicBezTo>
                  <a:cubicBezTo>
                    <a:pt x="3747" y="6382"/>
                    <a:pt x="4050" y="6162"/>
                    <a:pt x="4050" y="5891"/>
                  </a:cubicBez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</a:path>
              </a:pathLst>
            </a:custGeom>
            <a:solidFill>
              <a:srgbClr val="EEBB4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6" name="TextBox 24"/>
          <p:cNvSpPr txBox="1"/>
          <p:nvPr/>
        </p:nvSpPr>
        <p:spPr>
          <a:xfrm>
            <a:off x="8571452" y="5503171"/>
            <a:ext cx="1022716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1200" b="1" spc="200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MARKETING</a:t>
            </a:r>
            <a:endParaRPr lang="en-US" altLang="zh-CN" sz="1200" b="1" spc="200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87" name="TextBox 25"/>
          <p:cNvSpPr txBox="1"/>
          <p:nvPr/>
        </p:nvSpPr>
        <p:spPr>
          <a:xfrm>
            <a:off x="8571453" y="5752087"/>
            <a:ext cx="2530315" cy="44319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</a:t>
            </a:r>
            <a:r>
              <a:rPr lang="en-US" sz="1200" dirty="0" err="1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rgbClr val="171717">
                    <a:alpha val="60000"/>
                  </a:srgb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.</a:t>
            </a:r>
            <a:endParaRPr lang="en-US" sz="1200" dirty="0">
              <a:solidFill>
                <a:srgbClr val="171717">
                  <a:alpha val="60000"/>
                </a:srgb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7712996" y="5503172"/>
            <a:ext cx="637953" cy="637953"/>
            <a:chOff x="7687734" y="5037655"/>
            <a:chExt cx="637953" cy="637953"/>
          </a:xfrm>
        </p:grpSpPr>
        <p:sp>
          <p:nvSpPr>
            <p:cNvPr id="89" name="Oval 26"/>
            <p:cNvSpPr/>
            <p:nvPr/>
          </p:nvSpPr>
          <p:spPr>
            <a:xfrm>
              <a:off x="7687734" y="5037655"/>
              <a:ext cx="637953" cy="637953"/>
            </a:xfrm>
            <a:prstGeom prst="ellipse">
              <a:avLst/>
            </a:prstGeom>
            <a:noFill/>
            <a:ln w="12700" cap="flat" cmpd="sng" algn="ctr">
              <a:solidFill>
                <a:srgbClr val="EEBB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90" name="Shape 3624"/>
            <p:cNvSpPr/>
            <p:nvPr/>
          </p:nvSpPr>
          <p:spPr>
            <a:xfrm>
              <a:off x="7836959" y="5186880"/>
              <a:ext cx="339502" cy="33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55" y="6010"/>
                  </a:moveTo>
                  <a:lnTo>
                    <a:pt x="18630" y="7136"/>
                  </a:lnTo>
                  <a:lnTo>
                    <a:pt x="14465" y="2970"/>
                  </a:lnTo>
                  <a:lnTo>
                    <a:pt x="15590" y="1845"/>
                  </a:lnTo>
                  <a:cubicBezTo>
                    <a:pt x="15590" y="1845"/>
                    <a:pt x="16391" y="982"/>
                    <a:pt x="17673" y="982"/>
                  </a:cubicBezTo>
                  <a:cubicBezTo>
                    <a:pt x="19300" y="982"/>
                    <a:pt x="20618" y="2300"/>
                    <a:pt x="20618" y="3927"/>
                  </a:cubicBezTo>
                  <a:cubicBezTo>
                    <a:pt x="20618" y="4741"/>
                    <a:pt x="20288" y="5477"/>
                    <a:pt x="19755" y="6010"/>
                  </a:cubicBezTo>
                  <a:moveTo>
                    <a:pt x="7364" y="18402"/>
                  </a:moveTo>
                  <a:lnTo>
                    <a:pt x="7364" y="14727"/>
                  </a:lnTo>
                  <a:cubicBezTo>
                    <a:pt x="7364" y="14456"/>
                    <a:pt x="7144" y="14236"/>
                    <a:pt x="6873" y="14236"/>
                  </a:cubicBezTo>
                  <a:lnTo>
                    <a:pt x="3198" y="14236"/>
                  </a:lnTo>
                  <a:lnTo>
                    <a:pt x="13770" y="3665"/>
                  </a:lnTo>
                  <a:lnTo>
                    <a:pt x="17935" y="7830"/>
                  </a:lnTo>
                  <a:cubicBezTo>
                    <a:pt x="17935" y="7830"/>
                    <a:pt x="7364" y="18402"/>
                    <a:pt x="7364" y="18402"/>
                  </a:cubicBezTo>
                  <a:close/>
                  <a:moveTo>
                    <a:pt x="6382" y="19042"/>
                  </a:moveTo>
                  <a:lnTo>
                    <a:pt x="2945" y="19845"/>
                  </a:lnTo>
                  <a:lnTo>
                    <a:pt x="2945" y="18655"/>
                  </a:lnTo>
                  <a:lnTo>
                    <a:pt x="1755" y="18655"/>
                  </a:lnTo>
                  <a:lnTo>
                    <a:pt x="2558" y="15218"/>
                  </a:lnTo>
                  <a:lnTo>
                    <a:pt x="6382" y="15218"/>
                  </a:lnTo>
                  <a:cubicBezTo>
                    <a:pt x="6382" y="15218"/>
                    <a:pt x="6382" y="19042"/>
                    <a:pt x="6382" y="19042"/>
                  </a:cubicBezTo>
                  <a:close/>
                  <a:moveTo>
                    <a:pt x="17673" y="0"/>
                  </a:moveTo>
                  <a:cubicBezTo>
                    <a:pt x="16588" y="0"/>
                    <a:pt x="15606" y="439"/>
                    <a:pt x="14896" y="1151"/>
                  </a:cubicBezTo>
                  <a:lnTo>
                    <a:pt x="1641" y="14405"/>
                  </a:lnTo>
                  <a:lnTo>
                    <a:pt x="0" y="21600"/>
                  </a:lnTo>
                  <a:lnTo>
                    <a:pt x="7195" y="19959"/>
                  </a:lnTo>
                  <a:lnTo>
                    <a:pt x="20449" y="6704"/>
                  </a:lnTo>
                  <a:cubicBezTo>
                    <a:pt x="21160" y="5994"/>
                    <a:pt x="21600" y="5012"/>
                    <a:pt x="21600" y="3927"/>
                  </a:cubicBezTo>
                  <a:cubicBezTo>
                    <a:pt x="21600" y="1758"/>
                    <a:pt x="19842" y="0"/>
                    <a:pt x="17673" y="0"/>
                  </a:cubicBezTo>
                </a:path>
              </a:pathLst>
            </a:custGeom>
            <a:solidFill>
              <a:srgbClr val="EEBB4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cxnSp>
        <p:nvCxnSpPr>
          <p:cNvPr id="91" name="Straight Connector 29"/>
          <p:cNvCxnSpPr/>
          <p:nvPr/>
        </p:nvCxnSpPr>
        <p:spPr>
          <a:xfrm>
            <a:off x="7086459" y="1549246"/>
            <a:ext cx="0" cy="4876800"/>
          </a:xfrm>
          <a:prstGeom prst="line">
            <a:avLst/>
          </a:prstGeom>
          <a:noFill/>
          <a:ln w="6350" cap="flat" cmpd="sng" algn="ctr">
            <a:solidFill>
              <a:srgbClr val="171717">
                <a:alpha val="20000"/>
              </a:srgbClr>
            </a:solidFill>
            <a:prstDash val="solid"/>
            <a:miter lim="800000"/>
          </a:ln>
          <a:effectLst/>
        </p:spPr>
      </p:cxnSp>
      <p:pic>
        <p:nvPicPr>
          <p:cNvPr id="92" name="图片占位符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86137" y="1994204"/>
            <a:ext cx="3338115" cy="4224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 animBg="1"/>
      <p:bldP spid="70" grpId="0"/>
      <p:bldP spid="71" grpId="0"/>
      <p:bldP spid="72" grpId="0"/>
      <p:bldP spid="76" grpId="0"/>
      <p:bldP spid="77" grpId="0"/>
      <p:bldP spid="81" grpId="0"/>
      <p:bldP spid="82" grpId="0"/>
      <p:bldP spid="86" grpId="0"/>
      <p:bldP spid="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70" cy="535920"/>
              <a:chOff x="5906988" y="1931114"/>
              <a:chExt cx="3223370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56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打造高效团队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955711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err="1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Fou</a:t>
                </a:r>
                <a:r>
                  <a:rPr lang="en-US" altLang="zh-CN" sz="2800" b="1" dirty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96639" y="3752945"/>
            <a:ext cx="445722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687115" y="2393385"/>
            <a:ext cx="4856143" cy="1030309"/>
            <a:chOff x="1152625" y="2434944"/>
            <a:chExt cx="4856143" cy="1030309"/>
          </a:xfrm>
        </p:grpSpPr>
        <p:grpSp>
          <p:nvGrpSpPr>
            <p:cNvPr id="9" name="işļîḑè"/>
            <p:cNvGrpSpPr/>
            <p:nvPr/>
          </p:nvGrpSpPr>
          <p:grpSpPr>
            <a:xfrm>
              <a:off x="1152625" y="2434944"/>
              <a:ext cx="1190855" cy="1009650"/>
              <a:chOff x="905188" y="4738440"/>
              <a:chExt cx="1190855" cy="1009650"/>
            </a:xfrm>
          </p:grpSpPr>
          <p:sp>
            <p:nvSpPr>
              <p:cNvPr id="13" name="iṥļïḍe"/>
              <p:cNvSpPr/>
              <p:nvPr/>
            </p:nvSpPr>
            <p:spPr bwMode="auto">
              <a:xfrm>
                <a:off x="905188" y="47384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5400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47</a:t>
                </a:r>
                <a:endParaRPr lang="en-US" sz="5400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ïṡ1iďé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 dirty="0">
                    <a:solidFill>
                      <a:srgbClr val="EEBB40"/>
                    </a:solidFill>
                  </a:rPr>
                  <a:t>%</a:t>
                </a:r>
                <a:endParaRPr lang="en-US" sz="3200" dirty="0">
                  <a:solidFill>
                    <a:srgbClr val="EEBB40"/>
                  </a:solidFill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2433536" y="2613353"/>
              <a:ext cx="3575232" cy="851900"/>
              <a:chOff x="1085274" y="2349127"/>
              <a:chExt cx="3575232" cy="85190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85274" y="2687681"/>
                <a:ext cx="357523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rgbClr val="EEBB40"/>
                    </a:solidFill>
                    <a:latin typeface="Century Gothic" panose="020B0502020202020204" pitchFamily="34" charset="0"/>
                    <a:ea typeface="+mj-ea"/>
                  </a:rPr>
                  <a:t>print the presentation and make it film to be used in a wider field</a:t>
                </a:r>
                <a:endParaRPr lang="en-US" altLang="zh-CN" sz="1200" dirty="0">
                  <a:solidFill>
                    <a:srgbClr val="EEBB40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87115" y="4000493"/>
            <a:ext cx="4856143" cy="1032102"/>
            <a:chOff x="1152625" y="4042056"/>
            <a:chExt cx="4856143" cy="1032102"/>
          </a:xfrm>
        </p:grpSpPr>
        <p:grpSp>
          <p:nvGrpSpPr>
            <p:cNvPr id="17" name="ïṩlíḓe"/>
            <p:cNvGrpSpPr/>
            <p:nvPr/>
          </p:nvGrpSpPr>
          <p:grpSpPr>
            <a:xfrm>
              <a:off x="1152625" y="4042056"/>
              <a:ext cx="1190855" cy="1009650"/>
              <a:chOff x="905188" y="4738440"/>
              <a:chExt cx="1190855" cy="1009650"/>
            </a:xfrm>
          </p:grpSpPr>
          <p:sp>
            <p:nvSpPr>
              <p:cNvPr id="21" name="iśļïďê"/>
              <p:cNvSpPr/>
              <p:nvPr/>
            </p:nvSpPr>
            <p:spPr bwMode="auto">
              <a:xfrm>
                <a:off x="905188" y="47384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5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33</a:t>
                </a:r>
                <a:endParaRPr lang="en-US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ïṣ1ïḋe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2433536" y="4222258"/>
              <a:ext cx="3575232" cy="851900"/>
              <a:chOff x="1085274" y="2349127"/>
              <a:chExt cx="3575232" cy="85190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85274" y="2687681"/>
                <a:ext cx="357523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print the presentation and make it film to be used in a wider field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cxnSp>
        <p:nvCxnSpPr>
          <p:cNvPr id="24" name="直接连接符 23"/>
          <p:cNvCxnSpPr/>
          <p:nvPr/>
        </p:nvCxnSpPr>
        <p:spPr>
          <a:xfrm>
            <a:off x="6160871" y="3755650"/>
            <a:ext cx="445722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151347" y="2396090"/>
            <a:ext cx="4856143" cy="1030309"/>
            <a:chOff x="1152625" y="2434944"/>
            <a:chExt cx="4856143" cy="1030309"/>
          </a:xfrm>
        </p:grpSpPr>
        <p:grpSp>
          <p:nvGrpSpPr>
            <p:cNvPr id="26" name="işļîḑè"/>
            <p:cNvGrpSpPr/>
            <p:nvPr/>
          </p:nvGrpSpPr>
          <p:grpSpPr>
            <a:xfrm>
              <a:off x="1152625" y="2434944"/>
              <a:ext cx="1190855" cy="1009650"/>
              <a:chOff x="905188" y="4738440"/>
              <a:chExt cx="1190855" cy="1009650"/>
            </a:xfrm>
          </p:grpSpPr>
          <p:sp>
            <p:nvSpPr>
              <p:cNvPr id="30" name="iṥļïḍe"/>
              <p:cNvSpPr/>
              <p:nvPr/>
            </p:nvSpPr>
            <p:spPr bwMode="auto">
              <a:xfrm>
                <a:off x="905188" y="47384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5400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47</a:t>
                </a:r>
                <a:endParaRPr lang="en-US" sz="5400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ïṡ1iďé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 dirty="0">
                    <a:solidFill>
                      <a:srgbClr val="EEBB40"/>
                    </a:solidFill>
                  </a:rPr>
                  <a:t>%</a:t>
                </a:r>
                <a:endParaRPr lang="en-US" sz="3200" dirty="0">
                  <a:solidFill>
                    <a:srgbClr val="EEBB40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2433536" y="2613353"/>
              <a:ext cx="3575232" cy="851900"/>
              <a:chOff x="1085274" y="2349127"/>
              <a:chExt cx="3575232" cy="851900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EEBB40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rgbClr val="EEBB4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85274" y="2687681"/>
                <a:ext cx="357523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rgbClr val="EEBB40"/>
                    </a:solidFill>
                    <a:latin typeface="Century Gothic" panose="020B0502020202020204" pitchFamily="34" charset="0"/>
                    <a:ea typeface="+mj-ea"/>
                  </a:rPr>
                  <a:t>print the presentation and make it film to be used in a wider field</a:t>
                </a:r>
                <a:endParaRPr lang="en-US" altLang="zh-CN" sz="1200" dirty="0">
                  <a:solidFill>
                    <a:srgbClr val="EEBB40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151347" y="4003198"/>
            <a:ext cx="4856143" cy="1032102"/>
            <a:chOff x="1152625" y="4042056"/>
            <a:chExt cx="4856143" cy="1032102"/>
          </a:xfrm>
        </p:grpSpPr>
        <p:grpSp>
          <p:nvGrpSpPr>
            <p:cNvPr id="34" name="ïṩlíḓe"/>
            <p:cNvGrpSpPr/>
            <p:nvPr/>
          </p:nvGrpSpPr>
          <p:grpSpPr>
            <a:xfrm>
              <a:off x="1152625" y="4042056"/>
              <a:ext cx="1190855" cy="1009650"/>
              <a:chOff x="905188" y="4738440"/>
              <a:chExt cx="1190855" cy="1009650"/>
            </a:xfrm>
          </p:grpSpPr>
          <p:sp>
            <p:nvSpPr>
              <p:cNvPr id="38" name="iśļïďê"/>
              <p:cNvSpPr/>
              <p:nvPr/>
            </p:nvSpPr>
            <p:spPr bwMode="auto">
              <a:xfrm>
                <a:off x="905188" y="47384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5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33</a:t>
                </a:r>
                <a:endParaRPr lang="en-US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ïṣ1ïḋe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2433536" y="4222258"/>
              <a:ext cx="3575232" cy="851900"/>
              <a:chOff x="1085274" y="2349127"/>
              <a:chExt cx="3575232" cy="85190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085274" y="2687681"/>
                <a:ext cx="357523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print the presentation and make it film to be used in a wider field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575" y="1808708"/>
            <a:ext cx="499745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en-US" altLang="zh-CN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</a:t>
            </a:r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8575" y="1355760"/>
            <a:ext cx="4618572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公关策划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组织方案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会务安排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8083" y="3764892"/>
            <a:ext cx="1299348" cy="2755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汇报：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XXX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28539" y="3764892"/>
            <a:ext cx="1107996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部门：策划部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1957" y="3764892"/>
            <a:ext cx="1402080" cy="27559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20XX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 flipV="1"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73364" y="339672"/>
            <a:ext cx="241123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  录</a:t>
            </a:r>
            <a:endParaRPr kumimoji="1" lang="zh-CN" altLang="en-US" sz="60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959689" y="2524995"/>
            <a:ext cx="3653347" cy="654667"/>
            <a:chOff x="6420042" y="2524993"/>
            <a:chExt cx="3653347" cy="654667"/>
          </a:xfrm>
        </p:grpSpPr>
        <p:sp>
          <p:nvSpPr>
            <p:cNvPr id="4" name="文本框 3"/>
            <p:cNvSpPr txBox="1"/>
            <p:nvPr/>
          </p:nvSpPr>
          <p:spPr>
            <a:xfrm>
              <a:off x="6420042" y="2894325"/>
              <a:ext cx="3653347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user can demonstrate </a:t>
              </a:r>
              <a:r>
                <a:rPr lang="en-US" altLang="zh-CN" sz="11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ona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projector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20043" y="2524993"/>
              <a:ext cx="2108269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One.</a:t>
              </a:r>
              <a:r>
                <a:rPr lang="zh-CN" altLang="en-US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团队基本概念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959689" y="3530255"/>
            <a:ext cx="3653347" cy="654667"/>
            <a:chOff x="6420042" y="2524993"/>
            <a:chExt cx="3653347" cy="654667"/>
          </a:xfrm>
        </p:grpSpPr>
        <p:sp>
          <p:nvSpPr>
            <p:cNvPr id="9" name="文本框 8"/>
            <p:cNvSpPr txBox="1"/>
            <p:nvPr/>
          </p:nvSpPr>
          <p:spPr>
            <a:xfrm>
              <a:off x="6420042" y="2894325"/>
              <a:ext cx="3653347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user can demonstrate </a:t>
              </a:r>
              <a:r>
                <a:rPr lang="en-US" altLang="zh-CN" sz="11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ona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projector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420043" y="2524993"/>
              <a:ext cx="211654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Two.</a:t>
              </a:r>
              <a:r>
                <a:rPr lang="zh-CN" altLang="en-US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团队建设前程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959689" y="4456057"/>
            <a:ext cx="3653347" cy="654667"/>
            <a:chOff x="6420042" y="2524993"/>
            <a:chExt cx="3653347" cy="654667"/>
          </a:xfrm>
        </p:grpSpPr>
        <p:sp>
          <p:nvSpPr>
            <p:cNvPr id="12" name="文本框 11"/>
            <p:cNvSpPr txBox="1"/>
            <p:nvPr/>
          </p:nvSpPr>
          <p:spPr>
            <a:xfrm>
              <a:off x="6420042" y="2894325"/>
              <a:ext cx="3653347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user can demonstrate </a:t>
              </a:r>
              <a:r>
                <a:rPr lang="en-US" altLang="zh-CN" sz="11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ona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projector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20043" y="2524993"/>
              <a:ext cx="2006575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Thr</a:t>
              </a:r>
              <a:r>
                <a:rPr lang="en-US" altLang="zh-CN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r>
                <a:rPr lang="zh-CN" altLang="en-US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团队成长过程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6959689" y="5461318"/>
            <a:ext cx="3653347" cy="654667"/>
            <a:chOff x="6420042" y="2524993"/>
            <a:chExt cx="3653347" cy="654667"/>
          </a:xfrm>
        </p:grpSpPr>
        <p:sp>
          <p:nvSpPr>
            <p:cNvPr id="15" name="文本框 14"/>
            <p:cNvSpPr txBox="1"/>
            <p:nvPr/>
          </p:nvSpPr>
          <p:spPr>
            <a:xfrm>
              <a:off x="6420042" y="2894325"/>
              <a:ext cx="3653347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user can demonstrate </a:t>
              </a:r>
              <a:r>
                <a:rPr lang="en-US" altLang="zh-CN" sz="11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ona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projector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20043" y="2524993"/>
              <a:ext cx="2064989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Fou</a:t>
              </a:r>
              <a:r>
                <a:rPr lang="en-US" altLang="zh-CN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r>
                <a:rPr lang="zh-CN" altLang="en-US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打造高效团队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573" y="180870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团队基本概念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8577" y="1323826"/>
            <a:ext cx="87716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第一章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团队基本概况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21433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One.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10"/>
          <p:cNvSpPr txBox="1"/>
          <p:nvPr/>
        </p:nvSpPr>
        <p:spPr>
          <a:xfrm>
            <a:off x="1457625" y="1597520"/>
            <a:ext cx="834320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6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添加</a:t>
            </a:r>
            <a:r>
              <a:rPr lang="zh-CN" altLang="en-US" sz="6900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你的</a:t>
            </a:r>
            <a:r>
              <a:rPr lang="zh-CN" altLang="en-US" sz="6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标题</a:t>
            </a:r>
            <a:endParaRPr lang="en-US" sz="69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7625" y="3270692"/>
            <a:ext cx="309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WRITE HERE SOMETHING ABOUT</a:t>
            </a:r>
            <a:endParaRPr lang="en-US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57624" y="3840165"/>
            <a:ext cx="3530965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presentation and make it film to be used in a wider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field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presentation and make it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468923" y="3270692"/>
            <a:ext cx="5256399" cy="2152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团队基本概况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21433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One.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03951" y="1944075"/>
            <a:ext cx="1956280" cy="2432354"/>
            <a:chOff x="1803950" y="2074109"/>
            <a:chExt cx="1956280" cy="2432354"/>
          </a:xfrm>
        </p:grpSpPr>
        <p:sp>
          <p:nvSpPr>
            <p:cNvPr id="34" name="BackShape"/>
            <p:cNvSpPr/>
            <p:nvPr/>
          </p:nvSpPr>
          <p:spPr>
            <a:xfrm rot="2540731">
              <a:off x="180395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5" name="BackShape"/>
            <p:cNvSpPr/>
            <p:nvPr/>
          </p:nvSpPr>
          <p:spPr>
            <a:xfrm>
              <a:off x="1839183" y="2429033"/>
              <a:ext cx="1706225" cy="1706224"/>
            </a:xfrm>
            <a:prstGeom prst="donut">
              <a:avLst>
                <a:gd name="adj" fmla="val 6000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6" name="ValueShape"/>
            <p:cNvSpPr/>
            <p:nvPr/>
          </p:nvSpPr>
          <p:spPr>
            <a:xfrm>
              <a:off x="1841838" y="2431687"/>
              <a:ext cx="1700916" cy="1700915"/>
            </a:xfrm>
            <a:prstGeom prst="blockArc">
              <a:avLst>
                <a:gd name="adj1" fmla="val 16200000"/>
                <a:gd name="adj2" fmla="val 6048000"/>
                <a:gd name="adj3" fmla="val 6000"/>
              </a:avLst>
            </a:prstGeom>
            <a:solidFill>
              <a:srgbClr val="EEBB40"/>
            </a:solidFill>
            <a:ln w="127000" cap="flat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ValueText"/>
            <p:cNvSpPr/>
            <p:nvPr/>
          </p:nvSpPr>
          <p:spPr>
            <a:xfrm>
              <a:off x="2383595" y="3050620"/>
              <a:ext cx="617402" cy="46305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rgbClr val="EEBB40"/>
                  </a:solidFill>
                  <a:latin typeface="Impact" panose="020B0806030902050204" pitchFamily="34" charset="0"/>
                </a:rPr>
                <a:t>53%</a:t>
              </a:r>
              <a:endParaRPr lang="en-US" altLang="zh-CN" sz="4800" dirty="0">
                <a:solidFill>
                  <a:srgbClr val="EEBB4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8" name="LineShape"/>
            <p:cNvGrpSpPr/>
            <p:nvPr/>
          </p:nvGrpSpPr>
          <p:grpSpPr>
            <a:xfrm>
              <a:off x="1876270" y="2426807"/>
              <a:ext cx="1632069" cy="1710655"/>
              <a:chOff x="5007098" y="2516846"/>
              <a:chExt cx="1961920" cy="2056400"/>
            </a:xfrm>
          </p:grpSpPr>
          <p:sp>
            <p:nvSpPr>
              <p:cNvPr id="40" name="LineShape"/>
              <p:cNvSpPr/>
              <p:nvPr/>
            </p:nvSpPr>
            <p:spPr>
              <a:xfrm rot="-4320000" flipH="1">
                <a:off x="505209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LineShape"/>
              <p:cNvSpPr/>
              <p:nvPr/>
            </p:nvSpPr>
            <p:spPr>
              <a:xfrm rot="-2160000" flipH="1">
                <a:off x="5402728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LineShape"/>
              <p:cNvSpPr/>
              <p:nvPr/>
            </p:nvSpPr>
            <p:spPr>
              <a:xfrm flipH="1">
                <a:off x="5970058" y="25168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LineShape"/>
              <p:cNvSpPr/>
              <p:nvPr/>
            </p:nvSpPr>
            <p:spPr>
              <a:xfrm rot="2160000" flipH="1">
                <a:off x="6537389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LineShape"/>
              <p:cNvSpPr/>
              <p:nvPr/>
            </p:nvSpPr>
            <p:spPr>
              <a:xfrm rot="4320000" flipH="1">
                <a:off x="688801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LineShape"/>
              <p:cNvSpPr/>
              <p:nvPr/>
            </p:nvSpPr>
            <p:spPr>
              <a:xfrm rot="6480000" flipH="1">
                <a:off x="688801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LineShape"/>
              <p:cNvSpPr/>
              <p:nvPr/>
            </p:nvSpPr>
            <p:spPr>
              <a:xfrm rot="8640000" flipH="1">
                <a:off x="6537389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LineShape"/>
              <p:cNvSpPr/>
              <p:nvPr/>
            </p:nvSpPr>
            <p:spPr>
              <a:xfrm rot="10800000" flipH="1">
                <a:off x="5970058" y="44472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LineShape"/>
              <p:cNvSpPr/>
              <p:nvPr/>
            </p:nvSpPr>
            <p:spPr>
              <a:xfrm rot="12960000" flipH="1">
                <a:off x="5402728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LineShape"/>
              <p:cNvSpPr/>
              <p:nvPr/>
            </p:nvSpPr>
            <p:spPr>
              <a:xfrm rot="15120000" flipH="1">
                <a:off x="505209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39" name="LineShape"/>
            <p:cNvCxnSpPr/>
            <p:nvPr/>
          </p:nvCxnSpPr>
          <p:spPr>
            <a:xfrm flipH="1">
              <a:off x="2103221" y="4506463"/>
              <a:ext cx="135773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50" name="组合 49"/>
          <p:cNvGrpSpPr/>
          <p:nvPr/>
        </p:nvGrpSpPr>
        <p:grpSpPr>
          <a:xfrm>
            <a:off x="5117860" y="1944075"/>
            <a:ext cx="1956280" cy="2432354"/>
            <a:chOff x="5117860" y="2074109"/>
            <a:chExt cx="1956280" cy="2432354"/>
          </a:xfrm>
        </p:grpSpPr>
        <p:sp>
          <p:nvSpPr>
            <p:cNvPr id="51" name="BackShape"/>
            <p:cNvSpPr/>
            <p:nvPr/>
          </p:nvSpPr>
          <p:spPr>
            <a:xfrm rot="2540731">
              <a:off x="511786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153093" y="2426807"/>
              <a:ext cx="1706225" cy="2079656"/>
              <a:chOff x="5153093" y="2426807"/>
              <a:chExt cx="1706225" cy="2079656"/>
            </a:xfrm>
          </p:grpSpPr>
          <p:sp>
            <p:nvSpPr>
              <p:cNvPr id="53" name="BackShape"/>
              <p:cNvSpPr/>
              <p:nvPr/>
            </p:nvSpPr>
            <p:spPr>
              <a:xfrm>
                <a:off x="5153093" y="2429033"/>
                <a:ext cx="1706225" cy="1706224"/>
              </a:xfrm>
              <a:prstGeom prst="donut">
                <a:avLst>
                  <a:gd name="adj" fmla="val 6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ValueShape"/>
              <p:cNvSpPr/>
              <p:nvPr/>
            </p:nvSpPr>
            <p:spPr>
              <a:xfrm>
                <a:off x="5155748" y="2431687"/>
                <a:ext cx="1700916" cy="1700915"/>
              </a:xfrm>
              <a:prstGeom prst="blockArc">
                <a:avLst>
                  <a:gd name="adj1" fmla="val 16200000"/>
                  <a:gd name="adj2" fmla="val 1080000"/>
                  <a:gd name="adj3" fmla="val 6000"/>
                </a:avLst>
              </a:prstGeom>
              <a:solidFill>
                <a:srgbClr val="EEBB40"/>
              </a:solidFill>
              <a:ln w="127000" cap="flat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ValueText"/>
              <p:cNvSpPr/>
              <p:nvPr/>
            </p:nvSpPr>
            <p:spPr>
              <a:xfrm>
                <a:off x="5697505" y="3050620"/>
                <a:ext cx="617402" cy="463051"/>
              </a:xfrm>
              <a:prstGeom prst="rect">
                <a:avLst/>
              </a:prstGeom>
            </p:spPr>
            <p:txBody>
              <a:bodyPr wrap="none" lIns="0" tIns="0" rIns="0" bIns="0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EBB40"/>
                    </a:solidFill>
                    <a:latin typeface="Impact" panose="020B0806030902050204" pitchFamily="34" charset="0"/>
                  </a:rPr>
                  <a:t>30%</a:t>
                </a:r>
                <a:endParaRPr lang="en-US" altLang="zh-CN" sz="4800" dirty="0">
                  <a:solidFill>
                    <a:srgbClr val="EEBB40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6" name="LineShape"/>
              <p:cNvGrpSpPr/>
              <p:nvPr/>
            </p:nvGrpSpPr>
            <p:grpSpPr>
              <a:xfrm>
                <a:off x="5190180" y="2426807"/>
                <a:ext cx="1632069" cy="1710655"/>
                <a:chOff x="5007098" y="2516846"/>
                <a:chExt cx="1961920" cy="2056400"/>
              </a:xfrm>
            </p:grpSpPr>
            <p:sp>
              <p:nvSpPr>
                <p:cNvPr id="58" name="LineShape"/>
                <p:cNvSpPr/>
                <p:nvPr/>
              </p:nvSpPr>
              <p:spPr>
                <a:xfrm rot="-4320000" flipH="1">
                  <a:off x="5052098" y="31837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9" name="LineShape"/>
                <p:cNvSpPr/>
                <p:nvPr/>
              </p:nvSpPr>
              <p:spPr>
                <a:xfrm rot="-2160000" flipH="1">
                  <a:off x="5402728" y="27011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LineShape"/>
                <p:cNvSpPr/>
                <p:nvPr/>
              </p:nvSpPr>
              <p:spPr>
                <a:xfrm flipH="1">
                  <a:off x="5970058" y="2516846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LineShape"/>
                <p:cNvSpPr/>
                <p:nvPr/>
              </p:nvSpPr>
              <p:spPr>
                <a:xfrm rot="2160000" flipH="1">
                  <a:off x="6537389" y="27011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LineShape"/>
                <p:cNvSpPr/>
                <p:nvPr/>
              </p:nvSpPr>
              <p:spPr>
                <a:xfrm rot="4320000" flipH="1">
                  <a:off x="6888018" y="31837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LineShape"/>
                <p:cNvSpPr/>
                <p:nvPr/>
              </p:nvSpPr>
              <p:spPr>
                <a:xfrm rot="6480000" flipH="1">
                  <a:off x="6888018" y="37803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LineShape"/>
                <p:cNvSpPr/>
                <p:nvPr/>
              </p:nvSpPr>
              <p:spPr>
                <a:xfrm rot="8640000" flipH="1">
                  <a:off x="6537389" y="42629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LineShape"/>
                <p:cNvSpPr/>
                <p:nvPr/>
              </p:nvSpPr>
              <p:spPr>
                <a:xfrm rot="10800000" flipH="1">
                  <a:off x="5970058" y="4447246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LineShape"/>
                <p:cNvSpPr/>
                <p:nvPr/>
              </p:nvSpPr>
              <p:spPr>
                <a:xfrm rot="12960000" flipH="1">
                  <a:off x="5402728" y="42629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LineShape"/>
                <p:cNvSpPr/>
                <p:nvPr/>
              </p:nvSpPr>
              <p:spPr>
                <a:xfrm rot="15120000" flipH="1">
                  <a:off x="5052098" y="37803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cxnSp>
            <p:nvCxnSpPr>
              <p:cNvPr id="57" name="LineShape"/>
              <p:cNvCxnSpPr/>
              <p:nvPr/>
            </p:nvCxnSpPr>
            <p:spPr>
              <a:xfrm flipH="1">
                <a:off x="5417131" y="4506463"/>
                <a:ext cx="1357738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8" name="组合 67"/>
          <p:cNvGrpSpPr/>
          <p:nvPr/>
        </p:nvGrpSpPr>
        <p:grpSpPr>
          <a:xfrm>
            <a:off x="8431771" y="1944075"/>
            <a:ext cx="1956280" cy="2432354"/>
            <a:chOff x="8431770" y="2074109"/>
            <a:chExt cx="1956280" cy="2432354"/>
          </a:xfrm>
        </p:grpSpPr>
        <p:sp>
          <p:nvSpPr>
            <p:cNvPr id="69" name="BackShape"/>
            <p:cNvSpPr/>
            <p:nvPr/>
          </p:nvSpPr>
          <p:spPr>
            <a:xfrm rot="2540731">
              <a:off x="843177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0" name="BackShape"/>
            <p:cNvSpPr/>
            <p:nvPr/>
          </p:nvSpPr>
          <p:spPr>
            <a:xfrm>
              <a:off x="8467003" y="2429033"/>
              <a:ext cx="1706225" cy="1706224"/>
            </a:xfrm>
            <a:prstGeom prst="donut">
              <a:avLst>
                <a:gd name="adj" fmla="val 6000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1" name="ValueShape"/>
            <p:cNvSpPr/>
            <p:nvPr/>
          </p:nvSpPr>
          <p:spPr>
            <a:xfrm>
              <a:off x="8469658" y="2431687"/>
              <a:ext cx="1700916" cy="1700915"/>
            </a:xfrm>
            <a:prstGeom prst="blockArc">
              <a:avLst>
                <a:gd name="adj1" fmla="val 16200000"/>
                <a:gd name="adj2" fmla="val 12312000"/>
                <a:gd name="adj3" fmla="val 6000"/>
              </a:avLst>
            </a:prstGeom>
            <a:solidFill>
              <a:srgbClr val="EEBB40"/>
            </a:solidFill>
            <a:ln w="127000" cap="flat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2" name="ValueText"/>
            <p:cNvSpPr/>
            <p:nvPr/>
          </p:nvSpPr>
          <p:spPr>
            <a:xfrm>
              <a:off x="9011415" y="3050620"/>
              <a:ext cx="617402" cy="46305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rgbClr val="EEBB40"/>
                  </a:solidFill>
                  <a:latin typeface="Impact" panose="020B0806030902050204" pitchFamily="34" charset="0"/>
                </a:rPr>
                <a:t>82%</a:t>
              </a:r>
              <a:endParaRPr lang="en-US" altLang="zh-CN" sz="4800" dirty="0">
                <a:solidFill>
                  <a:srgbClr val="EEBB4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3" name="LineShape"/>
            <p:cNvGrpSpPr/>
            <p:nvPr/>
          </p:nvGrpSpPr>
          <p:grpSpPr>
            <a:xfrm>
              <a:off x="8504090" y="2426807"/>
              <a:ext cx="1632069" cy="1710655"/>
              <a:chOff x="5007098" y="2516846"/>
              <a:chExt cx="1961920" cy="2056400"/>
            </a:xfrm>
          </p:grpSpPr>
          <p:sp>
            <p:nvSpPr>
              <p:cNvPr id="75" name="LineShape"/>
              <p:cNvSpPr/>
              <p:nvPr/>
            </p:nvSpPr>
            <p:spPr>
              <a:xfrm rot="-4320000" flipH="1">
                <a:off x="505209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LineShape"/>
              <p:cNvSpPr/>
              <p:nvPr/>
            </p:nvSpPr>
            <p:spPr>
              <a:xfrm rot="-2160000" flipH="1">
                <a:off x="5402728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LineShape"/>
              <p:cNvSpPr/>
              <p:nvPr/>
            </p:nvSpPr>
            <p:spPr>
              <a:xfrm flipH="1">
                <a:off x="5970058" y="25168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LineShape"/>
              <p:cNvSpPr/>
              <p:nvPr/>
            </p:nvSpPr>
            <p:spPr>
              <a:xfrm rot="2160000" flipH="1">
                <a:off x="6537389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LineShape"/>
              <p:cNvSpPr/>
              <p:nvPr/>
            </p:nvSpPr>
            <p:spPr>
              <a:xfrm rot="4320000" flipH="1">
                <a:off x="688801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LineShape"/>
              <p:cNvSpPr/>
              <p:nvPr/>
            </p:nvSpPr>
            <p:spPr>
              <a:xfrm rot="6480000" flipH="1">
                <a:off x="688801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LineShape"/>
              <p:cNvSpPr/>
              <p:nvPr/>
            </p:nvSpPr>
            <p:spPr>
              <a:xfrm rot="8640000" flipH="1">
                <a:off x="6537389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LineShape"/>
              <p:cNvSpPr/>
              <p:nvPr/>
            </p:nvSpPr>
            <p:spPr>
              <a:xfrm rot="10800000" flipH="1">
                <a:off x="5970058" y="44472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LineShape"/>
              <p:cNvSpPr/>
              <p:nvPr/>
            </p:nvSpPr>
            <p:spPr>
              <a:xfrm rot="12960000" flipH="1">
                <a:off x="5402728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LineShape"/>
              <p:cNvSpPr/>
              <p:nvPr/>
            </p:nvSpPr>
            <p:spPr>
              <a:xfrm rot="15120000" flipH="1">
                <a:off x="505209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74" name="LineShape"/>
            <p:cNvCxnSpPr/>
            <p:nvPr/>
          </p:nvCxnSpPr>
          <p:spPr>
            <a:xfrm flipH="1">
              <a:off x="8731041" y="4506463"/>
              <a:ext cx="135773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85" name="组合 84"/>
          <p:cNvGrpSpPr/>
          <p:nvPr/>
        </p:nvGrpSpPr>
        <p:grpSpPr>
          <a:xfrm>
            <a:off x="1330650" y="4521544"/>
            <a:ext cx="2723295" cy="851900"/>
            <a:chOff x="1511243" y="2349127"/>
            <a:chExt cx="2723294" cy="851900"/>
          </a:xfrm>
        </p:grpSpPr>
        <p:sp>
          <p:nvSpPr>
            <p:cNvPr id="86" name="文本框 85"/>
            <p:cNvSpPr txBox="1"/>
            <p:nvPr/>
          </p:nvSpPr>
          <p:spPr>
            <a:xfrm>
              <a:off x="180600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511243" y="2687681"/>
              <a:ext cx="27232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 or print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43544" y="4521544"/>
            <a:ext cx="2723295" cy="851900"/>
            <a:chOff x="1511243" y="2349127"/>
            <a:chExt cx="2723294" cy="851900"/>
          </a:xfrm>
        </p:grpSpPr>
        <p:sp>
          <p:nvSpPr>
            <p:cNvPr id="89" name="文本框 88"/>
            <p:cNvSpPr txBox="1"/>
            <p:nvPr/>
          </p:nvSpPr>
          <p:spPr>
            <a:xfrm>
              <a:off x="180600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511243" y="2687681"/>
              <a:ext cx="27232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 or print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048265" y="4521544"/>
            <a:ext cx="2723295" cy="851900"/>
            <a:chOff x="1511243" y="2349127"/>
            <a:chExt cx="2723294" cy="851900"/>
          </a:xfrm>
        </p:grpSpPr>
        <p:sp>
          <p:nvSpPr>
            <p:cNvPr id="92" name="文本框 91"/>
            <p:cNvSpPr txBox="1"/>
            <p:nvPr/>
          </p:nvSpPr>
          <p:spPr>
            <a:xfrm>
              <a:off x="180600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511243" y="2687681"/>
              <a:ext cx="27232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 or print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2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715002" y="655721"/>
            <a:ext cx="6238769" cy="5821281"/>
          </a:xfrm>
          <a:prstGeom prst="rect">
            <a:avLst/>
          </a:prstGeom>
        </p:spPr>
      </p:pic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团队基本概况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21433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One.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Title 1"/>
          <p:cNvSpPr txBox="1"/>
          <p:nvPr/>
        </p:nvSpPr>
        <p:spPr>
          <a:xfrm>
            <a:off x="1042948" y="1545104"/>
            <a:ext cx="3646336" cy="1325563"/>
          </a:xfrm>
          <a:prstGeom prst="rect">
            <a:avLst/>
          </a:prstGeom>
        </p:spPr>
        <p:txBody>
          <a:bodyPr vert="horz" lIns="0" tIns="45720" rIns="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rPr>
              <a:t>添加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rPr>
              <a:t>你的</a:t>
            </a:r>
            <a:r>
              <a:rPr lang="zh-CN" altLang="en-US" b="1" dirty="0" smtClean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sym typeface="Calibri" panose="020F0502020204030204" pitchFamily="34" charset="0"/>
              </a:rPr>
              <a:t>标题</a:t>
            </a:r>
            <a:endParaRPr lang="en-US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9" name="Freeform 18"/>
          <p:cNvSpPr/>
          <p:nvPr/>
        </p:nvSpPr>
        <p:spPr>
          <a:xfrm rot="18900000" flipH="1">
            <a:off x="1139291" y="2690373"/>
            <a:ext cx="350231" cy="350107"/>
          </a:xfrm>
          <a:custGeom>
            <a:avLst/>
            <a:gdLst>
              <a:gd name="connsiteX0" fmla="*/ 2133 w 3180445"/>
              <a:gd name="connsiteY0" fmla="*/ 2314494 h 3179322"/>
              <a:gd name="connsiteX1" fmla="*/ 2133 w 3180445"/>
              <a:gd name="connsiteY1" fmla="*/ 2316628 h 3179322"/>
              <a:gd name="connsiteX2" fmla="*/ 0 w 3180445"/>
              <a:gd name="connsiteY2" fmla="*/ 2316628 h 3179322"/>
              <a:gd name="connsiteX3" fmla="*/ 0 w 3180445"/>
              <a:gd name="connsiteY3" fmla="*/ 2410712 h 3179322"/>
              <a:gd name="connsiteX4" fmla="*/ 2133 w 3180445"/>
              <a:gd name="connsiteY4" fmla="*/ 2410712 h 3179322"/>
              <a:gd name="connsiteX5" fmla="*/ 2133 w 3180445"/>
              <a:gd name="connsiteY5" fmla="*/ 3179322 h 3179322"/>
              <a:gd name="connsiteX6" fmla="*/ 96217 w 3180445"/>
              <a:gd name="connsiteY6" fmla="*/ 3179322 h 3179322"/>
              <a:gd name="connsiteX7" fmla="*/ 96217 w 3180445"/>
              <a:gd name="connsiteY7" fmla="*/ 2410712 h 3179322"/>
              <a:gd name="connsiteX8" fmla="*/ 864828 w 3180445"/>
              <a:gd name="connsiteY8" fmla="*/ 2410712 h 3179322"/>
              <a:gd name="connsiteX9" fmla="*/ 864828 w 3180445"/>
              <a:gd name="connsiteY9" fmla="*/ 2407880 h 3179322"/>
              <a:gd name="connsiteX10" fmla="*/ 867662 w 3180445"/>
              <a:gd name="connsiteY10" fmla="*/ 2407880 h 3179322"/>
              <a:gd name="connsiteX11" fmla="*/ 867662 w 3180445"/>
              <a:gd name="connsiteY11" fmla="*/ 1638154 h 3179322"/>
              <a:gd name="connsiteX12" fmla="*/ 1637391 w 3180445"/>
              <a:gd name="connsiteY12" fmla="*/ 1638154 h 3179322"/>
              <a:gd name="connsiteX13" fmla="*/ 1637391 w 3180445"/>
              <a:gd name="connsiteY13" fmla="*/ 1636271 h 3179322"/>
              <a:gd name="connsiteX14" fmla="*/ 1639271 w 3180445"/>
              <a:gd name="connsiteY14" fmla="*/ 1636271 h 3179322"/>
              <a:gd name="connsiteX15" fmla="*/ 1639271 w 3180445"/>
              <a:gd name="connsiteY15" fmla="*/ 867661 h 3179322"/>
              <a:gd name="connsiteX16" fmla="*/ 2407882 w 3180445"/>
              <a:gd name="connsiteY16" fmla="*/ 867661 h 3179322"/>
              <a:gd name="connsiteX17" fmla="*/ 2407883 w 3180445"/>
              <a:gd name="connsiteY17" fmla="*/ 864829 h 3179322"/>
              <a:gd name="connsiteX18" fmla="*/ 2410716 w 3180445"/>
              <a:gd name="connsiteY18" fmla="*/ 864829 h 3179322"/>
              <a:gd name="connsiteX19" fmla="*/ 2410716 w 3180445"/>
              <a:gd name="connsiteY19" fmla="*/ 95102 h 3179322"/>
              <a:gd name="connsiteX20" fmla="*/ 3180445 w 3180445"/>
              <a:gd name="connsiteY20" fmla="*/ 95102 h 3179322"/>
              <a:gd name="connsiteX21" fmla="*/ 3180445 w 3180445"/>
              <a:gd name="connsiteY21" fmla="*/ 1018 h 3179322"/>
              <a:gd name="connsiteX22" fmla="*/ 2410716 w 3180445"/>
              <a:gd name="connsiteY22" fmla="*/ 1018 h 3179322"/>
              <a:gd name="connsiteX23" fmla="*/ 2410716 w 3180445"/>
              <a:gd name="connsiteY23" fmla="*/ 1 h 3179322"/>
              <a:gd name="connsiteX24" fmla="*/ 2316632 w 3180445"/>
              <a:gd name="connsiteY24" fmla="*/ 0 h 3179322"/>
              <a:gd name="connsiteX25" fmla="*/ 2316633 w 3180445"/>
              <a:gd name="connsiteY25" fmla="*/ 1018 h 3179322"/>
              <a:gd name="connsiteX26" fmla="*/ 2315617 w 3180445"/>
              <a:gd name="connsiteY26" fmla="*/ 1018 h 3179322"/>
              <a:gd name="connsiteX27" fmla="*/ 2315617 w 3180445"/>
              <a:gd name="connsiteY27" fmla="*/ 95102 h 3179322"/>
              <a:gd name="connsiteX28" fmla="*/ 2316632 w 3180445"/>
              <a:gd name="connsiteY28" fmla="*/ 95102 h 3179322"/>
              <a:gd name="connsiteX29" fmla="*/ 2316632 w 3180445"/>
              <a:gd name="connsiteY29" fmla="*/ 773577 h 3179322"/>
              <a:gd name="connsiteX30" fmla="*/ 1639271 w 3180445"/>
              <a:gd name="connsiteY30" fmla="*/ 773577 h 3179322"/>
              <a:gd name="connsiteX31" fmla="*/ 1639271 w 3180445"/>
              <a:gd name="connsiteY31" fmla="*/ 771443 h 3179322"/>
              <a:gd name="connsiteX32" fmla="*/ 1545187 w 3180445"/>
              <a:gd name="connsiteY32" fmla="*/ 771443 h 3179322"/>
              <a:gd name="connsiteX33" fmla="*/ 1545187 w 3180445"/>
              <a:gd name="connsiteY33" fmla="*/ 773577 h 3179322"/>
              <a:gd name="connsiteX34" fmla="*/ 1543054 w 3180445"/>
              <a:gd name="connsiteY34" fmla="*/ 773577 h 3179322"/>
              <a:gd name="connsiteX35" fmla="*/ 1543054 w 3180445"/>
              <a:gd name="connsiteY35" fmla="*/ 867661 h 3179322"/>
              <a:gd name="connsiteX36" fmla="*/ 1545187 w 3180445"/>
              <a:gd name="connsiteY36" fmla="*/ 867661 h 3179322"/>
              <a:gd name="connsiteX37" fmla="*/ 1545187 w 3180445"/>
              <a:gd name="connsiteY37" fmla="*/ 1544069 h 3179322"/>
              <a:gd name="connsiteX38" fmla="*/ 867662 w 3180445"/>
              <a:gd name="connsiteY38" fmla="*/ 1544069 h 3179322"/>
              <a:gd name="connsiteX39" fmla="*/ 867662 w 3180445"/>
              <a:gd name="connsiteY39" fmla="*/ 1543052 h 3179322"/>
              <a:gd name="connsiteX40" fmla="*/ 773578 w 3180445"/>
              <a:gd name="connsiteY40" fmla="*/ 1543052 h 3179322"/>
              <a:gd name="connsiteX41" fmla="*/ 773578 w 3180445"/>
              <a:gd name="connsiteY41" fmla="*/ 1544069 h 3179322"/>
              <a:gd name="connsiteX42" fmla="*/ 772563 w 3180445"/>
              <a:gd name="connsiteY42" fmla="*/ 1544069 h 3179322"/>
              <a:gd name="connsiteX43" fmla="*/ 772563 w 3180445"/>
              <a:gd name="connsiteY43" fmla="*/ 1638154 h 3179322"/>
              <a:gd name="connsiteX44" fmla="*/ 773578 w 3180445"/>
              <a:gd name="connsiteY44" fmla="*/ 1638154 h 3179322"/>
              <a:gd name="connsiteX45" fmla="*/ 773578 w 3180445"/>
              <a:gd name="connsiteY45" fmla="*/ 2316628 h 3179322"/>
              <a:gd name="connsiteX46" fmla="*/ 96217 w 3180445"/>
              <a:gd name="connsiteY46" fmla="*/ 2316628 h 3179322"/>
              <a:gd name="connsiteX47" fmla="*/ 96217 w 3180445"/>
              <a:gd name="connsiteY47" fmla="*/ 2314494 h 317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80445" h="3179322">
                <a:moveTo>
                  <a:pt x="2133" y="2314494"/>
                </a:moveTo>
                <a:lnTo>
                  <a:pt x="2133" y="2316628"/>
                </a:lnTo>
                <a:lnTo>
                  <a:pt x="0" y="2316628"/>
                </a:lnTo>
                <a:lnTo>
                  <a:pt x="0" y="2410712"/>
                </a:lnTo>
                <a:lnTo>
                  <a:pt x="2133" y="2410712"/>
                </a:lnTo>
                <a:lnTo>
                  <a:pt x="2133" y="3179322"/>
                </a:lnTo>
                <a:lnTo>
                  <a:pt x="96217" y="3179322"/>
                </a:lnTo>
                <a:lnTo>
                  <a:pt x="96217" y="2410712"/>
                </a:lnTo>
                <a:lnTo>
                  <a:pt x="864828" y="2410712"/>
                </a:lnTo>
                <a:lnTo>
                  <a:pt x="864828" y="2407880"/>
                </a:lnTo>
                <a:lnTo>
                  <a:pt x="867662" y="2407880"/>
                </a:lnTo>
                <a:lnTo>
                  <a:pt x="867662" y="1638154"/>
                </a:lnTo>
                <a:lnTo>
                  <a:pt x="1637391" y="1638154"/>
                </a:lnTo>
                <a:lnTo>
                  <a:pt x="1637391" y="1636271"/>
                </a:lnTo>
                <a:lnTo>
                  <a:pt x="1639271" y="1636271"/>
                </a:lnTo>
                <a:lnTo>
                  <a:pt x="1639271" y="867661"/>
                </a:lnTo>
                <a:lnTo>
                  <a:pt x="2407882" y="867661"/>
                </a:lnTo>
                <a:lnTo>
                  <a:pt x="2407883" y="864829"/>
                </a:lnTo>
                <a:lnTo>
                  <a:pt x="2410716" y="864829"/>
                </a:lnTo>
                <a:lnTo>
                  <a:pt x="2410716" y="95102"/>
                </a:lnTo>
                <a:lnTo>
                  <a:pt x="3180445" y="95102"/>
                </a:lnTo>
                <a:lnTo>
                  <a:pt x="3180445" y="1018"/>
                </a:lnTo>
                <a:lnTo>
                  <a:pt x="2410716" y="1018"/>
                </a:lnTo>
                <a:lnTo>
                  <a:pt x="2410716" y="1"/>
                </a:lnTo>
                <a:lnTo>
                  <a:pt x="2316632" y="0"/>
                </a:lnTo>
                <a:lnTo>
                  <a:pt x="2316633" y="1018"/>
                </a:lnTo>
                <a:lnTo>
                  <a:pt x="2315617" y="1018"/>
                </a:lnTo>
                <a:lnTo>
                  <a:pt x="2315617" y="95102"/>
                </a:lnTo>
                <a:lnTo>
                  <a:pt x="2316632" y="95102"/>
                </a:lnTo>
                <a:lnTo>
                  <a:pt x="2316632" y="773577"/>
                </a:lnTo>
                <a:lnTo>
                  <a:pt x="1639271" y="773577"/>
                </a:lnTo>
                <a:lnTo>
                  <a:pt x="1639271" y="771443"/>
                </a:lnTo>
                <a:lnTo>
                  <a:pt x="1545187" y="771443"/>
                </a:lnTo>
                <a:lnTo>
                  <a:pt x="1545187" y="773577"/>
                </a:lnTo>
                <a:lnTo>
                  <a:pt x="1543054" y="773577"/>
                </a:lnTo>
                <a:lnTo>
                  <a:pt x="1543054" y="867661"/>
                </a:lnTo>
                <a:lnTo>
                  <a:pt x="1545187" y="867661"/>
                </a:lnTo>
                <a:lnTo>
                  <a:pt x="1545187" y="1544069"/>
                </a:lnTo>
                <a:lnTo>
                  <a:pt x="867662" y="1544069"/>
                </a:lnTo>
                <a:lnTo>
                  <a:pt x="867662" y="1543052"/>
                </a:lnTo>
                <a:lnTo>
                  <a:pt x="773578" y="1543052"/>
                </a:lnTo>
                <a:lnTo>
                  <a:pt x="773578" y="1544069"/>
                </a:lnTo>
                <a:lnTo>
                  <a:pt x="772563" y="1544069"/>
                </a:lnTo>
                <a:lnTo>
                  <a:pt x="772563" y="1638154"/>
                </a:lnTo>
                <a:lnTo>
                  <a:pt x="773578" y="1638154"/>
                </a:lnTo>
                <a:lnTo>
                  <a:pt x="773578" y="2316628"/>
                </a:lnTo>
                <a:lnTo>
                  <a:pt x="96217" y="2316628"/>
                </a:lnTo>
                <a:lnTo>
                  <a:pt x="96217" y="2314494"/>
                </a:lnTo>
                <a:close/>
              </a:path>
            </a:pathLst>
          </a:custGeom>
          <a:solidFill>
            <a:srgbClr val="0064D2"/>
          </a:solidFill>
          <a:ln w="12700" cap="flat" cmpd="sng" algn="ctr">
            <a:solidFill>
              <a:srgbClr val="EEBB4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152" y="5105660"/>
            <a:ext cx="7229475" cy="1260331"/>
          </a:xfrm>
          <a:prstGeom prst="rect">
            <a:avLst/>
          </a:prstGeom>
          <a:solidFill>
            <a:srgbClr val="EEBB40"/>
          </a:solidFill>
          <a:ln>
            <a:solidFill>
              <a:srgbClr val="EEBB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9"/>
          <p:cNvSpPr txBox="1"/>
          <p:nvPr/>
        </p:nvSpPr>
        <p:spPr>
          <a:xfrm>
            <a:off x="1042949" y="5387235"/>
            <a:ext cx="6294683" cy="69249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000" dirty="0">
                <a:solidFill>
                  <a:schemeClr val="bg1"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sz="1000" dirty="0" err="1">
                <a:solidFill>
                  <a:schemeClr val="bg1"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sz="1000" dirty="0">
                <a:solidFill>
                  <a:schemeClr val="bg1"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sz="1000" dirty="0" err="1">
                <a:solidFill>
                  <a:schemeClr val="bg1"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sz="1000" dirty="0">
                <a:solidFill>
                  <a:schemeClr val="bg1"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 don't look even slightly believable. There are many variations of passages of Lorem Ipsum available, but the majority.</a:t>
            </a:r>
            <a:endParaRPr lang="en-US" sz="1000" dirty="0">
              <a:solidFill>
                <a:schemeClr val="bg1"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946908" y="3233627"/>
            <a:ext cx="3634619" cy="115416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sz="10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sz="10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 don't look even slightly believable. There are many variations of passages of Lorem Ipsum available, but the majority.</a:t>
            </a:r>
            <a:endParaRPr lang="en-US" sz="1000" dirty="0">
              <a:solidFill>
                <a:schemeClr val="tx1">
                  <a:lumMod val="65000"/>
                  <a:lumOff val="35000"/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436193" y="394113"/>
            <a:ext cx="4440139" cy="726293"/>
            <a:chOff x="1451102" y="1713400"/>
            <a:chExt cx="4440139" cy="726293"/>
          </a:xfrm>
        </p:grpSpPr>
        <p:grpSp>
          <p:nvGrpSpPr>
            <p:cNvPr id="3" name="组合 44"/>
            <p:cNvGrpSpPr/>
            <p:nvPr/>
          </p:nvGrpSpPr>
          <p:grpSpPr>
            <a:xfrm>
              <a:off x="1451102" y="1713400"/>
              <a:ext cx="3223362" cy="535920"/>
              <a:chOff x="5906988" y="1931114"/>
              <a:chExt cx="3223362" cy="5359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791248" y="1931114"/>
                <a:ext cx="2339102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团队基本概况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906988" y="1943814"/>
                <a:ext cx="1021433" cy="52322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 smtClean="0">
                    <a:solidFill>
                      <a:srgbClr val="EEBB4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One.</a:t>
                </a:r>
                <a:endParaRPr lang="zh-CN" altLang="en-US" sz="2800" b="1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481913" y="2163142"/>
              <a:ext cx="4409328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the presentation and make it into a film to </a:t>
              </a:r>
              <a:r>
                <a:rPr lang="en-US" altLang="zh-CN" sz="1050" dirty="0" smtClean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</a:t>
              </a:r>
              <a:r>
                <a:rPr lang="en-US" altLang="zh-CN" sz="1050" dirty="0">
                  <a:solidFill>
                    <a:srgbClr val="EEBB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wider field</a:t>
              </a:r>
              <a:endParaRPr lang="en-US" altLang="zh-CN" sz="1050" dirty="0">
                <a:solidFill>
                  <a:srgbClr val="EEBB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TextBox 38"/>
          <p:cNvSpPr txBox="1"/>
          <p:nvPr/>
        </p:nvSpPr>
        <p:spPr>
          <a:xfrm>
            <a:off x="1968133" y="1737007"/>
            <a:ext cx="63991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sz="7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S</a:t>
            </a:r>
            <a:endParaRPr lang="en-US" sz="75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8" name="TextBox 41"/>
          <p:cNvSpPr txBox="1"/>
          <p:nvPr/>
        </p:nvSpPr>
        <p:spPr>
          <a:xfrm>
            <a:off x="6957524" y="1737007"/>
            <a:ext cx="83548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sz="7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O</a:t>
            </a:r>
            <a:endParaRPr lang="en-US" sz="75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9" name="TextBox 42"/>
          <p:cNvSpPr txBox="1"/>
          <p:nvPr/>
        </p:nvSpPr>
        <p:spPr>
          <a:xfrm>
            <a:off x="9587239" y="1737007"/>
            <a:ext cx="660757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sz="7500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T</a:t>
            </a:r>
            <a:endParaRPr lang="en-US" sz="75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sp>
        <p:nvSpPr>
          <p:cNvPr id="10" name="TextBox 43"/>
          <p:cNvSpPr txBox="1"/>
          <p:nvPr/>
        </p:nvSpPr>
        <p:spPr>
          <a:xfrm>
            <a:off x="4302915" y="1737007"/>
            <a:ext cx="105670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sz="7500" b="1" dirty="0">
                <a:solidFill>
                  <a:srgbClr val="EEBB40"/>
                </a:solidFill>
                <a:latin typeface="Calibri" panose="020F0502020204030204" pitchFamily="34" charset="0"/>
                <a:ea typeface="微软雅黑" panose="020B0503020204020204" charset="-122"/>
                <a:cs typeface="Montserrat" charset="0"/>
                <a:sym typeface="Calibri" panose="020F0502020204030204" pitchFamily="34" charset="0"/>
              </a:rPr>
              <a:t>W</a:t>
            </a:r>
            <a:endParaRPr lang="en-US" sz="7500" b="1" dirty="0">
              <a:solidFill>
                <a:srgbClr val="EEBB40"/>
              </a:solidFill>
              <a:latin typeface="Calibri" panose="020F0502020204030204" pitchFamily="34" charset="0"/>
              <a:ea typeface="微软雅黑" panose="020B0503020204020204" charset="-122"/>
              <a:cs typeface="Montserrat" charset="0"/>
              <a:sym typeface="Calibri" panose="020F050202020403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20981" y="3222100"/>
            <a:ext cx="2220568" cy="507831"/>
            <a:chOff x="3720981" y="3222097"/>
            <a:chExt cx="2220568" cy="507831"/>
          </a:xfrm>
        </p:grpSpPr>
        <p:sp>
          <p:nvSpPr>
            <p:cNvPr id="12" name="TextBox 26"/>
            <p:cNvSpPr txBox="1"/>
            <p:nvPr/>
          </p:nvSpPr>
          <p:spPr>
            <a:xfrm>
              <a:off x="3720981" y="3222097"/>
              <a:ext cx="2220568" cy="507831"/>
            </a:xfrm>
            <a:prstGeom prst="rect">
              <a:avLst/>
            </a:prstGeom>
            <a:noFill/>
            <a:ln w="28575" cmpd="sng">
              <a:solidFill>
                <a:srgbClr val="EEBB40"/>
              </a:solidFill>
            </a:ln>
          </p:spPr>
          <p:txBody>
            <a:bodyPr wrap="square" lIns="121920" tIns="60960" rIns="121920" bIns="60960" rtlCol="0" anchor="b" anchorCtr="0">
              <a:spAutoFit/>
            </a:bodyPr>
            <a:lstStyle/>
            <a:p>
              <a:pPr algn="ctr" defTabSz="914400">
                <a:lnSpc>
                  <a:spcPts val="3040"/>
                </a:lnSpc>
              </a:pPr>
              <a:endParaRPr lang="en-US" sz="14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charset="-122"/>
                <a:cs typeface="Lato Light" charset="0"/>
                <a:sym typeface="Calibri" panose="020F0502020204030204" pitchFamily="34" charset="0"/>
              </a:endParaRPr>
            </a:p>
          </p:txBody>
        </p:sp>
        <p:sp>
          <p:nvSpPr>
            <p:cNvPr id="13" name="TextBox 44"/>
            <p:cNvSpPr txBox="1"/>
            <p:nvPr/>
          </p:nvSpPr>
          <p:spPr>
            <a:xfrm>
              <a:off x="4099464" y="3353406"/>
              <a:ext cx="1463606" cy="28469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 defTabSz="914400"/>
              <a:r>
                <a:rPr lang="en-US" sz="1250" b="1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charset="-122"/>
                  <a:cs typeface="Montserrat Semi Bold" charset="0"/>
                  <a:sym typeface="Calibri" panose="020F0502020204030204" pitchFamily="34" charset="0"/>
                </a:rPr>
                <a:t>WEAKNESSES</a:t>
              </a:r>
              <a:endParaRPr lang="en-US" sz="1250" b="1" spc="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charset="-122"/>
                <a:cs typeface="Montserrat Semi Bold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64158" y="3222100"/>
            <a:ext cx="2220568" cy="507831"/>
            <a:chOff x="6264156" y="3222097"/>
            <a:chExt cx="2220568" cy="507831"/>
          </a:xfrm>
        </p:grpSpPr>
        <p:sp>
          <p:nvSpPr>
            <p:cNvPr id="15" name="TextBox 28"/>
            <p:cNvSpPr txBox="1"/>
            <p:nvPr/>
          </p:nvSpPr>
          <p:spPr>
            <a:xfrm>
              <a:off x="6264156" y="3222097"/>
              <a:ext cx="2220568" cy="507831"/>
            </a:xfrm>
            <a:prstGeom prst="rect">
              <a:avLst/>
            </a:prstGeom>
            <a:noFill/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lIns="121920" tIns="60960" rIns="121920" bIns="60960" rtlCol="0" anchor="b" anchorCtr="0">
              <a:spAutoFit/>
            </a:bodyPr>
            <a:lstStyle/>
            <a:p>
              <a:pPr algn="ctr" defTabSz="914400">
                <a:lnSpc>
                  <a:spcPts val="3040"/>
                </a:lnSpc>
              </a:pP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Lato Light" charset="0"/>
                <a:sym typeface="Calibri" panose="020F0502020204030204" pitchFamily="34" charset="0"/>
              </a:endParaRPr>
            </a:p>
          </p:txBody>
        </p:sp>
        <p:sp>
          <p:nvSpPr>
            <p:cNvPr id="16" name="TextBox 45"/>
            <p:cNvSpPr txBox="1"/>
            <p:nvPr/>
          </p:nvSpPr>
          <p:spPr>
            <a:xfrm>
              <a:off x="6489359" y="3353406"/>
              <a:ext cx="177016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 anchorCtr="0">
              <a:spAutoFit/>
            </a:bodyPr>
            <a:lstStyle/>
            <a:p>
              <a:pPr algn="ctr" defTabSz="914400"/>
              <a:r>
                <a:rPr lang="en-US" sz="125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charset="-122"/>
                  <a:cs typeface="Montserrat Semi Bold" charset="0"/>
                  <a:sym typeface="Calibri" panose="020F0502020204030204" pitchFamily="34" charset="0"/>
                </a:rPr>
                <a:t>OPPORTUNITIES</a:t>
              </a:r>
              <a:endParaRPr lang="en-US" sz="125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 Semi Bold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07331" y="3222100"/>
            <a:ext cx="2220568" cy="507831"/>
            <a:chOff x="8807331" y="3222097"/>
            <a:chExt cx="2220568" cy="507831"/>
          </a:xfrm>
        </p:grpSpPr>
        <p:sp>
          <p:nvSpPr>
            <p:cNvPr id="18" name="TextBox 30"/>
            <p:cNvSpPr txBox="1"/>
            <p:nvPr/>
          </p:nvSpPr>
          <p:spPr>
            <a:xfrm>
              <a:off x="8807331" y="3222097"/>
              <a:ext cx="2220568" cy="507831"/>
            </a:xfrm>
            <a:prstGeom prst="rect">
              <a:avLst/>
            </a:prstGeom>
            <a:noFill/>
            <a:ln w="28575" cmpd="sng">
              <a:solidFill>
                <a:srgbClr val="EEBB40"/>
              </a:solidFill>
            </a:ln>
          </p:spPr>
          <p:txBody>
            <a:bodyPr wrap="square" lIns="121920" tIns="60960" rIns="121920" bIns="60960" rtlCol="0" anchor="b" anchorCtr="0">
              <a:spAutoFit/>
            </a:bodyPr>
            <a:lstStyle/>
            <a:p>
              <a:pPr algn="ctr" defTabSz="914400">
                <a:lnSpc>
                  <a:spcPts val="3040"/>
                </a:lnSpc>
              </a:pPr>
              <a:endParaRPr lang="en-US" sz="14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charset="-122"/>
                <a:cs typeface="Lato Light" charset="0"/>
                <a:sym typeface="Calibri" panose="020F0502020204030204" pitchFamily="34" charset="0"/>
              </a:endParaRPr>
            </a:p>
          </p:txBody>
        </p:sp>
        <p:sp>
          <p:nvSpPr>
            <p:cNvPr id="19" name="TextBox 46"/>
            <p:cNvSpPr txBox="1"/>
            <p:nvPr/>
          </p:nvSpPr>
          <p:spPr>
            <a:xfrm>
              <a:off x="9396898" y="3353406"/>
              <a:ext cx="1041439" cy="28469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 defTabSz="914400"/>
              <a:r>
                <a:rPr lang="en-US" sz="1250" b="1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charset="-122"/>
                  <a:cs typeface="Montserrat Semi Bold" charset="0"/>
                  <a:sym typeface="Calibri" panose="020F0502020204030204" pitchFamily="34" charset="0"/>
                </a:rPr>
                <a:t>THREATS</a:t>
              </a:r>
              <a:endParaRPr lang="en-US" sz="1250" b="1" spc="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charset="-122"/>
                <a:cs typeface="Montserrat Semi Bold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77807" y="3222100"/>
            <a:ext cx="2220568" cy="507831"/>
            <a:chOff x="1177806" y="3222097"/>
            <a:chExt cx="2220568" cy="507831"/>
          </a:xfrm>
        </p:grpSpPr>
        <p:sp>
          <p:nvSpPr>
            <p:cNvPr id="21" name="TextBox 23"/>
            <p:cNvSpPr txBox="1"/>
            <p:nvPr/>
          </p:nvSpPr>
          <p:spPr>
            <a:xfrm>
              <a:off x="1177806" y="3222097"/>
              <a:ext cx="2220568" cy="507831"/>
            </a:xfrm>
            <a:prstGeom prst="rect">
              <a:avLst/>
            </a:prstGeom>
            <a:noFill/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lIns="121920" tIns="60960" rIns="121920" bIns="60960" rtlCol="0" anchor="b" anchorCtr="0">
              <a:spAutoFit/>
            </a:bodyPr>
            <a:lstStyle/>
            <a:p>
              <a:pPr algn="ctr" defTabSz="914400">
                <a:lnSpc>
                  <a:spcPts val="3040"/>
                </a:lnSpc>
              </a:pP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Lato Light" charset="0"/>
                <a:sym typeface="Calibri" panose="020F0502020204030204" pitchFamily="34" charset="0"/>
              </a:endParaRPr>
            </a:p>
          </p:txBody>
        </p:sp>
        <p:sp>
          <p:nvSpPr>
            <p:cNvPr id="22" name="TextBox 47"/>
            <p:cNvSpPr txBox="1"/>
            <p:nvPr/>
          </p:nvSpPr>
          <p:spPr>
            <a:xfrm>
              <a:off x="1629449" y="3353406"/>
              <a:ext cx="1317284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 anchorCtr="0">
              <a:spAutoFit/>
            </a:bodyPr>
            <a:lstStyle/>
            <a:p>
              <a:pPr algn="ctr" defTabSz="914400"/>
              <a:r>
                <a:rPr lang="en-US" sz="125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charset="-122"/>
                  <a:cs typeface="Montserrat Semi Bold" charset="0"/>
                  <a:sym typeface="Calibri" panose="020F0502020204030204" pitchFamily="34" charset="0"/>
                </a:rPr>
                <a:t>STRENGTHS</a:t>
              </a:r>
              <a:endParaRPr lang="en-US" sz="125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Montserrat Semi Bold" charset="0"/>
                <a:sym typeface="Calibri" panose="020F0502020204030204" pitchFamily="34" charset="0"/>
              </a:endParaRPr>
            </a:p>
          </p:txBody>
        </p:sp>
      </p:grpSp>
      <p:sp>
        <p:nvSpPr>
          <p:cNvPr id="23" name="TextBox 54"/>
          <p:cNvSpPr txBox="1"/>
          <p:nvPr/>
        </p:nvSpPr>
        <p:spPr>
          <a:xfrm>
            <a:off x="6264156" y="4013429"/>
            <a:ext cx="2220571" cy="1269578"/>
          </a:xfrm>
          <a:prstGeom prst="rect">
            <a:avLst/>
          </a:prstGeom>
          <a:noFill/>
        </p:spPr>
        <p:txBody>
          <a:bodyPr wrap="square" lIns="0" tIns="0" rIns="0" bIns="0" numCol="1" spcCol="959784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</a:t>
            </a:r>
            <a:endParaRPr lang="en-US" altLang="zh-CN" sz="1100" dirty="0">
              <a:solidFill>
                <a:schemeClr val="tx1">
                  <a:lumMod val="65000"/>
                  <a:lumOff val="35000"/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24" name="TextBox 55"/>
          <p:cNvSpPr txBox="1"/>
          <p:nvPr/>
        </p:nvSpPr>
        <p:spPr>
          <a:xfrm>
            <a:off x="1177805" y="4013429"/>
            <a:ext cx="2220571" cy="1269578"/>
          </a:xfrm>
          <a:prstGeom prst="rect">
            <a:avLst/>
          </a:prstGeom>
          <a:noFill/>
        </p:spPr>
        <p:txBody>
          <a:bodyPr wrap="square" lIns="0" tIns="0" rIns="0" bIns="0" numCol="1" spcCol="959784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which</a:t>
            </a:r>
            <a:endParaRPr lang="en-US" altLang="zh-CN" sz="1100" dirty="0">
              <a:solidFill>
                <a:schemeClr val="tx1">
                  <a:lumMod val="65000"/>
                  <a:lumOff val="35000"/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25" name="TextBox 56"/>
          <p:cNvSpPr txBox="1"/>
          <p:nvPr/>
        </p:nvSpPr>
        <p:spPr>
          <a:xfrm>
            <a:off x="8807329" y="4013429"/>
            <a:ext cx="2220571" cy="1269578"/>
          </a:xfrm>
          <a:prstGeom prst="rect">
            <a:avLst/>
          </a:prstGeom>
          <a:noFill/>
        </p:spPr>
        <p:txBody>
          <a:bodyPr wrap="square" lIns="0" tIns="0" rIns="0" bIns="0" numCol="1" spcCol="959784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</a:t>
            </a:r>
            <a:endParaRPr lang="en-US" altLang="zh-CN" sz="1100" dirty="0">
              <a:solidFill>
                <a:schemeClr val="tx1">
                  <a:lumMod val="65000"/>
                  <a:lumOff val="35000"/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3720980" y="4013429"/>
            <a:ext cx="2220571" cy="1269578"/>
          </a:xfrm>
          <a:prstGeom prst="rect">
            <a:avLst/>
          </a:prstGeom>
          <a:noFill/>
        </p:spPr>
        <p:txBody>
          <a:bodyPr wrap="square" lIns="0" tIns="0" rIns="0" bIns="0" numCol="1" spcCol="959784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There are many variations of passages of Lorem Ipsum available,  but the majority have suffered alteration in some form, by injected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humour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, or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randomised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  <a:sym typeface="Calibri" panose="020F0502020204030204" pitchFamily="34" charset="0"/>
              </a:rPr>
              <a:t> words which</a:t>
            </a:r>
            <a:endParaRPr lang="en-US" altLang="zh-CN" sz="1100" dirty="0">
              <a:solidFill>
                <a:schemeClr val="tx1">
                  <a:lumMod val="65000"/>
                  <a:lumOff val="35000"/>
                  <a:alpha val="60000"/>
                </a:schemeClr>
              </a:solidFill>
              <a:latin typeface="Calibri" panose="020F0502020204030204" pitchFamily="34" charset="0"/>
              <a:ea typeface="微软雅黑" panose="020B0503020204020204" charset="-122"/>
              <a:cs typeface="Titillium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29085" y="0"/>
            <a:ext cx="1353665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573" y="180870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kumimoji="1" lang="zh-CN" altLang="en-US" sz="6000" b="1" dirty="0" smtClean="0">
                <a:gradFill>
                  <a:gsLst>
                    <a:gs pos="2000">
                      <a:srgbClr val="EEBB40"/>
                    </a:gs>
                    <a:gs pos="100000">
                      <a:srgbClr val="FF9409"/>
                    </a:gs>
                  </a:gsLst>
                  <a:lin ang="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团队建设前程</a:t>
            </a:r>
            <a:endParaRPr kumimoji="1" lang="zh-CN" altLang="en-US" sz="6000" b="1" dirty="0">
              <a:gradFill>
                <a:gsLst>
                  <a:gs pos="2000">
                    <a:srgbClr val="EEBB40"/>
                  </a:gs>
                  <a:gs pos="100000">
                    <a:srgbClr val="FF9409"/>
                  </a:gs>
                </a:gsLst>
                <a:lin ang="0" scaled="0"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8577" y="1323826"/>
            <a:ext cx="87716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第二章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8575" y="3055460"/>
            <a:ext cx="566114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ISLIDE.DIAGRAM" val="63fc4cda-4868-445b-9df9-5ac8f294e4bb"/>
</p:tagLst>
</file>

<file path=ppt/tags/tag2.xml><?xml version="1.0" encoding="utf-8"?>
<p:tagLst xmlns:p="http://schemas.openxmlformats.org/presentationml/2006/main">
  <p:tag name="ISLIDE.DIAGRAM" val="a417bf34-d299-4453-a191-a54692244ff8"/>
</p:tagLst>
</file>

<file path=ppt/theme/theme1.xml><?xml version="1.0" encoding="utf-8"?>
<a:theme xmlns:a="http://schemas.openxmlformats.org/drawingml/2006/main" name="团队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9846</Words>
  <Application>WPS 演示</Application>
  <PresentationFormat>自定义</PresentationFormat>
  <Paragraphs>432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Microsoft YaHei Light</vt:lpstr>
      <vt:lpstr>Calibri</vt:lpstr>
      <vt:lpstr>Montserrat</vt:lpstr>
      <vt:lpstr>★日文毛笔</vt:lpstr>
      <vt:lpstr>Century Gothic</vt:lpstr>
      <vt:lpstr>Impact</vt:lpstr>
      <vt:lpstr>Titillium</vt:lpstr>
      <vt:lpstr>Lato Light</vt:lpstr>
      <vt:lpstr>Montserrat Semi Bold</vt:lpstr>
      <vt:lpstr>Arial</vt:lpstr>
      <vt:lpstr>Open Sans Light</vt:lpstr>
      <vt:lpstr>Open Sans</vt:lpstr>
      <vt:lpstr>Source Sans Pro</vt:lpstr>
      <vt:lpstr>Arial Unicode MS</vt:lpstr>
      <vt:lpstr>Open Sans</vt:lpstr>
      <vt:lpstr>Open Sans Semibold</vt:lpstr>
      <vt:lpstr>Open Sans Light</vt:lpstr>
      <vt:lpstr>Playfair Display SC</vt:lpstr>
      <vt:lpstr>汉仪中圆简</vt:lpstr>
      <vt:lpstr>Calibri Light</vt:lpstr>
      <vt:lpstr>等线 Light</vt:lpstr>
      <vt:lpstr>等线</vt:lpstr>
      <vt:lpstr>团队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团队精神文化建设</dc:title>
  <dc:creator>第一PPT</dc:creator>
  <cp:keywords>www.1ppt.com</cp:keywords>
  <dc:description>www.1ppt.com</dc:description>
  <cp:lastModifiedBy>铭</cp:lastModifiedBy>
  <cp:revision>92</cp:revision>
  <dcterms:created xsi:type="dcterms:W3CDTF">2017-08-18T03:02:00Z</dcterms:created>
  <dcterms:modified xsi:type="dcterms:W3CDTF">2022-03-03T03:59:59Z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D935B12947F84D69AEDDCC95CFBB877A</vt:lpwstr>
  </property>
</Properties>
</file>