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3"/>
  </p:sldMasterIdLst>
  <p:notesMasterIdLst>
    <p:notesMasterId r:id="rId5"/>
  </p:notesMasterIdLst>
  <p:sldIdLst>
    <p:sldId id="335" r:id="rId4"/>
    <p:sldId id="361" r:id="rId6"/>
    <p:sldId id="362" r:id="rId7"/>
    <p:sldId id="394" r:id="rId8"/>
    <p:sldId id="397" r:id="rId9"/>
    <p:sldId id="401" r:id="rId10"/>
    <p:sldId id="406" r:id="rId11"/>
    <p:sldId id="412" r:id="rId12"/>
    <p:sldId id="458" r:id="rId13"/>
    <p:sldId id="389" r:id="rId14"/>
    <p:sldId id="391" r:id="rId15"/>
    <p:sldId id="402" r:id="rId16"/>
    <p:sldId id="408" r:id="rId17"/>
    <p:sldId id="411" r:id="rId18"/>
    <p:sldId id="459" r:id="rId19"/>
    <p:sldId id="393" r:id="rId20"/>
    <p:sldId id="396" r:id="rId21"/>
    <p:sldId id="403" r:id="rId22"/>
    <p:sldId id="410" r:id="rId23"/>
    <p:sldId id="460" r:id="rId24"/>
    <p:sldId id="392" r:id="rId25"/>
    <p:sldId id="398" r:id="rId26"/>
    <p:sldId id="400" r:id="rId27"/>
    <p:sldId id="409" r:id="rId28"/>
    <p:sldId id="462" r:id="rId29"/>
    <p:sldId id="407" r:id="rId30"/>
    <p:sldId id="390" r:id="rId31"/>
    <p:sldId id="399" r:id="rId32"/>
    <p:sldId id="413" r:id="rId33"/>
    <p:sldId id="461" r:id="rId34"/>
  </p:sldIdLst>
  <p:sldSz cx="9144000" cy="5143500" type="screen16x9"/>
  <p:notesSz cx="6858000" cy="91440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854"/>
    <a:srgbClr val="103652"/>
    <a:srgbClr val="EB652C"/>
    <a:srgbClr val="EB662D"/>
    <a:srgbClr val="103753"/>
    <a:srgbClr val="0699A2"/>
    <a:srgbClr val="103653"/>
    <a:srgbClr val="EC662C"/>
    <a:srgbClr val="EC662D"/>
    <a:srgbClr val="EC66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p:cViewPr>
        <p:scale>
          <a:sx n="100" d="100"/>
          <a:sy n="100" d="100"/>
        </p:scale>
        <p:origin x="-1944" y="-810"/>
      </p:cViewPr>
      <p:guideLst>
        <p:guide orient="horz" pos="1579"/>
        <p:guide pos="29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tags" Target="tags/tag3.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F96FE-4BFD-4EB0-860E-F76DA260189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63434C-3952-4AF9-B8A5-FAF59321A86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E1E532-4FA6-4EA8-BA48-2D92FFDC07AA}"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591CAE-0CE1-45F0-8A05-E4D634E011D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F96FE-4BFD-4EB0-860E-F76DA260189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014C58-F077-4946-992F-7E0334E54F4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63434C-3952-4AF9-B8A5-FAF59321A86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F96FE-4BFD-4EB0-860E-F76DA260189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F:\51miz-E758425-DD896CF3.png51miz-E758425-DD896CF3"/>
          <p:cNvPicPr>
            <a:picLocks noChangeAspect="1"/>
          </p:cNvPicPr>
          <p:nvPr userDrawn="1"/>
        </p:nvPicPr>
        <p:blipFill>
          <a:blip r:embed="rId2"/>
          <a:srcRect/>
          <a:stretch>
            <a:fillRect/>
          </a:stretch>
        </p:blipFill>
        <p:spPr>
          <a:xfrm>
            <a:off x="259715" y="86995"/>
            <a:ext cx="8775700" cy="4968875"/>
          </a:xfrm>
          <a:prstGeom prst="rect">
            <a:avLst/>
          </a:prstGeom>
        </p:spPr>
      </p:pic>
      <p:pic>
        <p:nvPicPr>
          <p:cNvPr id="2" name="图片 1" descr="F:\51miz-E893584-92547C3F.png51miz-E893584-92547C3F"/>
          <p:cNvPicPr>
            <a:picLocks noChangeAspect="1"/>
          </p:cNvPicPr>
          <p:nvPr userDrawn="1"/>
        </p:nvPicPr>
        <p:blipFill>
          <a:blip r:embed="rId3" cstate="screen"/>
          <a:srcRect/>
          <a:stretch>
            <a:fillRect/>
          </a:stretch>
        </p:blipFill>
        <p:spPr>
          <a:xfrm rot="1020000">
            <a:off x="102553" y="3562985"/>
            <a:ext cx="1573530" cy="1656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文本框 6"/>
          <p:cNvSpPr txBox="1"/>
          <p:nvPr userDrawn="1"/>
        </p:nvSpPr>
        <p:spPr>
          <a:xfrm>
            <a:off x="174010" y="285750"/>
            <a:ext cx="2492990" cy="369332"/>
          </a:xfrm>
          <a:prstGeom prst="rect">
            <a:avLst/>
          </a:prstGeom>
          <a:noFill/>
        </p:spPr>
        <p:txBody>
          <a:bodyPr wrap="none" rtlCol="0">
            <a:spAutoFit/>
          </a:bodyPr>
          <a:lstStyle/>
          <a:p>
            <a:r>
              <a:rPr lang="zh-CN" altLang="en-US" sz="1800" dirty="0"/>
              <a:t>点击添加主要文字内容</a:t>
            </a:r>
            <a:endParaRPr lang="zh-CN" altLang="en-US" sz="1800" dirty="0"/>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11" name="TextBox 10"/>
          <p:cNvSpPr txBox="1"/>
          <p:nvPr userDrawn="1"/>
        </p:nvSpPr>
        <p:spPr>
          <a:xfrm>
            <a:off x="1907704" y="50250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xml"/><Relationship Id="rId2" Type="http://schemas.microsoft.com/office/2007/relationships/hdphoto" Target="../media/image11.wdp"/><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4.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4.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92608" y="2951548"/>
            <a:ext cx="6851650" cy="829945"/>
          </a:xfrm>
          <a:prstGeom prst="rect">
            <a:avLst/>
          </a:prstGeom>
          <a:noFill/>
        </p:spPr>
        <p:txBody>
          <a:bodyPr wrap="none" rtlCol="0">
            <a:spAutoFit/>
          </a:bodyPr>
          <a:lstStyle/>
          <a:p>
            <a:r>
              <a:rPr lang="zh-CN" altLang="en-US" sz="4800" b="1" dirty="0">
                <a:solidFill>
                  <a:srgbClr val="113854"/>
                </a:solidFill>
                <a:cs typeface="+mn-ea"/>
                <a:sym typeface="+mn-lt"/>
              </a:rPr>
              <a:t>团队凝聚力培训</a:t>
            </a:r>
            <a:r>
              <a:rPr lang="en-US" altLang="zh-CN" sz="4800" b="1" dirty="0">
                <a:solidFill>
                  <a:srgbClr val="113854"/>
                </a:solidFill>
                <a:cs typeface="+mn-ea"/>
                <a:sym typeface="+mn-lt"/>
              </a:rPr>
              <a:t>PPT</a:t>
            </a:r>
            <a:r>
              <a:rPr lang="zh-CN" altLang="en-US" sz="4800" b="1" dirty="0">
                <a:solidFill>
                  <a:srgbClr val="113854"/>
                </a:solidFill>
                <a:cs typeface="+mn-ea"/>
                <a:sym typeface="+mn-lt"/>
              </a:rPr>
              <a:t>模版</a:t>
            </a:r>
            <a:endParaRPr lang="zh-CN" altLang="en-US" sz="4800" b="1" dirty="0">
              <a:solidFill>
                <a:srgbClr val="113854"/>
              </a:solidFill>
              <a:cs typeface="+mn-ea"/>
              <a:sym typeface="+mn-lt"/>
            </a:endParaRPr>
          </a:p>
        </p:txBody>
      </p:sp>
      <p:sp>
        <p:nvSpPr>
          <p:cNvPr id="26" name="文本框 25"/>
          <p:cNvSpPr txBox="1"/>
          <p:nvPr/>
        </p:nvSpPr>
        <p:spPr>
          <a:xfrm>
            <a:off x="3394432" y="4024705"/>
            <a:ext cx="2852063" cy="338554"/>
          </a:xfrm>
          <a:prstGeom prst="rect">
            <a:avLst/>
          </a:prstGeom>
          <a:noFill/>
        </p:spPr>
        <p:txBody>
          <a:bodyPr wrap="none" rtlCol="0">
            <a:spAutoFit/>
          </a:bodyPr>
          <a:lstStyle/>
          <a:p>
            <a:r>
              <a:rPr lang="zh-CN" altLang="en-US" sz="1600" dirty="0">
                <a:solidFill>
                  <a:srgbClr val="113854"/>
                </a:solidFill>
                <a:cs typeface="+mn-ea"/>
                <a:sym typeface="+mn-lt"/>
              </a:rPr>
              <a:t>团队凝聚力让企业更有战斗力</a:t>
            </a:r>
            <a:endParaRPr lang="zh-CN" altLang="en-US" sz="1600" dirty="0">
              <a:solidFill>
                <a:srgbClr val="113854"/>
              </a:solidFill>
              <a:cs typeface="+mn-ea"/>
              <a:sym typeface="+mn-lt"/>
            </a:endParaRPr>
          </a:p>
        </p:txBody>
      </p:sp>
      <p:grpSp>
        <p:nvGrpSpPr>
          <p:cNvPr id="6" name="组合 5"/>
          <p:cNvGrpSpPr/>
          <p:nvPr/>
        </p:nvGrpSpPr>
        <p:grpSpPr>
          <a:xfrm>
            <a:off x="2684528" y="1119573"/>
            <a:ext cx="3966210" cy="829945"/>
            <a:chOff x="4228" y="1421"/>
            <a:chExt cx="6246" cy="1307"/>
          </a:xfrm>
        </p:grpSpPr>
        <p:sp>
          <p:nvSpPr>
            <p:cNvPr id="2" name="文本框 1"/>
            <p:cNvSpPr txBox="1"/>
            <p:nvPr/>
          </p:nvSpPr>
          <p:spPr>
            <a:xfrm>
              <a:off x="4228" y="1421"/>
              <a:ext cx="1248" cy="1307"/>
            </a:xfrm>
            <a:prstGeom prst="rect">
              <a:avLst/>
            </a:prstGeom>
            <a:noFill/>
          </p:spPr>
          <p:txBody>
            <a:bodyPr wrap="none" rtlCol="0">
              <a:spAutoFit/>
            </a:bodyPr>
            <a:lstStyle/>
            <a:p>
              <a:r>
                <a:rPr lang="zh-CN" altLang="en-US" sz="4800" dirty="0">
                  <a:solidFill>
                    <a:schemeClr val="bg1"/>
                  </a:solidFill>
                  <a:cs typeface="+mn-ea"/>
                  <a:sym typeface="+mn-lt"/>
                </a:rPr>
                <a:t>凝</a:t>
              </a:r>
              <a:endParaRPr lang="zh-CN" altLang="en-US" sz="4800" dirty="0">
                <a:solidFill>
                  <a:schemeClr val="bg1"/>
                </a:solidFill>
                <a:cs typeface="+mn-ea"/>
                <a:sym typeface="+mn-lt"/>
              </a:endParaRPr>
            </a:p>
          </p:txBody>
        </p:sp>
        <p:sp>
          <p:nvSpPr>
            <p:cNvPr id="5" name="文本框 4"/>
            <p:cNvSpPr txBox="1"/>
            <p:nvPr/>
          </p:nvSpPr>
          <p:spPr>
            <a:xfrm>
              <a:off x="9226" y="1421"/>
              <a:ext cx="1248" cy="1307"/>
            </a:xfrm>
            <a:prstGeom prst="rect">
              <a:avLst/>
            </a:prstGeom>
            <a:noFill/>
          </p:spPr>
          <p:txBody>
            <a:bodyPr wrap="none" rtlCol="0">
              <a:spAutoFit/>
            </a:bodyPr>
            <a:lstStyle/>
            <a:p>
              <a:pPr algn="l">
                <a:buClrTx/>
                <a:buSzTx/>
                <a:buFontTx/>
              </a:pPr>
              <a:r>
                <a:rPr lang="zh-CN" altLang="en-US" sz="4800" dirty="0">
                  <a:solidFill>
                    <a:schemeClr val="bg1"/>
                  </a:solidFill>
                  <a:cs typeface="+mn-ea"/>
                  <a:sym typeface="+mn-lt"/>
                </a:rPr>
                <a:t>力</a:t>
              </a:r>
              <a:endParaRPr lang="zh-CN" altLang="en-US" sz="4800" dirty="0">
                <a:solidFill>
                  <a:schemeClr val="bg1"/>
                </a:solidFill>
                <a:cs typeface="+mn-ea"/>
                <a:sym typeface="+mn-lt"/>
              </a:endParaRPr>
            </a:p>
          </p:txBody>
        </p:sp>
      </p:grpSp>
      <p:pic>
        <p:nvPicPr>
          <p:cNvPr id="7" name="图片 6" descr="F:\图片1.png图片1"/>
          <p:cNvPicPr>
            <a:picLocks noChangeAspect="1"/>
          </p:cNvPicPr>
          <p:nvPr/>
        </p:nvPicPr>
        <p:blipFill>
          <a:blip r:embed="rId1"/>
          <a:srcRect/>
          <a:stretch>
            <a:fillRect/>
          </a:stretch>
        </p:blipFill>
        <p:spPr>
          <a:xfrm>
            <a:off x="2125345" y="474345"/>
            <a:ext cx="5390515" cy="22402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 calcmode="lin" valueType="num">
                                      <p:cBhvr>
                                        <p:cTn id="9" dur="10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9"/>
                                        </p:tgtEl>
                                      </p:cBhvr>
                                    </p:animEffect>
                                  </p:childTnLst>
                                </p:cTn>
                              </p:par>
                            </p:childTnLst>
                          </p:cTn>
                        </p:par>
                        <p:par>
                          <p:cTn id="12" fill="hold">
                            <p:stCondLst>
                              <p:cond delay="2099"/>
                            </p:stCondLst>
                            <p:childTnLst>
                              <p:par>
                                <p:cTn id="13" presetID="53" presetClass="entr" presetSubtype="16"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fltVal val="0"/>
                                          </p:val>
                                        </p:tav>
                                        <p:tav tm="100000">
                                          <p:val>
                                            <p:strVal val="#ppt_w"/>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Effect transition="in" filter="fade">
                                      <p:cBhvr>
                                        <p:cTn id="17" dur="1000"/>
                                        <p:tgtEl>
                                          <p:spTgt spid="26"/>
                                        </p:tgtEl>
                                      </p:cBhvr>
                                    </p:animEffect>
                                  </p:childTnLst>
                                </p:cTn>
                              </p:par>
                            </p:childTnLst>
                          </p:cTn>
                        </p:par>
                        <p:par>
                          <p:cTn id="18" fill="hold">
                            <p:stCondLst>
                              <p:cond delay="3099"/>
                            </p:stCondLst>
                            <p:childTnLst>
                              <p:par>
                                <p:cTn id="19" presetID="2" presetClass="entr" presetSubtype="4" decel="100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ppt_x"/>
                                          </p:val>
                                        </p:tav>
                                        <p:tav tm="100000">
                                          <p:val>
                                            <p:strVal val="#ppt_x"/>
                                          </p:val>
                                        </p:tav>
                                      </p:tavLst>
                                    </p:anim>
                                    <p:anim calcmode="lin" valueType="num">
                                      <p:cBhvr additive="base">
                                        <p:cTn id="2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箭头连接符 9"/>
          <p:cNvCxnSpPr/>
          <p:nvPr/>
        </p:nvCxnSpPr>
        <p:spPr>
          <a:xfrm>
            <a:off x="2359673" y="2658627"/>
            <a:ext cx="606594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96392" y="1083112"/>
            <a:ext cx="1216376" cy="1658814"/>
            <a:chOff x="3728523" y="1444149"/>
            <a:chExt cx="1621834" cy="2211752"/>
          </a:xfrm>
        </p:grpSpPr>
        <p:sp>
          <p:nvSpPr>
            <p:cNvPr id="11" name="椭圆 10"/>
            <p:cNvSpPr/>
            <p:nvPr/>
          </p:nvSpPr>
          <p:spPr>
            <a:xfrm>
              <a:off x="4428374" y="3433771"/>
              <a:ext cx="222132" cy="22213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21" name="组合 20"/>
            <p:cNvGrpSpPr/>
            <p:nvPr/>
          </p:nvGrpSpPr>
          <p:grpSpPr>
            <a:xfrm>
              <a:off x="3728523" y="1444149"/>
              <a:ext cx="1621834" cy="1621834"/>
              <a:chOff x="5486407" y="277098"/>
              <a:chExt cx="2124350" cy="2124350"/>
            </a:xfrm>
          </p:grpSpPr>
          <p:sp>
            <p:nvSpPr>
              <p:cNvPr id="12" name="泪滴形 11"/>
              <p:cNvSpPr/>
              <p:nvPr/>
            </p:nvSpPr>
            <p:spPr>
              <a:xfrm rot="8100000">
                <a:off x="5486407" y="277098"/>
                <a:ext cx="2124350" cy="212435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3" name="泪滴形 12"/>
              <p:cNvSpPr/>
              <p:nvPr/>
            </p:nvSpPr>
            <p:spPr>
              <a:xfrm rot="8100000">
                <a:off x="5584019" y="374711"/>
                <a:ext cx="1929124" cy="1929124"/>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6" name="任意多边形: 形状 15"/>
              <p:cNvSpPr/>
              <p:nvPr/>
            </p:nvSpPr>
            <p:spPr>
              <a:xfrm rot="8100000">
                <a:off x="5647697" y="438389"/>
                <a:ext cx="1801768" cy="1801768"/>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8" name="文本框 17"/>
              <p:cNvSpPr txBox="1"/>
              <p:nvPr/>
            </p:nvSpPr>
            <p:spPr>
              <a:xfrm>
                <a:off x="5731278" y="644177"/>
                <a:ext cx="1634605" cy="126417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bg1"/>
                    </a:solidFill>
                    <a:cs typeface="+mn-ea"/>
                    <a:sym typeface="+mn-lt"/>
                  </a:rPr>
                  <a:t>添加内容</a:t>
                </a:r>
                <a:endParaRPr lang="en-US" altLang="zh-CN" sz="1200" dirty="0">
                  <a:solidFill>
                    <a:schemeClr val="bg1"/>
                  </a:solidFill>
                  <a:cs typeface="+mn-ea"/>
                  <a:sym typeface="+mn-lt"/>
                </a:endParaRPr>
              </a:p>
              <a:p>
                <a:pPr algn="ctr">
                  <a:lnSpc>
                    <a:spcPct val="114000"/>
                  </a:lnSpc>
                </a:pPr>
                <a:r>
                  <a:rPr lang="zh-CN" altLang="en-US" sz="1200" dirty="0">
                    <a:solidFill>
                      <a:schemeClr val="bg1"/>
                    </a:solidFill>
                    <a:cs typeface="+mn-ea"/>
                    <a:sym typeface="+mn-lt"/>
                  </a:rPr>
                  <a:t>添加内容</a:t>
                </a:r>
                <a:endParaRPr lang="en-US" altLang="zh-CN" sz="1200" dirty="0">
                  <a:solidFill>
                    <a:schemeClr val="bg1"/>
                  </a:solidFill>
                  <a:cs typeface="+mn-ea"/>
                  <a:sym typeface="+mn-lt"/>
                </a:endParaRPr>
              </a:p>
              <a:p>
                <a:pPr algn="ctr">
                  <a:lnSpc>
                    <a:spcPct val="114000"/>
                  </a:lnSpc>
                </a:pPr>
                <a:r>
                  <a:rPr lang="zh-CN" altLang="en-US" sz="1200" dirty="0">
                    <a:solidFill>
                      <a:schemeClr val="bg1"/>
                    </a:solidFill>
                    <a:cs typeface="+mn-ea"/>
                    <a:sym typeface="+mn-lt"/>
                  </a:rPr>
                  <a:t>添加内容</a:t>
                </a:r>
                <a:endParaRPr lang="en-US" altLang="zh-CN" sz="1200" dirty="0">
                  <a:solidFill>
                    <a:schemeClr val="bg1"/>
                  </a:solidFill>
                  <a:cs typeface="+mn-ea"/>
                  <a:sym typeface="+mn-lt"/>
                </a:endParaRPr>
              </a:p>
            </p:txBody>
          </p:sp>
        </p:grpSp>
      </p:grpSp>
      <p:grpSp>
        <p:nvGrpSpPr>
          <p:cNvPr id="15" name="组合 14"/>
          <p:cNvGrpSpPr/>
          <p:nvPr/>
        </p:nvGrpSpPr>
        <p:grpSpPr>
          <a:xfrm>
            <a:off x="5220186" y="1083112"/>
            <a:ext cx="1216376" cy="1658814"/>
            <a:chOff x="6792525" y="1444149"/>
            <a:chExt cx="1621834" cy="2211752"/>
          </a:xfrm>
        </p:grpSpPr>
        <p:sp>
          <p:nvSpPr>
            <p:cNvPr id="26" name="椭圆 25"/>
            <p:cNvSpPr/>
            <p:nvPr/>
          </p:nvSpPr>
          <p:spPr>
            <a:xfrm>
              <a:off x="7492376" y="3433771"/>
              <a:ext cx="222132" cy="22213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35" name="组合 34"/>
            <p:cNvGrpSpPr/>
            <p:nvPr/>
          </p:nvGrpSpPr>
          <p:grpSpPr>
            <a:xfrm>
              <a:off x="6792525" y="1444149"/>
              <a:ext cx="1621834" cy="1621834"/>
              <a:chOff x="5486407" y="277098"/>
              <a:chExt cx="2124350" cy="2124350"/>
            </a:xfrm>
          </p:grpSpPr>
          <p:sp>
            <p:nvSpPr>
              <p:cNvPr id="36" name="泪滴形 35"/>
              <p:cNvSpPr/>
              <p:nvPr/>
            </p:nvSpPr>
            <p:spPr>
              <a:xfrm rot="8100000">
                <a:off x="5486407" y="277098"/>
                <a:ext cx="2124350" cy="212435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7" name="泪滴形 36"/>
              <p:cNvSpPr/>
              <p:nvPr/>
            </p:nvSpPr>
            <p:spPr>
              <a:xfrm rot="8100000">
                <a:off x="5584019" y="374711"/>
                <a:ext cx="1929124" cy="1929124"/>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8" name="任意多边形: 形状 37"/>
              <p:cNvSpPr/>
              <p:nvPr/>
            </p:nvSpPr>
            <p:spPr>
              <a:xfrm rot="8100000">
                <a:off x="5647697" y="438389"/>
                <a:ext cx="1801768" cy="1801768"/>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0" name="文本框 39"/>
              <p:cNvSpPr txBox="1"/>
              <p:nvPr/>
            </p:nvSpPr>
            <p:spPr>
              <a:xfrm>
                <a:off x="5731278" y="644177"/>
                <a:ext cx="1634605" cy="1264179"/>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p:txBody>
          </p:sp>
        </p:grpSp>
      </p:grpSp>
      <p:grpSp>
        <p:nvGrpSpPr>
          <p:cNvPr id="8" name="组合 7"/>
          <p:cNvGrpSpPr/>
          <p:nvPr/>
        </p:nvGrpSpPr>
        <p:grpSpPr>
          <a:xfrm>
            <a:off x="4050199" y="2575329"/>
            <a:ext cx="1216378" cy="1675041"/>
            <a:chOff x="4210954" y="3433771"/>
            <a:chExt cx="1621837" cy="2233388"/>
          </a:xfrm>
        </p:grpSpPr>
        <p:sp>
          <p:nvSpPr>
            <p:cNvPr id="23" name="椭圆 22"/>
            <p:cNvSpPr/>
            <p:nvPr/>
          </p:nvSpPr>
          <p:spPr>
            <a:xfrm>
              <a:off x="4911653" y="3433771"/>
              <a:ext cx="222132" cy="222130"/>
            </a:xfrm>
            <a:prstGeom prst="ellipse">
              <a:avLst/>
            </a:prstGeom>
            <a:solidFill>
              <a:srgbClr val="EC662D"/>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3" name="泪滴形 42"/>
            <p:cNvSpPr/>
            <p:nvPr/>
          </p:nvSpPr>
          <p:spPr>
            <a:xfrm rot="13500000" flipV="1">
              <a:off x="4210955" y="4045323"/>
              <a:ext cx="1621834" cy="1621837"/>
            </a:xfrm>
            <a:prstGeom prst="teardrop">
              <a:avLst/>
            </a:pr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4" name="泪滴形 43"/>
            <p:cNvSpPr/>
            <p:nvPr/>
          </p:nvSpPr>
          <p:spPr>
            <a:xfrm rot="13500000" flipV="1">
              <a:off x="4295637" y="4118153"/>
              <a:ext cx="1472789" cy="1472791"/>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5" name="任意多边形: 形状 44"/>
            <p:cNvSpPr/>
            <p:nvPr/>
          </p:nvSpPr>
          <p:spPr>
            <a:xfrm rot="13500000" flipV="1">
              <a:off x="4344252" y="4166767"/>
              <a:ext cx="1375559" cy="1375561"/>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7" name="文本框 46"/>
            <p:cNvSpPr txBox="1"/>
            <p:nvPr/>
          </p:nvSpPr>
          <p:spPr>
            <a:xfrm>
              <a:off x="4406405" y="4438379"/>
              <a:ext cx="1249558" cy="965137"/>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p:txBody>
        </p:sp>
      </p:grpSp>
      <p:grpSp>
        <p:nvGrpSpPr>
          <p:cNvPr id="9" name="组合 8"/>
          <p:cNvGrpSpPr/>
          <p:nvPr/>
        </p:nvGrpSpPr>
        <p:grpSpPr>
          <a:xfrm>
            <a:off x="6432083" y="2575329"/>
            <a:ext cx="1216378" cy="1674406"/>
            <a:chOff x="9360888" y="3433771"/>
            <a:chExt cx="1621837" cy="2232541"/>
          </a:xfrm>
        </p:grpSpPr>
        <p:sp>
          <p:nvSpPr>
            <p:cNvPr id="27" name="椭圆 26"/>
            <p:cNvSpPr/>
            <p:nvPr/>
          </p:nvSpPr>
          <p:spPr>
            <a:xfrm>
              <a:off x="10060740" y="3433771"/>
              <a:ext cx="222132" cy="222130"/>
            </a:xfrm>
            <a:prstGeom prst="ellipse">
              <a:avLst/>
            </a:prstGeom>
            <a:solidFill>
              <a:srgbClr val="113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7" name="泪滴形 56"/>
            <p:cNvSpPr/>
            <p:nvPr/>
          </p:nvSpPr>
          <p:spPr>
            <a:xfrm rot="13500000" flipV="1">
              <a:off x="9360889" y="4044476"/>
              <a:ext cx="1621834" cy="1621837"/>
            </a:xfrm>
            <a:prstGeom prst="teardrop">
              <a:avLst/>
            </a:prstGeom>
            <a:solidFill>
              <a:srgbClr val="113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8" name="泪滴形 57"/>
            <p:cNvSpPr/>
            <p:nvPr/>
          </p:nvSpPr>
          <p:spPr>
            <a:xfrm rot="13500000" flipV="1">
              <a:off x="9435411" y="4118999"/>
              <a:ext cx="1472789" cy="1472791"/>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9" name="任意多边形: 形状 58"/>
            <p:cNvSpPr/>
            <p:nvPr/>
          </p:nvSpPr>
          <p:spPr>
            <a:xfrm rot="13500000" flipV="1">
              <a:off x="9484026" y="4167614"/>
              <a:ext cx="1375559" cy="1375561"/>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rgbClr val="113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1" name="文本框 60"/>
            <p:cNvSpPr txBox="1"/>
            <p:nvPr/>
          </p:nvSpPr>
          <p:spPr>
            <a:xfrm>
              <a:off x="9597826" y="4438379"/>
              <a:ext cx="1249558" cy="965137"/>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a:p>
              <a:pPr lvl="0" algn="ctr">
                <a:lnSpc>
                  <a:spcPct val="114000"/>
                </a:lnSpc>
              </a:pPr>
              <a:r>
                <a:rPr lang="zh-CN" altLang="en-US" sz="1200" dirty="0">
                  <a:solidFill>
                    <a:prstClr val="white"/>
                  </a:solidFill>
                  <a:cs typeface="+mn-ea"/>
                  <a:sym typeface="+mn-lt"/>
                </a:rPr>
                <a:t>添加内容</a:t>
              </a:r>
              <a:endParaRPr lang="en-US" altLang="zh-CN" sz="1200" dirty="0">
                <a:solidFill>
                  <a:prstClr val="white"/>
                </a:solidFill>
                <a:cs typeface="+mn-ea"/>
                <a:sym typeface="+mn-lt"/>
              </a:endParaRPr>
            </a:p>
          </p:txBody>
        </p:sp>
      </p:grpSp>
      <p:grpSp>
        <p:nvGrpSpPr>
          <p:cNvPr id="2" name="组合 1"/>
          <p:cNvGrpSpPr/>
          <p:nvPr/>
        </p:nvGrpSpPr>
        <p:grpSpPr>
          <a:xfrm>
            <a:off x="786260" y="1871919"/>
            <a:ext cx="1573414" cy="1573415"/>
            <a:chOff x="1131473" y="2786838"/>
            <a:chExt cx="2097885" cy="2097886"/>
          </a:xfrm>
        </p:grpSpPr>
        <p:sp>
          <p:nvSpPr>
            <p:cNvPr id="3" name="椭圆 2"/>
            <p:cNvSpPr/>
            <p:nvPr/>
          </p:nvSpPr>
          <p:spPr>
            <a:xfrm>
              <a:off x="1131473" y="2786838"/>
              <a:ext cx="2097885" cy="2097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5" name="文本框 64"/>
            <p:cNvSpPr txBox="1"/>
            <p:nvPr/>
          </p:nvSpPr>
          <p:spPr>
            <a:xfrm>
              <a:off x="1683168" y="3223442"/>
              <a:ext cx="1111382" cy="1175706"/>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250" b="1" dirty="0">
                  <a:solidFill>
                    <a:schemeClr val="bg1"/>
                  </a:solidFill>
                  <a:cs typeface="+mn-ea"/>
                  <a:sym typeface="+mn-lt"/>
                </a:rPr>
                <a:t>添加</a:t>
              </a:r>
              <a:endParaRPr lang="en-US" altLang="zh-CN" sz="2250" b="1" dirty="0">
                <a:solidFill>
                  <a:schemeClr val="bg1"/>
                </a:solidFill>
                <a:cs typeface="+mn-ea"/>
                <a:sym typeface="+mn-lt"/>
              </a:endParaRPr>
            </a:p>
            <a:p>
              <a:pPr>
                <a:lnSpc>
                  <a:spcPct val="114000"/>
                </a:lnSpc>
              </a:pPr>
              <a:r>
                <a:rPr lang="zh-CN" altLang="en-US" sz="2250" b="1" dirty="0">
                  <a:solidFill>
                    <a:schemeClr val="bg1"/>
                  </a:solidFill>
                  <a:cs typeface="+mn-ea"/>
                  <a:sym typeface="+mn-lt"/>
                </a:rPr>
                <a:t>内容</a:t>
              </a:r>
              <a:endParaRPr lang="en-US" altLang="zh-CN" sz="225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51miz-E1016700-A6138A9A.png51miz-E1016700-A6138A9A"/>
          <p:cNvPicPr>
            <a:picLocks noChangeAspect="1"/>
          </p:cNvPicPr>
          <p:nvPr/>
        </p:nvPicPr>
        <p:blipFill>
          <a:blip r:embed="rId1" cstate="screen"/>
          <a:srcRect/>
          <a:stretch>
            <a:fillRect/>
          </a:stretch>
        </p:blipFill>
        <p:spPr>
          <a:xfrm>
            <a:off x="3286443" y="307975"/>
            <a:ext cx="2907030" cy="2907665"/>
          </a:xfrm>
          <a:prstGeom prst="rect">
            <a:avLst/>
          </a:prstGeom>
        </p:spPr>
      </p:pic>
      <p:grpSp>
        <p:nvGrpSpPr>
          <p:cNvPr id="37" name="组合 36"/>
          <p:cNvGrpSpPr/>
          <p:nvPr/>
        </p:nvGrpSpPr>
        <p:grpSpPr>
          <a:xfrm>
            <a:off x="861750" y="1459693"/>
            <a:ext cx="1854778" cy="1652154"/>
            <a:chOff x="1425859" y="2135063"/>
            <a:chExt cx="2473037" cy="2202872"/>
          </a:xfrm>
        </p:grpSpPr>
        <p:sp>
          <p:nvSpPr>
            <p:cNvPr id="28" name="圆角矩形 27"/>
            <p:cNvSpPr/>
            <p:nvPr/>
          </p:nvSpPr>
          <p:spPr>
            <a:xfrm>
              <a:off x="1425859" y="2135063"/>
              <a:ext cx="2473037" cy="220287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5" name="文本框 24"/>
            <p:cNvSpPr txBox="1"/>
            <p:nvPr/>
          </p:nvSpPr>
          <p:spPr>
            <a:xfrm>
              <a:off x="2048159" y="2396683"/>
              <a:ext cx="1228513" cy="798407"/>
            </a:xfrm>
            <a:prstGeom prst="rect">
              <a:avLst/>
            </a:prstGeom>
            <a:noFill/>
          </p:spPr>
          <p:txBody>
            <a:bodyPr wrap="square" rtlCol="0">
              <a:spAutoFit/>
            </a:bodyPr>
            <a:lstStyle/>
            <a:p>
              <a:pPr algn="ctr"/>
              <a:r>
                <a:rPr lang="en-US" altLang="zh-CN" sz="3300" b="1" dirty="0">
                  <a:solidFill>
                    <a:schemeClr val="bg1"/>
                  </a:solidFill>
                  <a:cs typeface="+mn-ea"/>
                  <a:sym typeface="+mn-lt"/>
                </a:rPr>
                <a:t>01</a:t>
              </a:r>
              <a:endParaRPr lang="zh-CN" altLang="en-US" sz="3300" b="1" dirty="0">
                <a:solidFill>
                  <a:schemeClr val="bg1"/>
                </a:solidFill>
                <a:cs typeface="+mn-ea"/>
                <a:sym typeface="+mn-lt"/>
              </a:endParaRPr>
            </a:p>
          </p:txBody>
        </p:sp>
        <p:sp>
          <p:nvSpPr>
            <p:cNvPr id="26" name="矩形 25"/>
            <p:cNvSpPr/>
            <p:nvPr/>
          </p:nvSpPr>
          <p:spPr>
            <a:xfrm>
              <a:off x="1523886" y="3120630"/>
              <a:ext cx="2092880" cy="905205"/>
            </a:xfrm>
            <a:prstGeom prst="rect">
              <a:avLst/>
            </a:prstGeom>
          </p:spPr>
          <p:txBody>
            <a:bodyPr wrap="none">
              <a:spAutoFit/>
            </a:bodyPr>
            <a:lstStyle/>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p:txBody>
        </p:sp>
      </p:grpSp>
      <p:grpSp>
        <p:nvGrpSpPr>
          <p:cNvPr id="39" name="组合 38"/>
          <p:cNvGrpSpPr/>
          <p:nvPr/>
        </p:nvGrpSpPr>
        <p:grpSpPr>
          <a:xfrm>
            <a:off x="6676679" y="1459640"/>
            <a:ext cx="1854778" cy="1652154"/>
            <a:chOff x="8258772" y="2307713"/>
            <a:chExt cx="2473037" cy="2202872"/>
          </a:xfrm>
        </p:grpSpPr>
        <p:sp>
          <p:nvSpPr>
            <p:cNvPr id="36" name="圆角矩形 35"/>
            <p:cNvSpPr/>
            <p:nvPr/>
          </p:nvSpPr>
          <p:spPr>
            <a:xfrm>
              <a:off x="8258772" y="2307713"/>
              <a:ext cx="2473037" cy="2202872"/>
            </a:xfrm>
            <a:prstGeom prst="roundRect">
              <a:avLst/>
            </a:prstGeom>
            <a:solidFill>
              <a:srgbClr val="1037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文本框 28"/>
            <p:cNvSpPr txBox="1"/>
            <p:nvPr/>
          </p:nvSpPr>
          <p:spPr>
            <a:xfrm>
              <a:off x="8805718" y="2396613"/>
              <a:ext cx="1379220" cy="798407"/>
            </a:xfrm>
            <a:prstGeom prst="rect">
              <a:avLst/>
            </a:prstGeom>
            <a:noFill/>
          </p:spPr>
          <p:txBody>
            <a:bodyPr wrap="square" rtlCol="0">
              <a:spAutoFit/>
            </a:bodyPr>
            <a:lstStyle/>
            <a:p>
              <a:pPr algn="ctr"/>
              <a:r>
                <a:rPr lang="en-US" altLang="zh-CN" sz="3300" b="1" dirty="0">
                  <a:solidFill>
                    <a:schemeClr val="bg1"/>
                  </a:solidFill>
                  <a:cs typeface="+mn-ea"/>
                  <a:sym typeface="+mn-lt"/>
                </a:rPr>
                <a:t>03</a:t>
              </a:r>
              <a:endParaRPr lang="zh-CN" altLang="en-US" sz="3300" b="1" dirty="0">
                <a:solidFill>
                  <a:schemeClr val="bg1"/>
                </a:solidFill>
                <a:cs typeface="+mn-ea"/>
                <a:sym typeface="+mn-lt"/>
              </a:endParaRPr>
            </a:p>
          </p:txBody>
        </p:sp>
        <p:sp>
          <p:nvSpPr>
            <p:cNvPr id="30" name="矩形 29"/>
            <p:cNvSpPr/>
            <p:nvPr/>
          </p:nvSpPr>
          <p:spPr>
            <a:xfrm>
              <a:off x="8479627" y="3195340"/>
              <a:ext cx="2092880" cy="905205"/>
            </a:xfrm>
            <a:prstGeom prst="rect">
              <a:avLst/>
            </a:prstGeom>
          </p:spPr>
          <p:txBody>
            <a:bodyPr wrap="none">
              <a:spAutoFit/>
            </a:bodyPr>
            <a:lstStyle/>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p:txBody>
        </p:sp>
      </p:grpSp>
      <p:grpSp>
        <p:nvGrpSpPr>
          <p:cNvPr id="38" name="组合 37"/>
          <p:cNvGrpSpPr/>
          <p:nvPr/>
        </p:nvGrpSpPr>
        <p:grpSpPr>
          <a:xfrm>
            <a:off x="4006215" y="3284220"/>
            <a:ext cx="1925320" cy="1652270"/>
            <a:chOff x="5418240" y="1206277"/>
            <a:chExt cx="2807910" cy="2202872"/>
          </a:xfrm>
        </p:grpSpPr>
        <p:sp>
          <p:nvSpPr>
            <p:cNvPr id="35" name="圆角矩形 34"/>
            <p:cNvSpPr/>
            <p:nvPr/>
          </p:nvSpPr>
          <p:spPr>
            <a:xfrm>
              <a:off x="5418240" y="1206277"/>
              <a:ext cx="2473037" cy="2202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2" name="文本框 31"/>
            <p:cNvSpPr txBox="1"/>
            <p:nvPr/>
          </p:nvSpPr>
          <p:spPr>
            <a:xfrm>
              <a:off x="5940047" y="1294337"/>
              <a:ext cx="1430020" cy="798351"/>
            </a:xfrm>
            <a:prstGeom prst="rect">
              <a:avLst/>
            </a:prstGeom>
            <a:noFill/>
          </p:spPr>
          <p:txBody>
            <a:bodyPr wrap="square" rtlCol="0">
              <a:spAutoFit/>
            </a:bodyPr>
            <a:lstStyle/>
            <a:p>
              <a:pPr algn="ctr"/>
              <a:r>
                <a:rPr lang="en-US" altLang="zh-CN" sz="3300" b="1" dirty="0">
                  <a:solidFill>
                    <a:schemeClr val="bg1"/>
                  </a:solidFill>
                  <a:cs typeface="+mn-ea"/>
                  <a:sym typeface="+mn-lt"/>
                </a:rPr>
                <a:t>02</a:t>
              </a:r>
              <a:endParaRPr lang="zh-CN" altLang="en-US" sz="3300" b="1" dirty="0">
                <a:solidFill>
                  <a:schemeClr val="bg1"/>
                </a:solidFill>
                <a:cs typeface="+mn-ea"/>
                <a:sym typeface="+mn-lt"/>
              </a:endParaRPr>
            </a:p>
          </p:txBody>
        </p:sp>
        <p:sp>
          <p:nvSpPr>
            <p:cNvPr id="33" name="矩形 32"/>
            <p:cNvSpPr/>
            <p:nvPr/>
          </p:nvSpPr>
          <p:spPr>
            <a:xfrm>
              <a:off x="5515124" y="2092737"/>
              <a:ext cx="2711026" cy="905142"/>
            </a:xfrm>
            <a:prstGeom prst="rect">
              <a:avLst/>
            </a:prstGeom>
          </p:spPr>
          <p:txBody>
            <a:bodyPr wrap="square">
              <a:spAutoFit/>
            </a:bodyPr>
            <a:lstStyle/>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a:p>
              <a:pPr>
                <a:lnSpc>
                  <a:spcPct val="150000"/>
                </a:lnSpc>
              </a:pPr>
              <a:r>
                <a:rPr lang="zh-CN" altLang="en-US" sz="1350" dirty="0">
                  <a:solidFill>
                    <a:schemeClr val="bg1"/>
                  </a:solidFill>
                  <a:cs typeface="+mn-ea"/>
                  <a:sym typeface="+mn-lt"/>
                </a:rPr>
                <a:t>点击添加主要内容</a:t>
              </a:r>
              <a:endParaRPr lang="en-US" altLang="zh-CN" sz="135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119"/>
          <p:cNvGrpSpPr/>
          <p:nvPr/>
        </p:nvGrpSpPr>
        <p:grpSpPr>
          <a:xfrm>
            <a:off x="2887225" y="2583070"/>
            <a:ext cx="3122095" cy="3090380"/>
            <a:chOff x="2953610" y="3349505"/>
            <a:chExt cx="3123871" cy="3092138"/>
          </a:xfrm>
        </p:grpSpPr>
        <p:grpSp>
          <p:nvGrpSpPr>
            <p:cNvPr id="3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nvGrpSpPr>
              <p:cNvPr id="31"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grpSp>
        </p:grpSp>
        <p:grpSp>
          <p:nvGrpSpPr>
            <p:cNvPr id="32"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nvGrpSpPr>
              <p:cNvPr id="33"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solidFill>
                      <a:srgbClr val="78A6B6"/>
                    </a:solidFill>
                    <a:cs typeface="+mn-ea"/>
                    <a:sym typeface="+mn-lt"/>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solidFill>
                      <a:srgbClr val="78A6B6"/>
                    </a:solidFill>
                    <a:cs typeface="+mn-ea"/>
                    <a:sym typeface="+mn-lt"/>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solidFill>
                      <a:srgbClr val="78A6B6"/>
                    </a:solidFill>
                    <a:cs typeface="+mn-ea"/>
                    <a:sym typeface="+mn-lt"/>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solidFill>
                      <a:srgbClr val="78A6B6"/>
                    </a:solidFill>
                    <a:cs typeface="+mn-ea"/>
                    <a:sym typeface="+mn-lt"/>
                  </a:endParaRPr>
                </a:p>
              </p:txBody>
            </p:sp>
          </p:grpSp>
        </p:grpSp>
        <p:grpSp>
          <p:nvGrpSpPr>
            <p:cNvPr id="34"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nvGrpSpPr>
              <p:cNvPr id="35"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grpSp>
        </p:grpSp>
        <p:grpSp>
          <p:nvGrpSpPr>
            <p:cNvPr id="36"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nvGrpSpPr>
              <p:cNvPr id="37"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88" tIns="45694" rIns="91388" bIns="45694" numCol="1" anchor="t" anchorCtr="0" compatLnSpc="1"/>
                <a:lstStyle/>
                <a:p>
                  <a:endParaRPr lang="zh-CN" altLang="en-US" sz="2400">
                    <a:cs typeface="+mn-ea"/>
                    <a:sym typeface="+mn-lt"/>
                  </a:endParaRPr>
                </a:p>
              </p:txBody>
            </p:sp>
          </p:grpSp>
        </p:grpSp>
      </p:grpSp>
      <p:grpSp>
        <p:nvGrpSpPr>
          <p:cNvPr id="2" name="组合 1"/>
          <p:cNvGrpSpPr/>
          <p:nvPr/>
        </p:nvGrpSpPr>
        <p:grpSpPr>
          <a:xfrm>
            <a:off x="501133" y="2736926"/>
            <a:ext cx="1711124" cy="1512271"/>
            <a:chOff x="1361596" y="1795881"/>
            <a:chExt cx="2281499" cy="2016361"/>
          </a:xfrm>
        </p:grpSpPr>
        <p:sp>
          <p:nvSpPr>
            <p:cNvPr id="9" name="圆角矩形 9"/>
            <p:cNvSpPr/>
            <p:nvPr/>
          </p:nvSpPr>
          <p:spPr>
            <a:xfrm>
              <a:off x="1361596" y="1795881"/>
              <a:ext cx="2281499" cy="201636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sp>
          <p:nvSpPr>
            <p:cNvPr id="10" name="圆角矩形 10"/>
            <p:cNvSpPr/>
            <p:nvPr/>
          </p:nvSpPr>
          <p:spPr>
            <a:xfrm>
              <a:off x="1415114" y="1846965"/>
              <a:ext cx="2159671" cy="1562005"/>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grpSp>
          <p:nvGrpSpPr>
            <p:cNvPr id="110" name="组合 109"/>
            <p:cNvGrpSpPr/>
            <p:nvPr/>
          </p:nvGrpSpPr>
          <p:grpSpPr>
            <a:xfrm>
              <a:off x="1640482" y="2143119"/>
              <a:ext cx="1933298" cy="1110407"/>
              <a:chOff x="470268" y="2444654"/>
              <a:chExt cx="1933298" cy="1110407"/>
            </a:xfrm>
          </p:grpSpPr>
          <p:sp>
            <p:nvSpPr>
              <p:cNvPr id="111" name="TextBox 18"/>
              <p:cNvSpPr txBox="1"/>
              <p:nvPr/>
            </p:nvSpPr>
            <p:spPr>
              <a:xfrm flipH="1">
                <a:off x="562801" y="2444654"/>
                <a:ext cx="1477329" cy="492443"/>
              </a:xfrm>
              <a:prstGeom prst="rect">
                <a:avLst/>
              </a:prstGeom>
              <a:noFill/>
            </p:spPr>
            <p:txBody>
              <a:bodyPr wrap="none" rtlCol="0">
                <a:spAutoFit/>
              </a:bodyPr>
              <a:lstStyle/>
              <a:p>
                <a:r>
                  <a:rPr lang="zh-CN" altLang="en-US" b="1" dirty="0">
                    <a:cs typeface="+mn-ea"/>
                    <a:sym typeface="+mn-lt"/>
                  </a:rPr>
                  <a:t>添加内容</a:t>
                </a:r>
                <a:endParaRPr lang="en-US" b="1" dirty="0">
                  <a:cs typeface="+mn-ea"/>
                  <a:sym typeface="+mn-lt"/>
                </a:endParaRPr>
              </a:p>
            </p:txBody>
          </p:sp>
          <p:sp>
            <p:nvSpPr>
              <p:cNvPr id="112" name="矩形 111"/>
              <p:cNvSpPr/>
              <p:nvPr/>
            </p:nvSpPr>
            <p:spPr>
              <a:xfrm>
                <a:off x="470268" y="2823663"/>
                <a:ext cx="1933298" cy="731398"/>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a:t>
                </a:r>
                <a:endParaRPr lang="en-US" altLang="zh-CN" sz="1050" dirty="0">
                  <a:cs typeface="+mn-ea"/>
                  <a:sym typeface="+mn-lt"/>
                </a:endParaRPr>
              </a:p>
            </p:txBody>
          </p:sp>
        </p:grpSp>
      </p:grpSp>
      <p:grpSp>
        <p:nvGrpSpPr>
          <p:cNvPr id="3" name="组合 2"/>
          <p:cNvGrpSpPr/>
          <p:nvPr/>
        </p:nvGrpSpPr>
        <p:grpSpPr>
          <a:xfrm>
            <a:off x="1713933" y="820285"/>
            <a:ext cx="1711124" cy="1512270"/>
            <a:chOff x="3724577" y="1805760"/>
            <a:chExt cx="2281499" cy="2016360"/>
          </a:xfrm>
        </p:grpSpPr>
        <p:sp>
          <p:nvSpPr>
            <p:cNvPr id="14" name="圆角矩形 11"/>
            <p:cNvSpPr/>
            <p:nvPr/>
          </p:nvSpPr>
          <p:spPr>
            <a:xfrm>
              <a:off x="3724577" y="1805760"/>
              <a:ext cx="2281499" cy="2016360"/>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sp>
          <p:nvSpPr>
            <p:cNvPr id="15" name="圆角矩形 12"/>
            <p:cNvSpPr/>
            <p:nvPr/>
          </p:nvSpPr>
          <p:spPr>
            <a:xfrm>
              <a:off x="3778093" y="1856844"/>
              <a:ext cx="2159671" cy="1562004"/>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grpSp>
          <p:nvGrpSpPr>
            <p:cNvPr id="113" name="组合 112"/>
            <p:cNvGrpSpPr/>
            <p:nvPr/>
          </p:nvGrpSpPr>
          <p:grpSpPr>
            <a:xfrm>
              <a:off x="3945532" y="2133241"/>
              <a:ext cx="1933298" cy="1120285"/>
              <a:chOff x="470268" y="2434776"/>
              <a:chExt cx="1933298" cy="1120285"/>
            </a:xfrm>
          </p:grpSpPr>
          <p:sp>
            <p:nvSpPr>
              <p:cNvPr id="114" name="TextBox 18"/>
              <p:cNvSpPr txBox="1"/>
              <p:nvPr/>
            </p:nvSpPr>
            <p:spPr>
              <a:xfrm flipH="1">
                <a:off x="742279" y="2434776"/>
                <a:ext cx="1477329" cy="492442"/>
              </a:xfrm>
              <a:prstGeom prst="rect">
                <a:avLst/>
              </a:prstGeom>
              <a:noFill/>
            </p:spPr>
            <p:txBody>
              <a:bodyPr wrap="none" rtlCol="0">
                <a:spAutoFit/>
              </a:bodyPr>
              <a:lstStyle/>
              <a:p>
                <a:r>
                  <a:rPr lang="zh-CN" altLang="en-US" b="1" dirty="0">
                    <a:cs typeface="+mn-ea"/>
                    <a:sym typeface="+mn-lt"/>
                  </a:rPr>
                  <a:t>添加内容</a:t>
                </a:r>
                <a:endParaRPr lang="en-US" altLang="zh-CN" b="1" dirty="0">
                  <a:cs typeface="+mn-ea"/>
                  <a:sym typeface="+mn-lt"/>
                </a:endParaRPr>
              </a:p>
            </p:txBody>
          </p:sp>
          <p:sp>
            <p:nvSpPr>
              <p:cNvPr id="115" name="矩形 114"/>
              <p:cNvSpPr/>
              <p:nvPr/>
            </p:nvSpPr>
            <p:spPr>
              <a:xfrm>
                <a:off x="470268" y="2823664"/>
                <a:ext cx="1933298"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a:t>
                </a:r>
                <a:endParaRPr lang="en-US" altLang="zh-CN" sz="1050" dirty="0">
                  <a:cs typeface="+mn-ea"/>
                  <a:sym typeface="+mn-lt"/>
                </a:endParaRPr>
              </a:p>
            </p:txBody>
          </p:sp>
        </p:grpSp>
      </p:grpSp>
      <p:grpSp>
        <p:nvGrpSpPr>
          <p:cNvPr id="4" name="组合 3"/>
          <p:cNvGrpSpPr/>
          <p:nvPr/>
        </p:nvGrpSpPr>
        <p:grpSpPr>
          <a:xfrm>
            <a:off x="5070493" y="820718"/>
            <a:ext cx="1711124" cy="1512269"/>
            <a:chOff x="6087557" y="1809723"/>
            <a:chExt cx="2281499" cy="2016359"/>
          </a:xfrm>
        </p:grpSpPr>
        <p:sp>
          <p:nvSpPr>
            <p:cNvPr id="20" name="圆角矩形 13"/>
            <p:cNvSpPr/>
            <p:nvPr/>
          </p:nvSpPr>
          <p:spPr>
            <a:xfrm>
              <a:off x="6087557" y="1809723"/>
              <a:ext cx="2281499" cy="2016359"/>
            </a:xfrm>
            <a:prstGeom prst="roundRect">
              <a:avLst>
                <a:gd name="adj" fmla="val 6371"/>
              </a:avLst>
            </a:pr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sp>
          <p:nvSpPr>
            <p:cNvPr id="21" name="圆角矩形 14"/>
            <p:cNvSpPr/>
            <p:nvPr/>
          </p:nvSpPr>
          <p:spPr>
            <a:xfrm>
              <a:off x="6141075" y="1860809"/>
              <a:ext cx="2159671" cy="1562003"/>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grpSp>
          <p:nvGrpSpPr>
            <p:cNvPr id="116" name="组合 115"/>
            <p:cNvGrpSpPr/>
            <p:nvPr/>
          </p:nvGrpSpPr>
          <p:grpSpPr>
            <a:xfrm>
              <a:off x="6250582" y="2166302"/>
              <a:ext cx="1933298" cy="1087224"/>
              <a:chOff x="470268" y="2467837"/>
              <a:chExt cx="1933298" cy="1087224"/>
            </a:xfrm>
          </p:grpSpPr>
          <p:sp>
            <p:nvSpPr>
              <p:cNvPr id="117" name="TextBox 18"/>
              <p:cNvSpPr txBox="1"/>
              <p:nvPr/>
            </p:nvSpPr>
            <p:spPr>
              <a:xfrm flipH="1">
                <a:off x="663661" y="2467837"/>
                <a:ext cx="1477329" cy="492443"/>
              </a:xfrm>
              <a:prstGeom prst="rect">
                <a:avLst/>
              </a:prstGeom>
              <a:noFill/>
            </p:spPr>
            <p:txBody>
              <a:bodyPr wrap="none" rtlCol="0">
                <a:spAutoFit/>
              </a:bodyPr>
              <a:lstStyle/>
              <a:p>
                <a:r>
                  <a:rPr lang="zh-CN" altLang="en-US" b="1" dirty="0">
                    <a:cs typeface="+mn-ea"/>
                    <a:sym typeface="+mn-lt"/>
                  </a:rPr>
                  <a:t>添加内容</a:t>
                </a:r>
                <a:endParaRPr lang="en-US" altLang="zh-CN" b="1" dirty="0">
                  <a:cs typeface="+mn-ea"/>
                  <a:sym typeface="+mn-lt"/>
                </a:endParaRPr>
              </a:p>
            </p:txBody>
          </p:sp>
          <p:sp>
            <p:nvSpPr>
              <p:cNvPr id="118" name="矩形 117"/>
              <p:cNvSpPr/>
              <p:nvPr/>
            </p:nvSpPr>
            <p:spPr>
              <a:xfrm>
                <a:off x="470268" y="2823664"/>
                <a:ext cx="1933298"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a:t>
                </a:r>
                <a:endParaRPr lang="en-US" altLang="zh-CN" sz="1050" dirty="0">
                  <a:cs typeface="+mn-ea"/>
                  <a:sym typeface="+mn-lt"/>
                </a:endParaRPr>
              </a:p>
            </p:txBody>
          </p:sp>
        </p:grpSp>
      </p:grpSp>
      <p:grpSp>
        <p:nvGrpSpPr>
          <p:cNvPr id="5" name="组合 4"/>
          <p:cNvGrpSpPr/>
          <p:nvPr/>
        </p:nvGrpSpPr>
        <p:grpSpPr>
          <a:xfrm>
            <a:off x="6885557" y="2737146"/>
            <a:ext cx="1711124" cy="1512270"/>
            <a:chOff x="8437369" y="1809721"/>
            <a:chExt cx="2281499" cy="2016360"/>
          </a:xfrm>
        </p:grpSpPr>
        <p:sp>
          <p:nvSpPr>
            <p:cNvPr id="25" name="圆角矩形 15"/>
            <p:cNvSpPr/>
            <p:nvPr/>
          </p:nvSpPr>
          <p:spPr>
            <a:xfrm>
              <a:off x="8437369" y="1809721"/>
              <a:ext cx="2281499" cy="2016360"/>
            </a:xfrm>
            <a:prstGeom prst="roundRect">
              <a:avLst>
                <a:gd name="adj" fmla="val 6371"/>
              </a:avLst>
            </a:pr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sp>
          <p:nvSpPr>
            <p:cNvPr id="26" name="圆角矩形 16"/>
            <p:cNvSpPr/>
            <p:nvPr/>
          </p:nvSpPr>
          <p:spPr>
            <a:xfrm>
              <a:off x="8490885" y="1860807"/>
              <a:ext cx="2159671" cy="1562004"/>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50000"/>
                  </a:schemeClr>
                </a:solidFill>
                <a:cs typeface="+mn-ea"/>
                <a:sym typeface="+mn-lt"/>
              </a:endParaRPr>
            </a:p>
          </p:txBody>
        </p:sp>
        <p:grpSp>
          <p:nvGrpSpPr>
            <p:cNvPr id="119" name="组合 118"/>
            <p:cNvGrpSpPr/>
            <p:nvPr/>
          </p:nvGrpSpPr>
          <p:grpSpPr>
            <a:xfrm>
              <a:off x="8669932" y="2166302"/>
              <a:ext cx="1933298" cy="1087224"/>
              <a:chOff x="470268" y="2467837"/>
              <a:chExt cx="1933298" cy="1087224"/>
            </a:xfrm>
          </p:grpSpPr>
          <p:sp>
            <p:nvSpPr>
              <p:cNvPr id="120" name="TextBox 18"/>
              <p:cNvSpPr txBox="1"/>
              <p:nvPr/>
            </p:nvSpPr>
            <p:spPr>
              <a:xfrm flipH="1">
                <a:off x="651115" y="2467837"/>
                <a:ext cx="1477329" cy="492443"/>
              </a:xfrm>
              <a:prstGeom prst="rect">
                <a:avLst/>
              </a:prstGeom>
              <a:noFill/>
            </p:spPr>
            <p:txBody>
              <a:bodyPr wrap="none" rtlCol="0">
                <a:spAutoFit/>
              </a:bodyPr>
              <a:lstStyle/>
              <a:p>
                <a:r>
                  <a:rPr lang="zh-CN" altLang="en-US" b="1" dirty="0">
                    <a:cs typeface="+mn-ea"/>
                    <a:sym typeface="+mn-lt"/>
                  </a:rPr>
                  <a:t>添加内容</a:t>
                </a:r>
                <a:endParaRPr lang="en-US" altLang="zh-CN" b="1" dirty="0">
                  <a:cs typeface="+mn-ea"/>
                  <a:sym typeface="+mn-lt"/>
                </a:endParaRPr>
              </a:p>
            </p:txBody>
          </p:sp>
          <p:sp>
            <p:nvSpPr>
              <p:cNvPr id="121" name="矩形 120"/>
              <p:cNvSpPr/>
              <p:nvPr/>
            </p:nvSpPr>
            <p:spPr>
              <a:xfrm>
                <a:off x="470268" y="2823664"/>
                <a:ext cx="1933298"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a:t>
                </a:r>
                <a:endParaRPr lang="en-US" altLang="zh-CN" sz="1050"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par>
                                <p:cTn id="14" presetID="1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p:tgtEl>
                                          <p:spTgt spid="3"/>
                                        </p:tgtEl>
                                        <p:attrNameLst>
                                          <p:attrName>ppt_y</p:attrName>
                                        </p:attrNameLst>
                                      </p:cBhvr>
                                      <p:tavLst>
                                        <p:tav tm="0">
                                          <p:val>
                                            <p:strVal val="#ppt_y+#ppt_h*1.125000"/>
                                          </p:val>
                                        </p:tav>
                                        <p:tav tm="100000">
                                          <p:val>
                                            <p:strVal val="#ppt_y"/>
                                          </p:val>
                                        </p:tav>
                                      </p:tavLst>
                                    </p:anim>
                                    <p:animEffect transition="in" filter="wipe(up)">
                                      <p:cBhvr>
                                        <p:cTn id="17" dur="500"/>
                                        <p:tgtEl>
                                          <p:spTgt spid="3"/>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par>
                                <p:cTn id="22" presetID="1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845865" y="1312636"/>
            <a:ext cx="3232016" cy="0"/>
          </a:xfrm>
          <a:custGeom>
            <a:avLst/>
            <a:gdLst>
              <a:gd name="connsiteX0" fmla="*/ 4309354 w 4309354"/>
              <a:gd name="connsiteY0" fmla="*/ 0 h 0"/>
              <a:gd name="connsiteX1" fmla="*/ 0 w 4309354"/>
              <a:gd name="connsiteY1" fmla="*/ 0 h 0"/>
            </a:gdLst>
            <a:ahLst/>
            <a:cxnLst>
              <a:cxn ang="0">
                <a:pos x="connsiteX0" y="connsiteY0"/>
              </a:cxn>
              <a:cxn ang="0">
                <a:pos x="connsiteX1" y="connsiteY1"/>
              </a:cxn>
            </a:cxnLst>
            <a:rect l="l" t="t" r="r" b="b"/>
            <a:pathLst>
              <a:path w="4309354">
                <a:moveTo>
                  <a:pt x="4309354"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5" name="任意多边形 14"/>
          <p:cNvSpPr/>
          <p:nvPr/>
        </p:nvSpPr>
        <p:spPr>
          <a:xfrm>
            <a:off x="904231" y="3426685"/>
            <a:ext cx="2801566" cy="0"/>
          </a:xfrm>
          <a:custGeom>
            <a:avLst/>
            <a:gdLst>
              <a:gd name="connsiteX0" fmla="*/ 3735421 w 3735421"/>
              <a:gd name="connsiteY0" fmla="*/ 0 h 0"/>
              <a:gd name="connsiteX1" fmla="*/ 0 w 3735421"/>
              <a:gd name="connsiteY1" fmla="*/ 0 h 0"/>
            </a:gdLst>
            <a:ahLst/>
            <a:cxnLst>
              <a:cxn ang="0">
                <a:pos x="connsiteX0" y="connsiteY0"/>
              </a:cxn>
              <a:cxn ang="0">
                <a:pos x="connsiteX1" y="connsiteY1"/>
              </a:cxn>
            </a:cxnLst>
            <a:rect l="l" t="t" r="r" b="b"/>
            <a:pathLst>
              <a:path w="3735421">
                <a:moveTo>
                  <a:pt x="3735421"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6" name="任意多边形 15"/>
          <p:cNvSpPr/>
          <p:nvPr/>
        </p:nvSpPr>
        <p:spPr>
          <a:xfrm>
            <a:off x="6282585" y="3090365"/>
            <a:ext cx="2377024" cy="34289"/>
          </a:xfrm>
          <a:custGeom>
            <a:avLst/>
            <a:gdLst>
              <a:gd name="connsiteX0" fmla="*/ 3735421 w 3735421"/>
              <a:gd name="connsiteY0" fmla="*/ 0 h 0"/>
              <a:gd name="connsiteX1" fmla="*/ 0 w 3735421"/>
              <a:gd name="connsiteY1" fmla="*/ 0 h 0"/>
            </a:gdLst>
            <a:ahLst/>
            <a:cxnLst>
              <a:cxn ang="0">
                <a:pos x="connsiteX0" y="connsiteY0"/>
              </a:cxn>
              <a:cxn ang="0">
                <a:pos x="connsiteX1" y="connsiteY1"/>
              </a:cxn>
            </a:cxnLst>
            <a:rect l="l" t="t" r="r" b="b"/>
            <a:pathLst>
              <a:path w="3735421">
                <a:moveTo>
                  <a:pt x="3735421"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7" name="组合 16"/>
          <p:cNvGrpSpPr/>
          <p:nvPr/>
        </p:nvGrpSpPr>
        <p:grpSpPr>
          <a:xfrm>
            <a:off x="3226074" y="940553"/>
            <a:ext cx="1398987" cy="1825589"/>
            <a:chOff x="4202578" y="1595336"/>
            <a:chExt cx="1865316" cy="2434119"/>
          </a:xfrm>
        </p:grpSpPr>
        <p:sp>
          <p:nvSpPr>
            <p:cNvPr id="18" name="任意多边形 17"/>
            <p:cNvSpPr/>
            <p:nvPr/>
          </p:nvSpPr>
          <p:spPr>
            <a:xfrm>
              <a:off x="4715750" y="1595336"/>
              <a:ext cx="1352144" cy="2140085"/>
            </a:xfrm>
            <a:custGeom>
              <a:avLst/>
              <a:gdLst>
                <a:gd name="connsiteX0" fmla="*/ 389106 w 1352144"/>
                <a:gd name="connsiteY0" fmla="*/ 2140085 h 2140085"/>
                <a:gd name="connsiteX1" fmla="*/ 0 w 1352144"/>
                <a:gd name="connsiteY1" fmla="*/ 1459149 h 2140085"/>
                <a:gd name="connsiteX2" fmla="*/ 622570 w 1352144"/>
                <a:gd name="connsiteY2" fmla="*/ 379379 h 2140085"/>
                <a:gd name="connsiteX3" fmla="*/ 486383 w 1352144"/>
                <a:gd name="connsiteY3" fmla="*/ 321013 h 2140085"/>
                <a:gd name="connsiteX4" fmla="*/ 1245140 w 1352144"/>
                <a:gd name="connsiteY4" fmla="*/ 0 h 2140085"/>
                <a:gd name="connsiteX5" fmla="*/ 1352144 w 1352144"/>
                <a:gd name="connsiteY5" fmla="*/ 817123 h 2140085"/>
                <a:gd name="connsiteX6" fmla="*/ 1215957 w 1352144"/>
                <a:gd name="connsiteY6" fmla="*/ 739302 h 2140085"/>
                <a:gd name="connsiteX7" fmla="*/ 389106 w 1352144"/>
                <a:gd name="connsiteY7" fmla="*/ 2140085 h 21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2144" h="2140085">
                  <a:moveTo>
                    <a:pt x="389106" y="2140085"/>
                  </a:moveTo>
                  <a:lnTo>
                    <a:pt x="0" y="1459149"/>
                  </a:lnTo>
                  <a:lnTo>
                    <a:pt x="622570" y="379379"/>
                  </a:lnTo>
                  <a:lnTo>
                    <a:pt x="486383" y="321013"/>
                  </a:lnTo>
                  <a:lnTo>
                    <a:pt x="1245140" y="0"/>
                  </a:lnTo>
                  <a:lnTo>
                    <a:pt x="1352144" y="817123"/>
                  </a:lnTo>
                  <a:lnTo>
                    <a:pt x="1215957" y="739302"/>
                  </a:lnTo>
                  <a:lnTo>
                    <a:pt x="389106" y="214008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19" name="矩形 18"/>
            <p:cNvSpPr/>
            <p:nvPr/>
          </p:nvSpPr>
          <p:spPr>
            <a:xfrm rot="19800000">
              <a:off x="4202578" y="3201052"/>
              <a:ext cx="890516" cy="615553"/>
            </a:xfrm>
            <a:prstGeom prst="rect">
              <a:avLst/>
            </a:prstGeom>
          </p:spPr>
          <p:txBody>
            <a:bodyPr wrap="square">
              <a:spAutoFit/>
            </a:bodyPr>
            <a:lstStyle/>
            <a:p>
              <a:pPr algn="ctr"/>
              <a:r>
                <a:rPr lang="en-US" altLang="zh-CN" sz="2400" b="1" dirty="0">
                  <a:solidFill>
                    <a:srgbClr val="2A3D52"/>
                  </a:solidFill>
                  <a:cs typeface="+mn-ea"/>
                  <a:sym typeface="+mn-lt"/>
                </a:rPr>
                <a:t>01</a:t>
              </a:r>
              <a:endParaRPr lang="zh-CN" altLang="en-US" sz="2400" b="1" dirty="0">
                <a:solidFill>
                  <a:srgbClr val="2A3D52"/>
                </a:solidFill>
                <a:cs typeface="+mn-ea"/>
                <a:sym typeface="+mn-lt"/>
              </a:endParaRPr>
            </a:p>
          </p:txBody>
        </p:sp>
        <p:pic>
          <p:nvPicPr>
            <p:cNvPr id="20" name="图片 19"/>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3594971" flipV="1">
              <a:off x="4141897" y="3180995"/>
              <a:ext cx="1551008" cy="145911"/>
            </a:xfrm>
            <a:prstGeom prst="rect">
              <a:avLst/>
            </a:prstGeom>
          </p:spPr>
        </p:pic>
        <p:sp>
          <p:nvSpPr>
            <p:cNvPr id="21" name="Freeform 26"/>
            <p:cNvSpPr>
              <a:spLocks noEditPoints="1"/>
            </p:cNvSpPr>
            <p:nvPr/>
          </p:nvSpPr>
          <p:spPr bwMode="auto">
            <a:xfrm>
              <a:off x="5232800" y="2481568"/>
              <a:ext cx="282403" cy="29670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68580" tIns="34290" rIns="68580" bIns="34290" numCol="1" anchor="t" anchorCtr="0" compatLnSpc="1"/>
            <a:lstStyle/>
            <a:p>
              <a:endParaRPr lang="zh-CN" altLang="en-US" sz="1350">
                <a:solidFill>
                  <a:schemeClr val="accent2"/>
                </a:solidFill>
                <a:cs typeface="+mn-ea"/>
                <a:sym typeface="+mn-lt"/>
              </a:endParaRPr>
            </a:p>
          </p:txBody>
        </p:sp>
      </p:grpSp>
      <p:grpSp>
        <p:nvGrpSpPr>
          <p:cNvPr id="22" name="组合 21"/>
          <p:cNvGrpSpPr/>
          <p:nvPr/>
        </p:nvGrpSpPr>
        <p:grpSpPr>
          <a:xfrm>
            <a:off x="5053561" y="1631060"/>
            <a:ext cx="1402733" cy="1775454"/>
            <a:chOff x="6639228" y="2516013"/>
            <a:chExt cx="1870310" cy="2367272"/>
          </a:xfrm>
        </p:grpSpPr>
        <p:sp>
          <p:nvSpPr>
            <p:cNvPr id="23" name="任意多边形 22"/>
            <p:cNvSpPr/>
            <p:nvPr/>
          </p:nvSpPr>
          <p:spPr>
            <a:xfrm>
              <a:off x="6933657" y="3073940"/>
              <a:ext cx="1575881" cy="1809345"/>
            </a:xfrm>
            <a:custGeom>
              <a:avLst/>
              <a:gdLst>
                <a:gd name="connsiteX0" fmla="*/ 0 w 1575881"/>
                <a:gd name="connsiteY0" fmla="*/ 0 h 1809345"/>
                <a:gd name="connsiteX1" fmla="*/ 836579 w 1575881"/>
                <a:gd name="connsiteY1" fmla="*/ 0 h 1809345"/>
                <a:gd name="connsiteX2" fmla="*/ 1439694 w 1575881"/>
                <a:gd name="connsiteY2" fmla="*/ 1060315 h 1809345"/>
                <a:gd name="connsiteX3" fmla="*/ 1575881 w 1575881"/>
                <a:gd name="connsiteY3" fmla="*/ 992221 h 1809345"/>
                <a:gd name="connsiteX4" fmla="*/ 1449421 w 1575881"/>
                <a:gd name="connsiteY4" fmla="*/ 1809345 h 1809345"/>
                <a:gd name="connsiteX5" fmla="*/ 710119 w 1575881"/>
                <a:gd name="connsiteY5" fmla="*/ 1498060 h 1809345"/>
                <a:gd name="connsiteX6" fmla="*/ 826851 w 1575881"/>
                <a:gd name="connsiteY6" fmla="*/ 1429966 h 1809345"/>
                <a:gd name="connsiteX7" fmla="*/ 0 w 1575881"/>
                <a:gd name="connsiteY7" fmla="*/ 0 h 180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5881" h="1809345">
                  <a:moveTo>
                    <a:pt x="0" y="0"/>
                  </a:moveTo>
                  <a:lnTo>
                    <a:pt x="836579" y="0"/>
                  </a:lnTo>
                  <a:lnTo>
                    <a:pt x="1439694" y="1060315"/>
                  </a:lnTo>
                  <a:lnTo>
                    <a:pt x="1575881" y="992221"/>
                  </a:lnTo>
                  <a:lnTo>
                    <a:pt x="1449421" y="1809345"/>
                  </a:lnTo>
                  <a:lnTo>
                    <a:pt x="710119" y="1498060"/>
                  </a:lnTo>
                  <a:lnTo>
                    <a:pt x="826851" y="1429966"/>
                  </a:ln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24" name="矩形 23"/>
            <p:cNvSpPr/>
            <p:nvPr/>
          </p:nvSpPr>
          <p:spPr>
            <a:xfrm>
              <a:off x="6963731" y="2516013"/>
              <a:ext cx="890516" cy="615553"/>
            </a:xfrm>
            <a:prstGeom prst="rect">
              <a:avLst/>
            </a:prstGeom>
          </p:spPr>
          <p:txBody>
            <a:bodyPr wrap="square">
              <a:spAutoFit/>
            </a:bodyPr>
            <a:lstStyle/>
            <a:p>
              <a:pPr algn="ctr"/>
              <a:r>
                <a:rPr lang="en-US" altLang="zh-CN" sz="2400" b="1" dirty="0">
                  <a:solidFill>
                    <a:srgbClr val="2A3D52"/>
                  </a:solidFill>
                  <a:cs typeface="+mn-ea"/>
                  <a:sym typeface="+mn-lt"/>
                </a:rPr>
                <a:t>02</a:t>
              </a:r>
              <a:endParaRPr lang="zh-CN" altLang="en-US" sz="2400" b="1" dirty="0">
                <a:solidFill>
                  <a:srgbClr val="2A3D52"/>
                </a:solidFill>
                <a:cs typeface="+mn-ea"/>
                <a:sym typeface="+mn-lt"/>
              </a:endParaRPr>
            </a:p>
          </p:txBody>
        </p:sp>
        <p:pic>
          <p:nvPicPr>
            <p:cNvPr id="25" name="图片 24"/>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0800000" flipV="1">
              <a:off x="6639228" y="3073330"/>
              <a:ext cx="1551008" cy="145911"/>
            </a:xfrm>
            <a:prstGeom prst="rect">
              <a:avLst/>
            </a:prstGeom>
          </p:spPr>
        </p:pic>
        <p:sp>
          <p:nvSpPr>
            <p:cNvPr id="26" name="Freeform 22"/>
            <p:cNvSpPr>
              <a:spLocks noChangeAspect="1" noEditPoints="1"/>
            </p:cNvSpPr>
            <p:nvPr/>
          </p:nvSpPr>
          <p:spPr bwMode="auto">
            <a:xfrm>
              <a:off x="7649387" y="3628572"/>
              <a:ext cx="303234" cy="35610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nvGrpSpPr>
          <p:cNvPr id="27" name="组合 26"/>
          <p:cNvGrpSpPr/>
          <p:nvPr/>
        </p:nvGrpSpPr>
        <p:grpSpPr>
          <a:xfrm>
            <a:off x="3264405" y="3203846"/>
            <a:ext cx="2124578" cy="1163256"/>
            <a:chOff x="4253686" y="4586166"/>
            <a:chExt cx="2832770" cy="1551008"/>
          </a:xfrm>
        </p:grpSpPr>
        <p:sp>
          <p:nvSpPr>
            <p:cNvPr id="28" name="任意多边形 27"/>
            <p:cNvSpPr/>
            <p:nvPr/>
          </p:nvSpPr>
          <p:spPr>
            <a:xfrm>
              <a:off x="4253686" y="4737368"/>
              <a:ext cx="2276272" cy="1011677"/>
            </a:xfrm>
            <a:custGeom>
              <a:avLst/>
              <a:gdLst>
                <a:gd name="connsiteX0" fmla="*/ 2276272 w 2276272"/>
                <a:gd name="connsiteY0" fmla="*/ 175098 h 1011677"/>
                <a:gd name="connsiteX1" fmla="*/ 642025 w 2276272"/>
                <a:gd name="connsiteY1" fmla="*/ 175098 h 1011677"/>
                <a:gd name="connsiteX2" fmla="*/ 642025 w 2276272"/>
                <a:gd name="connsiteY2" fmla="*/ 0 h 1011677"/>
                <a:gd name="connsiteX3" fmla="*/ 0 w 2276272"/>
                <a:gd name="connsiteY3" fmla="*/ 505838 h 1011677"/>
                <a:gd name="connsiteX4" fmla="*/ 651753 w 2276272"/>
                <a:gd name="connsiteY4" fmla="*/ 1011677 h 1011677"/>
                <a:gd name="connsiteX5" fmla="*/ 651753 w 2276272"/>
                <a:gd name="connsiteY5" fmla="*/ 865762 h 1011677"/>
                <a:gd name="connsiteX6" fmla="*/ 1916349 w 2276272"/>
                <a:gd name="connsiteY6" fmla="*/ 865762 h 1011677"/>
                <a:gd name="connsiteX7" fmla="*/ 2276272 w 2276272"/>
                <a:gd name="connsiteY7" fmla="*/ 175098 h 101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6272" h="1011677">
                  <a:moveTo>
                    <a:pt x="2276272" y="175098"/>
                  </a:moveTo>
                  <a:lnTo>
                    <a:pt x="642025" y="175098"/>
                  </a:lnTo>
                  <a:lnTo>
                    <a:pt x="642025" y="0"/>
                  </a:lnTo>
                  <a:lnTo>
                    <a:pt x="0" y="505838"/>
                  </a:lnTo>
                  <a:lnTo>
                    <a:pt x="651753" y="1011677"/>
                  </a:lnTo>
                  <a:lnTo>
                    <a:pt x="651753" y="865762"/>
                  </a:lnTo>
                  <a:lnTo>
                    <a:pt x="1916349" y="865762"/>
                  </a:lnTo>
                  <a:lnTo>
                    <a:pt x="2276272" y="175098"/>
                  </a:lnTo>
                  <a:close/>
                </a:path>
              </a:pathLst>
            </a:custGeom>
            <a:solidFill>
              <a:srgbClr val="EC66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29" name="矩形 28"/>
            <p:cNvSpPr/>
            <p:nvPr/>
          </p:nvSpPr>
          <p:spPr>
            <a:xfrm rot="1561817">
              <a:off x="6195940" y="5095529"/>
              <a:ext cx="890516" cy="615553"/>
            </a:xfrm>
            <a:prstGeom prst="rect">
              <a:avLst/>
            </a:prstGeom>
          </p:spPr>
          <p:txBody>
            <a:bodyPr wrap="square">
              <a:spAutoFit/>
            </a:bodyPr>
            <a:lstStyle/>
            <a:p>
              <a:pPr algn="ctr"/>
              <a:r>
                <a:rPr lang="en-US" altLang="zh-CN" sz="2400" b="1" dirty="0">
                  <a:solidFill>
                    <a:srgbClr val="2A3D52"/>
                  </a:solidFill>
                  <a:cs typeface="+mn-ea"/>
                  <a:sym typeface="+mn-lt"/>
                </a:rPr>
                <a:t>03</a:t>
              </a:r>
              <a:endParaRPr lang="zh-CN" altLang="en-US" sz="2400" b="1" dirty="0">
                <a:solidFill>
                  <a:srgbClr val="2A3D52"/>
                </a:solidFill>
                <a:cs typeface="+mn-ea"/>
                <a:sym typeface="+mn-lt"/>
              </a:endParaRPr>
            </a:p>
          </p:txBody>
        </p:sp>
        <p:pic>
          <p:nvPicPr>
            <p:cNvPr id="30" name="图片 29"/>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7925017" flipV="1">
              <a:off x="5443082" y="5288714"/>
              <a:ext cx="1551008" cy="145911"/>
            </a:xfrm>
            <a:prstGeom prst="rect">
              <a:avLst/>
            </a:prstGeom>
          </p:spPr>
        </p:pic>
        <p:sp>
          <p:nvSpPr>
            <p:cNvPr id="31" name="Freeform 33"/>
            <p:cNvSpPr>
              <a:spLocks noEditPoints="1"/>
            </p:cNvSpPr>
            <p:nvPr/>
          </p:nvSpPr>
          <p:spPr bwMode="auto">
            <a:xfrm>
              <a:off x="5484038" y="5118938"/>
              <a:ext cx="297574" cy="279472"/>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68580" tIns="34290" rIns="68580" bIns="34290" numCol="1" anchor="t" anchorCtr="0" compatLnSpc="1"/>
            <a:lstStyle/>
            <a:p>
              <a:endParaRPr lang="zh-CN" altLang="en-US" sz="1350">
                <a:solidFill>
                  <a:schemeClr val="accent2"/>
                </a:solidFill>
                <a:cs typeface="+mn-ea"/>
                <a:sym typeface="+mn-lt"/>
              </a:endParaRPr>
            </a:p>
          </p:txBody>
        </p:sp>
      </p:grpSp>
      <p:grpSp>
        <p:nvGrpSpPr>
          <p:cNvPr id="32" name="组合 31"/>
          <p:cNvGrpSpPr/>
          <p:nvPr/>
        </p:nvGrpSpPr>
        <p:grpSpPr>
          <a:xfrm>
            <a:off x="3998604" y="2034914"/>
            <a:ext cx="1472573" cy="1269460"/>
            <a:chOff x="5232617" y="3054484"/>
            <a:chExt cx="1963431" cy="1692613"/>
          </a:xfrm>
        </p:grpSpPr>
        <p:sp>
          <p:nvSpPr>
            <p:cNvPr id="33" name="六边形 32"/>
            <p:cNvSpPr/>
            <p:nvPr/>
          </p:nvSpPr>
          <p:spPr>
            <a:xfrm>
              <a:off x="5232617" y="3054484"/>
              <a:ext cx="1963431" cy="1692613"/>
            </a:xfrm>
            <a:prstGeom prst="hexagon">
              <a:avLst>
                <a:gd name="adj" fmla="val 29790"/>
                <a:gd name="vf" fmla="val 115470"/>
              </a:avLst>
            </a:prstGeom>
            <a:no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5" name="文本框 34"/>
            <p:cNvSpPr txBox="1"/>
            <p:nvPr/>
          </p:nvSpPr>
          <p:spPr>
            <a:xfrm>
              <a:off x="5550809" y="3483292"/>
              <a:ext cx="1477328" cy="861774"/>
            </a:xfrm>
            <a:prstGeom prst="rect">
              <a:avLst/>
            </a:prstGeom>
            <a:noFill/>
            <a:effectLst/>
          </p:spPr>
          <p:txBody>
            <a:bodyPr wrap="none" rtlCol="0">
              <a:spAutoFit/>
            </a:bodyPr>
            <a:lstStyle/>
            <a:p>
              <a:r>
                <a:rPr lang="zh-CN" altLang="en-US" dirty="0">
                  <a:solidFill>
                    <a:srgbClr val="2A3D52"/>
                  </a:solidFill>
                  <a:cs typeface="+mn-ea"/>
                  <a:sym typeface="+mn-lt"/>
                </a:rPr>
                <a:t>点击添加</a:t>
              </a:r>
              <a:endParaRPr lang="en-US" altLang="zh-CN" dirty="0">
                <a:solidFill>
                  <a:srgbClr val="2A3D52"/>
                </a:solidFill>
                <a:cs typeface="+mn-ea"/>
                <a:sym typeface="+mn-lt"/>
              </a:endParaRPr>
            </a:p>
            <a:p>
              <a:r>
                <a:rPr lang="zh-CN" altLang="en-US" dirty="0">
                  <a:solidFill>
                    <a:srgbClr val="2A3D52"/>
                  </a:solidFill>
                  <a:cs typeface="+mn-ea"/>
                  <a:sym typeface="+mn-lt"/>
                </a:rPr>
                <a:t>文字内容</a:t>
              </a:r>
              <a:endParaRPr lang="zh-CN" altLang="en-US" dirty="0">
                <a:solidFill>
                  <a:srgbClr val="2A3D52"/>
                </a:solidFill>
                <a:cs typeface="+mn-ea"/>
                <a:sym typeface="+mn-lt"/>
              </a:endParaRPr>
            </a:p>
          </p:txBody>
        </p:sp>
      </p:grpSp>
      <p:sp>
        <p:nvSpPr>
          <p:cNvPr id="36" name="文本框 35"/>
          <p:cNvSpPr txBox="1"/>
          <p:nvPr/>
        </p:nvSpPr>
        <p:spPr>
          <a:xfrm>
            <a:off x="1082181" y="1502780"/>
            <a:ext cx="1800493" cy="969496"/>
          </a:xfrm>
          <a:prstGeom prst="rect">
            <a:avLst/>
          </a:prstGeom>
          <a:noFill/>
          <a:effectLst/>
        </p:spPr>
        <p:txBody>
          <a:bodyPr wrap="none" rtlCol="0">
            <a:spAutoFit/>
          </a:bodyPr>
          <a:lstStyle/>
          <a:p>
            <a:r>
              <a:rPr lang="zh-CN" altLang="en-US" sz="135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400" dirty="0">
              <a:solidFill>
                <a:schemeClr val="tx1">
                  <a:lumMod val="75000"/>
                  <a:lumOff val="25000"/>
                </a:schemeClr>
              </a:solidFill>
              <a:cs typeface="+mn-ea"/>
              <a:sym typeface="+mn-lt"/>
            </a:endParaRPr>
          </a:p>
        </p:txBody>
      </p:sp>
      <p:sp>
        <p:nvSpPr>
          <p:cNvPr id="37" name="文本框 36"/>
          <p:cNvSpPr txBox="1"/>
          <p:nvPr/>
        </p:nvSpPr>
        <p:spPr>
          <a:xfrm>
            <a:off x="1078413" y="3567526"/>
            <a:ext cx="1800493" cy="1015663"/>
          </a:xfrm>
          <a:prstGeom prst="rect">
            <a:avLst/>
          </a:prstGeom>
          <a:noFill/>
          <a:effectLst/>
        </p:spPr>
        <p:txBody>
          <a:bodyPr wrap="none" rtlCol="0">
            <a:spAutoFit/>
          </a:bodyPr>
          <a:lstStyle/>
          <a:p>
            <a:r>
              <a:rPr lang="zh-CN" altLang="en-US" sz="120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700" dirty="0">
              <a:solidFill>
                <a:schemeClr val="tx1">
                  <a:lumMod val="75000"/>
                  <a:lumOff val="25000"/>
                </a:schemeClr>
              </a:solidFill>
              <a:cs typeface="+mn-ea"/>
              <a:sym typeface="+mn-lt"/>
            </a:endParaRPr>
          </a:p>
        </p:txBody>
      </p:sp>
      <p:sp>
        <p:nvSpPr>
          <p:cNvPr id="38" name="文本框 37"/>
          <p:cNvSpPr txBox="1"/>
          <p:nvPr/>
        </p:nvSpPr>
        <p:spPr>
          <a:xfrm>
            <a:off x="6746957" y="2357960"/>
            <a:ext cx="1800493" cy="969496"/>
          </a:xfrm>
          <a:prstGeom prst="rect">
            <a:avLst/>
          </a:prstGeom>
          <a:noFill/>
          <a:effectLst/>
        </p:spPr>
        <p:txBody>
          <a:bodyPr wrap="none" rtlCol="0">
            <a:spAutoFit/>
          </a:bodyPr>
          <a:lstStyle/>
          <a:p>
            <a:r>
              <a:rPr lang="zh-CN" altLang="en-US" sz="135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2"/>
          <p:cNvSpPr txBox="1"/>
          <p:nvPr/>
        </p:nvSpPr>
        <p:spPr>
          <a:xfrm>
            <a:off x="737574" y="795645"/>
            <a:ext cx="1836204" cy="366575"/>
          </a:xfrm>
          <a:prstGeom prst="rect">
            <a:avLst/>
          </a:prstGeom>
          <a:noFill/>
        </p:spPr>
        <p:txBody>
          <a:bodyPr wrap="square" tIns="0" bIns="0" rtlCol="0" anchor="t">
            <a:spAutoFit/>
          </a:bodyPr>
          <a:lstStyle/>
          <a:p>
            <a:pPr algn="ctr">
              <a:lnSpc>
                <a:spcPct val="150000"/>
              </a:lnSpc>
            </a:pPr>
            <a:r>
              <a:rPr lang="zh-CN" altLang="en-US">
                <a:cs typeface="+mn-ea"/>
                <a:sym typeface="+mn-lt"/>
              </a:rPr>
              <a:t>点击添加标题</a:t>
            </a:r>
            <a:endParaRPr lang="zh-CN" altLang="en-US">
              <a:cs typeface="+mn-ea"/>
              <a:sym typeface="+mn-lt"/>
            </a:endParaRPr>
          </a:p>
        </p:txBody>
      </p:sp>
      <p:pic>
        <p:nvPicPr>
          <p:cNvPr id="4" name="Picture 2"/>
          <p:cNvPicPr>
            <a:picLocks noChangeAspect="1" noChangeArrowheads="1"/>
          </p:cNvPicPr>
          <p:nvPr/>
        </p:nvPicPr>
        <p:blipFill>
          <a:blip r:embed="rId1" cstate="screen"/>
          <a:stretch>
            <a:fillRect/>
          </a:stretch>
        </p:blipFill>
        <p:spPr bwMode="auto">
          <a:xfrm>
            <a:off x="1807700" y="1260052"/>
            <a:ext cx="3108247" cy="1752176"/>
          </a:xfrm>
          <a:prstGeom prst="rect">
            <a:avLst/>
          </a:prstGeom>
          <a:noFill/>
          <a:ln>
            <a:solidFill>
              <a:schemeClr val="accent4"/>
            </a:solidFill>
          </a:ln>
          <a:extLst>
            <a:ext uri="{909E8E84-426E-40DD-AFC4-6F175D3DCCD1}">
              <a14:hiddenFill xmlns:a14="http://schemas.microsoft.com/office/drawing/2010/main">
                <a:solidFill>
                  <a:srgbClr val="FFFFFF"/>
                </a:solidFill>
              </a14:hiddenFill>
            </a:ext>
          </a:extLst>
        </p:spPr>
      </p:pic>
      <p:sp>
        <p:nvSpPr>
          <p:cNvPr id="5" name="矩形 4"/>
          <p:cNvSpPr/>
          <p:nvPr/>
        </p:nvSpPr>
        <p:spPr>
          <a:xfrm>
            <a:off x="255596" y="1260052"/>
            <a:ext cx="1551992" cy="1752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35000" rIns="108000" rtlCol="0" anchor="t"/>
          <a:lstStyle/>
          <a:p>
            <a:pPr>
              <a:lnSpc>
                <a:spcPts val="1350"/>
              </a:lnSpc>
            </a:pPr>
            <a:r>
              <a:rPr lang="zh-CN" altLang="en-US" sz="900" dirty="0">
                <a:solidFill>
                  <a:schemeClr val="bg1"/>
                </a:solidFill>
                <a:cs typeface="+mn-ea"/>
                <a:sym typeface="+mn-lt"/>
              </a:rPr>
              <a:t>您的内容打在这里，或者通过复制您的文本后，在此框中选择粘贴，并选择只保留文字。您的内容打在这里，或者通过通过复制您的文本。您的内容打在这里，或者通过通过复制您的文本。</a:t>
            </a:r>
            <a:endParaRPr lang="zh-CN" altLang="en-US" sz="900" dirty="0">
              <a:solidFill>
                <a:schemeClr val="bg1"/>
              </a:solidFill>
              <a:cs typeface="+mn-ea"/>
              <a:sym typeface="+mn-lt"/>
            </a:endParaRPr>
          </a:p>
          <a:p>
            <a:pPr>
              <a:lnSpc>
                <a:spcPts val="1350"/>
              </a:lnSpc>
            </a:pPr>
            <a:endParaRPr lang="zh-CN" altLang="en-US" sz="900" dirty="0">
              <a:solidFill>
                <a:schemeClr val="bg1"/>
              </a:solidFill>
              <a:cs typeface="+mn-ea"/>
              <a:sym typeface="+mn-lt"/>
            </a:endParaRPr>
          </a:p>
        </p:txBody>
      </p:sp>
      <p:sp>
        <p:nvSpPr>
          <p:cNvPr id="6" name="矩形 5"/>
          <p:cNvSpPr/>
          <p:nvPr/>
        </p:nvSpPr>
        <p:spPr>
          <a:xfrm>
            <a:off x="4916219" y="1260052"/>
            <a:ext cx="1169027" cy="1752176"/>
          </a:xfrm>
          <a:prstGeom prst="rect">
            <a:avLst/>
          </a:pr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7" name="TextBox 26"/>
          <p:cNvSpPr txBox="1"/>
          <p:nvPr/>
        </p:nvSpPr>
        <p:spPr>
          <a:xfrm>
            <a:off x="6153282" y="1365463"/>
            <a:ext cx="1657976" cy="1352678"/>
          </a:xfrm>
          <a:prstGeom prst="rect">
            <a:avLst/>
          </a:prstGeom>
          <a:noFill/>
        </p:spPr>
        <p:txBody>
          <a:bodyPr wrap="square" rtlCol="0">
            <a:spAutoFit/>
          </a:bodyPr>
          <a:lstStyle/>
          <a:p>
            <a:pPr>
              <a:lnSpc>
                <a:spcPct val="130000"/>
              </a:lnSpc>
            </a:pPr>
            <a:r>
              <a:rPr lang="zh-CN" altLang="en-US" sz="900" dirty="0">
                <a:cs typeface="+mn-ea"/>
                <a:sym typeface="+mn-lt"/>
              </a:rPr>
              <a:t>您的内容打在这里，或者通过复制您的文本后，在此框中选择粘贴，并选择只保留文字。您的内容打在</a:t>
            </a:r>
            <a:r>
              <a:rPr lang="zh-CN" altLang="en-US" sz="900">
                <a:cs typeface="+mn-ea"/>
                <a:sym typeface="+mn-lt"/>
              </a:rPr>
              <a:t>这里，或者通过通过复制您的文本。您的内容打在这里，或者通过通过复制您的文本。</a:t>
            </a:r>
            <a:endParaRPr lang="zh-CN" altLang="en-US" sz="900">
              <a:cs typeface="+mn-ea"/>
              <a:sym typeface="+mn-lt"/>
            </a:endParaRPr>
          </a:p>
        </p:txBody>
      </p:sp>
      <p:sp>
        <p:nvSpPr>
          <p:cNvPr id="8" name="TextBox 27"/>
          <p:cNvSpPr txBox="1"/>
          <p:nvPr/>
        </p:nvSpPr>
        <p:spPr>
          <a:xfrm>
            <a:off x="833104" y="3597293"/>
            <a:ext cx="2635399" cy="632481"/>
          </a:xfrm>
          <a:prstGeom prst="rect">
            <a:avLst/>
          </a:prstGeom>
          <a:noFill/>
        </p:spPr>
        <p:txBody>
          <a:bodyPr wrap="square" rtlCol="0">
            <a:spAutoFit/>
          </a:bodyPr>
          <a:lstStyle/>
          <a:p>
            <a:pPr>
              <a:lnSpc>
                <a:spcPct val="130000"/>
              </a:lnSpc>
            </a:pPr>
            <a:r>
              <a:rPr lang="zh-CN" altLang="en-US" sz="900" dirty="0">
                <a:cs typeface="+mn-ea"/>
                <a:sym typeface="+mn-lt"/>
              </a:rPr>
              <a:t>您的内容打在这里，或者通过复制您的文本后，在此框中选择粘贴，并选择只保留文字。您的内容打在</a:t>
            </a:r>
            <a:r>
              <a:rPr lang="zh-CN" altLang="en-US" sz="900">
                <a:cs typeface="+mn-ea"/>
                <a:sym typeface="+mn-lt"/>
              </a:rPr>
              <a:t>这里，或者通过通过复制您的文本。</a:t>
            </a:r>
            <a:endParaRPr lang="zh-CN" altLang="en-US" sz="900">
              <a:cs typeface="+mn-ea"/>
              <a:sym typeface="+mn-lt"/>
            </a:endParaRPr>
          </a:p>
        </p:txBody>
      </p:sp>
      <p:sp>
        <p:nvSpPr>
          <p:cNvPr id="9" name="TextBox 28"/>
          <p:cNvSpPr txBox="1"/>
          <p:nvPr/>
        </p:nvSpPr>
        <p:spPr>
          <a:xfrm>
            <a:off x="833041" y="3079791"/>
            <a:ext cx="1836204" cy="274947"/>
          </a:xfrm>
          <a:prstGeom prst="rect">
            <a:avLst/>
          </a:prstGeom>
          <a:noFill/>
        </p:spPr>
        <p:txBody>
          <a:bodyPr wrap="square" tIns="0" bIns="0" rtlCol="0" anchor="t">
            <a:spAutoFit/>
          </a:bodyPr>
          <a:lstStyle/>
          <a:p>
            <a:pPr>
              <a:lnSpc>
                <a:spcPct val="150000"/>
              </a:lnSpc>
            </a:pPr>
            <a:r>
              <a:rPr lang="zh-CN" altLang="en-US" sz="1350">
                <a:cs typeface="+mn-ea"/>
                <a:sym typeface="+mn-lt"/>
              </a:rPr>
              <a:t>点击添加标题</a:t>
            </a:r>
            <a:endParaRPr lang="zh-CN" altLang="en-US" sz="1350">
              <a:cs typeface="+mn-ea"/>
              <a:sym typeface="+mn-lt"/>
            </a:endParaRPr>
          </a:p>
        </p:txBody>
      </p:sp>
      <p:sp>
        <p:nvSpPr>
          <p:cNvPr id="10" name="Freeform 11"/>
          <p:cNvSpPr>
            <a:spLocks noEditPoints="1"/>
          </p:cNvSpPr>
          <p:nvPr/>
        </p:nvSpPr>
        <p:spPr bwMode="auto">
          <a:xfrm rot="16200000">
            <a:off x="256283" y="3079395"/>
            <a:ext cx="378042" cy="378305"/>
          </a:xfrm>
          <a:custGeom>
            <a:avLst/>
            <a:gdLst>
              <a:gd name="T0" fmla="*/ 398 w 610"/>
              <a:gd name="T1" fmla="*/ 314 h 611"/>
              <a:gd name="T2" fmla="*/ 323 w 610"/>
              <a:gd name="T3" fmla="*/ 389 h 611"/>
              <a:gd name="T4" fmla="*/ 323 w 610"/>
              <a:gd name="T5" fmla="*/ 180 h 611"/>
              <a:gd name="T6" fmla="*/ 305 w 610"/>
              <a:gd name="T7" fmla="*/ 163 h 611"/>
              <a:gd name="T8" fmla="*/ 287 w 610"/>
              <a:gd name="T9" fmla="*/ 180 h 611"/>
              <a:gd name="T10" fmla="*/ 287 w 610"/>
              <a:gd name="T11" fmla="*/ 389 h 611"/>
              <a:gd name="T12" fmla="*/ 210 w 610"/>
              <a:gd name="T13" fmla="*/ 313 h 611"/>
              <a:gd name="T14" fmla="*/ 210 w 610"/>
              <a:gd name="T15" fmla="*/ 313 h 611"/>
              <a:gd name="T16" fmla="*/ 198 w 610"/>
              <a:gd name="T17" fmla="*/ 308 h 611"/>
              <a:gd name="T18" fmla="*/ 180 w 610"/>
              <a:gd name="T19" fmla="*/ 326 h 611"/>
              <a:gd name="T20" fmla="*/ 185 w 610"/>
              <a:gd name="T21" fmla="*/ 338 h 611"/>
              <a:gd name="T22" fmla="*/ 185 w 610"/>
              <a:gd name="T23" fmla="*/ 338 h 611"/>
              <a:gd name="T24" fmla="*/ 292 w 610"/>
              <a:gd name="T25" fmla="*/ 443 h 611"/>
              <a:gd name="T26" fmla="*/ 292 w 610"/>
              <a:gd name="T27" fmla="*/ 443 h 611"/>
              <a:gd name="T28" fmla="*/ 305 w 610"/>
              <a:gd name="T29" fmla="*/ 448 h 611"/>
              <a:gd name="T30" fmla="*/ 305 w 610"/>
              <a:gd name="T31" fmla="*/ 448 h 611"/>
              <a:gd name="T32" fmla="*/ 305 w 610"/>
              <a:gd name="T33" fmla="*/ 448 h 611"/>
              <a:gd name="T34" fmla="*/ 318 w 610"/>
              <a:gd name="T35" fmla="*/ 443 h 611"/>
              <a:gd name="T36" fmla="*/ 318 w 610"/>
              <a:gd name="T37" fmla="*/ 443 h 611"/>
              <a:gd name="T38" fmla="*/ 425 w 610"/>
              <a:gd name="T39" fmla="*/ 338 h 611"/>
              <a:gd name="T40" fmla="*/ 425 w 610"/>
              <a:gd name="T41" fmla="*/ 338 h 611"/>
              <a:gd name="T42" fmla="*/ 430 w 610"/>
              <a:gd name="T43" fmla="*/ 326 h 611"/>
              <a:gd name="T44" fmla="*/ 412 w 610"/>
              <a:gd name="T45" fmla="*/ 308 h 611"/>
              <a:gd name="T46" fmla="*/ 398 w 610"/>
              <a:gd name="T47" fmla="*/ 314 h 611"/>
              <a:gd name="T48" fmla="*/ 305 w 610"/>
              <a:gd name="T49" fmla="*/ 0 h 611"/>
              <a:gd name="T50" fmla="*/ 521 w 610"/>
              <a:gd name="T51" fmla="*/ 90 h 611"/>
              <a:gd name="T52" fmla="*/ 610 w 610"/>
              <a:gd name="T53" fmla="*/ 305 h 611"/>
              <a:gd name="T54" fmla="*/ 521 w 610"/>
              <a:gd name="T55" fmla="*/ 521 h 611"/>
              <a:gd name="T56" fmla="*/ 305 w 610"/>
              <a:gd name="T57" fmla="*/ 611 h 611"/>
              <a:gd name="T58" fmla="*/ 89 w 610"/>
              <a:gd name="T59" fmla="*/ 521 h 611"/>
              <a:gd name="T60" fmla="*/ 0 w 610"/>
              <a:gd name="T61" fmla="*/ 305 h 611"/>
              <a:gd name="T62" fmla="*/ 89 w 610"/>
              <a:gd name="T63" fmla="*/ 90 h 611"/>
              <a:gd name="T64" fmla="*/ 305 w 610"/>
              <a:gd name="T65" fmla="*/ 0 h 611"/>
              <a:gd name="T66" fmla="*/ 503 w 610"/>
              <a:gd name="T67" fmla="*/ 108 h 611"/>
              <a:gd name="T68" fmla="*/ 585 w 610"/>
              <a:gd name="T69" fmla="*/ 305 h 611"/>
              <a:gd name="T70" fmla="*/ 503 w 610"/>
              <a:gd name="T71" fmla="*/ 503 h 611"/>
              <a:gd name="T72" fmla="*/ 305 w 610"/>
              <a:gd name="T73" fmla="*/ 585 h 611"/>
              <a:gd name="T74" fmla="*/ 107 w 610"/>
              <a:gd name="T75" fmla="*/ 503 h 611"/>
              <a:gd name="T76" fmla="*/ 25 w 610"/>
              <a:gd name="T77" fmla="*/ 305 h 611"/>
              <a:gd name="T78" fmla="*/ 107 w 610"/>
              <a:gd name="T79" fmla="*/ 108 h 611"/>
              <a:gd name="T80" fmla="*/ 305 w 610"/>
              <a:gd name="T81" fmla="*/ 26 h 611"/>
              <a:gd name="T82" fmla="*/ 503 w 610"/>
              <a:gd name="T83" fmla="*/ 108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0" h="611">
                <a:moveTo>
                  <a:pt x="398" y="314"/>
                </a:moveTo>
                <a:cubicBezTo>
                  <a:pt x="323" y="389"/>
                  <a:pt x="323" y="389"/>
                  <a:pt x="323" y="389"/>
                </a:cubicBezTo>
                <a:cubicBezTo>
                  <a:pt x="323" y="180"/>
                  <a:pt x="323" y="180"/>
                  <a:pt x="323" y="180"/>
                </a:cubicBezTo>
                <a:cubicBezTo>
                  <a:pt x="323" y="170"/>
                  <a:pt x="315" y="163"/>
                  <a:pt x="305" y="163"/>
                </a:cubicBezTo>
                <a:cubicBezTo>
                  <a:pt x="295" y="163"/>
                  <a:pt x="287" y="170"/>
                  <a:pt x="287" y="180"/>
                </a:cubicBezTo>
                <a:cubicBezTo>
                  <a:pt x="287" y="389"/>
                  <a:pt x="287" y="389"/>
                  <a:pt x="287" y="389"/>
                </a:cubicBezTo>
                <a:cubicBezTo>
                  <a:pt x="210" y="313"/>
                  <a:pt x="210" y="313"/>
                  <a:pt x="210" y="313"/>
                </a:cubicBezTo>
                <a:cubicBezTo>
                  <a:pt x="210" y="313"/>
                  <a:pt x="210" y="313"/>
                  <a:pt x="210" y="313"/>
                </a:cubicBezTo>
                <a:cubicBezTo>
                  <a:pt x="207" y="310"/>
                  <a:pt x="202" y="308"/>
                  <a:pt x="198" y="308"/>
                </a:cubicBezTo>
                <a:cubicBezTo>
                  <a:pt x="188" y="308"/>
                  <a:pt x="180" y="316"/>
                  <a:pt x="180" y="326"/>
                </a:cubicBezTo>
                <a:cubicBezTo>
                  <a:pt x="180" y="331"/>
                  <a:pt x="182" y="335"/>
                  <a:pt x="185" y="338"/>
                </a:cubicBezTo>
                <a:cubicBezTo>
                  <a:pt x="185" y="338"/>
                  <a:pt x="185" y="338"/>
                  <a:pt x="185" y="338"/>
                </a:cubicBezTo>
                <a:cubicBezTo>
                  <a:pt x="292" y="443"/>
                  <a:pt x="292" y="443"/>
                  <a:pt x="292" y="443"/>
                </a:cubicBezTo>
                <a:cubicBezTo>
                  <a:pt x="292" y="443"/>
                  <a:pt x="292" y="443"/>
                  <a:pt x="292" y="443"/>
                </a:cubicBezTo>
                <a:cubicBezTo>
                  <a:pt x="295" y="446"/>
                  <a:pt x="300" y="448"/>
                  <a:pt x="305" y="448"/>
                </a:cubicBezTo>
                <a:cubicBezTo>
                  <a:pt x="305" y="448"/>
                  <a:pt x="305" y="448"/>
                  <a:pt x="305" y="448"/>
                </a:cubicBezTo>
                <a:cubicBezTo>
                  <a:pt x="305" y="448"/>
                  <a:pt x="305" y="448"/>
                  <a:pt x="305" y="448"/>
                </a:cubicBezTo>
                <a:cubicBezTo>
                  <a:pt x="310" y="448"/>
                  <a:pt x="314" y="446"/>
                  <a:pt x="318" y="443"/>
                </a:cubicBezTo>
                <a:cubicBezTo>
                  <a:pt x="318" y="443"/>
                  <a:pt x="318" y="443"/>
                  <a:pt x="318" y="443"/>
                </a:cubicBezTo>
                <a:cubicBezTo>
                  <a:pt x="425" y="338"/>
                  <a:pt x="425" y="338"/>
                  <a:pt x="425" y="338"/>
                </a:cubicBezTo>
                <a:cubicBezTo>
                  <a:pt x="425" y="338"/>
                  <a:pt x="425" y="338"/>
                  <a:pt x="425" y="338"/>
                </a:cubicBezTo>
                <a:cubicBezTo>
                  <a:pt x="428" y="335"/>
                  <a:pt x="430" y="331"/>
                  <a:pt x="430" y="326"/>
                </a:cubicBezTo>
                <a:cubicBezTo>
                  <a:pt x="430" y="316"/>
                  <a:pt x="422" y="308"/>
                  <a:pt x="412" y="308"/>
                </a:cubicBezTo>
                <a:cubicBezTo>
                  <a:pt x="407" y="308"/>
                  <a:pt x="402" y="311"/>
                  <a:pt x="398" y="314"/>
                </a:cubicBezTo>
                <a:close/>
                <a:moveTo>
                  <a:pt x="305" y="0"/>
                </a:moveTo>
                <a:cubicBezTo>
                  <a:pt x="389" y="0"/>
                  <a:pt x="465" y="34"/>
                  <a:pt x="521" y="90"/>
                </a:cubicBezTo>
                <a:cubicBezTo>
                  <a:pt x="576" y="145"/>
                  <a:pt x="610" y="221"/>
                  <a:pt x="610" y="305"/>
                </a:cubicBezTo>
                <a:cubicBezTo>
                  <a:pt x="610" y="390"/>
                  <a:pt x="576" y="466"/>
                  <a:pt x="521" y="521"/>
                </a:cubicBezTo>
                <a:cubicBezTo>
                  <a:pt x="465" y="577"/>
                  <a:pt x="389" y="611"/>
                  <a:pt x="305" y="611"/>
                </a:cubicBezTo>
                <a:cubicBezTo>
                  <a:pt x="221" y="611"/>
                  <a:pt x="144" y="577"/>
                  <a:pt x="89" y="521"/>
                </a:cubicBezTo>
                <a:cubicBezTo>
                  <a:pt x="34" y="466"/>
                  <a:pt x="0" y="390"/>
                  <a:pt x="0" y="305"/>
                </a:cubicBezTo>
                <a:cubicBezTo>
                  <a:pt x="0" y="221"/>
                  <a:pt x="34" y="145"/>
                  <a:pt x="89" y="90"/>
                </a:cubicBezTo>
                <a:cubicBezTo>
                  <a:pt x="144" y="34"/>
                  <a:pt x="221" y="0"/>
                  <a:pt x="305" y="0"/>
                </a:cubicBezTo>
                <a:close/>
                <a:moveTo>
                  <a:pt x="503" y="108"/>
                </a:moveTo>
                <a:cubicBezTo>
                  <a:pt x="553" y="158"/>
                  <a:pt x="585" y="228"/>
                  <a:pt x="585" y="305"/>
                </a:cubicBezTo>
                <a:cubicBezTo>
                  <a:pt x="585" y="383"/>
                  <a:pt x="553" y="453"/>
                  <a:pt x="503" y="503"/>
                </a:cubicBezTo>
                <a:cubicBezTo>
                  <a:pt x="452" y="554"/>
                  <a:pt x="382" y="585"/>
                  <a:pt x="305" y="585"/>
                </a:cubicBezTo>
                <a:cubicBezTo>
                  <a:pt x="228" y="585"/>
                  <a:pt x="158" y="554"/>
                  <a:pt x="107" y="503"/>
                </a:cubicBezTo>
                <a:cubicBezTo>
                  <a:pt x="56" y="453"/>
                  <a:pt x="25" y="383"/>
                  <a:pt x="25" y="305"/>
                </a:cubicBezTo>
                <a:cubicBezTo>
                  <a:pt x="25" y="228"/>
                  <a:pt x="56" y="158"/>
                  <a:pt x="107" y="108"/>
                </a:cubicBezTo>
                <a:cubicBezTo>
                  <a:pt x="158" y="57"/>
                  <a:pt x="228" y="26"/>
                  <a:pt x="305" y="26"/>
                </a:cubicBezTo>
                <a:cubicBezTo>
                  <a:pt x="382" y="26"/>
                  <a:pt x="452" y="57"/>
                  <a:pt x="503" y="108"/>
                </a:cubicBezTo>
                <a:close/>
              </a:path>
            </a:pathLst>
          </a:custGeom>
          <a:solidFill>
            <a:srgbClr val="E43A44"/>
          </a:solidFill>
          <a:ln>
            <a:noFill/>
          </a:ln>
        </p:spPr>
        <p:txBody>
          <a:bodyPr vert="horz" wrap="square" lIns="68580" tIns="34290" rIns="68580" bIns="34290" numCol="1" anchor="t" anchorCtr="0" compatLnSpc="1"/>
          <a:lstStyle/>
          <a:p>
            <a:endParaRPr lang="zh-CN" altLang="en-US" sz="1350" dirty="0">
              <a:cs typeface="+mn-ea"/>
              <a:sym typeface="+mn-lt"/>
            </a:endParaRPr>
          </a:p>
        </p:txBody>
      </p:sp>
      <p:cxnSp>
        <p:nvCxnSpPr>
          <p:cNvPr id="11" name="直接连接符 10"/>
          <p:cNvCxnSpPr/>
          <p:nvPr/>
        </p:nvCxnSpPr>
        <p:spPr>
          <a:xfrm>
            <a:off x="737792" y="3079525"/>
            <a:ext cx="0" cy="871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56152" y="1210743"/>
            <a:ext cx="6353603" cy="48600"/>
          </a:xfrm>
          <a:prstGeom prst="rect">
            <a:avLst/>
          </a:prstGeom>
          <a:solidFill>
            <a:srgbClr val="1037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P spid="7" grpId="0"/>
      <p:bldP spid="8" grpId="0"/>
      <p:bldP spid="9" grpId="0"/>
      <p:bldP spid="10" grpId="0" bldLvl="0" animBg="1"/>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26"/>
          <p:cNvSpPr txBox="1"/>
          <p:nvPr/>
        </p:nvSpPr>
        <p:spPr>
          <a:xfrm>
            <a:off x="3051122" y="3684607"/>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8" name="TextBox 27"/>
          <p:cNvSpPr txBox="1"/>
          <p:nvPr/>
        </p:nvSpPr>
        <p:spPr>
          <a:xfrm>
            <a:off x="4079275" y="368460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9" name="TextBox 28"/>
          <p:cNvSpPr txBox="1"/>
          <p:nvPr/>
        </p:nvSpPr>
        <p:spPr>
          <a:xfrm>
            <a:off x="3026357" y="4073478"/>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0" name="TextBox 29"/>
          <p:cNvSpPr txBox="1"/>
          <p:nvPr/>
        </p:nvSpPr>
        <p:spPr>
          <a:xfrm>
            <a:off x="4079275" y="4073478"/>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2" name="TextBox 30"/>
          <p:cNvSpPr txBox="1"/>
          <p:nvPr/>
        </p:nvSpPr>
        <p:spPr>
          <a:xfrm>
            <a:off x="5164042" y="368484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3" name="TextBox 32"/>
          <p:cNvSpPr txBox="1"/>
          <p:nvPr/>
        </p:nvSpPr>
        <p:spPr>
          <a:xfrm>
            <a:off x="5163881" y="4073749"/>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4" name="TextBox 81"/>
          <p:cNvSpPr txBox="1"/>
          <p:nvPr/>
        </p:nvSpPr>
        <p:spPr>
          <a:xfrm>
            <a:off x="2688322" y="2748937"/>
            <a:ext cx="3767723" cy="715581"/>
          </a:xfrm>
          <a:prstGeom prst="rect">
            <a:avLst/>
          </a:prstGeom>
          <a:noFill/>
        </p:spPr>
        <p:txBody>
          <a:bodyPr wrap="square" rtlCol="0">
            <a:spAutoFit/>
          </a:bodyPr>
          <a:lstStyle/>
          <a:p>
            <a:pPr algn="ctr" defTabSz="801370"/>
            <a:r>
              <a:rPr lang="zh-CN" altLang="en-US" sz="4050" b="1" spc="-100" dirty="0">
                <a:solidFill>
                  <a:schemeClr val="tx1">
                    <a:lumMod val="75000"/>
                    <a:lumOff val="25000"/>
                  </a:schemeClr>
                </a:solidFill>
                <a:cs typeface="+mn-ea"/>
                <a:sym typeface="+mn-lt"/>
              </a:rPr>
              <a:t>点击添加内容</a:t>
            </a:r>
            <a:endParaRPr lang="zh-CN" altLang="en-US" sz="4050" b="1" spc="-100" dirty="0">
              <a:solidFill>
                <a:schemeClr val="tx1">
                  <a:lumMod val="75000"/>
                  <a:lumOff val="25000"/>
                </a:schemeClr>
              </a:solidFill>
              <a:cs typeface="+mn-ea"/>
              <a:sym typeface="+mn-lt"/>
            </a:endParaRPr>
          </a:p>
        </p:txBody>
      </p:sp>
      <p:grpSp>
        <p:nvGrpSpPr>
          <p:cNvPr id="16" name="组合 15"/>
          <p:cNvGrpSpPr/>
          <p:nvPr/>
        </p:nvGrpSpPr>
        <p:grpSpPr>
          <a:xfrm>
            <a:off x="3386179" y="555770"/>
            <a:ext cx="2296795" cy="2128520"/>
            <a:chOff x="1246497" y="1516843"/>
            <a:chExt cx="2296795" cy="2128520"/>
          </a:xfrm>
        </p:grpSpPr>
        <p:grpSp>
          <p:nvGrpSpPr>
            <p:cNvPr id="17" name="组合 16"/>
            <p:cNvGrpSpPr/>
            <p:nvPr/>
          </p:nvGrpSpPr>
          <p:grpSpPr>
            <a:xfrm>
              <a:off x="1246497" y="1516843"/>
              <a:ext cx="2296795" cy="2128520"/>
              <a:chOff x="1094097" y="1406403"/>
              <a:chExt cx="2296795" cy="2128520"/>
            </a:xfrm>
          </p:grpSpPr>
          <p:pic>
            <p:nvPicPr>
              <p:cNvPr id="19" name="图片 18" descr="F:\图片2.png图片2"/>
              <p:cNvPicPr>
                <a:picLocks noChangeAspect="1"/>
              </p:cNvPicPr>
              <p:nvPr/>
            </p:nvPicPr>
            <p:blipFill>
              <a:blip r:embed="rId1" cstate="screen"/>
              <a:srcRect/>
              <a:stretch>
                <a:fillRect/>
              </a:stretch>
            </p:blipFill>
            <p:spPr>
              <a:xfrm>
                <a:off x="1094097" y="1406403"/>
                <a:ext cx="2296795" cy="2128520"/>
              </a:xfrm>
              <a:prstGeom prst="rect">
                <a:avLst/>
              </a:prstGeom>
            </p:spPr>
          </p:pic>
          <p:sp>
            <p:nvSpPr>
              <p:cNvPr id="20" name="椭圆 19"/>
              <p:cNvSpPr/>
              <p:nvPr/>
            </p:nvSpPr>
            <p:spPr>
              <a:xfrm>
                <a:off x="1550074" y="1747526"/>
                <a:ext cx="1384986" cy="138498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flipH="1">
              <a:off x="1614057" y="2119572"/>
              <a:ext cx="1635970" cy="922020"/>
            </a:xfrm>
            <a:prstGeom prst="rect">
              <a:avLst/>
            </a:prstGeom>
            <a:noFill/>
          </p:spPr>
          <p:txBody>
            <a:bodyPr wrap="square" rtlCol="0">
              <a:spAutoFit/>
            </a:bodyPr>
            <a:lstStyle/>
            <a:p>
              <a:pPr algn="ctr"/>
              <a:r>
                <a:rPr lang="en-US" altLang="zh-CN" sz="5400" b="1" dirty="0">
                  <a:solidFill>
                    <a:schemeClr val="accent1"/>
                  </a:solidFill>
                  <a:cs typeface="+mn-ea"/>
                  <a:sym typeface="+mn-lt"/>
                </a:rPr>
                <a:t>03</a:t>
              </a:r>
              <a:endParaRPr lang="zh-CN" altLang="en-US" sz="240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2" grpId="0"/>
      <p:bldP spid="43"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
          <p:cNvGrpSpPr/>
          <p:nvPr/>
        </p:nvGrpSpPr>
        <p:grpSpPr>
          <a:xfrm>
            <a:off x="189775" y="2216617"/>
            <a:ext cx="1667990" cy="967598"/>
            <a:chOff x="1001619" y="4163682"/>
            <a:chExt cx="2223986" cy="1290131"/>
          </a:xfrm>
        </p:grpSpPr>
        <p:sp>
          <p:nvSpPr>
            <p:cNvPr id="31" name="îṥļîḑé-TextBox 57"/>
            <p:cNvSpPr txBox="1"/>
            <p:nvPr/>
          </p:nvSpPr>
          <p:spPr bwMode="auto">
            <a:xfrm>
              <a:off x="1001619" y="4163682"/>
              <a:ext cx="2223986" cy="340735"/>
            </a:xfrm>
            <a:prstGeom prst="rect">
              <a:avLst/>
            </a:prstGeom>
            <a:noFill/>
          </p:spPr>
          <p:txBody>
            <a:bodyPr wrap="none" lIns="67500" tIns="35100" rIns="67500" bIns="35100" anchor="b" anchorCtr="1">
              <a:noAutofit/>
            </a:bodyPr>
            <a:lstStyle/>
            <a:p>
              <a:pPr algn="ctr" latinLnBrk="0"/>
              <a:r>
                <a:rPr lang="zh-CN" altLang="en-US" sz="1500">
                  <a:solidFill>
                    <a:schemeClr val="accent1"/>
                  </a:solidFill>
                  <a:cs typeface="+mn-ea"/>
                  <a:sym typeface="+mn-lt"/>
                </a:rPr>
                <a:t>标题文本预设</a:t>
              </a:r>
              <a:endParaRPr lang="zh-CN" altLang="en-US" sz="1500">
                <a:solidFill>
                  <a:schemeClr val="accent1"/>
                </a:solidFill>
                <a:cs typeface="+mn-ea"/>
                <a:sym typeface="+mn-lt"/>
              </a:endParaRPr>
            </a:p>
          </p:txBody>
        </p:sp>
        <p:sp>
          <p:nvSpPr>
            <p:cNvPr id="32" name="îṥļîḑé-TextBox 58"/>
            <p:cNvSpPr txBox="1"/>
            <p:nvPr/>
          </p:nvSpPr>
          <p:spPr bwMode="auto">
            <a:xfrm>
              <a:off x="1001619" y="4565377"/>
              <a:ext cx="2223986" cy="888436"/>
            </a:xfrm>
            <a:prstGeom prst="rect">
              <a:avLst/>
            </a:prstGeom>
            <a:noFill/>
          </p:spPr>
          <p:txBody>
            <a:bodyPr wrap="square" lIns="67500" tIns="35100" rIns="67500" bIns="35100" anchor="t" anchorCtr="1">
              <a:noAutofit/>
            </a:bodyPr>
            <a:lstStyle/>
            <a:p>
              <a:pPr algn="ctr">
                <a:lnSpc>
                  <a:spcPct val="120000"/>
                </a:lnSpc>
              </a:pPr>
              <a:r>
                <a:rPr lang="zh-CN" altLang="en-US" sz="1050" dirty="0">
                  <a:cs typeface="+mn-ea"/>
                  <a:sym typeface="+mn-lt"/>
                </a:rPr>
                <a:t>点击此处更换文本点击添加内容，点击此处更换文本点击添加内容 </a:t>
              </a:r>
              <a:endParaRPr lang="zh-CN" altLang="en-US" sz="1050" dirty="0">
                <a:cs typeface="+mn-ea"/>
                <a:sym typeface="+mn-lt"/>
              </a:endParaRPr>
            </a:p>
          </p:txBody>
        </p:sp>
      </p:grpSp>
      <p:grpSp>
        <p:nvGrpSpPr>
          <p:cNvPr id="19" name="Group 2"/>
          <p:cNvGrpSpPr/>
          <p:nvPr/>
        </p:nvGrpSpPr>
        <p:grpSpPr>
          <a:xfrm>
            <a:off x="3393511" y="705042"/>
            <a:ext cx="1667990" cy="967598"/>
            <a:chOff x="2950013" y="2407204"/>
            <a:chExt cx="2223986" cy="1290131"/>
          </a:xfrm>
        </p:grpSpPr>
        <p:sp>
          <p:nvSpPr>
            <p:cNvPr id="29" name="îṥļîḑé-TextBox 61"/>
            <p:cNvSpPr txBox="1"/>
            <p:nvPr/>
          </p:nvSpPr>
          <p:spPr bwMode="auto">
            <a:xfrm>
              <a:off x="2950013" y="2407204"/>
              <a:ext cx="2223986" cy="340735"/>
            </a:xfrm>
            <a:prstGeom prst="rect">
              <a:avLst/>
            </a:prstGeom>
            <a:noFill/>
          </p:spPr>
          <p:txBody>
            <a:bodyPr wrap="none" lIns="67500" tIns="35100" rIns="67500" bIns="35100" anchor="b" anchorCtr="1">
              <a:noAutofit/>
            </a:bodyPr>
            <a:lstStyle/>
            <a:p>
              <a:pPr algn="ctr" latinLnBrk="0"/>
              <a:r>
                <a:rPr lang="zh-CN" altLang="en-US" sz="1500" dirty="0">
                  <a:solidFill>
                    <a:schemeClr val="accent2"/>
                  </a:solidFill>
                  <a:cs typeface="+mn-ea"/>
                  <a:sym typeface="+mn-lt"/>
                </a:rPr>
                <a:t>标题文本预设</a:t>
              </a:r>
              <a:endParaRPr lang="zh-CN" altLang="en-US" sz="1500" dirty="0">
                <a:solidFill>
                  <a:schemeClr val="accent2"/>
                </a:solidFill>
                <a:cs typeface="+mn-ea"/>
                <a:sym typeface="+mn-lt"/>
              </a:endParaRPr>
            </a:p>
          </p:txBody>
        </p:sp>
        <p:sp>
          <p:nvSpPr>
            <p:cNvPr id="30" name="îṥļîḑé-TextBox 62"/>
            <p:cNvSpPr txBox="1"/>
            <p:nvPr/>
          </p:nvSpPr>
          <p:spPr bwMode="auto">
            <a:xfrm>
              <a:off x="2950013" y="2808899"/>
              <a:ext cx="2223986" cy="888436"/>
            </a:xfrm>
            <a:prstGeom prst="rect">
              <a:avLst/>
            </a:prstGeom>
            <a:noFill/>
          </p:spPr>
          <p:txBody>
            <a:bodyPr wrap="square" lIns="67500" tIns="35100" rIns="67500" bIns="35100" anchor="t" anchorCtr="1">
              <a:noAutofit/>
            </a:bodyPr>
            <a:lstStyle/>
            <a:p>
              <a:pPr algn="ctr">
                <a:lnSpc>
                  <a:spcPct val="120000"/>
                </a:lnSpc>
              </a:pPr>
              <a:r>
                <a:rPr lang="zh-CN" altLang="en-US" sz="1050" dirty="0">
                  <a:cs typeface="+mn-ea"/>
                  <a:sym typeface="+mn-lt"/>
                </a:rPr>
                <a:t>点击此处更换文本点击添加内容，点击此处更换文本点击添加内容 </a:t>
              </a:r>
              <a:endParaRPr lang="zh-CN" altLang="en-US" sz="1050" dirty="0">
                <a:cs typeface="+mn-ea"/>
                <a:sym typeface="+mn-lt"/>
              </a:endParaRPr>
            </a:p>
          </p:txBody>
        </p:sp>
      </p:grpSp>
      <p:grpSp>
        <p:nvGrpSpPr>
          <p:cNvPr id="20" name="Group 5"/>
          <p:cNvGrpSpPr/>
          <p:nvPr/>
        </p:nvGrpSpPr>
        <p:grpSpPr>
          <a:xfrm>
            <a:off x="5600677" y="1458152"/>
            <a:ext cx="1667990" cy="967598"/>
            <a:chOff x="6738721" y="2407204"/>
            <a:chExt cx="2223986" cy="1290131"/>
          </a:xfrm>
        </p:grpSpPr>
        <p:sp>
          <p:nvSpPr>
            <p:cNvPr id="27" name="îṥļîḑé-TextBox 63"/>
            <p:cNvSpPr txBox="1"/>
            <p:nvPr/>
          </p:nvSpPr>
          <p:spPr bwMode="auto">
            <a:xfrm>
              <a:off x="6738721" y="2407204"/>
              <a:ext cx="2223986" cy="340735"/>
            </a:xfrm>
            <a:prstGeom prst="rect">
              <a:avLst/>
            </a:prstGeom>
            <a:noFill/>
          </p:spPr>
          <p:txBody>
            <a:bodyPr wrap="none" lIns="67500" tIns="35100" rIns="67500" bIns="35100" anchor="b" anchorCtr="1">
              <a:noAutofit/>
            </a:bodyPr>
            <a:lstStyle/>
            <a:p>
              <a:pPr algn="ctr" latinLnBrk="0"/>
              <a:r>
                <a:rPr lang="zh-CN" altLang="en-US" sz="1500">
                  <a:solidFill>
                    <a:schemeClr val="accent1">
                      <a:lumMod val="50000"/>
                    </a:schemeClr>
                  </a:solidFill>
                  <a:cs typeface="+mn-ea"/>
                  <a:sym typeface="+mn-lt"/>
                </a:rPr>
                <a:t>标题文本预设</a:t>
              </a:r>
              <a:endParaRPr lang="zh-CN" altLang="en-US" sz="1500">
                <a:solidFill>
                  <a:schemeClr val="accent1">
                    <a:lumMod val="50000"/>
                  </a:schemeClr>
                </a:solidFill>
                <a:cs typeface="+mn-ea"/>
                <a:sym typeface="+mn-lt"/>
              </a:endParaRPr>
            </a:p>
          </p:txBody>
        </p:sp>
        <p:sp>
          <p:nvSpPr>
            <p:cNvPr id="28" name="îṥļîḑé-TextBox 64"/>
            <p:cNvSpPr txBox="1"/>
            <p:nvPr/>
          </p:nvSpPr>
          <p:spPr bwMode="auto">
            <a:xfrm>
              <a:off x="6738721" y="2808899"/>
              <a:ext cx="2223986" cy="888436"/>
            </a:xfrm>
            <a:prstGeom prst="rect">
              <a:avLst/>
            </a:prstGeom>
            <a:noFill/>
          </p:spPr>
          <p:txBody>
            <a:bodyPr wrap="square" lIns="67500" tIns="35100" rIns="67500" bIns="35100" anchor="t" anchorCtr="1">
              <a:noAutofit/>
            </a:bodyPr>
            <a:lstStyle/>
            <a:p>
              <a:pPr algn="ctr">
                <a:lnSpc>
                  <a:spcPct val="120000"/>
                </a:lnSpc>
              </a:pPr>
              <a:r>
                <a:rPr lang="zh-CN" altLang="en-US" sz="1050" dirty="0">
                  <a:cs typeface="+mn-ea"/>
                  <a:sym typeface="+mn-lt"/>
                </a:rPr>
                <a:t>点击此处更换文本点击添加内容，点击此处更换文本点击添加内容 </a:t>
              </a:r>
              <a:endParaRPr lang="zh-CN" altLang="en-US" sz="1050" dirty="0">
                <a:cs typeface="+mn-ea"/>
                <a:sym typeface="+mn-lt"/>
              </a:endParaRPr>
            </a:p>
          </p:txBody>
        </p:sp>
      </p:grpSp>
      <p:grpSp>
        <p:nvGrpSpPr>
          <p:cNvPr id="21" name="Group 4"/>
          <p:cNvGrpSpPr/>
          <p:nvPr/>
        </p:nvGrpSpPr>
        <p:grpSpPr>
          <a:xfrm>
            <a:off x="3115136" y="3183722"/>
            <a:ext cx="1667990" cy="967598"/>
            <a:chOff x="4656567" y="4163682"/>
            <a:chExt cx="2223986" cy="1290131"/>
          </a:xfrm>
        </p:grpSpPr>
        <p:sp>
          <p:nvSpPr>
            <p:cNvPr id="25" name="îṥļîḑé-TextBox 65"/>
            <p:cNvSpPr txBox="1"/>
            <p:nvPr/>
          </p:nvSpPr>
          <p:spPr bwMode="auto">
            <a:xfrm>
              <a:off x="4656567" y="4163682"/>
              <a:ext cx="2223986" cy="340735"/>
            </a:xfrm>
            <a:prstGeom prst="rect">
              <a:avLst/>
            </a:prstGeom>
            <a:noFill/>
          </p:spPr>
          <p:txBody>
            <a:bodyPr wrap="none" lIns="67500" tIns="35100" rIns="67500" bIns="35100" anchor="b" anchorCtr="1">
              <a:noAutofit/>
            </a:bodyPr>
            <a:lstStyle/>
            <a:p>
              <a:pPr algn="ctr" latinLnBrk="0"/>
              <a:r>
                <a:rPr lang="zh-CN" altLang="en-US" sz="1500">
                  <a:solidFill>
                    <a:schemeClr val="accent3"/>
                  </a:solidFill>
                  <a:cs typeface="+mn-ea"/>
                  <a:sym typeface="+mn-lt"/>
                </a:rPr>
                <a:t>标题文本预设</a:t>
              </a:r>
              <a:endParaRPr lang="zh-CN" altLang="en-US" sz="1500">
                <a:solidFill>
                  <a:schemeClr val="accent3"/>
                </a:solidFill>
                <a:cs typeface="+mn-ea"/>
                <a:sym typeface="+mn-lt"/>
              </a:endParaRPr>
            </a:p>
          </p:txBody>
        </p:sp>
        <p:sp>
          <p:nvSpPr>
            <p:cNvPr id="26" name="îṥļîḑé-TextBox 66"/>
            <p:cNvSpPr txBox="1"/>
            <p:nvPr/>
          </p:nvSpPr>
          <p:spPr bwMode="auto">
            <a:xfrm>
              <a:off x="4656567" y="4565377"/>
              <a:ext cx="2223986" cy="888436"/>
            </a:xfrm>
            <a:prstGeom prst="rect">
              <a:avLst/>
            </a:prstGeom>
            <a:noFill/>
          </p:spPr>
          <p:txBody>
            <a:bodyPr wrap="square" lIns="67500" tIns="35100" rIns="67500" bIns="35100" anchor="t" anchorCtr="1">
              <a:noAutofit/>
            </a:bodyPr>
            <a:lstStyle/>
            <a:p>
              <a:pPr algn="ctr">
                <a:lnSpc>
                  <a:spcPct val="120000"/>
                </a:lnSpc>
              </a:pPr>
              <a:r>
                <a:rPr lang="zh-CN" altLang="en-US" sz="1050" dirty="0">
                  <a:cs typeface="+mn-ea"/>
                  <a:sym typeface="+mn-lt"/>
                </a:rPr>
                <a:t>点击此处更换文本点击添加内容，点击此处更换文本点击添加内容 </a:t>
              </a:r>
              <a:endParaRPr lang="zh-CN" altLang="en-US" sz="1050" dirty="0">
                <a:cs typeface="+mn-ea"/>
                <a:sym typeface="+mn-lt"/>
              </a:endParaRPr>
            </a:p>
          </p:txBody>
        </p:sp>
      </p:grpSp>
      <p:grpSp>
        <p:nvGrpSpPr>
          <p:cNvPr id="22" name="Group 9"/>
          <p:cNvGrpSpPr/>
          <p:nvPr/>
        </p:nvGrpSpPr>
        <p:grpSpPr>
          <a:xfrm>
            <a:off x="6441843" y="3876507"/>
            <a:ext cx="1667990" cy="967598"/>
            <a:chOff x="8662916" y="4163682"/>
            <a:chExt cx="2223986" cy="1290131"/>
          </a:xfrm>
        </p:grpSpPr>
        <p:sp>
          <p:nvSpPr>
            <p:cNvPr id="23" name="îṥļîḑé-TextBox 67"/>
            <p:cNvSpPr txBox="1"/>
            <p:nvPr/>
          </p:nvSpPr>
          <p:spPr bwMode="auto">
            <a:xfrm>
              <a:off x="8662916" y="4163682"/>
              <a:ext cx="2223986" cy="340735"/>
            </a:xfrm>
            <a:prstGeom prst="rect">
              <a:avLst/>
            </a:prstGeom>
            <a:noFill/>
          </p:spPr>
          <p:txBody>
            <a:bodyPr wrap="none" lIns="67500" tIns="35100" rIns="67500" bIns="35100" anchor="b" anchorCtr="1">
              <a:noAutofit/>
            </a:bodyPr>
            <a:lstStyle/>
            <a:p>
              <a:pPr algn="ctr" latinLnBrk="0"/>
              <a:r>
                <a:rPr lang="zh-CN" altLang="en-US" sz="1500">
                  <a:solidFill>
                    <a:schemeClr val="accent5"/>
                  </a:solidFill>
                  <a:cs typeface="+mn-ea"/>
                  <a:sym typeface="+mn-lt"/>
                </a:rPr>
                <a:t>标题文本预设</a:t>
              </a:r>
              <a:endParaRPr lang="zh-CN" altLang="en-US" sz="1500">
                <a:solidFill>
                  <a:schemeClr val="accent5"/>
                </a:solidFill>
                <a:cs typeface="+mn-ea"/>
                <a:sym typeface="+mn-lt"/>
              </a:endParaRPr>
            </a:p>
          </p:txBody>
        </p:sp>
        <p:sp>
          <p:nvSpPr>
            <p:cNvPr id="24" name="îṥļîḑé-TextBox 68"/>
            <p:cNvSpPr txBox="1"/>
            <p:nvPr/>
          </p:nvSpPr>
          <p:spPr bwMode="auto">
            <a:xfrm>
              <a:off x="8662916" y="4565377"/>
              <a:ext cx="2223986" cy="888436"/>
            </a:xfrm>
            <a:prstGeom prst="rect">
              <a:avLst/>
            </a:prstGeom>
            <a:noFill/>
          </p:spPr>
          <p:txBody>
            <a:bodyPr wrap="square" lIns="67500" tIns="35100" rIns="67500" bIns="35100" anchor="t" anchorCtr="1">
              <a:noAutofit/>
            </a:bodyPr>
            <a:lstStyle/>
            <a:p>
              <a:pPr algn="ctr">
                <a:lnSpc>
                  <a:spcPct val="120000"/>
                </a:lnSpc>
              </a:pPr>
              <a:r>
                <a:rPr lang="zh-CN" altLang="en-US" sz="1050" dirty="0">
                  <a:cs typeface="+mn-ea"/>
                  <a:sym typeface="+mn-lt"/>
                </a:rPr>
                <a:t>点击此处更换文本点击添加内容，点击此处更换文本点击添加内容 </a:t>
              </a:r>
              <a:endParaRPr lang="zh-CN" altLang="en-US" sz="1050" dirty="0">
                <a:cs typeface="+mn-ea"/>
                <a:sym typeface="+mn-lt"/>
              </a:endParaRPr>
            </a:p>
          </p:txBody>
        </p:sp>
      </p:grpSp>
      <p:grpSp>
        <p:nvGrpSpPr>
          <p:cNvPr id="45" name="组合 44"/>
          <p:cNvGrpSpPr/>
          <p:nvPr/>
        </p:nvGrpSpPr>
        <p:grpSpPr>
          <a:xfrm rot="1140000">
            <a:off x="841073" y="2002034"/>
            <a:ext cx="7721082" cy="1053802"/>
            <a:chOff x="1209484" y="2855645"/>
            <a:chExt cx="10294776" cy="1405069"/>
          </a:xfrm>
        </p:grpSpPr>
        <p:grpSp>
          <p:nvGrpSpPr>
            <p:cNvPr id="43" name="组合 42"/>
            <p:cNvGrpSpPr/>
            <p:nvPr/>
          </p:nvGrpSpPr>
          <p:grpSpPr>
            <a:xfrm>
              <a:off x="1209484" y="2855645"/>
              <a:ext cx="10131453" cy="1405069"/>
              <a:chOff x="1209484" y="2855645"/>
              <a:chExt cx="10131453" cy="1405069"/>
            </a:xfrm>
          </p:grpSpPr>
          <p:sp>
            <p:nvSpPr>
              <p:cNvPr id="7" name="îṥļîḑé-Rectangle 11"/>
              <p:cNvSpPr/>
              <p:nvPr/>
            </p:nvSpPr>
            <p:spPr>
              <a:xfrm rot="5400000">
                <a:off x="6183064" y="-1506768"/>
                <a:ext cx="184293" cy="101314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nvGrpSpPr>
              <p:cNvPr id="8" name="Group 7"/>
              <p:cNvGrpSpPr/>
              <p:nvPr/>
            </p:nvGrpSpPr>
            <p:grpSpPr>
              <a:xfrm>
                <a:off x="1713896" y="3307741"/>
                <a:ext cx="1521154" cy="660376"/>
                <a:chOff x="1785938" y="1587962"/>
                <a:chExt cx="1217700" cy="528638"/>
              </a:xfrm>
            </p:grpSpPr>
            <p:sp>
              <p:nvSpPr>
                <p:cNvPr id="41" name="îṥļîḑé-Right Triangle 6"/>
                <p:cNvSpPr/>
                <p:nvPr/>
              </p:nvSpPr>
              <p:spPr>
                <a:xfrm rot="2217923" flipV="1">
                  <a:off x="2789202" y="1635101"/>
                  <a:ext cx="214436" cy="16131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42" name="îṥļîḑé-Parallelogram 3"/>
                <p:cNvSpPr/>
                <p:nvPr/>
              </p:nvSpPr>
              <p:spPr>
                <a:xfrm>
                  <a:off x="1785938" y="1587962"/>
                  <a:ext cx="1074906" cy="528638"/>
                </a:xfrm>
                <a:prstGeom prst="parallelogram">
                  <a:avLst>
                    <a:gd name="adj" fmla="val 73726"/>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sp>
            <p:nvSpPr>
              <p:cNvPr id="9" name="îṥļîḑé-Oval 8"/>
              <p:cNvSpPr/>
              <p:nvPr/>
            </p:nvSpPr>
            <p:spPr>
              <a:xfrm>
                <a:off x="2302672" y="2855645"/>
                <a:ext cx="573350" cy="57335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350" b="1">
                    <a:cs typeface="+mn-ea"/>
                    <a:sym typeface="+mn-lt"/>
                  </a:rPr>
                  <a:t>1</a:t>
                </a:r>
                <a:endParaRPr lang="ar-SA" sz="1350" b="1">
                  <a:cs typeface="+mn-ea"/>
                  <a:sym typeface="+mn-lt"/>
                </a:endParaRPr>
              </a:p>
            </p:txBody>
          </p:sp>
          <p:grpSp>
            <p:nvGrpSpPr>
              <p:cNvPr id="10" name="Group 15"/>
              <p:cNvGrpSpPr/>
              <p:nvPr/>
            </p:nvGrpSpPr>
            <p:grpSpPr>
              <a:xfrm flipV="1">
                <a:off x="3492753" y="3154598"/>
                <a:ext cx="1521154" cy="660376"/>
                <a:chOff x="1785938" y="1587962"/>
                <a:chExt cx="1217700" cy="528638"/>
              </a:xfrm>
            </p:grpSpPr>
            <p:sp>
              <p:nvSpPr>
                <p:cNvPr id="39" name="îṥļîḑé-Right Triangle 19"/>
                <p:cNvSpPr/>
                <p:nvPr/>
              </p:nvSpPr>
              <p:spPr>
                <a:xfrm rot="2217923" flipV="1">
                  <a:off x="2789202" y="1635101"/>
                  <a:ext cx="214436" cy="161319"/>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40" name="îṥļîḑé-Parallelogram 18"/>
                <p:cNvSpPr/>
                <p:nvPr/>
              </p:nvSpPr>
              <p:spPr>
                <a:xfrm>
                  <a:off x="1785938" y="1587962"/>
                  <a:ext cx="1074906" cy="528638"/>
                </a:xfrm>
                <a:prstGeom prst="parallelogram">
                  <a:avLst>
                    <a:gd name="adj" fmla="val 737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sp>
            <p:nvSpPr>
              <p:cNvPr id="11" name="îṥļîḑé-Oval 16"/>
              <p:cNvSpPr/>
              <p:nvPr/>
            </p:nvSpPr>
            <p:spPr>
              <a:xfrm>
                <a:off x="4081530" y="3687364"/>
                <a:ext cx="573350" cy="57335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350" b="1">
                    <a:cs typeface="+mn-ea"/>
                    <a:sym typeface="+mn-lt"/>
                  </a:rPr>
                  <a:t>2</a:t>
                </a:r>
                <a:endParaRPr lang="ar-SA" sz="1350" b="1">
                  <a:cs typeface="+mn-ea"/>
                  <a:sym typeface="+mn-lt"/>
                </a:endParaRPr>
              </a:p>
            </p:txBody>
          </p:sp>
          <p:grpSp>
            <p:nvGrpSpPr>
              <p:cNvPr id="12" name="Group 21"/>
              <p:cNvGrpSpPr/>
              <p:nvPr/>
            </p:nvGrpSpPr>
            <p:grpSpPr>
              <a:xfrm>
                <a:off x="5352770" y="3307741"/>
                <a:ext cx="1521154" cy="660376"/>
                <a:chOff x="1785938" y="1587962"/>
                <a:chExt cx="1217700" cy="528638"/>
              </a:xfrm>
            </p:grpSpPr>
            <p:sp>
              <p:nvSpPr>
                <p:cNvPr id="37" name="îṥļîḑé-Right Triangle 25"/>
                <p:cNvSpPr/>
                <p:nvPr/>
              </p:nvSpPr>
              <p:spPr>
                <a:xfrm rot="2217923" flipV="1">
                  <a:off x="2789202" y="1635101"/>
                  <a:ext cx="214436" cy="161319"/>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38" name="îṥļîḑé-Parallelogram 24"/>
                <p:cNvSpPr/>
                <p:nvPr/>
              </p:nvSpPr>
              <p:spPr>
                <a:xfrm>
                  <a:off x="1785938" y="1587962"/>
                  <a:ext cx="1074906" cy="528638"/>
                </a:xfrm>
                <a:prstGeom prst="parallelogram">
                  <a:avLst>
                    <a:gd name="adj" fmla="val 73726"/>
                  </a:avLst>
                </a:prstGeom>
                <a:solidFill>
                  <a:srgbClr val="EC66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sp>
            <p:nvSpPr>
              <p:cNvPr id="13" name="îṥļîḑé-Oval 22"/>
              <p:cNvSpPr/>
              <p:nvPr/>
            </p:nvSpPr>
            <p:spPr>
              <a:xfrm>
                <a:off x="5988115" y="2855645"/>
                <a:ext cx="573350" cy="573350"/>
              </a:xfrm>
              <a:prstGeom prst="ellipse">
                <a:avLst/>
              </a:prstGeom>
              <a:solidFill>
                <a:srgbClr val="EC662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350" b="1">
                    <a:cs typeface="+mn-ea"/>
                    <a:sym typeface="+mn-lt"/>
                  </a:rPr>
                  <a:t>3</a:t>
                </a:r>
                <a:endParaRPr lang="ar-SA" sz="1350" b="1">
                  <a:cs typeface="+mn-ea"/>
                  <a:sym typeface="+mn-lt"/>
                </a:endParaRPr>
              </a:p>
            </p:txBody>
          </p:sp>
          <p:grpSp>
            <p:nvGrpSpPr>
              <p:cNvPr id="14" name="Group 27"/>
              <p:cNvGrpSpPr/>
              <p:nvPr/>
            </p:nvGrpSpPr>
            <p:grpSpPr>
              <a:xfrm flipV="1">
                <a:off x="7275016" y="3154598"/>
                <a:ext cx="1521154" cy="660376"/>
                <a:chOff x="1785938" y="1587962"/>
                <a:chExt cx="1217700" cy="528638"/>
              </a:xfrm>
            </p:grpSpPr>
            <p:sp>
              <p:nvSpPr>
                <p:cNvPr id="35" name="îṥļîḑé-Right Triangle 31"/>
                <p:cNvSpPr/>
                <p:nvPr/>
              </p:nvSpPr>
              <p:spPr>
                <a:xfrm rot="2217923" flipV="1">
                  <a:off x="2789202" y="1635101"/>
                  <a:ext cx="214436" cy="161319"/>
                </a:xfrm>
                <a:prstGeom prst="rtTriangle">
                  <a:avLst/>
                </a:prstGeom>
                <a:solidFill>
                  <a:srgbClr val="1137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36" name="îṥļîḑé-Parallelogram 30"/>
                <p:cNvSpPr/>
                <p:nvPr/>
              </p:nvSpPr>
              <p:spPr>
                <a:xfrm>
                  <a:off x="1785938" y="1587962"/>
                  <a:ext cx="1074906" cy="528638"/>
                </a:xfrm>
                <a:prstGeom prst="parallelogram">
                  <a:avLst>
                    <a:gd name="adj" fmla="val 73726"/>
                  </a:avLst>
                </a:prstGeom>
                <a:solidFill>
                  <a:srgbClr val="1137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sp>
            <p:nvSpPr>
              <p:cNvPr id="15" name="îṥļîḑé-Oval 28"/>
              <p:cNvSpPr/>
              <p:nvPr/>
            </p:nvSpPr>
            <p:spPr>
              <a:xfrm>
                <a:off x="7838662" y="3687364"/>
                <a:ext cx="573350" cy="573350"/>
              </a:xfrm>
              <a:prstGeom prst="ellipse">
                <a:avLst/>
              </a:prstGeom>
              <a:solidFill>
                <a:srgbClr val="11375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350" b="1">
                    <a:cs typeface="+mn-ea"/>
                    <a:sym typeface="+mn-lt"/>
                  </a:rPr>
                  <a:t>4</a:t>
                </a:r>
                <a:endParaRPr lang="ar-SA" sz="1350" b="1">
                  <a:cs typeface="+mn-ea"/>
                  <a:sym typeface="+mn-lt"/>
                </a:endParaRPr>
              </a:p>
            </p:txBody>
          </p:sp>
          <p:grpSp>
            <p:nvGrpSpPr>
              <p:cNvPr id="16" name="Group 33"/>
              <p:cNvGrpSpPr/>
              <p:nvPr/>
            </p:nvGrpSpPr>
            <p:grpSpPr>
              <a:xfrm>
                <a:off x="9343828" y="3307741"/>
                <a:ext cx="1521154" cy="660376"/>
                <a:chOff x="1785938" y="1587962"/>
                <a:chExt cx="1217700" cy="528638"/>
              </a:xfrm>
            </p:grpSpPr>
            <p:sp>
              <p:nvSpPr>
                <p:cNvPr id="33" name="îṥļîḑé-Right Triangle 37"/>
                <p:cNvSpPr/>
                <p:nvPr/>
              </p:nvSpPr>
              <p:spPr>
                <a:xfrm rot="2217923" flipV="1">
                  <a:off x="2789202" y="1635101"/>
                  <a:ext cx="214436" cy="161319"/>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34" name="îṥļîḑé-Parallelogram 36"/>
                <p:cNvSpPr/>
                <p:nvPr/>
              </p:nvSpPr>
              <p:spPr>
                <a:xfrm>
                  <a:off x="1785938" y="1587962"/>
                  <a:ext cx="1074906" cy="528638"/>
                </a:xfrm>
                <a:prstGeom prst="parallelogram">
                  <a:avLst>
                    <a:gd name="adj" fmla="val 73726"/>
                  </a:avLst>
                </a:pr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sp>
            <p:nvSpPr>
              <p:cNvPr id="17" name="îṥļîḑé-Oval 34"/>
              <p:cNvSpPr/>
              <p:nvPr/>
            </p:nvSpPr>
            <p:spPr>
              <a:xfrm>
                <a:off x="9932604" y="2855645"/>
                <a:ext cx="573350" cy="573350"/>
              </a:xfrm>
              <a:prstGeom prst="ellipse">
                <a:avLst/>
              </a:prstGeom>
              <a:solidFill>
                <a:srgbClr val="0B6D8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350" b="1">
                    <a:cs typeface="+mn-ea"/>
                    <a:sym typeface="+mn-lt"/>
                  </a:rPr>
                  <a:t>5</a:t>
                </a:r>
                <a:endParaRPr lang="ar-SA" sz="1350" b="1">
                  <a:cs typeface="+mn-ea"/>
                  <a:sym typeface="+mn-lt"/>
                </a:endParaRPr>
              </a:p>
            </p:txBody>
          </p:sp>
        </p:grpSp>
        <p:sp>
          <p:nvSpPr>
            <p:cNvPr id="44" name="燕尾形 43"/>
            <p:cNvSpPr/>
            <p:nvPr/>
          </p:nvSpPr>
          <p:spPr>
            <a:xfrm>
              <a:off x="11071048" y="3304640"/>
              <a:ext cx="433212" cy="508635"/>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gerht"/>
          <p:cNvGrpSpPr>
            <a:grpSpLocks noChangeAspect="1"/>
          </p:cNvGrpSpPr>
          <p:nvPr/>
        </p:nvGrpSpPr>
        <p:grpSpPr>
          <a:xfrm>
            <a:off x="294854" y="1019094"/>
            <a:ext cx="4681923" cy="3721666"/>
            <a:chOff x="4779717" y="1180600"/>
            <a:chExt cx="6242564" cy="4962221"/>
          </a:xfrm>
        </p:grpSpPr>
        <p:grpSp>
          <p:nvGrpSpPr>
            <p:cNvPr id="4" name="Group 4"/>
            <p:cNvGrpSpPr/>
            <p:nvPr/>
          </p:nvGrpSpPr>
          <p:grpSpPr>
            <a:xfrm>
              <a:off x="4779717" y="1481705"/>
              <a:ext cx="2652337" cy="4061186"/>
              <a:chOff x="1468323" y="1690495"/>
              <a:chExt cx="2760777" cy="4227227"/>
            </a:xfrm>
          </p:grpSpPr>
          <p:grpSp>
            <p:nvGrpSpPr>
              <p:cNvPr id="33" name="Group 5"/>
              <p:cNvGrpSpPr/>
              <p:nvPr/>
            </p:nvGrpSpPr>
            <p:grpSpPr>
              <a:xfrm>
                <a:off x="1468323" y="2006808"/>
                <a:ext cx="2760777" cy="3910914"/>
                <a:chOff x="1454036" y="2260173"/>
                <a:chExt cx="2276135" cy="3910914"/>
              </a:xfrm>
            </p:grpSpPr>
            <p:sp>
              <p:nvSpPr>
                <p:cNvPr id="37" name="Freeform: Shape 9"/>
                <p:cNvSpPr/>
                <p:nvPr/>
              </p:nvSpPr>
              <p:spPr bwMode="auto">
                <a:xfrm rot="240385">
                  <a:off x="1960116" y="3420299"/>
                  <a:ext cx="1263973"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rgbClr val="0B6D8A"/>
                </a:solidFill>
                <a:ln>
                  <a:noFill/>
                </a:ln>
              </p:spPr>
              <p:txBody>
                <a:bodyPr anchor="ctr"/>
                <a:lstStyle/>
                <a:p>
                  <a:pPr algn="ctr"/>
                  <a:endParaRPr sz="1350">
                    <a:cs typeface="+mn-ea"/>
                    <a:sym typeface="+mn-lt"/>
                  </a:endParaRPr>
                </a:p>
              </p:txBody>
            </p:sp>
            <p:sp>
              <p:nvSpPr>
                <p:cNvPr id="39" name="Freeform: Shape 11"/>
                <p:cNvSpPr/>
                <p:nvPr/>
              </p:nvSpPr>
              <p:spPr bwMode="auto">
                <a:xfrm>
                  <a:off x="1454036" y="3976649"/>
                  <a:ext cx="2276135" cy="1302593"/>
                </a:xfrm>
                <a:custGeom>
                  <a:avLst/>
                  <a:gdLst>
                    <a:gd name="T0" fmla="*/ 29 w 424"/>
                    <a:gd name="T1" fmla="*/ 172 h 242"/>
                    <a:gd name="T2" fmla="*/ 30 w 424"/>
                    <a:gd name="T3" fmla="*/ 172 h 242"/>
                    <a:gd name="T4" fmla="*/ 157 w 424"/>
                    <a:gd name="T5" fmla="*/ 242 h 242"/>
                    <a:gd name="T6" fmla="*/ 261 w 424"/>
                    <a:gd name="T7" fmla="*/ 242 h 242"/>
                    <a:gd name="T8" fmla="*/ 269 w 424"/>
                    <a:gd name="T9" fmla="*/ 242 h 242"/>
                    <a:gd name="T10" fmla="*/ 271 w 424"/>
                    <a:gd name="T11" fmla="*/ 242 h 242"/>
                    <a:gd name="T12" fmla="*/ 282 w 424"/>
                    <a:gd name="T13" fmla="*/ 242 h 242"/>
                    <a:gd name="T14" fmla="*/ 363 w 424"/>
                    <a:gd name="T15" fmla="*/ 202 h 242"/>
                    <a:gd name="T16" fmla="*/ 381 w 424"/>
                    <a:gd name="T17" fmla="*/ 146 h 242"/>
                    <a:gd name="T18" fmla="*/ 324 w 424"/>
                    <a:gd name="T19" fmla="*/ 135 h 242"/>
                    <a:gd name="T20" fmla="*/ 218 w 424"/>
                    <a:gd name="T21" fmla="*/ 187 h 242"/>
                    <a:gd name="T22" fmla="*/ 148 w 424"/>
                    <a:gd name="T23" fmla="*/ 147 h 242"/>
                    <a:gd name="T24" fmla="*/ 391 w 424"/>
                    <a:gd name="T25" fmla="*/ 81 h 242"/>
                    <a:gd name="T26" fmla="*/ 418 w 424"/>
                    <a:gd name="T27" fmla="*/ 33 h 242"/>
                    <a:gd name="T28" fmla="*/ 370 w 424"/>
                    <a:gd name="T29" fmla="*/ 6 h 242"/>
                    <a:gd name="T30" fmla="*/ 33 w 424"/>
                    <a:gd name="T31" fmla="*/ 99 h 242"/>
                    <a:gd name="T32" fmla="*/ 6 w 424"/>
                    <a:gd name="T33" fmla="*/ 146 h 242"/>
                    <a:gd name="T34" fmla="*/ 29 w 424"/>
                    <a:gd name="T35" fmla="*/ 17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4" h="242">
                      <a:moveTo>
                        <a:pt x="29" y="172"/>
                      </a:moveTo>
                      <a:cubicBezTo>
                        <a:pt x="29" y="172"/>
                        <a:pt x="29" y="172"/>
                        <a:pt x="30" y="172"/>
                      </a:cubicBezTo>
                      <a:cubicBezTo>
                        <a:pt x="157" y="242"/>
                        <a:pt x="157" y="242"/>
                        <a:pt x="157" y="242"/>
                      </a:cubicBezTo>
                      <a:cubicBezTo>
                        <a:pt x="261" y="242"/>
                        <a:pt x="261" y="242"/>
                        <a:pt x="261" y="242"/>
                      </a:cubicBezTo>
                      <a:cubicBezTo>
                        <a:pt x="269" y="242"/>
                        <a:pt x="269" y="242"/>
                        <a:pt x="269" y="242"/>
                      </a:cubicBezTo>
                      <a:cubicBezTo>
                        <a:pt x="269" y="242"/>
                        <a:pt x="270" y="242"/>
                        <a:pt x="271" y="242"/>
                      </a:cubicBezTo>
                      <a:cubicBezTo>
                        <a:pt x="282" y="242"/>
                        <a:pt x="282" y="242"/>
                        <a:pt x="282" y="242"/>
                      </a:cubicBezTo>
                      <a:cubicBezTo>
                        <a:pt x="363" y="202"/>
                        <a:pt x="363" y="202"/>
                        <a:pt x="363" y="202"/>
                      </a:cubicBezTo>
                      <a:cubicBezTo>
                        <a:pt x="384" y="190"/>
                        <a:pt x="392" y="165"/>
                        <a:pt x="381" y="146"/>
                      </a:cubicBezTo>
                      <a:cubicBezTo>
                        <a:pt x="370" y="128"/>
                        <a:pt x="345" y="123"/>
                        <a:pt x="324" y="135"/>
                      </a:cubicBezTo>
                      <a:cubicBezTo>
                        <a:pt x="218" y="187"/>
                        <a:pt x="218" y="187"/>
                        <a:pt x="218" y="187"/>
                      </a:cubicBezTo>
                      <a:cubicBezTo>
                        <a:pt x="148" y="147"/>
                        <a:pt x="148" y="147"/>
                        <a:pt x="148" y="147"/>
                      </a:cubicBezTo>
                      <a:cubicBezTo>
                        <a:pt x="391" y="81"/>
                        <a:pt x="391" y="81"/>
                        <a:pt x="391" y="81"/>
                      </a:cubicBezTo>
                      <a:cubicBezTo>
                        <a:pt x="412" y="75"/>
                        <a:pt x="424" y="54"/>
                        <a:pt x="418" y="33"/>
                      </a:cubicBezTo>
                      <a:cubicBezTo>
                        <a:pt x="412" y="12"/>
                        <a:pt x="391" y="0"/>
                        <a:pt x="370" y="6"/>
                      </a:cubicBezTo>
                      <a:cubicBezTo>
                        <a:pt x="33" y="99"/>
                        <a:pt x="33" y="99"/>
                        <a:pt x="33" y="99"/>
                      </a:cubicBezTo>
                      <a:cubicBezTo>
                        <a:pt x="12" y="104"/>
                        <a:pt x="0" y="126"/>
                        <a:pt x="6" y="146"/>
                      </a:cubicBezTo>
                      <a:cubicBezTo>
                        <a:pt x="9" y="159"/>
                        <a:pt x="18" y="168"/>
                        <a:pt x="29" y="172"/>
                      </a:cubicBezTo>
                      <a:close/>
                    </a:path>
                  </a:pathLst>
                </a:custGeom>
                <a:solidFill>
                  <a:srgbClr val="F2BA21"/>
                </a:solidFill>
                <a:ln>
                  <a:noFill/>
                </a:ln>
              </p:spPr>
              <p:txBody>
                <a:bodyPr anchor="ctr"/>
                <a:lstStyle/>
                <a:p>
                  <a:pPr algn="ctr"/>
                  <a:endParaRPr sz="1350">
                    <a:cs typeface="+mn-ea"/>
                    <a:sym typeface="+mn-lt"/>
                  </a:endParaRPr>
                </a:p>
              </p:txBody>
            </p:sp>
            <p:sp>
              <p:nvSpPr>
                <p:cNvPr id="40" name="Freeform: Shape 12"/>
                <p:cNvSpPr/>
                <p:nvPr/>
              </p:nvSpPr>
              <p:spPr bwMode="auto">
                <a:xfrm rot="637550">
                  <a:off x="1851026" y="2862323"/>
                  <a:ext cx="1607125"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rgbClr val="EC662D"/>
                </a:solidFill>
                <a:ln>
                  <a:noFill/>
                </a:ln>
              </p:spPr>
              <p:txBody>
                <a:bodyPr anchor="ctr"/>
                <a:lstStyle/>
                <a:p>
                  <a:pPr algn="ctr"/>
                  <a:endParaRPr sz="1350">
                    <a:cs typeface="+mn-ea"/>
                    <a:sym typeface="+mn-lt"/>
                  </a:endParaRPr>
                </a:p>
              </p:txBody>
            </p:sp>
            <p:sp>
              <p:nvSpPr>
                <p:cNvPr id="41" name="Freeform: Shape 13"/>
                <p:cNvSpPr/>
                <p:nvPr/>
              </p:nvSpPr>
              <p:spPr bwMode="auto">
                <a:xfrm>
                  <a:off x="1963504" y="5374554"/>
                  <a:ext cx="1257206" cy="796533"/>
                </a:xfrm>
                <a:custGeom>
                  <a:avLst/>
                  <a:gdLst>
                    <a:gd name="T0" fmla="*/ 183 w 234"/>
                    <a:gd name="T1" fmla="*/ 0 h 148"/>
                    <a:gd name="T2" fmla="*/ 57 w 234"/>
                    <a:gd name="T3" fmla="*/ 0 h 148"/>
                    <a:gd name="T4" fmla="*/ 0 w 234"/>
                    <a:gd name="T5" fmla="*/ 64 h 148"/>
                    <a:gd name="T6" fmla="*/ 0 w 234"/>
                    <a:gd name="T7" fmla="*/ 86 h 148"/>
                    <a:gd name="T8" fmla="*/ 52 w 234"/>
                    <a:gd name="T9" fmla="*/ 148 h 148"/>
                    <a:gd name="T10" fmla="*/ 171 w 234"/>
                    <a:gd name="T11" fmla="*/ 148 h 148"/>
                    <a:gd name="T12" fmla="*/ 233 w 234"/>
                    <a:gd name="T13" fmla="*/ 84 h 148"/>
                    <a:gd name="T14" fmla="*/ 233 w 234"/>
                    <a:gd name="T15" fmla="*/ 62 h 148"/>
                    <a:gd name="T16" fmla="*/ 183 w 234"/>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8">
                      <a:moveTo>
                        <a:pt x="183" y="0"/>
                      </a:moveTo>
                      <a:cubicBezTo>
                        <a:pt x="57" y="0"/>
                        <a:pt x="57" y="0"/>
                        <a:pt x="57" y="0"/>
                      </a:cubicBezTo>
                      <a:cubicBezTo>
                        <a:pt x="25" y="3"/>
                        <a:pt x="0" y="31"/>
                        <a:pt x="0" y="64"/>
                      </a:cubicBezTo>
                      <a:cubicBezTo>
                        <a:pt x="0" y="86"/>
                        <a:pt x="0" y="86"/>
                        <a:pt x="0" y="86"/>
                      </a:cubicBezTo>
                      <a:cubicBezTo>
                        <a:pt x="1" y="117"/>
                        <a:pt x="23" y="143"/>
                        <a:pt x="52" y="148"/>
                      </a:cubicBezTo>
                      <a:cubicBezTo>
                        <a:pt x="171" y="148"/>
                        <a:pt x="171" y="148"/>
                        <a:pt x="171" y="148"/>
                      </a:cubicBezTo>
                      <a:cubicBezTo>
                        <a:pt x="206" y="148"/>
                        <a:pt x="234" y="119"/>
                        <a:pt x="233" y="84"/>
                      </a:cubicBezTo>
                      <a:cubicBezTo>
                        <a:pt x="233" y="62"/>
                        <a:pt x="233" y="62"/>
                        <a:pt x="233" y="62"/>
                      </a:cubicBezTo>
                      <a:cubicBezTo>
                        <a:pt x="233" y="31"/>
                        <a:pt x="211" y="6"/>
                        <a:pt x="18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cs typeface="+mn-ea"/>
                    <a:sym typeface="+mn-lt"/>
                  </a:endParaRPr>
                </a:p>
              </p:txBody>
            </p:sp>
            <p:sp>
              <p:nvSpPr>
                <p:cNvPr id="42" name="Freeform: Shape 14"/>
                <p:cNvSpPr/>
                <p:nvPr/>
              </p:nvSpPr>
              <p:spPr bwMode="auto">
                <a:xfrm rot="1082925">
                  <a:off x="2018026" y="2260173"/>
                  <a:ext cx="1148152" cy="1148475"/>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rgbClr val="103652"/>
                </a:solidFill>
                <a:ln>
                  <a:noFill/>
                </a:ln>
              </p:spPr>
              <p:txBody>
                <a:bodyPr anchor="ctr"/>
                <a:lstStyle/>
                <a:p>
                  <a:pPr algn="ctr"/>
                  <a:endParaRPr sz="1350">
                    <a:cs typeface="+mn-ea"/>
                    <a:sym typeface="+mn-lt"/>
                  </a:endParaRPr>
                </a:p>
              </p:txBody>
            </p:sp>
          </p:grpSp>
          <p:sp>
            <p:nvSpPr>
              <p:cNvPr id="35" name="Oval 7"/>
              <p:cNvSpPr/>
              <p:nvPr/>
            </p:nvSpPr>
            <p:spPr bwMode="auto">
              <a:xfrm rot="10800000">
                <a:off x="2543909" y="1690495"/>
                <a:ext cx="609600" cy="56030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cs typeface="+mn-ea"/>
                  <a:sym typeface="+mn-lt"/>
                </a:endParaRPr>
              </a:p>
            </p:txBody>
          </p:sp>
        </p:grpSp>
        <p:cxnSp>
          <p:nvCxnSpPr>
            <p:cNvPr id="5" name="Straight Arrow Connector 15"/>
            <p:cNvCxnSpPr/>
            <p:nvPr/>
          </p:nvCxnSpPr>
          <p:spPr>
            <a:xfrm>
              <a:off x="7505605" y="4474454"/>
              <a:ext cx="1080243" cy="0"/>
            </a:xfrm>
            <a:prstGeom prst="straightConnector1">
              <a:avLst/>
            </a:prstGeom>
            <a:ln>
              <a:solidFill>
                <a:srgbClr val="0B6D8A"/>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Arrow Connector 20"/>
            <p:cNvCxnSpPr/>
            <p:nvPr/>
          </p:nvCxnSpPr>
          <p:spPr>
            <a:xfrm>
              <a:off x="9673674" y="2849336"/>
              <a:ext cx="1080243" cy="0"/>
            </a:xfrm>
            <a:prstGeom prst="straightConnector1">
              <a:avLst/>
            </a:prstGeom>
            <a:ln>
              <a:solidFill>
                <a:srgbClr val="EC662D"/>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Arrow Connector 25"/>
            <p:cNvCxnSpPr/>
            <p:nvPr/>
          </p:nvCxnSpPr>
          <p:spPr>
            <a:xfrm>
              <a:off x="7351679" y="1180600"/>
              <a:ext cx="1080243" cy="0"/>
            </a:xfrm>
            <a:prstGeom prst="straightConnector1">
              <a:avLst/>
            </a:prstGeom>
            <a:ln>
              <a:solidFill>
                <a:srgbClr val="103652"/>
              </a:solidFill>
              <a:tailEnd type="oval"/>
            </a:ln>
          </p:spPr>
          <p:style>
            <a:lnRef idx="1">
              <a:schemeClr val="accent1"/>
            </a:lnRef>
            <a:fillRef idx="0">
              <a:schemeClr val="accent1"/>
            </a:fillRef>
            <a:effectRef idx="0">
              <a:schemeClr val="accent1"/>
            </a:effectRef>
            <a:fontRef idx="minor">
              <a:schemeClr val="tx1"/>
            </a:fontRef>
          </p:style>
        </p:cxnSp>
        <p:cxnSp>
          <p:nvCxnSpPr>
            <p:cNvPr id="8" name="Straight Arrow Connector 30"/>
            <p:cNvCxnSpPr/>
            <p:nvPr/>
          </p:nvCxnSpPr>
          <p:spPr>
            <a:xfrm>
              <a:off x="9942038" y="6142821"/>
              <a:ext cx="1080243" cy="0"/>
            </a:xfrm>
            <a:prstGeom prst="straightConnector1">
              <a:avLst/>
            </a:prstGeom>
            <a:ln>
              <a:solidFill>
                <a:srgbClr val="F2BA21"/>
              </a:solidFill>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5584102" y="1648882"/>
            <a:ext cx="1914425" cy="938499"/>
            <a:chOff x="874713" y="3325188"/>
            <a:chExt cx="2552567" cy="1251332"/>
          </a:xfrm>
        </p:grpSpPr>
        <p:sp>
          <p:nvSpPr>
            <p:cNvPr id="47" name="矩形 46"/>
            <p:cNvSpPr/>
            <p:nvPr/>
          </p:nvSpPr>
          <p:spPr>
            <a:xfrm>
              <a:off x="874713" y="3677812"/>
              <a:ext cx="2552567" cy="89870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cs typeface="+mn-ea"/>
                  <a:sym typeface="+mn-lt"/>
                </a:rPr>
                <a:t>点击添加内容点击添加内容点击添加内容点击添加内容点击添加内容点击添加内容</a:t>
              </a:r>
              <a:endParaRPr lang="zh-CN" altLang="en-US" sz="1050" dirty="0">
                <a:solidFill>
                  <a:schemeClr val="tx1">
                    <a:lumMod val="50000"/>
                    <a:lumOff val="50000"/>
                  </a:schemeClr>
                </a:solidFill>
                <a:cs typeface="+mn-ea"/>
                <a:sym typeface="+mn-lt"/>
              </a:endParaRPr>
            </a:p>
          </p:txBody>
        </p:sp>
        <p:sp>
          <p:nvSpPr>
            <p:cNvPr id="48" name="矩形 47"/>
            <p:cNvSpPr/>
            <p:nvPr/>
          </p:nvSpPr>
          <p:spPr>
            <a:xfrm>
              <a:off x="874713" y="3325188"/>
              <a:ext cx="2241974" cy="4273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chemeClr val="tx1">
                      <a:lumMod val="65000"/>
                      <a:lumOff val="35000"/>
                    </a:schemeClr>
                  </a:solidFill>
                  <a:cs typeface="+mn-ea"/>
                  <a:sym typeface="+mn-lt"/>
                </a:rPr>
                <a:t>标题文字添加</a:t>
              </a:r>
              <a:endParaRPr lang="zh-CN" altLang="en-US" sz="1350" b="1" dirty="0">
                <a:solidFill>
                  <a:schemeClr val="tx1">
                    <a:lumMod val="65000"/>
                    <a:lumOff val="35000"/>
                  </a:schemeClr>
                </a:solidFill>
                <a:cs typeface="+mn-ea"/>
                <a:sym typeface="+mn-lt"/>
              </a:endParaRPr>
            </a:p>
          </p:txBody>
        </p:sp>
      </p:grpSp>
      <p:grpSp>
        <p:nvGrpSpPr>
          <p:cNvPr id="24" name="组合 23"/>
          <p:cNvGrpSpPr/>
          <p:nvPr/>
        </p:nvGrpSpPr>
        <p:grpSpPr>
          <a:xfrm>
            <a:off x="6097282" y="3924455"/>
            <a:ext cx="1914425" cy="1132398"/>
            <a:chOff x="874713" y="3325188"/>
            <a:chExt cx="2552567" cy="1509864"/>
          </a:xfrm>
        </p:grpSpPr>
        <p:sp>
          <p:nvSpPr>
            <p:cNvPr id="25" name="矩形 24"/>
            <p:cNvSpPr/>
            <p:nvPr/>
          </p:nvSpPr>
          <p:spPr>
            <a:xfrm>
              <a:off x="874713" y="3677812"/>
              <a:ext cx="2552567" cy="115724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cs typeface="+mn-ea"/>
                  <a:sym typeface="+mn-lt"/>
                </a:rPr>
                <a:t>点击添加内容点击添加内容点击添加内容点击添加内容点击添加内容点击添加内容制作成胶片</a:t>
              </a:r>
              <a:endParaRPr lang="zh-CN" altLang="en-US" sz="1050" dirty="0">
                <a:solidFill>
                  <a:schemeClr val="tx1">
                    <a:lumMod val="50000"/>
                    <a:lumOff val="50000"/>
                  </a:schemeClr>
                </a:solidFill>
                <a:cs typeface="+mn-ea"/>
                <a:sym typeface="+mn-lt"/>
              </a:endParaRPr>
            </a:p>
          </p:txBody>
        </p:sp>
        <p:sp>
          <p:nvSpPr>
            <p:cNvPr id="26" name="矩形 25"/>
            <p:cNvSpPr/>
            <p:nvPr/>
          </p:nvSpPr>
          <p:spPr>
            <a:xfrm>
              <a:off x="874713" y="3325188"/>
              <a:ext cx="2241974" cy="4273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chemeClr val="tx1">
                      <a:lumMod val="65000"/>
                      <a:lumOff val="35000"/>
                    </a:schemeClr>
                  </a:solidFill>
                  <a:cs typeface="+mn-ea"/>
                  <a:sym typeface="+mn-lt"/>
                </a:rPr>
                <a:t>标题文字添加</a:t>
              </a:r>
              <a:endParaRPr lang="zh-CN" altLang="en-US" sz="1350" b="1" dirty="0">
                <a:solidFill>
                  <a:schemeClr val="tx1">
                    <a:lumMod val="65000"/>
                    <a:lumOff val="35000"/>
                  </a:schemeClr>
                </a:solidFill>
                <a:cs typeface="+mn-ea"/>
                <a:sym typeface="+mn-lt"/>
              </a:endParaRPr>
            </a:p>
          </p:txBody>
        </p:sp>
      </p:grpSp>
      <p:grpSp>
        <p:nvGrpSpPr>
          <p:cNvPr id="27" name="组合 26"/>
          <p:cNvGrpSpPr/>
          <p:nvPr/>
        </p:nvGrpSpPr>
        <p:grpSpPr>
          <a:xfrm>
            <a:off x="3669434" y="2985700"/>
            <a:ext cx="1915060" cy="1006444"/>
            <a:chOff x="874713" y="3234595"/>
            <a:chExt cx="2553414" cy="1341925"/>
          </a:xfrm>
        </p:grpSpPr>
        <p:sp>
          <p:nvSpPr>
            <p:cNvPr id="28" name="矩形 27"/>
            <p:cNvSpPr/>
            <p:nvPr/>
          </p:nvSpPr>
          <p:spPr>
            <a:xfrm>
              <a:off x="874713" y="3677812"/>
              <a:ext cx="2552567" cy="89870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chemeClr val="tx1">
                      <a:lumMod val="50000"/>
                      <a:lumOff val="50000"/>
                    </a:schemeClr>
                  </a:solidFill>
                  <a:cs typeface="+mn-ea"/>
                  <a:sym typeface="+mn-lt"/>
                </a:rPr>
                <a:t>点击添加内容点击添加内容点击添加内容点击添加内容点击添加内容点击添加内容</a:t>
              </a:r>
              <a:endParaRPr lang="zh-CN" altLang="en-US" sz="1050" dirty="0">
                <a:solidFill>
                  <a:schemeClr val="tx1">
                    <a:lumMod val="50000"/>
                    <a:lumOff val="50000"/>
                  </a:schemeClr>
                </a:solidFill>
                <a:cs typeface="+mn-ea"/>
                <a:sym typeface="+mn-lt"/>
              </a:endParaRPr>
            </a:p>
          </p:txBody>
        </p:sp>
        <p:sp>
          <p:nvSpPr>
            <p:cNvPr id="29" name="矩形 28"/>
            <p:cNvSpPr/>
            <p:nvPr/>
          </p:nvSpPr>
          <p:spPr>
            <a:xfrm>
              <a:off x="1186153" y="3234595"/>
              <a:ext cx="2241974" cy="427383"/>
            </a:xfrm>
            <a:prstGeom prst="rect">
              <a:avLst/>
            </a:prstGeom>
          </p:spPr>
          <p:txBody>
            <a:bodyPr wrap="square">
              <a:spAutoFit/>
              <a:scene3d>
                <a:camera prst="orthographicFront"/>
                <a:lightRig rig="threePt" dir="t"/>
              </a:scene3d>
              <a:sp3d contourW="12700"/>
            </a:bodyPr>
            <a:lstStyle/>
            <a:p>
              <a:pPr algn="l">
                <a:lnSpc>
                  <a:spcPct val="120000"/>
                </a:lnSpc>
              </a:pPr>
              <a:r>
                <a:rPr lang="zh-CN" altLang="en-US" sz="1350" b="1" dirty="0">
                  <a:solidFill>
                    <a:schemeClr val="tx1">
                      <a:lumMod val="65000"/>
                      <a:lumOff val="35000"/>
                    </a:schemeClr>
                  </a:solidFill>
                  <a:cs typeface="+mn-ea"/>
                  <a:sym typeface="+mn-lt"/>
                </a:rPr>
                <a:t>标题文字添加</a:t>
              </a:r>
              <a:endParaRPr lang="zh-CN" altLang="en-US" sz="1350" b="1" dirty="0">
                <a:solidFill>
                  <a:schemeClr val="tx1">
                    <a:lumMod val="65000"/>
                    <a:lumOff val="35000"/>
                  </a:schemeClr>
                </a:solidFill>
                <a:cs typeface="+mn-ea"/>
                <a:sym typeface="+mn-lt"/>
              </a:endParaRPr>
            </a:p>
          </p:txBody>
        </p:sp>
      </p:grpSp>
      <p:grpSp>
        <p:nvGrpSpPr>
          <p:cNvPr id="30" name="组合 29"/>
          <p:cNvGrpSpPr/>
          <p:nvPr/>
        </p:nvGrpSpPr>
        <p:grpSpPr>
          <a:xfrm>
            <a:off x="3786435" y="623309"/>
            <a:ext cx="2414908" cy="949929"/>
            <a:chOff x="207405" y="3221895"/>
            <a:chExt cx="3219876" cy="1266572"/>
          </a:xfrm>
        </p:grpSpPr>
        <p:sp>
          <p:nvSpPr>
            <p:cNvPr id="31" name="矩形 30"/>
            <p:cNvSpPr/>
            <p:nvPr/>
          </p:nvSpPr>
          <p:spPr>
            <a:xfrm>
              <a:off x="207571" y="3589759"/>
              <a:ext cx="3219710" cy="898708"/>
            </a:xfrm>
            <a:prstGeom prst="rect">
              <a:avLst/>
            </a:prstGeom>
          </p:spPr>
          <p:txBody>
            <a:bodyPr wrap="square">
              <a:spAutoFit/>
              <a:scene3d>
                <a:camera prst="orthographicFront"/>
                <a:lightRig rig="threePt" dir="t"/>
              </a:scene3d>
              <a:sp3d contourW="12700"/>
            </a:bodyPr>
            <a:lstStyle/>
            <a:p>
              <a:pPr algn="l">
                <a:lnSpc>
                  <a:spcPct val="120000"/>
                </a:lnSpc>
              </a:pPr>
              <a:r>
                <a:rPr lang="zh-CN" altLang="en-US" sz="1050" dirty="0">
                  <a:solidFill>
                    <a:schemeClr val="tx1">
                      <a:lumMod val="50000"/>
                      <a:lumOff val="50000"/>
                    </a:schemeClr>
                  </a:solidFill>
                  <a:cs typeface="+mn-ea"/>
                  <a:sym typeface="+mn-lt"/>
                </a:rPr>
                <a:t>点击添加内容点击添加内容点击添加内容点击添加内容点击添加内容点击添加内容</a:t>
              </a:r>
              <a:endParaRPr lang="zh-CN" altLang="en-US" sz="1050" dirty="0">
                <a:solidFill>
                  <a:schemeClr val="tx1">
                    <a:lumMod val="50000"/>
                    <a:lumOff val="50000"/>
                  </a:schemeClr>
                </a:solidFill>
                <a:cs typeface="+mn-ea"/>
                <a:sym typeface="+mn-lt"/>
              </a:endParaRPr>
            </a:p>
          </p:txBody>
        </p:sp>
        <p:sp>
          <p:nvSpPr>
            <p:cNvPr id="32" name="矩形 31"/>
            <p:cNvSpPr/>
            <p:nvPr/>
          </p:nvSpPr>
          <p:spPr>
            <a:xfrm>
              <a:off x="207405" y="3221895"/>
              <a:ext cx="2241974" cy="427383"/>
            </a:xfrm>
            <a:prstGeom prst="rect">
              <a:avLst/>
            </a:prstGeom>
          </p:spPr>
          <p:txBody>
            <a:bodyPr wrap="square">
              <a:spAutoFit/>
              <a:scene3d>
                <a:camera prst="orthographicFront"/>
                <a:lightRig rig="threePt" dir="t"/>
              </a:scene3d>
              <a:sp3d contourW="12700"/>
            </a:bodyPr>
            <a:lstStyle/>
            <a:p>
              <a:pPr algn="l">
                <a:lnSpc>
                  <a:spcPct val="120000"/>
                </a:lnSpc>
              </a:pPr>
              <a:r>
                <a:rPr lang="zh-CN" altLang="en-US" sz="1350" b="1" dirty="0">
                  <a:solidFill>
                    <a:schemeClr val="tx1">
                      <a:lumMod val="65000"/>
                      <a:lumOff val="35000"/>
                    </a:schemeClr>
                  </a:solidFill>
                  <a:cs typeface="+mn-ea"/>
                  <a:sym typeface="+mn-lt"/>
                </a:rPr>
                <a:t>标题文字添加</a:t>
              </a:r>
              <a:endParaRPr lang="zh-CN" altLang="en-US" sz="1350" b="1" dirty="0">
                <a:solidFill>
                  <a:schemeClr val="tx1">
                    <a:lumMod val="65000"/>
                    <a:lumOff val="3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1+#ppt_w/2"/>
                                          </p:val>
                                        </p:tav>
                                        <p:tav tm="100000">
                                          <p:val>
                                            <p:strVal val="#ppt_x"/>
                                          </p:val>
                                        </p:tav>
                                      </p:tavLst>
                                    </p:anim>
                                    <p:anim calcmode="lin" valueType="num">
                                      <p:cBhvr additive="base">
                                        <p:cTn id="22" dur="500" fill="hold"/>
                                        <p:tgtEl>
                                          <p:spTgt spid="4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p:nvPr/>
        </p:nvSpPr>
        <p:spPr bwMode="auto">
          <a:xfrm>
            <a:off x="4329673" y="1828800"/>
            <a:ext cx="481601" cy="1747203"/>
          </a:xfrm>
          <a:custGeom>
            <a:avLst/>
            <a:gdLst>
              <a:gd name="T0" fmla="*/ 236 w 473"/>
              <a:gd name="T1" fmla="*/ 0 h 1716"/>
              <a:gd name="T2" fmla="*/ 0 w 473"/>
              <a:gd name="T3" fmla="*/ 409 h 1716"/>
              <a:gd name="T4" fmla="*/ 75 w 473"/>
              <a:gd name="T5" fmla="*/ 409 h 1716"/>
              <a:gd name="T6" fmla="*/ 75 w 473"/>
              <a:gd name="T7" fmla="*/ 1716 h 1716"/>
              <a:gd name="T8" fmla="*/ 398 w 473"/>
              <a:gd name="T9" fmla="*/ 1716 h 1716"/>
              <a:gd name="T10" fmla="*/ 398 w 473"/>
              <a:gd name="T11" fmla="*/ 409 h 1716"/>
              <a:gd name="T12" fmla="*/ 473 w 473"/>
              <a:gd name="T13" fmla="*/ 409 h 1716"/>
              <a:gd name="T14" fmla="*/ 236 w 473"/>
              <a:gd name="T15" fmla="*/ 0 h 17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3" h="1716">
                <a:moveTo>
                  <a:pt x="236" y="0"/>
                </a:moveTo>
                <a:lnTo>
                  <a:pt x="0" y="409"/>
                </a:lnTo>
                <a:lnTo>
                  <a:pt x="75" y="409"/>
                </a:lnTo>
                <a:lnTo>
                  <a:pt x="75" y="1716"/>
                </a:lnTo>
                <a:lnTo>
                  <a:pt x="398" y="1716"/>
                </a:lnTo>
                <a:lnTo>
                  <a:pt x="398" y="409"/>
                </a:lnTo>
                <a:lnTo>
                  <a:pt x="473" y="409"/>
                </a:lnTo>
                <a:lnTo>
                  <a:pt x="236" y="0"/>
                </a:lnTo>
                <a:close/>
              </a:path>
            </a:pathLst>
          </a:custGeom>
          <a:solidFill>
            <a:srgbClr val="EC662D"/>
          </a:solidFill>
          <a:ln>
            <a:noFill/>
          </a:ln>
        </p:spPr>
        <p:txBody>
          <a:bodyPr vert="horz" wrap="square" lIns="68580" tIns="34290" rIns="68580" bIns="34290" numCol="1" anchor="t" anchorCtr="0" compatLnSpc="1"/>
          <a:lstStyle/>
          <a:p>
            <a:endParaRPr lang="en-US" sz="1350">
              <a:cs typeface="+mn-ea"/>
              <a:sym typeface="+mn-lt"/>
            </a:endParaRPr>
          </a:p>
        </p:txBody>
      </p:sp>
      <p:sp>
        <p:nvSpPr>
          <p:cNvPr id="8" name="Freeform 6"/>
          <p:cNvSpPr/>
          <p:nvPr/>
        </p:nvSpPr>
        <p:spPr bwMode="auto">
          <a:xfrm>
            <a:off x="4598047" y="2415043"/>
            <a:ext cx="1353167" cy="1353167"/>
          </a:xfrm>
          <a:custGeom>
            <a:avLst/>
            <a:gdLst>
              <a:gd name="T0" fmla="*/ 1329 w 1329"/>
              <a:gd name="T1" fmla="*/ 0 h 1329"/>
              <a:gd name="T2" fmla="*/ 872 w 1329"/>
              <a:gd name="T3" fmla="*/ 123 h 1329"/>
              <a:gd name="T4" fmla="*/ 925 w 1329"/>
              <a:gd name="T5" fmla="*/ 175 h 1329"/>
              <a:gd name="T6" fmla="*/ 0 w 1329"/>
              <a:gd name="T7" fmla="*/ 1098 h 1329"/>
              <a:gd name="T8" fmla="*/ 231 w 1329"/>
              <a:gd name="T9" fmla="*/ 1329 h 1329"/>
              <a:gd name="T10" fmla="*/ 1154 w 1329"/>
              <a:gd name="T11" fmla="*/ 404 h 1329"/>
              <a:gd name="T12" fmla="*/ 1206 w 1329"/>
              <a:gd name="T13" fmla="*/ 457 h 1329"/>
              <a:gd name="T14" fmla="*/ 1329 w 1329"/>
              <a:gd name="T15" fmla="*/ 0 h 1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9" h="1329">
                <a:moveTo>
                  <a:pt x="1329" y="0"/>
                </a:moveTo>
                <a:lnTo>
                  <a:pt x="872" y="123"/>
                </a:lnTo>
                <a:lnTo>
                  <a:pt x="925" y="175"/>
                </a:lnTo>
                <a:lnTo>
                  <a:pt x="0" y="1098"/>
                </a:lnTo>
                <a:lnTo>
                  <a:pt x="231" y="1329"/>
                </a:lnTo>
                <a:lnTo>
                  <a:pt x="1154" y="404"/>
                </a:lnTo>
                <a:lnTo>
                  <a:pt x="1206" y="457"/>
                </a:lnTo>
                <a:lnTo>
                  <a:pt x="1329" y="0"/>
                </a:lnTo>
                <a:close/>
              </a:path>
            </a:pathLst>
          </a:custGeom>
          <a:solidFill>
            <a:srgbClr val="103652"/>
          </a:solidFill>
          <a:ln>
            <a:noFill/>
          </a:ln>
        </p:spPr>
        <p:txBody>
          <a:bodyPr vert="horz" wrap="square" lIns="68580" tIns="34290" rIns="68580" bIns="34290" numCol="1" anchor="t" anchorCtr="0" compatLnSpc="1"/>
          <a:lstStyle/>
          <a:p>
            <a:endParaRPr lang="en-US" sz="1350">
              <a:cs typeface="+mn-ea"/>
              <a:sym typeface="+mn-lt"/>
            </a:endParaRPr>
          </a:p>
        </p:txBody>
      </p:sp>
      <p:sp>
        <p:nvSpPr>
          <p:cNvPr id="9" name="Freeform 7"/>
          <p:cNvSpPr/>
          <p:nvPr/>
        </p:nvSpPr>
        <p:spPr bwMode="auto">
          <a:xfrm>
            <a:off x="4668728" y="3439195"/>
            <a:ext cx="1747203" cy="481601"/>
          </a:xfrm>
          <a:custGeom>
            <a:avLst/>
            <a:gdLst>
              <a:gd name="T0" fmla="*/ 1716 w 1716"/>
              <a:gd name="T1" fmla="*/ 236 h 473"/>
              <a:gd name="T2" fmla="*/ 1307 w 1716"/>
              <a:gd name="T3" fmla="*/ 0 h 473"/>
              <a:gd name="T4" fmla="*/ 1307 w 1716"/>
              <a:gd name="T5" fmla="*/ 75 h 473"/>
              <a:gd name="T6" fmla="*/ 0 w 1716"/>
              <a:gd name="T7" fmla="*/ 75 h 473"/>
              <a:gd name="T8" fmla="*/ 0 w 1716"/>
              <a:gd name="T9" fmla="*/ 398 h 473"/>
              <a:gd name="T10" fmla="*/ 1307 w 1716"/>
              <a:gd name="T11" fmla="*/ 398 h 473"/>
              <a:gd name="T12" fmla="*/ 1307 w 1716"/>
              <a:gd name="T13" fmla="*/ 473 h 473"/>
              <a:gd name="T14" fmla="*/ 1716 w 1716"/>
              <a:gd name="T15" fmla="*/ 236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6" h="473">
                <a:moveTo>
                  <a:pt x="1716" y="236"/>
                </a:moveTo>
                <a:lnTo>
                  <a:pt x="1307" y="0"/>
                </a:lnTo>
                <a:lnTo>
                  <a:pt x="1307" y="75"/>
                </a:lnTo>
                <a:lnTo>
                  <a:pt x="0" y="75"/>
                </a:lnTo>
                <a:lnTo>
                  <a:pt x="0" y="398"/>
                </a:lnTo>
                <a:lnTo>
                  <a:pt x="1307" y="398"/>
                </a:lnTo>
                <a:lnTo>
                  <a:pt x="1307" y="473"/>
                </a:lnTo>
                <a:lnTo>
                  <a:pt x="1716" y="236"/>
                </a:lnTo>
                <a:close/>
              </a:path>
            </a:pathLst>
          </a:custGeom>
          <a:solidFill>
            <a:schemeClr val="accent5"/>
          </a:solidFill>
          <a:ln>
            <a:noFill/>
          </a:ln>
        </p:spPr>
        <p:txBody>
          <a:bodyPr vert="horz" wrap="square" lIns="68580" tIns="34290" rIns="68580" bIns="34290" numCol="1" anchor="t" anchorCtr="0" compatLnSpc="1"/>
          <a:lstStyle/>
          <a:p>
            <a:endParaRPr lang="en-US" sz="1350">
              <a:cs typeface="+mn-ea"/>
              <a:sym typeface="+mn-lt"/>
            </a:endParaRPr>
          </a:p>
        </p:txBody>
      </p:sp>
      <p:sp>
        <p:nvSpPr>
          <p:cNvPr id="10" name="Freeform 8"/>
          <p:cNvSpPr/>
          <p:nvPr/>
        </p:nvSpPr>
        <p:spPr bwMode="auto">
          <a:xfrm>
            <a:off x="2728071" y="3439195"/>
            <a:ext cx="1746185" cy="481601"/>
          </a:xfrm>
          <a:custGeom>
            <a:avLst/>
            <a:gdLst>
              <a:gd name="T0" fmla="*/ 0 w 1715"/>
              <a:gd name="T1" fmla="*/ 236 h 473"/>
              <a:gd name="T2" fmla="*/ 409 w 1715"/>
              <a:gd name="T3" fmla="*/ 0 h 473"/>
              <a:gd name="T4" fmla="*/ 409 w 1715"/>
              <a:gd name="T5" fmla="*/ 75 h 473"/>
              <a:gd name="T6" fmla="*/ 1715 w 1715"/>
              <a:gd name="T7" fmla="*/ 75 h 473"/>
              <a:gd name="T8" fmla="*/ 1715 w 1715"/>
              <a:gd name="T9" fmla="*/ 398 h 473"/>
              <a:gd name="T10" fmla="*/ 409 w 1715"/>
              <a:gd name="T11" fmla="*/ 398 h 473"/>
              <a:gd name="T12" fmla="*/ 409 w 1715"/>
              <a:gd name="T13" fmla="*/ 473 h 473"/>
              <a:gd name="T14" fmla="*/ 0 w 1715"/>
              <a:gd name="T15" fmla="*/ 236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5" h="473">
                <a:moveTo>
                  <a:pt x="0" y="236"/>
                </a:moveTo>
                <a:lnTo>
                  <a:pt x="409" y="0"/>
                </a:lnTo>
                <a:lnTo>
                  <a:pt x="409" y="75"/>
                </a:lnTo>
                <a:lnTo>
                  <a:pt x="1715" y="75"/>
                </a:lnTo>
                <a:lnTo>
                  <a:pt x="1715" y="398"/>
                </a:lnTo>
                <a:lnTo>
                  <a:pt x="409" y="398"/>
                </a:lnTo>
                <a:lnTo>
                  <a:pt x="409" y="473"/>
                </a:lnTo>
                <a:lnTo>
                  <a:pt x="0" y="236"/>
                </a:lnTo>
                <a:close/>
              </a:path>
            </a:pathLst>
          </a:custGeom>
          <a:solidFill>
            <a:schemeClr val="accent1"/>
          </a:solidFill>
          <a:ln>
            <a:noFill/>
          </a:ln>
        </p:spPr>
        <p:txBody>
          <a:bodyPr vert="horz" wrap="square" lIns="68580" tIns="34290" rIns="68580" bIns="34290" numCol="1" anchor="t" anchorCtr="0" compatLnSpc="1"/>
          <a:lstStyle/>
          <a:p>
            <a:endParaRPr lang="en-US" sz="1350">
              <a:cs typeface="+mn-ea"/>
              <a:sym typeface="+mn-lt"/>
            </a:endParaRPr>
          </a:p>
        </p:txBody>
      </p:sp>
      <p:sp>
        <p:nvSpPr>
          <p:cNvPr id="11" name="Freeform 9"/>
          <p:cNvSpPr/>
          <p:nvPr/>
        </p:nvSpPr>
        <p:spPr bwMode="auto">
          <a:xfrm>
            <a:off x="3204580" y="2426473"/>
            <a:ext cx="1353167" cy="1353167"/>
          </a:xfrm>
          <a:custGeom>
            <a:avLst/>
            <a:gdLst>
              <a:gd name="T0" fmla="*/ 0 w 1329"/>
              <a:gd name="T1" fmla="*/ 0 h 1329"/>
              <a:gd name="T2" fmla="*/ 458 w 1329"/>
              <a:gd name="T3" fmla="*/ 123 h 1329"/>
              <a:gd name="T4" fmla="*/ 405 w 1329"/>
              <a:gd name="T5" fmla="*/ 175 h 1329"/>
              <a:gd name="T6" fmla="*/ 1329 w 1329"/>
              <a:gd name="T7" fmla="*/ 1098 h 1329"/>
              <a:gd name="T8" fmla="*/ 1100 w 1329"/>
              <a:gd name="T9" fmla="*/ 1329 h 1329"/>
              <a:gd name="T10" fmla="*/ 175 w 1329"/>
              <a:gd name="T11" fmla="*/ 404 h 1329"/>
              <a:gd name="T12" fmla="*/ 124 w 1329"/>
              <a:gd name="T13" fmla="*/ 457 h 1329"/>
              <a:gd name="T14" fmla="*/ 0 w 1329"/>
              <a:gd name="T15" fmla="*/ 0 h 1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9" h="1329">
                <a:moveTo>
                  <a:pt x="0" y="0"/>
                </a:moveTo>
                <a:lnTo>
                  <a:pt x="458" y="123"/>
                </a:lnTo>
                <a:lnTo>
                  <a:pt x="405" y="175"/>
                </a:lnTo>
                <a:lnTo>
                  <a:pt x="1329" y="1098"/>
                </a:lnTo>
                <a:lnTo>
                  <a:pt x="1100" y="1329"/>
                </a:lnTo>
                <a:lnTo>
                  <a:pt x="175" y="404"/>
                </a:lnTo>
                <a:lnTo>
                  <a:pt x="124" y="457"/>
                </a:lnTo>
                <a:lnTo>
                  <a:pt x="0" y="0"/>
                </a:lnTo>
                <a:close/>
              </a:path>
            </a:pathLst>
          </a:custGeom>
          <a:solidFill>
            <a:schemeClr val="accent2"/>
          </a:solidFill>
          <a:ln>
            <a:noFill/>
          </a:ln>
        </p:spPr>
        <p:txBody>
          <a:bodyPr vert="horz" wrap="square" lIns="68580" tIns="34290" rIns="68580" bIns="34290" numCol="1" anchor="t" anchorCtr="0" compatLnSpc="1"/>
          <a:lstStyle/>
          <a:p>
            <a:endParaRPr lang="en-US" sz="1350">
              <a:cs typeface="+mn-ea"/>
              <a:sym typeface="+mn-lt"/>
            </a:endParaRPr>
          </a:p>
        </p:txBody>
      </p:sp>
      <p:grpSp>
        <p:nvGrpSpPr>
          <p:cNvPr id="4" name="Group 3"/>
          <p:cNvGrpSpPr/>
          <p:nvPr/>
        </p:nvGrpSpPr>
        <p:grpSpPr>
          <a:xfrm>
            <a:off x="3474398" y="2581237"/>
            <a:ext cx="2192150" cy="2192150"/>
            <a:chOff x="4632531" y="3441650"/>
            <a:chExt cx="2922866" cy="2922866"/>
          </a:xfrm>
        </p:grpSpPr>
        <p:sp>
          <p:nvSpPr>
            <p:cNvPr id="12" name="Oval 10"/>
            <p:cNvSpPr>
              <a:spLocks noChangeArrowheads="1"/>
            </p:cNvSpPr>
            <p:nvPr/>
          </p:nvSpPr>
          <p:spPr bwMode="auto">
            <a:xfrm>
              <a:off x="4632531" y="3441650"/>
              <a:ext cx="2922866" cy="2922866"/>
            </a:xfrm>
            <a:prstGeom prst="ellipse">
              <a:avLst/>
            </a:prstGeom>
            <a:solidFill>
              <a:schemeClr val="bg1">
                <a:lumMod val="95000"/>
              </a:schemeClr>
            </a:solidFill>
            <a:ln>
              <a:noFill/>
            </a:ln>
          </p:spPr>
          <p:txBody>
            <a:bodyPr vert="horz" wrap="square" lIns="68580" tIns="34290" rIns="68580" bIns="34290" numCol="1" anchor="t" anchorCtr="0" compatLnSpc="1"/>
            <a:lstStyle/>
            <a:p>
              <a:endParaRPr lang="en-US" sz="1350">
                <a:cs typeface="+mn-ea"/>
                <a:sym typeface="+mn-lt"/>
              </a:endParaRPr>
            </a:p>
          </p:txBody>
        </p:sp>
        <p:sp>
          <p:nvSpPr>
            <p:cNvPr id="13" name="Freeform 11"/>
            <p:cNvSpPr>
              <a:spLocks noEditPoints="1"/>
            </p:cNvSpPr>
            <p:nvPr/>
          </p:nvSpPr>
          <p:spPr bwMode="auto">
            <a:xfrm>
              <a:off x="4750641" y="3559760"/>
              <a:ext cx="2686648" cy="2686648"/>
            </a:xfrm>
            <a:custGeom>
              <a:avLst/>
              <a:gdLst>
                <a:gd name="T0" fmla="*/ 820 w 1640"/>
                <a:gd name="T1" fmla="*/ 1640 h 1640"/>
                <a:gd name="T2" fmla="*/ 0 w 1640"/>
                <a:gd name="T3" fmla="*/ 820 h 1640"/>
                <a:gd name="T4" fmla="*/ 820 w 1640"/>
                <a:gd name="T5" fmla="*/ 0 h 1640"/>
                <a:gd name="T6" fmla="*/ 1640 w 1640"/>
                <a:gd name="T7" fmla="*/ 820 h 1640"/>
                <a:gd name="T8" fmla="*/ 820 w 1640"/>
                <a:gd name="T9" fmla="*/ 1640 h 1640"/>
                <a:gd name="T10" fmla="*/ 820 w 1640"/>
                <a:gd name="T11" fmla="*/ 29 h 1640"/>
                <a:gd name="T12" fmla="*/ 29 w 1640"/>
                <a:gd name="T13" fmla="*/ 820 h 1640"/>
                <a:gd name="T14" fmla="*/ 820 w 1640"/>
                <a:gd name="T15" fmla="*/ 1611 h 1640"/>
                <a:gd name="T16" fmla="*/ 1611 w 1640"/>
                <a:gd name="T17" fmla="*/ 820 h 1640"/>
                <a:gd name="T18" fmla="*/ 820 w 1640"/>
                <a:gd name="T19" fmla="*/ 29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0" h="1640">
                  <a:moveTo>
                    <a:pt x="820" y="1640"/>
                  </a:moveTo>
                  <a:cubicBezTo>
                    <a:pt x="368" y="1640"/>
                    <a:pt x="0" y="1272"/>
                    <a:pt x="0" y="820"/>
                  </a:cubicBezTo>
                  <a:cubicBezTo>
                    <a:pt x="0" y="368"/>
                    <a:pt x="368" y="0"/>
                    <a:pt x="820" y="0"/>
                  </a:cubicBezTo>
                  <a:cubicBezTo>
                    <a:pt x="1272" y="0"/>
                    <a:pt x="1640" y="368"/>
                    <a:pt x="1640" y="820"/>
                  </a:cubicBezTo>
                  <a:cubicBezTo>
                    <a:pt x="1640" y="1272"/>
                    <a:pt x="1272" y="1640"/>
                    <a:pt x="820" y="1640"/>
                  </a:cubicBezTo>
                  <a:close/>
                  <a:moveTo>
                    <a:pt x="820" y="29"/>
                  </a:moveTo>
                  <a:cubicBezTo>
                    <a:pt x="384" y="29"/>
                    <a:pt x="29" y="384"/>
                    <a:pt x="29" y="820"/>
                  </a:cubicBezTo>
                  <a:cubicBezTo>
                    <a:pt x="29" y="1256"/>
                    <a:pt x="384" y="1611"/>
                    <a:pt x="820" y="1611"/>
                  </a:cubicBezTo>
                  <a:cubicBezTo>
                    <a:pt x="1256" y="1611"/>
                    <a:pt x="1611" y="1256"/>
                    <a:pt x="1611" y="820"/>
                  </a:cubicBezTo>
                  <a:cubicBezTo>
                    <a:pt x="1611" y="384"/>
                    <a:pt x="1256" y="29"/>
                    <a:pt x="820" y="29"/>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en-US" sz="1350">
                <a:cs typeface="+mn-ea"/>
                <a:sym typeface="+mn-lt"/>
              </a:endParaRPr>
            </a:p>
          </p:txBody>
        </p:sp>
      </p:grpSp>
      <p:sp>
        <p:nvSpPr>
          <p:cNvPr id="15" name="Inhaltsplatzhalter 4"/>
          <p:cNvSpPr txBox="1"/>
          <p:nvPr/>
        </p:nvSpPr>
        <p:spPr>
          <a:xfrm>
            <a:off x="394638" y="3460703"/>
            <a:ext cx="2196966" cy="43858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900"/>
              </a:spcAft>
              <a:buNone/>
            </a:pPr>
            <a:r>
              <a:rPr lang="zh-CN" altLang="en-US" sz="1200" b="1" dirty="0">
                <a:solidFill>
                  <a:schemeClr val="accent1"/>
                </a:solidFill>
                <a:latin typeface="+mn-lt"/>
                <a:cs typeface="+mn-ea"/>
                <a:sym typeface="+mn-lt"/>
              </a:rPr>
              <a:t>添加内容</a:t>
            </a:r>
            <a:br>
              <a:rPr lang="en-US" sz="1050" b="1" dirty="0">
                <a:solidFill>
                  <a:schemeClr val="bg1">
                    <a:lumMod val="50000"/>
                  </a:schemeClr>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17" name="Inhaltsplatzhalter 4"/>
          <p:cNvSpPr txBox="1"/>
          <p:nvPr/>
        </p:nvSpPr>
        <p:spPr>
          <a:xfrm>
            <a:off x="3138850" y="1382203"/>
            <a:ext cx="2866301" cy="311624"/>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zh-CN" altLang="en-US" sz="1200" b="1" dirty="0">
                <a:solidFill>
                  <a:srgbClr val="EC662E"/>
                </a:solidFill>
                <a:latin typeface="+mn-lt"/>
                <a:cs typeface="+mn-ea"/>
                <a:sym typeface="+mn-lt"/>
              </a:rPr>
              <a:t>添加内容</a:t>
            </a:r>
            <a:br>
              <a:rPr lang="en-US" sz="1050" b="1" dirty="0">
                <a:solidFill>
                  <a:schemeClr val="bg1">
                    <a:lumMod val="50000"/>
                  </a:schemeClr>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a:t>
            </a:r>
            <a:r>
              <a:rPr lang="en-US" sz="825" dirty="0">
                <a:solidFill>
                  <a:schemeClr val="bg1">
                    <a:lumMod val="50000"/>
                  </a:schemeClr>
                </a:solidFill>
                <a:latin typeface="+mn-lt"/>
                <a:cs typeface="+mn-ea"/>
                <a:sym typeface="+mn-lt"/>
              </a:rPr>
              <a:t> </a:t>
            </a:r>
            <a:endParaRPr lang="en-US" sz="825" dirty="0">
              <a:solidFill>
                <a:schemeClr val="bg1">
                  <a:lumMod val="50000"/>
                </a:schemeClr>
              </a:solidFill>
              <a:latin typeface="+mn-lt"/>
              <a:cs typeface="+mn-ea"/>
              <a:sym typeface="+mn-lt"/>
            </a:endParaRPr>
          </a:p>
        </p:txBody>
      </p:sp>
      <p:sp>
        <p:nvSpPr>
          <p:cNvPr id="19" name="Inhaltsplatzhalter 4"/>
          <p:cNvSpPr txBox="1"/>
          <p:nvPr/>
        </p:nvSpPr>
        <p:spPr>
          <a:xfrm>
            <a:off x="6521822" y="3460703"/>
            <a:ext cx="2227541" cy="43858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zh-CN" altLang="en-US" sz="1200" b="1" dirty="0">
                <a:solidFill>
                  <a:schemeClr val="accent5"/>
                </a:solidFill>
                <a:latin typeface="+mn-lt"/>
                <a:cs typeface="+mn-ea"/>
                <a:sym typeface="+mn-lt"/>
              </a:rPr>
              <a:t>添加内容</a:t>
            </a:r>
            <a:br>
              <a:rPr lang="en-US" sz="1050" b="1" dirty="0">
                <a:solidFill>
                  <a:schemeClr val="bg1">
                    <a:lumMod val="50000"/>
                  </a:schemeClr>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0" name="Inhaltsplatzhalter 4"/>
          <p:cNvSpPr txBox="1"/>
          <p:nvPr/>
        </p:nvSpPr>
        <p:spPr>
          <a:xfrm>
            <a:off x="598158" y="2192974"/>
            <a:ext cx="2448604" cy="43858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900"/>
              </a:spcAft>
              <a:buNone/>
            </a:pPr>
            <a:r>
              <a:rPr lang="zh-CN" altLang="en-US" sz="1200" b="1" dirty="0">
                <a:solidFill>
                  <a:schemeClr val="accent2"/>
                </a:solidFill>
                <a:latin typeface="+mn-lt"/>
                <a:cs typeface="+mn-ea"/>
                <a:sym typeface="+mn-lt"/>
              </a:rPr>
              <a:t>添加内容</a:t>
            </a:r>
            <a:br>
              <a:rPr lang="en-US" sz="1050" b="1" dirty="0">
                <a:solidFill>
                  <a:schemeClr val="bg1">
                    <a:lumMod val="50000"/>
                  </a:schemeClr>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1" name="Inhaltsplatzhalter 4"/>
          <p:cNvSpPr txBox="1"/>
          <p:nvPr/>
        </p:nvSpPr>
        <p:spPr>
          <a:xfrm>
            <a:off x="6094186" y="2192974"/>
            <a:ext cx="2448604" cy="43858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zh-CN" altLang="en-US" sz="1200" b="1" dirty="0">
                <a:solidFill>
                  <a:srgbClr val="002060"/>
                </a:solidFill>
                <a:latin typeface="+mn-lt"/>
                <a:cs typeface="+mn-ea"/>
                <a:sym typeface="+mn-lt"/>
              </a:rPr>
              <a:t>添加内容</a:t>
            </a:r>
            <a:br>
              <a:rPr lang="en-US" sz="1050" b="1" dirty="0">
                <a:solidFill>
                  <a:schemeClr val="bg1">
                    <a:lumMod val="50000"/>
                  </a:schemeClr>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grpSp>
        <p:nvGrpSpPr>
          <p:cNvPr id="47" name="Group 46"/>
          <p:cNvGrpSpPr/>
          <p:nvPr/>
        </p:nvGrpSpPr>
        <p:grpSpPr>
          <a:xfrm>
            <a:off x="3396842" y="2624247"/>
            <a:ext cx="208679" cy="174015"/>
            <a:chOff x="10987088" y="1993900"/>
            <a:chExt cx="477837" cy="398463"/>
          </a:xfrm>
          <a:solidFill>
            <a:schemeClr val="bg1"/>
          </a:solidFill>
        </p:grpSpPr>
        <p:sp>
          <p:nvSpPr>
            <p:cNvPr id="48" name="Freeform 107"/>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49" name="Freeform 108"/>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50" name="Group 49"/>
          <p:cNvGrpSpPr/>
          <p:nvPr/>
        </p:nvGrpSpPr>
        <p:grpSpPr>
          <a:xfrm>
            <a:off x="5939312" y="3579637"/>
            <a:ext cx="193673" cy="170459"/>
            <a:chOff x="10059988" y="2759075"/>
            <a:chExt cx="463550" cy="407988"/>
          </a:xfrm>
          <a:solidFill>
            <a:schemeClr val="bg1"/>
          </a:solidFill>
        </p:grpSpPr>
        <p:sp>
          <p:nvSpPr>
            <p:cNvPr id="51" name="Freeform 182"/>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2" name="Freeform 183"/>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3" name="Freeform 184"/>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4" name="Freeform 185"/>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55" name="Group 54"/>
          <p:cNvGrpSpPr/>
          <p:nvPr/>
        </p:nvGrpSpPr>
        <p:grpSpPr>
          <a:xfrm>
            <a:off x="4484893" y="2155472"/>
            <a:ext cx="184397" cy="182421"/>
            <a:chOff x="2587625" y="4291013"/>
            <a:chExt cx="444500" cy="439738"/>
          </a:xfrm>
          <a:solidFill>
            <a:schemeClr val="bg1"/>
          </a:solidFill>
        </p:grpSpPr>
        <p:sp>
          <p:nvSpPr>
            <p:cNvPr id="56"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7" name="Freeform 291"/>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8" name="Freeform 292"/>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9" name="Freeform 293"/>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0" name="Freeform 294"/>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1"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62" name="Group 61"/>
          <p:cNvGrpSpPr/>
          <p:nvPr/>
        </p:nvGrpSpPr>
        <p:grpSpPr>
          <a:xfrm>
            <a:off x="3060403" y="3542233"/>
            <a:ext cx="177374" cy="260899"/>
            <a:chOff x="9209088" y="5059363"/>
            <a:chExt cx="300038" cy="441324"/>
          </a:xfrm>
          <a:solidFill>
            <a:schemeClr val="bg1"/>
          </a:solidFill>
        </p:grpSpPr>
        <p:sp>
          <p:nvSpPr>
            <p:cNvPr id="63"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4"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5"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6"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7"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68"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69" name="Group 68"/>
          <p:cNvGrpSpPr/>
          <p:nvPr/>
        </p:nvGrpSpPr>
        <p:grpSpPr>
          <a:xfrm>
            <a:off x="5535426" y="2624247"/>
            <a:ext cx="190352" cy="221152"/>
            <a:chOff x="2593975" y="4225925"/>
            <a:chExt cx="490538" cy="569912"/>
          </a:xfrm>
          <a:solidFill>
            <a:schemeClr val="bg1"/>
          </a:solidFill>
        </p:grpSpPr>
        <p:sp>
          <p:nvSpPr>
            <p:cNvPr id="70"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1"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sp>
        <p:nvSpPr>
          <p:cNvPr id="72" name="Inhaltsplatzhalter 4"/>
          <p:cNvSpPr txBox="1"/>
          <p:nvPr/>
        </p:nvSpPr>
        <p:spPr>
          <a:xfrm>
            <a:off x="3756086" y="3790087"/>
            <a:ext cx="1628775" cy="43858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zh-CN" altLang="en-US" sz="1200" b="1" dirty="0">
                <a:solidFill>
                  <a:schemeClr val="tx1">
                    <a:lumMod val="75000"/>
                    <a:lumOff val="25000"/>
                  </a:schemeClr>
                </a:solidFill>
                <a:latin typeface="+mn-lt"/>
                <a:cs typeface="+mn-ea"/>
                <a:sym typeface="+mn-lt"/>
              </a:rPr>
              <a:t>添加内容</a:t>
            </a:r>
            <a:br>
              <a:rPr lang="en-US" sz="1050" b="1" dirty="0">
                <a:solidFill>
                  <a:schemeClr val="tx1">
                    <a:lumMod val="75000"/>
                    <a:lumOff val="25000"/>
                  </a:schemeClr>
                </a:solidFill>
                <a:latin typeface="+mn-lt"/>
                <a:cs typeface="+mn-ea"/>
                <a:sym typeface="+mn-lt"/>
              </a:rPr>
            </a:br>
            <a:r>
              <a:rPr lang="zh-CN" altLang="en-US" sz="825" dirty="0">
                <a:solidFill>
                  <a:schemeClr val="tx1">
                    <a:lumMod val="75000"/>
                    <a:lumOff val="25000"/>
                  </a:schemeClr>
                </a:solidFill>
                <a:latin typeface="+mn-lt"/>
                <a:cs typeface="+mn-ea"/>
                <a:sym typeface="+mn-lt"/>
              </a:rPr>
              <a:t>点击添加文字内容点击添加文字内容点击添加文字内容</a:t>
            </a:r>
            <a:endParaRPr lang="en-US" sz="825" dirty="0">
              <a:solidFill>
                <a:schemeClr val="tx1">
                  <a:lumMod val="75000"/>
                  <a:lumOff val="25000"/>
                </a:schemeClr>
              </a:solidFill>
              <a:latin typeface="+mn-lt"/>
              <a:cs typeface="+mn-ea"/>
              <a:sym typeface="+mn-lt"/>
            </a:endParaRPr>
          </a:p>
        </p:txBody>
      </p:sp>
      <p:grpSp>
        <p:nvGrpSpPr>
          <p:cNvPr id="73" name="Group 72"/>
          <p:cNvGrpSpPr/>
          <p:nvPr/>
        </p:nvGrpSpPr>
        <p:grpSpPr>
          <a:xfrm>
            <a:off x="4349395" y="2992447"/>
            <a:ext cx="556457" cy="557897"/>
            <a:chOff x="3457575" y="2659063"/>
            <a:chExt cx="612776" cy="614362"/>
          </a:xfrm>
          <a:solidFill>
            <a:schemeClr val="tx1">
              <a:lumMod val="75000"/>
              <a:lumOff val="25000"/>
            </a:schemeClr>
          </a:solidFill>
        </p:grpSpPr>
        <p:sp>
          <p:nvSpPr>
            <p:cNvPr id="74" name="Freeform 55"/>
            <p:cNvSpPr>
              <a:spLocks noEditPoints="1"/>
            </p:cNvSpPr>
            <p:nvPr/>
          </p:nvSpPr>
          <p:spPr bwMode="auto">
            <a:xfrm>
              <a:off x="3543300" y="2789238"/>
              <a:ext cx="201613" cy="200025"/>
            </a:xfrm>
            <a:custGeom>
              <a:avLst/>
              <a:gdLst>
                <a:gd name="T0" fmla="*/ 522 w 1139"/>
                <a:gd name="T1" fmla="*/ 158 h 1142"/>
                <a:gd name="T2" fmla="*/ 430 w 1139"/>
                <a:gd name="T3" fmla="*/ 179 h 1142"/>
                <a:gd name="T4" fmla="*/ 346 w 1139"/>
                <a:gd name="T5" fmla="*/ 220 h 1142"/>
                <a:gd name="T6" fmla="*/ 274 w 1139"/>
                <a:gd name="T7" fmla="*/ 277 h 1142"/>
                <a:gd name="T8" fmla="*/ 215 w 1139"/>
                <a:gd name="T9" fmla="*/ 350 h 1142"/>
                <a:gd name="T10" fmla="*/ 174 w 1139"/>
                <a:gd name="T11" fmla="*/ 433 h 1142"/>
                <a:gd name="T12" fmla="*/ 152 w 1139"/>
                <a:gd name="T13" fmla="*/ 527 h 1142"/>
                <a:gd name="T14" fmla="*/ 152 w 1139"/>
                <a:gd name="T15" fmla="*/ 626 h 1142"/>
                <a:gd name="T16" fmla="*/ 173 w 1139"/>
                <a:gd name="T17" fmla="*/ 718 h 1142"/>
                <a:gd name="T18" fmla="*/ 214 w 1139"/>
                <a:gd name="T19" fmla="*/ 803 h 1142"/>
                <a:gd name="T20" fmla="*/ 271 w 1139"/>
                <a:gd name="T21" fmla="*/ 875 h 1142"/>
                <a:gd name="T22" fmla="*/ 343 w 1139"/>
                <a:gd name="T23" fmla="*/ 933 h 1142"/>
                <a:gd name="T24" fmla="*/ 427 w 1139"/>
                <a:gd name="T25" fmla="*/ 975 h 1142"/>
                <a:gd name="T26" fmla="*/ 520 w 1139"/>
                <a:gd name="T27" fmla="*/ 997 h 1142"/>
                <a:gd name="T28" fmla="*/ 618 w 1139"/>
                <a:gd name="T29" fmla="*/ 997 h 1142"/>
                <a:gd name="T30" fmla="*/ 711 w 1139"/>
                <a:gd name="T31" fmla="*/ 976 h 1142"/>
                <a:gd name="T32" fmla="*/ 794 w 1139"/>
                <a:gd name="T33" fmla="*/ 935 h 1142"/>
                <a:gd name="T34" fmla="*/ 867 w 1139"/>
                <a:gd name="T35" fmla="*/ 878 h 1142"/>
                <a:gd name="T36" fmla="*/ 925 w 1139"/>
                <a:gd name="T37" fmla="*/ 805 h 1142"/>
                <a:gd name="T38" fmla="*/ 967 w 1139"/>
                <a:gd name="T39" fmla="*/ 721 h 1142"/>
                <a:gd name="T40" fmla="*/ 988 w 1139"/>
                <a:gd name="T41" fmla="*/ 628 h 1142"/>
                <a:gd name="T42" fmla="*/ 988 w 1139"/>
                <a:gd name="T43" fmla="*/ 524 h 1142"/>
                <a:gd name="T44" fmla="*/ 964 w 1139"/>
                <a:gd name="T45" fmla="*/ 424 h 1142"/>
                <a:gd name="T46" fmla="*/ 916 w 1139"/>
                <a:gd name="T47" fmla="*/ 335 h 1142"/>
                <a:gd name="T48" fmla="*/ 851 w 1139"/>
                <a:gd name="T49" fmla="*/ 260 h 1142"/>
                <a:gd name="T50" fmla="*/ 770 w 1139"/>
                <a:gd name="T51" fmla="*/ 204 h 1142"/>
                <a:gd name="T52" fmla="*/ 675 w 1139"/>
                <a:gd name="T53" fmla="*/ 168 h 1142"/>
                <a:gd name="T54" fmla="*/ 570 w 1139"/>
                <a:gd name="T55" fmla="*/ 155 h 1142"/>
                <a:gd name="T56" fmla="*/ 629 w 1139"/>
                <a:gd name="T57" fmla="*/ 3 h 1142"/>
                <a:gd name="T58" fmla="*/ 740 w 1139"/>
                <a:gd name="T59" fmla="*/ 25 h 1142"/>
                <a:gd name="T60" fmla="*/ 844 w 1139"/>
                <a:gd name="T61" fmla="*/ 68 h 1142"/>
                <a:gd name="T62" fmla="*/ 934 w 1139"/>
                <a:gd name="T63" fmla="*/ 128 h 1142"/>
                <a:gd name="T64" fmla="*/ 1011 w 1139"/>
                <a:gd name="T65" fmla="*/ 205 h 1142"/>
                <a:gd name="T66" fmla="*/ 1071 w 1139"/>
                <a:gd name="T67" fmla="*/ 296 h 1142"/>
                <a:gd name="T68" fmla="*/ 1114 w 1139"/>
                <a:gd name="T69" fmla="*/ 400 h 1142"/>
                <a:gd name="T70" fmla="*/ 1136 w 1139"/>
                <a:gd name="T71" fmla="*/ 511 h 1142"/>
                <a:gd name="T72" fmla="*/ 1136 w 1139"/>
                <a:gd name="T73" fmla="*/ 630 h 1142"/>
                <a:gd name="T74" fmla="*/ 1114 w 1139"/>
                <a:gd name="T75" fmla="*/ 742 h 1142"/>
                <a:gd name="T76" fmla="*/ 1071 w 1139"/>
                <a:gd name="T77" fmla="*/ 844 h 1142"/>
                <a:gd name="T78" fmla="*/ 1010 w 1139"/>
                <a:gd name="T79" fmla="*/ 935 h 1142"/>
                <a:gd name="T80" fmla="*/ 933 w 1139"/>
                <a:gd name="T81" fmla="*/ 1012 h 1142"/>
                <a:gd name="T82" fmla="*/ 843 w 1139"/>
                <a:gd name="T83" fmla="*/ 1073 h 1142"/>
                <a:gd name="T84" fmla="*/ 740 w 1139"/>
                <a:gd name="T85" fmla="*/ 1116 h 1142"/>
                <a:gd name="T86" fmla="*/ 629 w 1139"/>
                <a:gd name="T87" fmla="*/ 1138 h 1142"/>
                <a:gd name="T88" fmla="*/ 512 w 1139"/>
                <a:gd name="T89" fmla="*/ 1138 h 1142"/>
                <a:gd name="T90" fmla="*/ 403 w 1139"/>
                <a:gd name="T91" fmla="*/ 1116 h 1142"/>
                <a:gd name="T92" fmla="*/ 300 w 1139"/>
                <a:gd name="T93" fmla="*/ 1073 h 1142"/>
                <a:gd name="T94" fmla="*/ 210 w 1139"/>
                <a:gd name="T95" fmla="*/ 1012 h 1142"/>
                <a:gd name="T96" fmla="*/ 132 w 1139"/>
                <a:gd name="T97" fmla="*/ 935 h 1142"/>
                <a:gd name="T98" fmla="*/ 70 w 1139"/>
                <a:gd name="T99" fmla="*/ 844 h 1142"/>
                <a:gd name="T100" fmla="*/ 27 w 1139"/>
                <a:gd name="T101" fmla="*/ 742 h 1142"/>
                <a:gd name="T102" fmla="*/ 4 w 1139"/>
                <a:gd name="T103" fmla="*/ 630 h 1142"/>
                <a:gd name="T104" fmla="*/ 4 w 1139"/>
                <a:gd name="T105" fmla="*/ 511 h 1142"/>
                <a:gd name="T106" fmla="*/ 26 w 1139"/>
                <a:gd name="T107" fmla="*/ 400 h 1142"/>
                <a:gd name="T108" fmla="*/ 69 w 1139"/>
                <a:gd name="T109" fmla="*/ 296 h 1142"/>
                <a:gd name="T110" fmla="*/ 130 w 1139"/>
                <a:gd name="T111" fmla="*/ 205 h 1142"/>
                <a:gd name="T112" fmla="*/ 207 w 1139"/>
                <a:gd name="T113" fmla="*/ 128 h 1142"/>
                <a:gd name="T114" fmla="*/ 297 w 1139"/>
                <a:gd name="T115" fmla="*/ 68 h 1142"/>
                <a:gd name="T116" fmla="*/ 399 w 1139"/>
                <a:gd name="T117" fmla="*/ 25 h 1142"/>
                <a:gd name="T118" fmla="*/ 511 w 1139"/>
                <a:gd name="T119" fmla="*/ 3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9" h="1142">
                  <a:moveTo>
                    <a:pt x="570" y="155"/>
                  </a:moveTo>
                  <a:lnTo>
                    <a:pt x="522" y="158"/>
                  </a:lnTo>
                  <a:lnTo>
                    <a:pt x="474" y="166"/>
                  </a:lnTo>
                  <a:lnTo>
                    <a:pt x="430" y="179"/>
                  </a:lnTo>
                  <a:lnTo>
                    <a:pt x="387" y="198"/>
                  </a:lnTo>
                  <a:lnTo>
                    <a:pt x="346" y="220"/>
                  </a:lnTo>
                  <a:lnTo>
                    <a:pt x="308" y="247"/>
                  </a:lnTo>
                  <a:lnTo>
                    <a:pt x="274" y="277"/>
                  </a:lnTo>
                  <a:lnTo>
                    <a:pt x="243" y="312"/>
                  </a:lnTo>
                  <a:lnTo>
                    <a:pt x="215" y="350"/>
                  </a:lnTo>
                  <a:lnTo>
                    <a:pt x="192" y="390"/>
                  </a:lnTo>
                  <a:lnTo>
                    <a:pt x="174" y="433"/>
                  </a:lnTo>
                  <a:lnTo>
                    <a:pt x="160" y="480"/>
                  </a:lnTo>
                  <a:lnTo>
                    <a:pt x="152" y="527"/>
                  </a:lnTo>
                  <a:lnTo>
                    <a:pt x="149" y="578"/>
                  </a:lnTo>
                  <a:lnTo>
                    <a:pt x="152" y="626"/>
                  </a:lnTo>
                  <a:lnTo>
                    <a:pt x="160" y="673"/>
                  </a:lnTo>
                  <a:lnTo>
                    <a:pt x="173" y="718"/>
                  </a:lnTo>
                  <a:lnTo>
                    <a:pt x="191" y="762"/>
                  </a:lnTo>
                  <a:lnTo>
                    <a:pt x="214" y="803"/>
                  </a:lnTo>
                  <a:lnTo>
                    <a:pt x="240" y="840"/>
                  </a:lnTo>
                  <a:lnTo>
                    <a:pt x="271" y="875"/>
                  </a:lnTo>
                  <a:lnTo>
                    <a:pt x="306" y="906"/>
                  </a:lnTo>
                  <a:lnTo>
                    <a:pt x="343" y="933"/>
                  </a:lnTo>
                  <a:lnTo>
                    <a:pt x="384" y="956"/>
                  </a:lnTo>
                  <a:lnTo>
                    <a:pt x="427" y="975"/>
                  </a:lnTo>
                  <a:lnTo>
                    <a:pt x="472" y="989"/>
                  </a:lnTo>
                  <a:lnTo>
                    <a:pt x="520" y="997"/>
                  </a:lnTo>
                  <a:lnTo>
                    <a:pt x="570" y="1000"/>
                  </a:lnTo>
                  <a:lnTo>
                    <a:pt x="618" y="997"/>
                  </a:lnTo>
                  <a:lnTo>
                    <a:pt x="666" y="989"/>
                  </a:lnTo>
                  <a:lnTo>
                    <a:pt x="711" y="976"/>
                  </a:lnTo>
                  <a:lnTo>
                    <a:pt x="754" y="958"/>
                  </a:lnTo>
                  <a:lnTo>
                    <a:pt x="794" y="935"/>
                  </a:lnTo>
                  <a:lnTo>
                    <a:pt x="832" y="908"/>
                  </a:lnTo>
                  <a:lnTo>
                    <a:pt x="867" y="878"/>
                  </a:lnTo>
                  <a:lnTo>
                    <a:pt x="897" y="843"/>
                  </a:lnTo>
                  <a:lnTo>
                    <a:pt x="925" y="805"/>
                  </a:lnTo>
                  <a:lnTo>
                    <a:pt x="948" y="765"/>
                  </a:lnTo>
                  <a:lnTo>
                    <a:pt x="967" y="721"/>
                  </a:lnTo>
                  <a:lnTo>
                    <a:pt x="979" y="675"/>
                  </a:lnTo>
                  <a:lnTo>
                    <a:pt x="988" y="628"/>
                  </a:lnTo>
                  <a:lnTo>
                    <a:pt x="991" y="578"/>
                  </a:lnTo>
                  <a:lnTo>
                    <a:pt x="988" y="524"/>
                  </a:lnTo>
                  <a:lnTo>
                    <a:pt x="978" y="472"/>
                  </a:lnTo>
                  <a:lnTo>
                    <a:pt x="964" y="424"/>
                  </a:lnTo>
                  <a:lnTo>
                    <a:pt x="943" y="377"/>
                  </a:lnTo>
                  <a:lnTo>
                    <a:pt x="916" y="335"/>
                  </a:lnTo>
                  <a:lnTo>
                    <a:pt x="886" y="296"/>
                  </a:lnTo>
                  <a:lnTo>
                    <a:pt x="851" y="260"/>
                  </a:lnTo>
                  <a:lnTo>
                    <a:pt x="812" y="230"/>
                  </a:lnTo>
                  <a:lnTo>
                    <a:pt x="770" y="204"/>
                  </a:lnTo>
                  <a:lnTo>
                    <a:pt x="724" y="183"/>
                  </a:lnTo>
                  <a:lnTo>
                    <a:pt x="675" y="168"/>
                  </a:lnTo>
                  <a:lnTo>
                    <a:pt x="624" y="159"/>
                  </a:lnTo>
                  <a:lnTo>
                    <a:pt x="570" y="155"/>
                  </a:lnTo>
                  <a:close/>
                  <a:moveTo>
                    <a:pt x="570" y="0"/>
                  </a:moveTo>
                  <a:lnTo>
                    <a:pt x="629" y="3"/>
                  </a:lnTo>
                  <a:lnTo>
                    <a:pt x="686" y="11"/>
                  </a:lnTo>
                  <a:lnTo>
                    <a:pt x="740" y="25"/>
                  </a:lnTo>
                  <a:lnTo>
                    <a:pt x="793" y="44"/>
                  </a:lnTo>
                  <a:lnTo>
                    <a:pt x="844" y="68"/>
                  </a:lnTo>
                  <a:lnTo>
                    <a:pt x="890" y="96"/>
                  </a:lnTo>
                  <a:lnTo>
                    <a:pt x="934" y="128"/>
                  </a:lnTo>
                  <a:lnTo>
                    <a:pt x="974" y="165"/>
                  </a:lnTo>
                  <a:lnTo>
                    <a:pt x="1011" y="205"/>
                  </a:lnTo>
                  <a:lnTo>
                    <a:pt x="1044" y="250"/>
                  </a:lnTo>
                  <a:lnTo>
                    <a:pt x="1071" y="296"/>
                  </a:lnTo>
                  <a:lnTo>
                    <a:pt x="1095" y="347"/>
                  </a:lnTo>
                  <a:lnTo>
                    <a:pt x="1114" y="400"/>
                  </a:lnTo>
                  <a:lnTo>
                    <a:pt x="1128" y="454"/>
                  </a:lnTo>
                  <a:lnTo>
                    <a:pt x="1136" y="511"/>
                  </a:lnTo>
                  <a:lnTo>
                    <a:pt x="1139" y="571"/>
                  </a:lnTo>
                  <a:lnTo>
                    <a:pt x="1136" y="630"/>
                  </a:lnTo>
                  <a:lnTo>
                    <a:pt x="1128" y="687"/>
                  </a:lnTo>
                  <a:lnTo>
                    <a:pt x="1114" y="742"/>
                  </a:lnTo>
                  <a:lnTo>
                    <a:pt x="1095" y="794"/>
                  </a:lnTo>
                  <a:lnTo>
                    <a:pt x="1071" y="844"/>
                  </a:lnTo>
                  <a:lnTo>
                    <a:pt x="1043" y="891"/>
                  </a:lnTo>
                  <a:lnTo>
                    <a:pt x="1010" y="935"/>
                  </a:lnTo>
                  <a:lnTo>
                    <a:pt x="974" y="976"/>
                  </a:lnTo>
                  <a:lnTo>
                    <a:pt x="933" y="1012"/>
                  </a:lnTo>
                  <a:lnTo>
                    <a:pt x="890" y="1044"/>
                  </a:lnTo>
                  <a:lnTo>
                    <a:pt x="843" y="1073"/>
                  </a:lnTo>
                  <a:lnTo>
                    <a:pt x="793" y="1097"/>
                  </a:lnTo>
                  <a:lnTo>
                    <a:pt x="740" y="1116"/>
                  </a:lnTo>
                  <a:lnTo>
                    <a:pt x="686" y="1130"/>
                  </a:lnTo>
                  <a:lnTo>
                    <a:pt x="629" y="1138"/>
                  </a:lnTo>
                  <a:lnTo>
                    <a:pt x="570" y="1142"/>
                  </a:lnTo>
                  <a:lnTo>
                    <a:pt x="512" y="1138"/>
                  </a:lnTo>
                  <a:lnTo>
                    <a:pt x="456" y="1130"/>
                  </a:lnTo>
                  <a:lnTo>
                    <a:pt x="403" y="1116"/>
                  </a:lnTo>
                  <a:lnTo>
                    <a:pt x="350" y="1097"/>
                  </a:lnTo>
                  <a:lnTo>
                    <a:pt x="300" y="1073"/>
                  </a:lnTo>
                  <a:lnTo>
                    <a:pt x="253" y="1044"/>
                  </a:lnTo>
                  <a:lnTo>
                    <a:pt x="210" y="1012"/>
                  </a:lnTo>
                  <a:lnTo>
                    <a:pt x="169" y="976"/>
                  </a:lnTo>
                  <a:lnTo>
                    <a:pt x="132" y="935"/>
                  </a:lnTo>
                  <a:lnTo>
                    <a:pt x="99" y="891"/>
                  </a:lnTo>
                  <a:lnTo>
                    <a:pt x="70" y="844"/>
                  </a:lnTo>
                  <a:lnTo>
                    <a:pt x="46" y="794"/>
                  </a:lnTo>
                  <a:lnTo>
                    <a:pt x="27" y="742"/>
                  </a:lnTo>
                  <a:lnTo>
                    <a:pt x="12" y="687"/>
                  </a:lnTo>
                  <a:lnTo>
                    <a:pt x="4" y="630"/>
                  </a:lnTo>
                  <a:lnTo>
                    <a:pt x="0" y="571"/>
                  </a:lnTo>
                  <a:lnTo>
                    <a:pt x="4" y="511"/>
                  </a:lnTo>
                  <a:lnTo>
                    <a:pt x="12" y="454"/>
                  </a:lnTo>
                  <a:lnTo>
                    <a:pt x="26" y="400"/>
                  </a:lnTo>
                  <a:lnTo>
                    <a:pt x="45" y="347"/>
                  </a:lnTo>
                  <a:lnTo>
                    <a:pt x="69" y="296"/>
                  </a:lnTo>
                  <a:lnTo>
                    <a:pt x="97" y="250"/>
                  </a:lnTo>
                  <a:lnTo>
                    <a:pt x="130" y="205"/>
                  </a:lnTo>
                  <a:lnTo>
                    <a:pt x="166" y="165"/>
                  </a:lnTo>
                  <a:lnTo>
                    <a:pt x="207" y="128"/>
                  </a:lnTo>
                  <a:lnTo>
                    <a:pt x="250" y="96"/>
                  </a:lnTo>
                  <a:lnTo>
                    <a:pt x="297" y="68"/>
                  </a:lnTo>
                  <a:lnTo>
                    <a:pt x="347" y="44"/>
                  </a:lnTo>
                  <a:lnTo>
                    <a:pt x="399" y="25"/>
                  </a:lnTo>
                  <a:lnTo>
                    <a:pt x="454" y="11"/>
                  </a:lnTo>
                  <a:lnTo>
                    <a:pt x="511" y="3"/>
                  </a:lnTo>
                  <a:lnTo>
                    <a:pt x="570"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5" name="Freeform 56"/>
            <p:cNvSpPr>
              <a:spLocks noEditPoints="1"/>
            </p:cNvSpPr>
            <p:nvPr/>
          </p:nvSpPr>
          <p:spPr bwMode="auto">
            <a:xfrm>
              <a:off x="3770313" y="2659063"/>
              <a:ext cx="300038" cy="276225"/>
            </a:xfrm>
            <a:custGeom>
              <a:avLst/>
              <a:gdLst>
                <a:gd name="T0" fmla="*/ 148 w 1699"/>
                <a:gd name="T1" fmla="*/ 149 h 1564"/>
                <a:gd name="T2" fmla="*/ 148 w 1699"/>
                <a:gd name="T3" fmla="*/ 1074 h 1564"/>
                <a:gd name="T4" fmla="*/ 414 w 1699"/>
                <a:gd name="T5" fmla="*/ 1074 h 1564"/>
                <a:gd name="T6" fmla="*/ 435 w 1699"/>
                <a:gd name="T7" fmla="*/ 1078 h 1564"/>
                <a:gd name="T8" fmla="*/ 453 w 1699"/>
                <a:gd name="T9" fmla="*/ 1084 h 1564"/>
                <a:gd name="T10" fmla="*/ 467 w 1699"/>
                <a:gd name="T11" fmla="*/ 1096 h 1564"/>
                <a:gd name="T12" fmla="*/ 479 w 1699"/>
                <a:gd name="T13" fmla="*/ 1110 h 1564"/>
                <a:gd name="T14" fmla="*/ 485 w 1699"/>
                <a:gd name="T15" fmla="*/ 1128 h 1564"/>
                <a:gd name="T16" fmla="*/ 487 w 1699"/>
                <a:gd name="T17" fmla="*/ 1148 h 1564"/>
                <a:gd name="T18" fmla="*/ 487 w 1699"/>
                <a:gd name="T19" fmla="*/ 1312 h 1564"/>
                <a:gd name="T20" fmla="*/ 702 w 1699"/>
                <a:gd name="T21" fmla="*/ 1097 h 1564"/>
                <a:gd name="T22" fmla="*/ 713 w 1699"/>
                <a:gd name="T23" fmla="*/ 1087 h 1564"/>
                <a:gd name="T24" fmla="*/ 725 w 1699"/>
                <a:gd name="T25" fmla="*/ 1080 h 1564"/>
                <a:gd name="T26" fmla="*/ 738 w 1699"/>
                <a:gd name="T27" fmla="*/ 1077 h 1564"/>
                <a:gd name="T28" fmla="*/ 754 w 1699"/>
                <a:gd name="T29" fmla="*/ 1074 h 1564"/>
                <a:gd name="T30" fmla="*/ 1552 w 1699"/>
                <a:gd name="T31" fmla="*/ 1074 h 1564"/>
                <a:gd name="T32" fmla="*/ 1552 w 1699"/>
                <a:gd name="T33" fmla="*/ 149 h 1564"/>
                <a:gd name="T34" fmla="*/ 148 w 1699"/>
                <a:gd name="T35" fmla="*/ 149 h 1564"/>
                <a:gd name="T36" fmla="*/ 74 w 1699"/>
                <a:gd name="T37" fmla="*/ 0 h 1564"/>
                <a:gd name="T38" fmla="*/ 1625 w 1699"/>
                <a:gd name="T39" fmla="*/ 0 h 1564"/>
                <a:gd name="T40" fmla="*/ 1646 w 1699"/>
                <a:gd name="T41" fmla="*/ 2 h 1564"/>
                <a:gd name="T42" fmla="*/ 1664 w 1699"/>
                <a:gd name="T43" fmla="*/ 9 h 1564"/>
                <a:gd name="T44" fmla="*/ 1679 w 1699"/>
                <a:gd name="T45" fmla="*/ 20 h 1564"/>
                <a:gd name="T46" fmla="*/ 1691 w 1699"/>
                <a:gd name="T47" fmla="*/ 35 h 1564"/>
                <a:gd name="T48" fmla="*/ 1697 w 1699"/>
                <a:gd name="T49" fmla="*/ 53 h 1564"/>
                <a:gd name="T50" fmla="*/ 1699 w 1699"/>
                <a:gd name="T51" fmla="*/ 74 h 1564"/>
                <a:gd name="T52" fmla="*/ 1699 w 1699"/>
                <a:gd name="T53" fmla="*/ 1148 h 1564"/>
                <a:gd name="T54" fmla="*/ 1697 w 1699"/>
                <a:gd name="T55" fmla="*/ 1169 h 1564"/>
                <a:gd name="T56" fmla="*/ 1689 w 1699"/>
                <a:gd name="T57" fmla="*/ 1187 h 1564"/>
                <a:gd name="T58" fmla="*/ 1679 w 1699"/>
                <a:gd name="T59" fmla="*/ 1202 h 1564"/>
                <a:gd name="T60" fmla="*/ 1664 w 1699"/>
                <a:gd name="T61" fmla="*/ 1214 h 1564"/>
                <a:gd name="T62" fmla="*/ 1646 w 1699"/>
                <a:gd name="T63" fmla="*/ 1220 h 1564"/>
                <a:gd name="T64" fmla="*/ 1625 w 1699"/>
                <a:gd name="T65" fmla="*/ 1222 h 1564"/>
                <a:gd name="T66" fmla="*/ 783 w 1699"/>
                <a:gd name="T67" fmla="*/ 1222 h 1564"/>
                <a:gd name="T68" fmla="*/ 465 w 1699"/>
                <a:gd name="T69" fmla="*/ 1541 h 1564"/>
                <a:gd name="T70" fmla="*/ 454 w 1699"/>
                <a:gd name="T71" fmla="*/ 1550 h 1564"/>
                <a:gd name="T72" fmla="*/ 440 w 1699"/>
                <a:gd name="T73" fmla="*/ 1558 h 1564"/>
                <a:gd name="T74" fmla="*/ 426 w 1699"/>
                <a:gd name="T75" fmla="*/ 1562 h 1564"/>
                <a:gd name="T76" fmla="*/ 414 w 1699"/>
                <a:gd name="T77" fmla="*/ 1564 h 1564"/>
                <a:gd name="T78" fmla="*/ 407 w 1699"/>
                <a:gd name="T79" fmla="*/ 1564 h 1564"/>
                <a:gd name="T80" fmla="*/ 399 w 1699"/>
                <a:gd name="T81" fmla="*/ 1563 h 1564"/>
                <a:gd name="T82" fmla="*/ 391 w 1699"/>
                <a:gd name="T83" fmla="*/ 1561 h 1564"/>
                <a:gd name="T84" fmla="*/ 384 w 1699"/>
                <a:gd name="T85" fmla="*/ 1557 h 1564"/>
                <a:gd name="T86" fmla="*/ 368 w 1699"/>
                <a:gd name="T87" fmla="*/ 1547 h 1564"/>
                <a:gd name="T88" fmla="*/ 356 w 1699"/>
                <a:gd name="T89" fmla="*/ 1536 h 1564"/>
                <a:gd name="T90" fmla="*/ 346 w 1699"/>
                <a:gd name="T91" fmla="*/ 1522 h 1564"/>
                <a:gd name="T92" fmla="*/ 341 w 1699"/>
                <a:gd name="T93" fmla="*/ 1507 h 1564"/>
                <a:gd name="T94" fmla="*/ 340 w 1699"/>
                <a:gd name="T95" fmla="*/ 1490 h 1564"/>
                <a:gd name="T96" fmla="*/ 340 w 1699"/>
                <a:gd name="T97" fmla="*/ 1222 h 1564"/>
                <a:gd name="T98" fmla="*/ 74 w 1699"/>
                <a:gd name="T99" fmla="*/ 1222 h 1564"/>
                <a:gd name="T100" fmla="*/ 52 w 1699"/>
                <a:gd name="T101" fmla="*/ 1220 h 1564"/>
                <a:gd name="T102" fmla="*/ 35 w 1699"/>
                <a:gd name="T103" fmla="*/ 1213 h 1564"/>
                <a:gd name="T104" fmla="*/ 20 w 1699"/>
                <a:gd name="T105" fmla="*/ 1202 h 1564"/>
                <a:gd name="T106" fmla="*/ 9 w 1699"/>
                <a:gd name="T107" fmla="*/ 1187 h 1564"/>
                <a:gd name="T108" fmla="*/ 2 w 1699"/>
                <a:gd name="T109" fmla="*/ 1169 h 1564"/>
                <a:gd name="T110" fmla="*/ 0 w 1699"/>
                <a:gd name="T111" fmla="*/ 1148 h 1564"/>
                <a:gd name="T112" fmla="*/ 0 w 1699"/>
                <a:gd name="T113" fmla="*/ 74 h 1564"/>
                <a:gd name="T114" fmla="*/ 2 w 1699"/>
                <a:gd name="T115" fmla="*/ 53 h 1564"/>
                <a:gd name="T116" fmla="*/ 9 w 1699"/>
                <a:gd name="T117" fmla="*/ 35 h 1564"/>
                <a:gd name="T118" fmla="*/ 20 w 1699"/>
                <a:gd name="T119" fmla="*/ 20 h 1564"/>
                <a:gd name="T120" fmla="*/ 35 w 1699"/>
                <a:gd name="T121" fmla="*/ 9 h 1564"/>
                <a:gd name="T122" fmla="*/ 52 w 1699"/>
                <a:gd name="T123" fmla="*/ 2 h 1564"/>
                <a:gd name="T124" fmla="*/ 74 w 1699"/>
                <a:gd name="T125" fmla="*/ 0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9" h="1564">
                  <a:moveTo>
                    <a:pt x="148" y="149"/>
                  </a:moveTo>
                  <a:lnTo>
                    <a:pt x="148" y="1074"/>
                  </a:lnTo>
                  <a:lnTo>
                    <a:pt x="414" y="1074"/>
                  </a:lnTo>
                  <a:lnTo>
                    <a:pt x="435" y="1078"/>
                  </a:lnTo>
                  <a:lnTo>
                    <a:pt x="453" y="1084"/>
                  </a:lnTo>
                  <a:lnTo>
                    <a:pt x="467" y="1096"/>
                  </a:lnTo>
                  <a:lnTo>
                    <a:pt x="479" y="1110"/>
                  </a:lnTo>
                  <a:lnTo>
                    <a:pt x="485" y="1128"/>
                  </a:lnTo>
                  <a:lnTo>
                    <a:pt x="487" y="1148"/>
                  </a:lnTo>
                  <a:lnTo>
                    <a:pt x="487" y="1312"/>
                  </a:lnTo>
                  <a:lnTo>
                    <a:pt x="702" y="1097"/>
                  </a:lnTo>
                  <a:lnTo>
                    <a:pt x="713" y="1087"/>
                  </a:lnTo>
                  <a:lnTo>
                    <a:pt x="725" y="1080"/>
                  </a:lnTo>
                  <a:lnTo>
                    <a:pt x="738" y="1077"/>
                  </a:lnTo>
                  <a:lnTo>
                    <a:pt x="754" y="1074"/>
                  </a:lnTo>
                  <a:lnTo>
                    <a:pt x="1552" y="1074"/>
                  </a:lnTo>
                  <a:lnTo>
                    <a:pt x="1552" y="149"/>
                  </a:lnTo>
                  <a:lnTo>
                    <a:pt x="148" y="149"/>
                  </a:lnTo>
                  <a:close/>
                  <a:moveTo>
                    <a:pt x="74" y="0"/>
                  </a:moveTo>
                  <a:lnTo>
                    <a:pt x="1625" y="0"/>
                  </a:lnTo>
                  <a:lnTo>
                    <a:pt x="1646" y="2"/>
                  </a:lnTo>
                  <a:lnTo>
                    <a:pt x="1664" y="9"/>
                  </a:lnTo>
                  <a:lnTo>
                    <a:pt x="1679" y="20"/>
                  </a:lnTo>
                  <a:lnTo>
                    <a:pt x="1691" y="35"/>
                  </a:lnTo>
                  <a:lnTo>
                    <a:pt x="1697" y="53"/>
                  </a:lnTo>
                  <a:lnTo>
                    <a:pt x="1699" y="74"/>
                  </a:lnTo>
                  <a:lnTo>
                    <a:pt x="1699" y="1148"/>
                  </a:lnTo>
                  <a:lnTo>
                    <a:pt x="1697" y="1169"/>
                  </a:lnTo>
                  <a:lnTo>
                    <a:pt x="1689" y="1187"/>
                  </a:lnTo>
                  <a:lnTo>
                    <a:pt x="1679" y="1202"/>
                  </a:lnTo>
                  <a:lnTo>
                    <a:pt x="1664" y="1214"/>
                  </a:lnTo>
                  <a:lnTo>
                    <a:pt x="1646" y="1220"/>
                  </a:lnTo>
                  <a:lnTo>
                    <a:pt x="1625" y="1222"/>
                  </a:lnTo>
                  <a:lnTo>
                    <a:pt x="783" y="1222"/>
                  </a:lnTo>
                  <a:lnTo>
                    <a:pt x="465" y="1541"/>
                  </a:lnTo>
                  <a:lnTo>
                    <a:pt x="454" y="1550"/>
                  </a:lnTo>
                  <a:lnTo>
                    <a:pt x="440" y="1558"/>
                  </a:lnTo>
                  <a:lnTo>
                    <a:pt x="426" y="1562"/>
                  </a:lnTo>
                  <a:lnTo>
                    <a:pt x="414" y="1564"/>
                  </a:lnTo>
                  <a:lnTo>
                    <a:pt x="407" y="1564"/>
                  </a:lnTo>
                  <a:lnTo>
                    <a:pt x="399" y="1563"/>
                  </a:lnTo>
                  <a:lnTo>
                    <a:pt x="391" y="1561"/>
                  </a:lnTo>
                  <a:lnTo>
                    <a:pt x="384" y="1557"/>
                  </a:lnTo>
                  <a:lnTo>
                    <a:pt x="368" y="1547"/>
                  </a:lnTo>
                  <a:lnTo>
                    <a:pt x="356" y="1536"/>
                  </a:lnTo>
                  <a:lnTo>
                    <a:pt x="346" y="1522"/>
                  </a:lnTo>
                  <a:lnTo>
                    <a:pt x="341" y="1507"/>
                  </a:lnTo>
                  <a:lnTo>
                    <a:pt x="340" y="1490"/>
                  </a:lnTo>
                  <a:lnTo>
                    <a:pt x="340" y="1222"/>
                  </a:lnTo>
                  <a:lnTo>
                    <a:pt x="74" y="1222"/>
                  </a:lnTo>
                  <a:lnTo>
                    <a:pt x="52" y="1220"/>
                  </a:lnTo>
                  <a:lnTo>
                    <a:pt x="35" y="1213"/>
                  </a:lnTo>
                  <a:lnTo>
                    <a:pt x="20" y="1202"/>
                  </a:lnTo>
                  <a:lnTo>
                    <a:pt x="9" y="1187"/>
                  </a:lnTo>
                  <a:lnTo>
                    <a:pt x="2" y="1169"/>
                  </a:lnTo>
                  <a:lnTo>
                    <a:pt x="0" y="1148"/>
                  </a:lnTo>
                  <a:lnTo>
                    <a:pt x="0" y="74"/>
                  </a:lnTo>
                  <a:lnTo>
                    <a:pt x="2" y="53"/>
                  </a:lnTo>
                  <a:lnTo>
                    <a:pt x="9" y="35"/>
                  </a:lnTo>
                  <a:lnTo>
                    <a:pt x="20" y="20"/>
                  </a:lnTo>
                  <a:lnTo>
                    <a:pt x="35" y="9"/>
                  </a:lnTo>
                  <a:lnTo>
                    <a:pt x="52" y="2"/>
                  </a:lnTo>
                  <a:lnTo>
                    <a:pt x="74"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6" name="Freeform 57"/>
            <p:cNvSpPr>
              <a:spLocks noEditPoints="1"/>
            </p:cNvSpPr>
            <p:nvPr/>
          </p:nvSpPr>
          <p:spPr bwMode="auto">
            <a:xfrm>
              <a:off x="3457575" y="3028950"/>
              <a:ext cx="376238" cy="244475"/>
            </a:xfrm>
            <a:custGeom>
              <a:avLst/>
              <a:gdLst>
                <a:gd name="T0" fmla="*/ 405 w 2129"/>
                <a:gd name="T1" fmla="*/ 151 h 1386"/>
                <a:gd name="T2" fmla="*/ 334 w 2129"/>
                <a:gd name="T3" fmla="*/ 171 h 1386"/>
                <a:gd name="T4" fmla="*/ 269 w 2129"/>
                <a:gd name="T5" fmla="*/ 208 h 1386"/>
                <a:gd name="T6" fmla="*/ 217 w 2129"/>
                <a:gd name="T7" fmla="*/ 260 h 1386"/>
                <a:gd name="T8" fmla="*/ 179 w 2129"/>
                <a:gd name="T9" fmla="*/ 323 h 1386"/>
                <a:gd name="T10" fmla="*/ 158 w 2129"/>
                <a:gd name="T11" fmla="*/ 398 h 1386"/>
                <a:gd name="T12" fmla="*/ 155 w 2129"/>
                <a:gd name="T13" fmla="*/ 1237 h 1386"/>
                <a:gd name="T14" fmla="*/ 1974 w 2129"/>
                <a:gd name="T15" fmla="*/ 438 h 1386"/>
                <a:gd name="T16" fmla="*/ 1963 w 2129"/>
                <a:gd name="T17" fmla="*/ 362 h 1386"/>
                <a:gd name="T18" fmla="*/ 1935 w 2129"/>
                <a:gd name="T19" fmla="*/ 294 h 1386"/>
                <a:gd name="T20" fmla="*/ 1891 w 2129"/>
                <a:gd name="T21" fmla="*/ 234 h 1386"/>
                <a:gd name="T22" fmla="*/ 1833 w 2129"/>
                <a:gd name="T23" fmla="*/ 189 h 1386"/>
                <a:gd name="T24" fmla="*/ 1763 w 2129"/>
                <a:gd name="T25" fmla="*/ 160 h 1386"/>
                <a:gd name="T26" fmla="*/ 1685 w 2129"/>
                <a:gd name="T27" fmla="*/ 148 h 1386"/>
                <a:gd name="T28" fmla="*/ 1116 w 2129"/>
                <a:gd name="T29" fmla="*/ 422 h 1386"/>
                <a:gd name="T30" fmla="*/ 1082 w 2129"/>
                <a:gd name="T31" fmla="*/ 442 h 1386"/>
                <a:gd name="T32" fmla="*/ 1045 w 2129"/>
                <a:gd name="T33" fmla="*/ 442 h 1386"/>
                <a:gd name="T34" fmla="*/ 1013 w 2129"/>
                <a:gd name="T35" fmla="*/ 422 h 1386"/>
                <a:gd name="T36" fmla="*/ 444 w 2129"/>
                <a:gd name="T37" fmla="*/ 148 h 1386"/>
                <a:gd name="T38" fmla="*/ 768 w 2129"/>
                <a:gd name="T39" fmla="*/ 0 h 1386"/>
                <a:gd name="T40" fmla="*/ 797 w 2129"/>
                <a:gd name="T41" fmla="*/ 7 h 1386"/>
                <a:gd name="T42" fmla="*/ 820 w 2129"/>
                <a:gd name="T43" fmla="*/ 22 h 1386"/>
                <a:gd name="T44" fmla="*/ 1309 w 2129"/>
                <a:gd name="T45" fmla="*/ 22 h 1386"/>
                <a:gd name="T46" fmla="*/ 1332 w 2129"/>
                <a:gd name="T47" fmla="*/ 7 h 1386"/>
                <a:gd name="T48" fmla="*/ 1360 w 2129"/>
                <a:gd name="T49" fmla="*/ 0 h 1386"/>
                <a:gd name="T50" fmla="*/ 1742 w 2129"/>
                <a:gd name="T51" fmla="*/ 3 h 1386"/>
                <a:gd name="T52" fmla="*/ 1838 w 2129"/>
                <a:gd name="T53" fmla="*/ 26 h 1386"/>
                <a:gd name="T54" fmla="*/ 1924 w 2129"/>
                <a:gd name="T55" fmla="*/ 68 h 1386"/>
                <a:gd name="T56" fmla="*/ 1999 w 2129"/>
                <a:gd name="T57" fmla="*/ 128 h 1386"/>
                <a:gd name="T58" fmla="*/ 2059 w 2129"/>
                <a:gd name="T59" fmla="*/ 202 h 1386"/>
                <a:gd name="T60" fmla="*/ 2102 w 2129"/>
                <a:gd name="T61" fmla="*/ 289 h 1386"/>
                <a:gd name="T62" fmla="*/ 2125 w 2129"/>
                <a:gd name="T63" fmla="*/ 386 h 1386"/>
                <a:gd name="T64" fmla="*/ 2129 w 2129"/>
                <a:gd name="T65" fmla="*/ 1312 h 1386"/>
                <a:gd name="T66" fmla="*/ 2113 w 2129"/>
                <a:gd name="T67" fmla="*/ 1351 h 1386"/>
                <a:gd name="T68" fmla="*/ 2083 w 2129"/>
                <a:gd name="T69" fmla="*/ 1377 h 1386"/>
                <a:gd name="T70" fmla="*/ 2048 w 2129"/>
                <a:gd name="T71" fmla="*/ 1386 h 1386"/>
                <a:gd name="T72" fmla="*/ 53 w 2129"/>
                <a:gd name="T73" fmla="*/ 1384 h 1386"/>
                <a:gd name="T74" fmla="*/ 20 w 2129"/>
                <a:gd name="T75" fmla="*/ 1366 h 1386"/>
                <a:gd name="T76" fmla="*/ 2 w 2129"/>
                <a:gd name="T77" fmla="*/ 1333 h 1386"/>
                <a:gd name="T78" fmla="*/ 0 w 2129"/>
                <a:gd name="T79" fmla="*/ 438 h 1386"/>
                <a:gd name="T80" fmla="*/ 12 w 2129"/>
                <a:gd name="T81" fmla="*/ 339 h 1386"/>
                <a:gd name="T82" fmla="*/ 44 w 2129"/>
                <a:gd name="T83" fmla="*/ 247 h 1386"/>
                <a:gd name="T84" fmla="*/ 95 w 2129"/>
                <a:gd name="T85" fmla="*/ 166 h 1386"/>
                <a:gd name="T86" fmla="*/ 162 w 2129"/>
                <a:gd name="T87" fmla="*/ 98 h 1386"/>
                <a:gd name="T88" fmla="*/ 243 w 2129"/>
                <a:gd name="T89" fmla="*/ 46 h 1386"/>
                <a:gd name="T90" fmla="*/ 335 w 2129"/>
                <a:gd name="T91" fmla="*/ 13 h 1386"/>
                <a:gd name="T92" fmla="*/ 436 w 2129"/>
                <a:gd name="T93" fmla="*/ 0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29" h="1386">
                  <a:moveTo>
                    <a:pt x="444" y="148"/>
                  </a:moveTo>
                  <a:lnTo>
                    <a:pt x="405" y="151"/>
                  </a:lnTo>
                  <a:lnTo>
                    <a:pt x="368" y="159"/>
                  </a:lnTo>
                  <a:lnTo>
                    <a:pt x="334" y="171"/>
                  </a:lnTo>
                  <a:lnTo>
                    <a:pt x="300" y="187"/>
                  </a:lnTo>
                  <a:lnTo>
                    <a:pt x="269" y="208"/>
                  </a:lnTo>
                  <a:lnTo>
                    <a:pt x="241" y="231"/>
                  </a:lnTo>
                  <a:lnTo>
                    <a:pt x="217" y="260"/>
                  </a:lnTo>
                  <a:lnTo>
                    <a:pt x="196" y="290"/>
                  </a:lnTo>
                  <a:lnTo>
                    <a:pt x="179" y="323"/>
                  </a:lnTo>
                  <a:lnTo>
                    <a:pt x="166" y="360"/>
                  </a:lnTo>
                  <a:lnTo>
                    <a:pt x="158" y="398"/>
                  </a:lnTo>
                  <a:lnTo>
                    <a:pt x="155" y="438"/>
                  </a:lnTo>
                  <a:lnTo>
                    <a:pt x="155" y="1237"/>
                  </a:lnTo>
                  <a:lnTo>
                    <a:pt x="1974" y="1237"/>
                  </a:lnTo>
                  <a:lnTo>
                    <a:pt x="1974" y="438"/>
                  </a:lnTo>
                  <a:lnTo>
                    <a:pt x="1971" y="399"/>
                  </a:lnTo>
                  <a:lnTo>
                    <a:pt x="1963" y="362"/>
                  </a:lnTo>
                  <a:lnTo>
                    <a:pt x="1952" y="327"/>
                  </a:lnTo>
                  <a:lnTo>
                    <a:pt x="1935" y="294"/>
                  </a:lnTo>
                  <a:lnTo>
                    <a:pt x="1915" y="263"/>
                  </a:lnTo>
                  <a:lnTo>
                    <a:pt x="1891" y="234"/>
                  </a:lnTo>
                  <a:lnTo>
                    <a:pt x="1863" y="210"/>
                  </a:lnTo>
                  <a:lnTo>
                    <a:pt x="1833" y="189"/>
                  </a:lnTo>
                  <a:lnTo>
                    <a:pt x="1799" y="172"/>
                  </a:lnTo>
                  <a:lnTo>
                    <a:pt x="1763" y="160"/>
                  </a:lnTo>
                  <a:lnTo>
                    <a:pt x="1725" y="151"/>
                  </a:lnTo>
                  <a:lnTo>
                    <a:pt x="1685" y="148"/>
                  </a:lnTo>
                  <a:lnTo>
                    <a:pt x="1390" y="148"/>
                  </a:lnTo>
                  <a:lnTo>
                    <a:pt x="1116" y="422"/>
                  </a:lnTo>
                  <a:lnTo>
                    <a:pt x="1100" y="435"/>
                  </a:lnTo>
                  <a:lnTo>
                    <a:pt x="1082" y="442"/>
                  </a:lnTo>
                  <a:lnTo>
                    <a:pt x="1064" y="446"/>
                  </a:lnTo>
                  <a:lnTo>
                    <a:pt x="1045" y="442"/>
                  </a:lnTo>
                  <a:lnTo>
                    <a:pt x="1029" y="435"/>
                  </a:lnTo>
                  <a:lnTo>
                    <a:pt x="1013" y="422"/>
                  </a:lnTo>
                  <a:lnTo>
                    <a:pt x="739" y="148"/>
                  </a:lnTo>
                  <a:lnTo>
                    <a:pt x="444" y="148"/>
                  </a:lnTo>
                  <a:close/>
                  <a:moveTo>
                    <a:pt x="436" y="0"/>
                  </a:moveTo>
                  <a:lnTo>
                    <a:pt x="768" y="0"/>
                  </a:lnTo>
                  <a:lnTo>
                    <a:pt x="784" y="2"/>
                  </a:lnTo>
                  <a:lnTo>
                    <a:pt x="797" y="7"/>
                  </a:lnTo>
                  <a:lnTo>
                    <a:pt x="808" y="13"/>
                  </a:lnTo>
                  <a:lnTo>
                    <a:pt x="820" y="22"/>
                  </a:lnTo>
                  <a:lnTo>
                    <a:pt x="1064" y="267"/>
                  </a:lnTo>
                  <a:lnTo>
                    <a:pt x="1309" y="22"/>
                  </a:lnTo>
                  <a:lnTo>
                    <a:pt x="1319" y="13"/>
                  </a:lnTo>
                  <a:lnTo>
                    <a:pt x="1332" y="7"/>
                  </a:lnTo>
                  <a:lnTo>
                    <a:pt x="1344" y="2"/>
                  </a:lnTo>
                  <a:lnTo>
                    <a:pt x="1360" y="0"/>
                  </a:lnTo>
                  <a:lnTo>
                    <a:pt x="1693" y="0"/>
                  </a:lnTo>
                  <a:lnTo>
                    <a:pt x="1742" y="3"/>
                  </a:lnTo>
                  <a:lnTo>
                    <a:pt x="1791" y="12"/>
                  </a:lnTo>
                  <a:lnTo>
                    <a:pt x="1838" y="26"/>
                  </a:lnTo>
                  <a:lnTo>
                    <a:pt x="1882" y="45"/>
                  </a:lnTo>
                  <a:lnTo>
                    <a:pt x="1924" y="68"/>
                  </a:lnTo>
                  <a:lnTo>
                    <a:pt x="1963" y="95"/>
                  </a:lnTo>
                  <a:lnTo>
                    <a:pt x="1999" y="128"/>
                  </a:lnTo>
                  <a:lnTo>
                    <a:pt x="2032" y="163"/>
                  </a:lnTo>
                  <a:lnTo>
                    <a:pt x="2059" y="202"/>
                  </a:lnTo>
                  <a:lnTo>
                    <a:pt x="2083" y="244"/>
                  </a:lnTo>
                  <a:lnTo>
                    <a:pt x="2102" y="289"/>
                  </a:lnTo>
                  <a:lnTo>
                    <a:pt x="2117" y="337"/>
                  </a:lnTo>
                  <a:lnTo>
                    <a:pt x="2125" y="386"/>
                  </a:lnTo>
                  <a:lnTo>
                    <a:pt x="2129" y="438"/>
                  </a:lnTo>
                  <a:lnTo>
                    <a:pt x="2129" y="1312"/>
                  </a:lnTo>
                  <a:lnTo>
                    <a:pt x="2122" y="1333"/>
                  </a:lnTo>
                  <a:lnTo>
                    <a:pt x="2113" y="1351"/>
                  </a:lnTo>
                  <a:lnTo>
                    <a:pt x="2099" y="1366"/>
                  </a:lnTo>
                  <a:lnTo>
                    <a:pt x="2083" y="1377"/>
                  </a:lnTo>
                  <a:lnTo>
                    <a:pt x="2065" y="1384"/>
                  </a:lnTo>
                  <a:lnTo>
                    <a:pt x="2048" y="1386"/>
                  </a:lnTo>
                  <a:lnTo>
                    <a:pt x="74" y="1386"/>
                  </a:lnTo>
                  <a:lnTo>
                    <a:pt x="53" y="1384"/>
                  </a:lnTo>
                  <a:lnTo>
                    <a:pt x="35" y="1377"/>
                  </a:lnTo>
                  <a:lnTo>
                    <a:pt x="20" y="1366"/>
                  </a:lnTo>
                  <a:lnTo>
                    <a:pt x="9" y="1351"/>
                  </a:lnTo>
                  <a:lnTo>
                    <a:pt x="2" y="1333"/>
                  </a:lnTo>
                  <a:lnTo>
                    <a:pt x="0" y="1312"/>
                  </a:lnTo>
                  <a:lnTo>
                    <a:pt x="0" y="438"/>
                  </a:lnTo>
                  <a:lnTo>
                    <a:pt x="3" y="388"/>
                  </a:lnTo>
                  <a:lnTo>
                    <a:pt x="12" y="339"/>
                  </a:lnTo>
                  <a:lnTo>
                    <a:pt x="25" y="291"/>
                  </a:lnTo>
                  <a:lnTo>
                    <a:pt x="44" y="247"/>
                  </a:lnTo>
                  <a:lnTo>
                    <a:pt x="67" y="205"/>
                  </a:lnTo>
                  <a:lnTo>
                    <a:pt x="95" y="166"/>
                  </a:lnTo>
                  <a:lnTo>
                    <a:pt x="126" y="130"/>
                  </a:lnTo>
                  <a:lnTo>
                    <a:pt x="162" y="98"/>
                  </a:lnTo>
                  <a:lnTo>
                    <a:pt x="201" y="70"/>
                  </a:lnTo>
                  <a:lnTo>
                    <a:pt x="243" y="46"/>
                  </a:lnTo>
                  <a:lnTo>
                    <a:pt x="287" y="27"/>
                  </a:lnTo>
                  <a:lnTo>
                    <a:pt x="335" y="13"/>
                  </a:lnTo>
                  <a:lnTo>
                    <a:pt x="384" y="3"/>
                  </a:lnTo>
                  <a:lnTo>
                    <a:pt x="43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7" name="Rectangle 58"/>
            <p:cNvSpPr>
              <a:spLocks noChangeArrowheads="1"/>
            </p:cNvSpPr>
            <p:nvPr/>
          </p:nvSpPr>
          <p:spPr bwMode="auto">
            <a:xfrm>
              <a:off x="3841750" y="2754313"/>
              <a:ext cx="26988" cy="26987"/>
            </a:xfrm>
            <a:prstGeom prst="rect">
              <a:avLst/>
            </a:prstGeom>
            <a:grpFill/>
            <a:ln w="0">
              <a:noFill/>
              <a:prstDash val="solid"/>
              <a:miter lim="800000"/>
            </a:ln>
          </p:spPr>
          <p:txBody>
            <a:bodyPr vert="horz" wrap="square" lIns="68580" tIns="34290" rIns="68580" bIns="34290" numCol="1" anchor="t" anchorCtr="0" compatLnSpc="1"/>
            <a:lstStyle/>
            <a:p>
              <a:endParaRPr lang="en-US" sz="1350">
                <a:cs typeface="+mn-ea"/>
                <a:sym typeface="+mn-lt"/>
              </a:endParaRPr>
            </a:p>
          </p:txBody>
        </p:sp>
        <p:sp>
          <p:nvSpPr>
            <p:cNvPr id="78" name="Rectangle 59"/>
            <p:cNvSpPr>
              <a:spLocks noChangeArrowheads="1"/>
            </p:cNvSpPr>
            <p:nvPr/>
          </p:nvSpPr>
          <p:spPr bwMode="auto">
            <a:xfrm>
              <a:off x="3906838" y="2754313"/>
              <a:ext cx="26988" cy="26987"/>
            </a:xfrm>
            <a:prstGeom prst="rect">
              <a:avLst/>
            </a:prstGeom>
            <a:grpFill/>
            <a:ln w="0">
              <a:noFill/>
              <a:prstDash val="solid"/>
              <a:miter lim="800000"/>
            </a:ln>
          </p:spPr>
          <p:txBody>
            <a:bodyPr vert="horz" wrap="square" lIns="68580" tIns="34290" rIns="68580" bIns="34290" numCol="1" anchor="t" anchorCtr="0" compatLnSpc="1"/>
            <a:lstStyle/>
            <a:p>
              <a:endParaRPr lang="en-US" sz="1350">
                <a:cs typeface="+mn-ea"/>
                <a:sym typeface="+mn-lt"/>
              </a:endParaRPr>
            </a:p>
          </p:txBody>
        </p:sp>
        <p:sp>
          <p:nvSpPr>
            <p:cNvPr id="79" name="Rectangle 60"/>
            <p:cNvSpPr>
              <a:spLocks noChangeArrowheads="1"/>
            </p:cNvSpPr>
            <p:nvPr/>
          </p:nvSpPr>
          <p:spPr bwMode="auto">
            <a:xfrm>
              <a:off x="3971925" y="2754313"/>
              <a:ext cx="26988" cy="26987"/>
            </a:xfrm>
            <a:prstGeom prst="rect">
              <a:avLst/>
            </a:prstGeom>
            <a:grpFill/>
            <a:ln w="0">
              <a:noFill/>
              <a:prstDash val="solid"/>
              <a:miter lim="800000"/>
            </a:ln>
          </p:spPr>
          <p:txBody>
            <a:bodyPr vert="horz" wrap="square" lIns="68580" tIns="34290" rIns="68580" bIns="34290" numCol="1" anchor="t" anchorCtr="0" compatLnSpc="1"/>
            <a:lstStyle/>
            <a:p>
              <a:endParaRPr lang="en-US" sz="135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par>
                          <p:cTn id="58" fill="hold">
                            <p:stCondLst>
                              <p:cond delay="4000"/>
                            </p:stCondLst>
                            <p:childTnLst>
                              <p:par>
                                <p:cTn id="59" presetID="16" presetClass="entr" presetSubtype="37"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outVertical)">
                                      <p:cBhvr>
                                        <p:cTn id="61" dur="500"/>
                                        <p:tgtEl>
                                          <p:spTgt spid="17"/>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fill="hold"/>
                                        <p:tgtEl>
                                          <p:spTgt spid="8"/>
                                        </p:tgtEl>
                                        <p:attrNameLst>
                                          <p:attrName>ppt_w</p:attrName>
                                        </p:attrNameLst>
                                      </p:cBhvr>
                                      <p:tavLst>
                                        <p:tav tm="0">
                                          <p:val>
                                            <p:fltVal val="0"/>
                                          </p:val>
                                        </p:tav>
                                        <p:tav tm="100000">
                                          <p:val>
                                            <p:strVal val="#ppt_w"/>
                                          </p:val>
                                        </p:tav>
                                      </p:tavLst>
                                    </p:anim>
                                    <p:anim calcmode="lin" valueType="num">
                                      <p:cBhvr>
                                        <p:cTn id="66" dur="500" fill="hold"/>
                                        <p:tgtEl>
                                          <p:spTgt spid="8"/>
                                        </p:tgtEl>
                                        <p:attrNameLst>
                                          <p:attrName>ppt_h</p:attrName>
                                        </p:attrNameLst>
                                      </p:cBhvr>
                                      <p:tavLst>
                                        <p:tav tm="0">
                                          <p:val>
                                            <p:fltVal val="0"/>
                                          </p:val>
                                        </p:tav>
                                        <p:tav tm="100000">
                                          <p:val>
                                            <p:strVal val="#ppt_h"/>
                                          </p:val>
                                        </p:tav>
                                      </p:tavLst>
                                    </p:anim>
                                    <p:animEffect transition="in" filter="fade">
                                      <p:cBhvr>
                                        <p:cTn id="67" dur="500"/>
                                        <p:tgtEl>
                                          <p:spTgt spid="8"/>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p:cTn id="71" dur="500" fill="hold"/>
                                        <p:tgtEl>
                                          <p:spTgt spid="69"/>
                                        </p:tgtEl>
                                        <p:attrNameLst>
                                          <p:attrName>ppt_w</p:attrName>
                                        </p:attrNameLst>
                                      </p:cBhvr>
                                      <p:tavLst>
                                        <p:tav tm="0">
                                          <p:val>
                                            <p:fltVal val="0"/>
                                          </p:val>
                                        </p:tav>
                                        <p:tav tm="100000">
                                          <p:val>
                                            <p:strVal val="#ppt_w"/>
                                          </p:val>
                                        </p:tav>
                                      </p:tavLst>
                                    </p:anim>
                                    <p:anim calcmode="lin" valueType="num">
                                      <p:cBhvr>
                                        <p:cTn id="72" dur="500" fill="hold"/>
                                        <p:tgtEl>
                                          <p:spTgt spid="69"/>
                                        </p:tgtEl>
                                        <p:attrNameLst>
                                          <p:attrName>ppt_h</p:attrName>
                                        </p:attrNameLst>
                                      </p:cBhvr>
                                      <p:tavLst>
                                        <p:tav tm="0">
                                          <p:val>
                                            <p:fltVal val="0"/>
                                          </p:val>
                                        </p:tav>
                                        <p:tav tm="100000">
                                          <p:val>
                                            <p:strVal val="#ppt_h"/>
                                          </p:val>
                                        </p:tav>
                                      </p:tavLst>
                                    </p:anim>
                                    <p:animEffect transition="in" filter="fade">
                                      <p:cBhvr>
                                        <p:cTn id="73" dur="500"/>
                                        <p:tgtEl>
                                          <p:spTgt spid="6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500" fill="hold"/>
                                        <p:tgtEl>
                                          <p:spTgt spid="9"/>
                                        </p:tgtEl>
                                        <p:attrNameLst>
                                          <p:attrName>ppt_w</p:attrName>
                                        </p:attrNameLst>
                                      </p:cBhvr>
                                      <p:tavLst>
                                        <p:tav tm="0">
                                          <p:val>
                                            <p:fltVal val="0"/>
                                          </p:val>
                                        </p:tav>
                                        <p:tav tm="100000">
                                          <p:val>
                                            <p:strVal val="#ppt_w"/>
                                          </p:val>
                                        </p:tav>
                                      </p:tavLst>
                                    </p:anim>
                                    <p:anim calcmode="lin" valueType="num">
                                      <p:cBhvr>
                                        <p:cTn id="81" dur="500" fill="hold"/>
                                        <p:tgtEl>
                                          <p:spTgt spid="9"/>
                                        </p:tgtEl>
                                        <p:attrNameLst>
                                          <p:attrName>ppt_h</p:attrName>
                                        </p:attrNameLst>
                                      </p:cBhvr>
                                      <p:tavLst>
                                        <p:tav tm="0">
                                          <p:val>
                                            <p:fltVal val="0"/>
                                          </p:val>
                                        </p:tav>
                                        <p:tav tm="100000">
                                          <p:val>
                                            <p:strVal val="#ppt_h"/>
                                          </p:val>
                                        </p:tav>
                                      </p:tavLst>
                                    </p:anim>
                                    <p:animEffect transition="in" filter="fade">
                                      <p:cBhvr>
                                        <p:cTn id="82" dur="500"/>
                                        <p:tgtEl>
                                          <p:spTgt spid="9"/>
                                        </p:tgtEl>
                                      </p:cBhvr>
                                    </p:animEffect>
                                  </p:childTnLst>
                                </p:cTn>
                              </p:par>
                            </p:childTnLst>
                          </p:cTn>
                        </p:par>
                        <p:par>
                          <p:cTn id="83" fill="hold">
                            <p:stCondLst>
                              <p:cond delay="6000"/>
                            </p:stCondLst>
                            <p:childTnLst>
                              <p:par>
                                <p:cTn id="84" presetID="53" presetClass="entr" presetSubtype="16" fill="hold" nodeType="afterEffect">
                                  <p:stCondLst>
                                    <p:cond delay="0"/>
                                  </p:stCondLst>
                                  <p:childTnLst>
                                    <p:set>
                                      <p:cBhvr>
                                        <p:cTn id="85" dur="1" fill="hold">
                                          <p:stCondLst>
                                            <p:cond delay="0"/>
                                          </p:stCondLst>
                                        </p:cTn>
                                        <p:tgtEl>
                                          <p:spTgt spid="50"/>
                                        </p:tgtEl>
                                        <p:attrNameLst>
                                          <p:attrName>style.visibility</p:attrName>
                                        </p:attrNameLst>
                                      </p:cBhvr>
                                      <p:to>
                                        <p:strVal val="visible"/>
                                      </p:to>
                                    </p:set>
                                    <p:anim calcmode="lin" valueType="num">
                                      <p:cBhvr>
                                        <p:cTn id="86" dur="500" fill="hold"/>
                                        <p:tgtEl>
                                          <p:spTgt spid="50"/>
                                        </p:tgtEl>
                                        <p:attrNameLst>
                                          <p:attrName>ppt_w</p:attrName>
                                        </p:attrNameLst>
                                      </p:cBhvr>
                                      <p:tavLst>
                                        <p:tav tm="0">
                                          <p:val>
                                            <p:fltVal val="0"/>
                                          </p:val>
                                        </p:tav>
                                        <p:tav tm="100000">
                                          <p:val>
                                            <p:strVal val="#ppt_w"/>
                                          </p:val>
                                        </p:tav>
                                      </p:tavLst>
                                    </p:anim>
                                    <p:anim calcmode="lin" valueType="num">
                                      <p:cBhvr>
                                        <p:cTn id="87" dur="500" fill="hold"/>
                                        <p:tgtEl>
                                          <p:spTgt spid="50"/>
                                        </p:tgtEl>
                                        <p:attrNameLst>
                                          <p:attrName>ppt_h</p:attrName>
                                        </p:attrNameLst>
                                      </p:cBhvr>
                                      <p:tavLst>
                                        <p:tav tm="0">
                                          <p:val>
                                            <p:fltVal val="0"/>
                                          </p:val>
                                        </p:tav>
                                        <p:tav tm="100000">
                                          <p:val>
                                            <p:strVal val="#ppt_h"/>
                                          </p:val>
                                        </p:tav>
                                      </p:tavLst>
                                    </p:anim>
                                    <p:animEffect transition="in" filter="fade">
                                      <p:cBhvr>
                                        <p:cTn id="88" dur="500"/>
                                        <p:tgtEl>
                                          <p:spTgt spid="50"/>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animBg="1"/>
      <p:bldP spid="10" grpId="0" animBg="1"/>
      <p:bldP spid="11" grpId="0" animBg="1"/>
      <p:bldP spid="15" grpId="0"/>
      <p:bldP spid="17" grpId="0"/>
      <p:bldP spid="19" grpId="0"/>
      <p:bldP spid="20" grpId="0"/>
      <p:bldP spid="2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圆角矩形 75"/>
          <p:cNvSpPr/>
          <p:nvPr/>
        </p:nvSpPr>
        <p:spPr>
          <a:xfrm>
            <a:off x="2769033" y="1037545"/>
            <a:ext cx="3605900" cy="2529737"/>
          </a:xfrm>
          <a:prstGeom prst="roundRect">
            <a:avLst>
              <a:gd name="adj" fmla="val 5701"/>
            </a:avLst>
          </a:prstGeom>
          <a:solidFill>
            <a:srgbClr val="10365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nvGrpSpPr>
          <p:cNvPr id="25" name="组合 24"/>
          <p:cNvGrpSpPr/>
          <p:nvPr/>
        </p:nvGrpSpPr>
        <p:grpSpPr>
          <a:xfrm>
            <a:off x="6021082" y="3388558"/>
            <a:ext cx="1125059" cy="1117986"/>
            <a:chOff x="7219595" y="3717979"/>
            <a:chExt cx="1500078" cy="1490646"/>
          </a:xfrm>
        </p:grpSpPr>
        <p:sp>
          <p:nvSpPr>
            <p:cNvPr id="43" name="椭圆 42"/>
            <p:cNvSpPr/>
            <p:nvPr/>
          </p:nvSpPr>
          <p:spPr>
            <a:xfrm>
              <a:off x="7219595" y="4357015"/>
              <a:ext cx="851610" cy="851610"/>
            </a:xfrm>
            <a:prstGeom prst="ellipse">
              <a:avLst/>
            </a:prstGeom>
            <a:solidFill>
              <a:srgbClr val="EC662D"/>
            </a:solidFill>
            <a:ln w="22225">
              <a:no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nvGrpSpPr>
            <p:cNvPr id="44" name="组合 43"/>
            <p:cNvGrpSpPr/>
            <p:nvPr/>
          </p:nvGrpSpPr>
          <p:grpSpPr>
            <a:xfrm>
              <a:off x="7447029" y="3717979"/>
              <a:ext cx="1272644" cy="1210915"/>
              <a:chOff x="11296459" y="1757040"/>
              <a:chExt cx="1693885" cy="1611726"/>
            </a:xfrm>
            <a:solidFill>
              <a:schemeClr val="bg1">
                <a:alpha val="80000"/>
              </a:schemeClr>
            </a:solidFill>
          </p:grpSpPr>
          <p:sp>
            <p:nvSpPr>
              <p:cNvPr id="45" name="Freeform 174"/>
              <p:cNvSpPr>
                <a:spLocks noEditPoints="1"/>
              </p:cNvSpPr>
              <p:nvPr/>
            </p:nvSpPr>
            <p:spPr bwMode="auto">
              <a:xfrm>
                <a:off x="11296459" y="2901036"/>
                <a:ext cx="577646" cy="467730"/>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46" name="Freeform 175"/>
              <p:cNvSpPr>
                <a:spLocks noEditPoints="1"/>
              </p:cNvSpPr>
              <p:nvPr/>
            </p:nvSpPr>
            <p:spPr bwMode="auto">
              <a:xfrm>
                <a:off x="12783374" y="1757040"/>
                <a:ext cx="206970" cy="168383"/>
              </a:xfrm>
              <a:custGeom>
                <a:avLst/>
                <a:gdLst>
                  <a:gd name="T0" fmla="*/ 123 w 177"/>
                  <a:gd name="T1" fmla="*/ 116 h 144"/>
                  <a:gd name="T2" fmla="*/ 55 w 177"/>
                  <a:gd name="T3" fmla="*/ 116 h 144"/>
                  <a:gd name="T4" fmla="*/ 43 w 177"/>
                  <a:gd name="T5" fmla="*/ 144 h 144"/>
                  <a:gd name="T6" fmla="*/ 0 w 177"/>
                  <a:gd name="T7" fmla="*/ 144 h 144"/>
                  <a:gd name="T8" fmla="*/ 64 w 177"/>
                  <a:gd name="T9" fmla="*/ 0 h 144"/>
                  <a:gd name="T10" fmla="*/ 114 w 177"/>
                  <a:gd name="T11" fmla="*/ 0 h 144"/>
                  <a:gd name="T12" fmla="*/ 177 w 177"/>
                  <a:gd name="T13" fmla="*/ 144 h 144"/>
                  <a:gd name="T14" fmla="*/ 135 w 177"/>
                  <a:gd name="T15" fmla="*/ 144 h 144"/>
                  <a:gd name="T16" fmla="*/ 123 w 177"/>
                  <a:gd name="T17" fmla="*/ 116 h 144"/>
                  <a:gd name="T18" fmla="*/ 88 w 177"/>
                  <a:gd name="T19" fmla="*/ 31 h 144"/>
                  <a:gd name="T20" fmla="*/ 66 w 177"/>
                  <a:gd name="T21" fmla="*/ 88 h 144"/>
                  <a:gd name="T22" fmla="*/ 111 w 177"/>
                  <a:gd name="T23" fmla="*/ 88 h 144"/>
                  <a:gd name="T24" fmla="*/ 88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5" y="116"/>
                    </a:lnTo>
                    <a:lnTo>
                      <a:pt x="43" y="144"/>
                    </a:lnTo>
                    <a:lnTo>
                      <a:pt x="0" y="144"/>
                    </a:lnTo>
                    <a:lnTo>
                      <a:pt x="64" y="0"/>
                    </a:lnTo>
                    <a:lnTo>
                      <a:pt x="114" y="0"/>
                    </a:lnTo>
                    <a:lnTo>
                      <a:pt x="177" y="144"/>
                    </a:lnTo>
                    <a:lnTo>
                      <a:pt x="135" y="144"/>
                    </a:lnTo>
                    <a:lnTo>
                      <a:pt x="123" y="116"/>
                    </a:lnTo>
                    <a:close/>
                    <a:moveTo>
                      <a:pt x="88" y="31"/>
                    </a:moveTo>
                    <a:lnTo>
                      <a:pt x="66" y="88"/>
                    </a:lnTo>
                    <a:lnTo>
                      <a:pt x="111" y="88"/>
                    </a:lnTo>
                    <a:lnTo>
                      <a:pt x="88" y="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grpSp>
      </p:grpSp>
      <p:grpSp>
        <p:nvGrpSpPr>
          <p:cNvPr id="47" name="组合 46"/>
          <p:cNvGrpSpPr/>
          <p:nvPr/>
        </p:nvGrpSpPr>
        <p:grpSpPr>
          <a:xfrm>
            <a:off x="527062" y="3867836"/>
            <a:ext cx="638708" cy="638708"/>
            <a:chOff x="7219595" y="1956715"/>
            <a:chExt cx="851610" cy="851610"/>
          </a:xfrm>
        </p:grpSpPr>
        <p:sp>
          <p:nvSpPr>
            <p:cNvPr id="48" name="椭圆 47"/>
            <p:cNvSpPr/>
            <p:nvPr/>
          </p:nvSpPr>
          <p:spPr>
            <a:xfrm>
              <a:off x="7219595" y="1956715"/>
              <a:ext cx="851610" cy="851610"/>
            </a:xfrm>
            <a:prstGeom prst="ellipse">
              <a:avLst/>
            </a:prstGeom>
            <a:solidFill>
              <a:schemeClr val="accent2"/>
            </a:solidFill>
            <a:ln w="22225">
              <a:no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nvGrpSpPr>
            <p:cNvPr id="49" name="组合 48"/>
            <p:cNvGrpSpPr/>
            <p:nvPr/>
          </p:nvGrpSpPr>
          <p:grpSpPr>
            <a:xfrm>
              <a:off x="7484552" y="2176752"/>
              <a:ext cx="372497" cy="421695"/>
              <a:chOff x="10185261" y="2908651"/>
              <a:chExt cx="495794" cy="561276"/>
            </a:xfrm>
            <a:solidFill>
              <a:schemeClr val="bg1">
                <a:alpha val="80000"/>
              </a:schemeClr>
            </a:solidFill>
          </p:grpSpPr>
          <p:sp>
            <p:nvSpPr>
              <p:cNvPr id="50" name="Oval 66"/>
              <p:cNvSpPr>
                <a:spLocks noChangeArrowheads="1"/>
              </p:cNvSpPr>
              <p:nvPr/>
            </p:nvSpPr>
            <p:spPr bwMode="auto">
              <a:xfrm>
                <a:off x="10298686" y="2908651"/>
                <a:ext cx="85361" cy="10874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1" name="Freeform 67"/>
              <p:cNvSpPr/>
              <p:nvPr/>
            </p:nvSpPr>
            <p:spPr bwMode="auto">
              <a:xfrm>
                <a:off x="10440174" y="3179934"/>
                <a:ext cx="32741" cy="60805"/>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2" name="Freeform 68"/>
              <p:cNvSpPr/>
              <p:nvPr/>
            </p:nvSpPr>
            <p:spPr bwMode="auto">
              <a:xfrm>
                <a:off x="10592186" y="3179934"/>
                <a:ext cx="32741" cy="60805"/>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3" name="Freeform 69"/>
              <p:cNvSpPr>
                <a:spLocks noEditPoints="1"/>
              </p:cNvSpPr>
              <p:nvPr/>
            </p:nvSpPr>
            <p:spPr bwMode="auto">
              <a:xfrm>
                <a:off x="10387555" y="3202151"/>
                <a:ext cx="293500" cy="263098"/>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4" name="Rectangle 70"/>
              <p:cNvSpPr>
                <a:spLocks noChangeArrowheads="1"/>
              </p:cNvSpPr>
              <p:nvPr/>
            </p:nvSpPr>
            <p:spPr bwMode="auto">
              <a:xfrm>
                <a:off x="10426142" y="3323761"/>
                <a:ext cx="58466" cy="222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5" name="Rectangle 71"/>
              <p:cNvSpPr>
                <a:spLocks noChangeArrowheads="1"/>
              </p:cNvSpPr>
              <p:nvPr/>
            </p:nvSpPr>
            <p:spPr bwMode="auto">
              <a:xfrm>
                <a:off x="10503318" y="3323761"/>
                <a:ext cx="58466" cy="222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6" name="Rectangle 72"/>
              <p:cNvSpPr>
                <a:spLocks noChangeArrowheads="1"/>
              </p:cNvSpPr>
              <p:nvPr/>
            </p:nvSpPr>
            <p:spPr bwMode="auto">
              <a:xfrm>
                <a:off x="10578154" y="3323761"/>
                <a:ext cx="58466" cy="222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7" name="Rectangle 73"/>
              <p:cNvSpPr>
                <a:spLocks noChangeArrowheads="1"/>
              </p:cNvSpPr>
              <p:nvPr/>
            </p:nvSpPr>
            <p:spPr bwMode="auto">
              <a:xfrm>
                <a:off x="10426142" y="3362349"/>
                <a:ext cx="58466" cy="198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8" name="Rectangle 74"/>
              <p:cNvSpPr>
                <a:spLocks noChangeArrowheads="1"/>
              </p:cNvSpPr>
              <p:nvPr/>
            </p:nvSpPr>
            <p:spPr bwMode="auto">
              <a:xfrm>
                <a:off x="10503318" y="3362349"/>
                <a:ext cx="58466" cy="198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59" name="Rectangle 75"/>
              <p:cNvSpPr>
                <a:spLocks noChangeArrowheads="1"/>
              </p:cNvSpPr>
              <p:nvPr/>
            </p:nvSpPr>
            <p:spPr bwMode="auto">
              <a:xfrm>
                <a:off x="10578154" y="3362349"/>
                <a:ext cx="58466" cy="198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0" name="Rectangle 76"/>
              <p:cNvSpPr>
                <a:spLocks noChangeArrowheads="1"/>
              </p:cNvSpPr>
              <p:nvPr/>
            </p:nvSpPr>
            <p:spPr bwMode="auto">
              <a:xfrm>
                <a:off x="10426142" y="3398598"/>
                <a:ext cx="58466" cy="1870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1" name="Rectangle 77"/>
              <p:cNvSpPr>
                <a:spLocks noChangeArrowheads="1"/>
              </p:cNvSpPr>
              <p:nvPr/>
            </p:nvSpPr>
            <p:spPr bwMode="auto">
              <a:xfrm>
                <a:off x="10503318" y="3398598"/>
                <a:ext cx="58466" cy="1870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2" name="Rectangle 78"/>
              <p:cNvSpPr>
                <a:spLocks noChangeArrowheads="1"/>
              </p:cNvSpPr>
              <p:nvPr/>
            </p:nvSpPr>
            <p:spPr bwMode="auto">
              <a:xfrm>
                <a:off x="10578154" y="3398598"/>
                <a:ext cx="58466" cy="1870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3" name="Rectangle 79"/>
              <p:cNvSpPr>
                <a:spLocks noChangeArrowheads="1"/>
              </p:cNvSpPr>
              <p:nvPr/>
            </p:nvSpPr>
            <p:spPr bwMode="auto">
              <a:xfrm>
                <a:off x="10340782" y="3169410"/>
                <a:ext cx="1169" cy="11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4" name="Freeform 80"/>
              <p:cNvSpPr>
                <a:spLocks noEditPoints="1"/>
              </p:cNvSpPr>
              <p:nvPr/>
            </p:nvSpPr>
            <p:spPr bwMode="auto">
              <a:xfrm>
                <a:off x="10185261" y="3030261"/>
                <a:ext cx="309871" cy="439666"/>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5" name="Freeform 81"/>
              <p:cNvSpPr/>
              <p:nvPr/>
            </p:nvSpPr>
            <p:spPr bwMode="auto">
              <a:xfrm>
                <a:off x="10326750" y="3025583"/>
                <a:ext cx="30402" cy="32741"/>
              </a:xfrm>
              <a:custGeom>
                <a:avLst/>
                <a:gdLst>
                  <a:gd name="T0" fmla="*/ 21 w 26"/>
                  <a:gd name="T1" fmla="*/ 0 h 28"/>
                  <a:gd name="T2" fmla="*/ 26 w 26"/>
                  <a:gd name="T3" fmla="*/ 16 h 28"/>
                  <a:gd name="T4" fmla="*/ 12 w 26"/>
                  <a:gd name="T5" fmla="*/ 28 h 28"/>
                  <a:gd name="T6" fmla="*/ 0 w 26"/>
                  <a:gd name="T7" fmla="*/ 16 h 28"/>
                  <a:gd name="T8" fmla="*/ 5 w 26"/>
                  <a:gd name="T9" fmla="*/ 0 h 28"/>
                  <a:gd name="T10" fmla="*/ 21 w 26"/>
                  <a:gd name="T11" fmla="*/ 0 h 28"/>
                </a:gdLst>
                <a:ahLst/>
                <a:cxnLst>
                  <a:cxn ang="0">
                    <a:pos x="T0" y="T1"/>
                  </a:cxn>
                  <a:cxn ang="0">
                    <a:pos x="T2" y="T3"/>
                  </a:cxn>
                  <a:cxn ang="0">
                    <a:pos x="T4" y="T5"/>
                  </a:cxn>
                  <a:cxn ang="0">
                    <a:pos x="T6" y="T7"/>
                  </a:cxn>
                  <a:cxn ang="0">
                    <a:pos x="T8" y="T9"/>
                  </a:cxn>
                  <a:cxn ang="0">
                    <a:pos x="T10" y="T11"/>
                  </a:cxn>
                </a:cxnLst>
                <a:rect l="0" t="0" r="r" b="b"/>
                <a:pathLst>
                  <a:path w="26" h="28">
                    <a:moveTo>
                      <a:pt x="21" y="0"/>
                    </a:moveTo>
                    <a:lnTo>
                      <a:pt x="26" y="16"/>
                    </a:lnTo>
                    <a:lnTo>
                      <a:pt x="12" y="28"/>
                    </a:lnTo>
                    <a:lnTo>
                      <a:pt x="0" y="16"/>
                    </a:lnTo>
                    <a:lnTo>
                      <a:pt x="5"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66" name="Freeform 82"/>
              <p:cNvSpPr/>
              <p:nvPr/>
            </p:nvSpPr>
            <p:spPr bwMode="auto">
              <a:xfrm>
                <a:off x="10326750" y="3047800"/>
                <a:ext cx="30402" cy="134472"/>
              </a:xfrm>
              <a:custGeom>
                <a:avLst/>
                <a:gdLst>
                  <a:gd name="T0" fmla="*/ 21 w 26"/>
                  <a:gd name="T1" fmla="*/ 0 h 115"/>
                  <a:gd name="T2" fmla="*/ 26 w 26"/>
                  <a:gd name="T3" fmla="*/ 104 h 115"/>
                  <a:gd name="T4" fmla="*/ 12 w 26"/>
                  <a:gd name="T5" fmla="*/ 115 h 115"/>
                  <a:gd name="T6" fmla="*/ 0 w 26"/>
                  <a:gd name="T7" fmla="*/ 104 h 115"/>
                  <a:gd name="T8" fmla="*/ 5 w 26"/>
                  <a:gd name="T9" fmla="*/ 0 h 115"/>
                  <a:gd name="T10" fmla="*/ 21 w 26"/>
                  <a:gd name="T11" fmla="*/ 0 h 115"/>
                </a:gdLst>
                <a:ahLst/>
                <a:cxnLst>
                  <a:cxn ang="0">
                    <a:pos x="T0" y="T1"/>
                  </a:cxn>
                  <a:cxn ang="0">
                    <a:pos x="T2" y="T3"/>
                  </a:cxn>
                  <a:cxn ang="0">
                    <a:pos x="T4" y="T5"/>
                  </a:cxn>
                  <a:cxn ang="0">
                    <a:pos x="T6" y="T7"/>
                  </a:cxn>
                  <a:cxn ang="0">
                    <a:pos x="T8" y="T9"/>
                  </a:cxn>
                  <a:cxn ang="0">
                    <a:pos x="T10" y="T11"/>
                  </a:cxn>
                </a:cxnLst>
                <a:rect l="0" t="0" r="r" b="b"/>
                <a:pathLst>
                  <a:path w="26" h="115">
                    <a:moveTo>
                      <a:pt x="21" y="0"/>
                    </a:moveTo>
                    <a:lnTo>
                      <a:pt x="26" y="104"/>
                    </a:lnTo>
                    <a:lnTo>
                      <a:pt x="12" y="115"/>
                    </a:lnTo>
                    <a:lnTo>
                      <a:pt x="0" y="104"/>
                    </a:lnTo>
                    <a:lnTo>
                      <a:pt x="5" y="0"/>
                    </a:lnTo>
                    <a:lnTo>
                      <a:pt x="2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grpSp>
      </p:grpSp>
      <p:grpSp>
        <p:nvGrpSpPr>
          <p:cNvPr id="67" name="组合 66"/>
          <p:cNvGrpSpPr/>
          <p:nvPr/>
        </p:nvGrpSpPr>
        <p:grpSpPr>
          <a:xfrm>
            <a:off x="3189617" y="3857359"/>
            <a:ext cx="638708" cy="638708"/>
            <a:chOff x="7219595" y="3156865"/>
            <a:chExt cx="851610" cy="851610"/>
          </a:xfrm>
        </p:grpSpPr>
        <p:sp>
          <p:nvSpPr>
            <p:cNvPr id="68" name="椭圆 67"/>
            <p:cNvSpPr/>
            <p:nvPr/>
          </p:nvSpPr>
          <p:spPr>
            <a:xfrm>
              <a:off x="7219595" y="3156865"/>
              <a:ext cx="851610" cy="851610"/>
            </a:xfrm>
            <a:prstGeom prst="ellipse">
              <a:avLst/>
            </a:prstGeom>
            <a:solidFill>
              <a:schemeClr val="accent1"/>
            </a:solidFill>
            <a:ln w="22225">
              <a:no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nvGrpSpPr>
            <p:cNvPr id="69" name="组合 68"/>
            <p:cNvGrpSpPr/>
            <p:nvPr/>
          </p:nvGrpSpPr>
          <p:grpSpPr>
            <a:xfrm>
              <a:off x="7493337" y="3429615"/>
              <a:ext cx="354926" cy="316271"/>
              <a:chOff x="9035815" y="3008043"/>
              <a:chExt cx="472407" cy="420957"/>
            </a:xfrm>
            <a:solidFill>
              <a:schemeClr val="bg1">
                <a:alpha val="80000"/>
              </a:schemeClr>
            </a:solidFill>
          </p:grpSpPr>
          <p:sp>
            <p:nvSpPr>
              <p:cNvPr id="70" name="Freeform 99"/>
              <p:cNvSpPr>
                <a:spLocks noEditPoints="1"/>
              </p:cNvSpPr>
              <p:nvPr/>
            </p:nvSpPr>
            <p:spPr bwMode="auto">
              <a:xfrm>
                <a:off x="9035815" y="3008043"/>
                <a:ext cx="472407" cy="420957"/>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1 h 152"/>
                  <a:gd name="T20" fmla="*/ 139 w 171"/>
                  <a:gd name="T21" fmla="*/ 19 h 152"/>
                  <a:gd name="T22" fmla="*/ 132 w 171"/>
                  <a:gd name="T23" fmla="*/ 26 h 152"/>
                  <a:gd name="T24" fmla="*/ 125 w 171"/>
                  <a:gd name="T25" fmla="*/ 19 h 152"/>
                  <a:gd name="T26" fmla="*/ 132 w 171"/>
                  <a:gd name="T27" fmla="*/ 11 h 152"/>
                  <a:gd name="T28" fmla="*/ 111 w 171"/>
                  <a:gd name="T29" fmla="*/ 11 h 152"/>
                  <a:gd name="T30" fmla="*/ 118 w 171"/>
                  <a:gd name="T31" fmla="*/ 19 h 152"/>
                  <a:gd name="T32" fmla="*/ 111 w 171"/>
                  <a:gd name="T33" fmla="*/ 26 h 152"/>
                  <a:gd name="T34" fmla="*/ 104 w 171"/>
                  <a:gd name="T35" fmla="*/ 19 h 152"/>
                  <a:gd name="T36" fmla="*/ 111 w 171"/>
                  <a:gd name="T37" fmla="*/ 11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1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1"/>
                    </a:moveTo>
                    <a:cubicBezTo>
                      <a:pt x="136" y="11"/>
                      <a:pt x="139" y="15"/>
                      <a:pt x="139" y="19"/>
                    </a:cubicBezTo>
                    <a:cubicBezTo>
                      <a:pt x="139" y="23"/>
                      <a:pt x="136" y="26"/>
                      <a:pt x="132" y="26"/>
                    </a:cubicBezTo>
                    <a:cubicBezTo>
                      <a:pt x="128" y="26"/>
                      <a:pt x="125" y="23"/>
                      <a:pt x="125" y="19"/>
                    </a:cubicBezTo>
                    <a:cubicBezTo>
                      <a:pt x="125" y="15"/>
                      <a:pt x="128" y="11"/>
                      <a:pt x="132" y="11"/>
                    </a:cubicBezTo>
                    <a:close/>
                    <a:moveTo>
                      <a:pt x="111" y="11"/>
                    </a:moveTo>
                    <a:cubicBezTo>
                      <a:pt x="115" y="11"/>
                      <a:pt x="118" y="15"/>
                      <a:pt x="118" y="19"/>
                    </a:cubicBezTo>
                    <a:cubicBezTo>
                      <a:pt x="118" y="23"/>
                      <a:pt x="115" y="26"/>
                      <a:pt x="111" y="26"/>
                    </a:cubicBezTo>
                    <a:cubicBezTo>
                      <a:pt x="107" y="26"/>
                      <a:pt x="104" y="23"/>
                      <a:pt x="104" y="19"/>
                    </a:cubicBezTo>
                    <a:cubicBezTo>
                      <a:pt x="104" y="15"/>
                      <a:pt x="107" y="11"/>
                      <a:pt x="111" y="11"/>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1"/>
                      <a:pt x="153" y="11"/>
                    </a:cubicBezTo>
                    <a:cubicBezTo>
                      <a:pt x="157" y="11"/>
                      <a:pt x="160" y="15"/>
                      <a:pt x="160" y="19"/>
                    </a:cubicBezTo>
                    <a:cubicBezTo>
                      <a:pt x="160" y="23"/>
                      <a:pt x="157" y="26"/>
                      <a:pt x="153"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71" name="Oval 100"/>
              <p:cNvSpPr>
                <a:spLocks noChangeArrowheads="1"/>
              </p:cNvSpPr>
              <p:nvPr/>
            </p:nvSpPr>
            <p:spPr bwMode="auto">
              <a:xfrm>
                <a:off x="9231093" y="3323761"/>
                <a:ext cx="44434" cy="4443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72" name="Oval 101"/>
              <p:cNvSpPr>
                <a:spLocks noChangeArrowheads="1"/>
              </p:cNvSpPr>
              <p:nvPr/>
            </p:nvSpPr>
            <p:spPr bwMode="auto">
              <a:xfrm>
                <a:off x="9303591" y="3323761"/>
                <a:ext cx="44434" cy="4443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73" name="Freeform 102"/>
              <p:cNvSpPr/>
              <p:nvPr/>
            </p:nvSpPr>
            <p:spPr bwMode="auto">
              <a:xfrm>
                <a:off x="9135208" y="3155378"/>
                <a:ext cx="247897" cy="152012"/>
              </a:xfrm>
              <a:custGeom>
                <a:avLst/>
                <a:gdLst>
                  <a:gd name="T0" fmla="*/ 79 w 90"/>
                  <a:gd name="T1" fmla="*/ 55 h 55"/>
                  <a:gd name="T2" fmla="*/ 33 w 90"/>
                  <a:gd name="T3" fmla="*/ 55 h 55"/>
                  <a:gd name="T4" fmla="*/ 28 w 90"/>
                  <a:gd name="T5" fmla="*/ 51 h 55"/>
                  <a:gd name="T6" fmla="*/ 19 w 90"/>
                  <a:gd name="T7" fmla="*/ 11 h 55"/>
                  <a:gd name="T8" fmla="*/ 6 w 90"/>
                  <a:gd name="T9" fmla="*/ 11 h 55"/>
                  <a:gd name="T10" fmla="*/ 0 w 90"/>
                  <a:gd name="T11" fmla="*/ 5 h 55"/>
                  <a:gd name="T12" fmla="*/ 6 w 90"/>
                  <a:gd name="T13" fmla="*/ 0 h 55"/>
                  <a:gd name="T14" fmla="*/ 23 w 90"/>
                  <a:gd name="T15" fmla="*/ 0 h 55"/>
                  <a:gd name="T16" fmla="*/ 28 w 90"/>
                  <a:gd name="T17" fmla="*/ 4 h 55"/>
                  <a:gd name="T18" fmla="*/ 37 w 90"/>
                  <a:gd name="T19" fmla="*/ 44 h 55"/>
                  <a:gd name="T20" fmla="*/ 74 w 90"/>
                  <a:gd name="T21" fmla="*/ 44 h 55"/>
                  <a:gd name="T22" fmla="*/ 79 w 90"/>
                  <a:gd name="T23" fmla="*/ 17 h 55"/>
                  <a:gd name="T24" fmla="*/ 85 w 90"/>
                  <a:gd name="T25" fmla="*/ 12 h 55"/>
                  <a:gd name="T26" fmla="*/ 90 w 90"/>
                  <a:gd name="T27" fmla="*/ 19 h 55"/>
                  <a:gd name="T28" fmla="*/ 84 w 90"/>
                  <a:gd name="T29" fmla="*/ 51 h 55"/>
                  <a:gd name="T30" fmla="*/ 79 w 90"/>
                  <a:gd name="T31"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55">
                    <a:moveTo>
                      <a:pt x="79" y="55"/>
                    </a:moveTo>
                    <a:cubicBezTo>
                      <a:pt x="33" y="55"/>
                      <a:pt x="33" y="55"/>
                      <a:pt x="33" y="55"/>
                    </a:cubicBezTo>
                    <a:cubicBezTo>
                      <a:pt x="30" y="55"/>
                      <a:pt x="28" y="53"/>
                      <a:pt x="28" y="51"/>
                    </a:cubicBezTo>
                    <a:cubicBezTo>
                      <a:pt x="19" y="11"/>
                      <a:pt x="19" y="11"/>
                      <a:pt x="19" y="11"/>
                    </a:cubicBezTo>
                    <a:cubicBezTo>
                      <a:pt x="6" y="11"/>
                      <a:pt x="6" y="11"/>
                      <a:pt x="6" y="11"/>
                    </a:cubicBezTo>
                    <a:cubicBezTo>
                      <a:pt x="3" y="11"/>
                      <a:pt x="0" y="8"/>
                      <a:pt x="0" y="5"/>
                    </a:cubicBezTo>
                    <a:cubicBezTo>
                      <a:pt x="0" y="2"/>
                      <a:pt x="3" y="0"/>
                      <a:pt x="6" y="0"/>
                    </a:cubicBezTo>
                    <a:cubicBezTo>
                      <a:pt x="23" y="0"/>
                      <a:pt x="23" y="0"/>
                      <a:pt x="23" y="0"/>
                    </a:cubicBezTo>
                    <a:cubicBezTo>
                      <a:pt x="25" y="0"/>
                      <a:pt x="28" y="2"/>
                      <a:pt x="28" y="4"/>
                    </a:cubicBezTo>
                    <a:cubicBezTo>
                      <a:pt x="37" y="44"/>
                      <a:pt x="37" y="44"/>
                      <a:pt x="37" y="44"/>
                    </a:cubicBezTo>
                    <a:cubicBezTo>
                      <a:pt x="74" y="44"/>
                      <a:pt x="74" y="44"/>
                      <a:pt x="74" y="44"/>
                    </a:cubicBezTo>
                    <a:cubicBezTo>
                      <a:pt x="79" y="17"/>
                      <a:pt x="79" y="17"/>
                      <a:pt x="79" y="17"/>
                    </a:cubicBezTo>
                    <a:cubicBezTo>
                      <a:pt x="80" y="14"/>
                      <a:pt x="83" y="12"/>
                      <a:pt x="85" y="12"/>
                    </a:cubicBezTo>
                    <a:cubicBezTo>
                      <a:pt x="88" y="13"/>
                      <a:pt x="90" y="16"/>
                      <a:pt x="90" y="19"/>
                    </a:cubicBezTo>
                    <a:cubicBezTo>
                      <a:pt x="84" y="51"/>
                      <a:pt x="84" y="51"/>
                      <a:pt x="84" y="51"/>
                    </a:cubicBezTo>
                    <a:cubicBezTo>
                      <a:pt x="83" y="53"/>
                      <a:pt x="81" y="55"/>
                      <a:pt x="79" y="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sp>
            <p:nvSpPr>
              <p:cNvPr id="74" name="Freeform 103"/>
              <p:cNvSpPr/>
              <p:nvPr/>
            </p:nvSpPr>
            <p:spPr bwMode="auto">
              <a:xfrm>
                <a:off x="9192505" y="3188119"/>
                <a:ext cx="190600" cy="30402"/>
              </a:xfrm>
              <a:custGeom>
                <a:avLst/>
                <a:gdLst>
                  <a:gd name="T0" fmla="*/ 63 w 69"/>
                  <a:gd name="T1" fmla="*/ 11 h 11"/>
                  <a:gd name="T2" fmla="*/ 5 w 69"/>
                  <a:gd name="T3" fmla="*/ 11 h 11"/>
                  <a:gd name="T4" fmla="*/ 0 w 69"/>
                  <a:gd name="T5" fmla="*/ 6 h 11"/>
                  <a:gd name="T6" fmla="*/ 5 w 69"/>
                  <a:gd name="T7" fmla="*/ 0 h 11"/>
                  <a:gd name="T8" fmla="*/ 63 w 69"/>
                  <a:gd name="T9" fmla="*/ 0 h 11"/>
                  <a:gd name="T10" fmla="*/ 69 w 69"/>
                  <a:gd name="T11" fmla="*/ 6 h 11"/>
                  <a:gd name="T12" fmla="*/ 63 w 6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69" h="11">
                    <a:moveTo>
                      <a:pt x="63" y="11"/>
                    </a:moveTo>
                    <a:cubicBezTo>
                      <a:pt x="5" y="11"/>
                      <a:pt x="5" y="11"/>
                      <a:pt x="5" y="11"/>
                    </a:cubicBezTo>
                    <a:cubicBezTo>
                      <a:pt x="2" y="11"/>
                      <a:pt x="0" y="8"/>
                      <a:pt x="0" y="6"/>
                    </a:cubicBezTo>
                    <a:cubicBezTo>
                      <a:pt x="0" y="3"/>
                      <a:pt x="2" y="0"/>
                      <a:pt x="5" y="0"/>
                    </a:cubicBezTo>
                    <a:cubicBezTo>
                      <a:pt x="63" y="0"/>
                      <a:pt x="63" y="0"/>
                      <a:pt x="63" y="0"/>
                    </a:cubicBezTo>
                    <a:cubicBezTo>
                      <a:pt x="66" y="0"/>
                      <a:pt x="69" y="3"/>
                      <a:pt x="69" y="6"/>
                    </a:cubicBezTo>
                    <a:cubicBezTo>
                      <a:pt x="69" y="8"/>
                      <a:pt x="66" y="11"/>
                      <a:pt x="6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dirty="0">
                  <a:cs typeface="+mn-ea"/>
                  <a:sym typeface="+mn-lt"/>
                </a:endParaRPr>
              </a:p>
            </p:txBody>
          </p:sp>
        </p:grpSp>
      </p:grpSp>
      <p:pic>
        <p:nvPicPr>
          <p:cNvPr id="75" name="图片 74"/>
          <p:cNvPicPr>
            <a:picLocks noChangeAspect="1"/>
          </p:cNvPicPr>
          <p:nvPr/>
        </p:nvPicPr>
        <p:blipFill>
          <a:blip r:embed="rId1" cstate="screen"/>
          <a:stretch>
            <a:fillRect/>
          </a:stretch>
        </p:blipFill>
        <p:spPr>
          <a:xfrm>
            <a:off x="2897643" y="1305607"/>
            <a:ext cx="3294366" cy="1992951"/>
          </a:xfrm>
          <a:prstGeom prst="roundRect">
            <a:avLst>
              <a:gd name="adj" fmla="val 0"/>
            </a:avLst>
          </a:prstGeom>
          <a:solidFill>
            <a:schemeClr val="bg1">
              <a:alpha val="5000"/>
            </a:schemeClr>
          </a:solidFill>
          <a:ln w="22225">
            <a:noFill/>
          </a:ln>
          <a:effectLst/>
          <a:scene3d>
            <a:camera prst="orthographicFront"/>
            <a:lightRig rig="threePt" dir="t">
              <a:rot lat="0" lon="0" rev="6600000"/>
            </a:lightRig>
          </a:scene3d>
          <a:sp3d/>
        </p:spPr>
      </p:pic>
      <p:grpSp>
        <p:nvGrpSpPr>
          <p:cNvPr id="77" name="组合 76"/>
          <p:cNvGrpSpPr/>
          <p:nvPr/>
        </p:nvGrpSpPr>
        <p:grpSpPr>
          <a:xfrm rot="5400000">
            <a:off x="3103612" y="3568992"/>
            <a:ext cx="85590" cy="498268"/>
            <a:chOff x="1892553" y="2222753"/>
            <a:chExt cx="151893" cy="884260"/>
          </a:xfrm>
        </p:grpSpPr>
        <p:sp>
          <p:nvSpPr>
            <p:cNvPr id="78" name="椭圆 77"/>
            <p:cNvSpPr/>
            <p:nvPr/>
          </p:nvSpPr>
          <p:spPr>
            <a:xfrm flipH="1">
              <a:off x="1892553" y="2222753"/>
              <a:ext cx="151893" cy="151893"/>
            </a:xfrm>
            <a:prstGeom prst="ellipse">
              <a:avLst/>
            </a:prstGeom>
            <a:solidFill>
              <a:schemeClr val="bg1">
                <a:alpha val="5000"/>
              </a:schemeClr>
            </a:solidFill>
            <a:ln w="22225">
              <a:solidFill>
                <a:schemeClr val="bg1"/>
              </a:solid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79" name="椭圆 78"/>
            <p:cNvSpPr/>
            <p:nvPr/>
          </p:nvSpPr>
          <p:spPr>
            <a:xfrm flipH="1">
              <a:off x="1892553" y="2588937"/>
              <a:ext cx="151893" cy="151893"/>
            </a:xfrm>
            <a:prstGeom prst="ellipse">
              <a:avLst/>
            </a:prstGeom>
            <a:solidFill>
              <a:schemeClr val="bg1">
                <a:alpha val="5000"/>
              </a:schemeClr>
            </a:solidFill>
            <a:ln w="22225">
              <a:solidFill>
                <a:schemeClr val="bg1"/>
              </a:solid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80" name="椭圆 79"/>
            <p:cNvSpPr/>
            <p:nvPr/>
          </p:nvSpPr>
          <p:spPr>
            <a:xfrm flipH="1">
              <a:off x="1892553" y="2955120"/>
              <a:ext cx="151893" cy="151893"/>
            </a:xfrm>
            <a:prstGeom prst="ellipse">
              <a:avLst/>
            </a:prstGeom>
            <a:solidFill>
              <a:schemeClr val="bg1">
                <a:alpha val="5000"/>
              </a:schemeClr>
            </a:solidFill>
            <a:ln w="22225">
              <a:solidFill>
                <a:schemeClr val="bg1"/>
              </a:solidFill>
            </a:ln>
            <a:effectLst>
              <a:outerShdw blurRad="127000" dist="508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grpSp>
        <p:nvGrpSpPr>
          <p:cNvPr id="81" name="组合 80"/>
          <p:cNvGrpSpPr/>
          <p:nvPr/>
        </p:nvGrpSpPr>
        <p:grpSpPr>
          <a:xfrm>
            <a:off x="1284826" y="3857398"/>
            <a:ext cx="1612379" cy="626785"/>
            <a:chOff x="7109327" y="3225554"/>
            <a:chExt cx="2149839" cy="835713"/>
          </a:xfrm>
        </p:grpSpPr>
        <p:sp>
          <p:nvSpPr>
            <p:cNvPr id="82" name="文本框 81"/>
            <p:cNvSpPr txBox="1"/>
            <p:nvPr/>
          </p:nvSpPr>
          <p:spPr>
            <a:xfrm>
              <a:off x="7109327" y="3225554"/>
              <a:ext cx="1923123" cy="430886"/>
            </a:xfrm>
            <a:prstGeom prst="rect">
              <a:avLst/>
            </a:prstGeom>
            <a:noFill/>
          </p:spPr>
          <p:txBody>
            <a:bodyPr wrap="square" rtlCol="0">
              <a:spAutoFit/>
            </a:bodyPr>
            <a:lstStyle/>
            <a:p>
              <a:r>
                <a:rPr lang="zh-CN" altLang="en-US" sz="1500" dirty="0">
                  <a:cs typeface="+mn-ea"/>
                  <a:sym typeface="+mn-lt"/>
                </a:rPr>
                <a:t>在此添加标题</a:t>
              </a:r>
              <a:endParaRPr lang="zh-CN" altLang="en-US" sz="1500" dirty="0">
                <a:cs typeface="+mn-ea"/>
                <a:sym typeface="+mn-lt"/>
              </a:endParaRPr>
            </a:p>
          </p:txBody>
        </p:sp>
        <p:sp>
          <p:nvSpPr>
            <p:cNvPr id="83" name="文本框 82"/>
            <p:cNvSpPr txBox="1"/>
            <p:nvPr/>
          </p:nvSpPr>
          <p:spPr>
            <a:xfrm>
              <a:off x="7120008" y="3531892"/>
              <a:ext cx="2139158" cy="529375"/>
            </a:xfrm>
            <a:prstGeom prst="rect">
              <a:avLst/>
            </a:prstGeom>
            <a:noFill/>
          </p:spPr>
          <p:txBody>
            <a:bodyPr wrap="square" rtlCol="0">
              <a:spAutoFit/>
            </a:bodyPr>
            <a:lstStyle/>
            <a:p>
              <a:pPr algn="just">
                <a:lnSpc>
                  <a:spcPct val="120000"/>
                </a:lnSpc>
              </a:pPr>
              <a:r>
                <a:rPr lang="zh-CN" altLang="en-US" sz="825" dirty="0">
                  <a:cs typeface="+mn-ea"/>
                  <a:sym typeface="+mn-lt"/>
                </a:rPr>
                <a:t>点击添加文字内容点击添加文字内容点击添加文字内容</a:t>
              </a:r>
              <a:endParaRPr lang="zh-CN" altLang="en-US" sz="825" dirty="0">
                <a:cs typeface="+mn-ea"/>
                <a:sym typeface="+mn-lt"/>
              </a:endParaRPr>
            </a:p>
          </p:txBody>
        </p:sp>
      </p:grpSp>
      <p:grpSp>
        <p:nvGrpSpPr>
          <p:cNvPr id="84" name="组合 83"/>
          <p:cNvGrpSpPr/>
          <p:nvPr/>
        </p:nvGrpSpPr>
        <p:grpSpPr>
          <a:xfrm>
            <a:off x="4061046" y="3809455"/>
            <a:ext cx="1612379" cy="626785"/>
            <a:chOff x="7109327" y="3225554"/>
            <a:chExt cx="2149839" cy="835713"/>
          </a:xfrm>
        </p:grpSpPr>
        <p:sp>
          <p:nvSpPr>
            <p:cNvPr id="85" name="文本框 84"/>
            <p:cNvSpPr txBox="1"/>
            <p:nvPr/>
          </p:nvSpPr>
          <p:spPr>
            <a:xfrm>
              <a:off x="7109327" y="3225554"/>
              <a:ext cx="1923123" cy="430886"/>
            </a:xfrm>
            <a:prstGeom prst="rect">
              <a:avLst/>
            </a:prstGeom>
            <a:noFill/>
          </p:spPr>
          <p:txBody>
            <a:bodyPr wrap="square" rtlCol="0">
              <a:spAutoFit/>
            </a:bodyPr>
            <a:lstStyle/>
            <a:p>
              <a:r>
                <a:rPr lang="zh-CN" altLang="en-US" sz="1500" dirty="0">
                  <a:cs typeface="+mn-ea"/>
                  <a:sym typeface="+mn-lt"/>
                </a:rPr>
                <a:t>在此添加标题</a:t>
              </a:r>
              <a:endParaRPr lang="zh-CN" altLang="en-US" sz="1500" dirty="0">
                <a:cs typeface="+mn-ea"/>
                <a:sym typeface="+mn-lt"/>
              </a:endParaRPr>
            </a:p>
          </p:txBody>
        </p:sp>
        <p:sp>
          <p:nvSpPr>
            <p:cNvPr id="86" name="文本框 85"/>
            <p:cNvSpPr txBox="1"/>
            <p:nvPr/>
          </p:nvSpPr>
          <p:spPr>
            <a:xfrm>
              <a:off x="7120008" y="3531892"/>
              <a:ext cx="2139158" cy="529375"/>
            </a:xfrm>
            <a:prstGeom prst="rect">
              <a:avLst/>
            </a:prstGeom>
            <a:noFill/>
          </p:spPr>
          <p:txBody>
            <a:bodyPr wrap="square" rtlCol="0">
              <a:spAutoFit/>
            </a:bodyPr>
            <a:lstStyle/>
            <a:p>
              <a:pPr algn="just">
                <a:lnSpc>
                  <a:spcPct val="120000"/>
                </a:lnSpc>
              </a:pPr>
              <a:r>
                <a:rPr lang="zh-CN" altLang="en-US" sz="825" dirty="0">
                  <a:cs typeface="+mn-ea"/>
                  <a:sym typeface="+mn-lt"/>
                </a:rPr>
                <a:t>点击添加文字内容点击添加文字内容点击添加文字内容</a:t>
              </a:r>
              <a:endParaRPr lang="zh-CN" altLang="en-US" sz="825" dirty="0">
                <a:cs typeface="+mn-ea"/>
                <a:sym typeface="+mn-lt"/>
              </a:endParaRPr>
            </a:p>
          </p:txBody>
        </p:sp>
      </p:grpSp>
      <p:grpSp>
        <p:nvGrpSpPr>
          <p:cNvPr id="87" name="组合 86"/>
          <p:cNvGrpSpPr/>
          <p:nvPr/>
        </p:nvGrpSpPr>
        <p:grpSpPr>
          <a:xfrm>
            <a:off x="6851236" y="3874543"/>
            <a:ext cx="1612379" cy="626785"/>
            <a:chOff x="7109327" y="3225554"/>
            <a:chExt cx="2149839" cy="835713"/>
          </a:xfrm>
        </p:grpSpPr>
        <p:sp>
          <p:nvSpPr>
            <p:cNvPr id="88" name="文本框 87"/>
            <p:cNvSpPr txBox="1"/>
            <p:nvPr/>
          </p:nvSpPr>
          <p:spPr>
            <a:xfrm>
              <a:off x="7109327" y="3225554"/>
              <a:ext cx="1923123" cy="430886"/>
            </a:xfrm>
            <a:prstGeom prst="rect">
              <a:avLst/>
            </a:prstGeom>
            <a:noFill/>
          </p:spPr>
          <p:txBody>
            <a:bodyPr wrap="square" rtlCol="0">
              <a:spAutoFit/>
            </a:bodyPr>
            <a:lstStyle/>
            <a:p>
              <a:r>
                <a:rPr lang="zh-CN" altLang="en-US" sz="1500" dirty="0">
                  <a:cs typeface="+mn-ea"/>
                  <a:sym typeface="+mn-lt"/>
                </a:rPr>
                <a:t>在此添加标题</a:t>
              </a:r>
              <a:endParaRPr lang="zh-CN" altLang="en-US" sz="1500" dirty="0">
                <a:cs typeface="+mn-ea"/>
                <a:sym typeface="+mn-lt"/>
              </a:endParaRPr>
            </a:p>
          </p:txBody>
        </p:sp>
        <p:sp>
          <p:nvSpPr>
            <p:cNvPr id="89" name="文本框 88"/>
            <p:cNvSpPr txBox="1"/>
            <p:nvPr/>
          </p:nvSpPr>
          <p:spPr>
            <a:xfrm>
              <a:off x="7120008" y="3531892"/>
              <a:ext cx="2139158" cy="529375"/>
            </a:xfrm>
            <a:prstGeom prst="rect">
              <a:avLst/>
            </a:prstGeom>
            <a:noFill/>
          </p:spPr>
          <p:txBody>
            <a:bodyPr wrap="square" rtlCol="0">
              <a:spAutoFit/>
            </a:bodyPr>
            <a:lstStyle/>
            <a:p>
              <a:pPr algn="just">
                <a:lnSpc>
                  <a:spcPct val="120000"/>
                </a:lnSpc>
              </a:pPr>
              <a:r>
                <a:rPr lang="zh-CN" altLang="en-US" sz="825" dirty="0">
                  <a:cs typeface="+mn-ea"/>
                  <a:sym typeface="+mn-lt"/>
                </a:rPr>
                <a:t>点击添加文字内容点击添加文字内容点击添加文字内容</a:t>
              </a:r>
              <a:endParaRPr lang="zh-CN" altLang="en-US" sz="825"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randombar(horizontal)">
                                      <p:cBhvr>
                                        <p:cTn id="12" dur="500"/>
                                        <p:tgtEl>
                                          <p:spTgt spid="75"/>
                                        </p:tgtEl>
                                      </p:cBhvr>
                                    </p:animEffect>
                                  </p:childTnLst>
                                </p:cTn>
                              </p:par>
                              <p:par>
                                <p:cTn id="13" presetID="12" presetClass="entr" presetSubtype="8" fill="hold" nodeType="withEffect">
                                  <p:stCondLst>
                                    <p:cond delay="25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750"/>
                                        <p:tgtEl>
                                          <p:spTgt spid="47"/>
                                        </p:tgtEl>
                                        <p:attrNameLst>
                                          <p:attrName>ppt_x</p:attrName>
                                        </p:attrNameLst>
                                      </p:cBhvr>
                                      <p:tavLst>
                                        <p:tav tm="0">
                                          <p:val>
                                            <p:strVal val="#ppt_x-#ppt_w*1.125000"/>
                                          </p:val>
                                        </p:tav>
                                        <p:tav tm="100000">
                                          <p:val>
                                            <p:strVal val="#ppt_x"/>
                                          </p:val>
                                        </p:tav>
                                      </p:tavLst>
                                    </p:anim>
                                    <p:animEffect transition="in" filter="wipe(right)">
                                      <p:cBhvr>
                                        <p:cTn id="16" dur="750"/>
                                        <p:tgtEl>
                                          <p:spTgt spid="47"/>
                                        </p:tgtEl>
                                      </p:cBhvr>
                                    </p:animEffect>
                                  </p:childTnLst>
                                </p:cTn>
                              </p:par>
                              <p:par>
                                <p:cTn id="17" presetID="45" presetClass="entr" presetSubtype="0" fill="hold" nodeType="withEffect">
                                  <p:stCondLst>
                                    <p:cond delay="25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ppt_w</p:attrName>
                                        </p:attrNameLst>
                                      </p:cBhvr>
                                      <p:tavLst>
                                        <p:tav tm="0" fmla="#ppt_w*sin(2.5*pi*$)">
                                          <p:val>
                                            <p:fltVal val="0"/>
                                          </p:val>
                                        </p:tav>
                                        <p:tav tm="100000">
                                          <p:val>
                                            <p:fltVal val="1"/>
                                          </p:val>
                                        </p:tav>
                                      </p:tavLst>
                                    </p:anim>
                                    <p:anim calcmode="lin" valueType="num">
                                      <p:cBhvr>
                                        <p:cTn id="21" dur="750" fill="hold"/>
                                        <p:tgtEl>
                                          <p:spTgt spid="47"/>
                                        </p:tgtEl>
                                        <p:attrNameLst>
                                          <p:attrName>ppt_h</p:attrName>
                                        </p:attrNameLst>
                                      </p:cBhvr>
                                      <p:tavLst>
                                        <p:tav tm="0">
                                          <p:val>
                                            <p:strVal val="#ppt_h"/>
                                          </p:val>
                                        </p:tav>
                                        <p:tav tm="100000">
                                          <p:val>
                                            <p:strVal val="#ppt_h"/>
                                          </p:val>
                                        </p:tav>
                                      </p:tavLst>
                                    </p:anim>
                                  </p:childTnLst>
                                </p:cTn>
                              </p:par>
                              <p:par>
                                <p:cTn id="22" presetID="12" presetClass="entr" presetSubtype="8" fill="hold" nodeType="withEffect">
                                  <p:stCondLst>
                                    <p:cond delay="75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750"/>
                                        <p:tgtEl>
                                          <p:spTgt spid="67"/>
                                        </p:tgtEl>
                                        <p:attrNameLst>
                                          <p:attrName>ppt_x</p:attrName>
                                        </p:attrNameLst>
                                      </p:cBhvr>
                                      <p:tavLst>
                                        <p:tav tm="0">
                                          <p:val>
                                            <p:strVal val="#ppt_x-#ppt_w*1.125000"/>
                                          </p:val>
                                        </p:tav>
                                        <p:tav tm="100000">
                                          <p:val>
                                            <p:strVal val="#ppt_x"/>
                                          </p:val>
                                        </p:tav>
                                      </p:tavLst>
                                    </p:anim>
                                    <p:animEffect transition="in" filter="wipe(right)">
                                      <p:cBhvr>
                                        <p:cTn id="25" dur="750"/>
                                        <p:tgtEl>
                                          <p:spTgt spid="67"/>
                                        </p:tgtEl>
                                      </p:cBhvr>
                                    </p:animEffect>
                                  </p:childTnLst>
                                </p:cTn>
                              </p:par>
                              <p:par>
                                <p:cTn id="26" presetID="14" presetClass="entr" presetSubtype="10" fill="hold" nodeType="withEffect">
                                  <p:stCondLst>
                                    <p:cond delay="750"/>
                                  </p:stCondLst>
                                  <p:childTnLst>
                                    <p:set>
                                      <p:cBhvr>
                                        <p:cTn id="27" dur="1" fill="hold">
                                          <p:stCondLst>
                                            <p:cond delay="0"/>
                                          </p:stCondLst>
                                        </p:cTn>
                                        <p:tgtEl>
                                          <p:spTgt spid="81"/>
                                        </p:tgtEl>
                                        <p:attrNameLst>
                                          <p:attrName>style.visibility</p:attrName>
                                        </p:attrNameLst>
                                      </p:cBhvr>
                                      <p:to>
                                        <p:strVal val="visible"/>
                                      </p:to>
                                    </p:set>
                                    <p:animEffect transition="in" filter="randombar(horizontal)">
                                      <p:cBhvr>
                                        <p:cTn id="28" dur="500"/>
                                        <p:tgtEl>
                                          <p:spTgt spid="81"/>
                                        </p:tgtEl>
                                      </p:cBhvr>
                                    </p:animEffect>
                                  </p:childTnLst>
                                </p:cTn>
                              </p:par>
                              <p:par>
                                <p:cTn id="29" presetID="45" presetClass="entr" presetSubtype="0" fill="hold" nodeType="withEffect">
                                  <p:stCondLst>
                                    <p:cond delay="75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750"/>
                                        <p:tgtEl>
                                          <p:spTgt spid="67"/>
                                        </p:tgtEl>
                                      </p:cBhvr>
                                    </p:animEffect>
                                    <p:anim calcmode="lin" valueType="num">
                                      <p:cBhvr>
                                        <p:cTn id="32" dur="750" fill="hold"/>
                                        <p:tgtEl>
                                          <p:spTgt spid="67"/>
                                        </p:tgtEl>
                                        <p:attrNameLst>
                                          <p:attrName>ppt_w</p:attrName>
                                        </p:attrNameLst>
                                      </p:cBhvr>
                                      <p:tavLst>
                                        <p:tav tm="0" fmla="#ppt_w*sin(2.5*pi*$)">
                                          <p:val>
                                            <p:fltVal val="0"/>
                                          </p:val>
                                        </p:tav>
                                        <p:tav tm="100000">
                                          <p:val>
                                            <p:fltVal val="1"/>
                                          </p:val>
                                        </p:tav>
                                      </p:tavLst>
                                    </p:anim>
                                    <p:anim calcmode="lin" valueType="num">
                                      <p:cBhvr>
                                        <p:cTn id="33" dur="750" fill="hold"/>
                                        <p:tgtEl>
                                          <p:spTgt spid="67"/>
                                        </p:tgtEl>
                                        <p:attrNameLst>
                                          <p:attrName>ppt_h</p:attrName>
                                        </p:attrNameLst>
                                      </p:cBhvr>
                                      <p:tavLst>
                                        <p:tav tm="0">
                                          <p:val>
                                            <p:strVal val="#ppt_h"/>
                                          </p:val>
                                        </p:tav>
                                        <p:tav tm="100000">
                                          <p:val>
                                            <p:strVal val="#ppt_h"/>
                                          </p:val>
                                        </p:tav>
                                      </p:tavLst>
                                    </p:anim>
                                  </p:childTnLst>
                                </p:cTn>
                              </p:par>
                              <p:par>
                                <p:cTn id="34" presetID="12" presetClass="entr" presetSubtype="8" fill="hold" nodeType="withEffect">
                                  <p:stCondLst>
                                    <p:cond delay="125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p:tgtEl>
                                          <p:spTgt spid="25"/>
                                        </p:tgtEl>
                                        <p:attrNameLst>
                                          <p:attrName>ppt_x</p:attrName>
                                        </p:attrNameLst>
                                      </p:cBhvr>
                                      <p:tavLst>
                                        <p:tav tm="0">
                                          <p:val>
                                            <p:strVal val="#ppt_x-#ppt_w*1.125000"/>
                                          </p:val>
                                        </p:tav>
                                        <p:tav tm="100000">
                                          <p:val>
                                            <p:strVal val="#ppt_x"/>
                                          </p:val>
                                        </p:tav>
                                      </p:tavLst>
                                    </p:anim>
                                    <p:animEffect transition="in" filter="wipe(right)">
                                      <p:cBhvr>
                                        <p:cTn id="37" dur="750"/>
                                        <p:tgtEl>
                                          <p:spTgt spid="25"/>
                                        </p:tgtEl>
                                      </p:cBhvr>
                                    </p:animEffect>
                                  </p:childTnLst>
                                </p:cTn>
                              </p:par>
                              <p:par>
                                <p:cTn id="38" presetID="14" presetClass="entr" presetSubtype="10" fill="hold" nodeType="withEffect">
                                  <p:stCondLst>
                                    <p:cond delay="1250"/>
                                  </p:stCondLst>
                                  <p:childTnLst>
                                    <p:set>
                                      <p:cBhvr>
                                        <p:cTn id="39" dur="1" fill="hold">
                                          <p:stCondLst>
                                            <p:cond delay="0"/>
                                          </p:stCondLst>
                                        </p:cTn>
                                        <p:tgtEl>
                                          <p:spTgt spid="84"/>
                                        </p:tgtEl>
                                        <p:attrNameLst>
                                          <p:attrName>style.visibility</p:attrName>
                                        </p:attrNameLst>
                                      </p:cBhvr>
                                      <p:to>
                                        <p:strVal val="visible"/>
                                      </p:to>
                                    </p:set>
                                    <p:animEffect transition="in" filter="randombar(horizontal)">
                                      <p:cBhvr>
                                        <p:cTn id="40" dur="500"/>
                                        <p:tgtEl>
                                          <p:spTgt spid="84"/>
                                        </p:tgtEl>
                                      </p:cBhvr>
                                    </p:animEffect>
                                  </p:childTnLst>
                                </p:cTn>
                              </p:par>
                              <p:par>
                                <p:cTn id="41" presetID="45" presetClass="entr" presetSubtype="0" fill="hold" nodeType="withEffect">
                                  <p:stCondLst>
                                    <p:cond delay="125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750"/>
                                        <p:tgtEl>
                                          <p:spTgt spid="25"/>
                                        </p:tgtEl>
                                      </p:cBhvr>
                                    </p:animEffect>
                                    <p:anim calcmode="lin" valueType="num">
                                      <p:cBhvr>
                                        <p:cTn id="44" dur="750" fill="hold"/>
                                        <p:tgtEl>
                                          <p:spTgt spid="25"/>
                                        </p:tgtEl>
                                        <p:attrNameLst>
                                          <p:attrName>ppt_w</p:attrName>
                                        </p:attrNameLst>
                                      </p:cBhvr>
                                      <p:tavLst>
                                        <p:tav tm="0" fmla="#ppt_w*sin(2.5*pi*$)">
                                          <p:val>
                                            <p:fltVal val="0"/>
                                          </p:val>
                                        </p:tav>
                                        <p:tav tm="100000">
                                          <p:val>
                                            <p:fltVal val="1"/>
                                          </p:val>
                                        </p:tav>
                                      </p:tavLst>
                                    </p:anim>
                                    <p:anim calcmode="lin" valueType="num">
                                      <p:cBhvr>
                                        <p:cTn id="45" dur="750" fill="hold"/>
                                        <p:tgtEl>
                                          <p:spTgt spid="25"/>
                                        </p:tgtEl>
                                        <p:attrNameLst>
                                          <p:attrName>ppt_h</p:attrName>
                                        </p:attrNameLst>
                                      </p:cBhvr>
                                      <p:tavLst>
                                        <p:tav tm="0">
                                          <p:val>
                                            <p:strVal val="#ppt_h"/>
                                          </p:val>
                                        </p:tav>
                                        <p:tav tm="100000">
                                          <p:val>
                                            <p:strVal val="#ppt_h"/>
                                          </p:val>
                                        </p:tav>
                                      </p:tavLst>
                                    </p:anim>
                                  </p:childTnLst>
                                </p:cTn>
                              </p:par>
                              <p:par>
                                <p:cTn id="46" presetID="14" presetClass="entr" presetSubtype="10" fill="hold" nodeType="withEffect">
                                  <p:stCondLst>
                                    <p:cond delay="1750"/>
                                  </p:stCondLst>
                                  <p:childTnLst>
                                    <p:set>
                                      <p:cBhvr>
                                        <p:cTn id="47" dur="1" fill="hold">
                                          <p:stCondLst>
                                            <p:cond delay="0"/>
                                          </p:stCondLst>
                                        </p:cTn>
                                        <p:tgtEl>
                                          <p:spTgt spid="87"/>
                                        </p:tgtEl>
                                        <p:attrNameLst>
                                          <p:attrName>style.visibility</p:attrName>
                                        </p:attrNameLst>
                                      </p:cBhvr>
                                      <p:to>
                                        <p:strVal val="visible"/>
                                      </p:to>
                                    </p:set>
                                    <p:animEffect transition="in" filter="randombar(horizontal)">
                                      <p:cBhvr>
                                        <p:cTn id="4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464995" y="1482235"/>
            <a:ext cx="2377440" cy="2204085"/>
            <a:chOff x="1450015" y="1692103"/>
            <a:chExt cx="2377440" cy="2204085"/>
          </a:xfrm>
        </p:grpSpPr>
        <p:grpSp>
          <p:nvGrpSpPr>
            <p:cNvPr id="5" name="组合 4"/>
            <p:cNvGrpSpPr/>
            <p:nvPr/>
          </p:nvGrpSpPr>
          <p:grpSpPr>
            <a:xfrm>
              <a:off x="1450015" y="1692103"/>
              <a:ext cx="2377440" cy="2204085"/>
              <a:chOff x="1297615" y="1581663"/>
              <a:chExt cx="2377440" cy="2204085"/>
            </a:xfrm>
          </p:grpSpPr>
          <p:pic>
            <p:nvPicPr>
              <p:cNvPr id="3" name="图片 2" descr="F:\图片2.png图片2"/>
              <p:cNvPicPr>
                <a:picLocks noChangeAspect="1"/>
              </p:cNvPicPr>
              <p:nvPr/>
            </p:nvPicPr>
            <p:blipFill>
              <a:blip r:embed="rId1" cstate="screen"/>
              <a:srcRect/>
              <a:stretch>
                <a:fillRect/>
              </a:stretch>
            </p:blipFill>
            <p:spPr>
              <a:xfrm>
                <a:off x="1297615" y="1581663"/>
                <a:ext cx="2377440" cy="2204085"/>
              </a:xfrm>
              <a:prstGeom prst="rect">
                <a:avLst/>
              </a:prstGeom>
            </p:spPr>
          </p:pic>
          <p:sp>
            <p:nvSpPr>
              <p:cNvPr id="4" name="椭圆 3"/>
              <p:cNvSpPr/>
              <p:nvPr/>
            </p:nvSpPr>
            <p:spPr>
              <a:xfrm>
                <a:off x="1766880" y="1925833"/>
                <a:ext cx="1440000" cy="144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1" name="文本框 210"/>
            <p:cNvSpPr txBox="1"/>
            <p:nvPr/>
          </p:nvSpPr>
          <p:spPr>
            <a:xfrm flipH="1">
              <a:off x="1982999" y="2317692"/>
              <a:ext cx="1310836" cy="953135"/>
            </a:xfrm>
            <a:prstGeom prst="rect">
              <a:avLst/>
            </a:prstGeom>
            <a:noFill/>
          </p:spPr>
          <p:txBody>
            <a:bodyPr wrap="square" rtlCol="0">
              <a:spAutoFit/>
            </a:bodyPr>
            <a:lstStyle/>
            <a:p>
              <a:pPr algn="ctr"/>
              <a:r>
                <a:rPr lang="zh-CN" altLang="en-US" sz="4000" b="1" dirty="0">
                  <a:solidFill>
                    <a:schemeClr val="accent1"/>
                  </a:solidFill>
                  <a:cs typeface="+mn-ea"/>
                  <a:sym typeface="+mn-lt"/>
                </a:rPr>
                <a:t>目录</a:t>
              </a:r>
              <a:endParaRPr lang="en-US" altLang="zh-CN" sz="4000" b="1" dirty="0">
                <a:solidFill>
                  <a:schemeClr val="accent1"/>
                </a:solidFill>
                <a:cs typeface="+mn-ea"/>
                <a:sym typeface="+mn-lt"/>
              </a:endParaRPr>
            </a:p>
            <a:p>
              <a:pPr algn="ctr"/>
              <a:r>
                <a:rPr lang="en-US" altLang="zh-CN" sz="1600" dirty="0">
                  <a:solidFill>
                    <a:schemeClr val="accent1"/>
                  </a:solidFill>
                  <a:cs typeface="+mn-ea"/>
                  <a:sym typeface="+mn-lt"/>
                </a:rPr>
                <a:t>CONTENTS</a:t>
              </a:r>
              <a:endParaRPr lang="en-US" altLang="zh-CN" sz="1600" dirty="0">
                <a:solidFill>
                  <a:schemeClr val="accent1"/>
                </a:solidFill>
                <a:cs typeface="+mn-ea"/>
                <a:sym typeface="+mn-lt"/>
              </a:endParaRPr>
            </a:p>
          </p:txBody>
        </p:sp>
      </p:grpSp>
      <p:grpSp>
        <p:nvGrpSpPr>
          <p:cNvPr id="7" name="组合 6"/>
          <p:cNvGrpSpPr/>
          <p:nvPr/>
        </p:nvGrpSpPr>
        <p:grpSpPr>
          <a:xfrm>
            <a:off x="887796" y="668564"/>
            <a:ext cx="2637798" cy="427003"/>
            <a:chOff x="4045442" y="1738946"/>
            <a:chExt cx="2637798" cy="427003"/>
          </a:xfrm>
        </p:grpSpPr>
        <p:grpSp>
          <p:nvGrpSpPr>
            <p:cNvPr id="57" name="组合 9"/>
            <p:cNvGrpSpPr/>
            <p:nvPr/>
          </p:nvGrpSpPr>
          <p:grpSpPr bwMode="auto">
            <a:xfrm>
              <a:off x="4045442" y="1765840"/>
              <a:ext cx="526561" cy="400109"/>
              <a:chOff x="3133226" y="1890743"/>
              <a:chExt cx="774780" cy="578105"/>
            </a:xfrm>
          </p:grpSpPr>
          <p:sp>
            <p:nvSpPr>
              <p:cNvPr id="58" name="任意多边形 57"/>
              <p:cNvSpPr/>
              <p:nvPr/>
            </p:nvSpPr>
            <p:spPr>
              <a:xfrm rot="8100000" flipV="1">
                <a:off x="3133226" y="1911487"/>
                <a:ext cx="668029" cy="543290"/>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chemeClr val="tx1">
                      <a:lumMod val="65000"/>
                      <a:lumOff val="35000"/>
                    </a:schemeClr>
                  </a:solidFill>
                  <a:cs typeface="+mn-ea"/>
                  <a:sym typeface="+mn-lt"/>
                </a:endParaRPr>
              </a:p>
            </p:txBody>
          </p:sp>
          <p:sp>
            <p:nvSpPr>
              <p:cNvPr id="59" name="文本框 6"/>
              <p:cNvSpPr txBox="1">
                <a:spLocks noChangeArrowheads="1"/>
              </p:cNvSpPr>
              <p:nvPr/>
            </p:nvSpPr>
            <p:spPr bwMode="auto">
              <a:xfrm>
                <a:off x="3146443" y="1890743"/>
                <a:ext cx="761563" cy="578105"/>
              </a:xfrm>
              <a:prstGeom prst="rect">
                <a:avLst/>
              </a:prstGeom>
              <a:noFill/>
              <a:ln w="9525">
                <a:noFill/>
                <a:miter lim="800000"/>
              </a:ln>
            </p:spPr>
            <p:txBody>
              <a:bodyPr wrap="square">
                <a:spAutoFit/>
              </a:bodyPr>
              <a:lstStyle/>
              <a:p>
                <a:r>
                  <a:rPr lang="en-US" altLang="zh-CN" sz="2000" dirty="0">
                    <a:solidFill>
                      <a:schemeClr val="tx1">
                        <a:lumMod val="65000"/>
                        <a:lumOff val="35000"/>
                      </a:schemeClr>
                    </a:solidFill>
                    <a:cs typeface="+mn-ea"/>
                    <a:sym typeface="+mn-lt"/>
                  </a:rPr>
                  <a:t>01</a:t>
                </a:r>
                <a:endParaRPr lang="zh-CN" altLang="en-US" sz="2000" dirty="0">
                  <a:solidFill>
                    <a:schemeClr val="tx1">
                      <a:lumMod val="65000"/>
                      <a:lumOff val="35000"/>
                    </a:schemeClr>
                  </a:solidFill>
                  <a:cs typeface="+mn-ea"/>
                  <a:sym typeface="+mn-lt"/>
                </a:endParaRPr>
              </a:p>
            </p:txBody>
          </p:sp>
        </p:grpSp>
        <p:grpSp>
          <p:nvGrpSpPr>
            <p:cNvPr id="72" name="组合 71"/>
            <p:cNvGrpSpPr/>
            <p:nvPr/>
          </p:nvGrpSpPr>
          <p:grpSpPr>
            <a:xfrm>
              <a:off x="4612507" y="1738946"/>
              <a:ext cx="2070733" cy="416590"/>
              <a:chOff x="6581816" y="1559043"/>
              <a:chExt cx="2539428" cy="555453"/>
            </a:xfrm>
          </p:grpSpPr>
          <p:sp>
            <p:nvSpPr>
              <p:cNvPr id="73" name="圆角矩形 72"/>
              <p:cNvSpPr/>
              <p:nvPr/>
            </p:nvSpPr>
            <p:spPr>
              <a:xfrm>
                <a:off x="6584329" y="1559043"/>
                <a:ext cx="2536915" cy="555453"/>
              </a:xfrm>
              <a:prstGeom prst="roundRect">
                <a:avLst>
                  <a:gd name="adj" fmla="val 50000"/>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70" tIns="45735" rIns="91470" bIns="45735" anchor="ctr"/>
              <a:lstStyle/>
              <a:p>
                <a:pPr algn="ctr">
                  <a:defRPr/>
                </a:pPr>
                <a:endParaRPr lang="zh-CN" altLang="en-US" sz="1575" dirty="0">
                  <a:solidFill>
                    <a:schemeClr val="tx1">
                      <a:lumMod val="65000"/>
                      <a:lumOff val="35000"/>
                    </a:schemeClr>
                  </a:solidFill>
                  <a:cs typeface="+mn-ea"/>
                  <a:sym typeface="+mn-lt"/>
                </a:endParaRPr>
              </a:p>
            </p:txBody>
          </p:sp>
          <p:sp>
            <p:nvSpPr>
              <p:cNvPr id="74" name="矩形 73"/>
              <p:cNvSpPr/>
              <p:nvPr/>
            </p:nvSpPr>
            <p:spPr>
              <a:xfrm>
                <a:off x="6581816" y="1614014"/>
                <a:ext cx="2532508" cy="446316"/>
              </a:xfrm>
              <a:prstGeom prst="rect">
                <a:avLst/>
              </a:prstGeom>
            </p:spPr>
            <p:txBody>
              <a:bodyPr wrap="square" lIns="91470" tIns="45735" rIns="91470" bIns="45735">
                <a:spAutoFit/>
              </a:bodyPr>
              <a:lstStyle/>
              <a:p>
                <a:pPr algn="ctr">
                  <a:defRPr/>
                </a:pPr>
                <a:r>
                  <a:rPr lang="zh-CN" altLang="en-US" sz="1575" kern="100" dirty="0">
                    <a:solidFill>
                      <a:schemeClr val="tx1">
                        <a:lumMod val="65000"/>
                        <a:lumOff val="35000"/>
                      </a:schemeClr>
                    </a:solidFill>
                    <a:cs typeface="+mn-ea"/>
                    <a:sym typeface="+mn-lt"/>
                  </a:rPr>
                  <a:t>点击添加主要内容</a:t>
                </a:r>
                <a:endParaRPr lang="zh-CN" altLang="zh-CN" sz="1575" kern="100" dirty="0">
                  <a:solidFill>
                    <a:schemeClr val="tx1">
                      <a:lumMod val="65000"/>
                      <a:lumOff val="35000"/>
                    </a:schemeClr>
                  </a:solidFill>
                  <a:cs typeface="+mn-ea"/>
                  <a:sym typeface="+mn-lt"/>
                </a:endParaRPr>
              </a:p>
            </p:txBody>
          </p:sp>
        </p:grpSp>
      </p:grpSp>
      <p:grpSp>
        <p:nvGrpSpPr>
          <p:cNvPr id="50" name="组合 49"/>
          <p:cNvGrpSpPr/>
          <p:nvPr/>
        </p:nvGrpSpPr>
        <p:grpSpPr>
          <a:xfrm>
            <a:off x="887796" y="1322566"/>
            <a:ext cx="2637798" cy="427003"/>
            <a:chOff x="4045442" y="1738946"/>
            <a:chExt cx="2637798" cy="427003"/>
          </a:xfrm>
        </p:grpSpPr>
        <p:grpSp>
          <p:nvGrpSpPr>
            <p:cNvPr id="51" name="组合 9"/>
            <p:cNvGrpSpPr/>
            <p:nvPr/>
          </p:nvGrpSpPr>
          <p:grpSpPr bwMode="auto">
            <a:xfrm>
              <a:off x="4045442" y="1765840"/>
              <a:ext cx="526561" cy="400109"/>
              <a:chOff x="3133226" y="1890743"/>
              <a:chExt cx="774780" cy="578105"/>
            </a:xfrm>
          </p:grpSpPr>
          <p:sp>
            <p:nvSpPr>
              <p:cNvPr id="55" name="任意多边形 54"/>
              <p:cNvSpPr/>
              <p:nvPr/>
            </p:nvSpPr>
            <p:spPr>
              <a:xfrm rot="8100000" flipV="1">
                <a:off x="3133226" y="1911487"/>
                <a:ext cx="668029" cy="543290"/>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chemeClr val="tx1">
                      <a:lumMod val="65000"/>
                      <a:lumOff val="35000"/>
                    </a:schemeClr>
                  </a:solidFill>
                  <a:cs typeface="+mn-ea"/>
                  <a:sym typeface="+mn-lt"/>
                </a:endParaRPr>
              </a:p>
            </p:txBody>
          </p:sp>
          <p:sp>
            <p:nvSpPr>
              <p:cNvPr id="56" name="文本框 6"/>
              <p:cNvSpPr txBox="1">
                <a:spLocks noChangeArrowheads="1"/>
              </p:cNvSpPr>
              <p:nvPr/>
            </p:nvSpPr>
            <p:spPr bwMode="auto">
              <a:xfrm>
                <a:off x="3146443" y="1890743"/>
                <a:ext cx="761563" cy="578105"/>
              </a:xfrm>
              <a:prstGeom prst="rect">
                <a:avLst/>
              </a:prstGeom>
              <a:noFill/>
              <a:ln w="9525">
                <a:noFill/>
                <a:miter lim="800000"/>
              </a:ln>
            </p:spPr>
            <p:txBody>
              <a:bodyPr wrap="square">
                <a:spAutoFit/>
              </a:bodyPr>
              <a:lstStyle/>
              <a:p>
                <a:r>
                  <a:rPr lang="en-US" altLang="zh-CN" sz="2000" dirty="0">
                    <a:solidFill>
                      <a:schemeClr val="tx1">
                        <a:lumMod val="65000"/>
                        <a:lumOff val="35000"/>
                      </a:schemeClr>
                    </a:solidFill>
                    <a:cs typeface="+mn-ea"/>
                    <a:sym typeface="+mn-lt"/>
                  </a:rPr>
                  <a:t>02</a:t>
                </a:r>
                <a:endParaRPr lang="zh-CN" altLang="en-US" sz="2000" dirty="0">
                  <a:solidFill>
                    <a:schemeClr val="tx1">
                      <a:lumMod val="65000"/>
                      <a:lumOff val="35000"/>
                    </a:schemeClr>
                  </a:solidFill>
                  <a:cs typeface="+mn-ea"/>
                  <a:sym typeface="+mn-lt"/>
                </a:endParaRPr>
              </a:p>
            </p:txBody>
          </p:sp>
        </p:grpSp>
        <p:grpSp>
          <p:nvGrpSpPr>
            <p:cNvPr id="52" name="组合 51"/>
            <p:cNvGrpSpPr/>
            <p:nvPr/>
          </p:nvGrpSpPr>
          <p:grpSpPr>
            <a:xfrm>
              <a:off x="4612507" y="1738946"/>
              <a:ext cx="2070733" cy="416590"/>
              <a:chOff x="6581816" y="1559043"/>
              <a:chExt cx="2539428" cy="555453"/>
            </a:xfrm>
          </p:grpSpPr>
          <p:sp>
            <p:nvSpPr>
              <p:cNvPr id="53" name="圆角矩形 52"/>
              <p:cNvSpPr/>
              <p:nvPr/>
            </p:nvSpPr>
            <p:spPr>
              <a:xfrm>
                <a:off x="6584329" y="1559043"/>
                <a:ext cx="2536915" cy="555453"/>
              </a:xfrm>
              <a:prstGeom prst="roundRect">
                <a:avLst>
                  <a:gd name="adj" fmla="val 50000"/>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70" tIns="45735" rIns="91470" bIns="45735" anchor="ctr"/>
              <a:lstStyle/>
              <a:p>
                <a:pPr algn="ctr">
                  <a:defRPr/>
                </a:pPr>
                <a:endParaRPr lang="zh-CN" altLang="en-US" sz="1575" dirty="0">
                  <a:solidFill>
                    <a:schemeClr val="tx1">
                      <a:lumMod val="65000"/>
                      <a:lumOff val="35000"/>
                    </a:schemeClr>
                  </a:solidFill>
                  <a:cs typeface="+mn-ea"/>
                  <a:sym typeface="+mn-lt"/>
                </a:endParaRPr>
              </a:p>
            </p:txBody>
          </p:sp>
          <p:sp>
            <p:nvSpPr>
              <p:cNvPr id="54" name="矩形 53"/>
              <p:cNvSpPr/>
              <p:nvPr/>
            </p:nvSpPr>
            <p:spPr>
              <a:xfrm>
                <a:off x="6581816" y="1614014"/>
                <a:ext cx="2532508" cy="446316"/>
              </a:xfrm>
              <a:prstGeom prst="rect">
                <a:avLst/>
              </a:prstGeom>
            </p:spPr>
            <p:txBody>
              <a:bodyPr wrap="square" lIns="91470" tIns="45735" rIns="91470" bIns="45735">
                <a:spAutoFit/>
              </a:bodyPr>
              <a:lstStyle/>
              <a:p>
                <a:pPr algn="ctr">
                  <a:defRPr/>
                </a:pPr>
                <a:r>
                  <a:rPr lang="zh-CN" altLang="en-US" sz="1575" kern="100" dirty="0">
                    <a:solidFill>
                      <a:schemeClr val="tx1">
                        <a:lumMod val="65000"/>
                        <a:lumOff val="35000"/>
                      </a:schemeClr>
                    </a:solidFill>
                    <a:cs typeface="+mn-ea"/>
                    <a:sym typeface="+mn-lt"/>
                  </a:rPr>
                  <a:t>点击添加主要内容</a:t>
                </a:r>
                <a:endParaRPr lang="zh-CN" altLang="zh-CN" sz="1575" kern="100" dirty="0">
                  <a:solidFill>
                    <a:schemeClr val="tx1">
                      <a:lumMod val="65000"/>
                      <a:lumOff val="35000"/>
                    </a:schemeClr>
                  </a:solidFill>
                  <a:cs typeface="+mn-ea"/>
                  <a:sym typeface="+mn-lt"/>
                </a:endParaRPr>
              </a:p>
            </p:txBody>
          </p:sp>
        </p:grpSp>
      </p:grpSp>
      <p:grpSp>
        <p:nvGrpSpPr>
          <p:cNvPr id="60" name="组合 59"/>
          <p:cNvGrpSpPr/>
          <p:nvPr/>
        </p:nvGrpSpPr>
        <p:grpSpPr>
          <a:xfrm>
            <a:off x="887796" y="2022923"/>
            <a:ext cx="2637798" cy="427003"/>
            <a:chOff x="4045442" y="1738946"/>
            <a:chExt cx="2637798" cy="427003"/>
          </a:xfrm>
        </p:grpSpPr>
        <p:grpSp>
          <p:nvGrpSpPr>
            <p:cNvPr id="61" name="组合 9"/>
            <p:cNvGrpSpPr/>
            <p:nvPr/>
          </p:nvGrpSpPr>
          <p:grpSpPr bwMode="auto">
            <a:xfrm>
              <a:off x="4045442" y="1765840"/>
              <a:ext cx="526561" cy="400109"/>
              <a:chOff x="3133226" y="1890743"/>
              <a:chExt cx="774780" cy="578105"/>
            </a:xfrm>
          </p:grpSpPr>
          <p:sp>
            <p:nvSpPr>
              <p:cNvPr id="86" name="任意多边形 85"/>
              <p:cNvSpPr/>
              <p:nvPr/>
            </p:nvSpPr>
            <p:spPr>
              <a:xfrm rot="8100000" flipV="1">
                <a:off x="3133226" y="1911487"/>
                <a:ext cx="668029" cy="543290"/>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chemeClr val="tx1">
                      <a:lumMod val="65000"/>
                      <a:lumOff val="35000"/>
                    </a:schemeClr>
                  </a:solidFill>
                  <a:cs typeface="+mn-ea"/>
                  <a:sym typeface="+mn-lt"/>
                </a:endParaRPr>
              </a:p>
            </p:txBody>
          </p:sp>
          <p:sp>
            <p:nvSpPr>
              <p:cNvPr id="87" name="文本框 6"/>
              <p:cNvSpPr txBox="1">
                <a:spLocks noChangeArrowheads="1"/>
              </p:cNvSpPr>
              <p:nvPr/>
            </p:nvSpPr>
            <p:spPr bwMode="auto">
              <a:xfrm>
                <a:off x="3146443" y="1890743"/>
                <a:ext cx="761563" cy="578105"/>
              </a:xfrm>
              <a:prstGeom prst="rect">
                <a:avLst/>
              </a:prstGeom>
              <a:noFill/>
              <a:ln w="9525">
                <a:noFill/>
                <a:miter lim="800000"/>
              </a:ln>
            </p:spPr>
            <p:txBody>
              <a:bodyPr wrap="square">
                <a:spAutoFit/>
              </a:bodyPr>
              <a:lstStyle/>
              <a:p>
                <a:r>
                  <a:rPr lang="en-US" altLang="zh-CN" sz="2000" dirty="0">
                    <a:solidFill>
                      <a:schemeClr val="tx1">
                        <a:lumMod val="65000"/>
                        <a:lumOff val="35000"/>
                      </a:schemeClr>
                    </a:solidFill>
                    <a:cs typeface="+mn-ea"/>
                    <a:sym typeface="+mn-lt"/>
                  </a:rPr>
                  <a:t>03</a:t>
                </a:r>
                <a:endParaRPr lang="zh-CN" altLang="en-US" sz="2000" dirty="0">
                  <a:solidFill>
                    <a:schemeClr val="tx1">
                      <a:lumMod val="65000"/>
                      <a:lumOff val="35000"/>
                    </a:schemeClr>
                  </a:solidFill>
                  <a:cs typeface="+mn-ea"/>
                  <a:sym typeface="+mn-lt"/>
                </a:endParaRPr>
              </a:p>
            </p:txBody>
          </p:sp>
        </p:grpSp>
        <p:grpSp>
          <p:nvGrpSpPr>
            <p:cNvPr id="62" name="组合 61"/>
            <p:cNvGrpSpPr/>
            <p:nvPr/>
          </p:nvGrpSpPr>
          <p:grpSpPr>
            <a:xfrm>
              <a:off x="4612507" y="1738946"/>
              <a:ext cx="2070733" cy="416590"/>
              <a:chOff x="6581816" y="1559043"/>
              <a:chExt cx="2539428" cy="555453"/>
            </a:xfrm>
          </p:grpSpPr>
          <p:sp>
            <p:nvSpPr>
              <p:cNvPr id="84" name="圆角矩形 83"/>
              <p:cNvSpPr/>
              <p:nvPr/>
            </p:nvSpPr>
            <p:spPr>
              <a:xfrm>
                <a:off x="6584329" y="1559043"/>
                <a:ext cx="2536915" cy="555453"/>
              </a:xfrm>
              <a:prstGeom prst="roundRect">
                <a:avLst>
                  <a:gd name="adj" fmla="val 50000"/>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70" tIns="45735" rIns="91470" bIns="45735" anchor="ctr"/>
              <a:lstStyle/>
              <a:p>
                <a:pPr algn="ctr">
                  <a:defRPr/>
                </a:pPr>
                <a:endParaRPr lang="zh-CN" altLang="en-US" sz="1575" dirty="0">
                  <a:solidFill>
                    <a:schemeClr val="tx1">
                      <a:lumMod val="65000"/>
                      <a:lumOff val="35000"/>
                    </a:schemeClr>
                  </a:solidFill>
                  <a:cs typeface="+mn-ea"/>
                  <a:sym typeface="+mn-lt"/>
                </a:endParaRPr>
              </a:p>
            </p:txBody>
          </p:sp>
          <p:sp>
            <p:nvSpPr>
              <p:cNvPr id="85" name="矩形 84"/>
              <p:cNvSpPr/>
              <p:nvPr/>
            </p:nvSpPr>
            <p:spPr>
              <a:xfrm>
                <a:off x="6581816" y="1614014"/>
                <a:ext cx="2532508" cy="446316"/>
              </a:xfrm>
              <a:prstGeom prst="rect">
                <a:avLst/>
              </a:prstGeom>
            </p:spPr>
            <p:txBody>
              <a:bodyPr wrap="square" lIns="91470" tIns="45735" rIns="91470" bIns="45735">
                <a:spAutoFit/>
              </a:bodyPr>
              <a:lstStyle/>
              <a:p>
                <a:pPr algn="ctr">
                  <a:defRPr/>
                </a:pPr>
                <a:r>
                  <a:rPr lang="zh-CN" altLang="en-US" sz="1575" kern="100" dirty="0">
                    <a:solidFill>
                      <a:schemeClr val="tx1">
                        <a:lumMod val="65000"/>
                        <a:lumOff val="35000"/>
                      </a:schemeClr>
                    </a:solidFill>
                    <a:cs typeface="+mn-ea"/>
                    <a:sym typeface="+mn-lt"/>
                  </a:rPr>
                  <a:t>点击添加主要内容</a:t>
                </a:r>
                <a:endParaRPr lang="zh-CN" altLang="zh-CN" sz="1575" kern="100" dirty="0">
                  <a:solidFill>
                    <a:schemeClr val="tx1">
                      <a:lumMod val="65000"/>
                      <a:lumOff val="35000"/>
                    </a:schemeClr>
                  </a:solidFill>
                  <a:cs typeface="+mn-ea"/>
                  <a:sym typeface="+mn-lt"/>
                </a:endParaRPr>
              </a:p>
            </p:txBody>
          </p:sp>
        </p:grpSp>
      </p:grpSp>
      <p:grpSp>
        <p:nvGrpSpPr>
          <p:cNvPr id="91" name="组合 90"/>
          <p:cNvGrpSpPr/>
          <p:nvPr/>
        </p:nvGrpSpPr>
        <p:grpSpPr>
          <a:xfrm>
            <a:off x="896686" y="2724550"/>
            <a:ext cx="2637798" cy="427003"/>
            <a:chOff x="4045442" y="1738946"/>
            <a:chExt cx="2637798" cy="427003"/>
          </a:xfrm>
        </p:grpSpPr>
        <p:grpSp>
          <p:nvGrpSpPr>
            <p:cNvPr id="99" name="组合 9"/>
            <p:cNvGrpSpPr/>
            <p:nvPr/>
          </p:nvGrpSpPr>
          <p:grpSpPr bwMode="auto">
            <a:xfrm>
              <a:off x="4045442" y="1765840"/>
              <a:ext cx="526561" cy="400109"/>
              <a:chOff x="3133226" y="1890743"/>
              <a:chExt cx="774780" cy="578105"/>
            </a:xfrm>
          </p:grpSpPr>
          <p:sp>
            <p:nvSpPr>
              <p:cNvPr id="103" name="任意多边形 102"/>
              <p:cNvSpPr/>
              <p:nvPr/>
            </p:nvSpPr>
            <p:spPr>
              <a:xfrm rot="8100000" flipV="1">
                <a:off x="3133226" y="1911487"/>
                <a:ext cx="668029" cy="543290"/>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chemeClr val="tx1">
                      <a:lumMod val="65000"/>
                      <a:lumOff val="35000"/>
                    </a:schemeClr>
                  </a:solidFill>
                  <a:cs typeface="+mn-ea"/>
                  <a:sym typeface="+mn-lt"/>
                </a:endParaRPr>
              </a:p>
            </p:txBody>
          </p:sp>
          <p:sp>
            <p:nvSpPr>
              <p:cNvPr id="104" name="文本框 6"/>
              <p:cNvSpPr txBox="1">
                <a:spLocks noChangeArrowheads="1"/>
              </p:cNvSpPr>
              <p:nvPr/>
            </p:nvSpPr>
            <p:spPr bwMode="auto">
              <a:xfrm>
                <a:off x="3146443" y="1890743"/>
                <a:ext cx="761563" cy="578105"/>
              </a:xfrm>
              <a:prstGeom prst="rect">
                <a:avLst/>
              </a:prstGeom>
              <a:noFill/>
              <a:ln w="9525">
                <a:noFill/>
                <a:miter lim="800000"/>
              </a:ln>
            </p:spPr>
            <p:txBody>
              <a:bodyPr wrap="square">
                <a:spAutoFit/>
              </a:bodyPr>
              <a:lstStyle/>
              <a:p>
                <a:r>
                  <a:rPr lang="en-US" altLang="zh-CN" sz="2000" dirty="0">
                    <a:solidFill>
                      <a:schemeClr val="tx1">
                        <a:lumMod val="65000"/>
                        <a:lumOff val="35000"/>
                      </a:schemeClr>
                    </a:solidFill>
                    <a:cs typeface="+mn-ea"/>
                    <a:sym typeface="+mn-lt"/>
                  </a:rPr>
                  <a:t>04</a:t>
                </a:r>
                <a:endParaRPr lang="zh-CN" altLang="en-US" sz="2000" dirty="0">
                  <a:solidFill>
                    <a:schemeClr val="tx1">
                      <a:lumMod val="65000"/>
                      <a:lumOff val="35000"/>
                    </a:schemeClr>
                  </a:solidFill>
                  <a:cs typeface="+mn-ea"/>
                  <a:sym typeface="+mn-lt"/>
                </a:endParaRPr>
              </a:p>
            </p:txBody>
          </p:sp>
        </p:grpSp>
        <p:grpSp>
          <p:nvGrpSpPr>
            <p:cNvPr id="100" name="组合 99"/>
            <p:cNvGrpSpPr/>
            <p:nvPr/>
          </p:nvGrpSpPr>
          <p:grpSpPr>
            <a:xfrm>
              <a:off x="4612507" y="1738946"/>
              <a:ext cx="2070733" cy="416590"/>
              <a:chOff x="6581816" y="1559043"/>
              <a:chExt cx="2539428" cy="555453"/>
            </a:xfrm>
          </p:grpSpPr>
          <p:sp>
            <p:nvSpPr>
              <p:cNvPr id="101" name="圆角矩形 100"/>
              <p:cNvSpPr/>
              <p:nvPr/>
            </p:nvSpPr>
            <p:spPr>
              <a:xfrm>
                <a:off x="6584329" y="1559043"/>
                <a:ext cx="2536915" cy="555453"/>
              </a:xfrm>
              <a:prstGeom prst="roundRect">
                <a:avLst>
                  <a:gd name="adj" fmla="val 50000"/>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70" tIns="45735" rIns="91470" bIns="45735" anchor="ctr"/>
              <a:lstStyle/>
              <a:p>
                <a:pPr algn="ctr">
                  <a:defRPr/>
                </a:pPr>
                <a:endParaRPr lang="zh-CN" altLang="en-US" sz="1575" dirty="0">
                  <a:solidFill>
                    <a:schemeClr val="tx1">
                      <a:lumMod val="65000"/>
                      <a:lumOff val="35000"/>
                    </a:schemeClr>
                  </a:solidFill>
                  <a:cs typeface="+mn-ea"/>
                  <a:sym typeface="+mn-lt"/>
                </a:endParaRPr>
              </a:p>
            </p:txBody>
          </p:sp>
          <p:sp>
            <p:nvSpPr>
              <p:cNvPr id="102" name="矩形 101"/>
              <p:cNvSpPr/>
              <p:nvPr/>
            </p:nvSpPr>
            <p:spPr>
              <a:xfrm>
                <a:off x="6581816" y="1614014"/>
                <a:ext cx="2532508" cy="446316"/>
              </a:xfrm>
              <a:prstGeom prst="rect">
                <a:avLst/>
              </a:prstGeom>
            </p:spPr>
            <p:txBody>
              <a:bodyPr wrap="square" lIns="91470" tIns="45735" rIns="91470" bIns="45735">
                <a:spAutoFit/>
              </a:bodyPr>
              <a:lstStyle/>
              <a:p>
                <a:pPr algn="ctr">
                  <a:defRPr/>
                </a:pPr>
                <a:r>
                  <a:rPr lang="zh-CN" altLang="en-US" sz="1575" kern="100" dirty="0">
                    <a:solidFill>
                      <a:schemeClr val="tx1">
                        <a:lumMod val="65000"/>
                        <a:lumOff val="35000"/>
                      </a:schemeClr>
                    </a:solidFill>
                    <a:cs typeface="+mn-ea"/>
                    <a:sym typeface="+mn-lt"/>
                  </a:rPr>
                  <a:t>点击添加主要内容</a:t>
                </a:r>
                <a:endParaRPr lang="zh-CN" altLang="zh-CN" sz="1575" kern="100" dirty="0">
                  <a:solidFill>
                    <a:schemeClr val="tx1">
                      <a:lumMod val="65000"/>
                      <a:lumOff val="35000"/>
                    </a:schemeClr>
                  </a:solidFill>
                  <a:cs typeface="+mn-ea"/>
                  <a:sym typeface="+mn-lt"/>
                </a:endParaRPr>
              </a:p>
            </p:txBody>
          </p:sp>
        </p:grpSp>
      </p:grpSp>
      <p:grpSp>
        <p:nvGrpSpPr>
          <p:cNvPr id="105" name="组合 104"/>
          <p:cNvGrpSpPr/>
          <p:nvPr/>
        </p:nvGrpSpPr>
        <p:grpSpPr>
          <a:xfrm>
            <a:off x="882081" y="3429352"/>
            <a:ext cx="2637798" cy="427003"/>
            <a:chOff x="4045442" y="1738946"/>
            <a:chExt cx="2637798" cy="427003"/>
          </a:xfrm>
        </p:grpSpPr>
        <p:grpSp>
          <p:nvGrpSpPr>
            <p:cNvPr id="106" name="组合 9"/>
            <p:cNvGrpSpPr/>
            <p:nvPr/>
          </p:nvGrpSpPr>
          <p:grpSpPr bwMode="auto">
            <a:xfrm>
              <a:off x="4045442" y="1765840"/>
              <a:ext cx="526561" cy="400109"/>
              <a:chOff x="3133226" y="1890743"/>
              <a:chExt cx="774780" cy="578105"/>
            </a:xfrm>
          </p:grpSpPr>
          <p:sp>
            <p:nvSpPr>
              <p:cNvPr id="110" name="任意多边形 109"/>
              <p:cNvSpPr/>
              <p:nvPr/>
            </p:nvSpPr>
            <p:spPr>
              <a:xfrm rot="8100000" flipV="1">
                <a:off x="3133226" y="1911487"/>
                <a:ext cx="668029" cy="543290"/>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chemeClr val="tx1">
                      <a:lumMod val="65000"/>
                      <a:lumOff val="35000"/>
                    </a:schemeClr>
                  </a:solidFill>
                  <a:cs typeface="+mn-ea"/>
                  <a:sym typeface="+mn-lt"/>
                </a:endParaRPr>
              </a:p>
            </p:txBody>
          </p:sp>
          <p:sp>
            <p:nvSpPr>
              <p:cNvPr id="111" name="文本框 6"/>
              <p:cNvSpPr txBox="1">
                <a:spLocks noChangeArrowheads="1"/>
              </p:cNvSpPr>
              <p:nvPr/>
            </p:nvSpPr>
            <p:spPr bwMode="auto">
              <a:xfrm>
                <a:off x="3146443" y="1890743"/>
                <a:ext cx="761563" cy="578105"/>
              </a:xfrm>
              <a:prstGeom prst="rect">
                <a:avLst/>
              </a:prstGeom>
              <a:noFill/>
              <a:ln w="9525">
                <a:noFill/>
                <a:miter lim="800000"/>
              </a:ln>
            </p:spPr>
            <p:txBody>
              <a:bodyPr wrap="square">
                <a:spAutoFit/>
              </a:bodyPr>
              <a:lstStyle/>
              <a:p>
                <a:r>
                  <a:rPr lang="en-US" altLang="zh-CN" sz="2000" dirty="0">
                    <a:solidFill>
                      <a:schemeClr val="tx1">
                        <a:lumMod val="65000"/>
                        <a:lumOff val="35000"/>
                      </a:schemeClr>
                    </a:solidFill>
                    <a:cs typeface="+mn-ea"/>
                    <a:sym typeface="+mn-lt"/>
                  </a:rPr>
                  <a:t>05</a:t>
                </a:r>
                <a:endParaRPr lang="zh-CN" altLang="en-US" sz="2000" dirty="0">
                  <a:solidFill>
                    <a:schemeClr val="tx1">
                      <a:lumMod val="65000"/>
                      <a:lumOff val="35000"/>
                    </a:schemeClr>
                  </a:solidFill>
                  <a:cs typeface="+mn-ea"/>
                  <a:sym typeface="+mn-lt"/>
                </a:endParaRPr>
              </a:p>
            </p:txBody>
          </p:sp>
        </p:grpSp>
        <p:grpSp>
          <p:nvGrpSpPr>
            <p:cNvPr id="107" name="组合 106"/>
            <p:cNvGrpSpPr/>
            <p:nvPr/>
          </p:nvGrpSpPr>
          <p:grpSpPr>
            <a:xfrm>
              <a:off x="4612507" y="1738946"/>
              <a:ext cx="2070733" cy="416590"/>
              <a:chOff x="6581816" y="1559043"/>
              <a:chExt cx="2539428" cy="555453"/>
            </a:xfrm>
          </p:grpSpPr>
          <p:sp>
            <p:nvSpPr>
              <p:cNvPr id="108" name="圆角矩形 107"/>
              <p:cNvSpPr/>
              <p:nvPr/>
            </p:nvSpPr>
            <p:spPr>
              <a:xfrm>
                <a:off x="6584329" y="1559043"/>
                <a:ext cx="2536915" cy="555453"/>
              </a:xfrm>
              <a:prstGeom prst="roundRect">
                <a:avLst>
                  <a:gd name="adj" fmla="val 50000"/>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70" tIns="45735" rIns="91470" bIns="45735" anchor="ctr"/>
              <a:lstStyle/>
              <a:p>
                <a:pPr algn="ctr">
                  <a:defRPr/>
                </a:pPr>
                <a:endParaRPr lang="zh-CN" altLang="en-US" sz="1575" dirty="0">
                  <a:solidFill>
                    <a:schemeClr val="tx1">
                      <a:lumMod val="65000"/>
                      <a:lumOff val="35000"/>
                    </a:schemeClr>
                  </a:solidFill>
                  <a:cs typeface="+mn-ea"/>
                  <a:sym typeface="+mn-lt"/>
                </a:endParaRPr>
              </a:p>
            </p:txBody>
          </p:sp>
          <p:sp>
            <p:nvSpPr>
              <p:cNvPr id="109" name="矩形 108"/>
              <p:cNvSpPr/>
              <p:nvPr/>
            </p:nvSpPr>
            <p:spPr>
              <a:xfrm>
                <a:off x="6581816" y="1614014"/>
                <a:ext cx="2532508" cy="446316"/>
              </a:xfrm>
              <a:prstGeom prst="rect">
                <a:avLst/>
              </a:prstGeom>
            </p:spPr>
            <p:txBody>
              <a:bodyPr wrap="square" lIns="91470" tIns="45735" rIns="91470" bIns="45735">
                <a:spAutoFit/>
              </a:bodyPr>
              <a:lstStyle/>
              <a:p>
                <a:pPr algn="ctr">
                  <a:defRPr/>
                </a:pPr>
                <a:r>
                  <a:rPr lang="zh-CN" altLang="en-US" sz="1575" kern="100" dirty="0">
                    <a:solidFill>
                      <a:schemeClr val="tx1">
                        <a:lumMod val="65000"/>
                        <a:lumOff val="35000"/>
                      </a:schemeClr>
                    </a:solidFill>
                    <a:cs typeface="+mn-ea"/>
                    <a:sym typeface="+mn-lt"/>
                  </a:rPr>
                  <a:t>点击添加主要内容</a:t>
                </a:r>
                <a:endParaRPr lang="zh-CN" altLang="zh-CN" sz="1575" kern="100" dirty="0">
                  <a:solidFill>
                    <a:schemeClr val="tx1">
                      <a:lumMod val="65000"/>
                      <a:lumOff val="3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1+#ppt_w/2"/>
                                          </p:val>
                                        </p:tav>
                                        <p:tav tm="100000">
                                          <p:val>
                                            <p:strVal val="#ppt_x"/>
                                          </p:val>
                                        </p:tav>
                                      </p:tavLst>
                                    </p:anim>
                                    <p:anim calcmode="lin" valueType="num">
                                      <p:cBhvr additive="base">
                                        <p:cTn id="19" dur="5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1+#ppt_w/2"/>
                                          </p:val>
                                        </p:tav>
                                        <p:tav tm="100000">
                                          <p:val>
                                            <p:strVal val="#ppt_x"/>
                                          </p:val>
                                        </p:tav>
                                      </p:tavLst>
                                    </p:anim>
                                    <p:anim calcmode="lin" valueType="num">
                                      <p:cBhvr additive="base">
                                        <p:cTn id="23" dur="500" fill="hold"/>
                                        <p:tgtEl>
                                          <p:spTgt spid="6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91"/>
                                        </p:tgtEl>
                                        <p:attrNameLst>
                                          <p:attrName>style.visibility</p:attrName>
                                        </p:attrNameLst>
                                      </p:cBhvr>
                                      <p:to>
                                        <p:strVal val="visible"/>
                                      </p:to>
                                    </p:set>
                                    <p:anim calcmode="lin" valueType="num">
                                      <p:cBhvr additive="base">
                                        <p:cTn id="26" dur="500" fill="hold"/>
                                        <p:tgtEl>
                                          <p:spTgt spid="91"/>
                                        </p:tgtEl>
                                        <p:attrNameLst>
                                          <p:attrName>ppt_x</p:attrName>
                                        </p:attrNameLst>
                                      </p:cBhvr>
                                      <p:tavLst>
                                        <p:tav tm="0">
                                          <p:val>
                                            <p:strVal val="1+#ppt_w/2"/>
                                          </p:val>
                                        </p:tav>
                                        <p:tav tm="100000">
                                          <p:val>
                                            <p:strVal val="#ppt_x"/>
                                          </p:val>
                                        </p:tav>
                                      </p:tavLst>
                                    </p:anim>
                                    <p:anim calcmode="lin" valueType="num">
                                      <p:cBhvr additive="base">
                                        <p:cTn id="27" dur="500" fill="hold"/>
                                        <p:tgtEl>
                                          <p:spTgt spid="9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000"/>
                                  </p:stCondLst>
                                  <p:childTnLst>
                                    <p:set>
                                      <p:cBhvr>
                                        <p:cTn id="29" dur="1" fill="hold">
                                          <p:stCondLst>
                                            <p:cond delay="0"/>
                                          </p:stCondLst>
                                        </p:cTn>
                                        <p:tgtEl>
                                          <p:spTgt spid="105"/>
                                        </p:tgtEl>
                                        <p:attrNameLst>
                                          <p:attrName>style.visibility</p:attrName>
                                        </p:attrNameLst>
                                      </p:cBhvr>
                                      <p:to>
                                        <p:strVal val="visible"/>
                                      </p:to>
                                    </p:set>
                                    <p:anim calcmode="lin" valueType="num">
                                      <p:cBhvr additive="base">
                                        <p:cTn id="30" dur="500" fill="hold"/>
                                        <p:tgtEl>
                                          <p:spTgt spid="105"/>
                                        </p:tgtEl>
                                        <p:attrNameLst>
                                          <p:attrName>ppt_x</p:attrName>
                                        </p:attrNameLst>
                                      </p:cBhvr>
                                      <p:tavLst>
                                        <p:tav tm="0">
                                          <p:val>
                                            <p:strVal val="1+#ppt_w/2"/>
                                          </p:val>
                                        </p:tav>
                                        <p:tav tm="100000">
                                          <p:val>
                                            <p:strVal val="#ppt_x"/>
                                          </p:val>
                                        </p:tav>
                                      </p:tavLst>
                                    </p:anim>
                                    <p:anim calcmode="lin" valueType="num">
                                      <p:cBhvr additive="base">
                                        <p:cTn id="31" dur="5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26"/>
          <p:cNvSpPr txBox="1"/>
          <p:nvPr/>
        </p:nvSpPr>
        <p:spPr>
          <a:xfrm>
            <a:off x="3051122" y="3684607"/>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8" name="TextBox 27"/>
          <p:cNvSpPr txBox="1"/>
          <p:nvPr/>
        </p:nvSpPr>
        <p:spPr>
          <a:xfrm>
            <a:off x="4079275" y="368460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9" name="TextBox 28"/>
          <p:cNvSpPr txBox="1"/>
          <p:nvPr/>
        </p:nvSpPr>
        <p:spPr>
          <a:xfrm>
            <a:off x="3026357" y="4073478"/>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0" name="TextBox 29"/>
          <p:cNvSpPr txBox="1"/>
          <p:nvPr/>
        </p:nvSpPr>
        <p:spPr>
          <a:xfrm>
            <a:off x="4079275" y="4073478"/>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2" name="TextBox 30"/>
          <p:cNvSpPr txBox="1"/>
          <p:nvPr/>
        </p:nvSpPr>
        <p:spPr>
          <a:xfrm>
            <a:off x="5164042" y="368484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3" name="TextBox 32"/>
          <p:cNvSpPr txBox="1"/>
          <p:nvPr/>
        </p:nvSpPr>
        <p:spPr>
          <a:xfrm>
            <a:off x="5163881" y="4073749"/>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4" name="TextBox 81"/>
          <p:cNvSpPr txBox="1"/>
          <p:nvPr/>
        </p:nvSpPr>
        <p:spPr>
          <a:xfrm>
            <a:off x="2688322" y="2748937"/>
            <a:ext cx="3767723" cy="715581"/>
          </a:xfrm>
          <a:prstGeom prst="rect">
            <a:avLst/>
          </a:prstGeom>
          <a:noFill/>
        </p:spPr>
        <p:txBody>
          <a:bodyPr wrap="square" rtlCol="0">
            <a:spAutoFit/>
          </a:bodyPr>
          <a:lstStyle/>
          <a:p>
            <a:pPr algn="ctr" defTabSz="801370"/>
            <a:r>
              <a:rPr lang="zh-CN" altLang="en-US" sz="4050" b="1" spc="-100" dirty="0">
                <a:solidFill>
                  <a:schemeClr val="tx1">
                    <a:lumMod val="75000"/>
                    <a:lumOff val="25000"/>
                  </a:schemeClr>
                </a:solidFill>
                <a:cs typeface="+mn-ea"/>
                <a:sym typeface="+mn-lt"/>
              </a:rPr>
              <a:t>点击添加内容</a:t>
            </a:r>
            <a:endParaRPr lang="zh-CN" altLang="en-US" sz="4050" b="1" spc="-100" dirty="0">
              <a:solidFill>
                <a:schemeClr val="tx1">
                  <a:lumMod val="75000"/>
                  <a:lumOff val="25000"/>
                </a:schemeClr>
              </a:solidFill>
              <a:cs typeface="+mn-ea"/>
              <a:sym typeface="+mn-lt"/>
            </a:endParaRPr>
          </a:p>
        </p:txBody>
      </p:sp>
      <p:grpSp>
        <p:nvGrpSpPr>
          <p:cNvPr id="16" name="组合 15"/>
          <p:cNvGrpSpPr/>
          <p:nvPr/>
        </p:nvGrpSpPr>
        <p:grpSpPr>
          <a:xfrm>
            <a:off x="3386179" y="555770"/>
            <a:ext cx="2296795" cy="2128520"/>
            <a:chOff x="1246497" y="1516843"/>
            <a:chExt cx="2296795" cy="2128520"/>
          </a:xfrm>
        </p:grpSpPr>
        <p:grpSp>
          <p:nvGrpSpPr>
            <p:cNvPr id="17" name="组合 16"/>
            <p:cNvGrpSpPr/>
            <p:nvPr/>
          </p:nvGrpSpPr>
          <p:grpSpPr>
            <a:xfrm>
              <a:off x="1246497" y="1516843"/>
              <a:ext cx="2296795" cy="2128520"/>
              <a:chOff x="1094097" y="1406403"/>
              <a:chExt cx="2296795" cy="2128520"/>
            </a:xfrm>
          </p:grpSpPr>
          <p:pic>
            <p:nvPicPr>
              <p:cNvPr id="19" name="图片 18" descr="F:\图片2.png图片2"/>
              <p:cNvPicPr>
                <a:picLocks noChangeAspect="1"/>
              </p:cNvPicPr>
              <p:nvPr/>
            </p:nvPicPr>
            <p:blipFill>
              <a:blip r:embed="rId1" cstate="screen"/>
              <a:srcRect/>
              <a:stretch>
                <a:fillRect/>
              </a:stretch>
            </p:blipFill>
            <p:spPr>
              <a:xfrm>
                <a:off x="1094097" y="1406403"/>
                <a:ext cx="2296795" cy="2128520"/>
              </a:xfrm>
              <a:prstGeom prst="rect">
                <a:avLst/>
              </a:prstGeom>
            </p:spPr>
          </p:pic>
          <p:sp>
            <p:nvSpPr>
              <p:cNvPr id="20" name="椭圆 19"/>
              <p:cNvSpPr/>
              <p:nvPr/>
            </p:nvSpPr>
            <p:spPr>
              <a:xfrm>
                <a:off x="1550074" y="1747526"/>
                <a:ext cx="1384986" cy="138498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flipH="1">
              <a:off x="1614057" y="2119572"/>
              <a:ext cx="1635970" cy="922020"/>
            </a:xfrm>
            <a:prstGeom prst="rect">
              <a:avLst/>
            </a:prstGeom>
            <a:noFill/>
          </p:spPr>
          <p:txBody>
            <a:bodyPr wrap="square" rtlCol="0">
              <a:spAutoFit/>
            </a:bodyPr>
            <a:lstStyle/>
            <a:p>
              <a:pPr algn="ctr"/>
              <a:r>
                <a:rPr lang="en-US" altLang="zh-CN" sz="5400" b="1" dirty="0">
                  <a:solidFill>
                    <a:schemeClr val="accent1"/>
                  </a:solidFill>
                  <a:cs typeface="+mn-ea"/>
                  <a:sym typeface="+mn-lt"/>
                </a:rPr>
                <a:t>04</a:t>
              </a:r>
              <a:endParaRPr lang="zh-CN" altLang="en-US" sz="240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17816658">
            <a:off x="2658510" y="1085620"/>
            <a:ext cx="1947557" cy="1952373"/>
            <a:chOff x="4521210" y="804896"/>
            <a:chExt cx="2596742" cy="2603164"/>
          </a:xfrm>
        </p:grpSpPr>
        <p:sp>
          <p:nvSpPr>
            <p:cNvPr id="11" name="Freeform 5"/>
            <p:cNvSpPr/>
            <p:nvPr/>
          </p:nvSpPr>
          <p:spPr bwMode="auto">
            <a:xfrm>
              <a:off x="4521210" y="804896"/>
              <a:ext cx="2596742" cy="260316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solidFill>
              <a:schemeClr val="accent1"/>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16" name="矩形 15"/>
            <p:cNvSpPr/>
            <p:nvPr/>
          </p:nvSpPr>
          <p:spPr>
            <a:xfrm rot="2644672">
              <a:off x="5216782" y="1666166"/>
              <a:ext cx="1477328" cy="611877"/>
            </a:xfrm>
            <a:prstGeom prst="rect">
              <a:avLst/>
            </a:prstGeom>
          </p:spPr>
          <p:txBody>
            <a:bodyPr wrap="none">
              <a:spAutoFit/>
            </a:bodyPr>
            <a:lstStyle/>
            <a:p>
              <a:pPr algn="ctr">
                <a:lnSpc>
                  <a:spcPct val="150000"/>
                </a:lnSpc>
              </a:pPr>
              <a:r>
                <a:rPr lang="zh-CN" altLang="en-US" b="1" dirty="0">
                  <a:solidFill>
                    <a:schemeClr val="bg1"/>
                  </a:solidFill>
                  <a:cs typeface="+mn-ea"/>
                  <a:sym typeface="+mn-lt"/>
                </a:rPr>
                <a:t>添加内容</a:t>
              </a:r>
              <a:endParaRPr lang="en-US" altLang="zh-CN" b="1" dirty="0">
                <a:solidFill>
                  <a:schemeClr val="bg1"/>
                </a:solidFill>
                <a:cs typeface="+mn-ea"/>
                <a:sym typeface="+mn-lt"/>
              </a:endParaRPr>
            </a:p>
          </p:txBody>
        </p:sp>
        <p:sp>
          <p:nvSpPr>
            <p:cNvPr id="17" name="文本框 16"/>
            <p:cNvSpPr txBox="1"/>
            <p:nvPr/>
          </p:nvSpPr>
          <p:spPr>
            <a:xfrm rot="2644672">
              <a:off x="5931083" y="1302202"/>
              <a:ext cx="926129" cy="800219"/>
            </a:xfrm>
            <a:prstGeom prst="rect">
              <a:avLst/>
            </a:prstGeom>
            <a:noFill/>
          </p:spPr>
          <p:txBody>
            <a:bodyPr wrap="square" rtlCol="0">
              <a:spAutoFit/>
            </a:bodyPr>
            <a:lstStyle/>
            <a:p>
              <a:pPr algn="ctr"/>
              <a:r>
                <a:rPr lang="en-US" altLang="zh-CN" sz="3300" dirty="0">
                  <a:solidFill>
                    <a:schemeClr val="bg1"/>
                  </a:solidFill>
                  <a:cs typeface="+mn-ea"/>
                  <a:sym typeface="+mn-lt"/>
                </a:rPr>
                <a:t>02</a:t>
              </a:r>
              <a:endParaRPr lang="zh-CN" altLang="en-US" sz="3300" dirty="0">
                <a:solidFill>
                  <a:schemeClr val="bg1"/>
                </a:solidFill>
                <a:cs typeface="+mn-ea"/>
                <a:sym typeface="+mn-lt"/>
              </a:endParaRPr>
            </a:p>
          </p:txBody>
        </p:sp>
        <p:sp>
          <p:nvSpPr>
            <p:cNvPr id="3" name="矩形 2"/>
            <p:cNvSpPr/>
            <p:nvPr/>
          </p:nvSpPr>
          <p:spPr>
            <a:xfrm rot="2574606">
              <a:off x="4721139" y="2226671"/>
              <a:ext cx="1618130" cy="677108"/>
            </a:xfrm>
            <a:prstGeom prst="rect">
              <a:avLst/>
            </a:prstGeom>
          </p:spPr>
          <p:txBody>
            <a:bodyPr wrap="square">
              <a:spAutoFit/>
            </a:bodyPr>
            <a:lstStyle/>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p:txBody>
        </p:sp>
      </p:grpSp>
      <p:grpSp>
        <p:nvGrpSpPr>
          <p:cNvPr id="31" name="组合 30"/>
          <p:cNvGrpSpPr/>
          <p:nvPr/>
        </p:nvGrpSpPr>
        <p:grpSpPr>
          <a:xfrm flipH="1">
            <a:off x="1112871" y="2125878"/>
            <a:ext cx="1947557" cy="1952373"/>
            <a:chOff x="4947058" y="1231573"/>
            <a:chExt cx="2596742" cy="2603164"/>
          </a:xfrm>
        </p:grpSpPr>
        <p:sp>
          <p:nvSpPr>
            <p:cNvPr id="32" name="Freeform 5"/>
            <p:cNvSpPr/>
            <p:nvPr/>
          </p:nvSpPr>
          <p:spPr bwMode="auto">
            <a:xfrm>
              <a:off x="4947058" y="1231573"/>
              <a:ext cx="2596742" cy="260316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solidFill>
              <a:schemeClr val="accent2"/>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33" name="矩形 32"/>
            <p:cNvSpPr/>
            <p:nvPr/>
          </p:nvSpPr>
          <p:spPr>
            <a:xfrm rot="2644672">
              <a:off x="5742015" y="2086952"/>
              <a:ext cx="1477328" cy="611877"/>
            </a:xfrm>
            <a:prstGeom prst="rect">
              <a:avLst/>
            </a:prstGeom>
          </p:spPr>
          <p:txBody>
            <a:bodyPr wrap="none">
              <a:spAutoFit/>
            </a:bodyPr>
            <a:lstStyle/>
            <a:p>
              <a:pPr algn="ctr">
                <a:lnSpc>
                  <a:spcPct val="150000"/>
                </a:lnSpc>
              </a:pPr>
              <a:r>
                <a:rPr lang="zh-CN" altLang="en-US" b="1" dirty="0">
                  <a:solidFill>
                    <a:schemeClr val="bg1"/>
                  </a:solidFill>
                  <a:cs typeface="+mn-ea"/>
                  <a:sym typeface="+mn-lt"/>
                </a:rPr>
                <a:t>添加内容</a:t>
              </a:r>
              <a:endParaRPr lang="en-US" altLang="zh-CN" b="1" dirty="0">
                <a:solidFill>
                  <a:schemeClr val="bg1"/>
                </a:solidFill>
                <a:cs typeface="+mn-ea"/>
                <a:sym typeface="+mn-lt"/>
              </a:endParaRPr>
            </a:p>
          </p:txBody>
        </p:sp>
        <p:sp>
          <p:nvSpPr>
            <p:cNvPr id="34" name="文本框 33"/>
            <p:cNvSpPr txBox="1"/>
            <p:nvPr/>
          </p:nvSpPr>
          <p:spPr>
            <a:xfrm rot="2644672">
              <a:off x="6331247" y="1668388"/>
              <a:ext cx="926129" cy="800219"/>
            </a:xfrm>
            <a:prstGeom prst="rect">
              <a:avLst/>
            </a:prstGeom>
            <a:noFill/>
          </p:spPr>
          <p:txBody>
            <a:bodyPr wrap="square" rtlCol="0">
              <a:spAutoFit/>
            </a:bodyPr>
            <a:lstStyle/>
            <a:p>
              <a:pPr algn="ctr"/>
              <a:r>
                <a:rPr lang="en-US" altLang="zh-CN" sz="3300" dirty="0">
                  <a:solidFill>
                    <a:schemeClr val="bg1"/>
                  </a:solidFill>
                  <a:cs typeface="+mn-ea"/>
                  <a:sym typeface="+mn-lt"/>
                </a:rPr>
                <a:t>01</a:t>
              </a:r>
              <a:endParaRPr lang="zh-CN" altLang="en-US" sz="3300" dirty="0">
                <a:solidFill>
                  <a:schemeClr val="bg1"/>
                </a:solidFill>
                <a:cs typeface="+mn-ea"/>
                <a:sym typeface="+mn-lt"/>
              </a:endParaRPr>
            </a:p>
          </p:txBody>
        </p:sp>
        <p:sp>
          <p:nvSpPr>
            <p:cNvPr id="35" name="矩形 34"/>
            <p:cNvSpPr/>
            <p:nvPr/>
          </p:nvSpPr>
          <p:spPr>
            <a:xfrm rot="2574606">
              <a:off x="5188427" y="2517488"/>
              <a:ext cx="1618130" cy="677108"/>
            </a:xfrm>
            <a:prstGeom prst="rect">
              <a:avLst/>
            </a:prstGeom>
          </p:spPr>
          <p:txBody>
            <a:bodyPr wrap="square">
              <a:spAutoFit/>
            </a:bodyPr>
            <a:lstStyle/>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p:txBody>
        </p:sp>
      </p:grpSp>
      <p:grpSp>
        <p:nvGrpSpPr>
          <p:cNvPr id="36" name="组合 35"/>
          <p:cNvGrpSpPr/>
          <p:nvPr/>
        </p:nvGrpSpPr>
        <p:grpSpPr>
          <a:xfrm rot="20460000">
            <a:off x="4631217" y="1146785"/>
            <a:ext cx="1947557" cy="1952373"/>
            <a:chOff x="4947058" y="1231573"/>
            <a:chExt cx="2596742" cy="2603164"/>
          </a:xfrm>
        </p:grpSpPr>
        <p:sp>
          <p:nvSpPr>
            <p:cNvPr id="37" name="Freeform 5"/>
            <p:cNvSpPr/>
            <p:nvPr/>
          </p:nvSpPr>
          <p:spPr bwMode="auto">
            <a:xfrm>
              <a:off x="4947058" y="1231573"/>
              <a:ext cx="2596742" cy="260316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solidFill>
              <a:srgbClr val="EC662C"/>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38" name="矩形 37"/>
            <p:cNvSpPr/>
            <p:nvPr/>
          </p:nvSpPr>
          <p:spPr>
            <a:xfrm rot="2644672">
              <a:off x="5742016" y="2086952"/>
              <a:ext cx="1477328" cy="611877"/>
            </a:xfrm>
            <a:prstGeom prst="rect">
              <a:avLst/>
            </a:prstGeom>
          </p:spPr>
          <p:txBody>
            <a:bodyPr wrap="none">
              <a:spAutoFit/>
            </a:bodyPr>
            <a:lstStyle/>
            <a:p>
              <a:pPr algn="ctr">
                <a:lnSpc>
                  <a:spcPct val="150000"/>
                </a:lnSpc>
              </a:pPr>
              <a:r>
                <a:rPr lang="zh-CN" altLang="en-US" b="1" dirty="0">
                  <a:solidFill>
                    <a:schemeClr val="bg1"/>
                  </a:solidFill>
                  <a:cs typeface="+mn-ea"/>
                  <a:sym typeface="+mn-lt"/>
                </a:rPr>
                <a:t>添加内容</a:t>
              </a:r>
              <a:endParaRPr lang="en-US" altLang="zh-CN" b="1" dirty="0">
                <a:solidFill>
                  <a:schemeClr val="bg1"/>
                </a:solidFill>
                <a:cs typeface="+mn-ea"/>
                <a:sym typeface="+mn-lt"/>
              </a:endParaRPr>
            </a:p>
          </p:txBody>
        </p:sp>
        <p:sp>
          <p:nvSpPr>
            <p:cNvPr id="39" name="文本框 38"/>
            <p:cNvSpPr txBox="1"/>
            <p:nvPr/>
          </p:nvSpPr>
          <p:spPr>
            <a:xfrm rot="2644672">
              <a:off x="6331247" y="1668388"/>
              <a:ext cx="926129" cy="800219"/>
            </a:xfrm>
            <a:prstGeom prst="rect">
              <a:avLst/>
            </a:prstGeom>
            <a:noFill/>
          </p:spPr>
          <p:txBody>
            <a:bodyPr wrap="square" rtlCol="0">
              <a:spAutoFit/>
            </a:bodyPr>
            <a:lstStyle/>
            <a:p>
              <a:pPr algn="ctr"/>
              <a:r>
                <a:rPr lang="en-US" altLang="zh-CN" sz="3300" dirty="0">
                  <a:solidFill>
                    <a:schemeClr val="bg1"/>
                  </a:solidFill>
                  <a:cs typeface="+mn-ea"/>
                  <a:sym typeface="+mn-lt"/>
                </a:rPr>
                <a:t>03</a:t>
              </a:r>
              <a:endParaRPr lang="zh-CN" altLang="en-US" sz="3300" dirty="0">
                <a:solidFill>
                  <a:schemeClr val="bg1"/>
                </a:solidFill>
                <a:cs typeface="+mn-ea"/>
                <a:sym typeface="+mn-lt"/>
              </a:endParaRPr>
            </a:p>
          </p:txBody>
        </p:sp>
        <p:sp>
          <p:nvSpPr>
            <p:cNvPr id="40" name="矩形 39"/>
            <p:cNvSpPr/>
            <p:nvPr/>
          </p:nvSpPr>
          <p:spPr>
            <a:xfrm rot="2574606">
              <a:off x="5188429" y="2517488"/>
              <a:ext cx="1618130" cy="677108"/>
            </a:xfrm>
            <a:prstGeom prst="rect">
              <a:avLst/>
            </a:prstGeom>
          </p:spPr>
          <p:txBody>
            <a:bodyPr wrap="square">
              <a:spAutoFit/>
            </a:bodyPr>
            <a:lstStyle/>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p:txBody>
        </p:sp>
      </p:grpSp>
      <p:grpSp>
        <p:nvGrpSpPr>
          <p:cNvPr id="41" name="组合 40"/>
          <p:cNvGrpSpPr/>
          <p:nvPr/>
        </p:nvGrpSpPr>
        <p:grpSpPr>
          <a:xfrm rot="311583">
            <a:off x="5910731" y="2265789"/>
            <a:ext cx="1947557" cy="1952373"/>
            <a:chOff x="4947058" y="1231573"/>
            <a:chExt cx="2596742" cy="2603164"/>
          </a:xfrm>
        </p:grpSpPr>
        <p:sp>
          <p:nvSpPr>
            <p:cNvPr id="42" name="Freeform 5"/>
            <p:cNvSpPr/>
            <p:nvPr/>
          </p:nvSpPr>
          <p:spPr bwMode="auto">
            <a:xfrm>
              <a:off x="4947058" y="1231573"/>
              <a:ext cx="2596742" cy="260316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solidFill>
              <a:srgbClr val="103653"/>
            </a:solidFill>
            <a:ln>
              <a:noFill/>
            </a:ln>
          </p:spPr>
          <p:txBody>
            <a:bodyPr vert="horz" wrap="square" lIns="68580" tIns="34290" rIns="68580" bIns="34290" numCol="1" anchor="t" anchorCtr="0" compatLnSpc="1"/>
            <a:lstStyle/>
            <a:p>
              <a:endParaRPr lang="zh-CN" altLang="en-US" sz="1350">
                <a:cs typeface="+mn-ea"/>
                <a:sym typeface="+mn-lt"/>
              </a:endParaRPr>
            </a:p>
          </p:txBody>
        </p:sp>
        <p:sp>
          <p:nvSpPr>
            <p:cNvPr id="43" name="矩形 42"/>
            <p:cNvSpPr/>
            <p:nvPr/>
          </p:nvSpPr>
          <p:spPr>
            <a:xfrm rot="2644672">
              <a:off x="5742017" y="2086952"/>
              <a:ext cx="1477328" cy="611877"/>
            </a:xfrm>
            <a:prstGeom prst="rect">
              <a:avLst/>
            </a:prstGeom>
          </p:spPr>
          <p:txBody>
            <a:bodyPr wrap="none">
              <a:spAutoFit/>
            </a:bodyPr>
            <a:lstStyle/>
            <a:p>
              <a:pPr algn="ctr">
                <a:lnSpc>
                  <a:spcPct val="150000"/>
                </a:lnSpc>
              </a:pPr>
              <a:r>
                <a:rPr lang="zh-CN" altLang="en-US" b="1" dirty="0">
                  <a:solidFill>
                    <a:schemeClr val="bg1"/>
                  </a:solidFill>
                  <a:cs typeface="+mn-ea"/>
                  <a:sym typeface="+mn-lt"/>
                </a:rPr>
                <a:t>添加内容</a:t>
              </a:r>
              <a:endParaRPr lang="en-US" altLang="zh-CN" b="1" dirty="0">
                <a:solidFill>
                  <a:schemeClr val="bg1"/>
                </a:solidFill>
                <a:cs typeface="+mn-ea"/>
                <a:sym typeface="+mn-lt"/>
              </a:endParaRPr>
            </a:p>
          </p:txBody>
        </p:sp>
        <p:sp>
          <p:nvSpPr>
            <p:cNvPr id="44" name="文本框 43"/>
            <p:cNvSpPr txBox="1"/>
            <p:nvPr/>
          </p:nvSpPr>
          <p:spPr>
            <a:xfrm rot="2644672">
              <a:off x="6331247" y="1668388"/>
              <a:ext cx="926129" cy="800219"/>
            </a:xfrm>
            <a:prstGeom prst="rect">
              <a:avLst/>
            </a:prstGeom>
            <a:noFill/>
          </p:spPr>
          <p:txBody>
            <a:bodyPr wrap="square" rtlCol="0">
              <a:spAutoFit/>
            </a:bodyPr>
            <a:lstStyle/>
            <a:p>
              <a:pPr algn="ctr"/>
              <a:r>
                <a:rPr lang="en-US" altLang="zh-CN" sz="3300" dirty="0">
                  <a:solidFill>
                    <a:schemeClr val="bg1"/>
                  </a:solidFill>
                  <a:cs typeface="+mn-ea"/>
                  <a:sym typeface="+mn-lt"/>
                </a:rPr>
                <a:t>04</a:t>
              </a:r>
              <a:endParaRPr lang="zh-CN" altLang="en-US" sz="3300" dirty="0">
                <a:solidFill>
                  <a:schemeClr val="bg1"/>
                </a:solidFill>
                <a:cs typeface="+mn-ea"/>
                <a:sym typeface="+mn-lt"/>
              </a:endParaRPr>
            </a:p>
          </p:txBody>
        </p:sp>
        <p:sp>
          <p:nvSpPr>
            <p:cNvPr id="45" name="矩形 44"/>
            <p:cNvSpPr/>
            <p:nvPr/>
          </p:nvSpPr>
          <p:spPr>
            <a:xfrm rot="2574606">
              <a:off x="5188428" y="2517488"/>
              <a:ext cx="1618130" cy="677108"/>
            </a:xfrm>
            <a:prstGeom prst="rect">
              <a:avLst/>
            </a:prstGeom>
          </p:spPr>
          <p:txBody>
            <a:bodyPr wrap="square">
              <a:spAutoFit/>
            </a:bodyPr>
            <a:lstStyle/>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a:p>
              <a:pPr lvl="0"/>
              <a:r>
                <a:rPr lang="zh-CN" altLang="en-US" sz="1350" dirty="0">
                  <a:solidFill>
                    <a:prstClr val="white"/>
                  </a:solidFill>
                  <a:cs typeface="+mn-ea"/>
                  <a:sym typeface="+mn-lt"/>
                </a:rPr>
                <a:t>点击添加内容</a:t>
              </a:r>
              <a:endParaRPr lang="en-US" altLang="zh-CN" sz="1350" dirty="0">
                <a:solidFill>
                  <a:prstClr val="whit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p:nvPr/>
        </p:nvSpPr>
        <p:spPr>
          <a:xfrm>
            <a:off x="434907" y="2476609"/>
            <a:ext cx="1444527" cy="1064389"/>
          </a:xfrm>
          <a:prstGeom prst="rect">
            <a:avLst/>
          </a:prstGeom>
          <a:solidFill>
            <a:schemeClr val="accent2"/>
          </a:solidFill>
          <a:ln w="25400" cap="flat" cmpd="sng" algn="ctr">
            <a:noFill/>
            <a:prstDash val="solid"/>
          </a:ln>
          <a:effectLst/>
        </p:spPr>
        <p:txBody>
          <a:bodyPr rtlCol="0" anchor="ctr"/>
          <a:lstStyle/>
          <a:p>
            <a:pPr algn="ctr" defTabSz="912495">
              <a:defRPr/>
            </a:pPr>
            <a:endParaRPr lang="en-US" sz="2395" kern="0">
              <a:cs typeface="+mn-ea"/>
              <a:sym typeface="+mn-lt"/>
            </a:endParaRPr>
          </a:p>
        </p:txBody>
      </p:sp>
      <p:grpSp>
        <p:nvGrpSpPr>
          <p:cNvPr id="4" name="Group 49"/>
          <p:cNvGrpSpPr/>
          <p:nvPr/>
        </p:nvGrpSpPr>
        <p:grpSpPr>
          <a:xfrm>
            <a:off x="889556" y="2755826"/>
            <a:ext cx="436484" cy="437231"/>
            <a:chOff x="5440198" y="4112768"/>
            <a:chExt cx="366057" cy="366675"/>
          </a:xfrm>
          <a:solidFill>
            <a:sysClr val="window" lastClr="FFFFFF"/>
          </a:solidFill>
        </p:grpSpPr>
        <p:sp>
          <p:nvSpPr>
            <p:cNvPr id="5" name="AutoShape 18"/>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6" name="AutoShape 19"/>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7" name="AutoShape 20"/>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8" name="AutoShape 21"/>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9" name="AutoShape 22"/>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0" name="AutoShape 23"/>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1" name="AutoShape 24"/>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2" name="AutoShape 25"/>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3" name="AutoShape 26"/>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4" name="AutoShape 27"/>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grpSp>
      <p:sp>
        <p:nvSpPr>
          <p:cNvPr id="15" name="Rectangle 4"/>
          <p:cNvSpPr/>
          <p:nvPr/>
        </p:nvSpPr>
        <p:spPr>
          <a:xfrm>
            <a:off x="440622" y="1136169"/>
            <a:ext cx="1444527" cy="1064389"/>
          </a:xfrm>
          <a:prstGeom prst="rect">
            <a:avLst/>
          </a:prstGeom>
          <a:solidFill>
            <a:schemeClr val="accent1"/>
          </a:solidFill>
          <a:ln w="25400" cap="flat" cmpd="sng" algn="ctr">
            <a:noFill/>
            <a:prstDash val="solid"/>
          </a:ln>
          <a:effectLst/>
        </p:spPr>
        <p:txBody>
          <a:bodyPr rtlCol="0" anchor="ctr"/>
          <a:lstStyle/>
          <a:p>
            <a:pPr algn="ctr" defTabSz="912495">
              <a:defRPr/>
            </a:pPr>
            <a:endParaRPr lang="en-US" sz="2395" kern="0">
              <a:cs typeface="+mn-ea"/>
              <a:sym typeface="+mn-lt"/>
            </a:endParaRPr>
          </a:p>
        </p:txBody>
      </p:sp>
      <p:grpSp>
        <p:nvGrpSpPr>
          <p:cNvPr id="17" name="Group 50"/>
          <p:cNvGrpSpPr/>
          <p:nvPr/>
        </p:nvGrpSpPr>
        <p:grpSpPr>
          <a:xfrm>
            <a:off x="920291" y="1388860"/>
            <a:ext cx="474072" cy="474073"/>
            <a:chOff x="6172189" y="2647962"/>
            <a:chExt cx="366049" cy="366052"/>
          </a:xfrm>
          <a:solidFill>
            <a:sysClr val="window" lastClr="FFFFFF"/>
          </a:solidFill>
        </p:grpSpPr>
        <p:sp>
          <p:nvSpPr>
            <p:cNvPr id="18" name="AutoShape 52"/>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19" name="AutoShape 53"/>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20" name="AutoShape 54"/>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21" name="AutoShape 55"/>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grpSp>
      <p:sp>
        <p:nvSpPr>
          <p:cNvPr id="22" name="Rectangle 5"/>
          <p:cNvSpPr/>
          <p:nvPr/>
        </p:nvSpPr>
        <p:spPr>
          <a:xfrm>
            <a:off x="4596427" y="1136169"/>
            <a:ext cx="1444527" cy="1064389"/>
          </a:xfrm>
          <a:prstGeom prst="rect">
            <a:avLst/>
          </a:prstGeom>
          <a:solidFill>
            <a:srgbClr val="EB662D"/>
          </a:solidFill>
          <a:ln w="25400" cap="flat" cmpd="sng" algn="ctr">
            <a:noFill/>
            <a:prstDash val="solid"/>
          </a:ln>
          <a:effectLst/>
        </p:spPr>
        <p:txBody>
          <a:bodyPr rtlCol="0" anchor="ctr"/>
          <a:lstStyle/>
          <a:p>
            <a:pPr algn="ctr" defTabSz="912495">
              <a:defRPr/>
            </a:pPr>
            <a:endParaRPr lang="en-US" sz="2395" kern="0">
              <a:cs typeface="+mn-ea"/>
              <a:sym typeface="+mn-lt"/>
            </a:endParaRPr>
          </a:p>
        </p:txBody>
      </p:sp>
      <p:grpSp>
        <p:nvGrpSpPr>
          <p:cNvPr id="24" name="Group 51"/>
          <p:cNvGrpSpPr/>
          <p:nvPr/>
        </p:nvGrpSpPr>
        <p:grpSpPr>
          <a:xfrm>
            <a:off x="5117930" y="1483153"/>
            <a:ext cx="299945" cy="437231"/>
            <a:chOff x="2519833" y="3383819"/>
            <a:chExt cx="251543" cy="366677"/>
          </a:xfrm>
          <a:solidFill>
            <a:sysClr val="window" lastClr="FFFFFF"/>
          </a:solidFill>
        </p:grpSpPr>
        <p:sp>
          <p:nvSpPr>
            <p:cNvPr id="25" name="AutoShape 113"/>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26" name="AutoShape 114"/>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grpSp>
      <p:sp>
        <p:nvSpPr>
          <p:cNvPr id="27" name="Rectangle 7"/>
          <p:cNvSpPr/>
          <p:nvPr/>
        </p:nvSpPr>
        <p:spPr>
          <a:xfrm>
            <a:off x="4596427" y="2438509"/>
            <a:ext cx="1444527" cy="1064389"/>
          </a:xfrm>
          <a:prstGeom prst="rect">
            <a:avLst/>
          </a:prstGeom>
          <a:solidFill>
            <a:srgbClr val="103753"/>
          </a:solidFill>
          <a:ln w="25400" cap="flat" cmpd="sng" algn="ctr">
            <a:noFill/>
            <a:prstDash val="solid"/>
          </a:ln>
          <a:effectLst/>
        </p:spPr>
        <p:txBody>
          <a:bodyPr rtlCol="0" anchor="ctr"/>
          <a:lstStyle/>
          <a:p>
            <a:pPr algn="ctr" defTabSz="912495">
              <a:defRPr/>
            </a:pPr>
            <a:endParaRPr lang="en-US" sz="2395" kern="0">
              <a:cs typeface="+mn-ea"/>
              <a:sym typeface="+mn-lt"/>
            </a:endParaRPr>
          </a:p>
        </p:txBody>
      </p:sp>
      <p:grpSp>
        <p:nvGrpSpPr>
          <p:cNvPr id="29" name="Group 52"/>
          <p:cNvGrpSpPr/>
          <p:nvPr/>
        </p:nvGrpSpPr>
        <p:grpSpPr>
          <a:xfrm>
            <a:off x="5103788" y="2691115"/>
            <a:ext cx="382019" cy="436484"/>
            <a:chOff x="288485" y="2651705"/>
            <a:chExt cx="320374" cy="366050"/>
          </a:xfrm>
          <a:solidFill>
            <a:sysClr val="window" lastClr="FFFFFF"/>
          </a:solidFill>
        </p:grpSpPr>
        <p:sp>
          <p:nvSpPr>
            <p:cNvPr id="30" name="AutoShape 131"/>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31" name="AutoShape 132"/>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32" name="AutoShape 133"/>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sp>
          <p:nvSpPr>
            <p:cNvPr id="33" name="AutoShape 134"/>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15" tIns="38015" rIns="38015" bIns="38015" anchor="ctr"/>
            <a:lstStyle/>
            <a:p>
              <a:pPr defTabSz="455930">
                <a:defRPr/>
              </a:pPr>
              <a:endParaRPr lang="en-US" sz="2990" kern="0">
                <a:effectLst>
                  <a:outerShdw blurRad="38100" dist="38100" dir="2700000" algn="tl">
                    <a:srgbClr val="000000"/>
                  </a:outerShdw>
                </a:effectLst>
                <a:cs typeface="+mn-ea"/>
                <a:sym typeface="+mn-lt"/>
              </a:endParaRPr>
            </a:p>
          </p:txBody>
        </p:sp>
      </p:grpSp>
      <p:grpSp>
        <p:nvGrpSpPr>
          <p:cNvPr id="50" name="组合 49"/>
          <p:cNvGrpSpPr/>
          <p:nvPr/>
        </p:nvGrpSpPr>
        <p:grpSpPr>
          <a:xfrm>
            <a:off x="1926441" y="1177816"/>
            <a:ext cx="2350495" cy="851641"/>
            <a:chOff x="468937" y="2419540"/>
            <a:chExt cx="3133993" cy="1135521"/>
          </a:xfrm>
        </p:grpSpPr>
        <p:sp>
          <p:nvSpPr>
            <p:cNvPr id="51" name="TextBox 18"/>
            <p:cNvSpPr txBox="1"/>
            <p:nvPr/>
          </p:nvSpPr>
          <p:spPr>
            <a:xfrm flipH="1">
              <a:off x="468937" y="2419540"/>
              <a:ext cx="2708433"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52" name="矩形 51"/>
            <p:cNvSpPr/>
            <p:nvPr/>
          </p:nvSpPr>
          <p:spPr>
            <a:xfrm>
              <a:off x="470268" y="2823664"/>
              <a:ext cx="3132662"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53" name="组合 52"/>
          <p:cNvGrpSpPr/>
          <p:nvPr/>
        </p:nvGrpSpPr>
        <p:grpSpPr>
          <a:xfrm>
            <a:off x="2245708" y="2530478"/>
            <a:ext cx="2350495" cy="851641"/>
            <a:chOff x="468937" y="2419540"/>
            <a:chExt cx="3133993" cy="1135521"/>
          </a:xfrm>
        </p:grpSpPr>
        <p:sp>
          <p:nvSpPr>
            <p:cNvPr id="54" name="TextBox 18"/>
            <p:cNvSpPr txBox="1"/>
            <p:nvPr/>
          </p:nvSpPr>
          <p:spPr>
            <a:xfrm flipH="1">
              <a:off x="468937" y="2419540"/>
              <a:ext cx="2708433"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55" name="矩形 54"/>
            <p:cNvSpPr/>
            <p:nvPr/>
          </p:nvSpPr>
          <p:spPr>
            <a:xfrm>
              <a:off x="470268" y="2823664"/>
              <a:ext cx="3132662"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56" name="组合 55"/>
          <p:cNvGrpSpPr/>
          <p:nvPr/>
        </p:nvGrpSpPr>
        <p:grpSpPr>
          <a:xfrm>
            <a:off x="6131711" y="1186333"/>
            <a:ext cx="2347048" cy="851641"/>
            <a:chOff x="468937" y="2419540"/>
            <a:chExt cx="3129397" cy="1135521"/>
          </a:xfrm>
        </p:grpSpPr>
        <p:sp>
          <p:nvSpPr>
            <p:cNvPr id="57" name="TextBox 18"/>
            <p:cNvSpPr txBox="1"/>
            <p:nvPr/>
          </p:nvSpPr>
          <p:spPr>
            <a:xfrm flipH="1">
              <a:off x="468937" y="2419540"/>
              <a:ext cx="2708433"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58" name="矩形 57"/>
            <p:cNvSpPr/>
            <p:nvPr/>
          </p:nvSpPr>
          <p:spPr>
            <a:xfrm>
              <a:off x="470268" y="2823664"/>
              <a:ext cx="3128066"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59" name="组合 58"/>
          <p:cNvGrpSpPr/>
          <p:nvPr/>
        </p:nvGrpSpPr>
        <p:grpSpPr>
          <a:xfrm>
            <a:off x="6234567" y="2568362"/>
            <a:ext cx="2347048" cy="851641"/>
            <a:chOff x="468937" y="2419540"/>
            <a:chExt cx="3129397" cy="1135521"/>
          </a:xfrm>
        </p:grpSpPr>
        <p:sp>
          <p:nvSpPr>
            <p:cNvPr id="60" name="TextBox 18"/>
            <p:cNvSpPr txBox="1"/>
            <p:nvPr/>
          </p:nvSpPr>
          <p:spPr>
            <a:xfrm flipH="1">
              <a:off x="468937" y="2419540"/>
              <a:ext cx="2708433"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61" name="矩形 60"/>
            <p:cNvSpPr/>
            <p:nvPr/>
          </p:nvSpPr>
          <p:spPr>
            <a:xfrm>
              <a:off x="470268" y="2823664"/>
              <a:ext cx="3128066" cy="731397"/>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1000"/>
                                        <p:tgtEl>
                                          <p:spTgt spid="56"/>
                                        </p:tgtEl>
                                      </p:cBhvr>
                                    </p:animEffect>
                                    <p:anim calcmode="lin" valueType="num">
                                      <p:cBhvr>
                                        <p:cTn id="64" dur="1000" fill="hold"/>
                                        <p:tgtEl>
                                          <p:spTgt spid="56"/>
                                        </p:tgtEl>
                                        <p:attrNameLst>
                                          <p:attrName>ppt_x</p:attrName>
                                        </p:attrNameLst>
                                      </p:cBhvr>
                                      <p:tavLst>
                                        <p:tav tm="0">
                                          <p:val>
                                            <p:strVal val="#ppt_x"/>
                                          </p:val>
                                        </p:tav>
                                        <p:tav tm="100000">
                                          <p:val>
                                            <p:strVal val="#ppt_x"/>
                                          </p:val>
                                        </p:tav>
                                      </p:tavLst>
                                    </p:anim>
                                    <p:anim calcmode="lin" valueType="num">
                                      <p:cBhvr>
                                        <p:cTn id="6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1000"/>
                                        <p:tgtEl>
                                          <p:spTgt spid="59"/>
                                        </p:tgtEl>
                                      </p:cBhvr>
                                    </p:animEffect>
                                    <p:anim calcmode="lin" valueType="num">
                                      <p:cBhvr>
                                        <p:cTn id="71" dur="1000" fill="hold"/>
                                        <p:tgtEl>
                                          <p:spTgt spid="59"/>
                                        </p:tgtEl>
                                        <p:attrNameLst>
                                          <p:attrName>ppt_x</p:attrName>
                                        </p:attrNameLst>
                                      </p:cBhvr>
                                      <p:tavLst>
                                        <p:tav tm="0">
                                          <p:val>
                                            <p:strVal val="#ppt_x"/>
                                          </p:val>
                                        </p:tav>
                                        <p:tav tm="100000">
                                          <p:val>
                                            <p:strVal val="#ppt_x"/>
                                          </p:val>
                                        </p:tav>
                                      </p:tavLst>
                                    </p:anim>
                                    <p:anim calcmode="lin" valueType="num">
                                      <p:cBhvr>
                                        <p:cTn id="72"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5" grpId="0" bldLvl="0" animBg="1"/>
      <p:bldP spid="22" grpId="0" bldLvl="0" animBg="1"/>
      <p:bldP spid="2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ight Arrow 20"/>
          <p:cNvSpPr/>
          <p:nvPr/>
        </p:nvSpPr>
        <p:spPr>
          <a:xfrm>
            <a:off x="3573215" y="2444408"/>
            <a:ext cx="2282253" cy="717267"/>
          </a:xfrm>
          <a:prstGeom prst="rightArrow">
            <a:avLst>
              <a:gd name="adj1" fmla="val 63280"/>
              <a:gd name="adj2"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0" name="Arc 19"/>
          <p:cNvSpPr/>
          <p:nvPr/>
        </p:nvSpPr>
        <p:spPr>
          <a:xfrm>
            <a:off x="712949" y="1386519"/>
            <a:ext cx="2860267" cy="2860267"/>
          </a:xfrm>
          <a:prstGeom prst="arc">
            <a:avLst>
              <a:gd name="adj1" fmla="val 16200000"/>
              <a:gd name="adj2" fmla="val 5327013"/>
            </a:avLst>
          </a:prstGeom>
          <a:ln w="2603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cs typeface="+mn-ea"/>
              <a:sym typeface="+mn-lt"/>
            </a:endParaRPr>
          </a:p>
        </p:txBody>
      </p:sp>
      <p:sp>
        <p:nvSpPr>
          <p:cNvPr id="9" name="Freeform 9"/>
          <p:cNvSpPr/>
          <p:nvPr/>
        </p:nvSpPr>
        <p:spPr bwMode="auto">
          <a:xfrm>
            <a:off x="1819866" y="1177838"/>
            <a:ext cx="646510" cy="646510"/>
          </a:xfrm>
          <a:custGeom>
            <a:avLst/>
            <a:gdLst>
              <a:gd name="T0" fmla="*/ 354 w 452"/>
              <a:gd name="T1" fmla="*/ 70 h 452"/>
              <a:gd name="T2" fmla="*/ 381 w 452"/>
              <a:gd name="T3" fmla="*/ 354 h 452"/>
              <a:gd name="T4" fmla="*/ 98 w 452"/>
              <a:gd name="T5" fmla="*/ 381 h 452"/>
              <a:gd name="T6" fmla="*/ 71 w 452"/>
              <a:gd name="T7" fmla="*/ 97 h 452"/>
              <a:gd name="T8" fmla="*/ 354 w 452"/>
              <a:gd name="T9" fmla="*/ 70 h 452"/>
            </a:gdLst>
            <a:ahLst/>
            <a:cxnLst>
              <a:cxn ang="0">
                <a:pos x="T0" y="T1"/>
              </a:cxn>
              <a:cxn ang="0">
                <a:pos x="T2" y="T3"/>
              </a:cxn>
              <a:cxn ang="0">
                <a:pos x="T4" y="T5"/>
              </a:cxn>
              <a:cxn ang="0">
                <a:pos x="T6" y="T7"/>
              </a:cxn>
              <a:cxn ang="0">
                <a:pos x="T8" y="T9"/>
              </a:cxn>
            </a:cxnLst>
            <a:rect l="0" t="0" r="r" b="b"/>
            <a:pathLst>
              <a:path w="452" h="452">
                <a:moveTo>
                  <a:pt x="354" y="70"/>
                </a:moveTo>
                <a:cubicBezTo>
                  <a:pt x="440" y="141"/>
                  <a:pt x="452" y="268"/>
                  <a:pt x="381" y="354"/>
                </a:cubicBezTo>
                <a:cubicBezTo>
                  <a:pt x="310" y="439"/>
                  <a:pt x="183" y="452"/>
                  <a:pt x="98" y="381"/>
                </a:cubicBezTo>
                <a:cubicBezTo>
                  <a:pt x="12" y="310"/>
                  <a:pt x="0" y="183"/>
                  <a:pt x="71" y="97"/>
                </a:cubicBezTo>
                <a:cubicBezTo>
                  <a:pt x="141" y="12"/>
                  <a:pt x="268" y="0"/>
                  <a:pt x="354" y="70"/>
                </a:cubicBezTo>
                <a:close/>
              </a:path>
            </a:pathLst>
          </a:custGeom>
          <a:solidFill>
            <a:srgbClr val="0699A2"/>
          </a:solidFill>
          <a:ln w="76200">
            <a:solidFill>
              <a:schemeClr val="bg2">
                <a:lumMod val="85000"/>
              </a:schemeClr>
            </a:solidFill>
          </a:ln>
        </p:spPr>
        <p:txBody>
          <a:bodyPr vert="horz" wrap="square" lIns="68580" tIns="34290" rIns="68580" bIns="34290" numCol="1" anchor="t" anchorCtr="0" compatLnSpc="1"/>
          <a:lstStyle/>
          <a:p>
            <a:endParaRPr lang="en-US" sz="1350">
              <a:cs typeface="+mn-ea"/>
              <a:sym typeface="+mn-lt"/>
            </a:endParaRPr>
          </a:p>
        </p:txBody>
      </p:sp>
      <p:sp>
        <p:nvSpPr>
          <p:cNvPr id="10" name="Freeform 10"/>
          <p:cNvSpPr/>
          <p:nvPr/>
        </p:nvSpPr>
        <p:spPr bwMode="auto">
          <a:xfrm>
            <a:off x="2828802" y="1479066"/>
            <a:ext cx="645319" cy="646510"/>
          </a:xfrm>
          <a:custGeom>
            <a:avLst/>
            <a:gdLst>
              <a:gd name="T0" fmla="*/ 354 w 452"/>
              <a:gd name="T1" fmla="*/ 70 h 452"/>
              <a:gd name="T2" fmla="*/ 381 w 452"/>
              <a:gd name="T3" fmla="*/ 354 h 452"/>
              <a:gd name="T4" fmla="*/ 97 w 452"/>
              <a:gd name="T5" fmla="*/ 381 h 452"/>
              <a:gd name="T6" fmla="*/ 70 w 452"/>
              <a:gd name="T7" fmla="*/ 97 h 452"/>
              <a:gd name="T8" fmla="*/ 354 w 452"/>
              <a:gd name="T9" fmla="*/ 70 h 452"/>
            </a:gdLst>
            <a:ahLst/>
            <a:cxnLst>
              <a:cxn ang="0">
                <a:pos x="T0" y="T1"/>
              </a:cxn>
              <a:cxn ang="0">
                <a:pos x="T2" y="T3"/>
              </a:cxn>
              <a:cxn ang="0">
                <a:pos x="T4" y="T5"/>
              </a:cxn>
              <a:cxn ang="0">
                <a:pos x="T6" y="T7"/>
              </a:cxn>
              <a:cxn ang="0">
                <a:pos x="T8" y="T9"/>
              </a:cxn>
            </a:cxnLst>
            <a:rect l="0" t="0" r="r" b="b"/>
            <a:pathLst>
              <a:path w="452" h="452">
                <a:moveTo>
                  <a:pt x="354" y="70"/>
                </a:moveTo>
                <a:cubicBezTo>
                  <a:pt x="439" y="141"/>
                  <a:pt x="452" y="268"/>
                  <a:pt x="381" y="354"/>
                </a:cubicBezTo>
                <a:cubicBezTo>
                  <a:pt x="310" y="439"/>
                  <a:pt x="183" y="452"/>
                  <a:pt x="97" y="381"/>
                </a:cubicBezTo>
                <a:cubicBezTo>
                  <a:pt x="12" y="310"/>
                  <a:pt x="0" y="183"/>
                  <a:pt x="70" y="97"/>
                </a:cubicBezTo>
                <a:cubicBezTo>
                  <a:pt x="141" y="12"/>
                  <a:pt x="268" y="0"/>
                  <a:pt x="354" y="70"/>
                </a:cubicBezTo>
                <a:close/>
              </a:path>
            </a:pathLst>
          </a:custGeom>
          <a:solidFill>
            <a:schemeClr val="accent2"/>
          </a:solidFill>
          <a:ln w="76200">
            <a:solidFill>
              <a:schemeClr val="bg2">
                <a:lumMod val="85000"/>
              </a:schemeClr>
            </a:solidFill>
          </a:ln>
        </p:spPr>
        <p:txBody>
          <a:bodyPr vert="horz" wrap="square" lIns="68580" tIns="34290" rIns="68580" bIns="34290" numCol="1" anchor="t" anchorCtr="0" compatLnSpc="1"/>
          <a:lstStyle/>
          <a:p>
            <a:endParaRPr lang="en-US" sz="1350">
              <a:cs typeface="+mn-ea"/>
              <a:sym typeface="+mn-lt"/>
            </a:endParaRPr>
          </a:p>
        </p:txBody>
      </p:sp>
      <p:sp>
        <p:nvSpPr>
          <p:cNvPr id="13" name="Freeform 13"/>
          <p:cNvSpPr/>
          <p:nvPr/>
        </p:nvSpPr>
        <p:spPr bwMode="auto">
          <a:xfrm>
            <a:off x="3228852" y="2462523"/>
            <a:ext cx="644129" cy="645319"/>
          </a:xfrm>
          <a:custGeom>
            <a:avLst/>
            <a:gdLst>
              <a:gd name="T0" fmla="*/ 354 w 451"/>
              <a:gd name="T1" fmla="*/ 70 h 451"/>
              <a:gd name="T2" fmla="*/ 381 w 451"/>
              <a:gd name="T3" fmla="*/ 354 h 451"/>
              <a:gd name="T4" fmla="*/ 97 w 451"/>
              <a:gd name="T5" fmla="*/ 381 h 451"/>
              <a:gd name="T6" fmla="*/ 70 w 451"/>
              <a:gd name="T7" fmla="*/ 97 h 451"/>
              <a:gd name="T8" fmla="*/ 354 w 451"/>
              <a:gd name="T9" fmla="*/ 70 h 451"/>
            </a:gdLst>
            <a:ahLst/>
            <a:cxnLst>
              <a:cxn ang="0">
                <a:pos x="T0" y="T1"/>
              </a:cxn>
              <a:cxn ang="0">
                <a:pos x="T2" y="T3"/>
              </a:cxn>
              <a:cxn ang="0">
                <a:pos x="T4" y="T5"/>
              </a:cxn>
              <a:cxn ang="0">
                <a:pos x="T6" y="T7"/>
              </a:cxn>
              <a:cxn ang="0">
                <a:pos x="T8" y="T9"/>
              </a:cxn>
            </a:cxnLst>
            <a:rect l="0" t="0" r="r" b="b"/>
            <a:pathLst>
              <a:path w="451" h="451">
                <a:moveTo>
                  <a:pt x="354" y="70"/>
                </a:moveTo>
                <a:cubicBezTo>
                  <a:pt x="439" y="141"/>
                  <a:pt x="451" y="268"/>
                  <a:pt x="381" y="354"/>
                </a:cubicBezTo>
                <a:cubicBezTo>
                  <a:pt x="310" y="439"/>
                  <a:pt x="183" y="451"/>
                  <a:pt x="97" y="381"/>
                </a:cubicBezTo>
                <a:cubicBezTo>
                  <a:pt x="12" y="310"/>
                  <a:pt x="0" y="183"/>
                  <a:pt x="70" y="97"/>
                </a:cubicBezTo>
                <a:cubicBezTo>
                  <a:pt x="141" y="12"/>
                  <a:pt x="268" y="0"/>
                  <a:pt x="354" y="70"/>
                </a:cubicBezTo>
                <a:close/>
              </a:path>
            </a:pathLst>
          </a:custGeom>
          <a:solidFill>
            <a:schemeClr val="accent3"/>
          </a:solidFill>
          <a:ln w="76200">
            <a:solidFill>
              <a:schemeClr val="bg2">
                <a:lumMod val="85000"/>
              </a:schemeClr>
            </a:solidFill>
          </a:ln>
        </p:spPr>
        <p:txBody>
          <a:bodyPr vert="horz" wrap="square" lIns="68580" tIns="34290" rIns="68580" bIns="34290" numCol="1" anchor="t" anchorCtr="0" compatLnSpc="1"/>
          <a:lstStyle/>
          <a:p>
            <a:endParaRPr lang="en-US" sz="1350">
              <a:cs typeface="+mn-ea"/>
              <a:sym typeface="+mn-lt"/>
            </a:endParaRPr>
          </a:p>
        </p:txBody>
      </p:sp>
      <p:sp>
        <p:nvSpPr>
          <p:cNvPr id="15" name="Freeform 15"/>
          <p:cNvSpPr/>
          <p:nvPr/>
        </p:nvSpPr>
        <p:spPr bwMode="auto">
          <a:xfrm>
            <a:off x="2826421" y="3441216"/>
            <a:ext cx="645319" cy="646510"/>
          </a:xfrm>
          <a:custGeom>
            <a:avLst/>
            <a:gdLst>
              <a:gd name="T0" fmla="*/ 354 w 451"/>
              <a:gd name="T1" fmla="*/ 71 h 452"/>
              <a:gd name="T2" fmla="*/ 381 w 451"/>
              <a:gd name="T3" fmla="*/ 355 h 452"/>
              <a:gd name="T4" fmla="*/ 97 w 451"/>
              <a:gd name="T5" fmla="*/ 381 h 452"/>
              <a:gd name="T6" fmla="*/ 70 w 451"/>
              <a:gd name="T7" fmla="*/ 98 h 452"/>
              <a:gd name="T8" fmla="*/ 354 w 451"/>
              <a:gd name="T9" fmla="*/ 71 h 452"/>
            </a:gdLst>
            <a:ahLst/>
            <a:cxnLst>
              <a:cxn ang="0">
                <a:pos x="T0" y="T1"/>
              </a:cxn>
              <a:cxn ang="0">
                <a:pos x="T2" y="T3"/>
              </a:cxn>
              <a:cxn ang="0">
                <a:pos x="T4" y="T5"/>
              </a:cxn>
              <a:cxn ang="0">
                <a:pos x="T6" y="T7"/>
              </a:cxn>
              <a:cxn ang="0">
                <a:pos x="T8" y="T9"/>
              </a:cxn>
            </a:cxnLst>
            <a:rect l="0" t="0" r="r" b="b"/>
            <a:pathLst>
              <a:path w="451" h="452">
                <a:moveTo>
                  <a:pt x="354" y="71"/>
                </a:moveTo>
                <a:cubicBezTo>
                  <a:pt x="439" y="142"/>
                  <a:pt x="451" y="269"/>
                  <a:pt x="381" y="355"/>
                </a:cubicBezTo>
                <a:cubicBezTo>
                  <a:pt x="310" y="440"/>
                  <a:pt x="183" y="452"/>
                  <a:pt x="97" y="381"/>
                </a:cubicBezTo>
                <a:cubicBezTo>
                  <a:pt x="12" y="311"/>
                  <a:pt x="0" y="184"/>
                  <a:pt x="70" y="98"/>
                </a:cubicBezTo>
                <a:cubicBezTo>
                  <a:pt x="141" y="13"/>
                  <a:pt x="268" y="0"/>
                  <a:pt x="354" y="71"/>
                </a:cubicBezTo>
                <a:close/>
              </a:path>
            </a:pathLst>
          </a:custGeom>
          <a:solidFill>
            <a:srgbClr val="EB662D"/>
          </a:solidFill>
          <a:ln w="76200">
            <a:solidFill>
              <a:schemeClr val="bg2">
                <a:lumMod val="85000"/>
              </a:schemeClr>
            </a:solidFill>
          </a:ln>
        </p:spPr>
        <p:txBody>
          <a:bodyPr vert="horz" wrap="square" lIns="68580" tIns="34290" rIns="68580" bIns="34290" numCol="1" anchor="t" anchorCtr="0" compatLnSpc="1"/>
          <a:lstStyle/>
          <a:p>
            <a:endParaRPr lang="en-US" sz="1350">
              <a:cs typeface="+mn-ea"/>
              <a:sym typeface="+mn-lt"/>
            </a:endParaRPr>
          </a:p>
        </p:txBody>
      </p:sp>
      <p:sp>
        <p:nvSpPr>
          <p:cNvPr id="17" name="Freeform 17"/>
          <p:cNvSpPr/>
          <p:nvPr/>
        </p:nvSpPr>
        <p:spPr bwMode="auto">
          <a:xfrm>
            <a:off x="1851299" y="3841266"/>
            <a:ext cx="646510" cy="646510"/>
          </a:xfrm>
          <a:custGeom>
            <a:avLst/>
            <a:gdLst>
              <a:gd name="T0" fmla="*/ 354 w 452"/>
              <a:gd name="T1" fmla="*/ 70 h 451"/>
              <a:gd name="T2" fmla="*/ 381 w 452"/>
              <a:gd name="T3" fmla="*/ 354 h 451"/>
              <a:gd name="T4" fmla="*/ 98 w 452"/>
              <a:gd name="T5" fmla="*/ 381 h 451"/>
              <a:gd name="T6" fmla="*/ 71 w 452"/>
              <a:gd name="T7" fmla="*/ 97 h 451"/>
              <a:gd name="T8" fmla="*/ 354 w 452"/>
              <a:gd name="T9" fmla="*/ 70 h 451"/>
            </a:gdLst>
            <a:ahLst/>
            <a:cxnLst>
              <a:cxn ang="0">
                <a:pos x="T0" y="T1"/>
              </a:cxn>
              <a:cxn ang="0">
                <a:pos x="T2" y="T3"/>
              </a:cxn>
              <a:cxn ang="0">
                <a:pos x="T4" y="T5"/>
              </a:cxn>
              <a:cxn ang="0">
                <a:pos x="T6" y="T7"/>
              </a:cxn>
              <a:cxn ang="0">
                <a:pos x="T8" y="T9"/>
              </a:cxn>
            </a:cxnLst>
            <a:rect l="0" t="0" r="r" b="b"/>
            <a:pathLst>
              <a:path w="452" h="451">
                <a:moveTo>
                  <a:pt x="354" y="70"/>
                </a:moveTo>
                <a:cubicBezTo>
                  <a:pt x="440" y="141"/>
                  <a:pt x="452" y="268"/>
                  <a:pt x="381" y="354"/>
                </a:cubicBezTo>
                <a:cubicBezTo>
                  <a:pt x="311" y="439"/>
                  <a:pt x="184" y="451"/>
                  <a:pt x="98" y="381"/>
                </a:cubicBezTo>
                <a:cubicBezTo>
                  <a:pt x="12" y="310"/>
                  <a:pt x="0" y="183"/>
                  <a:pt x="71" y="97"/>
                </a:cubicBezTo>
                <a:cubicBezTo>
                  <a:pt x="142" y="12"/>
                  <a:pt x="269" y="0"/>
                  <a:pt x="354" y="70"/>
                </a:cubicBezTo>
                <a:close/>
              </a:path>
            </a:pathLst>
          </a:custGeom>
          <a:solidFill>
            <a:srgbClr val="103753"/>
          </a:solidFill>
          <a:ln w="76200">
            <a:solidFill>
              <a:schemeClr val="bg2">
                <a:lumMod val="85000"/>
              </a:schemeClr>
            </a:solidFill>
          </a:ln>
        </p:spPr>
        <p:txBody>
          <a:bodyPr vert="horz" wrap="square" lIns="68580" tIns="34290" rIns="68580" bIns="34290" numCol="1" anchor="t" anchorCtr="0" compatLnSpc="1"/>
          <a:lstStyle/>
          <a:p>
            <a:endParaRPr lang="en-US" sz="1350">
              <a:cs typeface="+mn-ea"/>
              <a:sym typeface="+mn-lt"/>
            </a:endParaRPr>
          </a:p>
        </p:txBody>
      </p:sp>
      <p:sp>
        <p:nvSpPr>
          <p:cNvPr id="22" name="Inhaltsplatzhalter 4"/>
          <p:cNvSpPr txBox="1"/>
          <p:nvPr/>
        </p:nvSpPr>
        <p:spPr>
          <a:xfrm>
            <a:off x="2677814" y="808078"/>
            <a:ext cx="1400174" cy="438582"/>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900"/>
              </a:spcAft>
              <a:buNone/>
            </a:pPr>
            <a:r>
              <a:rPr lang="zh-CN" altLang="en-US" sz="1200" b="1" dirty="0">
                <a:solidFill>
                  <a:schemeClr val="accent1"/>
                </a:solidFill>
                <a:latin typeface="+mn-lt"/>
                <a:cs typeface="+mn-ea"/>
                <a:sym typeface="+mn-lt"/>
              </a:rPr>
              <a:t>添加内容</a:t>
            </a:r>
            <a:br>
              <a:rPr lang="en-US" sz="1200" b="1" dirty="0">
                <a:solidFill>
                  <a:schemeClr val="accent1"/>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3" name="Inhaltsplatzhalter 4"/>
          <p:cNvSpPr txBox="1"/>
          <p:nvPr/>
        </p:nvSpPr>
        <p:spPr>
          <a:xfrm>
            <a:off x="2677814" y="4389740"/>
            <a:ext cx="1400174" cy="438582"/>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00000"/>
              </a:lnSpc>
              <a:spcAft>
                <a:spcPts val="900"/>
              </a:spcAft>
              <a:buNone/>
            </a:pPr>
            <a:r>
              <a:rPr lang="zh-CN" altLang="en-US" sz="1200" b="1" dirty="0">
                <a:solidFill>
                  <a:schemeClr val="accent1">
                    <a:lumMod val="50000"/>
                  </a:schemeClr>
                </a:solidFill>
                <a:latin typeface="+mn-lt"/>
                <a:cs typeface="+mn-ea"/>
                <a:sym typeface="+mn-lt"/>
              </a:rPr>
              <a:t>添加内容</a:t>
            </a:r>
            <a:br>
              <a:rPr lang="en-US" sz="1200" b="1" dirty="0">
                <a:solidFill>
                  <a:schemeClr val="accent1"/>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4" name="Inhaltsplatzhalter 4"/>
          <p:cNvSpPr txBox="1"/>
          <p:nvPr/>
        </p:nvSpPr>
        <p:spPr>
          <a:xfrm>
            <a:off x="3796814" y="1450950"/>
            <a:ext cx="1982391" cy="565539"/>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zh-CN" altLang="en-US" sz="1200" b="1" dirty="0">
                <a:solidFill>
                  <a:schemeClr val="accent2"/>
                </a:solidFill>
                <a:latin typeface="+mn-lt"/>
                <a:cs typeface="+mn-ea"/>
                <a:sym typeface="+mn-lt"/>
              </a:rPr>
              <a:t>添加内容</a:t>
            </a:r>
            <a:br>
              <a:rPr lang="en-US" sz="1200" b="1" dirty="0">
                <a:solidFill>
                  <a:schemeClr val="accent1"/>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5" name="Inhaltsplatzhalter 4"/>
          <p:cNvSpPr txBox="1"/>
          <p:nvPr/>
        </p:nvSpPr>
        <p:spPr>
          <a:xfrm>
            <a:off x="3873014" y="3648684"/>
            <a:ext cx="2649028" cy="438582"/>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zh-CN" altLang="en-US" sz="1200" b="1" dirty="0">
                <a:solidFill>
                  <a:srgbClr val="EB662D"/>
                </a:solidFill>
                <a:latin typeface="+mn-lt"/>
                <a:cs typeface="+mn-ea"/>
                <a:sym typeface="+mn-lt"/>
              </a:rPr>
              <a:t>添加内容</a:t>
            </a:r>
            <a:br>
              <a:rPr lang="en-US" sz="1200" b="1" dirty="0">
                <a:solidFill>
                  <a:schemeClr val="accent1"/>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sp>
        <p:nvSpPr>
          <p:cNvPr id="26" name="Inhaltsplatzhalter 4"/>
          <p:cNvSpPr txBox="1"/>
          <p:nvPr/>
        </p:nvSpPr>
        <p:spPr>
          <a:xfrm>
            <a:off x="6089119" y="2616406"/>
            <a:ext cx="1967060" cy="565539"/>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zh-CN" altLang="en-US" sz="1200" b="1" dirty="0">
                <a:solidFill>
                  <a:schemeClr val="accent3"/>
                </a:solidFill>
                <a:latin typeface="+mn-lt"/>
                <a:cs typeface="+mn-ea"/>
                <a:sym typeface="+mn-lt"/>
              </a:rPr>
              <a:t>添加内容</a:t>
            </a:r>
            <a:br>
              <a:rPr lang="en-US" sz="1200" b="1" dirty="0">
                <a:solidFill>
                  <a:schemeClr val="accent1"/>
                </a:solidFill>
                <a:latin typeface="+mn-lt"/>
                <a:cs typeface="+mn-ea"/>
                <a:sym typeface="+mn-lt"/>
              </a:rPr>
            </a:br>
            <a:r>
              <a:rPr lang="zh-CN" altLang="en-US" sz="825" dirty="0">
                <a:solidFill>
                  <a:schemeClr val="bg1">
                    <a:lumMod val="50000"/>
                  </a:schemeClr>
                </a:solidFill>
                <a:latin typeface="+mn-lt"/>
                <a:cs typeface="+mn-ea"/>
                <a:sym typeface="+mn-lt"/>
              </a:rPr>
              <a:t>点击添加文字内容点击添加文字内容点击添加文字内容点击添加文字内容点击添加文字内容点击添加文字内容</a:t>
            </a:r>
            <a:endParaRPr lang="en-US" sz="825" dirty="0">
              <a:solidFill>
                <a:schemeClr val="bg1">
                  <a:lumMod val="50000"/>
                </a:schemeClr>
              </a:solidFill>
              <a:latin typeface="+mn-lt"/>
              <a:cs typeface="+mn-ea"/>
              <a:sym typeface="+mn-lt"/>
            </a:endParaRPr>
          </a:p>
        </p:txBody>
      </p:sp>
      <p:grpSp>
        <p:nvGrpSpPr>
          <p:cNvPr id="38" name="Group 37"/>
          <p:cNvGrpSpPr/>
          <p:nvPr/>
        </p:nvGrpSpPr>
        <p:grpSpPr>
          <a:xfrm>
            <a:off x="3001057" y="1643676"/>
            <a:ext cx="305342" cy="303581"/>
            <a:chOff x="3411538" y="3463925"/>
            <a:chExt cx="550863" cy="547688"/>
          </a:xfrm>
          <a:solidFill>
            <a:schemeClr val="bg1"/>
          </a:solidFill>
        </p:grpSpPr>
        <p:sp>
          <p:nvSpPr>
            <p:cNvPr id="39" name="Freeform 250"/>
            <p:cNvSpPr/>
            <p:nvPr/>
          </p:nvSpPr>
          <p:spPr bwMode="auto">
            <a:xfrm>
              <a:off x="3411538" y="3589338"/>
              <a:ext cx="422275" cy="422275"/>
            </a:xfrm>
            <a:custGeom>
              <a:avLst/>
              <a:gdLst>
                <a:gd name="T0" fmla="*/ 1095 w 2659"/>
                <a:gd name="T1" fmla="*/ 64 h 2665"/>
                <a:gd name="T2" fmla="*/ 1191 w 2659"/>
                <a:gd name="T3" fmla="*/ 326 h 2665"/>
                <a:gd name="T4" fmla="*/ 1099 w 2659"/>
                <a:gd name="T5" fmla="*/ 364 h 2665"/>
                <a:gd name="T6" fmla="*/ 982 w 2659"/>
                <a:gd name="T7" fmla="*/ 148 h 2665"/>
                <a:gd name="T8" fmla="*/ 757 w 2659"/>
                <a:gd name="T9" fmla="*/ 220 h 2665"/>
                <a:gd name="T10" fmla="*/ 810 w 2659"/>
                <a:gd name="T11" fmla="*/ 429 h 2665"/>
                <a:gd name="T12" fmla="*/ 732 w 2659"/>
                <a:gd name="T13" fmla="*/ 552 h 2665"/>
                <a:gd name="T14" fmla="*/ 501 w 2659"/>
                <a:gd name="T15" fmla="*/ 799 h 2665"/>
                <a:gd name="T16" fmla="*/ 256 w 2659"/>
                <a:gd name="T17" fmla="*/ 741 h 2665"/>
                <a:gd name="T18" fmla="*/ 140 w 2659"/>
                <a:gd name="T19" fmla="*/ 955 h 2665"/>
                <a:gd name="T20" fmla="*/ 342 w 2659"/>
                <a:gd name="T21" fmla="*/ 1072 h 2665"/>
                <a:gd name="T22" fmla="*/ 349 w 2659"/>
                <a:gd name="T23" fmla="*/ 1294 h 2665"/>
                <a:gd name="T24" fmla="*/ 354 w 2659"/>
                <a:gd name="T25" fmla="*/ 1578 h 2665"/>
                <a:gd name="T26" fmla="*/ 142 w 2659"/>
                <a:gd name="T27" fmla="*/ 1690 h 2665"/>
                <a:gd name="T28" fmla="*/ 228 w 2659"/>
                <a:gd name="T29" fmla="*/ 1913 h 2665"/>
                <a:gd name="T30" fmla="*/ 466 w 2659"/>
                <a:gd name="T31" fmla="*/ 1849 h 2665"/>
                <a:gd name="T32" fmla="*/ 635 w 2659"/>
                <a:gd name="T33" fmla="*/ 2028 h 2665"/>
                <a:gd name="T34" fmla="*/ 813 w 2659"/>
                <a:gd name="T35" fmla="*/ 2196 h 2665"/>
                <a:gd name="T36" fmla="*/ 742 w 2659"/>
                <a:gd name="T37" fmla="*/ 2427 h 2665"/>
                <a:gd name="T38" fmla="*/ 965 w 2659"/>
                <a:gd name="T39" fmla="*/ 2523 h 2665"/>
                <a:gd name="T40" fmla="*/ 1083 w 2659"/>
                <a:gd name="T41" fmla="*/ 2309 h 2665"/>
                <a:gd name="T42" fmla="*/ 1367 w 2659"/>
                <a:gd name="T43" fmla="*/ 2316 h 2665"/>
                <a:gd name="T44" fmla="*/ 1588 w 2659"/>
                <a:gd name="T45" fmla="*/ 2322 h 2665"/>
                <a:gd name="T46" fmla="*/ 1697 w 2659"/>
                <a:gd name="T47" fmla="*/ 2524 h 2665"/>
                <a:gd name="T48" fmla="*/ 1916 w 2659"/>
                <a:gd name="T49" fmla="*/ 2420 h 2665"/>
                <a:gd name="T50" fmla="*/ 1850 w 2659"/>
                <a:gd name="T51" fmla="*/ 2179 h 2665"/>
                <a:gd name="T52" fmla="*/ 2067 w 2659"/>
                <a:gd name="T53" fmla="*/ 1982 h 2665"/>
                <a:gd name="T54" fmla="*/ 2210 w 2659"/>
                <a:gd name="T55" fmla="*/ 1850 h 2665"/>
                <a:gd name="T56" fmla="*/ 2431 w 2659"/>
                <a:gd name="T57" fmla="*/ 1914 h 2665"/>
                <a:gd name="T58" fmla="*/ 2513 w 2659"/>
                <a:gd name="T59" fmla="*/ 1686 h 2665"/>
                <a:gd name="T60" fmla="*/ 2296 w 2659"/>
                <a:gd name="T61" fmla="*/ 1565 h 2665"/>
                <a:gd name="T62" fmla="*/ 2334 w 2659"/>
                <a:gd name="T63" fmla="*/ 1472 h 2665"/>
                <a:gd name="T64" fmla="*/ 2596 w 2659"/>
                <a:gd name="T65" fmla="*/ 1570 h 2665"/>
                <a:gd name="T66" fmla="*/ 2659 w 2659"/>
                <a:gd name="T67" fmla="*/ 1720 h 2665"/>
                <a:gd name="T68" fmla="*/ 2522 w 2659"/>
                <a:gd name="T69" fmla="*/ 2020 h 2665"/>
                <a:gd name="T70" fmla="*/ 2362 w 2659"/>
                <a:gd name="T71" fmla="*/ 2058 h 2665"/>
                <a:gd name="T72" fmla="*/ 2050 w 2659"/>
                <a:gd name="T73" fmla="*/ 2193 h 2665"/>
                <a:gd name="T74" fmla="*/ 2052 w 2659"/>
                <a:gd name="T75" fmla="*/ 2454 h 2665"/>
                <a:gd name="T76" fmla="*/ 1946 w 2659"/>
                <a:gd name="T77" fmla="*/ 2579 h 2665"/>
                <a:gd name="T78" fmla="*/ 1633 w 2659"/>
                <a:gd name="T79" fmla="*/ 2651 h 2665"/>
                <a:gd name="T80" fmla="*/ 1490 w 2659"/>
                <a:gd name="T81" fmla="*/ 2444 h 2665"/>
                <a:gd name="T82" fmla="*/ 1109 w 2659"/>
                <a:gd name="T83" fmla="*/ 2579 h 2665"/>
                <a:gd name="T84" fmla="*/ 971 w 2659"/>
                <a:gd name="T85" fmla="*/ 2663 h 2665"/>
                <a:gd name="T86" fmla="*/ 663 w 2659"/>
                <a:gd name="T87" fmla="*/ 2548 h 2665"/>
                <a:gd name="T88" fmla="*/ 600 w 2659"/>
                <a:gd name="T89" fmla="*/ 2396 h 2665"/>
                <a:gd name="T90" fmla="*/ 514 w 2659"/>
                <a:gd name="T91" fmla="*/ 2103 h 2665"/>
                <a:gd name="T92" fmla="*/ 239 w 2659"/>
                <a:gd name="T93" fmla="*/ 2062 h 2665"/>
                <a:gd name="T94" fmla="*/ 98 w 2659"/>
                <a:gd name="T95" fmla="*/ 1976 h 2665"/>
                <a:gd name="T96" fmla="*/ 5 w 2659"/>
                <a:gd name="T97" fmla="*/ 1665 h 2665"/>
                <a:gd name="T98" fmla="*/ 112 w 2659"/>
                <a:gd name="T99" fmla="*/ 1538 h 2665"/>
                <a:gd name="T100" fmla="*/ 112 w 2659"/>
                <a:gd name="T101" fmla="*/ 1126 h 2665"/>
                <a:gd name="T102" fmla="*/ 5 w 2659"/>
                <a:gd name="T103" fmla="*/ 1001 h 2665"/>
                <a:gd name="T104" fmla="*/ 100 w 2659"/>
                <a:gd name="T105" fmla="*/ 687 h 2665"/>
                <a:gd name="T106" fmla="*/ 239 w 2659"/>
                <a:gd name="T107" fmla="*/ 603 h 2665"/>
                <a:gd name="T108" fmla="*/ 515 w 2659"/>
                <a:gd name="T109" fmla="*/ 560 h 2665"/>
                <a:gd name="T110" fmla="*/ 602 w 2659"/>
                <a:gd name="T111" fmla="*/ 268 h 2665"/>
                <a:gd name="T112" fmla="*/ 665 w 2659"/>
                <a:gd name="T113" fmla="*/ 116 h 2665"/>
                <a:gd name="T114" fmla="*/ 956 w 2659"/>
                <a:gd name="T115" fmla="*/ 0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9" h="2665">
                  <a:moveTo>
                    <a:pt x="956" y="0"/>
                  </a:moveTo>
                  <a:lnTo>
                    <a:pt x="991" y="3"/>
                  </a:lnTo>
                  <a:lnTo>
                    <a:pt x="1026" y="14"/>
                  </a:lnTo>
                  <a:lnTo>
                    <a:pt x="1051" y="27"/>
                  </a:lnTo>
                  <a:lnTo>
                    <a:pt x="1075" y="44"/>
                  </a:lnTo>
                  <a:lnTo>
                    <a:pt x="1095" y="64"/>
                  </a:lnTo>
                  <a:lnTo>
                    <a:pt x="1111" y="87"/>
                  </a:lnTo>
                  <a:lnTo>
                    <a:pt x="1124" y="112"/>
                  </a:lnTo>
                  <a:lnTo>
                    <a:pt x="1191" y="273"/>
                  </a:lnTo>
                  <a:lnTo>
                    <a:pt x="1195" y="291"/>
                  </a:lnTo>
                  <a:lnTo>
                    <a:pt x="1195" y="309"/>
                  </a:lnTo>
                  <a:lnTo>
                    <a:pt x="1191" y="326"/>
                  </a:lnTo>
                  <a:lnTo>
                    <a:pt x="1181" y="342"/>
                  </a:lnTo>
                  <a:lnTo>
                    <a:pt x="1168" y="354"/>
                  </a:lnTo>
                  <a:lnTo>
                    <a:pt x="1153" y="364"/>
                  </a:lnTo>
                  <a:lnTo>
                    <a:pt x="1135" y="369"/>
                  </a:lnTo>
                  <a:lnTo>
                    <a:pt x="1116" y="369"/>
                  </a:lnTo>
                  <a:lnTo>
                    <a:pt x="1099" y="364"/>
                  </a:lnTo>
                  <a:lnTo>
                    <a:pt x="1083" y="355"/>
                  </a:lnTo>
                  <a:lnTo>
                    <a:pt x="1070" y="342"/>
                  </a:lnTo>
                  <a:lnTo>
                    <a:pt x="1061" y="326"/>
                  </a:lnTo>
                  <a:lnTo>
                    <a:pt x="994" y="166"/>
                  </a:lnTo>
                  <a:lnTo>
                    <a:pt x="989" y="157"/>
                  </a:lnTo>
                  <a:lnTo>
                    <a:pt x="982" y="148"/>
                  </a:lnTo>
                  <a:lnTo>
                    <a:pt x="972" y="143"/>
                  </a:lnTo>
                  <a:lnTo>
                    <a:pt x="962" y="141"/>
                  </a:lnTo>
                  <a:lnTo>
                    <a:pt x="951" y="141"/>
                  </a:lnTo>
                  <a:lnTo>
                    <a:pt x="941" y="143"/>
                  </a:lnTo>
                  <a:lnTo>
                    <a:pt x="767" y="215"/>
                  </a:lnTo>
                  <a:lnTo>
                    <a:pt x="757" y="220"/>
                  </a:lnTo>
                  <a:lnTo>
                    <a:pt x="750" y="229"/>
                  </a:lnTo>
                  <a:lnTo>
                    <a:pt x="745" y="238"/>
                  </a:lnTo>
                  <a:lnTo>
                    <a:pt x="741" y="249"/>
                  </a:lnTo>
                  <a:lnTo>
                    <a:pt x="741" y="259"/>
                  </a:lnTo>
                  <a:lnTo>
                    <a:pt x="745" y="270"/>
                  </a:lnTo>
                  <a:lnTo>
                    <a:pt x="810" y="429"/>
                  </a:lnTo>
                  <a:lnTo>
                    <a:pt x="815" y="448"/>
                  </a:lnTo>
                  <a:lnTo>
                    <a:pt x="814" y="467"/>
                  </a:lnTo>
                  <a:lnTo>
                    <a:pt x="809" y="485"/>
                  </a:lnTo>
                  <a:lnTo>
                    <a:pt x="798" y="501"/>
                  </a:lnTo>
                  <a:lnTo>
                    <a:pt x="784" y="515"/>
                  </a:lnTo>
                  <a:lnTo>
                    <a:pt x="732" y="552"/>
                  </a:lnTo>
                  <a:lnTo>
                    <a:pt x="682" y="592"/>
                  </a:lnTo>
                  <a:lnTo>
                    <a:pt x="635" y="637"/>
                  </a:lnTo>
                  <a:lnTo>
                    <a:pt x="592" y="683"/>
                  </a:lnTo>
                  <a:lnTo>
                    <a:pt x="552" y="733"/>
                  </a:lnTo>
                  <a:lnTo>
                    <a:pt x="514" y="786"/>
                  </a:lnTo>
                  <a:lnTo>
                    <a:pt x="501" y="799"/>
                  </a:lnTo>
                  <a:lnTo>
                    <a:pt x="485" y="810"/>
                  </a:lnTo>
                  <a:lnTo>
                    <a:pt x="467" y="815"/>
                  </a:lnTo>
                  <a:lnTo>
                    <a:pt x="448" y="815"/>
                  </a:lnTo>
                  <a:lnTo>
                    <a:pt x="429" y="811"/>
                  </a:lnTo>
                  <a:lnTo>
                    <a:pt x="270" y="744"/>
                  </a:lnTo>
                  <a:lnTo>
                    <a:pt x="256" y="741"/>
                  </a:lnTo>
                  <a:lnTo>
                    <a:pt x="244" y="743"/>
                  </a:lnTo>
                  <a:lnTo>
                    <a:pt x="232" y="747"/>
                  </a:lnTo>
                  <a:lnTo>
                    <a:pt x="221" y="756"/>
                  </a:lnTo>
                  <a:lnTo>
                    <a:pt x="215" y="768"/>
                  </a:lnTo>
                  <a:lnTo>
                    <a:pt x="142" y="941"/>
                  </a:lnTo>
                  <a:lnTo>
                    <a:pt x="140" y="955"/>
                  </a:lnTo>
                  <a:lnTo>
                    <a:pt x="141" y="967"/>
                  </a:lnTo>
                  <a:lnTo>
                    <a:pt x="146" y="979"/>
                  </a:lnTo>
                  <a:lnTo>
                    <a:pt x="154" y="989"/>
                  </a:lnTo>
                  <a:lnTo>
                    <a:pt x="166" y="996"/>
                  </a:lnTo>
                  <a:lnTo>
                    <a:pt x="325" y="1062"/>
                  </a:lnTo>
                  <a:lnTo>
                    <a:pt x="342" y="1072"/>
                  </a:lnTo>
                  <a:lnTo>
                    <a:pt x="354" y="1086"/>
                  </a:lnTo>
                  <a:lnTo>
                    <a:pt x="364" y="1103"/>
                  </a:lnTo>
                  <a:lnTo>
                    <a:pt x="368" y="1122"/>
                  </a:lnTo>
                  <a:lnTo>
                    <a:pt x="367" y="1141"/>
                  </a:lnTo>
                  <a:lnTo>
                    <a:pt x="354" y="1217"/>
                  </a:lnTo>
                  <a:lnTo>
                    <a:pt x="349" y="1294"/>
                  </a:lnTo>
                  <a:lnTo>
                    <a:pt x="348" y="1370"/>
                  </a:lnTo>
                  <a:lnTo>
                    <a:pt x="354" y="1446"/>
                  </a:lnTo>
                  <a:lnTo>
                    <a:pt x="367" y="1523"/>
                  </a:lnTo>
                  <a:lnTo>
                    <a:pt x="368" y="1542"/>
                  </a:lnTo>
                  <a:lnTo>
                    <a:pt x="364" y="1561"/>
                  </a:lnTo>
                  <a:lnTo>
                    <a:pt x="354" y="1578"/>
                  </a:lnTo>
                  <a:lnTo>
                    <a:pt x="342" y="1592"/>
                  </a:lnTo>
                  <a:lnTo>
                    <a:pt x="325" y="1601"/>
                  </a:lnTo>
                  <a:lnTo>
                    <a:pt x="166" y="1668"/>
                  </a:lnTo>
                  <a:lnTo>
                    <a:pt x="156" y="1673"/>
                  </a:lnTo>
                  <a:lnTo>
                    <a:pt x="148" y="1681"/>
                  </a:lnTo>
                  <a:lnTo>
                    <a:pt x="142" y="1690"/>
                  </a:lnTo>
                  <a:lnTo>
                    <a:pt x="140" y="1701"/>
                  </a:lnTo>
                  <a:lnTo>
                    <a:pt x="140" y="1711"/>
                  </a:lnTo>
                  <a:lnTo>
                    <a:pt x="142" y="1722"/>
                  </a:lnTo>
                  <a:lnTo>
                    <a:pt x="214" y="1896"/>
                  </a:lnTo>
                  <a:lnTo>
                    <a:pt x="219" y="1906"/>
                  </a:lnTo>
                  <a:lnTo>
                    <a:pt x="228" y="1913"/>
                  </a:lnTo>
                  <a:lnTo>
                    <a:pt x="237" y="1918"/>
                  </a:lnTo>
                  <a:lnTo>
                    <a:pt x="253" y="1922"/>
                  </a:lnTo>
                  <a:lnTo>
                    <a:pt x="269" y="1918"/>
                  </a:lnTo>
                  <a:lnTo>
                    <a:pt x="428" y="1853"/>
                  </a:lnTo>
                  <a:lnTo>
                    <a:pt x="447" y="1848"/>
                  </a:lnTo>
                  <a:lnTo>
                    <a:pt x="466" y="1849"/>
                  </a:lnTo>
                  <a:lnTo>
                    <a:pt x="484" y="1854"/>
                  </a:lnTo>
                  <a:lnTo>
                    <a:pt x="500" y="1865"/>
                  </a:lnTo>
                  <a:lnTo>
                    <a:pt x="514" y="1879"/>
                  </a:lnTo>
                  <a:lnTo>
                    <a:pt x="550" y="1931"/>
                  </a:lnTo>
                  <a:lnTo>
                    <a:pt x="592" y="1981"/>
                  </a:lnTo>
                  <a:lnTo>
                    <a:pt x="635" y="2028"/>
                  </a:lnTo>
                  <a:lnTo>
                    <a:pt x="681" y="2072"/>
                  </a:lnTo>
                  <a:lnTo>
                    <a:pt x="731" y="2112"/>
                  </a:lnTo>
                  <a:lnTo>
                    <a:pt x="784" y="2150"/>
                  </a:lnTo>
                  <a:lnTo>
                    <a:pt x="797" y="2163"/>
                  </a:lnTo>
                  <a:lnTo>
                    <a:pt x="808" y="2178"/>
                  </a:lnTo>
                  <a:lnTo>
                    <a:pt x="813" y="2196"/>
                  </a:lnTo>
                  <a:lnTo>
                    <a:pt x="813" y="2215"/>
                  </a:lnTo>
                  <a:lnTo>
                    <a:pt x="809" y="2234"/>
                  </a:lnTo>
                  <a:lnTo>
                    <a:pt x="742" y="2394"/>
                  </a:lnTo>
                  <a:lnTo>
                    <a:pt x="740" y="2406"/>
                  </a:lnTo>
                  <a:lnTo>
                    <a:pt x="740" y="2416"/>
                  </a:lnTo>
                  <a:lnTo>
                    <a:pt x="742" y="2427"/>
                  </a:lnTo>
                  <a:lnTo>
                    <a:pt x="749" y="2436"/>
                  </a:lnTo>
                  <a:lnTo>
                    <a:pt x="756" y="2444"/>
                  </a:lnTo>
                  <a:lnTo>
                    <a:pt x="766" y="2449"/>
                  </a:lnTo>
                  <a:lnTo>
                    <a:pt x="939" y="2522"/>
                  </a:lnTo>
                  <a:lnTo>
                    <a:pt x="952" y="2524"/>
                  </a:lnTo>
                  <a:lnTo>
                    <a:pt x="965" y="2523"/>
                  </a:lnTo>
                  <a:lnTo>
                    <a:pt x="977" y="2519"/>
                  </a:lnTo>
                  <a:lnTo>
                    <a:pt x="987" y="2510"/>
                  </a:lnTo>
                  <a:lnTo>
                    <a:pt x="993" y="2499"/>
                  </a:lnTo>
                  <a:lnTo>
                    <a:pt x="1060" y="2339"/>
                  </a:lnTo>
                  <a:lnTo>
                    <a:pt x="1069" y="2322"/>
                  </a:lnTo>
                  <a:lnTo>
                    <a:pt x="1083" y="2309"/>
                  </a:lnTo>
                  <a:lnTo>
                    <a:pt x="1100" y="2300"/>
                  </a:lnTo>
                  <a:lnTo>
                    <a:pt x="1119" y="2296"/>
                  </a:lnTo>
                  <a:lnTo>
                    <a:pt x="1138" y="2297"/>
                  </a:lnTo>
                  <a:lnTo>
                    <a:pt x="1214" y="2309"/>
                  </a:lnTo>
                  <a:lnTo>
                    <a:pt x="1291" y="2315"/>
                  </a:lnTo>
                  <a:lnTo>
                    <a:pt x="1367" y="2316"/>
                  </a:lnTo>
                  <a:lnTo>
                    <a:pt x="1444" y="2309"/>
                  </a:lnTo>
                  <a:lnTo>
                    <a:pt x="1520" y="2297"/>
                  </a:lnTo>
                  <a:lnTo>
                    <a:pt x="1539" y="2296"/>
                  </a:lnTo>
                  <a:lnTo>
                    <a:pt x="1558" y="2300"/>
                  </a:lnTo>
                  <a:lnTo>
                    <a:pt x="1574" y="2308"/>
                  </a:lnTo>
                  <a:lnTo>
                    <a:pt x="1588" y="2322"/>
                  </a:lnTo>
                  <a:lnTo>
                    <a:pt x="1598" y="2339"/>
                  </a:lnTo>
                  <a:lnTo>
                    <a:pt x="1664" y="2499"/>
                  </a:lnTo>
                  <a:lnTo>
                    <a:pt x="1669" y="2508"/>
                  </a:lnTo>
                  <a:lnTo>
                    <a:pt x="1677" y="2517"/>
                  </a:lnTo>
                  <a:lnTo>
                    <a:pt x="1686" y="2522"/>
                  </a:lnTo>
                  <a:lnTo>
                    <a:pt x="1697" y="2524"/>
                  </a:lnTo>
                  <a:lnTo>
                    <a:pt x="1708" y="2524"/>
                  </a:lnTo>
                  <a:lnTo>
                    <a:pt x="1718" y="2522"/>
                  </a:lnTo>
                  <a:lnTo>
                    <a:pt x="1892" y="2450"/>
                  </a:lnTo>
                  <a:lnTo>
                    <a:pt x="1903" y="2443"/>
                  </a:lnTo>
                  <a:lnTo>
                    <a:pt x="1912" y="2433"/>
                  </a:lnTo>
                  <a:lnTo>
                    <a:pt x="1916" y="2420"/>
                  </a:lnTo>
                  <a:lnTo>
                    <a:pt x="1917" y="2408"/>
                  </a:lnTo>
                  <a:lnTo>
                    <a:pt x="1914" y="2395"/>
                  </a:lnTo>
                  <a:lnTo>
                    <a:pt x="1849" y="2235"/>
                  </a:lnTo>
                  <a:lnTo>
                    <a:pt x="1843" y="2216"/>
                  </a:lnTo>
                  <a:lnTo>
                    <a:pt x="1844" y="2197"/>
                  </a:lnTo>
                  <a:lnTo>
                    <a:pt x="1850" y="2179"/>
                  </a:lnTo>
                  <a:lnTo>
                    <a:pt x="1860" y="2164"/>
                  </a:lnTo>
                  <a:lnTo>
                    <a:pt x="1875" y="2150"/>
                  </a:lnTo>
                  <a:lnTo>
                    <a:pt x="1927" y="2113"/>
                  </a:lnTo>
                  <a:lnTo>
                    <a:pt x="1976" y="2072"/>
                  </a:lnTo>
                  <a:lnTo>
                    <a:pt x="2024" y="2028"/>
                  </a:lnTo>
                  <a:lnTo>
                    <a:pt x="2067" y="1982"/>
                  </a:lnTo>
                  <a:lnTo>
                    <a:pt x="2107" y="1932"/>
                  </a:lnTo>
                  <a:lnTo>
                    <a:pt x="2145" y="1879"/>
                  </a:lnTo>
                  <a:lnTo>
                    <a:pt x="2158" y="1866"/>
                  </a:lnTo>
                  <a:lnTo>
                    <a:pt x="2173" y="1855"/>
                  </a:lnTo>
                  <a:lnTo>
                    <a:pt x="2191" y="1850"/>
                  </a:lnTo>
                  <a:lnTo>
                    <a:pt x="2210" y="1850"/>
                  </a:lnTo>
                  <a:lnTo>
                    <a:pt x="2229" y="1854"/>
                  </a:lnTo>
                  <a:lnTo>
                    <a:pt x="2390" y="1921"/>
                  </a:lnTo>
                  <a:lnTo>
                    <a:pt x="2400" y="1923"/>
                  </a:lnTo>
                  <a:lnTo>
                    <a:pt x="2411" y="1923"/>
                  </a:lnTo>
                  <a:lnTo>
                    <a:pt x="2421" y="1921"/>
                  </a:lnTo>
                  <a:lnTo>
                    <a:pt x="2431" y="1914"/>
                  </a:lnTo>
                  <a:lnTo>
                    <a:pt x="2438" y="1907"/>
                  </a:lnTo>
                  <a:lnTo>
                    <a:pt x="2443" y="1897"/>
                  </a:lnTo>
                  <a:lnTo>
                    <a:pt x="2516" y="1724"/>
                  </a:lnTo>
                  <a:lnTo>
                    <a:pt x="2519" y="1710"/>
                  </a:lnTo>
                  <a:lnTo>
                    <a:pt x="2517" y="1698"/>
                  </a:lnTo>
                  <a:lnTo>
                    <a:pt x="2513" y="1686"/>
                  </a:lnTo>
                  <a:lnTo>
                    <a:pt x="2505" y="1675"/>
                  </a:lnTo>
                  <a:lnTo>
                    <a:pt x="2493" y="1669"/>
                  </a:lnTo>
                  <a:lnTo>
                    <a:pt x="2334" y="1602"/>
                  </a:lnTo>
                  <a:lnTo>
                    <a:pt x="2318" y="1593"/>
                  </a:lnTo>
                  <a:lnTo>
                    <a:pt x="2304" y="1580"/>
                  </a:lnTo>
                  <a:lnTo>
                    <a:pt x="2296" y="1565"/>
                  </a:lnTo>
                  <a:lnTo>
                    <a:pt x="2290" y="1547"/>
                  </a:lnTo>
                  <a:lnTo>
                    <a:pt x="2290" y="1530"/>
                  </a:lnTo>
                  <a:lnTo>
                    <a:pt x="2296" y="1512"/>
                  </a:lnTo>
                  <a:lnTo>
                    <a:pt x="2305" y="1495"/>
                  </a:lnTo>
                  <a:lnTo>
                    <a:pt x="2318" y="1482"/>
                  </a:lnTo>
                  <a:lnTo>
                    <a:pt x="2334" y="1472"/>
                  </a:lnTo>
                  <a:lnTo>
                    <a:pt x="2351" y="1468"/>
                  </a:lnTo>
                  <a:lnTo>
                    <a:pt x="2369" y="1468"/>
                  </a:lnTo>
                  <a:lnTo>
                    <a:pt x="2386" y="1472"/>
                  </a:lnTo>
                  <a:lnTo>
                    <a:pt x="2547" y="1539"/>
                  </a:lnTo>
                  <a:lnTo>
                    <a:pt x="2573" y="1553"/>
                  </a:lnTo>
                  <a:lnTo>
                    <a:pt x="2596" y="1570"/>
                  </a:lnTo>
                  <a:lnTo>
                    <a:pt x="2615" y="1590"/>
                  </a:lnTo>
                  <a:lnTo>
                    <a:pt x="2632" y="1612"/>
                  </a:lnTo>
                  <a:lnTo>
                    <a:pt x="2645" y="1637"/>
                  </a:lnTo>
                  <a:lnTo>
                    <a:pt x="2653" y="1664"/>
                  </a:lnTo>
                  <a:lnTo>
                    <a:pt x="2657" y="1691"/>
                  </a:lnTo>
                  <a:lnTo>
                    <a:pt x="2659" y="1720"/>
                  </a:lnTo>
                  <a:lnTo>
                    <a:pt x="2654" y="1748"/>
                  </a:lnTo>
                  <a:lnTo>
                    <a:pt x="2645" y="1777"/>
                  </a:lnTo>
                  <a:lnTo>
                    <a:pt x="2572" y="1951"/>
                  </a:lnTo>
                  <a:lnTo>
                    <a:pt x="2559" y="1977"/>
                  </a:lnTo>
                  <a:lnTo>
                    <a:pt x="2543" y="2000"/>
                  </a:lnTo>
                  <a:lnTo>
                    <a:pt x="2522" y="2020"/>
                  </a:lnTo>
                  <a:lnTo>
                    <a:pt x="2499" y="2037"/>
                  </a:lnTo>
                  <a:lnTo>
                    <a:pt x="2474" y="2049"/>
                  </a:lnTo>
                  <a:lnTo>
                    <a:pt x="2447" y="2058"/>
                  </a:lnTo>
                  <a:lnTo>
                    <a:pt x="2419" y="2063"/>
                  </a:lnTo>
                  <a:lnTo>
                    <a:pt x="2391" y="2063"/>
                  </a:lnTo>
                  <a:lnTo>
                    <a:pt x="2362" y="2058"/>
                  </a:lnTo>
                  <a:lnTo>
                    <a:pt x="2335" y="2049"/>
                  </a:lnTo>
                  <a:lnTo>
                    <a:pt x="2227" y="2005"/>
                  </a:lnTo>
                  <a:lnTo>
                    <a:pt x="2187" y="2056"/>
                  </a:lnTo>
                  <a:lnTo>
                    <a:pt x="2144" y="2104"/>
                  </a:lnTo>
                  <a:lnTo>
                    <a:pt x="2099" y="2150"/>
                  </a:lnTo>
                  <a:lnTo>
                    <a:pt x="2050" y="2193"/>
                  </a:lnTo>
                  <a:lnTo>
                    <a:pt x="1999" y="2233"/>
                  </a:lnTo>
                  <a:lnTo>
                    <a:pt x="2044" y="2341"/>
                  </a:lnTo>
                  <a:lnTo>
                    <a:pt x="2053" y="2370"/>
                  </a:lnTo>
                  <a:lnTo>
                    <a:pt x="2057" y="2397"/>
                  </a:lnTo>
                  <a:lnTo>
                    <a:pt x="2057" y="2426"/>
                  </a:lnTo>
                  <a:lnTo>
                    <a:pt x="2052" y="2454"/>
                  </a:lnTo>
                  <a:lnTo>
                    <a:pt x="2044" y="2481"/>
                  </a:lnTo>
                  <a:lnTo>
                    <a:pt x="2031" y="2505"/>
                  </a:lnTo>
                  <a:lnTo>
                    <a:pt x="2015" y="2528"/>
                  </a:lnTo>
                  <a:lnTo>
                    <a:pt x="1995" y="2548"/>
                  </a:lnTo>
                  <a:lnTo>
                    <a:pt x="1972" y="2565"/>
                  </a:lnTo>
                  <a:lnTo>
                    <a:pt x="1946" y="2579"/>
                  </a:lnTo>
                  <a:lnTo>
                    <a:pt x="1772" y="2651"/>
                  </a:lnTo>
                  <a:lnTo>
                    <a:pt x="1745" y="2659"/>
                  </a:lnTo>
                  <a:lnTo>
                    <a:pt x="1717" y="2663"/>
                  </a:lnTo>
                  <a:lnTo>
                    <a:pt x="1688" y="2663"/>
                  </a:lnTo>
                  <a:lnTo>
                    <a:pt x="1661" y="2659"/>
                  </a:lnTo>
                  <a:lnTo>
                    <a:pt x="1633" y="2651"/>
                  </a:lnTo>
                  <a:lnTo>
                    <a:pt x="1607" y="2638"/>
                  </a:lnTo>
                  <a:lnTo>
                    <a:pt x="1585" y="2621"/>
                  </a:lnTo>
                  <a:lnTo>
                    <a:pt x="1565" y="2601"/>
                  </a:lnTo>
                  <a:lnTo>
                    <a:pt x="1548" y="2578"/>
                  </a:lnTo>
                  <a:lnTo>
                    <a:pt x="1534" y="2553"/>
                  </a:lnTo>
                  <a:lnTo>
                    <a:pt x="1490" y="2444"/>
                  </a:lnTo>
                  <a:lnTo>
                    <a:pt x="1410" y="2453"/>
                  </a:lnTo>
                  <a:lnTo>
                    <a:pt x="1329" y="2456"/>
                  </a:lnTo>
                  <a:lnTo>
                    <a:pt x="1249" y="2453"/>
                  </a:lnTo>
                  <a:lnTo>
                    <a:pt x="1167" y="2444"/>
                  </a:lnTo>
                  <a:lnTo>
                    <a:pt x="1123" y="2553"/>
                  </a:lnTo>
                  <a:lnTo>
                    <a:pt x="1109" y="2579"/>
                  </a:lnTo>
                  <a:lnTo>
                    <a:pt x="1093" y="2602"/>
                  </a:lnTo>
                  <a:lnTo>
                    <a:pt x="1072" y="2621"/>
                  </a:lnTo>
                  <a:lnTo>
                    <a:pt x="1050" y="2638"/>
                  </a:lnTo>
                  <a:lnTo>
                    <a:pt x="1025" y="2651"/>
                  </a:lnTo>
                  <a:lnTo>
                    <a:pt x="999" y="2659"/>
                  </a:lnTo>
                  <a:lnTo>
                    <a:pt x="971" y="2663"/>
                  </a:lnTo>
                  <a:lnTo>
                    <a:pt x="943" y="2665"/>
                  </a:lnTo>
                  <a:lnTo>
                    <a:pt x="914" y="2659"/>
                  </a:lnTo>
                  <a:lnTo>
                    <a:pt x="886" y="2651"/>
                  </a:lnTo>
                  <a:lnTo>
                    <a:pt x="712" y="2578"/>
                  </a:lnTo>
                  <a:lnTo>
                    <a:pt x="687" y="2565"/>
                  </a:lnTo>
                  <a:lnTo>
                    <a:pt x="663" y="2548"/>
                  </a:lnTo>
                  <a:lnTo>
                    <a:pt x="643" y="2528"/>
                  </a:lnTo>
                  <a:lnTo>
                    <a:pt x="626" y="2505"/>
                  </a:lnTo>
                  <a:lnTo>
                    <a:pt x="614" y="2480"/>
                  </a:lnTo>
                  <a:lnTo>
                    <a:pt x="605" y="2452"/>
                  </a:lnTo>
                  <a:lnTo>
                    <a:pt x="600" y="2425"/>
                  </a:lnTo>
                  <a:lnTo>
                    <a:pt x="600" y="2396"/>
                  </a:lnTo>
                  <a:lnTo>
                    <a:pt x="605" y="2368"/>
                  </a:lnTo>
                  <a:lnTo>
                    <a:pt x="614" y="2340"/>
                  </a:lnTo>
                  <a:lnTo>
                    <a:pt x="658" y="2232"/>
                  </a:lnTo>
                  <a:lnTo>
                    <a:pt x="607" y="2192"/>
                  </a:lnTo>
                  <a:lnTo>
                    <a:pt x="559" y="2149"/>
                  </a:lnTo>
                  <a:lnTo>
                    <a:pt x="514" y="2103"/>
                  </a:lnTo>
                  <a:lnTo>
                    <a:pt x="470" y="2055"/>
                  </a:lnTo>
                  <a:lnTo>
                    <a:pt x="430" y="2004"/>
                  </a:lnTo>
                  <a:lnTo>
                    <a:pt x="323" y="2048"/>
                  </a:lnTo>
                  <a:lnTo>
                    <a:pt x="295" y="2058"/>
                  </a:lnTo>
                  <a:lnTo>
                    <a:pt x="268" y="2062"/>
                  </a:lnTo>
                  <a:lnTo>
                    <a:pt x="239" y="2062"/>
                  </a:lnTo>
                  <a:lnTo>
                    <a:pt x="211" y="2058"/>
                  </a:lnTo>
                  <a:lnTo>
                    <a:pt x="183" y="2048"/>
                  </a:lnTo>
                  <a:lnTo>
                    <a:pt x="158" y="2036"/>
                  </a:lnTo>
                  <a:lnTo>
                    <a:pt x="135" y="2019"/>
                  </a:lnTo>
                  <a:lnTo>
                    <a:pt x="115" y="1999"/>
                  </a:lnTo>
                  <a:lnTo>
                    <a:pt x="98" y="1976"/>
                  </a:lnTo>
                  <a:lnTo>
                    <a:pt x="85" y="1950"/>
                  </a:lnTo>
                  <a:lnTo>
                    <a:pt x="14" y="1776"/>
                  </a:lnTo>
                  <a:lnTo>
                    <a:pt x="5" y="1748"/>
                  </a:lnTo>
                  <a:lnTo>
                    <a:pt x="1" y="1721"/>
                  </a:lnTo>
                  <a:lnTo>
                    <a:pt x="1" y="1692"/>
                  </a:lnTo>
                  <a:lnTo>
                    <a:pt x="5" y="1665"/>
                  </a:lnTo>
                  <a:lnTo>
                    <a:pt x="14" y="1637"/>
                  </a:lnTo>
                  <a:lnTo>
                    <a:pt x="26" y="1611"/>
                  </a:lnTo>
                  <a:lnTo>
                    <a:pt x="43" y="1589"/>
                  </a:lnTo>
                  <a:lnTo>
                    <a:pt x="63" y="1569"/>
                  </a:lnTo>
                  <a:lnTo>
                    <a:pt x="86" y="1552"/>
                  </a:lnTo>
                  <a:lnTo>
                    <a:pt x="112" y="1538"/>
                  </a:lnTo>
                  <a:lnTo>
                    <a:pt x="220" y="1494"/>
                  </a:lnTo>
                  <a:lnTo>
                    <a:pt x="211" y="1413"/>
                  </a:lnTo>
                  <a:lnTo>
                    <a:pt x="208" y="1332"/>
                  </a:lnTo>
                  <a:lnTo>
                    <a:pt x="211" y="1252"/>
                  </a:lnTo>
                  <a:lnTo>
                    <a:pt x="220" y="1170"/>
                  </a:lnTo>
                  <a:lnTo>
                    <a:pt x="112" y="1126"/>
                  </a:lnTo>
                  <a:lnTo>
                    <a:pt x="85" y="1112"/>
                  </a:lnTo>
                  <a:lnTo>
                    <a:pt x="62" y="1095"/>
                  </a:lnTo>
                  <a:lnTo>
                    <a:pt x="43" y="1075"/>
                  </a:lnTo>
                  <a:lnTo>
                    <a:pt x="26" y="1052"/>
                  </a:lnTo>
                  <a:lnTo>
                    <a:pt x="14" y="1028"/>
                  </a:lnTo>
                  <a:lnTo>
                    <a:pt x="5" y="1001"/>
                  </a:lnTo>
                  <a:lnTo>
                    <a:pt x="1" y="973"/>
                  </a:lnTo>
                  <a:lnTo>
                    <a:pt x="0" y="945"/>
                  </a:lnTo>
                  <a:lnTo>
                    <a:pt x="5" y="917"/>
                  </a:lnTo>
                  <a:lnTo>
                    <a:pt x="14" y="888"/>
                  </a:lnTo>
                  <a:lnTo>
                    <a:pt x="86" y="714"/>
                  </a:lnTo>
                  <a:lnTo>
                    <a:pt x="100" y="687"/>
                  </a:lnTo>
                  <a:lnTo>
                    <a:pt x="117" y="664"/>
                  </a:lnTo>
                  <a:lnTo>
                    <a:pt x="137" y="645"/>
                  </a:lnTo>
                  <a:lnTo>
                    <a:pt x="160" y="628"/>
                  </a:lnTo>
                  <a:lnTo>
                    <a:pt x="185" y="615"/>
                  </a:lnTo>
                  <a:lnTo>
                    <a:pt x="212" y="607"/>
                  </a:lnTo>
                  <a:lnTo>
                    <a:pt x="239" y="603"/>
                  </a:lnTo>
                  <a:lnTo>
                    <a:pt x="268" y="602"/>
                  </a:lnTo>
                  <a:lnTo>
                    <a:pt x="296" y="606"/>
                  </a:lnTo>
                  <a:lnTo>
                    <a:pt x="324" y="615"/>
                  </a:lnTo>
                  <a:lnTo>
                    <a:pt x="431" y="660"/>
                  </a:lnTo>
                  <a:lnTo>
                    <a:pt x="472" y="609"/>
                  </a:lnTo>
                  <a:lnTo>
                    <a:pt x="515" y="560"/>
                  </a:lnTo>
                  <a:lnTo>
                    <a:pt x="561" y="515"/>
                  </a:lnTo>
                  <a:lnTo>
                    <a:pt x="608" y="472"/>
                  </a:lnTo>
                  <a:lnTo>
                    <a:pt x="660" y="432"/>
                  </a:lnTo>
                  <a:lnTo>
                    <a:pt x="615" y="324"/>
                  </a:lnTo>
                  <a:lnTo>
                    <a:pt x="606" y="296"/>
                  </a:lnTo>
                  <a:lnTo>
                    <a:pt x="602" y="268"/>
                  </a:lnTo>
                  <a:lnTo>
                    <a:pt x="602" y="240"/>
                  </a:lnTo>
                  <a:lnTo>
                    <a:pt x="606" y="212"/>
                  </a:lnTo>
                  <a:lnTo>
                    <a:pt x="615" y="184"/>
                  </a:lnTo>
                  <a:lnTo>
                    <a:pt x="629" y="159"/>
                  </a:lnTo>
                  <a:lnTo>
                    <a:pt x="645" y="136"/>
                  </a:lnTo>
                  <a:lnTo>
                    <a:pt x="665" y="116"/>
                  </a:lnTo>
                  <a:lnTo>
                    <a:pt x="689" y="99"/>
                  </a:lnTo>
                  <a:lnTo>
                    <a:pt x="714" y="86"/>
                  </a:lnTo>
                  <a:lnTo>
                    <a:pt x="887" y="14"/>
                  </a:lnTo>
                  <a:lnTo>
                    <a:pt x="910" y="7"/>
                  </a:lnTo>
                  <a:lnTo>
                    <a:pt x="933" y="1"/>
                  </a:lnTo>
                  <a:lnTo>
                    <a:pt x="95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40" name="Freeform 251"/>
            <p:cNvSpPr/>
            <p:nvPr/>
          </p:nvSpPr>
          <p:spPr bwMode="auto">
            <a:xfrm>
              <a:off x="3532188" y="3709988"/>
              <a:ext cx="180975" cy="180975"/>
            </a:xfrm>
            <a:custGeom>
              <a:avLst/>
              <a:gdLst>
                <a:gd name="T0" fmla="*/ 568 w 1141"/>
                <a:gd name="T1" fmla="*/ 0 h 1143"/>
                <a:gd name="T2" fmla="*/ 602 w 1141"/>
                <a:gd name="T3" fmla="*/ 10 h 1143"/>
                <a:gd name="T4" fmla="*/ 628 w 1141"/>
                <a:gd name="T5" fmla="*/ 34 h 1143"/>
                <a:gd name="T6" fmla="*/ 637 w 1141"/>
                <a:gd name="T7" fmla="*/ 70 h 1143"/>
                <a:gd name="T8" fmla="*/ 629 w 1141"/>
                <a:gd name="T9" fmla="*/ 105 h 1143"/>
                <a:gd name="T10" fmla="*/ 603 w 1141"/>
                <a:gd name="T11" fmla="*/ 131 h 1143"/>
                <a:gd name="T12" fmla="*/ 569 w 1141"/>
                <a:gd name="T13" fmla="*/ 141 h 1143"/>
                <a:gd name="T14" fmla="*/ 470 w 1141"/>
                <a:gd name="T15" fmla="*/ 152 h 1143"/>
                <a:gd name="T16" fmla="*/ 380 w 1141"/>
                <a:gd name="T17" fmla="*/ 186 h 1143"/>
                <a:gd name="T18" fmla="*/ 300 w 1141"/>
                <a:gd name="T19" fmla="*/ 238 h 1143"/>
                <a:gd name="T20" fmla="*/ 233 w 1141"/>
                <a:gd name="T21" fmla="*/ 305 h 1143"/>
                <a:gd name="T22" fmla="*/ 184 w 1141"/>
                <a:gd name="T23" fmla="*/ 385 h 1143"/>
                <a:gd name="T24" fmla="*/ 152 w 1141"/>
                <a:gd name="T25" fmla="*/ 476 h 1143"/>
                <a:gd name="T26" fmla="*/ 141 w 1141"/>
                <a:gd name="T27" fmla="*/ 575 h 1143"/>
                <a:gd name="T28" fmla="*/ 154 w 1141"/>
                <a:gd name="T29" fmla="*/ 681 h 1143"/>
                <a:gd name="T30" fmla="*/ 192 w 1141"/>
                <a:gd name="T31" fmla="*/ 776 h 1143"/>
                <a:gd name="T32" fmla="*/ 250 w 1141"/>
                <a:gd name="T33" fmla="*/ 859 h 1143"/>
                <a:gd name="T34" fmla="*/ 326 w 1141"/>
                <a:gd name="T35" fmla="*/ 926 h 1143"/>
                <a:gd name="T36" fmla="*/ 417 w 1141"/>
                <a:gd name="T37" fmla="*/ 975 h 1143"/>
                <a:gd name="T38" fmla="*/ 517 w 1141"/>
                <a:gd name="T39" fmla="*/ 1000 h 1143"/>
                <a:gd name="T40" fmla="*/ 574 w 1141"/>
                <a:gd name="T41" fmla="*/ 1003 h 1143"/>
                <a:gd name="T42" fmla="*/ 670 w 1141"/>
                <a:gd name="T43" fmla="*/ 992 h 1143"/>
                <a:gd name="T44" fmla="*/ 760 w 1141"/>
                <a:gd name="T45" fmla="*/ 960 h 1143"/>
                <a:gd name="T46" fmla="*/ 841 w 1141"/>
                <a:gd name="T47" fmla="*/ 908 h 1143"/>
                <a:gd name="T48" fmla="*/ 909 w 1141"/>
                <a:gd name="T49" fmla="*/ 837 h 1143"/>
                <a:gd name="T50" fmla="*/ 960 w 1141"/>
                <a:gd name="T51" fmla="*/ 756 h 1143"/>
                <a:gd name="T52" fmla="*/ 990 w 1141"/>
                <a:gd name="T53" fmla="*/ 665 h 1143"/>
                <a:gd name="T54" fmla="*/ 1001 w 1141"/>
                <a:gd name="T55" fmla="*/ 569 h 1143"/>
                <a:gd name="T56" fmla="*/ 1011 w 1141"/>
                <a:gd name="T57" fmla="*/ 533 h 1143"/>
                <a:gd name="T58" fmla="*/ 1035 w 1141"/>
                <a:gd name="T59" fmla="*/ 507 h 1143"/>
                <a:gd name="T60" fmla="*/ 1071 w 1141"/>
                <a:gd name="T61" fmla="*/ 498 h 1143"/>
                <a:gd name="T62" fmla="*/ 1090 w 1141"/>
                <a:gd name="T63" fmla="*/ 500 h 1143"/>
                <a:gd name="T64" fmla="*/ 1120 w 1141"/>
                <a:gd name="T65" fmla="*/ 518 h 1143"/>
                <a:gd name="T66" fmla="*/ 1139 w 1141"/>
                <a:gd name="T67" fmla="*/ 549 h 1143"/>
                <a:gd name="T68" fmla="*/ 1139 w 1141"/>
                <a:gd name="T69" fmla="*/ 624 h 1143"/>
                <a:gd name="T70" fmla="*/ 1118 w 1141"/>
                <a:gd name="T71" fmla="*/ 734 h 1143"/>
                <a:gd name="T72" fmla="*/ 1076 w 1141"/>
                <a:gd name="T73" fmla="*/ 837 h 1143"/>
                <a:gd name="T74" fmla="*/ 1015 w 1141"/>
                <a:gd name="T75" fmla="*/ 930 h 1143"/>
                <a:gd name="T76" fmla="*/ 936 w 1141"/>
                <a:gd name="T77" fmla="*/ 1011 h 1143"/>
                <a:gd name="T78" fmla="*/ 843 w 1141"/>
                <a:gd name="T79" fmla="*/ 1074 h 1143"/>
                <a:gd name="T80" fmla="*/ 741 w 1141"/>
                <a:gd name="T81" fmla="*/ 1117 h 1143"/>
                <a:gd name="T82" fmla="*/ 631 w 1141"/>
                <a:gd name="T83" fmla="*/ 1139 h 1143"/>
                <a:gd name="T84" fmla="*/ 571 w 1141"/>
                <a:gd name="T85" fmla="*/ 1143 h 1143"/>
                <a:gd name="T86" fmla="*/ 448 w 1141"/>
                <a:gd name="T87" fmla="*/ 1130 h 1143"/>
                <a:gd name="T88" fmla="*/ 337 w 1141"/>
                <a:gd name="T89" fmla="*/ 1093 h 1143"/>
                <a:gd name="T90" fmla="*/ 235 w 1141"/>
                <a:gd name="T91" fmla="*/ 1034 h 1143"/>
                <a:gd name="T92" fmla="*/ 149 w 1141"/>
                <a:gd name="T93" fmla="*/ 956 h 1143"/>
                <a:gd name="T94" fmla="*/ 79 w 1141"/>
                <a:gd name="T95" fmla="*/ 863 h 1143"/>
                <a:gd name="T96" fmla="*/ 30 w 1141"/>
                <a:gd name="T97" fmla="*/ 755 h 1143"/>
                <a:gd name="T98" fmla="*/ 3 w 1141"/>
                <a:gd name="T99" fmla="*/ 637 h 1143"/>
                <a:gd name="T100" fmla="*/ 2 w 1141"/>
                <a:gd name="T101" fmla="*/ 517 h 1143"/>
                <a:gd name="T102" fmla="*/ 25 w 1141"/>
                <a:gd name="T103" fmla="*/ 406 h 1143"/>
                <a:gd name="T104" fmla="*/ 67 w 1141"/>
                <a:gd name="T105" fmla="*/ 302 h 1143"/>
                <a:gd name="T106" fmla="*/ 128 w 1141"/>
                <a:gd name="T107" fmla="*/ 212 h 1143"/>
                <a:gd name="T108" fmla="*/ 205 w 1141"/>
                <a:gd name="T109" fmla="*/ 133 h 1143"/>
                <a:gd name="T110" fmla="*/ 296 w 1141"/>
                <a:gd name="T111" fmla="*/ 71 h 1143"/>
                <a:gd name="T112" fmla="*/ 397 w 1141"/>
                <a:gd name="T113" fmla="*/ 27 h 1143"/>
                <a:gd name="T114" fmla="*/ 509 w 1141"/>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1" h="1143">
                  <a:moveTo>
                    <a:pt x="567" y="0"/>
                  </a:moveTo>
                  <a:lnTo>
                    <a:pt x="568" y="0"/>
                  </a:lnTo>
                  <a:lnTo>
                    <a:pt x="586" y="2"/>
                  </a:lnTo>
                  <a:lnTo>
                    <a:pt x="602" y="10"/>
                  </a:lnTo>
                  <a:lnTo>
                    <a:pt x="617" y="20"/>
                  </a:lnTo>
                  <a:lnTo>
                    <a:pt x="628" y="34"/>
                  </a:lnTo>
                  <a:lnTo>
                    <a:pt x="635" y="51"/>
                  </a:lnTo>
                  <a:lnTo>
                    <a:pt x="637" y="70"/>
                  </a:lnTo>
                  <a:lnTo>
                    <a:pt x="635" y="88"/>
                  </a:lnTo>
                  <a:lnTo>
                    <a:pt x="629" y="105"/>
                  </a:lnTo>
                  <a:lnTo>
                    <a:pt x="618" y="120"/>
                  </a:lnTo>
                  <a:lnTo>
                    <a:pt x="603" y="131"/>
                  </a:lnTo>
                  <a:lnTo>
                    <a:pt x="587" y="138"/>
                  </a:lnTo>
                  <a:lnTo>
                    <a:pt x="569" y="141"/>
                  </a:lnTo>
                  <a:lnTo>
                    <a:pt x="518" y="144"/>
                  </a:lnTo>
                  <a:lnTo>
                    <a:pt x="470" y="152"/>
                  </a:lnTo>
                  <a:lnTo>
                    <a:pt x="423" y="167"/>
                  </a:lnTo>
                  <a:lnTo>
                    <a:pt x="380" y="186"/>
                  </a:lnTo>
                  <a:lnTo>
                    <a:pt x="338" y="209"/>
                  </a:lnTo>
                  <a:lnTo>
                    <a:pt x="300" y="238"/>
                  </a:lnTo>
                  <a:lnTo>
                    <a:pt x="265" y="270"/>
                  </a:lnTo>
                  <a:lnTo>
                    <a:pt x="233" y="305"/>
                  </a:lnTo>
                  <a:lnTo>
                    <a:pt x="207" y="344"/>
                  </a:lnTo>
                  <a:lnTo>
                    <a:pt x="184" y="385"/>
                  </a:lnTo>
                  <a:lnTo>
                    <a:pt x="165" y="429"/>
                  </a:lnTo>
                  <a:lnTo>
                    <a:pt x="152" y="476"/>
                  </a:lnTo>
                  <a:lnTo>
                    <a:pt x="144" y="524"/>
                  </a:lnTo>
                  <a:lnTo>
                    <a:pt x="141" y="575"/>
                  </a:lnTo>
                  <a:lnTo>
                    <a:pt x="145" y="629"/>
                  </a:lnTo>
                  <a:lnTo>
                    <a:pt x="154" y="681"/>
                  </a:lnTo>
                  <a:lnTo>
                    <a:pt x="171" y="729"/>
                  </a:lnTo>
                  <a:lnTo>
                    <a:pt x="192" y="776"/>
                  </a:lnTo>
                  <a:lnTo>
                    <a:pt x="220" y="819"/>
                  </a:lnTo>
                  <a:lnTo>
                    <a:pt x="250" y="859"/>
                  </a:lnTo>
                  <a:lnTo>
                    <a:pt x="286" y="895"/>
                  </a:lnTo>
                  <a:lnTo>
                    <a:pt x="326" y="926"/>
                  </a:lnTo>
                  <a:lnTo>
                    <a:pt x="369" y="952"/>
                  </a:lnTo>
                  <a:lnTo>
                    <a:pt x="417" y="975"/>
                  </a:lnTo>
                  <a:lnTo>
                    <a:pt x="465" y="990"/>
                  </a:lnTo>
                  <a:lnTo>
                    <a:pt x="517" y="1000"/>
                  </a:lnTo>
                  <a:lnTo>
                    <a:pt x="571" y="1003"/>
                  </a:lnTo>
                  <a:lnTo>
                    <a:pt x="574" y="1003"/>
                  </a:lnTo>
                  <a:lnTo>
                    <a:pt x="622" y="1000"/>
                  </a:lnTo>
                  <a:lnTo>
                    <a:pt x="670" y="992"/>
                  </a:lnTo>
                  <a:lnTo>
                    <a:pt x="716" y="978"/>
                  </a:lnTo>
                  <a:lnTo>
                    <a:pt x="760" y="960"/>
                  </a:lnTo>
                  <a:lnTo>
                    <a:pt x="802" y="936"/>
                  </a:lnTo>
                  <a:lnTo>
                    <a:pt x="841" y="908"/>
                  </a:lnTo>
                  <a:lnTo>
                    <a:pt x="877" y="874"/>
                  </a:lnTo>
                  <a:lnTo>
                    <a:pt x="909" y="837"/>
                  </a:lnTo>
                  <a:lnTo>
                    <a:pt x="937" y="798"/>
                  </a:lnTo>
                  <a:lnTo>
                    <a:pt x="960" y="756"/>
                  </a:lnTo>
                  <a:lnTo>
                    <a:pt x="978" y="711"/>
                  </a:lnTo>
                  <a:lnTo>
                    <a:pt x="990" y="665"/>
                  </a:lnTo>
                  <a:lnTo>
                    <a:pt x="999" y="617"/>
                  </a:lnTo>
                  <a:lnTo>
                    <a:pt x="1001" y="569"/>
                  </a:lnTo>
                  <a:lnTo>
                    <a:pt x="1003" y="550"/>
                  </a:lnTo>
                  <a:lnTo>
                    <a:pt x="1011" y="533"/>
                  </a:lnTo>
                  <a:lnTo>
                    <a:pt x="1021" y="518"/>
                  </a:lnTo>
                  <a:lnTo>
                    <a:pt x="1035" y="507"/>
                  </a:lnTo>
                  <a:lnTo>
                    <a:pt x="1052" y="500"/>
                  </a:lnTo>
                  <a:lnTo>
                    <a:pt x="1071" y="498"/>
                  </a:lnTo>
                  <a:lnTo>
                    <a:pt x="1071" y="498"/>
                  </a:lnTo>
                  <a:lnTo>
                    <a:pt x="1090" y="500"/>
                  </a:lnTo>
                  <a:lnTo>
                    <a:pt x="1106" y="507"/>
                  </a:lnTo>
                  <a:lnTo>
                    <a:pt x="1120" y="518"/>
                  </a:lnTo>
                  <a:lnTo>
                    <a:pt x="1132" y="532"/>
                  </a:lnTo>
                  <a:lnTo>
                    <a:pt x="1139" y="549"/>
                  </a:lnTo>
                  <a:lnTo>
                    <a:pt x="1141" y="567"/>
                  </a:lnTo>
                  <a:lnTo>
                    <a:pt x="1139" y="624"/>
                  </a:lnTo>
                  <a:lnTo>
                    <a:pt x="1131" y="680"/>
                  </a:lnTo>
                  <a:lnTo>
                    <a:pt x="1118" y="734"/>
                  </a:lnTo>
                  <a:lnTo>
                    <a:pt x="1099" y="786"/>
                  </a:lnTo>
                  <a:lnTo>
                    <a:pt x="1076" y="837"/>
                  </a:lnTo>
                  <a:lnTo>
                    <a:pt x="1047" y="885"/>
                  </a:lnTo>
                  <a:lnTo>
                    <a:pt x="1015" y="930"/>
                  </a:lnTo>
                  <a:lnTo>
                    <a:pt x="977" y="972"/>
                  </a:lnTo>
                  <a:lnTo>
                    <a:pt x="936" y="1011"/>
                  </a:lnTo>
                  <a:lnTo>
                    <a:pt x="890" y="1044"/>
                  </a:lnTo>
                  <a:lnTo>
                    <a:pt x="843" y="1074"/>
                  </a:lnTo>
                  <a:lnTo>
                    <a:pt x="792" y="1098"/>
                  </a:lnTo>
                  <a:lnTo>
                    <a:pt x="741" y="1117"/>
                  </a:lnTo>
                  <a:lnTo>
                    <a:pt x="687" y="1131"/>
                  </a:lnTo>
                  <a:lnTo>
                    <a:pt x="631" y="1139"/>
                  </a:lnTo>
                  <a:lnTo>
                    <a:pt x="575" y="1143"/>
                  </a:lnTo>
                  <a:lnTo>
                    <a:pt x="571" y="1143"/>
                  </a:lnTo>
                  <a:lnTo>
                    <a:pt x="509" y="1139"/>
                  </a:lnTo>
                  <a:lnTo>
                    <a:pt x="448" y="1130"/>
                  </a:lnTo>
                  <a:lnTo>
                    <a:pt x="392" y="1114"/>
                  </a:lnTo>
                  <a:lnTo>
                    <a:pt x="337" y="1093"/>
                  </a:lnTo>
                  <a:lnTo>
                    <a:pt x="284" y="1065"/>
                  </a:lnTo>
                  <a:lnTo>
                    <a:pt x="235" y="1034"/>
                  </a:lnTo>
                  <a:lnTo>
                    <a:pt x="190" y="997"/>
                  </a:lnTo>
                  <a:lnTo>
                    <a:pt x="149" y="956"/>
                  </a:lnTo>
                  <a:lnTo>
                    <a:pt x="112" y="911"/>
                  </a:lnTo>
                  <a:lnTo>
                    <a:pt x="79" y="863"/>
                  </a:lnTo>
                  <a:lnTo>
                    <a:pt x="52" y="810"/>
                  </a:lnTo>
                  <a:lnTo>
                    <a:pt x="30" y="755"/>
                  </a:lnTo>
                  <a:lnTo>
                    <a:pt x="14" y="698"/>
                  </a:lnTo>
                  <a:lnTo>
                    <a:pt x="3" y="637"/>
                  </a:lnTo>
                  <a:lnTo>
                    <a:pt x="0" y="575"/>
                  </a:lnTo>
                  <a:lnTo>
                    <a:pt x="2" y="517"/>
                  </a:lnTo>
                  <a:lnTo>
                    <a:pt x="11" y="461"/>
                  </a:lnTo>
                  <a:lnTo>
                    <a:pt x="25" y="406"/>
                  </a:lnTo>
                  <a:lnTo>
                    <a:pt x="44" y="353"/>
                  </a:lnTo>
                  <a:lnTo>
                    <a:pt x="67" y="302"/>
                  </a:lnTo>
                  <a:lnTo>
                    <a:pt x="95" y="256"/>
                  </a:lnTo>
                  <a:lnTo>
                    <a:pt x="128" y="212"/>
                  </a:lnTo>
                  <a:lnTo>
                    <a:pt x="165" y="170"/>
                  </a:lnTo>
                  <a:lnTo>
                    <a:pt x="205" y="133"/>
                  </a:lnTo>
                  <a:lnTo>
                    <a:pt x="248" y="100"/>
                  </a:lnTo>
                  <a:lnTo>
                    <a:pt x="296" y="71"/>
                  </a:lnTo>
                  <a:lnTo>
                    <a:pt x="345" y="47"/>
                  </a:lnTo>
                  <a:lnTo>
                    <a:pt x="397" y="27"/>
                  </a:lnTo>
                  <a:lnTo>
                    <a:pt x="452" y="12"/>
                  </a:lnTo>
                  <a:lnTo>
                    <a:pt x="509" y="3"/>
                  </a:lnTo>
                  <a:lnTo>
                    <a:pt x="567"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41" name="Freeform 252"/>
            <p:cNvSpPr>
              <a:spLocks noEditPoints="1"/>
            </p:cNvSpPr>
            <p:nvPr/>
          </p:nvSpPr>
          <p:spPr bwMode="auto">
            <a:xfrm>
              <a:off x="3636963" y="3463925"/>
              <a:ext cx="325438" cy="327025"/>
            </a:xfrm>
            <a:custGeom>
              <a:avLst/>
              <a:gdLst>
                <a:gd name="T0" fmla="*/ 946 w 2054"/>
                <a:gd name="T1" fmla="*/ 277 h 2059"/>
                <a:gd name="T2" fmla="*/ 785 w 2054"/>
                <a:gd name="T3" fmla="*/ 375 h 2059"/>
                <a:gd name="T4" fmla="*/ 568 w 2054"/>
                <a:gd name="T5" fmla="*/ 453 h 2059"/>
                <a:gd name="T6" fmla="*/ 451 w 2054"/>
                <a:gd name="T7" fmla="*/ 350 h 2059"/>
                <a:gd name="T8" fmla="*/ 349 w 2054"/>
                <a:gd name="T9" fmla="*/ 461 h 2059"/>
                <a:gd name="T10" fmla="*/ 449 w 2054"/>
                <a:gd name="T11" fmla="*/ 642 h 2059"/>
                <a:gd name="T12" fmla="*/ 327 w 2054"/>
                <a:gd name="T13" fmla="*/ 926 h 2059"/>
                <a:gd name="T14" fmla="*/ 142 w 2054"/>
                <a:gd name="T15" fmla="*/ 952 h 2059"/>
                <a:gd name="T16" fmla="*/ 147 w 2054"/>
                <a:gd name="T17" fmla="*/ 1108 h 2059"/>
                <a:gd name="T18" fmla="*/ 345 w 2054"/>
                <a:gd name="T19" fmla="*/ 1165 h 2059"/>
                <a:gd name="T20" fmla="*/ 460 w 2054"/>
                <a:gd name="T21" fmla="*/ 1451 h 2059"/>
                <a:gd name="T22" fmla="*/ 347 w 2054"/>
                <a:gd name="T23" fmla="*/ 1600 h 2059"/>
                <a:gd name="T24" fmla="*/ 455 w 2054"/>
                <a:gd name="T25" fmla="*/ 1708 h 2059"/>
                <a:gd name="T26" fmla="*/ 604 w 2054"/>
                <a:gd name="T27" fmla="*/ 1595 h 2059"/>
                <a:gd name="T28" fmla="*/ 889 w 2054"/>
                <a:gd name="T29" fmla="*/ 1711 h 2059"/>
                <a:gd name="T30" fmla="*/ 947 w 2054"/>
                <a:gd name="T31" fmla="*/ 1909 h 2059"/>
                <a:gd name="T32" fmla="*/ 1101 w 2054"/>
                <a:gd name="T33" fmla="*/ 1914 h 2059"/>
                <a:gd name="T34" fmla="*/ 1129 w 2054"/>
                <a:gd name="T35" fmla="*/ 1728 h 2059"/>
                <a:gd name="T36" fmla="*/ 1411 w 2054"/>
                <a:gd name="T37" fmla="*/ 1607 h 2059"/>
                <a:gd name="T38" fmla="*/ 1592 w 2054"/>
                <a:gd name="T39" fmla="*/ 1708 h 2059"/>
                <a:gd name="T40" fmla="*/ 1702 w 2054"/>
                <a:gd name="T41" fmla="*/ 1607 h 2059"/>
                <a:gd name="T42" fmla="*/ 1594 w 2054"/>
                <a:gd name="T43" fmla="*/ 1471 h 2059"/>
                <a:gd name="T44" fmla="*/ 1694 w 2054"/>
                <a:gd name="T45" fmla="*/ 1220 h 2059"/>
                <a:gd name="T46" fmla="*/ 1902 w 2054"/>
                <a:gd name="T47" fmla="*/ 1110 h 2059"/>
                <a:gd name="T48" fmla="*/ 1912 w 2054"/>
                <a:gd name="T49" fmla="*/ 958 h 2059"/>
                <a:gd name="T50" fmla="*/ 1739 w 2054"/>
                <a:gd name="T51" fmla="*/ 939 h 2059"/>
                <a:gd name="T52" fmla="*/ 1633 w 2054"/>
                <a:gd name="T53" fmla="*/ 689 h 2059"/>
                <a:gd name="T54" fmla="*/ 1700 w 2054"/>
                <a:gd name="T55" fmla="*/ 465 h 2059"/>
                <a:gd name="T56" fmla="*/ 1601 w 2054"/>
                <a:gd name="T57" fmla="*/ 351 h 2059"/>
                <a:gd name="T58" fmla="*/ 1485 w 2054"/>
                <a:gd name="T59" fmla="*/ 454 h 2059"/>
                <a:gd name="T60" fmla="*/ 1267 w 2054"/>
                <a:gd name="T61" fmla="*/ 376 h 2059"/>
                <a:gd name="T62" fmla="*/ 1106 w 2054"/>
                <a:gd name="T63" fmla="*/ 278 h 2059"/>
                <a:gd name="T64" fmla="*/ 958 w 2054"/>
                <a:gd name="T65" fmla="*/ 141 h 2059"/>
                <a:gd name="T66" fmla="*/ 1220 w 2054"/>
                <a:gd name="T67" fmla="*/ 68 h 2059"/>
                <a:gd name="T68" fmla="*/ 1394 w 2054"/>
                <a:gd name="T69" fmla="*/ 278 h 2059"/>
                <a:gd name="T70" fmla="*/ 1597 w 2054"/>
                <a:gd name="T71" fmla="*/ 209 h 2059"/>
                <a:gd name="T72" fmla="*/ 1831 w 2054"/>
                <a:gd name="T73" fmla="*/ 394 h 2059"/>
                <a:gd name="T74" fmla="*/ 1800 w 2054"/>
                <a:gd name="T75" fmla="*/ 565 h 2059"/>
                <a:gd name="T76" fmla="*/ 1932 w 2054"/>
                <a:gd name="T77" fmla="*/ 812 h 2059"/>
                <a:gd name="T78" fmla="*/ 2054 w 2054"/>
                <a:gd name="T79" fmla="*/ 961 h 2059"/>
                <a:gd name="T80" fmla="*/ 1961 w 2054"/>
                <a:gd name="T81" fmla="*/ 1238 h 2059"/>
                <a:gd name="T82" fmla="*/ 1751 w 2054"/>
                <a:gd name="T83" fmla="*/ 1445 h 2059"/>
                <a:gd name="T84" fmla="*/ 1839 w 2054"/>
                <a:gd name="T85" fmla="*/ 1640 h 2059"/>
                <a:gd name="T86" fmla="*/ 1644 w 2054"/>
                <a:gd name="T87" fmla="*/ 1842 h 2059"/>
                <a:gd name="T88" fmla="*/ 1441 w 2054"/>
                <a:gd name="T89" fmla="*/ 1756 h 2059"/>
                <a:gd name="T90" fmla="*/ 1235 w 2054"/>
                <a:gd name="T91" fmla="*/ 1966 h 2059"/>
                <a:gd name="T92" fmla="*/ 958 w 2054"/>
                <a:gd name="T93" fmla="*/ 2059 h 2059"/>
                <a:gd name="T94" fmla="*/ 810 w 2054"/>
                <a:gd name="T95" fmla="*/ 1937 h 2059"/>
                <a:gd name="T96" fmla="*/ 563 w 2054"/>
                <a:gd name="T97" fmla="*/ 1805 h 2059"/>
                <a:gd name="T98" fmla="*/ 398 w 2054"/>
                <a:gd name="T99" fmla="*/ 1838 h 2059"/>
                <a:gd name="T100" fmla="*/ 210 w 2054"/>
                <a:gd name="T101" fmla="*/ 1626 h 2059"/>
                <a:gd name="T102" fmla="*/ 278 w 2054"/>
                <a:gd name="T103" fmla="*/ 1398 h 2059"/>
                <a:gd name="T104" fmla="*/ 67 w 2054"/>
                <a:gd name="T105" fmla="*/ 1224 h 2059"/>
                <a:gd name="T106" fmla="*/ 2 w 2054"/>
                <a:gd name="T107" fmla="*/ 930 h 2059"/>
                <a:gd name="T108" fmla="*/ 151 w 2054"/>
                <a:gd name="T109" fmla="*/ 809 h 2059"/>
                <a:gd name="T110" fmla="*/ 237 w 2054"/>
                <a:gd name="T111" fmla="*/ 547 h 2059"/>
                <a:gd name="T112" fmla="*/ 233 w 2054"/>
                <a:gd name="T113" fmla="*/ 373 h 2059"/>
                <a:gd name="T114" fmla="*/ 456 w 2054"/>
                <a:gd name="T115" fmla="*/ 209 h 2059"/>
                <a:gd name="T116" fmla="*/ 707 w 2054"/>
                <a:gd name="T117" fmla="*/ 257 h 2059"/>
                <a:gd name="T118" fmla="*/ 851 w 2054"/>
                <a:gd name="T119" fmla="*/ 45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4" h="2059">
                  <a:moveTo>
                    <a:pt x="958" y="141"/>
                  </a:moveTo>
                  <a:lnTo>
                    <a:pt x="954" y="142"/>
                  </a:lnTo>
                  <a:lnTo>
                    <a:pt x="951" y="143"/>
                  </a:lnTo>
                  <a:lnTo>
                    <a:pt x="948" y="146"/>
                  </a:lnTo>
                  <a:lnTo>
                    <a:pt x="947" y="149"/>
                  </a:lnTo>
                  <a:lnTo>
                    <a:pt x="946" y="152"/>
                  </a:lnTo>
                  <a:lnTo>
                    <a:pt x="946" y="277"/>
                  </a:lnTo>
                  <a:lnTo>
                    <a:pt x="943" y="296"/>
                  </a:lnTo>
                  <a:lnTo>
                    <a:pt x="936" y="313"/>
                  </a:lnTo>
                  <a:lnTo>
                    <a:pt x="924" y="328"/>
                  </a:lnTo>
                  <a:lnTo>
                    <a:pt x="908" y="339"/>
                  </a:lnTo>
                  <a:lnTo>
                    <a:pt x="889" y="346"/>
                  </a:lnTo>
                  <a:lnTo>
                    <a:pt x="837" y="358"/>
                  </a:lnTo>
                  <a:lnTo>
                    <a:pt x="785" y="375"/>
                  </a:lnTo>
                  <a:lnTo>
                    <a:pt x="735" y="395"/>
                  </a:lnTo>
                  <a:lnTo>
                    <a:pt x="687" y="421"/>
                  </a:lnTo>
                  <a:lnTo>
                    <a:pt x="640" y="449"/>
                  </a:lnTo>
                  <a:lnTo>
                    <a:pt x="623" y="458"/>
                  </a:lnTo>
                  <a:lnTo>
                    <a:pt x="604" y="461"/>
                  </a:lnTo>
                  <a:lnTo>
                    <a:pt x="585" y="459"/>
                  </a:lnTo>
                  <a:lnTo>
                    <a:pt x="568" y="453"/>
                  </a:lnTo>
                  <a:lnTo>
                    <a:pt x="552" y="441"/>
                  </a:lnTo>
                  <a:lnTo>
                    <a:pt x="463" y="352"/>
                  </a:lnTo>
                  <a:lnTo>
                    <a:pt x="460" y="350"/>
                  </a:lnTo>
                  <a:lnTo>
                    <a:pt x="458" y="349"/>
                  </a:lnTo>
                  <a:lnTo>
                    <a:pt x="455" y="348"/>
                  </a:lnTo>
                  <a:lnTo>
                    <a:pt x="453" y="349"/>
                  </a:lnTo>
                  <a:lnTo>
                    <a:pt x="451" y="350"/>
                  </a:lnTo>
                  <a:lnTo>
                    <a:pt x="447" y="352"/>
                  </a:lnTo>
                  <a:lnTo>
                    <a:pt x="352" y="448"/>
                  </a:lnTo>
                  <a:lnTo>
                    <a:pt x="349" y="451"/>
                  </a:lnTo>
                  <a:lnTo>
                    <a:pt x="348" y="454"/>
                  </a:lnTo>
                  <a:lnTo>
                    <a:pt x="347" y="457"/>
                  </a:lnTo>
                  <a:lnTo>
                    <a:pt x="348" y="459"/>
                  </a:lnTo>
                  <a:lnTo>
                    <a:pt x="349" y="461"/>
                  </a:lnTo>
                  <a:lnTo>
                    <a:pt x="352" y="464"/>
                  </a:lnTo>
                  <a:lnTo>
                    <a:pt x="440" y="553"/>
                  </a:lnTo>
                  <a:lnTo>
                    <a:pt x="452" y="569"/>
                  </a:lnTo>
                  <a:lnTo>
                    <a:pt x="458" y="587"/>
                  </a:lnTo>
                  <a:lnTo>
                    <a:pt x="460" y="605"/>
                  </a:lnTo>
                  <a:lnTo>
                    <a:pt x="457" y="624"/>
                  </a:lnTo>
                  <a:lnTo>
                    <a:pt x="449" y="642"/>
                  </a:lnTo>
                  <a:lnTo>
                    <a:pt x="420" y="688"/>
                  </a:lnTo>
                  <a:lnTo>
                    <a:pt x="395" y="737"/>
                  </a:lnTo>
                  <a:lnTo>
                    <a:pt x="375" y="786"/>
                  </a:lnTo>
                  <a:lnTo>
                    <a:pt x="358" y="838"/>
                  </a:lnTo>
                  <a:lnTo>
                    <a:pt x="345" y="891"/>
                  </a:lnTo>
                  <a:lnTo>
                    <a:pt x="339" y="910"/>
                  </a:lnTo>
                  <a:lnTo>
                    <a:pt x="327" y="926"/>
                  </a:lnTo>
                  <a:lnTo>
                    <a:pt x="313" y="938"/>
                  </a:lnTo>
                  <a:lnTo>
                    <a:pt x="296" y="946"/>
                  </a:lnTo>
                  <a:lnTo>
                    <a:pt x="277" y="948"/>
                  </a:lnTo>
                  <a:lnTo>
                    <a:pt x="151" y="948"/>
                  </a:lnTo>
                  <a:lnTo>
                    <a:pt x="147" y="949"/>
                  </a:lnTo>
                  <a:lnTo>
                    <a:pt x="144" y="950"/>
                  </a:lnTo>
                  <a:lnTo>
                    <a:pt x="142" y="952"/>
                  </a:lnTo>
                  <a:lnTo>
                    <a:pt x="140" y="956"/>
                  </a:lnTo>
                  <a:lnTo>
                    <a:pt x="140" y="960"/>
                  </a:lnTo>
                  <a:lnTo>
                    <a:pt x="140" y="1096"/>
                  </a:lnTo>
                  <a:lnTo>
                    <a:pt x="140" y="1100"/>
                  </a:lnTo>
                  <a:lnTo>
                    <a:pt x="142" y="1104"/>
                  </a:lnTo>
                  <a:lnTo>
                    <a:pt x="144" y="1106"/>
                  </a:lnTo>
                  <a:lnTo>
                    <a:pt x="147" y="1108"/>
                  </a:lnTo>
                  <a:lnTo>
                    <a:pt x="151" y="1108"/>
                  </a:lnTo>
                  <a:lnTo>
                    <a:pt x="277" y="1108"/>
                  </a:lnTo>
                  <a:lnTo>
                    <a:pt x="296" y="1111"/>
                  </a:lnTo>
                  <a:lnTo>
                    <a:pt x="313" y="1118"/>
                  </a:lnTo>
                  <a:lnTo>
                    <a:pt x="327" y="1131"/>
                  </a:lnTo>
                  <a:lnTo>
                    <a:pt x="339" y="1147"/>
                  </a:lnTo>
                  <a:lnTo>
                    <a:pt x="345" y="1165"/>
                  </a:lnTo>
                  <a:lnTo>
                    <a:pt x="358" y="1218"/>
                  </a:lnTo>
                  <a:lnTo>
                    <a:pt x="375" y="1269"/>
                  </a:lnTo>
                  <a:lnTo>
                    <a:pt x="395" y="1320"/>
                  </a:lnTo>
                  <a:lnTo>
                    <a:pt x="420" y="1368"/>
                  </a:lnTo>
                  <a:lnTo>
                    <a:pt x="449" y="1414"/>
                  </a:lnTo>
                  <a:lnTo>
                    <a:pt x="457" y="1432"/>
                  </a:lnTo>
                  <a:lnTo>
                    <a:pt x="460" y="1451"/>
                  </a:lnTo>
                  <a:lnTo>
                    <a:pt x="458" y="1470"/>
                  </a:lnTo>
                  <a:lnTo>
                    <a:pt x="452" y="1488"/>
                  </a:lnTo>
                  <a:lnTo>
                    <a:pt x="440" y="1503"/>
                  </a:lnTo>
                  <a:lnTo>
                    <a:pt x="352" y="1592"/>
                  </a:lnTo>
                  <a:lnTo>
                    <a:pt x="349" y="1595"/>
                  </a:lnTo>
                  <a:lnTo>
                    <a:pt x="348" y="1598"/>
                  </a:lnTo>
                  <a:lnTo>
                    <a:pt x="347" y="1600"/>
                  </a:lnTo>
                  <a:lnTo>
                    <a:pt x="348" y="1602"/>
                  </a:lnTo>
                  <a:lnTo>
                    <a:pt x="349" y="1604"/>
                  </a:lnTo>
                  <a:lnTo>
                    <a:pt x="352" y="1608"/>
                  </a:lnTo>
                  <a:lnTo>
                    <a:pt x="447" y="1705"/>
                  </a:lnTo>
                  <a:lnTo>
                    <a:pt x="451" y="1707"/>
                  </a:lnTo>
                  <a:lnTo>
                    <a:pt x="453" y="1708"/>
                  </a:lnTo>
                  <a:lnTo>
                    <a:pt x="455" y="1708"/>
                  </a:lnTo>
                  <a:lnTo>
                    <a:pt x="458" y="1708"/>
                  </a:lnTo>
                  <a:lnTo>
                    <a:pt x="460" y="1707"/>
                  </a:lnTo>
                  <a:lnTo>
                    <a:pt x="463" y="1705"/>
                  </a:lnTo>
                  <a:lnTo>
                    <a:pt x="552" y="1616"/>
                  </a:lnTo>
                  <a:lnTo>
                    <a:pt x="568" y="1604"/>
                  </a:lnTo>
                  <a:lnTo>
                    <a:pt x="585" y="1597"/>
                  </a:lnTo>
                  <a:lnTo>
                    <a:pt x="604" y="1595"/>
                  </a:lnTo>
                  <a:lnTo>
                    <a:pt x="623" y="1598"/>
                  </a:lnTo>
                  <a:lnTo>
                    <a:pt x="640" y="1607"/>
                  </a:lnTo>
                  <a:lnTo>
                    <a:pt x="687" y="1636"/>
                  </a:lnTo>
                  <a:lnTo>
                    <a:pt x="735" y="1660"/>
                  </a:lnTo>
                  <a:lnTo>
                    <a:pt x="785" y="1682"/>
                  </a:lnTo>
                  <a:lnTo>
                    <a:pt x="837" y="1699"/>
                  </a:lnTo>
                  <a:lnTo>
                    <a:pt x="889" y="1711"/>
                  </a:lnTo>
                  <a:lnTo>
                    <a:pt x="908" y="1718"/>
                  </a:lnTo>
                  <a:lnTo>
                    <a:pt x="924" y="1728"/>
                  </a:lnTo>
                  <a:lnTo>
                    <a:pt x="936" y="1743"/>
                  </a:lnTo>
                  <a:lnTo>
                    <a:pt x="943" y="1760"/>
                  </a:lnTo>
                  <a:lnTo>
                    <a:pt x="946" y="1780"/>
                  </a:lnTo>
                  <a:lnTo>
                    <a:pt x="946" y="1906"/>
                  </a:lnTo>
                  <a:lnTo>
                    <a:pt x="947" y="1909"/>
                  </a:lnTo>
                  <a:lnTo>
                    <a:pt x="948" y="1912"/>
                  </a:lnTo>
                  <a:lnTo>
                    <a:pt x="951" y="1914"/>
                  </a:lnTo>
                  <a:lnTo>
                    <a:pt x="954" y="1916"/>
                  </a:lnTo>
                  <a:lnTo>
                    <a:pt x="958" y="1916"/>
                  </a:lnTo>
                  <a:lnTo>
                    <a:pt x="1094" y="1916"/>
                  </a:lnTo>
                  <a:lnTo>
                    <a:pt x="1098" y="1916"/>
                  </a:lnTo>
                  <a:lnTo>
                    <a:pt x="1101" y="1914"/>
                  </a:lnTo>
                  <a:lnTo>
                    <a:pt x="1103" y="1912"/>
                  </a:lnTo>
                  <a:lnTo>
                    <a:pt x="1106" y="1909"/>
                  </a:lnTo>
                  <a:lnTo>
                    <a:pt x="1106" y="1906"/>
                  </a:lnTo>
                  <a:lnTo>
                    <a:pt x="1106" y="1780"/>
                  </a:lnTo>
                  <a:lnTo>
                    <a:pt x="1109" y="1760"/>
                  </a:lnTo>
                  <a:lnTo>
                    <a:pt x="1116" y="1743"/>
                  </a:lnTo>
                  <a:lnTo>
                    <a:pt x="1129" y="1728"/>
                  </a:lnTo>
                  <a:lnTo>
                    <a:pt x="1143" y="1718"/>
                  </a:lnTo>
                  <a:lnTo>
                    <a:pt x="1162" y="1711"/>
                  </a:lnTo>
                  <a:lnTo>
                    <a:pt x="1215" y="1699"/>
                  </a:lnTo>
                  <a:lnTo>
                    <a:pt x="1267" y="1682"/>
                  </a:lnTo>
                  <a:lnTo>
                    <a:pt x="1316" y="1660"/>
                  </a:lnTo>
                  <a:lnTo>
                    <a:pt x="1365" y="1636"/>
                  </a:lnTo>
                  <a:lnTo>
                    <a:pt x="1411" y="1607"/>
                  </a:lnTo>
                  <a:lnTo>
                    <a:pt x="1429" y="1598"/>
                  </a:lnTo>
                  <a:lnTo>
                    <a:pt x="1448" y="1595"/>
                  </a:lnTo>
                  <a:lnTo>
                    <a:pt x="1467" y="1597"/>
                  </a:lnTo>
                  <a:lnTo>
                    <a:pt x="1485" y="1603"/>
                  </a:lnTo>
                  <a:lnTo>
                    <a:pt x="1500" y="1616"/>
                  </a:lnTo>
                  <a:lnTo>
                    <a:pt x="1589" y="1706"/>
                  </a:lnTo>
                  <a:lnTo>
                    <a:pt x="1592" y="1708"/>
                  </a:lnTo>
                  <a:lnTo>
                    <a:pt x="1594" y="1709"/>
                  </a:lnTo>
                  <a:lnTo>
                    <a:pt x="1597" y="1709"/>
                  </a:lnTo>
                  <a:lnTo>
                    <a:pt x="1599" y="1709"/>
                  </a:lnTo>
                  <a:lnTo>
                    <a:pt x="1601" y="1708"/>
                  </a:lnTo>
                  <a:lnTo>
                    <a:pt x="1604" y="1706"/>
                  </a:lnTo>
                  <a:lnTo>
                    <a:pt x="1700" y="1610"/>
                  </a:lnTo>
                  <a:lnTo>
                    <a:pt x="1702" y="1607"/>
                  </a:lnTo>
                  <a:lnTo>
                    <a:pt x="1703" y="1603"/>
                  </a:lnTo>
                  <a:lnTo>
                    <a:pt x="1703" y="1600"/>
                  </a:lnTo>
                  <a:lnTo>
                    <a:pt x="1702" y="1596"/>
                  </a:lnTo>
                  <a:lnTo>
                    <a:pt x="1700" y="1594"/>
                  </a:lnTo>
                  <a:lnTo>
                    <a:pt x="1612" y="1505"/>
                  </a:lnTo>
                  <a:lnTo>
                    <a:pt x="1600" y="1489"/>
                  </a:lnTo>
                  <a:lnTo>
                    <a:pt x="1594" y="1471"/>
                  </a:lnTo>
                  <a:lnTo>
                    <a:pt x="1592" y="1452"/>
                  </a:lnTo>
                  <a:lnTo>
                    <a:pt x="1595" y="1433"/>
                  </a:lnTo>
                  <a:lnTo>
                    <a:pt x="1603" y="1416"/>
                  </a:lnTo>
                  <a:lnTo>
                    <a:pt x="1633" y="1370"/>
                  </a:lnTo>
                  <a:lnTo>
                    <a:pt x="1657" y="1321"/>
                  </a:lnTo>
                  <a:lnTo>
                    <a:pt x="1678" y="1271"/>
                  </a:lnTo>
                  <a:lnTo>
                    <a:pt x="1694" y="1220"/>
                  </a:lnTo>
                  <a:lnTo>
                    <a:pt x="1707" y="1166"/>
                  </a:lnTo>
                  <a:lnTo>
                    <a:pt x="1714" y="1148"/>
                  </a:lnTo>
                  <a:lnTo>
                    <a:pt x="1725" y="1132"/>
                  </a:lnTo>
                  <a:lnTo>
                    <a:pt x="1739" y="1119"/>
                  </a:lnTo>
                  <a:lnTo>
                    <a:pt x="1756" y="1112"/>
                  </a:lnTo>
                  <a:lnTo>
                    <a:pt x="1776" y="1110"/>
                  </a:lnTo>
                  <a:lnTo>
                    <a:pt x="1902" y="1110"/>
                  </a:lnTo>
                  <a:lnTo>
                    <a:pt x="1905" y="1109"/>
                  </a:lnTo>
                  <a:lnTo>
                    <a:pt x="1908" y="1108"/>
                  </a:lnTo>
                  <a:lnTo>
                    <a:pt x="1910" y="1105"/>
                  </a:lnTo>
                  <a:lnTo>
                    <a:pt x="1912" y="1101"/>
                  </a:lnTo>
                  <a:lnTo>
                    <a:pt x="1912" y="1098"/>
                  </a:lnTo>
                  <a:lnTo>
                    <a:pt x="1912" y="961"/>
                  </a:lnTo>
                  <a:lnTo>
                    <a:pt x="1912" y="958"/>
                  </a:lnTo>
                  <a:lnTo>
                    <a:pt x="1910" y="955"/>
                  </a:lnTo>
                  <a:lnTo>
                    <a:pt x="1908" y="951"/>
                  </a:lnTo>
                  <a:lnTo>
                    <a:pt x="1905" y="950"/>
                  </a:lnTo>
                  <a:lnTo>
                    <a:pt x="1902" y="949"/>
                  </a:lnTo>
                  <a:lnTo>
                    <a:pt x="1776" y="949"/>
                  </a:lnTo>
                  <a:lnTo>
                    <a:pt x="1756" y="947"/>
                  </a:lnTo>
                  <a:lnTo>
                    <a:pt x="1739" y="939"/>
                  </a:lnTo>
                  <a:lnTo>
                    <a:pt x="1725" y="927"/>
                  </a:lnTo>
                  <a:lnTo>
                    <a:pt x="1714" y="911"/>
                  </a:lnTo>
                  <a:lnTo>
                    <a:pt x="1707" y="893"/>
                  </a:lnTo>
                  <a:lnTo>
                    <a:pt x="1694" y="839"/>
                  </a:lnTo>
                  <a:lnTo>
                    <a:pt x="1678" y="789"/>
                  </a:lnTo>
                  <a:lnTo>
                    <a:pt x="1657" y="738"/>
                  </a:lnTo>
                  <a:lnTo>
                    <a:pt x="1633" y="689"/>
                  </a:lnTo>
                  <a:lnTo>
                    <a:pt x="1603" y="643"/>
                  </a:lnTo>
                  <a:lnTo>
                    <a:pt x="1595" y="626"/>
                  </a:lnTo>
                  <a:lnTo>
                    <a:pt x="1592" y="607"/>
                  </a:lnTo>
                  <a:lnTo>
                    <a:pt x="1594" y="588"/>
                  </a:lnTo>
                  <a:lnTo>
                    <a:pt x="1600" y="570"/>
                  </a:lnTo>
                  <a:lnTo>
                    <a:pt x="1612" y="554"/>
                  </a:lnTo>
                  <a:lnTo>
                    <a:pt x="1700" y="465"/>
                  </a:lnTo>
                  <a:lnTo>
                    <a:pt x="1702" y="463"/>
                  </a:lnTo>
                  <a:lnTo>
                    <a:pt x="1703" y="460"/>
                  </a:lnTo>
                  <a:lnTo>
                    <a:pt x="1703" y="456"/>
                  </a:lnTo>
                  <a:lnTo>
                    <a:pt x="1702" y="453"/>
                  </a:lnTo>
                  <a:lnTo>
                    <a:pt x="1700" y="450"/>
                  </a:lnTo>
                  <a:lnTo>
                    <a:pt x="1604" y="353"/>
                  </a:lnTo>
                  <a:lnTo>
                    <a:pt x="1601" y="351"/>
                  </a:lnTo>
                  <a:lnTo>
                    <a:pt x="1599" y="350"/>
                  </a:lnTo>
                  <a:lnTo>
                    <a:pt x="1597" y="350"/>
                  </a:lnTo>
                  <a:lnTo>
                    <a:pt x="1594" y="350"/>
                  </a:lnTo>
                  <a:lnTo>
                    <a:pt x="1592" y="351"/>
                  </a:lnTo>
                  <a:lnTo>
                    <a:pt x="1589" y="353"/>
                  </a:lnTo>
                  <a:lnTo>
                    <a:pt x="1500" y="442"/>
                  </a:lnTo>
                  <a:lnTo>
                    <a:pt x="1485" y="454"/>
                  </a:lnTo>
                  <a:lnTo>
                    <a:pt x="1468" y="460"/>
                  </a:lnTo>
                  <a:lnTo>
                    <a:pt x="1450" y="463"/>
                  </a:lnTo>
                  <a:lnTo>
                    <a:pt x="1430" y="460"/>
                  </a:lnTo>
                  <a:lnTo>
                    <a:pt x="1411" y="450"/>
                  </a:lnTo>
                  <a:lnTo>
                    <a:pt x="1365" y="422"/>
                  </a:lnTo>
                  <a:lnTo>
                    <a:pt x="1316" y="398"/>
                  </a:lnTo>
                  <a:lnTo>
                    <a:pt x="1267" y="376"/>
                  </a:lnTo>
                  <a:lnTo>
                    <a:pt x="1215" y="360"/>
                  </a:lnTo>
                  <a:lnTo>
                    <a:pt x="1162" y="347"/>
                  </a:lnTo>
                  <a:lnTo>
                    <a:pt x="1143" y="341"/>
                  </a:lnTo>
                  <a:lnTo>
                    <a:pt x="1128" y="330"/>
                  </a:lnTo>
                  <a:lnTo>
                    <a:pt x="1116" y="315"/>
                  </a:lnTo>
                  <a:lnTo>
                    <a:pt x="1109" y="297"/>
                  </a:lnTo>
                  <a:lnTo>
                    <a:pt x="1106" y="278"/>
                  </a:lnTo>
                  <a:lnTo>
                    <a:pt x="1106" y="152"/>
                  </a:lnTo>
                  <a:lnTo>
                    <a:pt x="1106" y="149"/>
                  </a:lnTo>
                  <a:lnTo>
                    <a:pt x="1103" y="146"/>
                  </a:lnTo>
                  <a:lnTo>
                    <a:pt x="1101" y="143"/>
                  </a:lnTo>
                  <a:lnTo>
                    <a:pt x="1098" y="142"/>
                  </a:lnTo>
                  <a:lnTo>
                    <a:pt x="1094" y="141"/>
                  </a:lnTo>
                  <a:lnTo>
                    <a:pt x="958" y="141"/>
                  </a:lnTo>
                  <a:close/>
                  <a:moveTo>
                    <a:pt x="958" y="0"/>
                  </a:moveTo>
                  <a:lnTo>
                    <a:pt x="1095" y="0"/>
                  </a:lnTo>
                  <a:lnTo>
                    <a:pt x="1126" y="3"/>
                  </a:lnTo>
                  <a:lnTo>
                    <a:pt x="1154" y="13"/>
                  </a:lnTo>
                  <a:lnTo>
                    <a:pt x="1179" y="27"/>
                  </a:lnTo>
                  <a:lnTo>
                    <a:pt x="1201" y="45"/>
                  </a:lnTo>
                  <a:lnTo>
                    <a:pt x="1220" y="68"/>
                  </a:lnTo>
                  <a:lnTo>
                    <a:pt x="1234" y="93"/>
                  </a:lnTo>
                  <a:lnTo>
                    <a:pt x="1244" y="122"/>
                  </a:lnTo>
                  <a:lnTo>
                    <a:pt x="1247" y="152"/>
                  </a:lnTo>
                  <a:lnTo>
                    <a:pt x="1247" y="223"/>
                  </a:lnTo>
                  <a:lnTo>
                    <a:pt x="1297" y="238"/>
                  </a:lnTo>
                  <a:lnTo>
                    <a:pt x="1346" y="257"/>
                  </a:lnTo>
                  <a:lnTo>
                    <a:pt x="1394" y="278"/>
                  </a:lnTo>
                  <a:lnTo>
                    <a:pt x="1441" y="304"/>
                  </a:lnTo>
                  <a:lnTo>
                    <a:pt x="1490" y="254"/>
                  </a:lnTo>
                  <a:lnTo>
                    <a:pt x="1508" y="238"/>
                  </a:lnTo>
                  <a:lnTo>
                    <a:pt x="1528" y="225"/>
                  </a:lnTo>
                  <a:lnTo>
                    <a:pt x="1551" y="217"/>
                  </a:lnTo>
                  <a:lnTo>
                    <a:pt x="1574" y="212"/>
                  </a:lnTo>
                  <a:lnTo>
                    <a:pt x="1597" y="209"/>
                  </a:lnTo>
                  <a:lnTo>
                    <a:pt x="1628" y="213"/>
                  </a:lnTo>
                  <a:lnTo>
                    <a:pt x="1655" y="221"/>
                  </a:lnTo>
                  <a:lnTo>
                    <a:pt x="1681" y="235"/>
                  </a:lnTo>
                  <a:lnTo>
                    <a:pt x="1705" y="254"/>
                  </a:lnTo>
                  <a:lnTo>
                    <a:pt x="1800" y="350"/>
                  </a:lnTo>
                  <a:lnTo>
                    <a:pt x="1818" y="371"/>
                  </a:lnTo>
                  <a:lnTo>
                    <a:pt x="1831" y="394"/>
                  </a:lnTo>
                  <a:lnTo>
                    <a:pt x="1839" y="419"/>
                  </a:lnTo>
                  <a:lnTo>
                    <a:pt x="1844" y="445"/>
                  </a:lnTo>
                  <a:lnTo>
                    <a:pt x="1844" y="471"/>
                  </a:lnTo>
                  <a:lnTo>
                    <a:pt x="1839" y="496"/>
                  </a:lnTo>
                  <a:lnTo>
                    <a:pt x="1831" y="521"/>
                  </a:lnTo>
                  <a:lnTo>
                    <a:pt x="1818" y="544"/>
                  </a:lnTo>
                  <a:lnTo>
                    <a:pt x="1800" y="565"/>
                  </a:lnTo>
                  <a:lnTo>
                    <a:pt x="1751" y="614"/>
                  </a:lnTo>
                  <a:lnTo>
                    <a:pt x="1776" y="661"/>
                  </a:lnTo>
                  <a:lnTo>
                    <a:pt x="1797" y="709"/>
                  </a:lnTo>
                  <a:lnTo>
                    <a:pt x="1816" y="759"/>
                  </a:lnTo>
                  <a:lnTo>
                    <a:pt x="1832" y="809"/>
                  </a:lnTo>
                  <a:lnTo>
                    <a:pt x="1902" y="809"/>
                  </a:lnTo>
                  <a:lnTo>
                    <a:pt x="1932" y="812"/>
                  </a:lnTo>
                  <a:lnTo>
                    <a:pt x="1961" y="821"/>
                  </a:lnTo>
                  <a:lnTo>
                    <a:pt x="1987" y="835"/>
                  </a:lnTo>
                  <a:lnTo>
                    <a:pt x="2009" y="854"/>
                  </a:lnTo>
                  <a:lnTo>
                    <a:pt x="2027" y="876"/>
                  </a:lnTo>
                  <a:lnTo>
                    <a:pt x="2042" y="902"/>
                  </a:lnTo>
                  <a:lnTo>
                    <a:pt x="2050" y="930"/>
                  </a:lnTo>
                  <a:lnTo>
                    <a:pt x="2054" y="961"/>
                  </a:lnTo>
                  <a:lnTo>
                    <a:pt x="2054" y="1098"/>
                  </a:lnTo>
                  <a:lnTo>
                    <a:pt x="2050" y="1129"/>
                  </a:lnTo>
                  <a:lnTo>
                    <a:pt x="2042" y="1157"/>
                  </a:lnTo>
                  <a:lnTo>
                    <a:pt x="2027" y="1183"/>
                  </a:lnTo>
                  <a:lnTo>
                    <a:pt x="2009" y="1205"/>
                  </a:lnTo>
                  <a:lnTo>
                    <a:pt x="1987" y="1224"/>
                  </a:lnTo>
                  <a:lnTo>
                    <a:pt x="1961" y="1238"/>
                  </a:lnTo>
                  <a:lnTo>
                    <a:pt x="1932" y="1247"/>
                  </a:lnTo>
                  <a:lnTo>
                    <a:pt x="1902" y="1250"/>
                  </a:lnTo>
                  <a:lnTo>
                    <a:pt x="1832" y="1250"/>
                  </a:lnTo>
                  <a:lnTo>
                    <a:pt x="1816" y="1300"/>
                  </a:lnTo>
                  <a:lnTo>
                    <a:pt x="1797" y="1350"/>
                  </a:lnTo>
                  <a:lnTo>
                    <a:pt x="1776" y="1398"/>
                  </a:lnTo>
                  <a:lnTo>
                    <a:pt x="1751" y="1445"/>
                  </a:lnTo>
                  <a:lnTo>
                    <a:pt x="1800" y="1495"/>
                  </a:lnTo>
                  <a:lnTo>
                    <a:pt x="1818" y="1515"/>
                  </a:lnTo>
                  <a:lnTo>
                    <a:pt x="1831" y="1538"/>
                  </a:lnTo>
                  <a:lnTo>
                    <a:pt x="1839" y="1563"/>
                  </a:lnTo>
                  <a:lnTo>
                    <a:pt x="1844" y="1589"/>
                  </a:lnTo>
                  <a:lnTo>
                    <a:pt x="1844" y="1614"/>
                  </a:lnTo>
                  <a:lnTo>
                    <a:pt x="1839" y="1640"/>
                  </a:lnTo>
                  <a:lnTo>
                    <a:pt x="1831" y="1665"/>
                  </a:lnTo>
                  <a:lnTo>
                    <a:pt x="1818" y="1688"/>
                  </a:lnTo>
                  <a:lnTo>
                    <a:pt x="1800" y="1709"/>
                  </a:lnTo>
                  <a:lnTo>
                    <a:pt x="1705" y="1805"/>
                  </a:lnTo>
                  <a:lnTo>
                    <a:pt x="1687" y="1821"/>
                  </a:lnTo>
                  <a:lnTo>
                    <a:pt x="1665" y="1834"/>
                  </a:lnTo>
                  <a:lnTo>
                    <a:pt x="1644" y="1842"/>
                  </a:lnTo>
                  <a:lnTo>
                    <a:pt x="1621" y="1848"/>
                  </a:lnTo>
                  <a:lnTo>
                    <a:pt x="1597" y="1850"/>
                  </a:lnTo>
                  <a:lnTo>
                    <a:pt x="1567" y="1846"/>
                  </a:lnTo>
                  <a:lnTo>
                    <a:pt x="1539" y="1838"/>
                  </a:lnTo>
                  <a:lnTo>
                    <a:pt x="1514" y="1824"/>
                  </a:lnTo>
                  <a:lnTo>
                    <a:pt x="1490" y="1805"/>
                  </a:lnTo>
                  <a:lnTo>
                    <a:pt x="1441" y="1756"/>
                  </a:lnTo>
                  <a:lnTo>
                    <a:pt x="1394" y="1781"/>
                  </a:lnTo>
                  <a:lnTo>
                    <a:pt x="1346" y="1802"/>
                  </a:lnTo>
                  <a:lnTo>
                    <a:pt x="1297" y="1821"/>
                  </a:lnTo>
                  <a:lnTo>
                    <a:pt x="1247" y="1836"/>
                  </a:lnTo>
                  <a:lnTo>
                    <a:pt x="1247" y="1907"/>
                  </a:lnTo>
                  <a:lnTo>
                    <a:pt x="1244" y="1937"/>
                  </a:lnTo>
                  <a:lnTo>
                    <a:pt x="1235" y="1966"/>
                  </a:lnTo>
                  <a:lnTo>
                    <a:pt x="1220" y="1991"/>
                  </a:lnTo>
                  <a:lnTo>
                    <a:pt x="1203" y="2015"/>
                  </a:lnTo>
                  <a:lnTo>
                    <a:pt x="1179" y="2032"/>
                  </a:lnTo>
                  <a:lnTo>
                    <a:pt x="1154" y="2046"/>
                  </a:lnTo>
                  <a:lnTo>
                    <a:pt x="1126" y="2056"/>
                  </a:lnTo>
                  <a:lnTo>
                    <a:pt x="1095" y="2059"/>
                  </a:lnTo>
                  <a:lnTo>
                    <a:pt x="958" y="2059"/>
                  </a:lnTo>
                  <a:lnTo>
                    <a:pt x="927" y="2056"/>
                  </a:lnTo>
                  <a:lnTo>
                    <a:pt x="900" y="2046"/>
                  </a:lnTo>
                  <a:lnTo>
                    <a:pt x="874" y="2032"/>
                  </a:lnTo>
                  <a:lnTo>
                    <a:pt x="851" y="2015"/>
                  </a:lnTo>
                  <a:lnTo>
                    <a:pt x="832" y="1991"/>
                  </a:lnTo>
                  <a:lnTo>
                    <a:pt x="819" y="1966"/>
                  </a:lnTo>
                  <a:lnTo>
                    <a:pt x="810" y="1937"/>
                  </a:lnTo>
                  <a:lnTo>
                    <a:pt x="807" y="1907"/>
                  </a:lnTo>
                  <a:lnTo>
                    <a:pt x="807" y="1836"/>
                  </a:lnTo>
                  <a:lnTo>
                    <a:pt x="756" y="1821"/>
                  </a:lnTo>
                  <a:lnTo>
                    <a:pt x="707" y="1802"/>
                  </a:lnTo>
                  <a:lnTo>
                    <a:pt x="659" y="1781"/>
                  </a:lnTo>
                  <a:lnTo>
                    <a:pt x="613" y="1756"/>
                  </a:lnTo>
                  <a:lnTo>
                    <a:pt x="563" y="1805"/>
                  </a:lnTo>
                  <a:lnTo>
                    <a:pt x="545" y="1821"/>
                  </a:lnTo>
                  <a:lnTo>
                    <a:pt x="524" y="1834"/>
                  </a:lnTo>
                  <a:lnTo>
                    <a:pt x="503" y="1842"/>
                  </a:lnTo>
                  <a:lnTo>
                    <a:pt x="480" y="1848"/>
                  </a:lnTo>
                  <a:lnTo>
                    <a:pt x="456" y="1850"/>
                  </a:lnTo>
                  <a:lnTo>
                    <a:pt x="426" y="1846"/>
                  </a:lnTo>
                  <a:lnTo>
                    <a:pt x="398" y="1838"/>
                  </a:lnTo>
                  <a:lnTo>
                    <a:pt x="372" y="1824"/>
                  </a:lnTo>
                  <a:lnTo>
                    <a:pt x="349" y="1805"/>
                  </a:lnTo>
                  <a:lnTo>
                    <a:pt x="252" y="1709"/>
                  </a:lnTo>
                  <a:lnTo>
                    <a:pt x="237" y="1690"/>
                  </a:lnTo>
                  <a:lnTo>
                    <a:pt x="225" y="1670"/>
                  </a:lnTo>
                  <a:lnTo>
                    <a:pt x="215" y="1649"/>
                  </a:lnTo>
                  <a:lnTo>
                    <a:pt x="210" y="1626"/>
                  </a:lnTo>
                  <a:lnTo>
                    <a:pt x="208" y="1601"/>
                  </a:lnTo>
                  <a:lnTo>
                    <a:pt x="211" y="1572"/>
                  </a:lnTo>
                  <a:lnTo>
                    <a:pt x="220" y="1543"/>
                  </a:lnTo>
                  <a:lnTo>
                    <a:pt x="233" y="1517"/>
                  </a:lnTo>
                  <a:lnTo>
                    <a:pt x="252" y="1495"/>
                  </a:lnTo>
                  <a:lnTo>
                    <a:pt x="302" y="1445"/>
                  </a:lnTo>
                  <a:lnTo>
                    <a:pt x="278" y="1398"/>
                  </a:lnTo>
                  <a:lnTo>
                    <a:pt x="256" y="1350"/>
                  </a:lnTo>
                  <a:lnTo>
                    <a:pt x="237" y="1300"/>
                  </a:lnTo>
                  <a:lnTo>
                    <a:pt x="222" y="1250"/>
                  </a:lnTo>
                  <a:lnTo>
                    <a:pt x="151" y="1250"/>
                  </a:lnTo>
                  <a:lnTo>
                    <a:pt x="121" y="1247"/>
                  </a:lnTo>
                  <a:lnTo>
                    <a:pt x="92" y="1238"/>
                  </a:lnTo>
                  <a:lnTo>
                    <a:pt x="67" y="1224"/>
                  </a:lnTo>
                  <a:lnTo>
                    <a:pt x="45" y="1205"/>
                  </a:lnTo>
                  <a:lnTo>
                    <a:pt x="26" y="1183"/>
                  </a:lnTo>
                  <a:lnTo>
                    <a:pt x="12" y="1157"/>
                  </a:lnTo>
                  <a:lnTo>
                    <a:pt x="2" y="1129"/>
                  </a:lnTo>
                  <a:lnTo>
                    <a:pt x="0" y="1098"/>
                  </a:lnTo>
                  <a:lnTo>
                    <a:pt x="0" y="961"/>
                  </a:lnTo>
                  <a:lnTo>
                    <a:pt x="2" y="930"/>
                  </a:lnTo>
                  <a:lnTo>
                    <a:pt x="12" y="902"/>
                  </a:lnTo>
                  <a:lnTo>
                    <a:pt x="26" y="876"/>
                  </a:lnTo>
                  <a:lnTo>
                    <a:pt x="45" y="854"/>
                  </a:lnTo>
                  <a:lnTo>
                    <a:pt x="67" y="835"/>
                  </a:lnTo>
                  <a:lnTo>
                    <a:pt x="92" y="821"/>
                  </a:lnTo>
                  <a:lnTo>
                    <a:pt x="121" y="812"/>
                  </a:lnTo>
                  <a:lnTo>
                    <a:pt x="151" y="809"/>
                  </a:lnTo>
                  <a:lnTo>
                    <a:pt x="222" y="809"/>
                  </a:lnTo>
                  <a:lnTo>
                    <a:pt x="237" y="759"/>
                  </a:lnTo>
                  <a:lnTo>
                    <a:pt x="256" y="709"/>
                  </a:lnTo>
                  <a:lnTo>
                    <a:pt x="278" y="661"/>
                  </a:lnTo>
                  <a:lnTo>
                    <a:pt x="302" y="614"/>
                  </a:lnTo>
                  <a:lnTo>
                    <a:pt x="252" y="565"/>
                  </a:lnTo>
                  <a:lnTo>
                    <a:pt x="237" y="547"/>
                  </a:lnTo>
                  <a:lnTo>
                    <a:pt x="225" y="527"/>
                  </a:lnTo>
                  <a:lnTo>
                    <a:pt x="215" y="504"/>
                  </a:lnTo>
                  <a:lnTo>
                    <a:pt x="210" y="482"/>
                  </a:lnTo>
                  <a:lnTo>
                    <a:pt x="208" y="458"/>
                  </a:lnTo>
                  <a:lnTo>
                    <a:pt x="211" y="428"/>
                  </a:lnTo>
                  <a:lnTo>
                    <a:pt x="220" y="400"/>
                  </a:lnTo>
                  <a:lnTo>
                    <a:pt x="233" y="373"/>
                  </a:lnTo>
                  <a:lnTo>
                    <a:pt x="252" y="350"/>
                  </a:lnTo>
                  <a:lnTo>
                    <a:pt x="349" y="254"/>
                  </a:lnTo>
                  <a:lnTo>
                    <a:pt x="367" y="238"/>
                  </a:lnTo>
                  <a:lnTo>
                    <a:pt x="387" y="225"/>
                  </a:lnTo>
                  <a:lnTo>
                    <a:pt x="410" y="217"/>
                  </a:lnTo>
                  <a:lnTo>
                    <a:pt x="432" y="212"/>
                  </a:lnTo>
                  <a:lnTo>
                    <a:pt x="456" y="209"/>
                  </a:lnTo>
                  <a:lnTo>
                    <a:pt x="485" y="213"/>
                  </a:lnTo>
                  <a:lnTo>
                    <a:pt x="514" y="221"/>
                  </a:lnTo>
                  <a:lnTo>
                    <a:pt x="540" y="235"/>
                  </a:lnTo>
                  <a:lnTo>
                    <a:pt x="563" y="254"/>
                  </a:lnTo>
                  <a:lnTo>
                    <a:pt x="613" y="304"/>
                  </a:lnTo>
                  <a:lnTo>
                    <a:pt x="659" y="278"/>
                  </a:lnTo>
                  <a:lnTo>
                    <a:pt x="707" y="257"/>
                  </a:lnTo>
                  <a:lnTo>
                    <a:pt x="756" y="238"/>
                  </a:lnTo>
                  <a:lnTo>
                    <a:pt x="807" y="223"/>
                  </a:lnTo>
                  <a:lnTo>
                    <a:pt x="807" y="152"/>
                  </a:lnTo>
                  <a:lnTo>
                    <a:pt x="810" y="122"/>
                  </a:lnTo>
                  <a:lnTo>
                    <a:pt x="819" y="93"/>
                  </a:lnTo>
                  <a:lnTo>
                    <a:pt x="832" y="68"/>
                  </a:lnTo>
                  <a:lnTo>
                    <a:pt x="851" y="45"/>
                  </a:lnTo>
                  <a:lnTo>
                    <a:pt x="874" y="27"/>
                  </a:lnTo>
                  <a:lnTo>
                    <a:pt x="900" y="13"/>
                  </a:lnTo>
                  <a:lnTo>
                    <a:pt x="927" y="3"/>
                  </a:lnTo>
                  <a:lnTo>
                    <a:pt x="958"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42" name="Freeform 253"/>
            <p:cNvSpPr>
              <a:spLocks noEditPoints="1"/>
            </p:cNvSpPr>
            <p:nvPr/>
          </p:nvSpPr>
          <p:spPr bwMode="auto">
            <a:xfrm>
              <a:off x="3733801" y="3562350"/>
              <a:ext cx="131763" cy="131763"/>
            </a:xfrm>
            <a:custGeom>
              <a:avLst/>
              <a:gdLst>
                <a:gd name="T0" fmla="*/ 374 w 833"/>
                <a:gd name="T1" fmla="*/ 144 h 835"/>
                <a:gd name="T2" fmla="*/ 299 w 833"/>
                <a:gd name="T3" fmla="*/ 166 h 835"/>
                <a:gd name="T4" fmla="*/ 234 w 833"/>
                <a:gd name="T5" fmla="*/ 208 h 835"/>
                <a:gd name="T6" fmla="*/ 183 w 833"/>
                <a:gd name="T7" fmla="*/ 266 h 835"/>
                <a:gd name="T8" fmla="*/ 151 w 833"/>
                <a:gd name="T9" fmla="*/ 337 h 835"/>
                <a:gd name="T10" fmla="*/ 139 w 833"/>
                <a:gd name="T11" fmla="*/ 418 h 835"/>
                <a:gd name="T12" fmla="*/ 151 w 833"/>
                <a:gd name="T13" fmla="*/ 498 h 835"/>
                <a:gd name="T14" fmla="*/ 183 w 833"/>
                <a:gd name="T15" fmla="*/ 569 h 835"/>
                <a:gd name="T16" fmla="*/ 234 w 833"/>
                <a:gd name="T17" fmla="*/ 627 h 835"/>
                <a:gd name="T18" fmla="*/ 299 w 833"/>
                <a:gd name="T19" fmla="*/ 669 h 835"/>
                <a:gd name="T20" fmla="*/ 374 w 833"/>
                <a:gd name="T21" fmla="*/ 691 h 835"/>
                <a:gd name="T22" fmla="*/ 457 w 833"/>
                <a:gd name="T23" fmla="*/ 691 h 835"/>
                <a:gd name="T24" fmla="*/ 531 w 833"/>
                <a:gd name="T25" fmla="*/ 669 h 835"/>
                <a:gd name="T26" fmla="*/ 597 w 833"/>
                <a:gd name="T27" fmla="*/ 627 h 835"/>
                <a:gd name="T28" fmla="*/ 647 w 833"/>
                <a:gd name="T29" fmla="*/ 569 h 835"/>
                <a:gd name="T30" fmla="*/ 680 w 833"/>
                <a:gd name="T31" fmla="*/ 498 h 835"/>
                <a:gd name="T32" fmla="*/ 692 w 833"/>
                <a:gd name="T33" fmla="*/ 418 h 835"/>
                <a:gd name="T34" fmla="*/ 680 w 833"/>
                <a:gd name="T35" fmla="*/ 338 h 835"/>
                <a:gd name="T36" fmla="*/ 647 w 833"/>
                <a:gd name="T37" fmla="*/ 267 h 835"/>
                <a:gd name="T38" fmla="*/ 597 w 833"/>
                <a:gd name="T39" fmla="*/ 209 h 835"/>
                <a:gd name="T40" fmla="*/ 531 w 833"/>
                <a:gd name="T41" fmla="*/ 167 h 835"/>
                <a:gd name="T42" fmla="*/ 457 w 833"/>
                <a:gd name="T43" fmla="*/ 144 h 835"/>
                <a:gd name="T44" fmla="*/ 416 w 833"/>
                <a:gd name="T45" fmla="*/ 0 h 835"/>
                <a:gd name="T46" fmla="*/ 519 w 833"/>
                <a:gd name="T47" fmla="*/ 13 h 835"/>
                <a:gd name="T48" fmla="*/ 612 w 833"/>
                <a:gd name="T49" fmla="*/ 49 h 835"/>
                <a:gd name="T50" fmla="*/ 693 w 833"/>
                <a:gd name="T51" fmla="*/ 106 h 835"/>
                <a:gd name="T52" fmla="*/ 758 w 833"/>
                <a:gd name="T53" fmla="*/ 180 h 835"/>
                <a:gd name="T54" fmla="*/ 805 w 833"/>
                <a:gd name="T55" fmla="*/ 266 h 835"/>
                <a:gd name="T56" fmla="*/ 829 w 833"/>
                <a:gd name="T57" fmla="*/ 366 h 835"/>
                <a:gd name="T58" fmla="*/ 829 w 833"/>
                <a:gd name="T59" fmla="*/ 469 h 835"/>
                <a:gd name="T60" fmla="*/ 805 w 833"/>
                <a:gd name="T61" fmla="*/ 569 h 835"/>
                <a:gd name="T62" fmla="*/ 758 w 833"/>
                <a:gd name="T63" fmla="*/ 655 h 835"/>
                <a:gd name="T64" fmla="*/ 693 w 833"/>
                <a:gd name="T65" fmla="*/ 729 h 835"/>
                <a:gd name="T66" fmla="*/ 612 w 833"/>
                <a:gd name="T67" fmla="*/ 786 h 835"/>
                <a:gd name="T68" fmla="*/ 519 w 833"/>
                <a:gd name="T69" fmla="*/ 822 h 835"/>
                <a:gd name="T70" fmla="*/ 416 w 833"/>
                <a:gd name="T71" fmla="*/ 835 h 835"/>
                <a:gd name="T72" fmla="*/ 313 w 833"/>
                <a:gd name="T73" fmla="*/ 822 h 835"/>
                <a:gd name="T74" fmla="*/ 220 w 833"/>
                <a:gd name="T75" fmla="*/ 786 h 835"/>
                <a:gd name="T76" fmla="*/ 139 w 833"/>
                <a:gd name="T77" fmla="*/ 729 h 835"/>
                <a:gd name="T78" fmla="*/ 74 w 833"/>
                <a:gd name="T79" fmla="*/ 655 h 835"/>
                <a:gd name="T80" fmla="*/ 27 w 833"/>
                <a:gd name="T81" fmla="*/ 569 h 835"/>
                <a:gd name="T82" fmla="*/ 3 w 833"/>
                <a:gd name="T83" fmla="*/ 469 h 835"/>
                <a:gd name="T84" fmla="*/ 3 w 833"/>
                <a:gd name="T85" fmla="*/ 366 h 835"/>
                <a:gd name="T86" fmla="*/ 27 w 833"/>
                <a:gd name="T87" fmla="*/ 266 h 835"/>
                <a:gd name="T88" fmla="*/ 74 w 833"/>
                <a:gd name="T89" fmla="*/ 180 h 835"/>
                <a:gd name="T90" fmla="*/ 139 w 833"/>
                <a:gd name="T91" fmla="*/ 106 h 835"/>
                <a:gd name="T92" fmla="*/ 220 w 833"/>
                <a:gd name="T93" fmla="*/ 49 h 835"/>
                <a:gd name="T94" fmla="*/ 313 w 833"/>
                <a:gd name="T95" fmla="*/ 13 h 835"/>
                <a:gd name="T96" fmla="*/ 416 w 833"/>
                <a:gd name="T9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835">
                  <a:moveTo>
                    <a:pt x="415" y="141"/>
                  </a:moveTo>
                  <a:lnTo>
                    <a:pt x="374" y="144"/>
                  </a:lnTo>
                  <a:lnTo>
                    <a:pt x="335" y="152"/>
                  </a:lnTo>
                  <a:lnTo>
                    <a:pt x="299" y="166"/>
                  </a:lnTo>
                  <a:lnTo>
                    <a:pt x="265" y="185"/>
                  </a:lnTo>
                  <a:lnTo>
                    <a:pt x="234" y="208"/>
                  </a:lnTo>
                  <a:lnTo>
                    <a:pt x="207" y="236"/>
                  </a:lnTo>
                  <a:lnTo>
                    <a:pt x="183" y="266"/>
                  </a:lnTo>
                  <a:lnTo>
                    <a:pt x="164" y="301"/>
                  </a:lnTo>
                  <a:lnTo>
                    <a:pt x="151" y="337"/>
                  </a:lnTo>
                  <a:lnTo>
                    <a:pt x="142" y="376"/>
                  </a:lnTo>
                  <a:lnTo>
                    <a:pt x="139" y="418"/>
                  </a:lnTo>
                  <a:lnTo>
                    <a:pt x="142" y="459"/>
                  </a:lnTo>
                  <a:lnTo>
                    <a:pt x="151" y="498"/>
                  </a:lnTo>
                  <a:lnTo>
                    <a:pt x="164" y="534"/>
                  </a:lnTo>
                  <a:lnTo>
                    <a:pt x="183" y="569"/>
                  </a:lnTo>
                  <a:lnTo>
                    <a:pt x="207" y="599"/>
                  </a:lnTo>
                  <a:lnTo>
                    <a:pt x="234" y="627"/>
                  </a:lnTo>
                  <a:lnTo>
                    <a:pt x="265" y="650"/>
                  </a:lnTo>
                  <a:lnTo>
                    <a:pt x="299" y="669"/>
                  </a:lnTo>
                  <a:lnTo>
                    <a:pt x="335" y="683"/>
                  </a:lnTo>
                  <a:lnTo>
                    <a:pt x="374" y="691"/>
                  </a:lnTo>
                  <a:lnTo>
                    <a:pt x="415" y="694"/>
                  </a:lnTo>
                  <a:lnTo>
                    <a:pt x="457" y="691"/>
                  </a:lnTo>
                  <a:lnTo>
                    <a:pt x="495" y="683"/>
                  </a:lnTo>
                  <a:lnTo>
                    <a:pt x="531" y="669"/>
                  </a:lnTo>
                  <a:lnTo>
                    <a:pt x="565" y="650"/>
                  </a:lnTo>
                  <a:lnTo>
                    <a:pt x="597" y="627"/>
                  </a:lnTo>
                  <a:lnTo>
                    <a:pt x="624" y="599"/>
                  </a:lnTo>
                  <a:lnTo>
                    <a:pt x="647" y="569"/>
                  </a:lnTo>
                  <a:lnTo>
                    <a:pt x="665" y="534"/>
                  </a:lnTo>
                  <a:lnTo>
                    <a:pt x="680" y="498"/>
                  </a:lnTo>
                  <a:lnTo>
                    <a:pt x="689" y="459"/>
                  </a:lnTo>
                  <a:lnTo>
                    <a:pt x="692" y="418"/>
                  </a:lnTo>
                  <a:lnTo>
                    <a:pt x="689" y="376"/>
                  </a:lnTo>
                  <a:lnTo>
                    <a:pt x="680" y="338"/>
                  </a:lnTo>
                  <a:lnTo>
                    <a:pt x="665" y="301"/>
                  </a:lnTo>
                  <a:lnTo>
                    <a:pt x="647" y="267"/>
                  </a:lnTo>
                  <a:lnTo>
                    <a:pt x="624" y="236"/>
                  </a:lnTo>
                  <a:lnTo>
                    <a:pt x="597" y="209"/>
                  </a:lnTo>
                  <a:lnTo>
                    <a:pt x="565" y="185"/>
                  </a:lnTo>
                  <a:lnTo>
                    <a:pt x="531" y="167"/>
                  </a:lnTo>
                  <a:lnTo>
                    <a:pt x="495" y="152"/>
                  </a:lnTo>
                  <a:lnTo>
                    <a:pt x="457" y="144"/>
                  </a:lnTo>
                  <a:lnTo>
                    <a:pt x="415" y="141"/>
                  </a:lnTo>
                  <a:close/>
                  <a:moveTo>
                    <a:pt x="416" y="0"/>
                  </a:moveTo>
                  <a:lnTo>
                    <a:pt x="468" y="3"/>
                  </a:lnTo>
                  <a:lnTo>
                    <a:pt x="519" y="13"/>
                  </a:lnTo>
                  <a:lnTo>
                    <a:pt x="566" y="29"/>
                  </a:lnTo>
                  <a:lnTo>
                    <a:pt x="612" y="49"/>
                  </a:lnTo>
                  <a:lnTo>
                    <a:pt x="654" y="75"/>
                  </a:lnTo>
                  <a:lnTo>
                    <a:pt x="693" y="106"/>
                  </a:lnTo>
                  <a:lnTo>
                    <a:pt x="728" y="141"/>
                  </a:lnTo>
                  <a:lnTo>
                    <a:pt x="758" y="180"/>
                  </a:lnTo>
                  <a:lnTo>
                    <a:pt x="783" y="222"/>
                  </a:lnTo>
                  <a:lnTo>
                    <a:pt x="805" y="266"/>
                  </a:lnTo>
                  <a:lnTo>
                    <a:pt x="819" y="315"/>
                  </a:lnTo>
                  <a:lnTo>
                    <a:pt x="829" y="366"/>
                  </a:lnTo>
                  <a:lnTo>
                    <a:pt x="833" y="418"/>
                  </a:lnTo>
                  <a:lnTo>
                    <a:pt x="829" y="469"/>
                  </a:lnTo>
                  <a:lnTo>
                    <a:pt x="819" y="520"/>
                  </a:lnTo>
                  <a:lnTo>
                    <a:pt x="805" y="569"/>
                  </a:lnTo>
                  <a:lnTo>
                    <a:pt x="783" y="613"/>
                  </a:lnTo>
                  <a:lnTo>
                    <a:pt x="758" y="655"/>
                  </a:lnTo>
                  <a:lnTo>
                    <a:pt x="728" y="694"/>
                  </a:lnTo>
                  <a:lnTo>
                    <a:pt x="693" y="729"/>
                  </a:lnTo>
                  <a:lnTo>
                    <a:pt x="654" y="760"/>
                  </a:lnTo>
                  <a:lnTo>
                    <a:pt x="612" y="786"/>
                  </a:lnTo>
                  <a:lnTo>
                    <a:pt x="566" y="806"/>
                  </a:lnTo>
                  <a:lnTo>
                    <a:pt x="519" y="822"/>
                  </a:lnTo>
                  <a:lnTo>
                    <a:pt x="468" y="832"/>
                  </a:lnTo>
                  <a:lnTo>
                    <a:pt x="416" y="835"/>
                  </a:lnTo>
                  <a:lnTo>
                    <a:pt x="364" y="832"/>
                  </a:lnTo>
                  <a:lnTo>
                    <a:pt x="313" y="822"/>
                  </a:lnTo>
                  <a:lnTo>
                    <a:pt x="266" y="806"/>
                  </a:lnTo>
                  <a:lnTo>
                    <a:pt x="220" y="786"/>
                  </a:lnTo>
                  <a:lnTo>
                    <a:pt x="178" y="760"/>
                  </a:lnTo>
                  <a:lnTo>
                    <a:pt x="139" y="729"/>
                  </a:lnTo>
                  <a:lnTo>
                    <a:pt x="104" y="694"/>
                  </a:lnTo>
                  <a:lnTo>
                    <a:pt x="74" y="655"/>
                  </a:lnTo>
                  <a:lnTo>
                    <a:pt x="48" y="613"/>
                  </a:lnTo>
                  <a:lnTo>
                    <a:pt x="27" y="569"/>
                  </a:lnTo>
                  <a:lnTo>
                    <a:pt x="13" y="520"/>
                  </a:lnTo>
                  <a:lnTo>
                    <a:pt x="3" y="469"/>
                  </a:lnTo>
                  <a:lnTo>
                    <a:pt x="0" y="418"/>
                  </a:lnTo>
                  <a:lnTo>
                    <a:pt x="3" y="366"/>
                  </a:lnTo>
                  <a:lnTo>
                    <a:pt x="13" y="315"/>
                  </a:lnTo>
                  <a:lnTo>
                    <a:pt x="27" y="266"/>
                  </a:lnTo>
                  <a:lnTo>
                    <a:pt x="48" y="222"/>
                  </a:lnTo>
                  <a:lnTo>
                    <a:pt x="74" y="180"/>
                  </a:lnTo>
                  <a:lnTo>
                    <a:pt x="104" y="141"/>
                  </a:lnTo>
                  <a:lnTo>
                    <a:pt x="139" y="106"/>
                  </a:lnTo>
                  <a:lnTo>
                    <a:pt x="178" y="75"/>
                  </a:lnTo>
                  <a:lnTo>
                    <a:pt x="220" y="49"/>
                  </a:lnTo>
                  <a:lnTo>
                    <a:pt x="266" y="29"/>
                  </a:lnTo>
                  <a:lnTo>
                    <a:pt x="313" y="13"/>
                  </a:lnTo>
                  <a:lnTo>
                    <a:pt x="364" y="3"/>
                  </a:lnTo>
                  <a:lnTo>
                    <a:pt x="41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53" name="Group 52"/>
          <p:cNvGrpSpPr/>
          <p:nvPr/>
        </p:nvGrpSpPr>
        <p:grpSpPr>
          <a:xfrm>
            <a:off x="3407756" y="2621232"/>
            <a:ext cx="286322" cy="327901"/>
            <a:chOff x="9990138" y="2690813"/>
            <a:chExt cx="481013" cy="550863"/>
          </a:xfrm>
          <a:solidFill>
            <a:schemeClr val="bg1"/>
          </a:solidFill>
        </p:grpSpPr>
        <p:sp>
          <p:nvSpPr>
            <p:cNvPr id="54"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5"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6"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7"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58"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69" name="Group 68"/>
          <p:cNvGrpSpPr/>
          <p:nvPr/>
        </p:nvGrpSpPr>
        <p:grpSpPr>
          <a:xfrm>
            <a:off x="2948063" y="3640287"/>
            <a:ext cx="402034" cy="265319"/>
            <a:chOff x="9058275" y="5100638"/>
            <a:chExt cx="550863" cy="363538"/>
          </a:xfrm>
          <a:solidFill>
            <a:schemeClr val="bg1"/>
          </a:solidFill>
        </p:grpSpPr>
        <p:sp>
          <p:nvSpPr>
            <p:cNvPr id="70" name="Freeform 411"/>
            <p:cNvSpPr>
              <a:spLocks noEditPoints="1"/>
            </p:cNvSpPr>
            <p:nvPr/>
          </p:nvSpPr>
          <p:spPr bwMode="auto">
            <a:xfrm>
              <a:off x="9058275" y="5100638"/>
              <a:ext cx="379413" cy="219075"/>
            </a:xfrm>
            <a:custGeom>
              <a:avLst/>
              <a:gdLst>
                <a:gd name="T0" fmla="*/ 470 w 2387"/>
                <a:gd name="T1" fmla="*/ 1221 h 1381"/>
                <a:gd name="T2" fmla="*/ 446 w 2387"/>
                <a:gd name="T3" fmla="*/ 0 h 1381"/>
                <a:gd name="T4" fmla="*/ 911 w 2387"/>
                <a:gd name="T5" fmla="*/ 160 h 1381"/>
                <a:gd name="T6" fmla="*/ 991 w 2387"/>
                <a:gd name="T7" fmla="*/ 190 h 1381"/>
                <a:gd name="T8" fmla="*/ 1093 w 2387"/>
                <a:gd name="T9" fmla="*/ 200 h 1381"/>
                <a:gd name="T10" fmla="*/ 1202 w 2387"/>
                <a:gd name="T11" fmla="*/ 159 h 1381"/>
                <a:gd name="T12" fmla="*/ 1336 w 2387"/>
                <a:gd name="T13" fmla="*/ 123 h 1381"/>
                <a:gd name="T14" fmla="*/ 1475 w 2387"/>
                <a:gd name="T15" fmla="*/ 142 h 1381"/>
                <a:gd name="T16" fmla="*/ 2368 w 2387"/>
                <a:gd name="T17" fmla="*/ 462 h 1381"/>
                <a:gd name="T18" fmla="*/ 2387 w 2387"/>
                <a:gd name="T19" fmla="*/ 510 h 1381"/>
                <a:gd name="T20" fmla="*/ 2383 w 2387"/>
                <a:gd name="T21" fmla="*/ 545 h 1381"/>
                <a:gd name="T22" fmla="*/ 2368 w 2387"/>
                <a:gd name="T23" fmla="*/ 612 h 1381"/>
                <a:gd name="T24" fmla="*/ 2331 w 2387"/>
                <a:gd name="T25" fmla="*/ 689 h 1381"/>
                <a:gd name="T26" fmla="*/ 2265 w 2387"/>
                <a:gd name="T27" fmla="*/ 758 h 1381"/>
                <a:gd name="T28" fmla="*/ 2162 w 2387"/>
                <a:gd name="T29" fmla="*/ 798 h 1381"/>
                <a:gd name="T30" fmla="*/ 2038 w 2387"/>
                <a:gd name="T31" fmla="*/ 790 h 1381"/>
                <a:gd name="T32" fmla="*/ 1682 w 2387"/>
                <a:gd name="T33" fmla="*/ 699 h 1381"/>
                <a:gd name="T34" fmla="*/ 1631 w 2387"/>
                <a:gd name="T35" fmla="*/ 789 h 1381"/>
                <a:gd name="T36" fmla="*/ 1553 w 2387"/>
                <a:gd name="T37" fmla="*/ 883 h 1381"/>
                <a:gd name="T38" fmla="*/ 1443 w 2387"/>
                <a:gd name="T39" fmla="*/ 964 h 1381"/>
                <a:gd name="T40" fmla="*/ 1304 w 2387"/>
                <a:gd name="T41" fmla="*/ 1014 h 1381"/>
                <a:gd name="T42" fmla="*/ 1145 w 2387"/>
                <a:gd name="T43" fmla="*/ 1020 h 1381"/>
                <a:gd name="T44" fmla="*/ 961 w 2387"/>
                <a:gd name="T45" fmla="*/ 979 h 1381"/>
                <a:gd name="T46" fmla="*/ 921 w 2387"/>
                <a:gd name="T47" fmla="*/ 944 h 1381"/>
                <a:gd name="T48" fmla="*/ 918 w 2387"/>
                <a:gd name="T49" fmla="*/ 890 h 1381"/>
                <a:gd name="T50" fmla="*/ 954 w 2387"/>
                <a:gd name="T51" fmla="*/ 849 h 1381"/>
                <a:gd name="T52" fmla="*/ 1007 w 2387"/>
                <a:gd name="T53" fmla="*/ 846 h 1381"/>
                <a:gd name="T54" fmla="*/ 1161 w 2387"/>
                <a:gd name="T55" fmla="*/ 880 h 1381"/>
                <a:gd name="T56" fmla="*/ 1297 w 2387"/>
                <a:gd name="T57" fmla="*/ 871 h 1381"/>
                <a:gd name="T58" fmla="*/ 1410 w 2387"/>
                <a:gd name="T59" fmla="*/ 820 h 1381"/>
                <a:gd name="T60" fmla="*/ 1492 w 2387"/>
                <a:gd name="T61" fmla="*/ 741 h 1381"/>
                <a:gd name="T62" fmla="*/ 1546 w 2387"/>
                <a:gd name="T63" fmla="*/ 659 h 1381"/>
                <a:gd name="T64" fmla="*/ 1575 w 2387"/>
                <a:gd name="T65" fmla="*/ 594 h 1381"/>
                <a:gd name="T66" fmla="*/ 1584 w 2387"/>
                <a:gd name="T67" fmla="*/ 566 h 1381"/>
                <a:gd name="T68" fmla="*/ 1618 w 2387"/>
                <a:gd name="T69" fmla="*/ 522 h 1381"/>
                <a:gd name="T70" fmla="*/ 1675 w 2387"/>
                <a:gd name="T71" fmla="*/ 518 h 1381"/>
                <a:gd name="T72" fmla="*/ 2098 w 2387"/>
                <a:gd name="T73" fmla="*/ 657 h 1381"/>
                <a:gd name="T74" fmla="*/ 2168 w 2387"/>
                <a:gd name="T75" fmla="*/ 651 h 1381"/>
                <a:gd name="T76" fmla="*/ 2214 w 2387"/>
                <a:gd name="T77" fmla="*/ 612 h 1381"/>
                <a:gd name="T78" fmla="*/ 2239 w 2387"/>
                <a:gd name="T79" fmla="*/ 555 h 1381"/>
                <a:gd name="T80" fmla="*/ 1364 w 2387"/>
                <a:gd name="T81" fmla="*/ 262 h 1381"/>
                <a:gd name="T82" fmla="*/ 1265 w 2387"/>
                <a:gd name="T83" fmla="*/ 284 h 1381"/>
                <a:gd name="T84" fmla="*/ 1145 w 2387"/>
                <a:gd name="T85" fmla="*/ 333 h 1381"/>
                <a:gd name="T86" fmla="*/ 1024 w 2387"/>
                <a:gd name="T87" fmla="*/ 339 h 1381"/>
                <a:gd name="T88" fmla="*/ 927 w 2387"/>
                <a:gd name="T89" fmla="*/ 315 h 1381"/>
                <a:gd name="T90" fmla="*/ 560 w 2387"/>
                <a:gd name="T91" fmla="*/ 1363 h 1381"/>
                <a:gd name="T92" fmla="*/ 513 w 2387"/>
                <a:gd name="T93" fmla="*/ 1381 h 1381"/>
                <a:gd name="T94" fmla="*/ 47 w 2387"/>
                <a:gd name="T95" fmla="*/ 1225 h 1381"/>
                <a:gd name="T96" fmla="*/ 7 w 2387"/>
                <a:gd name="T97" fmla="*/ 1189 h 1381"/>
                <a:gd name="T98" fmla="*/ 3 w 2387"/>
                <a:gd name="T99" fmla="*/ 1136 h 1381"/>
                <a:gd name="T100" fmla="*/ 395 w 2387"/>
                <a:gd name="T101" fmla="*/ 17 h 1381"/>
                <a:gd name="T102" fmla="*/ 446 w 2387"/>
                <a:gd name="T103" fmla="*/ 0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87" h="1381">
                  <a:moveTo>
                    <a:pt x="486" y="160"/>
                  </a:moveTo>
                  <a:lnTo>
                    <a:pt x="160" y="1114"/>
                  </a:lnTo>
                  <a:lnTo>
                    <a:pt x="470" y="1221"/>
                  </a:lnTo>
                  <a:lnTo>
                    <a:pt x="796" y="266"/>
                  </a:lnTo>
                  <a:lnTo>
                    <a:pt x="486" y="160"/>
                  </a:lnTo>
                  <a:close/>
                  <a:moveTo>
                    <a:pt x="446" y="0"/>
                  </a:moveTo>
                  <a:lnTo>
                    <a:pt x="465" y="4"/>
                  </a:lnTo>
                  <a:lnTo>
                    <a:pt x="905" y="159"/>
                  </a:lnTo>
                  <a:lnTo>
                    <a:pt x="911" y="160"/>
                  </a:lnTo>
                  <a:lnTo>
                    <a:pt x="915" y="162"/>
                  </a:lnTo>
                  <a:lnTo>
                    <a:pt x="919" y="165"/>
                  </a:lnTo>
                  <a:lnTo>
                    <a:pt x="991" y="190"/>
                  </a:lnTo>
                  <a:lnTo>
                    <a:pt x="1024" y="199"/>
                  </a:lnTo>
                  <a:lnTo>
                    <a:pt x="1058" y="202"/>
                  </a:lnTo>
                  <a:lnTo>
                    <a:pt x="1093" y="200"/>
                  </a:lnTo>
                  <a:lnTo>
                    <a:pt x="1126" y="192"/>
                  </a:lnTo>
                  <a:lnTo>
                    <a:pt x="1159" y="180"/>
                  </a:lnTo>
                  <a:lnTo>
                    <a:pt x="1202" y="159"/>
                  </a:lnTo>
                  <a:lnTo>
                    <a:pt x="1245" y="141"/>
                  </a:lnTo>
                  <a:lnTo>
                    <a:pt x="1290" y="129"/>
                  </a:lnTo>
                  <a:lnTo>
                    <a:pt x="1336" y="123"/>
                  </a:lnTo>
                  <a:lnTo>
                    <a:pt x="1384" y="124"/>
                  </a:lnTo>
                  <a:lnTo>
                    <a:pt x="1430" y="129"/>
                  </a:lnTo>
                  <a:lnTo>
                    <a:pt x="1475" y="142"/>
                  </a:lnTo>
                  <a:lnTo>
                    <a:pt x="2339" y="442"/>
                  </a:lnTo>
                  <a:lnTo>
                    <a:pt x="2355" y="449"/>
                  </a:lnTo>
                  <a:lnTo>
                    <a:pt x="2368" y="462"/>
                  </a:lnTo>
                  <a:lnTo>
                    <a:pt x="2379" y="475"/>
                  </a:lnTo>
                  <a:lnTo>
                    <a:pt x="2385" y="492"/>
                  </a:lnTo>
                  <a:lnTo>
                    <a:pt x="2387" y="510"/>
                  </a:lnTo>
                  <a:lnTo>
                    <a:pt x="2386" y="518"/>
                  </a:lnTo>
                  <a:lnTo>
                    <a:pt x="2385" y="529"/>
                  </a:lnTo>
                  <a:lnTo>
                    <a:pt x="2383" y="545"/>
                  </a:lnTo>
                  <a:lnTo>
                    <a:pt x="2380" y="565"/>
                  </a:lnTo>
                  <a:lnTo>
                    <a:pt x="2374" y="587"/>
                  </a:lnTo>
                  <a:lnTo>
                    <a:pt x="2368" y="612"/>
                  </a:lnTo>
                  <a:lnTo>
                    <a:pt x="2359" y="637"/>
                  </a:lnTo>
                  <a:lnTo>
                    <a:pt x="2347" y="663"/>
                  </a:lnTo>
                  <a:lnTo>
                    <a:pt x="2331" y="689"/>
                  </a:lnTo>
                  <a:lnTo>
                    <a:pt x="2313" y="714"/>
                  </a:lnTo>
                  <a:lnTo>
                    <a:pt x="2291" y="737"/>
                  </a:lnTo>
                  <a:lnTo>
                    <a:pt x="2265" y="758"/>
                  </a:lnTo>
                  <a:lnTo>
                    <a:pt x="2233" y="777"/>
                  </a:lnTo>
                  <a:lnTo>
                    <a:pt x="2199" y="790"/>
                  </a:lnTo>
                  <a:lnTo>
                    <a:pt x="2162" y="798"/>
                  </a:lnTo>
                  <a:lnTo>
                    <a:pt x="2123" y="801"/>
                  </a:lnTo>
                  <a:lnTo>
                    <a:pt x="2081" y="797"/>
                  </a:lnTo>
                  <a:lnTo>
                    <a:pt x="2038" y="790"/>
                  </a:lnTo>
                  <a:lnTo>
                    <a:pt x="1992" y="776"/>
                  </a:lnTo>
                  <a:lnTo>
                    <a:pt x="1694" y="674"/>
                  </a:lnTo>
                  <a:lnTo>
                    <a:pt x="1682" y="699"/>
                  </a:lnTo>
                  <a:lnTo>
                    <a:pt x="1668" y="728"/>
                  </a:lnTo>
                  <a:lnTo>
                    <a:pt x="1651" y="758"/>
                  </a:lnTo>
                  <a:lnTo>
                    <a:pt x="1631" y="789"/>
                  </a:lnTo>
                  <a:lnTo>
                    <a:pt x="1608" y="821"/>
                  </a:lnTo>
                  <a:lnTo>
                    <a:pt x="1583" y="852"/>
                  </a:lnTo>
                  <a:lnTo>
                    <a:pt x="1553" y="883"/>
                  </a:lnTo>
                  <a:lnTo>
                    <a:pt x="1519" y="913"/>
                  </a:lnTo>
                  <a:lnTo>
                    <a:pt x="1483" y="940"/>
                  </a:lnTo>
                  <a:lnTo>
                    <a:pt x="1443" y="964"/>
                  </a:lnTo>
                  <a:lnTo>
                    <a:pt x="1397" y="985"/>
                  </a:lnTo>
                  <a:lnTo>
                    <a:pt x="1351" y="1002"/>
                  </a:lnTo>
                  <a:lnTo>
                    <a:pt x="1304" y="1014"/>
                  </a:lnTo>
                  <a:lnTo>
                    <a:pt x="1253" y="1021"/>
                  </a:lnTo>
                  <a:lnTo>
                    <a:pt x="1202" y="1023"/>
                  </a:lnTo>
                  <a:lnTo>
                    <a:pt x="1145" y="1020"/>
                  </a:lnTo>
                  <a:lnTo>
                    <a:pt x="1086" y="1013"/>
                  </a:lnTo>
                  <a:lnTo>
                    <a:pt x="1024" y="999"/>
                  </a:lnTo>
                  <a:lnTo>
                    <a:pt x="961" y="979"/>
                  </a:lnTo>
                  <a:lnTo>
                    <a:pt x="944" y="971"/>
                  </a:lnTo>
                  <a:lnTo>
                    <a:pt x="931" y="959"/>
                  </a:lnTo>
                  <a:lnTo>
                    <a:pt x="921" y="944"/>
                  </a:lnTo>
                  <a:lnTo>
                    <a:pt x="915" y="926"/>
                  </a:lnTo>
                  <a:lnTo>
                    <a:pt x="914" y="908"/>
                  </a:lnTo>
                  <a:lnTo>
                    <a:pt x="918" y="890"/>
                  </a:lnTo>
                  <a:lnTo>
                    <a:pt x="926" y="872"/>
                  </a:lnTo>
                  <a:lnTo>
                    <a:pt x="938" y="859"/>
                  </a:lnTo>
                  <a:lnTo>
                    <a:pt x="954" y="849"/>
                  </a:lnTo>
                  <a:lnTo>
                    <a:pt x="971" y="843"/>
                  </a:lnTo>
                  <a:lnTo>
                    <a:pt x="988" y="842"/>
                  </a:lnTo>
                  <a:lnTo>
                    <a:pt x="1007" y="846"/>
                  </a:lnTo>
                  <a:lnTo>
                    <a:pt x="1060" y="862"/>
                  </a:lnTo>
                  <a:lnTo>
                    <a:pt x="1111" y="873"/>
                  </a:lnTo>
                  <a:lnTo>
                    <a:pt x="1161" y="880"/>
                  </a:lnTo>
                  <a:lnTo>
                    <a:pt x="1208" y="882"/>
                  </a:lnTo>
                  <a:lnTo>
                    <a:pt x="1253" y="879"/>
                  </a:lnTo>
                  <a:lnTo>
                    <a:pt x="1297" y="871"/>
                  </a:lnTo>
                  <a:lnTo>
                    <a:pt x="1336" y="859"/>
                  </a:lnTo>
                  <a:lnTo>
                    <a:pt x="1375" y="841"/>
                  </a:lnTo>
                  <a:lnTo>
                    <a:pt x="1410" y="820"/>
                  </a:lnTo>
                  <a:lnTo>
                    <a:pt x="1441" y="795"/>
                  </a:lnTo>
                  <a:lnTo>
                    <a:pt x="1468" y="769"/>
                  </a:lnTo>
                  <a:lnTo>
                    <a:pt x="1492" y="741"/>
                  </a:lnTo>
                  <a:lnTo>
                    <a:pt x="1512" y="714"/>
                  </a:lnTo>
                  <a:lnTo>
                    <a:pt x="1530" y="687"/>
                  </a:lnTo>
                  <a:lnTo>
                    <a:pt x="1546" y="659"/>
                  </a:lnTo>
                  <a:lnTo>
                    <a:pt x="1557" y="635"/>
                  </a:lnTo>
                  <a:lnTo>
                    <a:pt x="1568" y="613"/>
                  </a:lnTo>
                  <a:lnTo>
                    <a:pt x="1575" y="594"/>
                  </a:lnTo>
                  <a:lnTo>
                    <a:pt x="1580" y="580"/>
                  </a:lnTo>
                  <a:lnTo>
                    <a:pt x="1583" y="570"/>
                  </a:lnTo>
                  <a:lnTo>
                    <a:pt x="1584" y="566"/>
                  </a:lnTo>
                  <a:lnTo>
                    <a:pt x="1592" y="548"/>
                  </a:lnTo>
                  <a:lnTo>
                    <a:pt x="1604" y="533"/>
                  </a:lnTo>
                  <a:lnTo>
                    <a:pt x="1618" y="522"/>
                  </a:lnTo>
                  <a:lnTo>
                    <a:pt x="1637" y="516"/>
                  </a:lnTo>
                  <a:lnTo>
                    <a:pt x="1656" y="513"/>
                  </a:lnTo>
                  <a:lnTo>
                    <a:pt x="1675" y="518"/>
                  </a:lnTo>
                  <a:lnTo>
                    <a:pt x="2037" y="641"/>
                  </a:lnTo>
                  <a:lnTo>
                    <a:pt x="2069" y="651"/>
                  </a:lnTo>
                  <a:lnTo>
                    <a:pt x="2098" y="657"/>
                  </a:lnTo>
                  <a:lnTo>
                    <a:pt x="2124" y="659"/>
                  </a:lnTo>
                  <a:lnTo>
                    <a:pt x="2147" y="657"/>
                  </a:lnTo>
                  <a:lnTo>
                    <a:pt x="2168" y="651"/>
                  </a:lnTo>
                  <a:lnTo>
                    <a:pt x="2186" y="641"/>
                  </a:lnTo>
                  <a:lnTo>
                    <a:pt x="2202" y="627"/>
                  </a:lnTo>
                  <a:lnTo>
                    <a:pt x="2214" y="612"/>
                  </a:lnTo>
                  <a:lnTo>
                    <a:pt x="2225" y="593"/>
                  </a:lnTo>
                  <a:lnTo>
                    <a:pt x="2233" y="574"/>
                  </a:lnTo>
                  <a:lnTo>
                    <a:pt x="2239" y="555"/>
                  </a:lnTo>
                  <a:lnTo>
                    <a:pt x="1430" y="274"/>
                  </a:lnTo>
                  <a:lnTo>
                    <a:pt x="1397" y="265"/>
                  </a:lnTo>
                  <a:lnTo>
                    <a:pt x="1364" y="262"/>
                  </a:lnTo>
                  <a:lnTo>
                    <a:pt x="1330" y="264"/>
                  </a:lnTo>
                  <a:lnTo>
                    <a:pt x="1297" y="272"/>
                  </a:lnTo>
                  <a:lnTo>
                    <a:pt x="1265" y="284"/>
                  </a:lnTo>
                  <a:lnTo>
                    <a:pt x="1222" y="305"/>
                  </a:lnTo>
                  <a:lnTo>
                    <a:pt x="1184" y="321"/>
                  </a:lnTo>
                  <a:lnTo>
                    <a:pt x="1145" y="333"/>
                  </a:lnTo>
                  <a:lnTo>
                    <a:pt x="1105" y="339"/>
                  </a:lnTo>
                  <a:lnTo>
                    <a:pt x="1065" y="341"/>
                  </a:lnTo>
                  <a:lnTo>
                    <a:pt x="1024" y="339"/>
                  </a:lnTo>
                  <a:lnTo>
                    <a:pt x="984" y="333"/>
                  </a:lnTo>
                  <a:lnTo>
                    <a:pt x="945" y="321"/>
                  </a:lnTo>
                  <a:lnTo>
                    <a:pt x="927" y="315"/>
                  </a:lnTo>
                  <a:lnTo>
                    <a:pt x="579" y="1334"/>
                  </a:lnTo>
                  <a:lnTo>
                    <a:pt x="572" y="1350"/>
                  </a:lnTo>
                  <a:lnTo>
                    <a:pt x="560" y="1363"/>
                  </a:lnTo>
                  <a:lnTo>
                    <a:pt x="547" y="1373"/>
                  </a:lnTo>
                  <a:lnTo>
                    <a:pt x="530" y="1379"/>
                  </a:lnTo>
                  <a:lnTo>
                    <a:pt x="513" y="1381"/>
                  </a:lnTo>
                  <a:lnTo>
                    <a:pt x="502" y="1380"/>
                  </a:lnTo>
                  <a:lnTo>
                    <a:pt x="491" y="1378"/>
                  </a:lnTo>
                  <a:lnTo>
                    <a:pt x="47" y="1225"/>
                  </a:lnTo>
                  <a:lnTo>
                    <a:pt x="30" y="1217"/>
                  </a:lnTo>
                  <a:lnTo>
                    <a:pt x="17" y="1205"/>
                  </a:lnTo>
                  <a:lnTo>
                    <a:pt x="7" y="1189"/>
                  </a:lnTo>
                  <a:lnTo>
                    <a:pt x="1" y="1171"/>
                  </a:lnTo>
                  <a:lnTo>
                    <a:pt x="0" y="1153"/>
                  </a:lnTo>
                  <a:lnTo>
                    <a:pt x="3" y="1136"/>
                  </a:lnTo>
                  <a:lnTo>
                    <a:pt x="375" y="48"/>
                  </a:lnTo>
                  <a:lnTo>
                    <a:pt x="384" y="31"/>
                  </a:lnTo>
                  <a:lnTo>
                    <a:pt x="395" y="17"/>
                  </a:lnTo>
                  <a:lnTo>
                    <a:pt x="411" y="8"/>
                  </a:lnTo>
                  <a:lnTo>
                    <a:pt x="428" y="1"/>
                  </a:lnTo>
                  <a:lnTo>
                    <a:pt x="44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1" name="Freeform 412"/>
            <p:cNvSpPr>
              <a:spLocks noEditPoints="1"/>
            </p:cNvSpPr>
            <p:nvPr/>
          </p:nvSpPr>
          <p:spPr bwMode="auto">
            <a:xfrm>
              <a:off x="9166225" y="5100638"/>
              <a:ext cx="442913" cy="363538"/>
            </a:xfrm>
            <a:custGeom>
              <a:avLst/>
              <a:gdLst>
                <a:gd name="T0" fmla="*/ 2631 w 2793"/>
                <a:gd name="T1" fmla="*/ 1070 h 2289"/>
                <a:gd name="T2" fmla="*/ 2261 w 2793"/>
                <a:gd name="T3" fmla="*/ 11 h 2289"/>
                <a:gd name="T4" fmla="*/ 2792 w 2793"/>
                <a:gd name="T5" fmla="*/ 1090 h 2289"/>
                <a:gd name="T6" fmla="*/ 2770 w 2793"/>
                <a:gd name="T7" fmla="*/ 1156 h 2289"/>
                <a:gd name="T8" fmla="*/ 2087 w 2793"/>
                <a:gd name="T9" fmla="*/ 1599 h 2289"/>
                <a:gd name="T10" fmla="*/ 1758 w 2793"/>
                <a:gd name="T11" fmla="*/ 1825 h 2289"/>
                <a:gd name="T12" fmla="*/ 806 w 2793"/>
                <a:gd name="T13" fmla="*/ 2286 h 2289"/>
                <a:gd name="T14" fmla="*/ 678 w 2793"/>
                <a:gd name="T15" fmla="*/ 2264 h 2289"/>
                <a:gd name="T16" fmla="*/ 590 w 2793"/>
                <a:gd name="T17" fmla="*/ 2172 h 2289"/>
                <a:gd name="T18" fmla="*/ 505 w 2793"/>
                <a:gd name="T19" fmla="*/ 2139 h 2289"/>
                <a:gd name="T20" fmla="*/ 378 w 2793"/>
                <a:gd name="T21" fmla="*/ 2138 h 2289"/>
                <a:gd name="T22" fmla="*/ 276 w 2793"/>
                <a:gd name="T23" fmla="*/ 2061 h 2289"/>
                <a:gd name="T24" fmla="*/ 239 w 2793"/>
                <a:gd name="T25" fmla="*/ 1942 h 2289"/>
                <a:gd name="T26" fmla="*/ 122 w 2793"/>
                <a:gd name="T27" fmla="*/ 1901 h 2289"/>
                <a:gd name="T28" fmla="*/ 48 w 2793"/>
                <a:gd name="T29" fmla="*/ 1797 h 2289"/>
                <a:gd name="T30" fmla="*/ 51 w 2793"/>
                <a:gd name="T31" fmla="*/ 1672 h 2289"/>
                <a:gd name="T32" fmla="*/ 37 w 2793"/>
                <a:gd name="T33" fmla="*/ 1573 h 2289"/>
                <a:gd name="T34" fmla="*/ 0 w 2793"/>
                <a:gd name="T35" fmla="*/ 1450 h 2289"/>
                <a:gd name="T36" fmla="*/ 40 w 2793"/>
                <a:gd name="T37" fmla="*/ 1331 h 2289"/>
                <a:gd name="T38" fmla="*/ 422 w 2793"/>
                <a:gd name="T39" fmla="*/ 1118 h 2289"/>
                <a:gd name="T40" fmla="*/ 491 w 2793"/>
                <a:gd name="T41" fmla="*/ 1123 h 2289"/>
                <a:gd name="T42" fmla="*/ 523 w 2793"/>
                <a:gd name="T43" fmla="*/ 1186 h 2289"/>
                <a:gd name="T44" fmla="*/ 484 w 2793"/>
                <a:gd name="T45" fmla="*/ 1244 h 2289"/>
                <a:gd name="T46" fmla="*/ 144 w 2793"/>
                <a:gd name="T47" fmla="*/ 1432 h 2289"/>
                <a:gd name="T48" fmla="*/ 157 w 2793"/>
                <a:gd name="T49" fmla="*/ 1498 h 2289"/>
                <a:gd name="T50" fmla="*/ 218 w 2793"/>
                <a:gd name="T51" fmla="*/ 1518 h 2289"/>
                <a:gd name="T52" fmla="*/ 849 w 2793"/>
                <a:gd name="T53" fmla="*/ 1221 h 2289"/>
                <a:gd name="T54" fmla="*/ 907 w 2793"/>
                <a:gd name="T55" fmla="*/ 1260 h 2289"/>
                <a:gd name="T56" fmla="*/ 902 w 2793"/>
                <a:gd name="T57" fmla="*/ 1330 h 2289"/>
                <a:gd name="T58" fmla="*/ 217 w 2793"/>
                <a:gd name="T59" fmla="*/ 1677 h 2289"/>
                <a:gd name="T60" fmla="*/ 180 w 2793"/>
                <a:gd name="T61" fmla="*/ 1732 h 2289"/>
                <a:gd name="T62" fmla="*/ 209 w 2793"/>
                <a:gd name="T63" fmla="*/ 1791 h 2289"/>
                <a:gd name="T64" fmla="*/ 275 w 2793"/>
                <a:gd name="T65" fmla="*/ 1796 h 2289"/>
                <a:gd name="T66" fmla="*/ 1054 w 2793"/>
                <a:gd name="T67" fmla="*/ 1437 h 2289"/>
                <a:gd name="T68" fmla="*/ 1100 w 2793"/>
                <a:gd name="T69" fmla="*/ 1489 h 2289"/>
                <a:gd name="T70" fmla="*/ 1077 w 2793"/>
                <a:gd name="T71" fmla="*/ 1555 h 2289"/>
                <a:gd name="T72" fmla="*/ 390 w 2793"/>
                <a:gd name="T73" fmla="*/ 1905 h 2289"/>
                <a:gd name="T74" fmla="*/ 385 w 2793"/>
                <a:gd name="T75" fmla="*/ 1971 h 2289"/>
                <a:gd name="T76" fmla="*/ 440 w 2793"/>
                <a:gd name="T77" fmla="*/ 2008 h 2289"/>
                <a:gd name="T78" fmla="*/ 1136 w 2793"/>
                <a:gd name="T79" fmla="*/ 1675 h 2289"/>
                <a:gd name="T80" fmla="*/ 1205 w 2793"/>
                <a:gd name="T81" fmla="*/ 1680 h 2289"/>
                <a:gd name="T82" fmla="*/ 1237 w 2793"/>
                <a:gd name="T83" fmla="*/ 1744 h 2289"/>
                <a:gd name="T84" fmla="*/ 1198 w 2793"/>
                <a:gd name="T85" fmla="*/ 1802 h 2289"/>
                <a:gd name="T86" fmla="*/ 714 w 2793"/>
                <a:gd name="T87" fmla="*/ 2061 h 2289"/>
                <a:gd name="T88" fmla="*/ 727 w 2793"/>
                <a:gd name="T89" fmla="*/ 2125 h 2289"/>
                <a:gd name="T90" fmla="*/ 789 w 2793"/>
                <a:gd name="T91" fmla="*/ 2147 h 2289"/>
                <a:gd name="T92" fmla="*/ 1773 w 2793"/>
                <a:gd name="T93" fmla="*/ 1655 h 2289"/>
                <a:gd name="T94" fmla="*/ 2070 w 2793"/>
                <a:gd name="T95" fmla="*/ 1430 h 2289"/>
                <a:gd name="T96" fmla="*/ 1731 w 2793"/>
                <a:gd name="T97" fmla="*/ 272 h 2289"/>
                <a:gd name="T98" fmla="*/ 1770 w 2793"/>
                <a:gd name="T99" fmla="*/ 214 h 2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93" h="2289">
                  <a:moveTo>
                    <a:pt x="2189" y="164"/>
                  </a:moveTo>
                  <a:lnTo>
                    <a:pt x="1895" y="309"/>
                  </a:lnTo>
                  <a:lnTo>
                    <a:pt x="2337" y="1216"/>
                  </a:lnTo>
                  <a:lnTo>
                    <a:pt x="2631" y="1070"/>
                  </a:lnTo>
                  <a:lnTo>
                    <a:pt x="2189" y="164"/>
                  </a:lnTo>
                  <a:close/>
                  <a:moveTo>
                    <a:pt x="2226" y="0"/>
                  </a:moveTo>
                  <a:lnTo>
                    <a:pt x="2244" y="3"/>
                  </a:lnTo>
                  <a:lnTo>
                    <a:pt x="2261" y="11"/>
                  </a:lnTo>
                  <a:lnTo>
                    <a:pt x="2275" y="23"/>
                  </a:lnTo>
                  <a:lnTo>
                    <a:pt x="2285" y="39"/>
                  </a:lnTo>
                  <a:lnTo>
                    <a:pt x="2786" y="1072"/>
                  </a:lnTo>
                  <a:lnTo>
                    <a:pt x="2792" y="1090"/>
                  </a:lnTo>
                  <a:lnTo>
                    <a:pt x="2793" y="1108"/>
                  </a:lnTo>
                  <a:lnTo>
                    <a:pt x="2790" y="1125"/>
                  </a:lnTo>
                  <a:lnTo>
                    <a:pt x="2781" y="1141"/>
                  </a:lnTo>
                  <a:lnTo>
                    <a:pt x="2770" y="1156"/>
                  </a:lnTo>
                  <a:lnTo>
                    <a:pt x="2754" y="1166"/>
                  </a:lnTo>
                  <a:lnTo>
                    <a:pt x="2343" y="1368"/>
                  </a:lnTo>
                  <a:lnTo>
                    <a:pt x="2163" y="1534"/>
                  </a:lnTo>
                  <a:lnTo>
                    <a:pt x="2087" y="1599"/>
                  </a:lnTo>
                  <a:lnTo>
                    <a:pt x="2010" y="1661"/>
                  </a:lnTo>
                  <a:lnTo>
                    <a:pt x="1929" y="1721"/>
                  </a:lnTo>
                  <a:lnTo>
                    <a:pt x="1846" y="1774"/>
                  </a:lnTo>
                  <a:lnTo>
                    <a:pt x="1758" y="1825"/>
                  </a:lnTo>
                  <a:lnTo>
                    <a:pt x="1670" y="1872"/>
                  </a:lnTo>
                  <a:lnTo>
                    <a:pt x="864" y="2267"/>
                  </a:lnTo>
                  <a:lnTo>
                    <a:pt x="836" y="2279"/>
                  </a:lnTo>
                  <a:lnTo>
                    <a:pt x="806" y="2286"/>
                  </a:lnTo>
                  <a:lnTo>
                    <a:pt x="775" y="2289"/>
                  </a:lnTo>
                  <a:lnTo>
                    <a:pt x="741" y="2285"/>
                  </a:lnTo>
                  <a:lnTo>
                    <a:pt x="709" y="2277"/>
                  </a:lnTo>
                  <a:lnTo>
                    <a:pt x="678" y="2264"/>
                  </a:lnTo>
                  <a:lnTo>
                    <a:pt x="651" y="2247"/>
                  </a:lnTo>
                  <a:lnTo>
                    <a:pt x="627" y="2226"/>
                  </a:lnTo>
                  <a:lnTo>
                    <a:pt x="607" y="2201"/>
                  </a:lnTo>
                  <a:lnTo>
                    <a:pt x="590" y="2172"/>
                  </a:lnTo>
                  <a:lnTo>
                    <a:pt x="577" y="2141"/>
                  </a:lnTo>
                  <a:lnTo>
                    <a:pt x="571" y="2109"/>
                  </a:lnTo>
                  <a:lnTo>
                    <a:pt x="534" y="2127"/>
                  </a:lnTo>
                  <a:lnTo>
                    <a:pt x="505" y="2139"/>
                  </a:lnTo>
                  <a:lnTo>
                    <a:pt x="475" y="2146"/>
                  </a:lnTo>
                  <a:lnTo>
                    <a:pt x="444" y="2148"/>
                  </a:lnTo>
                  <a:lnTo>
                    <a:pt x="411" y="2146"/>
                  </a:lnTo>
                  <a:lnTo>
                    <a:pt x="378" y="2138"/>
                  </a:lnTo>
                  <a:lnTo>
                    <a:pt x="347" y="2124"/>
                  </a:lnTo>
                  <a:lnTo>
                    <a:pt x="321" y="2107"/>
                  </a:lnTo>
                  <a:lnTo>
                    <a:pt x="297" y="2086"/>
                  </a:lnTo>
                  <a:lnTo>
                    <a:pt x="276" y="2061"/>
                  </a:lnTo>
                  <a:lnTo>
                    <a:pt x="260" y="2033"/>
                  </a:lnTo>
                  <a:lnTo>
                    <a:pt x="248" y="2003"/>
                  </a:lnTo>
                  <a:lnTo>
                    <a:pt x="241" y="1973"/>
                  </a:lnTo>
                  <a:lnTo>
                    <a:pt x="239" y="1942"/>
                  </a:lnTo>
                  <a:lnTo>
                    <a:pt x="207" y="1939"/>
                  </a:lnTo>
                  <a:lnTo>
                    <a:pt x="178" y="1931"/>
                  </a:lnTo>
                  <a:lnTo>
                    <a:pt x="148" y="1918"/>
                  </a:lnTo>
                  <a:lnTo>
                    <a:pt x="122" y="1901"/>
                  </a:lnTo>
                  <a:lnTo>
                    <a:pt x="99" y="1880"/>
                  </a:lnTo>
                  <a:lnTo>
                    <a:pt x="78" y="1856"/>
                  </a:lnTo>
                  <a:lnTo>
                    <a:pt x="61" y="1827"/>
                  </a:lnTo>
                  <a:lnTo>
                    <a:pt x="48" y="1797"/>
                  </a:lnTo>
                  <a:lnTo>
                    <a:pt x="42" y="1765"/>
                  </a:lnTo>
                  <a:lnTo>
                    <a:pt x="40" y="1733"/>
                  </a:lnTo>
                  <a:lnTo>
                    <a:pt x="43" y="1702"/>
                  </a:lnTo>
                  <a:lnTo>
                    <a:pt x="51" y="1672"/>
                  </a:lnTo>
                  <a:lnTo>
                    <a:pt x="62" y="1643"/>
                  </a:lnTo>
                  <a:lnTo>
                    <a:pt x="79" y="1617"/>
                  </a:lnTo>
                  <a:lnTo>
                    <a:pt x="56" y="1597"/>
                  </a:lnTo>
                  <a:lnTo>
                    <a:pt x="37" y="1573"/>
                  </a:lnTo>
                  <a:lnTo>
                    <a:pt x="21" y="1545"/>
                  </a:lnTo>
                  <a:lnTo>
                    <a:pt x="9" y="1515"/>
                  </a:lnTo>
                  <a:lnTo>
                    <a:pt x="1" y="1482"/>
                  </a:lnTo>
                  <a:lnTo>
                    <a:pt x="0" y="1450"/>
                  </a:lnTo>
                  <a:lnTo>
                    <a:pt x="3" y="1419"/>
                  </a:lnTo>
                  <a:lnTo>
                    <a:pt x="11" y="1388"/>
                  </a:lnTo>
                  <a:lnTo>
                    <a:pt x="23" y="1358"/>
                  </a:lnTo>
                  <a:lnTo>
                    <a:pt x="40" y="1331"/>
                  </a:lnTo>
                  <a:lnTo>
                    <a:pt x="61" y="1307"/>
                  </a:lnTo>
                  <a:lnTo>
                    <a:pt x="86" y="1286"/>
                  </a:lnTo>
                  <a:lnTo>
                    <a:pt x="115" y="1269"/>
                  </a:lnTo>
                  <a:lnTo>
                    <a:pt x="422" y="1118"/>
                  </a:lnTo>
                  <a:lnTo>
                    <a:pt x="440" y="1112"/>
                  </a:lnTo>
                  <a:lnTo>
                    <a:pt x="459" y="1111"/>
                  </a:lnTo>
                  <a:lnTo>
                    <a:pt x="475" y="1115"/>
                  </a:lnTo>
                  <a:lnTo>
                    <a:pt x="491" y="1123"/>
                  </a:lnTo>
                  <a:lnTo>
                    <a:pt x="505" y="1135"/>
                  </a:lnTo>
                  <a:lnTo>
                    <a:pt x="515" y="1150"/>
                  </a:lnTo>
                  <a:lnTo>
                    <a:pt x="522" y="1168"/>
                  </a:lnTo>
                  <a:lnTo>
                    <a:pt x="523" y="1186"/>
                  </a:lnTo>
                  <a:lnTo>
                    <a:pt x="520" y="1204"/>
                  </a:lnTo>
                  <a:lnTo>
                    <a:pt x="511" y="1220"/>
                  </a:lnTo>
                  <a:lnTo>
                    <a:pt x="500" y="1234"/>
                  </a:lnTo>
                  <a:lnTo>
                    <a:pt x="484" y="1244"/>
                  </a:lnTo>
                  <a:lnTo>
                    <a:pt x="177" y="1394"/>
                  </a:lnTo>
                  <a:lnTo>
                    <a:pt x="162" y="1405"/>
                  </a:lnTo>
                  <a:lnTo>
                    <a:pt x="152" y="1418"/>
                  </a:lnTo>
                  <a:lnTo>
                    <a:pt x="144" y="1432"/>
                  </a:lnTo>
                  <a:lnTo>
                    <a:pt x="140" y="1449"/>
                  </a:lnTo>
                  <a:lnTo>
                    <a:pt x="141" y="1466"/>
                  </a:lnTo>
                  <a:lnTo>
                    <a:pt x="146" y="1483"/>
                  </a:lnTo>
                  <a:lnTo>
                    <a:pt x="157" y="1498"/>
                  </a:lnTo>
                  <a:lnTo>
                    <a:pt x="169" y="1508"/>
                  </a:lnTo>
                  <a:lnTo>
                    <a:pt x="184" y="1516"/>
                  </a:lnTo>
                  <a:lnTo>
                    <a:pt x="201" y="1519"/>
                  </a:lnTo>
                  <a:lnTo>
                    <a:pt x="218" y="1518"/>
                  </a:lnTo>
                  <a:lnTo>
                    <a:pt x="235" y="1513"/>
                  </a:lnTo>
                  <a:lnTo>
                    <a:pt x="813" y="1229"/>
                  </a:lnTo>
                  <a:lnTo>
                    <a:pt x="831" y="1222"/>
                  </a:lnTo>
                  <a:lnTo>
                    <a:pt x="849" y="1221"/>
                  </a:lnTo>
                  <a:lnTo>
                    <a:pt x="867" y="1225"/>
                  </a:lnTo>
                  <a:lnTo>
                    <a:pt x="882" y="1233"/>
                  </a:lnTo>
                  <a:lnTo>
                    <a:pt x="896" y="1244"/>
                  </a:lnTo>
                  <a:lnTo>
                    <a:pt x="907" y="1260"/>
                  </a:lnTo>
                  <a:lnTo>
                    <a:pt x="913" y="1278"/>
                  </a:lnTo>
                  <a:lnTo>
                    <a:pt x="914" y="1296"/>
                  </a:lnTo>
                  <a:lnTo>
                    <a:pt x="910" y="1314"/>
                  </a:lnTo>
                  <a:lnTo>
                    <a:pt x="902" y="1330"/>
                  </a:lnTo>
                  <a:lnTo>
                    <a:pt x="891" y="1344"/>
                  </a:lnTo>
                  <a:lnTo>
                    <a:pt x="875" y="1354"/>
                  </a:lnTo>
                  <a:lnTo>
                    <a:pt x="503" y="1537"/>
                  </a:lnTo>
                  <a:lnTo>
                    <a:pt x="217" y="1677"/>
                  </a:lnTo>
                  <a:lnTo>
                    <a:pt x="203" y="1688"/>
                  </a:lnTo>
                  <a:lnTo>
                    <a:pt x="192" y="1700"/>
                  </a:lnTo>
                  <a:lnTo>
                    <a:pt x="183" y="1715"/>
                  </a:lnTo>
                  <a:lnTo>
                    <a:pt x="180" y="1732"/>
                  </a:lnTo>
                  <a:lnTo>
                    <a:pt x="181" y="1750"/>
                  </a:lnTo>
                  <a:lnTo>
                    <a:pt x="186" y="1766"/>
                  </a:lnTo>
                  <a:lnTo>
                    <a:pt x="197" y="1781"/>
                  </a:lnTo>
                  <a:lnTo>
                    <a:pt x="209" y="1791"/>
                  </a:lnTo>
                  <a:lnTo>
                    <a:pt x="224" y="1799"/>
                  </a:lnTo>
                  <a:lnTo>
                    <a:pt x="241" y="1802"/>
                  </a:lnTo>
                  <a:lnTo>
                    <a:pt x="258" y="1801"/>
                  </a:lnTo>
                  <a:lnTo>
                    <a:pt x="275" y="1796"/>
                  </a:lnTo>
                  <a:lnTo>
                    <a:pt x="1000" y="1440"/>
                  </a:lnTo>
                  <a:lnTo>
                    <a:pt x="1018" y="1433"/>
                  </a:lnTo>
                  <a:lnTo>
                    <a:pt x="1036" y="1432"/>
                  </a:lnTo>
                  <a:lnTo>
                    <a:pt x="1054" y="1437"/>
                  </a:lnTo>
                  <a:lnTo>
                    <a:pt x="1070" y="1444"/>
                  </a:lnTo>
                  <a:lnTo>
                    <a:pt x="1083" y="1456"/>
                  </a:lnTo>
                  <a:lnTo>
                    <a:pt x="1094" y="1471"/>
                  </a:lnTo>
                  <a:lnTo>
                    <a:pt x="1100" y="1489"/>
                  </a:lnTo>
                  <a:lnTo>
                    <a:pt x="1101" y="1507"/>
                  </a:lnTo>
                  <a:lnTo>
                    <a:pt x="1097" y="1525"/>
                  </a:lnTo>
                  <a:lnTo>
                    <a:pt x="1089" y="1541"/>
                  </a:lnTo>
                  <a:lnTo>
                    <a:pt x="1077" y="1555"/>
                  </a:lnTo>
                  <a:lnTo>
                    <a:pt x="1062" y="1565"/>
                  </a:lnTo>
                  <a:lnTo>
                    <a:pt x="415" y="1882"/>
                  </a:lnTo>
                  <a:lnTo>
                    <a:pt x="402" y="1893"/>
                  </a:lnTo>
                  <a:lnTo>
                    <a:pt x="390" y="1905"/>
                  </a:lnTo>
                  <a:lnTo>
                    <a:pt x="383" y="1920"/>
                  </a:lnTo>
                  <a:lnTo>
                    <a:pt x="379" y="1937"/>
                  </a:lnTo>
                  <a:lnTo>
                    <a:pt x="380" y="1955"/>
                  </a:lnTo>
                  <a:lnTo>
                    <a:pt x="385" y="1971"/>
                  </a:lnTo>
                  <a:lnTo>
                    <a:pt x="395" y="1986"/>
                  </a:lnTo>
                  <a:lnTo>
                    <a:pt x="408" y="1996"/>
                  </a:lnTo>
                  <a:lnTo>
                    <a:pt x="423" y="2005"/>
                  </a:lnTo>
                  <a:lnTo>
                    <a:pt x="440" y="2008"/>
                  </a:lnTo>
                  <a:lnTo>
                    <a:pt x="458" y="2007"/>
                  </a:lnTo>
                  <a:lnTo>
                    <a:pt x="473" y="2001"/>
                  </a:lnTo>
                  <a:lnTo>
                    <a:pt x="686" y="1897"/>
                  </a:lnTo>
                  <a:lnTo>
                    <a:pt x="1136" y="1675"/>
                  </a:lnTo>
                  <a:lnTo>
                    <a:pt x="1154" y="1670"/>
                  </a:lnTo>
                  <a:lnTo>
                    <a:pt x="1172" y="1669"/>
                  </a:lnTo>
                  <a:lnTo>
                    <a:pt x="1189" y="1672"/>
                  </a:lnTo>
                  <a:lnTo>
                    <a:pt x="1205" y="1680"/>
                  </a:lnTo>
                  <a:lnTo>
                    <a:pt x="1219" y="1692"/>
                  </a:lnTo>
                  <a:lnTo>
                    <a:pt x="1229" y="1708"/>
                  </a:lnTo>
                  <a:lnTo>
                    <a:pt x="1236" y="1726"/>
                  </a:lnTo>
                  <a:lnTo>
                    <a:pt x="1237" y="1744"/>
                  </a:lnTo>
                  <a:lnTo>
                    <a:pt x="1233" y="1762"/>
                  </a:lnTo>
                  <a:lnTo>
                    <a:pt x="1225" y="1778"/>
                  </a:lnTo>
                  <a:lnTo>
                    <a:pt x="1214" y="1791"/>
                  </a:lnTo>
                  <a:lnTo>
                    <a:pt x="1198" y="1802"/>
                  </a:lnTo>
                  <a:lnTo>
                    <a:pt x="748" y="2023"/>
                  </a:lnTo>
                  <a:lnTo>
                    <a:pt x="733" y="2032"/>
                  </a:lnTo>
                  <a:lnTo>
                    <a:pt x="721" y="2045"/>
                  </a:lnTo>
                  <a:lnTo>
                    <a:pt x="714" y="2061"/>
                  </a:lnTo>
                  <a:lnTo>
                    <a:pt x="711" y="2077"/>
                  </a:lnTo>
                  <a:lnTo>
                    <a:pt x="711" y="2094"/>
                  </a:lnTo>
                  <a:lnTo>
                    <a:pt x="717" y="2111"/>
                  </a:lnTo>
                  <a:lnTo>
                    <a:pt x="727" y="2125"/>
                  </a:lnTo>
                  <a:lnTo>
                    <a:pt x="739" y="2137"/>
                  </a:lnTo>
                  <a:lnTo>
                    <a:pt x="754" y="2144"/>
                  </a:lnTo>
                  <a:lnTo>
                    <a:pt x="772" y="2148"/>
                  </a:lnTo>
                  <a:lnTo>
                    <a:pt x="789" y="2147"/>
                  </a:lnTo>
                  <a:lnTo>
                    <a:pt x="805" y="2142"/>
                  </a:lnTo>
                  <a:lnTo>
                    <a:pt x="1610" y="1745"/>
                  </a:lnTo>
                  <a:lnTo>
                    <a:pt x="1692" y="1703"/>
                  </a:lnTo>
                  <a:lnTo>
                    <a:pt x="1773" y="1655"/>
                  </a:lnTo>
                  <a:lnTo>
                    <a:pt x="1851" y="1604"/>
                  </a:lnTo>
                  <a:lnTo>
                    <a:pt x="1927" y="1550"/>
                  </a:lnTo>
                  <a:lnTo>
                    <a:pt x="1999" y="1491"/>
                  </a:lnTo>
                  <a:lnTo>
                    <a:pt x="2070" y="1430"/>
                  </a:lnTo>
                  <a:lnTo>
                    <a:pt x="2218" y="1293"/>
                  </a:lnTo>
                  <a:lnTo>
                    <a:pt x="1738" y="308"/>
                  </a:lnTo>
                  <a:lnTo>
                    <a:pt x="1732" y="290"/>
                  </a:lnTo>
                  <a:lnTo>
                    <a:pt x="1731" y="272"/>
                  </a:lnTo>
                  <a:lnTo>
                    <a:pt x="1734" y="254"/>
                  </a:lnTo>
                  <a:lnTo>
                    <a:pt x="1742" y="238"/>
                  </a:lnTo>
                  <a:lnTo>
                    <a:pt x="1754" y="225"/>
                  </a:lnTo>
                  <a:lnTo>
                    <a:pt x="1770" y="214"/>
                  </a:lnTo>
                  <a:lnTo>
                    <a:pt x="2190" y="7"/>
                  </a:lnTo>
                  <a:lnTo>
                    <a:pt x="2208" y="1"/>
                  </a:lnTo>
                  <a:lnTo>
                    <a:pt x="2226"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72" name="Group 71"/>
          <p:cNvGrpSpPr/>
          <p:nvPr/>
        </p:nvGrpSpPr>
        <p:grpSpPr>
          <a:xfrm>
            <a:off x="1987761" y="4037544"/>
            <a:ext cx="310085" cy="325073"/>
            <a:chOff x="7256463" y="5006975"/>
            <a:chExt cx="525463" cy="550863"/>
          </a:xfrm>
          <a:solidFill>
            <a:schemeClr val="bg1"/>
          </a:solidFill>
        </p:grpSpPr>
        <p:sp>
          <p:nvSpPr>
            <p:cNvPr id="73" name="Freeform 425"/>
            <p:cNvSpPr/>
            <p:nvPr/>
          </p:nvSpPr>
          <p:spPr bwMode="auto">
            <a:xfrm>
              <a:off x="7370763" y="5270500"/>
              <a:ext cx="296863" cy="36512"/>
            </a:xfrm>
            <a:custGeom>
              <a:avLst/>
              <a:gdLst>
                <a:gd name="T0" fmla="*/ 696 w 1871"/>
                <a:gd name="T1" fmla="*/ 0 h 237"/>
                <a:gd name="T2" fmla="*/ 731 w 1871"/>
                <a:gd name="T3" fmla="*/ 10 h 237"/>
                <a:gd name="T4" fmla="*/ 757 w 1871"/>
                <a:gd name="T5" fmla="*/ 34 h 237"/>
                <a:gd name="T6" fmla="*/ 766 w 1871"/>
                <a:gd name="T7" fmla="*/ 70 h 237"/>
                <a:gd name="T8" fmla="*/ 766 w 1871"/>
                <a:gd name="T9" fmla="*/ 89 h 237"/>
                <a:gd name="T10" fmla="*/ 768 w 1871"/>
                <a:gd name="T11" fmla="*/ 95 h 237"/>
                <a:gd name="T12" fmla="*/ 1101 w 1871"/>
                <a:gd name="T13" fmla="*/ 98 h 237"/>
                <a:gd name="T14" fmla="*/ 1103 w 1871"/>
                <a:gd name="T15" fmla="*/ 92 h 237"/>
                <a:gd name="T16" fmla="*/ 1104 w 1871"/>
                <a:gd name="T17" fmla="*/ 85 h 237"/>
                <a:gd name="T18" fmla="*/ 1107 w 1871"/>
                <a:gd name="T19" fmla="*/ 51 h 237"/>
                <a:gd name="T20" fmla="*/ 1125 w 1871"/>
                <a:gd name="T21" fmla="*/ 20 h 237"/>
                <a:gd name="T22" fmla="*/ 1156 w 1871"/>
                <a:gd name="T23" fmla="*/ 2 h 237"/>
                <a:gd name="T24" fmla="*/ 1801 w 1871"/>
                <a:gd name="T25" fmla="*/ 0 h 237"/>
                <a:gd name="T26" fmla="*/ 1836 w 1871"/>
                <a:gd name="T27" fmla="*/ 10 h 237"/>
                <a:gd name="T28" fmla="*/ 1861 w 1871"/>
                <a:gd name="T29" fmla="*/ 34 h 237"/>
                <a:gd name="T30" fmla="*/ 1871 w 1871"/>
                <a:gd name="T31" fmla="*/ 70 h 237"/>
                <a:gd name="T32" fmla="*/ 1861 w 1871"/>
                <a:gd name="T33" fmla="*/ 106 h 237"/>
                <a:gd name="T34" fmla="*/ 1836 w 1871"/>
                <a:gd name="T35" fmla="*/ 130 h 237"/>
                <a:gd name="T36" fmla="*/ 1801 w 1871"/>
                <a:gd name="T37" fmla="*/ 140 h 237"/>
                <a:gd name="T38" fmla="*/ 1223 w 1871"/>
                <a:gd name="T39" fmla="*/ 167 h 237"/>
                <a:gd name="T40" fmla="*/ 1185 w 1871"/>
                <a:gd name="T41" fmla="*/ 210 h 237"/>
                <a:gd name="T42" fmla="*/ 1135 w 1871"/>
                <a:gd name="T43" fmla="*/ 234 h 237"/>
                <a:gd name="T44" fmla="*/ 763 w 1871"/>
                <a:gd name="T45" fmla="*/ 237 h 237"/>
                <a:gd name="T46" fmla="*/ 708 w 1871"/>
                <a:gd name="T47" fmla="*/ 225 h 237"/>
                <a:gd name="T48" fmla="*/ 663 w 1871"/>
                <a:gd name="T49" fmla="*/ 191 h 237"/>
                <a:gd name="T50" fmla="*/ 635 w 1871"/>
                <a:gd name="T51" fmla="*/ 140 h 237"/>
                <a:gd name="T52" fmla="*/ 51 w 1871"/>
                <a:gd name="T53" fmla="*/ 138 h 237"/>
                <a:gd name="T54" fmla="*/ 20 w 1871"/>
                <a:gd name="T55" fmla="*/ 120 h 237"/>
                <a:gd name="T56" fmla="*/ 2 w 1871"/>
                <a:gd name="T57" fmla="*/ 89 h 237"/>
                <a:gd name="T58" fmla="*/ 3 w 1871"/>
                <a:gd name="T59" fmla="*/ 51 h 237"/>
                <a:gd name="T60" fmla="*/ 21 w 1871"/>
                <a:gd name="T61" fmla="*/ 20 h 237"/>
                <a:gd name="T62" fmla="*/ 52 w 1871"/>
                <a:gd name="T63"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71" h="237">
                  <a:moveTo>
                    <a:pt x="71" y="0"/>
                  </a:moveTo>
                  <a:lnTo>
                    <a:pt x="696" y="0"/>
                  </a:lnTo>
                  <a:lnTo>
                    <a:pt x="715" y="2"/>
                  </a:lnTo>
                  <a:lnTo>
                    <a:pt x="731" y="10"/>
                  </a:lnTo>
                  <a:lnTo>
                    <a:pt x="746" y="20"/>
                  </a:lnTo>
                  <a:lnTo>
                    <a:pt x="757" y="34"/>
                  </a:lnTo>
                  <a:lnTo>
                    <a:pt x="764" y="51"/>
                  </a:lnTo>
                  <a:lnTo>
                    <a:pt x="766" y="70"/>
                  </a:lnTo>
                  <a:lnTo>
                    <a:pt x="766" y="85"/>
                  </a:lnTo>
                  <a:lnTo>
                    <a:pt x="766" y="89"/>
                  </a:lnTo>
                  <a:lnTo>
                    <a:pt x="767" y="93"/>
                  </a:lnTo>
                  <a:lnTo>
                    <a:pt x="768" y="95"/>
                  </a:lnTo>
                  <a:lnTo>
                    <a:pt x="769" y="98"/>
                  </a:lnTo>
                  <a:lnTo>
                    <a:pt x="1101" y="98"/>
                  </a:lnTo>
                  <a:lnTo>
                    <a:pt x="1102" y="95"/>
                  </a:lnTo>
                  <a:lnTo>
                    <a:pt x="1103" y="92"/>
                  </a:lnTo>
                  <a:lnTo>
                    <a:pt x="1104" y="89"/>
                  </a:lnTo>
                  <a:lnTo>
                    <a:pt x="1104" y="85"/>
                  </a:lnTo>
                  <a:lnTo>
                    <a:pt x="1104" y="70"/>
                  </a:lnTo>
                  <a:lnTo>
                    <a:pt x="1107" y="51"/>
                  </a:lnTo>
                  <a:lnTo>
                    <a:pt x="1114" y="34"/>
                  </a:lnTo>
                  <a:lnTo>
                    <a:pt x="1125" y="20"/>
                  </a:lnTo>
                  <a:lnTo>
                    <a:pt x="1139" y="10"/>
                  </a:lnTo>
                  <a:lnTo>
                    <a:pt x="1156" y="2"/>
                  </a:lnTo>
                  <a:lnTo>
                    <a:pt x="1174" y="0"/>
                  </a:lnTo>
                  <a:lnTo>
                    <a:pt x="1801" y="0"/>
                  </a:lnTo>
                  <a:lnTo>
                    <a:pt x="1819" y="2"/>
                  </a:lnTo>
                  <a:lnTo>
                    <a:pt x="1836" y="10"/>
                  </a:lnTo>
                  <a:lnTo>
                    <a:pt x="1851" y="20"/>
                  </a:lnTo>
                  <a:lnTo>
                    <a:pt x="1861" y="34"/>
                  </a:lnTo>
                  <a:lnTo>
                    <a:pt x="1869" y="51"/>
                  </a:lnTo>
                  <a:lnTo>
                    <a:pt x="1871" y="70"/>
                  </a:lnTo>
                  <a:lnTo>
                    <a:pt x="1869" y="89"/>
                  </a:lnTo>
                  <a:lnTo>
                    <a:pt x="1861" y="106"/>
                  </a:lnTo>
                  <a:lnTo>
                    <a:pt x="1851" y="120"/>
                  </a:lnTo>
                  <a:lnTo>
                    <a:pt x="1836" y="130"/>
                  </a:lnTo>
                  <a:lnTo>
                    <a:pt x="1819" y="138"/>
                  </a:lnTo>
                  <a:lnTo>
                    <a:pt x="1801" y="140"/>
                  </a:lnTo>
                  <a:lnTo>
                    <a:pt x="1235" y="140"/>
                  </a:lnTo>
                  <a:lnTo>
                    <a:pt x="1223" y="167"/>
                  </a:lnTo>
                  <a:lnTo>
                    <a:pt x="1206" y="191"/>
                  </a:lnTo>
                  <a:lnTo>
                    <a:pt x="1185" y="210"/>
                  </a:lnTo>
                  <a:lnTo>
                    <a:pt x="1162" y="225"/>
                  </a:lnTo>
                  <a:lnTo>
                    <a:pt x="1135" y="234"/>
                  </a:lnTo>
                  <a:lnTo>
                    <a:pt x="1107" y="237"/>
                  </a:lnTo>
                  <a:lnTo>
                    <a:pt x="763" y="237"/>
                  </a:lnTo>
                  <a:lnTo>
                    <a:pt x="734" y="234"/>
                  </a:lnTo>
                  <a:lnTo>
                    <a:pt x="708" y="225"/>
                  </a:lnTo>
                  <a:lnTo>
                    <a:pt x="685" y="210"/>
                  </a:lnTo>
                  <a:lnTo>
                    <a:pt x="663" y="191"/>
                  </a:lnTo>
                  <a:lnTo>
                    <a:pt x="646" y="167"/>
                  </a:lnTo>
                  <a:lnTo>
                    <a:pt x="635" y="140"/>
                  </a:lnTo>
                  <a:lnTo>
                    <a:pt x="70" y="140"/>
                  </a:lnTo>
                  <a:lnTo>
                    <a:pt x="51" y="138"/>
                  </a:lnTo>
                  <a:lnTo>
                    <a:pt x="34" y="130"/>
                  </a:lnTo>
                  <a:lnTo>
                    <a:pt x="20" y="120"/>
                  </a:lnTo>
                  <a:lnTo>
                    <a:pt x="9" y="106"/>
                  </a:lnTo>
                  <a:lnTo>
                    <a:pt x="2" y="89"/>
                  </a:lnTo>
                  <a:lnTo>
                    <a:pt x="0" y="70"/>
                  </a:lnTo>
                  <a:lnTo>
                    <a:pt x="3" y="51"/>
                  </a:lnTo>
                  <a:lnTo>
                    <a:pt x="9" y="34"/>
                  </a:lnTo>
                  <a:lnTo>
                    <a:pt x="21" y="20"/>
                  </a:lnTo>
                  <a:lnTo>
                    <a:pt x="35" y="10"/>
                  </a:lnTo>
                  <a:lnTo>
                    <a:pt x="52" y="2"/>
                  </a:lnTo>
                  <a:lnTo>
                    <a:pt x="7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4" name="Freeform 426"/>
            <p:cNvSpPr>
              <a:spLocks noEditPoints="1"/>
            </p:cNvSpPr>
            <p:nvPr/>
          </p:nvSpPr>
          <p:spPr bwMode="auto">
            <a:xfrm>
              <a:off x="7261226" y="5006975"/>
              <a:ext cx="517525" cy="354012"/>
            </a:xfrm>
            <a:custGeom>
              <a:avLst/>
              <a:gdLst>
                <a:gd name="T0" fmla="*/ 420 w 3259"/>
                <a:gd name="T1" fmla="*/ 143 h 2237"/>
                <a:gd name="T2" fmla="*/ 389 w 3259"/>
                <a:gd name="T3" fmla="*/ 165 h 2237"/>
                <a:gd name="T4" fmla="*/ 377 w 3259"/>
                <a:gd name="T5" fmla="*/ 203 h 2237"/>
                <a:gd name="T6" fmla="*/ 374 w 3259"/>
                <a:gd name="T7" fmla="*/ 1797 h 2237"/>
                <a:gd name="T8" fmla="*/ 356 w 3259"/>
                <a:gd name="T9" fmla="*/ 1827 h 2237"/>
                <a:gd name="T10" fmla="*/ 325 w 3259"/>
                <a:gd name="T11" fmla="*/ 1845 h 2237"/>
                <a:gd name="T12" fmla="*/ 139 w 3259"/>
                <a:gd name="T13" fmla="*/ 1849 h 2237"/>
                <a:gd name="T14" fmla="*/ 143 w 3259"/>
                <a:gd name="T15" fmla="*/ 1966 h 2237"/>
                <a:gd name="T16" fmla="*/ 167 w 3259"/>
                <a:gd name="T17" fmla="*/ 2024 h 2237"/>
                <a:gd name="T18" fmla="*/ 212 w 3259"/>
                <a:gd name="T19" fmla="*/ 2069 h 2237"/>
                <a:gd name="T20" fmla="*/ 271 w 3259"/>
                <a:gd name="T21" fmla="*/ 2094 h 2237"/>
                <a:gd name="T22" fmla="*/ 2954 w 3259"/>
                <a:gd name="T23" fmla="*/ 2097 h 2237"/>
                <a:gd name="T24" fmla="*/ 3017 w 3259"/>
                <a:gd name="T25" fmla="*/ 2085 h 2237"/>
                <a:gd name="T26" fmla="*/ 3070 w 3259"/>
                <a:gd name="T27" fmla="*/ 2049 h 2237"/>
                <a:gd name="T28" fmla="*/ 3105 w 3259"/>
                <a:gd name="T29" fmla="*/ 1997 h 2237"/>
                <a:gd name="T30" fmla="*/ 3118 w 3259"/>
                <a:gd name="T31" fmla="*/ 1933 h 2237"/>
                <a:gd name="T32" fmla="*/ 2952 w 3259"/>
                <a:gd name="T33" fmla="*/ 1849 h 2237"/>
                <a:gd name="T34" fmla="*/ 2916 w 3259"/>
                <a:gd name="T35" fmla="*/ 1839 h 2237"/>
                <a:gd name="T36" fmla="*/ 2890 w 3259"/>
                <a:gd name="T37" fmla="*/ 1814 h 2237"/>
                <a:gd name="T38" fmla="*/ 2881 w 3259"/>
                <a:gd name="T39" fmla="*/ 1778 h 2237"/>
                <a:gd name="T40" fmla="*/ 2874 w 3259"/>
                <a:gd name="T41" fmla="*/ 186 h 2237"/>
                <a:gd name="T42" fmla="*/ 2848 w 3259"/>
                <a:gd name="T43" fmla="*/ 153 h 2237"/>
                <a:gd name="T44" fmla="*/ 2810 w 3259"/>
                <a:gd name="T45" fmla="*/ 140 h 2237"/>
                <a:gd name="T46" fmla="*/ 441 w 3259"/>
                <a:gd name="T47" fmla="*/ 0 h 2237"/>
                <a:gd name="T48" fmla="*/ 2846 w 3259"/>
                <a:gd name="T49" fmla="*/ 4 h 2237"/>
                <a:gd name="T50" fmla="*/ 2910 w 3259"/>
                <a:gd name="T51" fmla="*/ 26 h 2237"/>
                <a:gd name="T52" fmla="*/ 2964 w 3259"/>
                <a:gd name="T53" fmla="*/ 68 h 2237"/>
                <a:gd name="T54" fmla="*/ 3003 w 3259"/>
                <a:gd name="T55" fmla="*/ 126 h 2237"/>
                <a:gd name="T56" fmla="*/ 3021 w 3259"/>
                <a:gd name="T57" fmla="*/ 196 h 2237"/>
                <a:gd name="T58" fmla="*/ 3188 w 3259"/>
                <a:gd name="T59" fmla="*/ 1707 h 2237"/>
                <a:gd name="T60" fmla="*/ 3224 w 3259"/>
                <a:gd name="T61" fmla="*/ 1716 h 2237"/>
                <a:gd name="T62" fmla="*/ 3250 w 3259"/>
                <a:gd name="T63" fmla="*/ 1742 h 2237"/>
                <a:gd name="T64" fmla="*/ 3259 w 3259"/>
                <a:gd name="T65" fmla="*/ 1778 h 2237"/>
                <a:gd name="T66" fmla="*/ 3256 w 3259"/>
                <a:gd name="T67" fmla="*/ 1978 h 2237"/>
                <a:gd name="T68" fmla="*/ 3231 w 3259"/>
                <a:gd name="T69" fmla="*/ 2060 h 2237"/>
                <a:gd name="T70" fmla="*/ 3184 w 3259"/>
                <a:gd name="T71" fmla="*/ 2132 h 2237"/>
                <a:gd name="T72" fmla="*/ 3120 w 3259"/>
                <a:gd name="T73" fmla="*/ 2187 h 2237"/>
                <a:gd name="T74" fmla="*/ 3042 w 3259"/>
                <a:gd name="T75" fmla="*/ 2224 h 2237"/>
                <a:gd name="T76" fmla="*/ 2954 w 3259"/>
                <a:gd name="T77" fmla="*/ 2237 h 2237"/>
                <a:gd name="T78" fmla="*/ 259 w 3259"/>
                <a:gd name="T79" fmla="*/ 2234 h 2237"/>
                <a:gd name="T80" fmla="*/ 176 w 3259"/>
                <a:gd name="T81" fmla="*/ 2208 h 2237"/>
                <a:gd name="T82" fmla="*/ 105 w 3259"/>
                <a:gd name="T83" fmla="*/ 2162 h 2237"/>
                <a:gd name="T84" fmla="*/ 48 w 3259"/>
                <a:gd name="T85" fmla="*/ 2098 h 2237"/>
                <a:gd name="T86" fmla="*/ 12 w 3259"/>
                <a:gd name="T87" fmla="*/ 2020 h 2237"/>
                <a:gd name="T88" fmla="*/ 0 w 3259"/>
                <a:gd name="T89" fmla="*/ 1932 h 2237"/>
                <a:gd name="T90" fmla="*/ 2 w 3259"/>
                <a:gd name="T91" fmla="*/ 1759 h 2237"/>
                <a:gd name="T92" fmla="*/ 20 w 3259"/>
                <a:gd name="T93" fmla="*/ 1728 h 2237"/>
                <a:gd name="T94" fmla="*/ 52 w 3259"/>
                <a:gd name="T95" fmla="*/ 1710 h 2237"/>
                <a:gd name="T96" fmla="*/ 237 w 3259"/>
                <a:gd name="T97" fmla="*/ 1707 h 2237"/>
                <a:gd name="T98" fmla="*/ 240 w 3259"/>
                <a:gd name="T99" fmla="*/ 167 h 2237"/>
                <a:gd name="T100" fmla="*/ 265 w 3259"/>
                <a:gd name="T101" fmla="*/ 101 h 2237"/>
                <a:gd name="T102" fmla="*/ 309 w 3259"/>
                <a:gd name="T103" fmla="*/ 48 h 2237"/>
                <a:gd name="T104" fmla="*/ 370 w 3259"/>
                <a:gd name="T105" fmla="*/ 13 h 2237"/>
                <a:gd name="T106" fmla="*/ 441 w 3259"/>
                <a:gd name="T107" fmla="*/ 0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59" h="2237">
                  <a:moveTo>
                    <a:pt x="439" y="140"/>
                  </a:moveTo>
                  <a:lnTo>
                    <a:pt x="420" y="143"/>
                  </a:lnTo>
                  <a:lnTo>
                    <a:pt x="402" y="152"/>
                  </a:lnTo>
                  <a:lnTo>
                    <a:pt x="389" y="165"/>
                  </a:lnTo>
                  <a:lnTo>
                    <a:pt x="380" y="183"/>
                  </a:lnTo>
                  <a:lnTo>
                    <a:pt x="377" y="203"/>
                  </a:lnTo>
                  <a:lnTo>
                    <a:pt x="377" y="1778"/>
                  </a:lnTo>
                  <a:lnTo>
                    <a:pt x="374" y="1797"/>
                  </a:lnTo>
                  <a:lnTo>
                    <a:pt x="367" y="1814"/>
                  </a:lnTo>
                  <a:lnTo>
                    <a:pt x="356" y="1827"/>
                  </a:lnTo>
                  <a:lnTo>
                    <a:pt x="342" y="1839"/>
                  </a:lnTo>
                  <a:lnTo>
                    <a:pt x="325" y="1845"/>
                  </a:lnTo>
                  <a:lnTo>
                    <a:pt x="306" y="1849"/>
                  </a:lnTo>
                  <a:lnTo>
                    <a:pt x="139" y="1849"/>
                  </a:lnTo>
                  <a:lnTo>
                    <a:pt x="139" y="1933"/>
                  </a:lnTo>
                  <a:lnTo>
                    <a:pt x="143" y="1966"/>
                  </a:lnTo>
                  <a:lnTo>
                    <a:pt x="152" y="1997"/>
                  </a:lnTo>
                  <a:lnTo>
                    <a:pt x="167" y="2024"/>
                  </a:lnTo>
                  <a:lnTo>
                    <a:pt x="187" y="2049"/>
                  </a:lnTo>
                  <a:lnTo>
                    <a:pt x="212" y="2069"/>
                  </a:lnTo>
                  <a:lnTo>
                    <a:pt x="240" y="2085"/>
                  </a:lnTo>
                  <a:lnTo>
                    <a:pt x="271" y="2094"/>
                  </a:lnTo>
                  <a:lnTo>
                    <a:pt x="304" y="2097"/>
                  </a:lnTo>
                  <a:lnTo>
                    <a:pt x="2954" y="2097"/>
                  </a:lnTo>
                  <a:lnTo>
                    <a:pt x="2987" y="2094"/>
                  </a:lnTo>
                  <a:lnTo>
                    <a:pt x="3017" y="2085"/>
                  </a:lnTo>
                  <a:lnTo>
                    <a:pt x="3046" y="2069"/>
                  </a:lnTo>
                  <a:lnTo>
                    <a:pt x="3070" y="2049"/>
                  </a:lnTo>
                  <a:lnTo>
                    <a:pt x="3091" y="2024"/>
                  </a:lnTo>
                  <a:lnTo>
                    <a:pt x="3105" y="1997"/>
                  </a:lnTo>
                  <a:lnTo>
                    <a:pt x="3115" y="1966"/>
                  </a:lnTo>
                  <a:lnTo>
                    <a:pt x="3118" y="1933"/>
                  </a:lnTo>
                  <a:lnTo>
                    <a:pt x="3118" y="1849"/>
                  </a:lnTo>
                  <a:lnTo>
                    <a:pt x="2952" y="1849"/>
                  </a:lnTo>
                  <a:lnTo>
                    <a:pt x="2933" y="1845"/>
                  </a:lnTo>
                  <a:lnTo>
                    <a:pt x="2916" y="1839"/>
                  </a:lnTo>
                  <a:lnTo>
                    <a:pt x="2901" y="1827"/>
                  </a:lnTo>
                  <a:lnTo>
                    <a:pt x="2890" y="1814"/>
                  </a:lnTo>
                  <a:lnTo>
                    <a:pt x="2883" y="1797"/>
                  </a:lnTo>
                  <a:lnTo>
                    <a:pt x="2881" y="1778"/>
                  </a:lnTo>
                  <a:lnTo>
                    <a:pt x="2881" y="207"/>
                  </a:lnTo>
                  <a:lnTo>
                    <a:pt x="2874" y="186"/>
                  </a:lnTo>
                  <a:lnTo>
                    <a:pt x="2864" y="168"/>
                  </a:lnTo>
                  <a:lnTo>
                    <a:pt x="2848" y="153"/>
                  </a:lnTo>
                  <a:lnTo>
                    <a:pt x="2830" y="143"/>
                  </a:lnTo>
                  <a:lnTo>
                    <a:pt x="2810" y="140"/>
                  </a:lnTo>
                  <a:lnTo>
                    <a:pt x="439" y="140"/>
                  </a:lnTo>
                  <a:close/>
                  <a:moveTo>
                    <a:pt x="441" y="0"/>
                  </a:moveTo>
                  <a:lnTo>
                    <a:pt x="2810" y="0"/>
                  </a:lnTo>
                  <a:lnTo>
                    <a:pt x="2846" y="4"/>
                  </a:lnTo>
                  <a:lnTo>
                    <a:pt x="2880" y="12"/>
                  </a:lnTo>
                  <a:lnTo>
                    <a:pt x="2910" y="26"/>
                  </a:lnTo>
                  <a:lnTo>
                    <a:pt x="2939" y="45"/>
                  </a:lnTo>
                  <a:lnTo>
                    <a:pt x="2964" y="68"/>
                  </a:lnTo>
                  <a:lnTo>
                    <a:pt x="2986" y="96"/>
                  </a:lnTo>
                  <a:lnTo>
                    <a:pt x="3003" y="126"/>
                  </a:lnTo>
                  <a:lnTo>
                    <a:pt x="3014" y="160"/>
                  </a:lnTo>
                  <a:lnTo>
                    <a:pt x="3021" y="196"/>
                  </a:lnTo>
                  <a:lnTo>
                    <a:pt x="3021" y="1707"/>
                  </a:lnTo>
                  <a:lnTo>
                    <a:pt x="3188" y="1707"/>
                  </a:lnTo>
                  <a:lnTo>
                    <a:pt x="3207" y="1710"/>
                  </a:lnTo>
                  <a:lnTo>
                    <a:pt x="3224" y="1716"/>
                  </a:lnTo>
                  <a:lnTo>
                    <a:pt x="3238" y="1728"/>
                  </a:lnTo>
                  <a:lnTo>
                    <a:pt x="3250" y="1742"/>
                  </a:lnTo>
                  <a:lnTo>
                    <a:pt x="3256" y="1759"/>
                  </a:lnTo>
                  <a:lnTo>
                    <a:pt x="3259" y="1778"/>
                  </a:lnTo>
                  <a:lnTo>
                    <a:pt x="3259" y="1932"/>
                  </a:lnTo>
                  <a:lnTo>
                    <a:pt x="3256" y="1978"/>
                  </a:lnTo>
                  <a:lnTo>
                    <a:pt x="3246" y="2020"/>
                  </a:lnTo>
                  <a:lnTo>
                    <a:pt x="3231" y="2060"/>
                  </a:lnTo>
                  <a:lnTo>
                    <a:pt x="3209" y="2098"/>
                  </a:lnTo>
                  <a:lnTo>
                    <a:pt x="3184" y="2132"/>
                  </a:lnTo>
                  <a:lnTo>
                    <a:pt x="3154" y="2162"/>
                  </a:lnTo>
                  <a:lnTo>
                    <a:pt x="3120" y="2187"/>
                  </a:lnTo>
                  <a:lnTo>
                    <a:pt x="3082" y="2208"/>
                  </a:lnTo>
                  <a:lnTo>
                    <a:pt x="3042" y="2224"/>
                  </a:lnTo>
                  <a:lnTo>
                    <a:pt x="2999" y="2234"/>
                  </a:lnTo>
                  <a:lnTo>
                    <a:pt x="2954" y="2237"/>
                  </a:lnTo>
                  <a:lnTo>
                    <a:pt x="304" y="2237"/>
                  </a:lnTo>
                  <a:lnTo>
                    <a:pt x="259" y="2234"/>
                  </a:lnTo>
                  <a:lnTo>
                    <a:pt x="216" y="2223"/>
                  </a:lnTo>
                  <a:lnTo>
                    <a:pt x="176" y="2208"/>
                  </a:lnTo>
                  <a:lnTo>
                    <a:pt x="138" y="2187"/>
                  </a:lnTo>
                  <a:lnTo>
                    <a:pt x="105" y="2162"/>
                  </a:lnTo>
                  <a:lnTo>
                    <a:pt x="74" y="2132"/>
                  </a:lnTo>
                  <a:lnTo>
                    <a:pt x="48" y="2098"/>
                  </a:lnTo>
                  <a:lnTo>
                    <a:pt x="28" y="2060"/>
                  </a:lnTo>
                  <a:lnTo>
                    <a:pt x="12" y="2020"/>
                  </a:lnTo>
                  <a:lnTo>
                    <a:pt x="3" y="1978"/>
                  </a:lnTo>
                  <a:lnTo>
                    <a:pt x="0" y="1932"/>
                  </a:lnTo>
                  <a:lnTo>
                    <a:pt x="0" y="1778"/>
                  </a:lnTo>
                  <a:lnTo>
                    <a:pt x="2" y="1759"/>
                  </a:lnTo>
                  <a:lnTo>
                    <a:pt x="9" y="1742"/>
                  </a:lnTo>
                  <a:lnTo>
                    <a:pt x="20" y="1728"/>
                  </a:lnTo>
                  <a:lnTo>
                    <a:pt x="35" y="1716"/>
                  </a:lnTo>
                  <a:lnTo>
                    <a:pt x="52" y="1710"/>
                  </a:lnTo>
                  <a:lnTo>
                    <a:pt x="70" y="1707"/>
                  </a:lnTo>
                  <a:lnTo>
                    <a:pt x="237" y="1707"/>
                  </a:lnTo>
                  <a:lnTo>
                    <a:pt x="237" y="203"/>
                  </a:lnTo>
                  <a:lnTo>
                    <a:pt x="240" y="167"/>
                  </a:lnTo>
                  <a:lnTo>
                    <a:pt x="250" y="132"/>
                  </a:lnTo>
                  <a:lnTo>
                    <a:pt x="265" y="101"/>
                  </a:lnTo>
                  <a:lnTo>
                    <a:pt x="285" y="72"/>
                  </a:lnTo>
                  <a:lnTo>
                    <a:pt x="309" y="48"/>
                  </a:lnTo>
                  <a:lnTo>
                    <a:pt x="338" y="28"/>
                  </a:lnTo>
                  <a:lnTo>
                    <a:pt x="370" y="13"/>
                  </a:lnTo>
                  <a:lnTo>
                    <a:pt x="403" y="4"/>
                  </a:lnTo>
                  <a:lnTo>
                    <a:pt x="441"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5" name="Freeform 427"/>
            <p:cNvSpPr>
              <a:spLocks noEditPoints="1"/>
            </p:cNvSpPr>
            <p:nvPr/>
          </p:nvSpPr>
          <p:spPr bwMode="auto">
            <a:xfrm>
              <a:off x="7256463" y="5395913"/>
              <a:ext cx="525463" cy="161925"/>
            </a:xfrm>
            <a:custGeom>
              <a:avLst/>
              <a:gdLst>
                <a:gd name="T0" fmla="*/ 1622 w 3314"/>
                <a:gd name="T1" fmla="*/ 499 h 1023"/>
                <a:gd name="T2" fmla="*/ 1559 w 3314"/>
                <a:gd name="T3" fmla="*/ 522 h 1023"/>
                <a:gd name="T4" fmla="*/ 1509 w 3314"/>
                <a:gd name="T5" fmla="*/ 565 h 1023"/>
                <a:gd name="T6" fmla="*/ 1476 w 3314"/>
                <a:gd name="T7" fmla="*/ 621 h 1023"/>
                <a:gd name="T8" fmla="*/ 1464 w 3314"/>
                <a:gd name="T9" fmla="*/ 688 h 1023"/>
                <a:gd name="T10" fmla="*/ 1476 w 3314"/>
                <a:gd name="T11" fmla="*/ 756 h 1023"/>
                <a:gd name="T12" fmla="*/ 1509 w 3314"/>
                <a:gd name="T13" fmla="*/ 812 h 1023"/>
                <a:gd name="T14" fmla="*/ 1559 w 3314"/>
                <a:gd name="T15" fmla="*/ 854 h 1023"/>
                <a:gd name="T16" fmla="*/ 1622 w 3314"/>
                <a:gd name="T17" fmla="*/ 878 h 1023"/>
                <a:gd name="T18" fmla="*/ 1692 w 3314"/>
                <a:gd name="T19" fmla="*/ 878 h 1023"/>
                <a:gd name="T20" fmla="*/ 1754 w 3314"/>
                <a:gd name="T21" fmla="*/ 854 h 1023"/>
                <a:gd name="T22" fmla="*/ 1804 w 3314"/>
                <a:gd name="T23" fmla="*/ 812 h 1023"/>
                <a:gd name="T24" fmla="*/ 1838 w 3314"/>
                <a:gd name="T25" fmla="*/ 756 h 1023"/>
                <a:gd name="T26" fmla="*/ 1850 w 3314"/>
                <a:gd name="T27" fmla="*/ 688 h 1023"/>
                <a:gd name="T28" fmla="*/ 1838 w 3314"/>
                <a:gd name="T29" fmla="*/ 621 h 1023"/>
                <a:gd name="T30" fmla="*/ 1804 w 3314"/>
                <a:gd name="T31" fmla="*/ 565 h 1023"/>
                <a:gd name="T32" fmla="*/ 1754 w 3314"/>
                <a:gd name="T33" fmla="*/ 522 h 1023"/>
                <a:gd name="T34" fmla="*/ 1692 w 3314"/>
                <a:gd name="T35" fmla="*/ 499 h 1023"/>
                <a:gd name="T36" fmla="*/ 1657 w 3314"/>
                <a:gd name="T37" fmla="*/ 0 h 1023"/>
                <a:gd name="T38" fmla="*/ 1693 w 3314"/>
                <a:gd name="T39" fmla="*/ 9 h 1023"/>
                <a:gd name="T40" fmla="*/ 1717 w 3314"/>
                <a:gd name="T41" fmla="*/ 35 h 1023"/>
                <a:gd name="T42" fmla="*/ 1727 w 3314"/>
                <a:gd name="T43" fmla="*/ 70 h 1023"/>
                <a:gd name="T44" fmla="*/ 1768 w 3314"/>
                <a:gd name="T45" fmla="*/ 375 h 1023"/>
                <a:gd name="T46" fmla="*/ 1843 w 3314"/>
                <a:gd name="T47" fmla="*/ 413 h 1023"/>
                <a:gd name="T48" fmla="*/ 1907 w 3314"/>
                <a:gd name="T49" fmla="*/ 469 h 1023"/>
                <a:gd name="T50" fmla="*/ 1954 w 3314"/>
                <a:gd name="T51" fmla="*/ 538 h 1023"/>
                <a:gd name="T52" fmla="*/ 1983 w 3314"/>
                <a:gd name="T53" fmla="*/ 618 h 1023"/>
                <a:gd name="T54" fmla="*/ 3263 w 3314"/>
                <a:gd name="T55" fmla="*/ 622 h 1023"/>
                <a:gd name="T56" fmla="*/ 3293 w 3314"/>
                <a:gd name="T57" fmla="*/ 640 h 1023"/>
                <a:gd name="T58" fmla="*/ 3312 w 3314"/>
                <a:gd name="T59" fmla="*/ 670 h 1023"/>
                <a:gd name="T60" fmla="*/ 3312 w 3314"/>
                <a:gd name="T61" fmla="*/ 707 h 1023"/>
                <a:gd name="T62" fmla="*/ 3293 w 3314"/>
                <a:gd name="T63" fmla="*/ 739 h 1023"/>
                <a:gd name="T64" fmla="*/ 3263 w 3314"/>
                <a:gd name="T65" fmla="*/ 757 h 1023"/>
                <a:gd name="T66" fmla="*/ 1983 w 3314"/>
                <a:gd name="T67" fmla="*/ 759 h 1023"/>
                <a:gd name="T68" fmla="*/ 1952 w 3314"/>
                <a:gd name="T69" fmla="*/ 844 h 1023"/>
                <a:gd name="T70" fmla="*/ 1901 w 3314"/>
                <a:gd name="T71" fmla="*/ 917 h 1023"/>
                <a:gd name="T72" fmla="*/ 1832 w 3314"/>
                <a:gd name="T73" fmla="*/ 973 h 1023"/>
                <a:gd name="T74" fmla="*/ 1749 w 3314"/>
                <a:gd name="T75" fmla="*/ 1009 h 1023"/>
                <a:gd name="T76" fmla="*/ 1657 w 3314"/>
                <a:gd name="T77" fmla="*/ 1023 h 1023"/>
                <a:gd name="T78" fmla="*/ 1565 w 3314"/>
                <a:gd name="T79" fmla="*/ 1009 h 1023"/>
                <a:gd name="T80" fmla="*/ 1482 w 3314"/>
                <a:gd name="T81" fmla="*/ 973 h 1023"/>
                <a:gd name="T82" fmla="*/ 1414 w 3314"/>
                <a:gd name="T83" fmla="*/ 917 h 1023"/>
                <a:gd name="T84" fmla="*/ 1362 w 3314"/>
                <a:gd name="T85" fmla="*/ 844 h 1023"/>
                <a:gd name="T86" fmla="*/ 1330 w 3314"/>
                <a:gd name="T87" fmla="*/ 759 h 1023"/>
                <a:gd name="T88" fmla="*/ 51 w 3314"/>
                <a:gd name="T89" fmla="*/ 757 h 1023"/>
                <a:gd name="T90" fmla="*/ 20 w 3314"/>
                <a:gd name="T91" fmla="*/ 739 h 1023"/>
                <a:gd name="T92" fmla="*/ 2 w 3314"/>
                <a:gd name="T93" fmla="*/ 707 h 1023"/>
                <a:gd name="T94" fmla="*/ 0 w 3314"/>
                <a:gd name="T95" fmla="*/ 689 h 1023"/>
                <a:gd name="T96" fmla="*/ 10 w 3314"/>
                <a:gd name="T97" fmla="*/ 653 h 1023"/>
                <a:gd name="T98" fmla="*/ 35 w 3314"/>
                <a:gd name="T99" fmla="*/ 628 h 1023"/>
                <a:gd name="T100" fmla="*/ 70 w 3314"/>
                <a:gd name="T101" fmla="*/ 618 h 1023"/>
                <a:gd name="T102" fmla="*/ 1342 w 3314"/>
                <a:gd name="T103" fmla="*/ 577 h 1023"/>
                <a:gd name="T104" fmla="*/ 1380 w 3314"/>
                <a:gd name="T105" fmla="*/ 502 h 1023"/>
                <a:gd name="T106" fmla="*/ 1436 w 3314"/>
                <a:gd name="T107" fmla="*/ 440 h 1023"/>
                <a:gd name="T108" fmla="*/ 1505 w 3314"/>
                <a:gd name="T109" fmla="*/ 392 h 1023"/>
                <a:gd name="T110" fmla="*/ 1587 w 3314"/>
                <a:gd name="T111" fmla="*/ 364 h 1023"/>
                <a:gd name="T112" fmla="*/ 1589 w 3314"/>
                <a:gd name="T113" fmla="*/ 51 h 1023"/>
                <a:gd name="T114" fmla="*/ 1607 w 3314"/>
                <a:gd name="T115" fmla="*/ 21 h 1023"/>
                <a:gd name="T116" fmla="*/ 1638 w 3314"/>
                <a:gd name="T117" fmla="*/ 3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14" h="1023">
                  <a:moveTo>
                    <a:pt x="1657" y="496"/>
                  </a:moveTo>
                  <a:lnTo>
                    <a:pt x="1622" y="499"/>
                  </a:lnTo>
                  <a:lnTo>
                    <a:pt x="1589" y="507"/>
                  </a:lnTo>
                  <a:lnTo>
                    <a:pt x="1559" y="522"/>
                  </a:lnTo>
                  <a:lnTo>
                    <a:pt x="1533" y="541"/>
                  </a:lnTo>
                  <a:lnTo>
                    <a:pt x="1509" y="565"/>
                  </a:lnTo>
                  <a:lnTo>
                    <a:pt x="1490" y="591"/>
                  </a:lnTo>
                  <a:lnTo>
                    <a:pt x="1476" y="621"/>
                  </a:lnTo>
                  <a:lnTo>
                    <a:pt x="1467" y="653"/>
                  </a:lnTo>
                  <a:lnTo>
                    <a:pt x="1464" y="688"/>
                  </a:lnTo>
                  <a:lnTo>
                    <a:pt x="1467" y="723"/>
                  </a:lnTo>
                  <a:lnTo>
                    <a:pt x="1476" y="756"/>
                  </a:lnTo>
                  <a:lnTo>
                    <a:pt x="1490" y="786"/>
                  </a:lnTo>
                  <a:lnTo>
                    <a:pt x="1509" y="812"/>
                  </a:lnTo>
                  <a:lnTo>
                    <a:pt x="1533" y="835"/>
                  </a:lnTo>
                  <a:lnTo>
                    <a:pt x="1559" y="854"/>
                  </a:lnTo>
                  <a:lnTo>
                    <a:pt x="1589" y="869"/>
                  </a:lnTo>
                  <a:lnTo>
                    <a:pt x="1622" y="878"/>
                  </a:lnTo>
                  <a:lnTo>
                    <a:pt x="1657" y="881"/>
                  </a:lnTo>
                  <a:lnTo>
                    <a:pt x="1692" y="878"/>
                  </a:lnTo>
                  <a:lnTo>
                    <a:pt x="1725" y="869"/>
                  </a:lnTo>
                  <a:lnTo>
                    <a:pt x="1754" y="854"/>
                  </a:lnTo>
                  <a:lnTo>
                    <a:pt x="1781" y="835"/>
                  </a:lnTo>
                  <a:lnTo>
                    <a:pt x="1804" y="812"/>
                  </a:lnTo>
                  <a:lnTo>
                    <a:pt x="1823" y="786"/>
                  </a:lnTo>
                  <a:lnTo>
                    <a:pt x="1838" y="756"/>
                  </a:lnTo>
                  <a:lnTo>
                    <a:pt x="1847" y="723"/>
                  </a:lnTo>
                  <a:lnTo>
                    <a:pt x="1850" y="688"/>
                  </a:lnTo>
                  <a:lnTo>
                    <a:pt x="1847" y="653"/>
                  </a:lnTo>
                  <a:lnTo>
                    <a:pt x="1838" y="621"/>
                  </a:lnTo>
                  <a:lnTo>
                    <a:pt x="1823" y="591"/>
                  </a:lnTo>
                  <a:lnTo>
                    <a:pt x="1804" y="565"/>
                  </a:lnTo>
                  <a:lnTo>
                    <a:pt x="1781" y="541"/>
                  </a:lnTo>
                  <a:lnTo>
                    <a:pt x="1754" y="522"/>
                  </a:lnTo>
                  <a:lnTo>
                    <a:pt x="1725" y="507"/>
                  </a:lnTo>
                  <a:lnTo>
                    <a:pt x="1692" y="499"/>
                  </a:lnTo>
                  <a:lnTo>
                    <a:pt x="1657" y="496"/>
                  </a:lnTo>
                  <a:close/>
                  <a:moveTo>
                    <a:pt x="1657" y="0"/>
                  </a:moveTo>
                  <a:lnTo>
                    <a:pt x="1676" y="3"/>
                  </a:lnTo>
                  <a:lnTo>
                    <a:pt x="1693" y="9"/>
                  </a:lnTo>
                  <a:lnTo>
                    <a:pt x="1707" y="21"/>
                  </a:lnTo>
                  <a:lnTo>
                    <a:pt x="1717" y="35"/>
                  </a:lnTo>
                  <a:lnTo>
                    <a:pt x="1725" y="51"/>
                  </a:lnTo>
                  <a:lnTo>
                    <a:pt x="1727" y="70"/>
                  </a:lnTo>
                  <a:lnTo>
                    <a:pt x="1727" y="364"/>
                  </a:lnTo>
                  <a:lnTo>
                    <a:pt x="1768" y="375"/>
                  </a:lnTo>
                  <a:lnTo>
                    <a:pt x="1807" y="392"/>
                  </a:lnTo>
                  <a:lnTo>
                    <a:pt x="1843" y="413"/>
                  </a:lnTo>
                  <a:lnTo>
                    <a:pt x="1877" y="440"/>
                  </a:lnTo>
                  <a:lnTo>
                    <a:pt x="1907" y="469"/>
                  </a:lnTo>
                  <a:lnTo>
                    <a:pt x="1932" y="502"/>
                  </a:lnTo>
                  <a:lnTo>
                    <a:pt x="1954" y="538"/>
                  </a:lnTo>
                  <a:lnTo>
                    <a:pt x="1971" y="577"/>
                  </a:lnTo>
                  <a:lnTo>
                    <a:pt x="1983" y="618"/>
                  </a:lnTo>
                  <a:lnTo>
                    <a:pt x="3244" y="618"/>
                  </a:lnTo>
                  <a:lnTo>
                    <a:pt x="3263" y="622"/>
                  </a:lnTo>
                  <a:lnTo>
                    <a:pt x="3279" y="628"/>
                  </a:lnTo>
                  <a:lnTo>
                    <a:pt x="3293" y="640"/>
                  </a:lnTo>
                  <a:lnTo>
                    <a:pt x="3304" y="653"/>
                  </a:lnTo>
                  <a:lnTo>
                    <a:pt x="3312" y="670"/>
                  </a:lnTo>
                  <a:lnTo>
                    <a:pt x="3314" y="689"/>
                  </a:lnTo>
                  <a:lnTo>
                    <a:pt x="3312" y="707"/>
                  </a:lnTo>
                  <a:lnTo>
                    <a:pt x="3304" y="724"/>
                  </a:lnTo>
                  <a:lnTo>
                    <a:pt x="3293" y="739"/>
                  </a:lnTo>
                  <a:lnTo>
                    <a:pt x="3279" y="750"/>
                  </a:lnTo>
                  <a:lnTo>
                    <a:pt x="3263" y="757"/>
                  </a:lnTo>
                  <a:lnTo>
                    <a:pt x="3244" y="759"/>
                  </a:lnTo>
                  <a:lnTo>
                    <a:pt x="1983" y="759"/>
                  </a:lnTo>
                  <a:lnTo>
                    <a:pt x="1971" y="803"/>
                  </a:lnTo>
                  <a:lnTo>
                    <a:pt x="1952" y="844"/>
                  </a:lnTo>
                  <a:lnTo>
                    <a:pt x="1928" y="882"/>
                  </a:lnTo>
                  <a:lnTo>
                    <a:pt x="1901" y="917"/>
                  </a:lnTo>
                  <a:lnTo>
                    <a:pt x="1868" y="947"/>
                  </a:lnTo>
                  <a:lnTo>
                    <a:pt x="1832" y="973"/>
                  </a:lnTo>
                  <a:lnTo>
                    <a:pt x="1791" y="994"/>
                  </a:lnTo>
                  <a:lnTo>
                    <a:pt x="1749" y="1009"/>
                  </a:lnTo>
                  <a:lnTo>
                    <a:pt x="1703" y="1018"/>
                  </a:lnTo>
                  <a:lnTo>
                    <a:pt x="1657" y="1023"/>
                  </a:lnTo>
                  <a:lnTo>
                    <a:pt x="1610" y="1018"/>
                  </a:lnTo>
                  <a:lnTo>
                    <a:pt x="1565" y="1009"/>
                  </a:lnTo>
                  <a:lnTo>
                    <a:pt x="1522" y="994"/>
                  </a:lnTo>
                  <a:lnTo>
                    <a:pt x="1482" y="973"/>
                  </a:lnTo>
                  <a:lnTo>
                    <a:pt x="1446" y="947"/>
                  </a:lnTo>
                  <a:lnTo>
                    <a:pt x="1414" y="917"/>
                  </a:lnTo>
                  <a:lnTo>
                    <a:pt x="1385" y="882"/>
                  </a:lnTo>
                  <a:lnTo>
                    <a:pt x="1362" y="844"/>
                  </a:lnTo>
                  <a:lnTo>
                    <a:pt x="1343" y="803"/>
                  </a:lnTo>
                  <a:lnTo>
                    <a:pt x="1330" y="759"/>
                  </a:lnTo>
                  <a:lnTo>
                    <a:pt x="70" y="759"/>
                  </a:lnTo>
                  <a:lnTo>
                    <a:pt x="51" y="757"/>
                  </a:lnTo>
                  <a:lnTo>
                    <a:pt x="35" y="750"/>
                  </a:lnTo>
                  <a:lnTo>
                    <a:pt x="20" y="739"/>
                  </a:lnTo>
                  <a:lnTo>
                    <a:pt x="10" y="724"/>
                  </a:lnTo>
                  <a:lnTo>
                    <a:pt x="2" y="707"/>
                  </a:lnTo>
                  <a:lnTo>
                    <a:pt x="0" y="689"/>
                  </a:lnTo>
                  <a:lnTo>
                    <a:pt x="0" y="689"/>
                  </a:lnTo>
                  <a:lnTo>
                    <a:pt x="2" y="670"/>
                  </a:lnTo>
                  <a:lnTo>
                    <a:pt x="10" y="653"/>
                  </a:lnTo>
                  <a:lnTo>
                    <a:pt x="20" y="640"/>
                  </a:lnTo>
                  <a:lnTo>
                    <a:pt x="35" y="628"/>
                  </a:lnTo>
                  <a:lnTo>
                    <a:pt x="51" y="622"/>
                  </a:lnTo>
                  <a:lnTo>
                    <a:pt x="70" y="618"/>
                  </a:lnTo>
                  <a:lnTo>
                    <a:pt x="1330" y="618"/>
                  </a:lnTo>
                  <a:lnTo>
                    <a:pt x="1342" y="577"/>
                  </a:lnTo>
                  <a:lnTo>
                    <a:pt x="1359" y="538"/>
                  </a:lnTo>
                  <a:lnTo>
                    <a:pt x="1380" y="502"/>
                  </a:lnTo>
                  <a:lnTo>
                    <a:pt x="1407" y="469"/>
                  </a:lnTo>
                  <a:lnTo>
                    <a:pt x="1436" y="440"/>
                  </a:lnTo>
                  <a:lnTo>
                    <a:pt x="1469" y="413"/>
                  </a:lnTo>
                  <a:lnTo>
                    <a:pt x="1505" y="392"/>
                  </a:lnTo>
                  <a:lnTo>
                    <a:pt x="1544" y="375"/>
                  </a:lnTo>
                  <a:lnTo>
                    <a:pt x="1587" y="364"/>
                  </a:lnTo>
                  <a:lnTo>
                    <a:pt x="1587" y="70"/>
                  </a:lnTo>
                  <a:lnTo>
                    <a:pt x="1589" y="51"/>
                  </a:lnTo>
                  <a:lnTo>
                    <a:pt x="1596" y="35"/>
                  </a:lnTo>
                  <a:lnTo>
                    <a:pt x="1607" y="21"/>
                  </a:lnTo>
                  <a:lnTo>
                    <a:pt x="1621" y="9"/>
                  </a:lnTo>
                  <a:lnTo>
                    <a:pt x="1638" y="3"/>
                  </a:lnTo>
                  <a:lnTo>
                    <a:pt x="1657"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grpSp>
        <p:nvGrpSpPr>
          <p:cNvPr id="76" name="Group 75"/>
          <p:cNvGrpSpPr/>
          <p:nvPr/>
        </p:nvGrpSpPr>
        <p:grpSpPr>
          <a:xfrm>
            <a:off x="2009104" y="1371530"/>
            <a:ext cx="298513" cy="278897"/>
            <a:chOff x="3521075" y="5022850"/>
            <a:chExt cx="555625" cy="519113"/>
          </a:xfrm>
          <a:solidFill>
            <a:schemeClr val="bg1"/>
          </a:solidFill>
        </p:grpSpPr>
        <p:sp>
          <p:nvSpPr>
            <p:cNvPr id="77"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sp>
          <p:nvSpPr>
            <p:cNvPr id="78"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ln>
          </p:spPr>
          <p:txBody>
            <a:bodyPr vert="horz" wrap="square" lIns="68580" tIns="34290" rIns="68580" bIns="34290" numCol="1" anchor="t" anchorCtr="0" compatLnSpc="1"/>
            <a:lstStyle/>
            <a:p>
              <a:endParaRPr lang="en-US" sz="135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ppt_w</p:attrName>
                                        </p:attrNameLst>
                                      </p:cBhvr>
                                      <p:tavLst>
                                        <p:tav tm="0">
                                          <p:val>
                                            <p:fltVal val="0"/>
                                          </p:val>
                                        </p:tav>
                                        <p:tav tm="100000">
                                          <p:val>
                                            <p:strVal val="#ppt_w"/>
                                          </p:val>
                                        </p:tav>
                                      </p:tavLst>
                                    </p:anim>
                                    <p:anim calcmode="lin" valueType="num">
                                      <p:cBhvr>
                                        <p:cTn id="35" dur="500" fill="hold"/>
                                        <p:tgtEl>
                                          <p:spTgt spid="38"/>
                                        </p:tgtEl>
                                        <p:attrNameLst>
                                          <p:attrName>ppt_h</p:attrName>
                                        </p:attrNameLst>
                                      </p:cBhvr>
                                      <p:tavLst>
                                        <p:tav tm="0">
                                          <p:val>
                                            <p:fltVal val="0"/>
                                          </p:val>
                                        </p:tav>
                                        <p:tav tm="100000">
                                          <p:val>
                                            <p:strVal val="#ppt_h"/>
                                          </p:val>
                                        </p:tav>
                                      </p:tavLst>
                                    </p:anim>
                                    <p:animEffect transition="in" filter="fade">
                                      <p:cBhvr>
                                        <p:cTn id="36" dur="500"/>
                                        <p:tgtEl>
                                          <p:spTgt spid="3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3500"/>
                            </p:stCondLst>
                            <p:childTnLst>
                              <p:par>
                                <p:cTn id="53" presetID="1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ppt_x</p:attrName>
                                        </p:attrNameLst>
                                      </p:cBhvr>
                                      <p:tavLst>
                                        <p:tav tm="0">
                                          <p:val>
                                            <p:strVal val="#ppt_x-#ppt_w*1.125000"/>
                                          </p:val>
                                        </p:tav>
                                        <p:tav tm="100000">
                                          <p:val>
                                            <p:strVal val="#ppt_x"/>
                                          </p:val>
                                        </p:tav>
                                      </p:tavLst>
                                    </p:anim>
                                    <p:animEffect transition="in" filter="wipe(right)">
                                      <p:cBhvr>
                                        <p:cTn id="56" dur="500"/>
                                        <p:tgtEl>
                                          <p:spTgt spid="2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p:cTn id="69" dur="500" fill="hold"/>
                                        <p:tgtEl>
                                          <p:spTgt spid="69"/>
                                        </p:tgtEl>
                                        <p:attrNameLst>
                                          <p:attrName>ppt_w</p:attrName>
                                        </p:attrNameLst>
                                      </p:cBhvr>
                                      <p:tavLst>
                                        <p:tav tm="0">
                                          <p:val>
                                            <p:fltVal val="0"/>
                                          </p:val>
                                        </p:tav>
                                        <p:tav tm="100000">
                                          <p:val>
                                            <p:strVal val="#ppt_w"/>
                                          </p:val>
                                        </p:tav>
                                      </p:tavLst>
                                    </p:anim>
                                    <p:anim calcmode="lin" valueType="num">
                                      <p:cBhvr>
                                        <p:cTn id="70" dur="500" fill="hold"/>
                                        <p:tgtEl>
                                          <p:spTgt spid="69"/>
                                        </p:tgtEl>
                                        <p:attrNameLst>
                                          <p:attrName>ppt_h</p:attrName>
                                        </p:attrNameLst>
                                      </p:cBhvr>
                                      <p:tavLst>
                                        <p:tav tm="0">
                                          <p:val>
                                            <p:fltVal val="0"/>
                                          </p:val>
                                        </p:tav>
                                        <p:tav tm="100000">
                                          <p:val>
                                            <p:strVal val="#ppt_h"/>
                                          </p:val>
                                        </p:tav>
                                      </p:tavLst>
                                    </p:anim>
                                    <p:animEffect transition="in" filter="fade">
                                      <p:cBhvr>
                                        <p:cTn id="71" dur="500"/>
                                        <p:tgtEl>
                                          <p:spTgt spid="6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5000"/>
                            </p:stCondLst>
                            <p:childTnLst>
                              <p:par>
                                <p:cTn id="76" presetID="53" presetClass="entr" presetSubtype="16"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childTnLst>
                          </p:cTn>
                        </p:par>
                        <p:par>
                          <p:cTn id="81" fill="hold">
                            <p:stCondLst>
                              <p:cond delay="5500"/>
                            </p:stCondLst>
                            <p:childTnLst>
                              <p:par>
                                <p:cTn id="82" presetID="53" presetClass="entr" presetSubtype="16" fill="hold"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p:cTn id="84" dur="500" fill="hold"/>
                                        <p:tgtEl>
                                          <p:spTgt spid="72"/>
                                        </p:tgtEl>
                                        <p:attrNameLst>
                                          <p:attrName>ppt_w</p:attrName>
                                        </p:attrNameLst>
                                      </p:cBhvr>
                                      <p:tavLst>
                                        <p:tav tm="0">
                                          <p:val>
                                            <p:fltVal val="0"/>
                                          </p:val>
                                        </p:tav>
                                        <p:tav tm="100000">
                                          <p:val>
                                            <p:strVal val="#ppt_w"/>
                                          </p:val>
                                        </p:tav>
                                      </p:tavLst>
                                    </p:anim>
                                    <p:anim calcmode="lin" valueType="num">
                                      <p:cBhvr>
                                        <p:cTn id="85" dur="500" fill="hold"/>
                                        <p:tgtEl>
                                          <p:spTgt spid="72"/>
                                        </p:tgtEl>
                                        <p:attrNameLst>
                                          <p:attrName>ppt_h</p:attrName>
                                        </p:attrNameLst>
                                      </p:cBhvr>
                                      <p:tavLst>
                                        <p:tav tm="0">
                                          <p:val>
                                            <p:fltVal val="0"/>
                                          </p:val>
                                        </p:tav>
                                        <p:tav tm="100000">
                                          <p:val>
                                            <p:strVal val="#ppt_h"/>
                                          </p:val>
                                        </p:tav>
                                      </p:tavLst>
                                    </p:anim>
                                    <p:animEffect transition="in" filter="fade">
                                      <p:cBhvr>
                                        <p:cTn id="86" dur="500"/>
                                        <p:tgtEl>
                                          <p:spTgt spid="72"/>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right)">
                                      <p:cBhvr>
                                        <p:cTn id="8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9" grpId="0" bldLvl="0" animBg="1"/>
      <p:bldP spid="10" grpId="0" animBg="1"/>
      <p:bldP spid="13" grpId="0" animBg="1"/>
      <p:bldP spid="15" grpId="0" bldLvl="0" animBg="1"/>
      <p:bldP spid="17" grpId="0" bldLvl="0" animBg="1"/>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4347" y="2557447"/>
            <a:ext cx="2852147" cy="174227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6" name="Rectangle 5"/>
          <p:cNvSpPr/>
          <p:nvPr/>
        </p:nvSpPr>
        <p:spPr>
          <a:xfrm>
            <a:off x="254347" y="1235351"/>
            <a:ext cx="2852147" cy="12863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15" name="TextBox 14"/>
          <p:cNvSpPr txBox="1"/>
          <p:nvPr/>
        </p:nvSpPr>
        <p:spPr>
          <a:xfrm>
            <a:off x="574218" y="1477699"/>
            <a:ext cx="2327047" cy="802143"/>
          </a:xfrm>
          <a:prstGeom prst="rect">
            <a:avLst/>
          </a:prstGeom>
          <a:noFill/>
        </p:spPr>
        <p:txBody>
          <a:bodyPr wrap="square" lIns="0" tIns="0" rIns="0" bIns="0" numCol="1" spcCol="256047">
            <a:spAutoFit/>
          </a:bodyPr>
          <a:lstStyle/>
          <a:p>
            <a:pPr algn="just"/>
            <a:r>
              <a:rPr lang="zh-CN" altLang="en-US" sz="1500" dirty="0">
                <a:solidFill>
                  <a:schemeClr val="bg1"/>
                </a:solidFill>
                <a:cs typeface="+mn-ea"/>
                <a:sym typeface="+mn-lt"/>
              </a:rPr>
              <a:t>点击请替换文字内容</a:t>
            </a:r>
            <a:endParaRPr lang="zh-CN" altLang="en-US" sz="1500" dirty="0">
              <a:solidFill>
                <a:schemeClr val="bg1"/>
              </a:solidFill>
              <a:cs typeface="+mn-ea"/>
              <a:sym typeface="+mn-lt"/>
            </a:endParaRPr>
          </a:p>
          <a:p>
            <a:pPr algn="just">
              <a:lnSpc>
                <a:spcPct val="150000"/>
              </a:lnSpc>
            </a:pPr>
            <a:r>
              <a:rPr lang="zh-CN" altLang="en-US" sz="825" dirty="0">
                <a:solidFill>
                  <a:schemeClr val="bg1"/>
                </a:solidFill>
                <a:cs typeface="+mn-ea"/>
                <a:sym typeface="+mn-lt"/>
              </a:rPr>
              <a:t>请替换文字内容，添加相关标题，修改文字内容，也可以直接复制你的内容到此。请替换文字内容，添加相关标题，修改文字内容</a:t>
            </a:r>
            <a:endParaRPr lang="zh-CN" altLang="en-US" sz="825" dirty="0">
              <a:solidFill>
                <a:schemeClr val="bg1"/>
              </a:solidFill>
              <a:cs typeface="+mn-ea"/>
              <a:sym typeface="+mn-lt"/>
            </a:endParaRPr>
          </a:p>
        </p:txBody>
      </p:sp>
      <p:sp>
        <p:nvSpPr>
          <p:cNvPr id="17" name="Rectangle 16"/>
          <p:cNvSpPr/>
          <p:nvPr/>
        </p:nvSpPr>
        <p:spPr>
          <a:xfrm>
            <a:off x="3163979" y="1235377"/>
            <a:ext cx="2852147" cy="1742275"/>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18" name="Rectangle 17"/>
          <p:cNvSpPr/>
          <p:nvPr/>
        </p:nvSpPr>
        <p:spPr>
          <a:xfrm>
            <a:off x="3163979" y="3013351"/>
            <a:ext cx="2852147" cy="1286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19" name="TextBox 18"/>
          <p:cNvSpPr txBox="1"/>
          <p:nvPr/>
        </p:nvSpPr>
        <p:spPr>
          <a:xfrm>
            <a:off x="3424798" y="3340380"/>
            <a:ext cx="2327047" cy="802143"/>
          </a:xfrm>
          <a:prstGeom prst="rect">
            <a:avLst/>
          </a:prstGeom>
          <a:noFill/>
        </p:spPr>
        <p:txBody>
          <a:bodyPr wrap="square" lIns="0" tIns="0" rIns="0" bIns="0" numCol="1" spcCol="256047">
            <a:spAutoFit/>
          </a:bodyPr>
          <a:lstStyle/>
          <a:p>
            <a:pPr algn="just"/>
            <a:r>
              <a:rPr lang="zh-CN" altLang="en-US" sz="1500" dirty="0">
                <a:solidFill>
                  <a:schemeClr val="bg1"/>
                </a:solidFill>
                <a:cs typeface="+mn-ea"/>
                <a:sym typeface="+mn-lt"/>
              </a:rPr>
              <a:t>点击请替换文字内容</a:t>
            </a:r>
            <a:endParaRPr lang="zh-CN" altLang="en-US" sz="1500" dirty="0">
              <a:solidFill>
                <a:schemeClr val="bg1"/>
              </a:solidFill>
              <a:cs typeface="+mn-ea"/>
              <a:sym typeface="+mn-lt"/>
            </a:endParaRPr>
          </a:p>
          <a:p>
            <a:pPr algn="just">
              <a:lnSpc>
                <a:spcPct val="150000"/>
              </a:lnSpc>
            </a:pPr>
            <a:r>
              <a:rPr lang="zh-CN" altLang="en-US" sz="825" dirty="0">
                <a:solidFill>
                  <a:schemeClr val="bg1"/>
                </a:solidFill>
                <a:cs typeface="+mn-ea"/>
                <a:sym typeface="+mn-lt"/>
              </a:rPr>
              <a:t>请替换文字内容，添加相关标题，修改文字内容，也可以直接复制你的内容到此。请替换文字内容，添加相关标题，修改文字内容</a:t>
            </a:r>
            <a:endParaRPr lang="zh-CN" altLang="en-US" sz="825" dirty="0">
              <a:solidFill>
                <a:schemeClr val="bg1"/>
              </a:solidFill>
              <a:cs typeface="+mn-ea"/>
              <a:sym typeface="+mn-lt"/>
            </a:endParaRPr>
          </a:p>
        </p:txBody>
      </p:sp>
      <p:sp>
        <p:nvSpPr>
          <p:cNvPr id="20" name="Rectangle 19"/>
          <p:cNvSpPr/>
          <p:nvPr/>
        </p:nvSpPr>
        <p:spPr>
          <a:xfrm>
            <a:off x="6107267" y="2557447"/>
            <a:ext cx="2852147" cy="1742275"/>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21" name="Rectangle 20"/>
          <p:cNvSpPr/>
          <p:nvPr/>
        </p:nvSpPr>
        <p:spPr>
          <a:xfrm>
            <a:off x="6107267" y="1169946"/>
            <a:ext cx="2852147" cy="1286367"/>
          </a:xfrm>
          <a:prstGeom prst="rect">
            <a:avLst/>
          </a:prstGeom>
          <a:solidFill>
            <a:srgbClr val="EB662D"/>
          </a:solidFill>
          <a:ln>
            <a:noFill/>
          </a:ln>
        </p:spPr>
        <p:style>
          <a:lnRef idx="2">
            <a:schemeClr val="accent1">
              <a:shade val="50000"/>
            </a:schemeClr>
          </a:lnRef>
          <a:fillRef idx="1">
            <a:schemeClr val="accent1"/>
          </a:fillRef>
          <a:effectRef idx="0">
            <a:schemeClr val="accent1"/>
          </a:effectRef>
          <a:fontRef idx="minor">
            <a:schemeClr val="lt1"/>
          </a:fontRef>
        </p:style>
        <p:txBody>
          <a:bodyPr lIns="65008" tIns="32504" rIns="65008" bIns="32504" rtlCol="0" anchor="ctr"/>
          <a:lstStyle/>
          <a:p>
            <a:pPr algn="ctr">
              <a:lnSpc>
                <a:spcPct val="150000"/>
              </a:lnSpc>
            </a:pPr>
            <a:endParaRPr lang="en-US" sz="1500" dirty="0">
              <a:cs typeface="+mn-ea"/>
              <a:sym typeface="+mn-lt"/>
            </a:endParaRPr>
          </a:p>
        </p:txBody>
      </p:sp>
      <p:sp>
        <p:nvSpPr>
          <p:cNvPr id="22" name="TextBox 21"/>
          <p:cNvSpPr txBox="1"/>
          <p:nvPr/>
        </p:nvSpPr>
        <p:spPr>
          <a:xfrm>
            <a:off x="6266487" y="1411885"/>
            <a:ext cx="2327047" cy="802143"/>
          </a:xfrm>
          <a:prstGeom prst="rect">
            <a:avLst/>
          </a:prstGeom>
          <a:noFill/>
        </p:spPr>
        <p:txBody>
          <a:bodyPr wrap="square" lIns="0" tIns="0" rIns="0" bIns="0" numCol="1" spcCol="256047">
            <a:spAutoFit/>
          </a:bodyPr>
          <a:lstStyle/>
          <a:p>
            <a:pPr algn="just"/>
            <a:r>
              <a:rPr lang="zh-CN" altLang="en-US" sz="1500" dirty="0">
                <a:solidFill>
                  <a:schemeClr val="bg1"/>
                </a:solidFill>
                <a:cs typeface="+mn-ea"/>
                <a:sym typeface="+mn-lt"/>
              </a:rPr>
              <a:t>点击请替换文字内容</a:t>
            </a:r>
            <a:endParaRPr lang="zh-CN" altLang="en-US" sz="1500" dirty="0">
              <a:solidFill>
                <a:schemeClr val="bg1"/>
              </a:solidFill>
              <a:cs typeface="+mn-ea"/>
              <a:sym typeface="+mn-lt"/>
            </a:endParaRPr>
          </a:p>
          <a:p>
            <a:pPr algn="just">
              <a:lnSpc>
                <a:spcPct val="150000"/>
              </a:lnSpc>
            </a:pPr>
            <a:r>
              <a:rPr lang="zh-CN" altLang="en-US" sz="825" dirty="0">
                <a:solidFill>
                  <a:schemeClr val="bg1"/>
                </a:solidFill>
                <a:cs typeface="+mn-ea"/>
                <a:sym typeface="+mn-lt"/>
              </a:rPr>
              <a:t>请替换文字内容，添加相关标题，修改文字内容，也可以直接复制你的内容到此。请替换文字内容，添加相关标题，修改文字内容</a:t>
            </a:r>
            <a:endParaRPr lang="zh-CN" altLang="en-US" sz="825"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5" grpId="0"/>
      <p:bldP spid="17" grpId="0" bldLvl="0" animBg="1"/>
      <p:bldP spid="18" grpId="0" animBg="1"/>
      <p:bldP spid="19" grpId="0"/>
      <p:bldP spid="20" grpId="0" bldLvl="0" animBg="1"/>
      <p:bldP spid="21" grpId="0" bldLvl="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26"/>
          <p:cNvSpPr txBox="1"/>
          <p:nvPr/>
        </p:nvSpPr>
        <p:spPr>
          <a:xfrm>
            <a:off x="3051122" y="3684607"/>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8" name="TextBox 27"/>
          <p:cNvSpPr txBox="1"/>
          <p:nvPr/>
        </p:nvSpPr>
        <p:spPr>
          <a:xfrm>
            <a:off x="4079275" y="368460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9" name="TextBox 28"/>
          <p:cNvSpPr txBox="1"/>
          <p:nvPr/>
        </p:nvSpPr>
        <p:spPr>
          <a:xfrm>
            <a:off x="3026357" y="4073478"/>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0" name="TextBox 29"/>
          <p:cNvSpPr txBox="1"/>
          <p:nvPr/>
        </p:nvSpPr>
        <p:spPr>
          <a:xfrm>
            <a:off x="4079275" y="4073478"/>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2" name="TextBox 30"/>
          <p:cNvSpPr txBox="1"/>
          <p:nvPr/>
        </p:nvSpPr>
        <p:spPr>
          <a:xfrm>
            <a:off x="5164042" y="368484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3" name="TextBox 32"/>
          <p:cNvSpPr txBox="1"/>
          <p:nvPr/>
        </p:nvSpPr>
        <p:spPr>
          <a:xfrm>
            <a:off x="5163881" y="4073749"/>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4" name="TextBox 81"/>
          <p:cNvSpPr txBox="1"/>
          <p:nvPr/>
        </p:nvSpPr>
        <p:spPr>
          <a:xfrm>
            <a:off x="2688322" y="2748937"/>
            <a:ext cx="3767723" cy="715581"/>
          </a:xfrm>
          <a:prstGeom prst="rect">
            <a:avLst/>
          </a:prstGeom>
          <a:noFill/>
        </p:spPr>
        <p:txBody>
          <a:bodyPr wrap="square" rtlCol="0">
            <a:spAutoFit/>
          </a:bodyPr>
          <a:lstStyle/>
          <a:p>
            <a:pPr algn="ctr" defTabSz="801370"/>
            <a:r>
              <a:rPr lang="zh-CN" altLang="en-US" sz="4050" b="1" spc="-100" dirty="0">
                <a:solidFill>
                  <a:schemeClr val="tx1">
                    <a:lumMod val="75000"/>
                    <a:lumOff val="25000"/>
                  </a:schemeClr>
                </a:solidFill>
                <a:cs typeface="+mn-ea"/>
                <a:sym typeface="+mn-lt"/>
              </a:rPr>
              <a:t>点击添加内容</a:t>
            </a:r>
            <a:endParaRPr lang="zh-CN" altLang="en-US" sz="4050" b="1" spc="-100" dirty="0">
              <a:solidFill>
                <a:schemeClr val="tx1">
                  <a:lumMod val="75000"/>
                  <a:lumOff val="25000"/>
                </a:schemeClr>
              </a:solidFill>
              <a:cs typeface="+mn-ea"/>
              <a:sym typeface="+mn-lt"/>
            </a:endParaRPr>
          </a:p>
        </p:txBody>
      </p:sp>
      <p:grpSp>
        <p:nvGrpSpPr>
          <p:cNvPr id="16" name="组合 15"/>
          <p:cNvGrpSpPr/>
          <p:nvPr/>
        </p:nvGrpSpPr>
        <p:grpSpPr>
          <a:xfrm>
            <a:off x="3386179" y="555770"/>
            <a:ext cx="2296795" cy="2128520"/>
            <a:chOff x="1246497" y="1516843"/>
            <a:chExt cx="2296795" cy="2128520"/>
          </a:xfrm>
        </p:grpSpPr>
        <p:grpSp>
          <p:nvGrpSpPr>
            <p:cNvPr id="17" name="组合 16"/>
            <p:cNvGrpSpPr/>
            <p:nvPr/>
          </p:nvGrpSpPr>
          <p:grpSpPr>
            <a:xfrm>
              <a:off x="1246497" y="1516843"/>
              <a:ext cx="2296795" cy="2128520"/>
              <a:chOff x="1094097" y="1406403"/>
              <a:chExt cx="2296795" cy="2128520"/>
            </a:xfrm>
          </p:grpSpPr>
          <p:pic>
            <p:nvPicPr>
              <p:cNvPr id="19" name="图片 18" descr="F:\图片2.png图片2"/>
              <p:cNvPicPr>
                <a:picLocks noChangeAspect="1"/>
              </p:cNvPicPr>
              <p:nvPr/>
            </p:nvPicPr>
            <p:blipFill>
              <a:blip r:embed="rId1" cstate="screen"/>
              <a:srcRect/>
              <a:stretch>
                <a:fillRect/>
              </a:stretch>
            </p:blipFill>
            <p:spPr>
              <a:xfrm>
                <a:off x="1094097" y="1406403"/>
                <a:ext cx="2296795" cy="2128520"/>
              </a:xfrm>
              <a:prstGeom prst="rect">
                <a:avLst/>
              </a:prstGeom>
            </p:spPr>
          </p:pic>
          <p:sp>
            <p:nvSpPr>
              <p:cNvPr id="20" name="椭圆 19"/>
              <p:cNvSpPr/>
              <p:nvPr/>
            </p:nvSpPr>
            <p:spPr>
              <a:xfrm>
                <a:off x="1550074" y="1747526"/>
                <a:ext cx="1384986" cy="138498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flipH="1">
              <a:off x="1614057" y="2119572"/>
              <a:ext cx="1635970" cy="922020"/>
            </a:xfrm>
            <a:prstGeom prst="rect">
              <a:avLst/>
            </a:prstGeom>
            <a:noFill/>
          </p:spPr>
          <p:txBody>
            <a:bodyPr wrap="square" rtlCol="0">
              <a:spAutoFit/>
            </a:bodyPr>
            <a:lstStyle/>
            <a:p>
              <a:pPr algn="ctr"/>
              <a:r>
                <a:rPr lang="en-US" altLang="zh-CN" sz="5400" b="1" dirty="0">
                  <a:solidFill>
                    <a:schemeClr val="accent1"/>
                  </a:solidFill>
                  <a:cs typeface="+mn-ea"/>
                  <a:sym typeface="+mn-lt"/>
                </a:rPr>
                <a:t>05</a:t>
              </a:r>
              <a:endParaRPr lang="zh-CN" altLang="en-US" sz="240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2" grpId="0"/>
      <p:bldP spid="43"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0"/>
          <p:cNvSpPr>
            <a:spLocks noChangeArrowheads="1"/>
          </p:cNvSpPr>
          <p:nvPr/>
        </p:nvSpPr>
        <p:spPr bwMode="auto">
          <a:xfrm flipH="1">
            <a:off x="2478187" y="834099"/>
            <a:ext cx="778365" cy="778365"/>
          </a:xfrm>
          <a:prstGeom prst="ellipse">
            <a:avLst/>
          </a:prstGeom>
          <a:solidFill>
            <a:srgbClr val="113854"/>
          </a:solidFill>
          <a:ln>
            <a:noFill/>
          </a:ln>
        </p:spPr>
        <p:txBody>
          <a:bodyPr vert="horz" wrap="square" lIns="68553" tIns="34277" rIns="68553" bIns="34277" numCol="1" anchor="t" anchorCtr="0" compatLnSpc="1"/>
          <a:lstStyle/>
          <a:p>
            <a:endParaRPr lang="zh-CN" altLang="en-US" sz="1350">
              <a:solidFill>
                <a:srgbClr val="F8F8F8"/>
              </a:solidFill>
              <a:cs typeface="+mn-ea"/>
              <a:sym typeface="+mn-lt"/>
            </a:endParaRPr>
          </a:p>
        </p:txBody>
      </p:sp>
      <p:sp>
        <p:nvSpPr>
          <p:cNvPr id="20" name="TextBox 9"/>
          <p:cNvSpPr txBox="1"/>
          <p:nvPr/>
        </p:nvSpPr>
        <p:spPr>
          <a:xfrm flipH="1">
            <a:off x="2562235" y="946497"/>
            <a:ext cx="609000" cy="553741"/>
          </a:xfrm>
          <a:prstGeom prst="rect">
            <a:avLst/>
          </a:prstGeom>
          <a:noFill/>
        </p:spPr>
        <p:txBody>
          <a:bodyPr wrap="square" rtlCol="0">
            <a:spAutoFit/>
          </a:bodyPr>
          <a:lstStyle/>
          <a:p>
            <a:pPr algn="ctr"/>
            <a:r>
              <a:rPr lang="zh-CN" altLang="en-US" sz="1500" b="1" dirty="0">
                <a:solidFill>
                  <a:srgbClr val="F8F8F8"/>
                </a:solidFill>
                <a:cs typeface="+mn-ea"/>
                <a:sym typeface="+mn-lt"/>
              </a:rPr>
              <a:t>标题之一</a:t>
            </a:r>
            <a:endParaRPr lang="zh-CN" altLang="en-US" sz="1500" b="1" dirty="0">
              <a:solidFill>
                <a:srgbClr val="F8F8F8"/>
              </a:solidFill>
              <a:cs typeface="+mn-ea"/>
              <a:sym typeface="+mn-lt"/>
            </a:endParaRPr>
          </a:p>
        </p:txBody>
      </p:sp>
      <p:sp>
        <p:nvSpPr>
          <p:cNvPr id="21" name="Oval 12"/>
          <p:cNvSpPr>
            <a:spLocks noChangeArrowheads="1"/>
          </p:cNvSpPr>
          <p:nvPr/>
        </p:nvSpPr>
        <p:spPr bwMode="auto">
          <a:xfrm flipH="1">
            <a:off x="3812766" y="2368341"/>
            <a:ext cx="778365" cy="778365"/>
          </a:xfrm>
          <a:prstGeom prst="ellipse">
            <a:avLst/>
          </a:prstGeom>
          <a:solidFill>
            <a:schemeClr val="accent2"/>
          </a:solidFill>
          <a:ln>
            <a:noFill/>
          </a:ln>
        </p:spPr>
        <p:txBody>
          <a:bodyPr vert="horz" wrap="square" lIns="68553" tIns="34277" rIns="68553" bIns="34277" numCol="1" anchor="t" anchorCtr="0" compatLnSpc="1"/>
          <a:lstStyle/>
          <a:p>
            <a:endParaRPr lang="zh-CN" altLang="en-US" sz="1350">
              <a:solidFill>
                <a:srgbClr val="F8F8F8"/>
              </a:solidFill>
              <a:cs typeface="+mn-ea"/>
              <a:sym typeface="+mn-lt"/>
            </a:endParaRPr>
          </a:p>
        </p:txBody>
      </p:sp>
      <p:sp>
        <p:nvSpPr>
          <p:cNvPr id="22" name="TextBox 11"/>
          <p:cNvSpPr txBox="1"/>
          <p:nvPr/>
        </p:nvSpPr>
        <p:spPr>
          <a:xfrm flipH="1">
            <a:off x="3897423" y="2481165"/>
            <a:ext cx="609000" cy="553741"/>
          </a:xfrm>
          <a:prstGeom prst="rect">
            <a:avLst/>
          </a:prstGeom>
          <a:noFill/>
        </p:spPr>
        <p:txBody>
          <a:bodyPr wrap="square" rtlCol="0">
            <a:spAutoFit/>
          </a:bodyPr>
          <a:lstStyle/>
          <a:p>
            <a:pPr algn="ctr"/>
            <a:r>
              <a:rPr lang="zh-CN" altLang="en-US" sz="1500" b="1" dirty="0">
                <a:solidFill>
                  <a:srgbClr val="F8F8F8"/>
                </a:solidFill>
                <a:cs typeface="+mn-ea"/>
                <a:sym typeface="+mn-lt"/>
              </a:rPr>
              <a:t>标题之二</a:t>
            </a:r>
            <a:endParaRPr lang="zh-CN" altLang="en-US" sz="1500" b="1" dirty="0">
              <a:solidFill>
                <a:srgbClr val="F8F8F8"/>
              </a:solidFill>
              <a:cs typeface="+mn-ea"/>
              <a:sym typeface="+mn-lt"/>
            </a:endParaRPr>
          </a:p>
        </p:txBody>
      </p:sp>
      <p:sp>
        <p:nvSpPr>
          <p:cNvPr id="23" name="Oval 11"/>
          <p:cNvSpPr>
            <a:spLocks noChangeArrowheads="1"/>
          </p:cNvSpPr>
          <p:nvPr/>
        </p:nvSpPr>
        <p:spPr bwMode="auto">
          <a:xfrm flipH="1">
            <a:off x="2478014" y="3902213"/>
            <a:ext cx="778365" cy="779555"/>
          </a:xfrm>
          <a:prstGeom prst="ellipse">
            <a:avLst/>
          </a:prstGeom>
          <a:solidFill>
            <a:schemeClr val="accent1"/>
          </a:solidFill>
          <a:ln>
            <a:noFill/>
          </a:ln>
        </p:spPr>
        <p:txBody>
          <a:bodyPr vert="horz" wrap="square" lIns="68553" tIns="34277" rIns="68553" bIns="34277" numCol="1" anchor="t" anchorCtr="0" compatLnSpc="1"/>
          <a:lstStyle/>
          <a:p>
            <a:endParaRPr lang="zh-CN" altLang="en-US" sz="1350">
              <a:solidFill>
                <a:srgbClr val="F8F8F8"/>
              </a:solidFill>
              <a:cs typeface="+mn-ea"/>
              <a:sym typeface="+mn-lt"/>
            </a:endParaRPr>
          </a:p>
        </p:txBody>
      </p:sp>
      <p:sp>
        <p:nvSpPr>
          <p:cNvPr id="24" name="TextBox 13"/>
          <p:cNvSpPr txBox="1"/>
          <p:nvPr/>
        </p:nvSpPr>
        <p:spPr>
          <a:xfrm flipH="1">
            <a:off x="2576693" y="4014800"/>
            <a:ext cx="581261" cy="553741"/>
          </a:xfrm>
          <a:prstGeom prst="rect">
            <a:avLst/>
          </a:prstGeom>
          <a:noFill/>
        </p:spPr>
        <p:txBody>
          <a:bodyPr wrap="square" rtlCol="0">
            <a:spAutoFit/>
          </a:bodyPr>
          <a:lstStyle/>
          <a:p>
            <a:pPr algn="ctr"/>
            <a:r>
              <a:rPr lang="zh-CN" altLang="en-US" sz="1500" b="1" dirty="0">
                <a:solidFill>
                  <a:srgbClr val="F8F8F8"/>
                </a:solidFill>
                <a:cs typeface="+mn-ea"/>
                <a:sym typeface="+mn-lt"/>
              </a:rPr>
              <a:t>标题之三</a:t>
            </a:r>
            <a:endParaRPr lang="zh-CN" altLang="en-US" sz="1500" b="1" dirty="0">
              <a:solidFill>
                <a:srgbClr val="F8F8F8"/>
              </a:solidFill>
              <a:cs typeface="+mn-ea"/>
              <a:sym typeface="+mn-lt"/>
            </a:endParaRPr>
          </a:p>
        </p:txBody>
      </p:sp>
      <p:sp>
        <p:nvSpPr>
          <p:cNvPr id="25" name="Oval 8"/>
          <p:cNvSpPr>
            <a:spLocks noChangeArrowheads="1"/>
          </p:cNvSpPr>
          <p:nvPr/>
        </p:nvSpPr>
        <p:spPr bwMode="auto">
          <a:xfrm flipH="1">
            <a:off x="728088" y="1952610"/>
            <a:ext cx="1807570" cy="1807568"/>
          </a:xfrm>
          <a:prstGeom prst="ellipse">
            <a:avLst/>
          </a:prstGeom>
          <a:solidFill>
            <a:schemeClr val="bg1">
              <a:lumMod val="65000"/>
              <a:alpha val="30000"/>
            </a:schemeClr>
          </a:solidFill>
          <a:ln>
            <a:noFill/>
          </a:ln>
        </p:spPr>
        <p:txBody>
          <a:bodyPr vert="horz" wrap="square" lIns="68553" tIns="34277" rIns="68553" bIns="34277" numCol="1" anchor="t" anchorCtr="0" compatLnSpc="1"/>
          <a:lstStyle/>
          <a:p>
            <a:endParaRPr lang="zh-CN" altLang="en-US" sz="1350">
              <a:cs typeface="+mn-ea"/>
              <a:sym typeface="+mn-lt"/>
            </a:endParaRPr>
          </a:p>
        </p:txBody>
      </p:sp>
      <p:sp>
        <p:nvSpPr>
          <p:cNvPr id="26" name="Oval 9"/>
          <p:cNvSpPr>
            <a:spLocks noChangeArrowheads="1"/>
          </p:cNvSpPr>
          <p:nvPr/>
        </p:nvSpPr>
        <p:spPr bwMode="auto">
          <a:xfrm flipH="1">
            <a:off x="870766" y="2095287"/>
            <a:ext cx="1522215" cy="1523405"/>
          </a:xfrm>
          <a:prstGeom prst="ellipse">
            <a:avLst/>
          </a:prstGeom>
          <a:solidFill>
            <a:srgbClr val="EB652C"/>
          </a:solidFill>
          <a:ln>
            <a:noFill/>
          </a:ln>
        </p:spPr>
        <p:txBody>
          <a:bodyPr vert="horz" wrap="square" lIns="68553" tIns="34277" rIns="68553" bIns="34277" numCol="1" anchor="t" anchorCtr="0" compatLnSpc="1"/>
          <a:lstStyle/>
          <a:p>
            <a:endParaRPr lang="zh-CN" altLang="en-US" sz="1350">
              <a:cs typeface="+mn-ea"/>
              <a:sym typeface="+mn-lt"/>
            </a:endParaRPr>
          </a:p>
        </p:txBody>
      </p:sp>
      <p:sp>
        <p:nvSpPr>
          <p:cNvPr id="35" name="TextBox 19"/>
          <p:cNvSpPr txBox="1"/>
          <p:nvPr/>
        </p:nvSpPr>
        <p:spPr>
          <a:xfrm>
            <a:off x="3570432" y="834364"/>
            <a:ext cx="4162076" cy="507831"/>
          </a:xfrm>
          <a:prstGeom prst="rect">
            <a:avLst/>
          </a:prstGeom>
          <a:noFill/>
        </p:spPr>
        <p:txBody>
          <a:bodyPr wrap="square" rtlCol="0">
            <a:spAutoFit/>
          </a:bodyPr>
          <a:lstStyle/>
          <a:p>
            <a:pPr>
              <a:buNone/>
            </a:pPr>
            <a:r>
              <a:rPr lang="zh-CN" altLang="en-US" sz="1350" dirty="0">
                <a:solidFill>
                  <a:schemeClr val="tx1">
                    <a:lumMod val="85000"/>
                    <a:lumOff val="15000"/>
                  </a:schemeClr>
                </a:solidFill>
                <a:cs typeface="+mn-ea"/>
                <a:sym typeface="+mn-lt"/>
              </a:rPr>
              <a:t>请在这里输入您的主要叙述内容请在这里输入您的主要叙述内容</a:t>
            </a:r>
            <a:endParaRPr lang="en-US" altLang="zh-CN" sz="1350" dirty="0">
              <a:solidFill>
                <a:schemeClr val="tx1">
                  <a:lumMod val="85000"/>
                  <a:lumOff val="15000"/>
                </a:schemeClr>
              </a:solidFill>
              <a:cs typeface="+mn-ea"/>
              <a:sym typeface="+mn-lt"/>
            </a:endParaRPr>
          </a:p>
        </p:txBody>
      </p:sp>
      <p:sp>
        <p:nvSpPr>
          <p:cNvPr id="36" name="TextBox 20"/>
          <p:cNvSpPr txBox="1"/>
          <p:nvPr/>
        </p:nvSpPr>
        <p:spPr>
          <a:xfrm>
            <a:off x="4699283" y="2526687"/>
            <a:ext cx="3783781" cy="507831"/>
          </a:xfrm>
          <a:prstGeom prst="rect">
            <a:avLst/>
          </a:prstGeom>
          <a:noFill/>
        </p:spPr>
        <p:txBody>
          <a:bodyPr wrap="square" rtlCol="0">
            <a:spAutoFit/>
          </a:bodyPr>
          <a:lstStyle/>
          <a:p>
            <a:pPr>
              <a:buNone/>
            </a:pPr>
            <a:r>
              <a:rPr lang="zh-CN" altLang="en-US" sz="1350" dirty="0">
                <a:solidFill>
                  <a:schemeClr val="tx1">
                    <a:lumMod val="85000"/>
                    <a:lumOff val="15000"/>
                  </a:schemeClr>
                </a:solidFill>
                <a:cs typeface="+mn-ea"/>
                <a:sym typeface="+mn-lt"/>
              </a:rPr>
              <a:t>请在这里输入您的主要叙述内容请在这里输入您的主要叙述内容</a:t>
            </a:r>
            <a:endParaRPr lang="en-US" altLang="zh-CN" sz="1350" dirty="0">
              <a:solidFill>
                <a:schemeClr val="tx1">
                  <a:lumMod val="85000"/>
                  <a:lumOff val="15000"/>
                </a:schemeClr>
              </a:solidFill>
              <a:cs typeface="+mn-ea"/>
              <a:sym typeface="+mn-lt"/>
            </a:endParaRPr>
          </a:p>
        </p:txBody>
      </p:sp>
      <p:sp>
        <p:nvSpPr>
          <p:cNvPr id="37" name="TextBox 21"/>
          <p:cNvSpPr txBox="1"/>
          <p:nvPr/>
        </p:nvSpPr>
        <p:spPr>
          <a:xfrm>
            <a:off x="3482154" y="4230599"/>
            <a:ext cx="3783781" cy="507831"/>
          </a:xfrm>
          <a:prstGeom prst="rect">
            <a:avLst/>
          </a:prstGeom>
          <a:noFill/>
        </p:spPr>
        <p:txBody>
          <a:bodyPr wrap="square" rtlCol="0">
            <a:spAutoFit/>
          </a:bodyPr>
          <a:lstStyle/>
          <a:p>
            <a:pPr>
              <a:buNone/>
            </a:pPr>
            <a:r>
              <a:rPr lang="zh-CN" altLang="en-US" sz="1350" dirty="0">
                <a:solidFill>
                  <a:schemeClr val="tx1">
                    <a:lumMod val="85000"/>
                    <a:lumOff val="15000"/>
                  </a:schemeClr>
                </a:solidFill>
                <a:cs typeface="+mn-ea"/>
                <a:sym typeface="+mn-lt"/>
              </a:rPr>
              <a:t>请在这里输入您的主要叙述内容请在这里输入您的主要叙述内容</a:t>
            </a:r>
            <a:endParaRPr lang="en-US" altLang="zh-CN" sz="1350" dirty="0">
              <a:solidFill>
                <a:schemeClr val="tx1">
                  <a:lumMod val="85000"/>
                  <a:lumOff val="15000"/>
                </a:schemeClr>
              </a:solidFill>
              <a:cs typeface="+mn-ea"/>
              <a:sym typeface="+mn-lt"/>
            </a:endParaRPr>
          </a:p>
        </p:txBody>
      </p:sp>
      <p:sp>
        <p:nvSpPr>
          <p:cNvPr id="39" name="TextBox 23"/>
          <p:cNvSpPr txBox="1"/>
          <p:nvPr/>
        </p:nvSpPr>
        <p:spPr>
          <a:xfrm>
            <a:off x="1260695" y="2437870"/>
            <a:ext cx="723275" cy="415498"/>
          </a:xfrm>
          <a:prstGeom prst="rect">
            <a:avLst/>
          </a:prstGeom>
          <a:noFill/>
        </p:spPr>
        <p:txBody>
          <a:bodyPr wrap="none" rtlCol="0">
            <a:spAutoFit/>
          </a:bodyPr>
          <a:lstStyle/>
          <a:p>
            <a:r>
              <a:rPr lang="zh-CN" altLang="en-US" sz="2100" b="1" dirty="0">
                <a:solidFill>
                  <a:schemeClr val="bg1"/>
                </a:solidFill>
                <a:cs typeface="+mn-ea"/>
                <a:sym typeface="+mn-lt"/>
              </a:rPr>
              <a:t>输入</a:t>
            </a:r>
            <a:endParaRPr lang="zh-CN" altLang="en-US" sz="2100" b="1" dirty="0">
              <a:solidFill>
                <a:schemeClr val="bg1"/>
              </a:solidFill>
              <a:cs typeface="+mn-ea"/>
              <a:sym typeface="+mn-lt"/>
            </a:endParaRPr>
          </a:p>
        </p:txBody>
      </p:sp>
      <p:sp>
        <p:nvSpPr>
          <p:cNvPr id="40" name="TextBox 24"/>
          <p:cNvSpPr txBox="1"/>
          <p:nvPr/>
        </p:nvSpPr>
        <p:spPr>
          <a:xfrm>
            <a:off x="1249395" y="2878061"/>
            <a:ext cx="723275" cy="415498"/>
          </a:xfrm>
          <a:prstGeom prst="rect">
            <a:avLst/>
          </a:prstGeom>
          <a:noFill/>
        </p:spPr>
        <p:txBody>
          <a:bodyPr wrap="none" rtlCol="0">
            <a:spAutoFit/>
          </a:bodyPr>
          <a:lstStyle/>
          <a:p>
            <a:r>
              <a:rPr lang="zh-CN" altLang="en-US" sz="2100" b="1" dirty="0">
                <a:solidFill>
                  <a:schemeClr val="bg1"/>
                </a:solidFill>
                <a:cs typeface="+mn-ea"/>
                <a:sym typeface="+mn-lt"/>
              </a:rPr>
              <a:t>标题</a:t>
            </a:r>
            <a:endParaRPr lang="zh-CN" altLang="en-US" sz="21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6"/>
                                        </p:tgtEl>
                                        <p:attrNameLst>
                                          <p:attrName>ppt_x</p:attrName>
                                          <p:attrName>ppt_y</p:attrName>
                                        </p:attrNameLst>
                                      </p:cBhvr>
                                    </p:animMotion>
                                    <p:animEffect transition="in" filter="fade">
                                      <p:cBhvr>
                                        <p:cTn id="9" dur="1000"/>
                                        <p:tgtEl>
                                          <p:spTgt spid="2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Scale>
                                      <p:cBhvr>
                                        <p:cTn id="1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5"/>
                                        </p:tgtEl>
                                        <p:attrNameLst>
                                          <p:attrName>ppt_x</p:attrName>
                                          <p:attrName>ppt_y</p:attrName>
                                        </p:attrNameLst>
                                      </p:cBhvr>
                                    </p:animMotion>
                                    <p:animEffect transition="in" filter="fade">
                                      <p:cBhvr>
                                        <p:cTn id="14" dur="1000"/>
                                        <p:tgtEl>
                                          <p:spTgt spid="25"/>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300" fill="hold"/>
                                        <p:tgtEl>
                                          <p:spTgt spid="40"/>
                                        </p:tgtEl>
                                        <p:attrNameLst>
                                          <p:attrName>ppt_w</p:attrName>
                                        </p:attrNameLst>
                                      </p:cBhvr>
                                      <p:tavLst>
                                        <p:tav tm="0">
                                          <p:val>
                                            <p:fltVal val="0"/>
                                          </p:val>
                                        </p:tav>
                                        <p:tav tm="100000">
                                          <p:val>
                                            <p:strVal val="#ppt_w"/>
                                          </p:val>
                                        </p:tav>
                                      </p:tavLst>
                                    </p:anim>
                                    <p:anim calcmode="lin" valueType="num">
                                      <p:cBhvr>
                                        <p:cTn id="19" dur="300" fill="hold"/>
                                        <p:tgtEl>
                                          <p:spTgt spid="40"/>
                                        </p:tgtEl>
                                        <p:attrNameLst>
                                          <p:attrName>ppt_h</p:attrName>
                                        </p:attrNameLst>
                                      </p:cBhvr>
                                      <p:tavLst>
                                        <p:tav tm="0">
                                          <p:val>
                                            <p:fltVal val="0"/>
                                          </p:val>
                                        </p:tav>
                                        <p:tav tm="100000">
                                          <p:val>
                                            <p:strVal val="#ppt_h"/>
                                          </p:val>
                                        </p:tav>
                                      </p:tavLst>
                                    </p:anim>
                                    <p:anim calcmode="lin" valueType="num">
                                      <p:cBhvr>
                                        <p:cTn id="20" dur="300" fill="hold"/>
                                        <p:tgtEl>
                                          <p:spTgt spid="40"/>
                                        </p:tgtEl>
                                        <p:attrNameLst>
                                          <p:attrName>style.rotation</p:attrName>
                                        </p:attrNameLst>
                                      </p:cBhvr>
                                      <p:tavLst>
                                        <p:tav tm="0">
                                          <p:val>
                                            <p:fltVal val="90"/>
                                          </p:val>
                                        </p:tav>
                                        <p:tav tm="100000">
                                          <p:val>
                                            <p:fltVal val="0"/>
                                          </p:val>
                                        </p:tav>
                                      </p:tavLst>
                                    </p:anim>
                                    <p:animEffect transition="in" filter="fade">
                                      <p:cBhvr>
                                        <p:cTn id="21" dur="300"/>
                                        <p:tgtEl>
                                          <p:spTgt spid="40"/>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00" fill="hold"/>
                                        <p:tgtEl>
                                          <p:spTgt spid="39"/>
                                        </p:tgtEl>
                                        <p:attrNameLst>
                                          <p:attrName>ppt_w</p:attrName>
                                        </p:attrNameLst>
                                      </p:cBhvr>
                                      <p:tavLst>
                                        <p:tav tm="0">
                                          <p:val>
                                            <p:fltVal val="0"/>
                                          </p:val>
                                        </p:tav>
                                        <p:tav tm="100000">
                                          <p:val>
                                            <p:strVal val="#ppt_w"/>
                                          </p:val>
                                        </p:tav>
                                      </p:tavLst>
                                    </p:anim>
                                    <p:anim calcmode="lin" valueType="num">
                                      <p:cBhvr>
                                        <p:cTn id="25" dur="300" fill="hold"/>
                                        <p:tgtEl>
                                          <p:spTgt spid="39"/>
                                        </p:tgtEl>
                                        <p:attrNameLst>
                                          <p:attrName>ppt_h</p:attrName>
                                        </p:attrNameLst>
                                      </p:cBhvr>
                                      <p:tavLst>
                                        <p:tav tm="0">
                                          <p:val>
                                            <p:fltVal val="0"/>
                                          </p:val>
                                        </p:tav>
                                        <p:tav tm="100000">
                                          <p:val>
                                            <p:strVal val="#ppt_h"/>
                                          </p:val>
                                        </p:tav>
                                      </p:tavLst>
                                    </p:anim>
                                    <p:anim calcmode="lin" valueType="num">
                                      <p:cBhvr>
                                        <p:cTn id="26" dur="300" fill="hold"/>
                                        <p:tgtEl>
                                          <p:spTgt spid="39"/>
                                        </p:tgtEl>
                                        <p:attrNameLst>
                                          <p:attrName>style.rotation</p:attrName>
                                        </p:attrNameLst>
                                      </p:cBhvr>
                                      <p:tavLst>
                                        <p:tav tm="0">
                                          <p:val>
                                            <p:fltVal val="90"/>
                                          </p:val>
                                        </p:tav>
                                        <p:tav tm="100000">
                                          <p:val>
                                            <p:fltVal val="0"/>
                                          </p:val>
                                        </p:tav>
                                      </p:tavLst>
                                    </p:anim>
                                    <p:animEffect transition="in" filter="fade">
                                      <p:cBhvr>
                                        <p:cTn id="27" dur="300"/>
                                        <p:tgtEl>
                                          <p:spTgt spid="39"/>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par>
                          <p:cTn id="44" fill="hold">
                            <p:stCondLst>
                              <p:cond delay="2000"/>
                            </p:stCondLst>
                            <p:childTnLst>
                              <p:par>
                                <p:cTn id="45" presetID="31"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400" fill="hold"/>
                                        <p:tgtEl>
                                          <p:spTgt spid="20"/>
                                        </p:tgtEl>
                                        <p:attrNameLst>
                                          <p:attrName>ppt_w</p:attrName>
                                        </p:attrNameLst>
                                      </p:cBhvr>
                                      <p:tavLst>
                                        <p:tav tm="0">
                                          <p:val>
                                            <p:fltVal val="0"/>
                                          </p:val>
                                        </p:tav>
                                        <p:tav tm="100000">
                                          <p:val>
                                            <p:strVal val="#ppt_w"/>
                                          </p:val>
                                        </p:tav>
                                      </p:tavLst>
                                    </p:anim>
                                    <p:anim calcmode="lin" valueType="num">
                                      <p:cBhvr>
                                        <p:cTn id="48" dur="400" fill="hold"/>
                                        <p:tgtEl>
                                          <p:spTgt spid="20"/>
                                        </p:tgtEl>
                                        <p:attrNameLst>
                                          <p:attrName>ppt_h</p:attrName>
                                        </p:attrNameLst>
                                      </p:cBhvr>
                                      <p:tavLst>
                                        <p:tav tm="0">
                                          <p:val>
                                            <p:fltVal val="0"/>
                                          </p:val>
                                        </p:tav>
                                        <p:tav tm="100000">
                                          <p:val>
                                            <p:strVal val="#ppt_h"/>
                                          </p:val>
                                        </p:tav>
                                      </p:tavLst>
                                    </p:anim>
                                    <p:anim calcmode="lin" valueType="num">
                                      <p:cBhvr>
                                        <p:cTn id="49" dur="400" fill="hold"/>
                                        <p:tgtEl>
                                          <p:spTgt spid="20"/>
                                        </p:tgtEl>
                                        <p:attrNameLst>
                                          <p:attrName>style.rotation</p:attrName>
                                        </p:attrNameLst>
                                      </p:cBhvr>
                                      <p:tavLst>
                                        <p:tav tm="0">
                                          <p:val>
                                            <p:fltVal val="90"/>
                                          </p:val>
                                        </p:tav>
                                        <p:tav tm="100000">
                                          <p:val>
                                            <p:fltVal val="0"/>
                                          </p:val>
                                        </p:tav>
                                      </p:tavLst>
                                    </p:anim>
                                    <p:animEffect transition="in" filter="fade">
                                      <p:cBhvr>
                                        <p:cTn id="50" dur="400"/>
                                        <p:tgtEl>
                                          <p:spTgt spid="20"/>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childTnLst>
                          </p:cTn>
                        </p:par>
                        <p:par>
                          <p:cTn id="55" fill="hold">
                            <p:stCondLst>
                              <p:cond delay="3000"/>
                            </p:stCondLst>
                            <p:childTnLst>
                              <p:par>
                                <p:cTn id="56" presetID="31"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400" fill="hold"/>
                                        <p:tgtEl>
                                          <p:spTgt spid="22"/>
                                        </p:tgtEl>
                                        <p:attrNameLst>
                                          <p:attrName>ppt_w</p:attrName>
                                        </p:attrNameLst>
                                      </p:cBhvr>
                                      <p:tavLst>
                                        <p:tav tm="0">
                                          <p:val>
                                            <p:fltVal val="0"/>
                                          </p:val>
                                        </p:tav>
                                        <p:tav tm="100000">
                                          <p:val>
                                            <p:strVal val="#ppt_w"/>
                                          </p:val>
                                        </p:tav>
                                      </p:tavLst>
                                    </p:anim>
                                    <p:anim calcmode="lin" valueType="num">
                                      <p:cBhvr>
                                        <p:cTn id="59" dur="400" fill="hold"/>
                                        <p:tgtEl>
                                          <p:spTgt spid="22"/>
                                        </p:tgtEl>
                                        <p:attrNameLst>
                                          <p:attrName>ppt_h</p:attrName>
                                        </p:attrNameLst>
                                      </p:cBhvr>
                                      <p:tavLst>
                                        <p:tav tm="0">
                                          <p:val>
                                            <p:fltVal val="0"/>
                                          </p:val>
                                        </p:tav>
                                        <p:tav tm="100000">
                                          <p:val>
                                            <p:strVal val="#ppt_h"/>
                                          </p:val>
                                        </p:tav>
                                      </p:tavLst>
                                    </p:anim>
                                    <p:anim calcmode="lin" valueType="num">
                                      <p:cBhvr>
                                        <p:cTn id="60" dur="400" fill="hold"/>
                                        <p:tgtEl>
                                          <p:spTgt spid="22"/>
                                        </p:tgtEl>
                                        <p:attrNameLst>
                                          <p:attrName>style.rotation</p:attrName>
                                        </p:attrNameLst>
                                      </p:cBhvr>
                                      <p:tavLst>
                                        <p:tav tm="0">
                                          <p:val>
                                            <p:fltVal val="90"/>
                                          </p:val>
                                        </p:tav>
                                        <p:tav tm="100000">
                                          <p:val>
                                            <p:fltVal val="0"/>
                                          </p:val>
                                        </p:tav>
                                      </p:tavLst>
                                    </p:anim>
                                    <p:animEffect transition="in" filter="fade">
                                      <p:cBhvr>
                                        <p:cTn id="61" dur="400"/>
                                        <p:tgtEl>
                                          <p:spTgt spid="22"/>
                                        </p:tgtEl>
                                      </p:cBhvr>
                                    </p:animEffect>
                                  </p:childTnLst>
                                </p:cTn>
                              </p:par>
                            </p:childTnLst>
                          </p:cTn>
                        </p:par>
                        <p:par>
                          <p:cTn id="62" fill="hold">
                            <p:stCondLst>
                              <p:cond delay="350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4000"/>
                            </p:stCondLst>
                            <p:childTnLst>
                              <p:par>
                                <p:cTn id="67" presetID="31" presetClass="entr" presetSubtype="0"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400" fill="hold"/>
                                        <p:tgtEl>
                                          <p:spTgt spid="24"/>
                                        </p:tgtEl>
                                        <p:attrNameLst>
                                          <p:attrName>ppt_w</p:attrName>
                                        </p:attrNameLst>
                                      </p:cBhvr>
                                      <p:tavLst>
                                        <p:tav tm="0">
                                          <p:val>
                                            <p:fltVal val="0"/>
                                          </p:val>
                                        </p:tav>
                                        <p:tav tm="100000">
                                          <p:val>
                                            <p:strVal val="#ppt_w"/>
                                          </p:val>
                                        </p:tav>
                                      </p:tavLst>
                                    </p:anim>
                                    <p:anim calcmode="lin" valueType="num">
                                      <p:cBhvr>
                                        <p:cTn id="70" dur="400" fill="hold"/>
                                        <p:tgtEl>
                                          <p:spTgt spid="24"/>
                                        </p:tgtEl>
                                        <p:attrNameLst>
                                          <p:attrName>ppt_h</p:attrName>
                                        </p:attrNameLst>
                                      </p:cBhvr>
                                      <p:tavLst>
                                        <p:tav tm="0">
                                          <p:val>
                                            <p:fltVal val="0"/>
                                          </p:val>
                                        </p:tav>
                                        <p:tav tm="100000">
                                          <p:val>
                                            <p:strVal val="#ppt_h"/>
                                          </p:val>
                                        </p:tav>
                                      </p:tavLst>
                                    </p:anim>
                                    <p:anim calcmode="lin" valueType="num">
                                      <p:cBhvr>
                                        <p:cTn id="71" dur="400" fill="hold"/>
                                        <p:tgtEl>
                                          <p:spTgt spid="24"/>
                                        </p:tgtEl>
                                        <p:attrNameLst>
                                          <p:attrName>style.rotation</p:attrName>
                                        </p:attrNameLst>
                                      </p:cBhvr>
                                      <p:tavLst>
                                        <p:tav tm="0">
                                          <p:val>
                                            <p:fltVal val="90"/>
                                          </p:val>
                                        </p:tav>
                                        <p:tav tm="100000">
                                          <p:val>
                                            <p:fltVal val="0"/>
                                          </p:val>
                                        </p:tav>
                                      </p:tavLst>
                                    </p:anim>
                                    <p:animEffect transition="in" filter="fade">
                                      <p:cBhvr>
                                        <p:cTn id="72" dur="400"/>
                                        <p:tgtEl>
                                          <p:spTgt spid="24"/>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left)">
                                      <p:cBhvr>
                                        <p:cTn id="7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P spid="21" grpId="0" bldLvl="0" animBg="1"/>
      <p:bldP spid="22" grpId="0"/>
      <p:bldP spid="23" grpId="0" bldLvl="0" animBg="1"/>
      <p:bldP spid="24" grpId="0"/>
      <p:bldP spid="25" grpId="0" animBg="1"/>
      <p:bldP spid="26" grpId="0" bldLvl="0" animBg="1"/>
      <p:bldP spid="35" grpId="0"/>
      <p:bldP spid="36" grpId="0"/>
      <p:bldP spid="37"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17512" y="4210722"/>
            <a:ext cx="1556279" cy="797991"/>
            <a:chOff x="7226954" y="1431176"/>
            <a:chExt cx="2075038" cy="1063988"/>
          </a:xfrm>
        </p:grpSpPr>
        <p:sp>
          <p:nvSpPr>
            <p:cNvPr id="23" name="文本框 22"/>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p:txBody>
        </p:sp>
        <p:sp>
          <p:nvSpPr>
            <p:cNvPr id="24" name="文本框 23"/>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350" b="1" dirty="0">
                  <a:solidFill>
                    <a:prstClr val="black">
                      <a:lumMod val="75000"/>
                      <a:lumOff val="25000"/>
                    </a:prstClr>
                  </a:solidFill>
                  <a:cs typeface="+mn-ea"/>
                  <a:sym typeface="+mn-lt"/>
                </a:rPr>
                <a:t>添加内容</a:t>
              </a:r>
              <a:endParaRPr lang="zh-CN" altLang="en-US" sz="1350" b="1" dirty="0">
                <a:solidFill>
                  <a:prstClr val="black">
                    <a:lumMod val="75000"/>
                    <a:lumOff val="25000"/>
                  </a:prstClr>
                </a:solidFill>
                <a:cs typeface="+mn-ea"/>
                <a:sym typeface="+mn-lt"/>
              </a:endParaRPr>
            </a:p>
          </p:txBody>
        </p:sp>
      </p:grpSp>
      <p:grpSp>
        <p:nvGrpSpPr>
          <p:cNvPr id="25" name="组合 24"/>
          <p:cNvGrpSpPr/>
          <p:nvPr/>
        </p:nvGrpSpPr>
        <p:grpSpPr>
          <a:xfrm>
            <a:off x="3665635" y="3573182"/>
            <a:ext cx="1556279" cy="797991"/>
            <a:chOff x="7226954" y="1431176"/>
            <a:chExt cx="2075038" cy="1063988"/>
          </a:xfrm>
        </p:grpSpPr>
        <p:sp>
          <p:nvSpPr>
            <p:cNvPr id="26" name="文本框 25"/>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p:txBody>
        </p:sp>
        <p:sp>
          <p:nvSpPr>
            <p:cNvPr id="27" name="文本框 26"/>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350" b="1" dirty="0">
                  <a:solidFill>
                    <a:prstClr val="black">
                      <a:lumMod val="75000"/>
                      <a:lumOff val="25000"/>
                    </a:prstClr>
                  </a:solidFill>
                  <a:cs typeface="+mn-ea"/>
                  <a:sym typeface="+mn-lt"/>
                </a:rPr>
                <a:t>添加内容</a:t>
              </a:r>
              <a:endParaRPr lang="zh-CN" altLang="en-US" sz="1350" b="1" dirty="0">
                <a:solidFill>
                  <a:prstClr val="black">
                    <a:lumMod val="75000"/>
                    <a:lumOff val="25000"/>
                  </a:prstClr>
                </a:solidFill>
                <a:cs typeface="+mn-ea"/>
                <a:sym typeface="+mn-lt"/>
              </a:endParaRPr>
            </a:p>
          </p:txBody>
        </p:sp>
      </p:grpSp>
      <p:grpSp>
        <p:nvGrpSpPr>
          <p:cNvPr id="28" name="组合 27"/>
          <p:cNvGrpSpPr/>
          <p:nvPr/>
        </p:nvGrpSpPr>
        <p:grpSpPr>
          <a:xfrm>
            <a:off x="6192289" y="2793402"/>
            <a:ext cx="1556279" cy="797991"/>
            <a:chOff x="7226954" y="1431176"/>
            <a:chExt cx="2075038" cy="1063988"/>
          </a:xfrm>
        </p:grpSpPr>
        <p:sp>
          <p:nvSpPr>
            <p:cNvPr id="29" name="文本框 28"/>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p:txBody>
        </p:sp>
        <p:sp>
          <p:nvSpPr>
            <p:cNvPr id="30" name="文本框 29"/>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350" b="1" dirty="0">
                  <a:solidFill>
                    <a:prstClr val="black">
                      <a:lumMod val="75000"/>
                      <a:lumOff val="25000"/>
                    </a:prstClr>
                  </a:solidFill>
                  <a:cs typeface="+mn-ea"/>
                  <a:sym typeface="+mn-lt"/>
                </a:rPr>
                <a:t>添加内容</a:t>
              </a:r>
              <a:endParaRPr lang="zh-CN" altLang="en-US" sz="1350" b="1" dirty="0">
                <a:solidFill>
                  <a:prstClr val="black">
                    <a:lumMod val="75000"/>
                    <a:lumOff val="25000"/>
                  </a:prstClr>
                </a:solidFill>
                <a:cs typeface="+mn-ea"/>
                <a:sym typeface="+mn-lt"/>
              </a:endParaRPr>
            </a:p>
          </p:txBody>
        </p:sp>
      </p:grpSp>
      <p:grpSp>
        <p:nvGrpSpPr>
          <p:cNvPr id="31" name="组合 30"/>
          <p:cNvGrpSpPr/>
          <p:nvPr/>
        </p:nvGrpSpPr>
        <p:grpSpPr>
          <a:xfrm>
            <a:off x="1235040" y="1705476"/>
            <a:ext cx="1556279" cy="797991"/>
            <a:chOff x="7226954" y="1431176"/>
            <a:chExt cx="2075038" cy="1063988"/>
          </a:xfrm>
        </p:grpSpPr>
        <p:sp>
          <p:nvSpPr>
            <p:cNvPr id="32" name="文本框 31"/>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cs typeface="+mn-ea"/>
                  <a:sym typeface="+mn-lt"/>
                </a:rPr>
                <a:t>点击添加主要内容</a:t>
              </a:r>
              <a:endParaRPr lang="en-US" altLang="zh-CN" sz="1200" dirty="0">
                <a:solidFill>
                  <a:schemeClr val="tx1">
                    <a:lumMod val="75000"/>
                    <a:lumOff val="25000"/>
                  </a:schemeClr>
                </a:solidFill>
                <a:cs typeface="+mn-ea"/>
                <a:sym typeface="+mn-lt"/>
              </a:endParaRPr>
            </a:p>
            <a:p>
              <a:pPr algn="ctr">
                <a:lnSpc>
                  <a:spcPct val="114000"/>
                </a:lnSpc>
              </a:pPr>
              <a:r>
                <a:rPr lang="zh-CN" altLang="en-US" sz="1200" dirty="0">
                  <a:solidFill>
                    <a:schemeClr val="tx1">
                      <a:lumMod val="75000"/>
                      <a:lumOff val="25000"/>
                    </a:schemeClr>
                  </a:solidFill>
                  <a:cs typeface="+mn-ea"/>
                  <a:sym typeface="+mn-lt"/>
                </a:rPr>
                <a:t>点击添加主要内容</a:t>
              </a:r>
              <a:endParaRPr lang="en-US" altLang="zh-CN" sz="1200" dirty="0">
                <a:solidFill>
                  <a:schemeClr val="tx1">
                    <a:lumMod val="75000"/>
                    <a:lumOff val="25000"/>
                  </a:schemeClr>
                </a:solidFill>
                <a:cs typeface="+mn-ea"/>
                <a:sym typeface="+mn-lt"/>
              </a:endParaRPr>
            </a:p>
          </p:txBody>
        </p:sp>
        <p:sp>
          <p:nvSpPr>
            <p:cNvPr id="33" name="文本框 32"/>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cs typeface="+mn-ea"/>
                  <a:sym typeface="+mn-lt"/>
                </a:rPr>
                <a:t>添加内容</a:t>
              </a:r>
              <a:endParaRPr lang="zh-CN" altLang="en-US" sz="1350" b="1" dirty="0">
                <a:solidFill>
                  <a:schemeClr val="tx1">
                    <a:lumMod val="75000"/>
                    <a:lumOff val="25000"/>
                  </a:schemeClr>
                </a:solidFill>
                <a:cs typeface="+mn-ea"/>
                <a:sym typeface="+mn-lt"/>
              </a:endParaRPr>
            </a:p>
          </p:txBody>
        </p:sp>
      </p:grpSp>
      <p:grpSp>
        <p:nvGrpSpPr>
          <p:cNvPr id="34" name="组合 33"/>
          <p:cNvGrpSpPr/>
          <p:nvPr/>
        </p:nvGrpSpPr>
        <p:grpSpPr>
          <a:xfrm>
            <a:off x="3794420" y="1010151"/>
            <a:ext cx="1556279" cy="797991"/>
            <a:chOff x="7226954" y="1431176"/>
            <a:chExt cx="2075038" cy="1063988"/>
          </a:xfrm>
        </p:grpSpPr>
        <p:sp>
          <p:nvSpPr>
            <p:cNvPr id="35" name="文本框 34"/>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p:txBody>
        </p:sp>
        <p:sp>
          <p:nvSpPr>
            <p:cNvPr id="36" name="文本框 35"/>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350" b="1" dirty="0">
                  <a:solidFill>
                    <a:prstClr val="black">
                      <a:lumMod val="75000"/>
                      <a:lumOff val="25000"/>
                    </a:prstClr>
                  </a:solidFill>
                  <a:cs typeface="+mn-ea"/>
                  <a:sym typeface="+mn-lt"/>
                </a:rPr>
                <a:t>添加内容</a:t>
              </a:r>
              <a:endParaRPr lang="zh-CN" altLang="en-US" sz="1350" b="1" dirty="0">
                <a:solidFill>
                  <a:prstClr val="black">
                    <a:lumMod val="75000"/>
                    <a:lumOff val="25000"/>
                  </a:prstClr>
                </a:solidFill>
                <a:cs typeface="+mn-ea"/>
                <a:sym typeface="+mn-lt"/>
              </a:endParaRPr>
            </a:p>
          </p:txBody>
        </p:sp>
      </p:grpSp>
      <p:grpSp>
        <p:nvGrpSpPr>
          <p:cNvPr id="37" name="组合 36"/>
          <p:cNvGrpSpPr/>
          <p:nvPr/>
        </p:nvGrpSpPr>
        <p:grpSpPr>
          <a:xfrm>
            <a:off x="5967194" y="211956"/>
            <a:ext cx="1556279" cy="797991"/>
            <a:chOff x="7226954" y="1431176"/>
            <a:chExt cx="2075038" cy="1063988"/>
          </a:xfrm>
        </p:grpSpPr>
        <p:sp>
          <p:nvSpPr>
            <p:cNvPr id="38" name="文本框 37"/>
            <p:cNvSpPr txBox="1"/>
            <p:nvPr/>
          </p:nvSpPr>
          <p:spPr>
            <a:xfrm>
              <a:off x="7288817" y="1810703"/>
              <a:ext cx="1951311" cy="68446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a:p>
              <a:pPr lvl="0" algn="ctr">
                <a:lnSpc>
                  <a:spcPct val="114000"/>
                </a:lnSpc>
              </a:pPr>
              <a:r>
                <a:rPr lang="zh-CN" altLang="en-US" sz="1200" dirty="0">
                  <a:solidFill>
                    <a:prstClr val="black">
                      <a:lumMod val="75000"/>
                      <a:lumOff val="25000"/>
                    </a:prstClr>
                  </a:solidFill>
                  <a:cs typeface="+mn-ea"/>
                  <a:sym typeface="+mn-lt"/>
                </a:rPr>
                <a:t>点击添加主要内容</a:t>
              </a:r>
              <a:endParaRPr lang="en-US" altLang="zh-CN" sz="1200" dirty="0">
                <a:solidFill>
                  <a:prstClr val="black">
                    <a:lumMod val="75000"/>
                    <a:lumOff val="25000"/>
                  </a:prstClr>
                </a:solidFill>
                <a:cs typeface="+mn-ea"/>
                <a:sym typeface="+mn-lt"/>
              </a:endParaRPr>
            </a:p>
          </p:txBody>
        </p:sp>
        <p:sp>
          <p:nvSpPr>
            <p:cNvPr id="39" name="文本框 38"/>
            <p:cNvSpPr txBox="1"/>
            <p:nvPr/>
          </p:nvSpPr>
          <p:spPr>
            <a:xfrm>
              <a:off x="7226954" y="1431176"/>
              <a:ext cx="2075038" cy="414985"/>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350" b="1" dirty="0">
                  <a:solidFill>
                    <a:prstClr val="black">
                      <a:lumMod val="75000"/>
                      <a:lumOff val="25000"/>
                    </a:prstClr>
                  </a:solidFill>
                  <a:cs typeface="+mn-ea"/>
                  <a:sym typeface="+mn-lt"/>
                </a:rPr>
                <a:t>添加内容</a:t>
              </a:r>
              <a:endParaRPr lang="zh-CN" altLang="en-US" sz="1350" b="1" dirty="0">
                <a:solidFill>
                  <a:prstClr val="black">
                    <a:lumMod val="75000"/>
                    <a:lumOff val="25000"/>
                  </a:prstClr>
                </a:solidFill>
                <a:cs typeface="+mn-ea"/>
                <a:sym typeface="+mn-lt"/>
              </a:endParaRPr>
            </a:p>
          </p:txBody>
        </p:sp>
      </p:grpSp>
      <p:grpSp>
        <p:nvGrpSpPr>
          <p:cNvPr id="2" name="组合 1"/>
          <p:cNvGrpSpPr/>
          <p:nvPr/>
        </p:nvGrpSpPr>
        <p:grpSpPr>
          <a:xfrm rot="20520000">
            <a:off x="685880" y="1790211"/>
            <a:ext cx="7831931" cy="1500236"/>
            <a:chOff x="874713" y="2832294"/>
            <a:chExt cx="10442575" cy="2000315"/>
          </a:xfrm>
        </p:grpSpPr>
        <p:grpSp>
          <p:nvGrpSpPr>
            <p:cNvPr id="21" name="组合 20"/>
            <p:cNvGrpSpPr/>
            <p:nvPr/>
          </p:nvGrpSpPr>
          <p:grpSpPr>
            <a:xfrm>
              <a:off x="874713" y="2832294"/>
              <a:ext cx="10442575" cy="2000315"/>
              <a:chOff x="1154113" y="1864479"/>
              <a:chExt cx="16335046" cy="3129041"/>
            </a:xfrm>
          </p:grpSpPr>
          <p:grpSp>
            <p:nvGrpSpPr>
              <p:cNvPr id="5" name="组合 4"/>
              <p:cNvGrpSpPr/>
              <p:nvPr/>
            </p:nvGrpSpPr>
            <p:grpSpPr>
              <a:xfrm>
                <a:off x="1154113" y="1864479"/>
                <a:ext cx="3025774" cy="3129041"/>
                <a:chOff x="-3303587" y="1078866"/>
                <a:chExt cx="3025774" cy="3129041"/>
              </a:xfrm>
            </p:grpSpPr>
            <p:sp>
              <p:nvSpPr>
                <p:cNvPr id="3" name="空心弧 2"/>
                <p:cNvSpPr/>
                <p:nvPr/>
              </p:nvSpPr>
              <p:spPr>
                <a:xfrm>
                  <a:off x="-3303587" y="1078866"/>
                  <a:ext cx="3025774" cy="3025774"/>
                </a:xfrm>
                <a:prstGeom prst="blockArc">
                  <a:avLst>
                    <a:gd name="adj1" fmla="val 7722406"/>
                    <a:gd name="adj2" fmla="val 3111265"/>
                    <a:gd name="adj3" fmla="val 12107"/>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4" name="等腰三角形 3"/>
                <p:cNvSpPr/>
                <p:nvPr/>
              </p:nvSpPr>
              <p:spPr>
                <a:xfrm rot="13944966">
                  <a:off x="-1573607" y="3513683"/>
                  <a:ext cx="745648" cy="642800"/>
                </a:xfrm>
                <a:prstGeom prst="triangle">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6" name="组合 5"/>
              <p:cNvGrpSpPr/>
              <p:nvPr/>
            </p:nvGrpSpPr>
            <p:grpSpPr>
              <a:xfrm flipV="1">
                <a:off x="3821113" y="1864479"/>
                <a:ext cx="3025774" cy="3129041"/>
                <a:chOff x="-3303587" y="1078866"/>
                <a:chExt cx="3025774" cy="3129041"/>
              </a:xfrm>
              <a:solidFill>
                <a:schemeClr val="accent2"/>
              </a:solidFill>
            </p:grpSpPr>
            <p:sp>
              <p:nvSpPr>
                <p:cNvPr id="7" name="空心弧 6"/>
                <p:cNvSpPr/>
                <p:nvPr/>
              </p:nvSpPr>
              <p:spPr>
                <a:xfrm>
                  <a:off x="-3303587" y="1078866"/>
                  <a:ext cx="3025774" cy="3025774"/>
                </a:xfrm>
                <a:prstGeom prst="blockArc">
                  <a:avLst>
                    <a:gd name="adj1" fmla="val 7722406"/>
                    <a:gd name="adj2" fmla="val 3111265"/>
                    <a:gd name="adj3" fmla="val 121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8" name="等腰三角形 7"/>
                <p:cNvSpPr/>
                <p:nvPr/>
              </p:nvSpPr>
              <p:spPr>
                <a:xfrm rot="13944966">
                  <a:off x="-1573607" y="3513683"/>
                  <a:ext cx="745648" cy="642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9" name="组合 8"/>
              <p:cNvGrpSpPr/>
              <p:nvPr/>
            </p:nvGrpSpPr>
            <p:grpSpPr>
              <a:xfrm>
                <a:off x="6484806" y="1864479"/>
                <a:ext cx="3025774" cy="3129041"/>
                <a:chOff x="-3303587" y="1078866"/>
                <a:chExt cx="3025774" cy="3129041"/>
              </a:xfrm>
            </p:grpSpPr>
            <p:sp>
              <p:nvSpPr>
                <p:cNvPr id="10" name="空心弧 9"/>
                <p:cNvSpPr/>
                <p:nvPr/>
              </p:nvSpPr>
              <p:spPr>
                <a:xfrm>
                  <a:off x="-3303587" y="1078866"/>
                  <a:ext cx="3025774" cy="3025774"/>
                </a:xfrm>
                <a:prstGeom prst="blockArc">
                  <a:avLst>
                    <a:gd name="adj1" fmla="val 7722406"/>
                    <a:gd name="adj2" fmla="val 3111265"/>
                    <a:gd name="adj3" fmla="val 1210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11" name="等腰三角形 10"/>
                <p:cNvSpPr/>
                <p:nvPr/>
              </p:nvSpPr>
              <p:spPr>
                <a:xfrm rot="13944966">
                  <a:off x="-1573607" y="3513683"/>
                  <a:ext cx="745648" cy="6428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2" name="组合 11"/>
              <p:cNvGrpSpPr/>
              <p:nvPr/>
            </p:nvGrpSpPr>
            <p:grpSpPr>
              <a:xfrm flipV="1">
                <a:off x="9142278" y="1864479"/>
                <a:ext cx="3025774" cy="3129041"/>
                <a:chOff x="-3303587" y="1078866"/>
                <a:chExt cx="3025774" cy="3129041"/>
              </a:xfrm>
              <a:solidFill>
                <a:schemeClr val="accent2"/>
              </a:solidFill>
            </p:grpSpPr>
            <p:sp>
              <p:nvSpPr>
                <p:cNvPr id="13" name="空心弧 12"/>
                <p:cNvSpPr/>
                <p:nvPr/>
              </p:nvSpPr>
              <p:spPr>
                <a:xfrm>
                  <a:off x="-3303587" y="1078866"/>
                  <a:ext cx="3025774" cy="3025774"/>
                </a:xfrm>
                <a:prstGeom prst="blockArc">
                  <a:avLst>
                    <a:gd name="adj1" fmla="val 7722406"/>
                    <a:gd name="adj2" fmla="val 3111265"/>
                    <a:gd name="adj3" fmla="val 12107"/>
                  </a:avLst>
                </a:prstGeom>
                <a:solidFill>
                  <a:srgbClr val="EB6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14" name="等腰三角形 13"/>
                <p:cNvSpPr/>
                <p:nvPr/>
              </p:nvSpPr>
              <p:spPr>
                <a:xfrm rot="13944966">
                  <a:off x="-1573607" y="3513683"/>
                  <a:ext cx="745648" cy="642800"/>
                </a:xfrm>
                <a:prstGeom prst="triangle">
                  <a:avLst/>
                </a:prstGeom>
                <a:solidFill>
                  <a:srgbClr val="EB65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5" name="组合 14"/>
              <p:cNvGrpSpPr/>
              <p:nvPr/>
            </p:nvGrpSpPr>
            <p:grpSpPr>
              <a:xfrm>
                <a:off x="11805913" y="1864479"/>
                <a:ext cx="3025774" cy="3129041"/>
                <a:chOff x="-3303587" y="1078866"/>
                <a:chExt cx="3025774" cy="3129041"/>
              </a:xfrm>
            </p:grpSpPr>
            <p:sp>
              <p:nvSpPr>
                <p:cNvPr id="16" name="空心弧 15"/>
                <p:cNvSpPr/>
                <p:nvPr/>
              </p:nvSpPr>
              <p:spPr>
                <a:xfrm>
                  <a:off x="-3303587" y="1078866"/>
                  <a:ext cx="3025774" cy="3025774"/>
                </a:xfrm>
                <a:prstGeom prst="blockArc">
                  <a:avLst>
                    <a:gd name="adj1" fmla="val 7722406"/>
                    <a:gd name="adj2" fmla="val 3111265"/>
                    <a:gd name="adj3" fmla="val 12107"/>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17" name="等腰三角形 16"/>
                <p:cNvSpPr/>
                <p:nvPr/>
              </p:nvSpPr>
              <p:spPr>
                <a:xfrm rot="13944966">
                  <a:off x="-1573607" y="3513683"/>
                  <a:ext cx="745648" cy="642800"/>
                </a:xfrm>
                <a:prstGeom prst="triangle">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18" name="组合 17"/>
              <p:cNvGrpSpPr/>
              <p:nvPr/>
            </p:nvGrpSpPr>
            <p:grpSpPr>
              <a:xfrm flipV="1">
                <a:off x="14463385" y="1864479"/>
                <a:ext cx="3025774" cy="3129041"/>
                <a:chOff x="-3303587" y="1078866"/>
                <a:chExt cx="3025774" cy="3129041"/>
              </a:xfrm>
              <a:solidFill>
                <a:schemeClr val="accent2"/>
              </a:solidFill>
            </p:grpSpPr>
            <p:sp>
              <p:nvSpPr>
                <p:cNvPr id="19" name="空心弧 18"/>
                <p:cNvSpPr/>
                <p:nvPr/>
              </p:nvSpPr>
              <p:spPr>
                <a:xfrm>
                  <a:off x="-3303587" y="1078866"/>
                  <a:ext cx="3025774" cy="3025774"/>
                </a:xfrm>
                <a:prstGeom prst="blockArc">
                  <a:avLst>
                    <a:gd name="adj1" fmla="val 7722406"/>
                    <a:gd name="adj2" fmla="val 3111265"/>
                    <a:gd name="adj3" fmla="val 121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sp>
              <p:nvSpPr>
                <p:cNvPr id="20" name="等腰三角形 19"/>
                <p:cNvSpPr/>
                <p:nvPr/>
              </p:nvSpPr>
              <p:spPr>
                <a:xfrm rot="13944966">
                  <a:off x="-1573607" y="3513683"/>
                  <a:ext cx="745648" cy="642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sp>
          <p:nvSpPr>
            <p:cNvPr id="40" name="文本框 39"/>
            <p:cNvSpPr txBox="1"/>
            <p:nvPr/>
          </p:nvSpPr>
          <p:spPr>
            <a:xfrm>
              <a:off x="1216001" y="3390559"/>
              <a:ext cx="1277257" cy="82484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accent1"/>
                  </a:solidFill>
                  <a:cs typeface="+mn-ea"/>
                  <a:sym typeface="+mn-lt"/>
                </a:rPr>
                <a:t>添加</a:t>
              </a:r>
              <a:endParaRPr lang="en-US" altLang="zh-CN" sz="1500" b="1" dirty="0">
                <a:solidFill>
                  <a:schemeClr val="accent1"/>
                </a:solidFill>
                <a:cs typeface="+mn-ea"/>
                <a:sym typeface="+mn-lt"/>
              </a:endParaRPr>
            </a:p>
            <a:p>
              <a:pPr algn="ctr">
                <a:lnSpc>
                  <a:spcPct val="114000"/>
                </a:lnSpc>
              </a:pPr>
              <a:r>
                <a:rPr lang="zh-CN" altLang="en-US" sz="1500" b="1" dirty="0">
                  <a:solidFill>
                    <a:schemeClr val="accent1"/>
                  </a:solidFill>
                  <a:cs typeface="+mn-ea"/>
                  <a:sym typeface="+mn-lt"/>
                </a:rPr>
                <a:t>内容</a:t>
              </a:r>
              <a:endParaRPr lang="en-US" altLang="zh-CN" sz="1500" b="1" dirty="0">
                <a:solidFill>
                  <a:schemeClr val="accent1"/>
                </a:solidFill>
                <a:cs typeface="+mn-ea"/>
                <a:sym typeface="+mn-lt"/>
              </a:endParaRPr>
            </a:p>
          </p:txBody>
        </p:sp>
        <p:sp>
          <p:nvSpPr>
            <p:cNvPr id="41" name="文本框 40"/>
            <p:cNvSpPr txBox="1"/>
            <p:nvPr/>
          </p:nvSpPr>
          <p:spPr>
            <a:xfrm>
              <a:off x="2908948" y="3420003"/>
              <a:ext cx="1277257" cy="82484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500" b="1" dirty="0">
                  <a:solidFill>
                    <a:srgbClr val="005696"/>
                  </a:solidFill>
                  <a:cs typeface="+mn-ea"/>
                  <a:sym typeface="+mn-lt"/>
                </a:rPr>
                <a:t>添加</a:t>
              </a:r>
              <a:endParaRPr lang="en-US" altLang="zh-CN" sz="1500" b="1" dirty="0">
                <a:solidFill>
                  <a:srgbClr val="005696"/>
                </a:solidFill>
                <a:cs typeface="+mn-ea"/>
                <a:sym typeface="+mn-lt"/>
              </a:endParaRPr>
            </a:p>
            <a:p>
              <a:pPr lvl="0" algn="ctr">
                <a:lnSpc>
                  <a:spcPct val="114000"/>
                </a:lnSpc>
              </a:pPr>
              <a:r>
                <a:rPr lang="zh-CN" altLang="en-US" sz="1500" b="1" dirty="0">
                  <a:solidFill>
                    <a:srgbClr val="005696"/>
                  </a:solidFill>
                  <a:cs typeface="+mn-ea"/>
                  <a:sym typeface="+mn-lt"/>
                </a:rPr>
                <a:t>内容</a:t>
              </a:r>
              <a:endParaRPr lang="en-US" altLang="zh-CN" sz="1500" b="1" dirty="0">
                <a:solidFill>
                  <a:srgbClr val="005696"/>
                </a:solidFill>
                <a:cs typeface="+mn-ea"/>
                <a:sym typeface="+mn-lt"/>
              </a:endParaRPr>
            </a:p>
          </p:txBody>
        </p:sp>
        <p:sp>
          <p:nvSpPr>
            <p:cNvPr id="42" name="文本框 41"/>
            <p:cNvSpPr txBox="1"/>
            <p:nvPr/>
          </p:nvSpPr>
          <p:spPr>
            <a:xfrm>
              <a:off x="4603912" y="3420003"/>
              <a:ext cx="1277257" cy="82484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500" b="1" dirty="0">
                  <a:solidFill>
                    <a:srgbClr val="005696"/>
                  </a:solidFill>
                  <a:cs typeface="+mn-ea"/>
                  <a:sym typeface="+mn-lt"/>
                </a:rPr>
                <a:t>添加</a:t>
              </a:r>
              <a:endParaRPr lang="en-US" altLang="zh-CN" sz="1500" b="1" dirty="0">
                <a:solidFill>
                  <a:srgbClr val="005696"/>
                </a:solidFill>
                <a:cs typeface="+mn-ea"/>
                <a:sym typeface="+mn-lt"/>
              </a:endParaRPr>
            </a:p>
            <a:p>
              <a:pPr lvl="0" algn="ctr">
                <a:lnSpc>
                  <a:spcPct val="114000"/>
                </a:lnSpc>
              </a:pPr>
              <a:r>
                <a:rPr lang="zh-CN" altLang="en-US" sz="1500" b="1" dirty="0">
                  <a:solidFill>
                    <a:srgbClr val="005696"/>
                  </a:solidFill>
                  <a:cs typeface="+mn-ea"/>
                  <a:sym typeface="+mn-lt"/>
                </a:rPr>
                <a:t>内容</a:t>
              </a:r>
              <a:endParaRPr lang="en-US" altLang="zh-CN" sz="1500" b="1" dirty="0">
                <a:solidFill>
                  <a:srgbClr val="005696"/>
                </a:solidFill>
                <a:cs typeface="+mn-ea"/>
                <a:sym typeface="+mn-lt"/>
              </a:endParaRPr>
            </a:p>
          </p:txBody>
        </p:sp>
        <p:sp>
          <p:nvSpPr>
            <p:cNvPr id="43" name="文本框 42"/>
            <p:cNvSpPr txBox="1"/>
            <p:nvPr/>
          </p:nvSpPr>
          <p:spPr>
            <a:xfrm>
              <a:off x="6298876" y="3420003"/>
              <a:ext cx="1277257" cy="82484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500" b="1" dirty="0">
                  <a:solidFill>
                    <a:srgbClr val="005696"/>
                  </a:solidFill>
                  <a:cs typeface="+mn-ea"/>
                  <a:sym typeface="+mn-lt"/>
                </a:rPr>
                <a:t>添加</a:t>
              </a:r>
              <a:endParaRPr lang="en-US" altLang="zh-CN" sz="1500" b="1" dirty="0">
                <a:solidFill>
                  <a:srgbClr val="005696"/>
                </a:solidFill>
                <a:cs typeface="+mn-ea"/>
                <a:sym typeface="+mn-lt"/>
              </a:endParaRPr>
            </a:p>
            <a:p>
              <a:pPr lvl="0" algn="ctr">
                <a:lnSpc>
                  <a:spcPct val="114000"/>
                </a:lnSpc>
              </a:pPr>
              <a:r>
                <a:rPr lang="zh-CN" altLang="en-US" sz="1500" b="1" dirty="0">
                  <a:solidFill>
                    <a:srgbClr val="005696"/>
                  </a:solidFill>
                  <a:cs typeface="+mn-ea"/>
                  <a:sym typeface="+mn-lt"/>
                </a:rPr>
                <a:t>内容</a:t>
              </a:r>
              <a:endParaRPr lang="en-US" altLang="zh-CN" sz="1500" b="1" dirty="0">
                <a:solidFill>
                  <a:srgbClr val="005696"/>
                </a:solidFill>
                <a:cs typeface="+mn-ea"/>
                <a:sym typeface="+mn-lt"/>
              </a:endParaRPr>
            </a:p>
          </p:txBody>
        </p:sp>
        <p:sp>
          <p:nvSpPr>
            <p:cNvPr id="44" name="文本框 43"/>
            <p:cNvSpPr txBox="1"/>
            <p:nvPr/>
          </p:nvSpPr>
          <p:spPr>
            <a:xfrm>
              <a:off x="7993840" y="3420003"/>
              <a:ext cx="1277257" cy="82484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500" b="1" dirty="0">
                  <a:solidFill>
                    <a:srgbClr val="005696"/>
                  </a:solidFill>
                  <a:cs typeface="+mn-ea"/>
                  <a:sym typeface="+mn-lt"/>
                </a:rPr>
                <a:t>添加</a:t>
              </a:r>
              <a:endParaRPr lang="en-US" altLang="zh-CN" sz="1500" b="1" dirty="0">
                <a:solidFill>
                  <a:srgbClr val="005696"/>
                </a:solidFill>
                <a:cs typeface="+mn-ea"/>
                <a:sym typeface="+mn-lt"/>
              </a:endParaRPr>
            </a:p>
            <a:p>
              <a:pPr lvl="0" algn="ctr">
                <a:lnSpc>
                  <a:spcPct val="114000"/>
                </a:lnSpc>
              </a:pPr>
              <a:r>
                <a:rPr lang="zh-CN" altLang="en-US" sz="1500" b="1" dirty="0">
                  <a:solidFill>
                    <a:srgbClr val="005696"/>
                  </a:solidFill>
                  <a:cs typeface="+mn-ea"/>
                  <a:sym typeface="+mn-lt"/>
                </a:rPr>
                <a:t>内容</a:t>
              </a:r>
              <a:endParaRPr lang="en-US" altLang="zh-CN" sz="1500" b="1" dirty="0">
                <a:solidFill>
                  <a:srgbClr val="005696"/>
                </a:solidFill>
                <a:cs typeface="+mn-ea"/>
                <a:sym typeface="+mn-lt"/>
              </a:endParaRPr>
            </a:p>
          </p:txBody>
        </p:sp>
        <p:sp>
          <p:nvSpPr>
            <p:cNvPr id="45" name="文本框 44"/>
            <p:cNvSpPr txBox="1"/>
            <p:nvPr/>
          </p:nvSpPr>
          <p:spPr>
            <a:xfrm>
              <a:off x="9688804" y="3420003"/>
              <a:ext cx="1277257" cy="824841"/>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500" b="1" dirty="0">
                  <a:solidFill>
                    <a:srgbClr val="005696"/>
                  </a:solidFill>
                  <a:cs typeface="+mn-ea"/>
                  <a:sym typeface="+mn-lt"/>
                </a:rPr>
                <a:t>添加</a:t>
              </a:r>
              <a:endParaRPr lang="en-US" altLang="zh-CN" sz="1500" b="1" dirty="0">
                <a:solidFill>
                  <a:srgbClr val="005696"/>
                </a:solidFill>
                <a:cs typeface="+mn-ea"/>
                <a:sym typeface="+mn-lt"/>
              </a:endParaRPr>
            </a:p>
            <a:p>
              <a:pPr lvl="0" algn="ctr">
                <a:lnSpc>
                  <a:spcPct val="114000"/>
                </a:lnSpc>
              </a:pPr>
              <a:r>
                <a:rPr lang="zh-CN" altLang="en-US" sz="1500" b="1" dirty="0">
                  <a:solidFill>
                    <a:srgbClr val="005696"/>
                  </a:solidFill>
                  <a:cs typeface="+mn-ea"/>
                  <a:sym typeface="+mn-lt"/>
                </a:rPr>
                <a:t>内容</a:t>
              </a:r>
              <a:endParaRPr lang="en-US" altLang="zh-CN" sz="1500" b="1" dirty="0">
                <a:solidFill>
                  <a:srgbClr val="005696"/>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0-#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Freeform 239"/>
          <p:cNvSpPr>
            <a:spLocks noEditPoints="1"/>
          </p:cNvSpPr>
          <p:nvPr/>
        </p:nvSpPr>
        <p:spPr bwMode="auto">
          <a:xfrm>
            <a:off x="3792904" y="1720422"/>
            <a:ext cx="2000250" cy="200025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1"/>
          </a:solidFill>
          <a:ln>
            <a:noFill/>
          </a:ln>
        </p:spPr>
        <p:txBody>
          <a:bodyPr vert="horz" wrap="square" lIns="68580" tIns="34290" rIns="68580" bIns="34290" numCol="1" anchor="t" anchorCtr="0" compatLnSpc="1"/>
          <a:lstStyle/>
          <a:p>
            <a:endParaRPr lang="id-ID" sz="1350">
              <a:cs typeface="+mn-ea"/>
              <a:sym typeface="+mn-lt"/>
            </a:endParaRPr>
          </a:p>
        </p:txBody>
      </p:sp>
      <p:sp>
        <p:nvSpPr>
          <p:cNvPr id="115" name="Freeform 240"/>
          <p:cNvSpPr>
            <a:spLocks noEditPoints="1"/>
          </p:cNvSpPr>
          <p:nvPr/>
        </p:nvSpPr>
        <p:spPr bwMode="auto">
          <a:xfrm>
            <a:off x="2315895" y="2654596"/>
            <a:ext cx="1739504" cy="1739503"/>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a:noFill/>
          </a:ln>
        </p:spPr>
        <p:txBody>
          <a:bodyPr vert="horz" wrap="square" lIns="68580" tIns="34290" rIns="68580" bIns="34290" numCol="1" anchor="t" anchorCtr="0" compatLnSpc="1"/>
          <a:lstStyle/>
          <a:p>
            <a:endParaRPr lang="id-ID" sz="1350">
              <a:cs typeface="+mn-ea"/>
              <a:sym typeface="+mn-lt"/>
            </a:endParaRPr>
          </a:p>
        </p:txBody>
      </p:sp>
      <p:sp>
        <p:nvSpPr>
          <p:cNvPr id="116" name="Freeform 241"/>
          <p:cNvSpPr>
            <a:spLocks noEditPoints="1"/>
          </p:cNvSpPr>
          <p:nvPr/>
        </p:nvSpPr>
        <p:spPr bwMode="auto">
          <a:xfrm>
            <a:off x="1217413" y="2287219"/>
            <a:ext cx="1262063" cy="1262063"/>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103652"/>
          </a:solidFill>
          <a:ln>
            <a:noFill/>
          </a:ln>
        </p:spPr>
        <p:txBody>
          <a:bodyPr vert="horz" wrap="square" lIns="68580" tIns="34290" rIns="68580" bIns="34290" numCol="1" anchor="t" anchorCtr="0" compatLnSpc="1"/>
          <a:lstStyle/>
          <a:p>
            <a:endParaRPr lang="id-ID" sz="1350">
              <a:cs typeface="+mn-ea"/>
              <a:sym typeface="+mn-lt"/>
            </a:endParaRPr>
          </a:p>
        </p:txBody>
      </p:sp>
      <p:sp>
        <p:nvSpPr>
          <p:cNvPr id="117" name="Freeform 247"/>
          <p:cNvSpPr>
            <a:spLocks noEditPoints="1"/>
          </p:cNvSpPr>
          <p:nvPr/>
        </p:nvSpPr>
        <p:spPr bwMode="auto">
          <a:xfrm>
            <a:off x="2948672" y="3287929"/>
            <a:ext cx="472679" cy="471488"/>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a:noFill/>
          </a:ln>
        </p:spPr>
        <p:txBody>
          <a:bodyPr vert="horz" wrap="square" lIns="68580" tIns="34290" rIns="68580" bIns="34290" numCol="1" anchor="t" anchorCtr="0" compatLnSpc="1"/>
          <a:lstStyle/>
          <a:p>
            <a:endParaRPr lang="id-ID" sz="1350">
              <a:cs typeface="+mn-ea"/>
              <a:sym typeface="+mn-lt"/>
            </a:endParaRPr>
          </a:p>
        </p:txBody>
      </p:sp>
      <p:sp>
        <p:nvSpPr>
          <p:cNvPr id="118" name="Freeform 248"/>
          <p:cNvSpPr>
            <a:spLocks noEditPoints="1"/>
          </p:cNvSpPr>
          <p:nvPr/>
        </p:nvSpPr>
        <p:spPr bwMode="auto">
          <a:xfrm>
            <a:off x="4522123" y="2448450"/>
            <a:ext cx="541735" cy="544115"/>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1"/>
          </a:solidFill>
          <a:ln>
            <a:noFill/>
          </a:ln>
        </p:spPr>
        <p:txBody>
          <a:bodyPr vert="horz" wrap="square" lIns="68580" tIns="34290" rIns="68580" bIns="34290" numCol="1" anchor="t" anchorCtr="0" compatLnSpc="1"/>
          <a:lstStyle/>
          <a:p>
            <a:endParaRPr lang="id-ID" sz="1350">
              <a:cs typeface="+mn-ea"/>
              <a:sym typeface="+mn-lt"/>
            </a:endParaRPr>
          </a:p>
        </p:txBody>
      </p:sp>
      <p:sp>
        <p:nvSpPr>
          <p:cNvPr id="119" name="Freeform 249"/>
          <p:cNvSpPr>
            <a:spLocks noEditPoints="1"/>
          </p:cNvSpPr>
          <p:nvPr/>
        </p:nvSpPr>
        <p:spPr bwMode="auto">
          <a:xfrm>
            <a:off x="1678185" y="2749181"/>
            <a:ext cx="342900" cy="3429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103652"/>
          </a:solidFill>
          <a:ln>
            <a:noFill/>
          </a:ln>
        </p:spPr>
        <p:txBody>
          <a:bodyPr vert="horz" wrap="square" lIns="68580" tIns="34290" rIns="68580" bIns="34290" numCol="1" anchor="t" anchorCtr="0" compatLnSpc="1"/>
          <a:lstStyle/>
          <a:p>
            <a:endParaRPr lang="id-ID" sz="1350">
              <a:cs typeface="+mn-ea"/>
              <a:sym typeface="+mn-lt"/>
            </a:endParaRPr>
          </a:p>
        </p:txBody>
      </p:sp>
      <p:grpSp>
        <p:nvGrpSpPr>
          <p:cNvPr id="120" name="Group 15"/>
          <p:cNvGrpSpPr/>
          <p:nvPr/>
        </p:nvGrpSpPr>
        <p:grpSpPr>
          <a:xfrm>
            <a:off x="1070727" y="2107147"/>
            <a:ext cx="1032449" cy="1710042"/>
            <a:chOff x="1498443" y="3296141"/>
            <a:chExt cx="1376598" cy="2280056"/>
          </a:xfrm>
          <a:solidFill>
            <a:schemeClr val="accent2"/>
          </a:solidFill>
        </p:grpSpPr>
        <p:grpSp>
          <p:nvGrpSpPr>
            <p:cNvPr id="121" name="Group 11"/>
            <p:cNvGrpSpPr/>
            <p:nvPr/>
          </p:nvGrpSpPr>
          <p:grpSpPr>
            <a:xfrm rot="20700000">
              <a:off x="1498443" y="3464825"/>
              <a:ext cx="1055686" cy="2111372"/>
              <a:chOff x="1480457" y="3328209"/>
              <a:chExt cx="1055686" cy="2111372"/>
            </a:xfrm>
            <a:grpFill/>
          </p:grpSpPr>
          <p:sp>
            <p:nvSpPr>
              <p:cNvPr id="124"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solidFill>
                <a:srgbClr val="103652"/>
              </a:solidFill>
              <a:ln w="9525">
                <a:noFill/>
                <a:round/>
              </a:ln>
            </p:spPr>
            <p:txBody>
              <a:bodyPr vert="horz" wrap="square" lIns="68580" tIns="34290" rIns="68580" bIns="34290" numCol="1" anchor="t" anchorCtr="0" compatLnSpc="1"/>
              <a:lstStyle/>
              <a:p>
                <a:endParaRPr lang="id-ID" sz="1350">
                  <a:cs typeface="+mn-ea"/>
                  <a:sym typeface="+mn-lt"/>
                </a:endParaRPr>
              </a:p>
            </p:txBody>
          </p:sp>
          <p:sp>
            <p:nvSpPr>
              <p:cNvPr id="125"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solidFill>
                <a:srgbClr val="103652"/>
              </a:solidFill>
              <a:ln w="9525">
                <a:noFill/>
                <a:round/>
              </a:ln>
            </p:spPr>
            <p:txBody>
              <a:bodyPr vert="horz" wrap="square" lIns="68580" tIns="34290" rIns="68580" bIns="34290" numCol="1" anchor="t" anchorCtr="0" compatLnSpc="1"/>
              <a:lstStyle/>
              <a:p>
                <a:endParaRPr lang="id-ID" sz="1350">
                  <a:cs typeface="+mn-ea"/>
                  <a:sym typeface="+mn-lt"/>
                </a:endParaRPr>
              </a:p>
            </p:txBody>
          </p:sp>
        </p:grpSp>
        <p:sp>
          <p:nvSpPr>
            <p:cNvPr id="122" name="Oval 12"/>
            <p:cNvSpPr/>
            <p:nvPr/>
          </p:nvSpPr>
          <p:spPr>
            <a:xfrm>
              <a:off x="2221301" y="3296141"/>
              <a:ext cx="174172" cy="174172"/>
            </a:xfrm>
            <a:prstGeom prst="ellipse">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cs typeface="+mn-ea"/>
                <a:sym typeface="+mn-lt"/>
              </a:endParaRPr>
            </a:p>
          </p:txBody>
        </p:sp>
        <p:sp>
          <p:nvSpPr>
            <p:cNvPr id="123" name="Oval 61"/>
            <p:cNvSpPr/>
            <p:nvPr/>
          </p:nvSpPr>
          <p:spPr>
            <a:xfrm>
              <a:off x="2700869" y="5282871"/>
              <a:ext cx="174172" cy="174172"/>
            </a:xfrm>
            <a:prstGeom prst="ellipse">
              <a:avLst/>
            </a:pr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cs typeface="+mn-ea"/>
                <a:sym typeface="+mn-lt"/>
              </a:endParaRPr>
            </a:p>
          </p:txBody>
        </p:sp>
      </p:grpSp>
      <p:grpSp>
        <p:nvGrpSpPr>
          <p:cNvPr id="126" name="Group 71"/>
          <p:cNvGrpSpPr/>
          <p:nvPr/>
        </p:nvGrpSpPr>
        <p:grpSpPr>
          <a:xfrm rot="8100000">
            <a:off x="4272320" y="1062826"/>
            <a:ext cx="1535135" cy="2542640"/>
            <a:chOff x="1498443" y="3296141"/>
            <a:chExt cx="1376598" cy="2280056"/>
          </a:xfrm>
          <a:solidFill>
            <a:schemeClr val="accent1"/>
          </a:solidFill>
        </p:grpSpPr>
        <p:grpSp>
          <p:nvGrpSpPr>
            <p:cNvPr id="127" name="Group 72"/>
            <p:cNvGrpSpPr/>
            <p:nvPr/>
          </p:nvGrpSpPr>
          <p:grpSpPr>
            <a:xfrm rot="20700000">
              <a:off x="1498443" y="3464825"/>
              <a:ext cx="1055686" cy="2111372"/>
              <a:chOff x="1480457" y="3328209"/>
              <a:chExt cx="1055686" cy="2111372"/>
            </a:xfrm>
            <a:grpFill/>
          </p:grpSpPr>
          <p:sp>
            <p:nvSpPr>
              <p:cNvPr id="130"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68580" tIns="34290" rIns="68580" bIns="34290" numCol="1" anchor="t" anchorCtr="0" compatLnSpc="1"/>
              <a:lstStyle/>
              <a:p>
                <a:endParaRPr lang="id-ID" sz="1350">
                  <a:cs typeface="+mn-ea"/>
                  <a:sym typeface="+mn-lt"/>
                </a:endParaRPr>
              </a:p>
            </p:txBody>
          </p:sp>
          <p:sp>
            <p:nvSpPr>
              <p:cNvPr id="131"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68580" tIns="34290" rIns="68580" bIns="34290" numCol="1" anchor="t" anchorCtr="0" compatLnSpc="1"/>
              <a:lstStyle/>
              <a:p>
                <a:endParaRPr lang="id-ID" sz="1350">
                  <a:cs typeface="+mn-ea"/>
                  <a:sym typeface="+mn-lt"/>
                </a:endParaRPr>
              </a:p>
            </p:txBody>
          </p:sp>
        </p:grpSp>
        <p:sp>
          <p:nvSpPr>
            <p:cNvPr id="128" name="Oval 73"/>
            <p:cNvSpPr/>
            <p:nvPr/>
          </p:nvSpPr>
          <p:spPr>
            <a:xfrm>
              <a:off x="2221301" y="329614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cs typeface="+mn-ea"/>
                <a:sym typeface="+mn-lt"/>
              </a:endParaRPr>
            </a:p>
          </p:txBody>
        </p:sp>
        <p:sp>
          <p:nvSpPr>
            <p:cNvPr id="129" name="Oval 74"/>
            <p:cNvSpPr/>
            <p:nvPr/>
          </p:nvSpPr>
          <p:spPr>
            <a:xfrm>
              <a:off x="2700869" y="5282871"/>
              <a:ext cx="174172" cy="1741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solidFill>
                <a:cs typeface="+mn-ea"/>
                <a:sym typeface="+mn-lt"/>
              </a:endParaRPr>
            </a:p>
          </p:txBody>
        </p:sp>
      </p:grpSp>
      <p:cxnSp>
        <p:nvCxnSpPr>
          <p:cNvPr id="134" name="Straight Connector 18"/>
          <p:cNvCxnSpPr/>
          <p:nvPr/>
        </p:nvCxnSpPr>
        <p:spPr>
          <a:xfrm flipV="1">
            <a:off x="4126865" y="4019550"/>
            <a:ext cx="2426335" cy="4445"/>
          </a:xfrm>
          <a:prstGeom prst="line">
            <a:avLst/>
          </a:prstGeom>
          <a:ln w="28575">
            <a:solidFill>
              <a:srgbClr val="EB652C"/>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35" name="矩形 134"/>
          <p:cNvSpPr/>
          <p:nvPr/>
        </p:nvSpPr>
        <p:spPr>
          <a:xfrm>
            <a:off x="4292093" y="862888"/>
            <a:ext cx="2638050" cy="480131"/>
          </a:xfrm>
          <a:prstGeom prst="rect">
            <a:avLst/>
          </a:prstGeom>
        </p:spPr>
        <p:txBody>
          <a:bodyPr wrap="square">
            <a:spAutoFit/>
          </a:bodyPr>
          <a:lstStyle/>
          <a:p>
            <a:pPr defTabSz="767080">
              <a:lnSpc>
                <a:spcPct val="120000"/>
              </a:lnSpc>
            </a:pPr>
            <a:r>
              <a:rPr lang="zh-CN" altLang="en-US" sz="1050" dirty="0">
                <a:solidFill>
                  <a:prstClr val="black">
                    <a:lumMod val="65000"/>
                    <a:lumOff val="35000"/>
                  </a:prstClr>
                </a:solidFill>
                <a:cs typeface="+mn-ea"/>
                <a:sym typeface="+mn-lt"/>
              </a:rPr>
              <a:t>点击添加主要内容点击添加主要内容点击添加主要内容点击添加主要内容</a:t>
            </a:r>
            <a:endParaRPr lang="zh-CN" altLang="en-US" sz="1050" dirty="0">
              <a:solidFill>
                <a:prstClr val="black">
                  <a:lumMod val="65000"/>
                  <a:lumOff val="35000"/>
                </a:prstClr>
              </a:solidFill>
              <a:cs typeface="+mn-ea"/>
              <a:sym typeface="+mn-lt"/>
            </a:endParaRPr>
          </a:p>
        </p:txBody>
      </p:sp>
      <p:sp>
        <p:nvSpPr>
          <p:cNvPr id="136" name="文本框 135"/>
          <p:cNvSpPr txBox="1"/>
          <p:nvPr/>
        </p:nvSpPr>
        <p:spPr>
          <a:xfrm>
            <a:off x="4471189" y="447889"/>
            <a:ext cx="2278918" cy="415498"/>
          </a:xfrm>
          <a:prstGeom prst="rect">
            <a:avLst/>
          </a:prstGeom>
          <a:noFill/>
          <a:effectLst>
            <a:outerShdw blurRad="63500" sx="106000" sy="106000" algn="ctr" rotWithShape="0">
              <a:prstClr val="black">
                <a:alpha val="40000"/>
              </a:prstClr>
            </a:outerShdw>
          </a:effectLst>
        </p:spPr>
        <p:txBody>
          <a:bodyPr wrap="square" rtlCol="0">
            <a:spAutoFit/>
          </a:bodyPr>
          <a:lstStyle/>
          <a:p>
            <a:r>
              <a:rPr lang="zh-CN" altLang="en-US" sz="2100" dirty="0">
                <a:cs typeface="+mn-ea"/>
                <a:sym typeface="+mn-lt"/>
              </a:rPr>
              <a:t>点击添加内容</a:t>
            </a:r>
            <a:endParaRPr lang="zh-CN" altLang="en-US" sz="2100" dirty="0">
              <a:cs typeface="+mn-ea"/>
              <a:sym typeface="+mn-lt"/>
            </a:endParaRPr>
          </a:p>
        </p:txBody>
      </p:sp>
      <p:sp>
        <p:nvSpPr>
          <p:cNvPr id="138" name="文本框 137"/>
          <p:cNvSpPr txBox="1"/>
          <p:nvPr/>
        </p:nvSpPr>
        <p:spPr>
          <a:xfrm>
            <a:off x="6640984" y="3397799"/>
            <a:ext cx="2278918" cy="415498"/>
          </a:xfrm>
          <a:prstGeom prst="rect">
            <a:avLst/>
          </a:prstGeom>
          <a:noFill/>
          <a:effectLst>
            <a:outerShdw blurRad="63500" sx="106000" sy="106000" algn="ctr" rotWithShape="0">
              <a:prstClr val="black">
                <a:alpha val="40000"/>
              </a:prstClr>
            </a:outerShdw>
          </a:effectLst>
        </p:spPr>
        <p:txBody>
          <a:bodyPr wrap="square" rtlCol="0">
            <a:spAutoFit/>
          </a:bodyPr>
          <a:lstStyle/>
          <a:p>
            <a:r>
              <a:rPr lang="zh-CN" altLang="en-US" sz="2100" dirty="0">
                <a:cs typeface="+mn-ea"/>
                <a:sym typeface="+mn-lt"/>
              </a:rPr>
              <a:t>点击添加内容</a:t>
            </a:r>
            <a:endParaRPr lang="zh-CN" altLang="en-US" sz="2100" dirty="0">
              <a:cs typeface="+mn-ea"/>
              <a:sym typeface="+mn-lt"/>
            </a:endParaRPr>
          </a:p>
        </p:txBody>
      </p:sp>
      <p:sp>
        <p:nvSpPr>
          <p:cNvPr id="139" name="矩形 138"/>
          <p:cNvSpPr/>
          <p:nvPr/>
        </p:nvSpPr>
        <p:spPr>
          <a:xfrm>
            <a:off x="6640957" y="3759758"/>
            <a:ext cx="2175284" cy="480131"/>
          </a:xfrm>
          <a:prstGeom prst="rect">
            <a:avLst/>
          </a:prstGeom>
        </p:spPr>
        <p:txBody>
          <a:bodyPr wrap="square">
            <a:spAutoFit/>
          </a:bodyPr>
          <a:lstStyle/>
          <a:p>
            <a:pPr defTabSz="767080">
              <a:lnSpc>
                <a:spcPct val="120000"/>
              </a:lnSpc>
            </a:pPr>
            <a:r>
              <a:rPr lang="zh-CN" altLang="en-US" sz="1050" dirty="0">
                <a:solidFill>
                  <a:prstClr val="black">
                    <a:lumMod val="65000"/>
                    <a:lumOff val="35000"/>
                  </a:prstClr>
                </a:solidFill>
                <a:cs typeface="+mn-ea"/>
                <a:sym typeface="+mn-lt"/>
              </a:rPr>
              <a:t>点击添加主要内容点击添加主要内容点击添加主要内容</a:t>
            </a:r>
            <a:endParaRPr lang="zh-CN" altLang="en-US" sz="1050" dirty="0">
              <a:solidFill>
                <a:prstClr val="black">
                  <a:lumMod val="65000"/>
                  <a:lumOff val="35000"/>
                </a:prstClr>
              </a:solidFill>
              <a:cs typeface="+mn-ea"/>
              <a:sym typeface="+mn-lt"/>
            </a:endParaRPr>
          </a:p>
        </p:txBody>
      </p:sp>
      <p:sp>
        <p:nvSpPr>
          <p:cNvPr id="140" name="文本框 139"/>
          <p:cNvSpPr txBox="1"/>
          <p:nvPr/>
        </p:nvSpPr>
        <p:spPr>
          <a:xfrm>
            <a:off x="539313" y="976681"/>
            <a:ext cx="2278918" cy="415498"/>
          </a:xfrm>
          <a:prstGeom prst="rect">
            <a:avLst/>
          </a:prstGeom>
          <a:noFill/>
          <a:effectLst>
            <a:outerShdw blurRad="63500" sx="106000" sy="106000" algn="ctr" rotWithShape="0">
              <a:prstClr val="black">
                <a:alpha val="40000"/>
              </a:prstClr>
            </a:outerShdw>
          </a:effectLst>
        </p:spPr>
        <p:txBody>
          <a:bodyPr wrap="square" rtlCol="0">
            <a:spAutoFit/>
          </a:bodyPr>
          <a:lstStyle/>
          <a:p>
            <a:r>
              <a:rPr lang="zh-CN" altLang="en-US" sz="2100" dirty="0">
                <a:cs typeface="+mn-ea"/>
                <a:sym typeface="+mn-lt"/>
              </a:rPr>
              <a:t>点击添加内容</a:t>
            </a:r>
            <a:endParaRPr lang="zh-CN" altLang="en-US" sz="2100" dirty="0">
              <a:cs typeface="+mn-ea"/>
              <a:sym typeface="+mn-lt"/>
            </a:endParaRPr>
          </a:p>
        </p:txBody>
      </p:sp>
      <p:sp>
        <p:nvSpPr>
          <p:cNvPr id="141" name="矩形 140"/>
          <p:cNvSpPr/>
          <p:nvPr/>
        </p:nvSpPr>
        <p:spPr>
          <a:xfrm>
            <a:off x="539286" y="1391980"/>
            <a:ext cx="2175284" cy="480131"/>
          </a:xfrm>
          <a:prstGeom prst="rect">
            <a:avLst/>
          </a:prstGeom>
        </p:spPr>
        <p:txBody>
          <a:bodyPr wrap="square">
            <a:spAutoFit/>
          </a:bodyPr>
          <a:lstStyle/>
          <a:p>
            <a:pPr defTabSz="767080">
              <a:lnSpc>
                <a:spcPct val="120000"/>
              </a:lnSpc>
            </a:pPr>
            <a:r>
              <a:rPr lang="zh-CN" altLang="en-US" sz="1050" dirty="0">
                <a:solidFill>
                  <a:prstClr val="black">
                    <a:lumMod val="65000"/>
                    <a:lumOff val="35000"/>
                  </a:prstClr>
                </a:solidFill>
                <a:cs typeface="+mn-ea"/>
                <a:sym typeface="+mn-lt"/>
              </a:rPr>
              <a:t>点击添加主要内容点击添加主要内容点击添加主要内容</a:t>
            </a:r>
            <a:endParaRPr lang="zh-CN" altLang="en-US" sz="1050" dirty="0">
              <a:solidFill>
                <a:prstClr val="black">
                  <a:lumMod val="65000"/>
                  <a:lumOff val="35000"/>
                </a:prst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500" fill="hold"/>
                                        <p:tgtEl>
                                          <p:spTgt spid="115"/>
                                        </p:tgtEl>
                                        <p:attrNameLst>
                                          <p:attrName>ppt_w</p:attrName>
                                        </p:attrNameLst>
                                      </p:cBhvr>
                                      <p:tavLst>
                                        <p:tav tm="0">
                                          <p:val>
                                            <p:fltVal val="0"/>
                                          </p:val>
                                        </p:tav>
                                        <p:tav tm="100000">
                                          <p:val>
                                            <p:strVal val="#ppt_w"/>
                                          </p:val>
                                        </p:tav>
                                      </p:tavLst>
                                    </p:anim>
                                    <p:anim calcmode="lin" valueType="num">
                                      <p:cBhvr>
                                        <p:cTn id="8" dur="500" fill="hold"/>
                                        <p:tgtEl>
                                          <p:spTgt spid="115"/>
                                        </p:tgtEl>
                                        <p:attrNameLst>
                                          <p:attrName>ppt_h</p:attrName>
                                        </p:attrNameLst>
                                      </p:cBhvr>
                                      <p:tavLst>
                                        <p:tav tm="0">
                                          <p:val>
                                            <p:fltVal val="0"/>
                                          </p:val>
                                        </p:tav>
                                        <p:tav tm="100000">
                                          <p:val>
                                            <p:strVal val="#ppt_h"/>
                                          </p:val>
                                        </p:tav>
                                      </p:tavLst>
                                    </p:anim>
                                    <p:animEffect transition="in" filter="fade">
                                      <p:cBhvr>
                                        <p:cTn id="9" dur="500"/>
                                        <p:tgtEl>
                                          <p:spTgt spid="115"/>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116"/>
                                        </p:tgtEl>
                                        <p:attrNameLst>
                                          <p:attrName>style.visibility</p:attrName>
                                        </p:attrNameLst>
                                      </p:cBhvr>
                                      <p:to>
                                        <p:strVal val="visible"/>
                                      </p:to>
                                    </p:set>
                                    <p:anim calcmode="lin" valueType="num">
                                      <p:cBhvr>
                                        <p:cTn id="12" dur="500" fill="hold"/>
                                        <p:tgtEl>
                                          <p:spTgt spid="116"/>
                                        </p:tgtEl>
                                        <p:attrNameLst>
                                          <p:attrName>ppt_w</p:attrName>
                                        </p:attrNameLst>
                                      </p:cBhvr>
                                      <p:tavLst>
                                        <p:tav tm="0">
                                          <p:val>
                                            <p:fltVal val="0"/>
                                          </p:val>
                                        </p:tav>
                                        <p:tav tm="100000">
                                          <p:val>
                                            <p:strVal val="#ppt_w"/>
                                          </p:val>
                                        </p:tav>
                                      </p:tavLst>
                                    </p:anim>
                                    <p:anim calcmode="lin" valueType="num">
                                      <p:cBhvr>
                                        <p:cTn id="13" dur="500" fill="hold"/>
                                        <p:tgtEl>
                                          <p:spTgt spid="116"/>
                                        </p:tgtEl>
                                        <p:attrNameLst>
                                          <p:attrName>ppt_h</p:attrName>
                                        </p:attrNameLst>
                                      </p:cBhvr>
                                      <p:tavLst>
                                        <p:tav tm="0">
                                          <p:val>
                                            <p:fltVal val="0"/>
                                          </p:val>
                                        </p:tav>
                                        <p:tav tm="100000">
                                          <p:val>
                                            <p:strVal val="#ppt_h"/>
                                          </p:val>
                                        </p:tav>
                                      </p:tavLst>
                                    </p:anim>
                                    <p:animEffect transition="in" filter="fade">
                                      <p:cBhvr>
                                        <p:cTn id="14" dur="500"/>
                                        <p:tgtEl>
                                          <p:spTgt spid="116"/>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7"/>
                                        </p:tgtEl>
                                        <p:attrNameLst>
                                          <p:attrName>style.visibility</p:attrName>
                                        </p:attrNameLst>
                                      </p:cBhvr>
                                      <p:to>
                                        <p:strVal val="visible"/>
                                      </p:to>
                                    </p:set>
                                    <p:anim calcmode="lin" valueType="num">
                                      <p:cBhvr>
                                        <p:cTn id="22" dur="500" fill="hold"/>
                                        <p:tgtEl>
                                          <p:spTgt spid="117"/>
                                        </p:tgtEl>
                                        <p:attrNameLst>
                                          <p:attrName>ppt_w</p:attrName>
                                        </p:attrNameLst>
                                      </p:cBhvr>
                                      <p:tavLst>
                                        <p:tav tm="0">
                                          <p:val>
                                            <p:fltVal val="0"/>
                                          </p:val>
                                        </p:tav>
                                        <p:tav tm="100000">
                                          <p:val>
                                            <p:strVal val="#ppt_w"/>
                                          </p:val>
                                        </p:tav>
                                      </p:tavLst>
                                    </p:anim>
                                    <p:anim calcmode="lin" valueType="num">
                                      <p:cBhvr>
                                        <p:cTn id="23" dur="500" fill="hold"/>
                                        <p:tgtEl>
                                          <p:spTgt spid="117"/>
                                        </p:tgtEl>
                                        <p:attrNameLst>
                                          <p:attrName>ppt_h</p:attrName>
                                        </p:attrNameLst>
                                      </p:cBhvr>
                                      <p:tavLst>
                                        <p:tav tm="0">
                                          <p:val>
                                            <p:fltVal val="0"/>
                                          </p:val>
                                        </p:tav>
                                        <p:tav tm="100000">
                                          <p:val>
                                            <p:strVal val="#ppt_h"/>
                                          </p:val>
                                        </p:tav>
                                      </p:tavLst>
                                    </p:anim>
                                    <p:animEffect transition="in" filter="fade">
                                      <p:cBhvr>
                                        <p:cTn id="24" dur="500"/>
                                        <p:tgtEl>
                                          <p:spTgt spid="1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9"/>
                                        </p:tgtEl>
                                        <p:attrNameLst>
                                          <p:attrName>style.visibility</p:attrName>
                                        </p:attrNameLst>
                                      </p:cBhvr>
                                      <p:to>
                                        <p:strVal val="visible"/>
                                      </p:to>
                                    </p:set>
                                    <p:anim calcmode="lin" valueType="num">
                                      <p:cBhvr>
                                        <p:cTn id="27" dur="500" fill="hold"/>
                                        <p:tgtEl>
                                          <p:spTgt spid="119"/>
                                        </p:tgtEl>
                                        <p:attrNameLst>
                                          <p:attrName>ppt_w</p:attrName>
                                        </p:attrNameLst>
                                      </p:cBhvr>
                                      <p:tavLst>
                                        <p:tav tm="0">
                                          <p:val>
                                            <p:fltVal val="0"/>
                                          </p:val>
                                        </p:tav>
                                        <p:tav tm="100000">
                                          <p:val>
                                            <p:strVal val="#ppt_w"/>
                                          </p:val>
                                        </p:tav>
                                      </p:tavLst>
                                    </p:anim>
                                    <p:anim calcmode="lin" valueType="num">
                                      <p:cBhvr>
                                        <p:cTn id="28" dur="500" fill="hold"/>
                                        <p:tgtEl>
                                          <p:spTgt spid="119"/>
                                        </p:tgtEl>
                                        <p:attrNameLst>
                                          <p:attrName>ppt_h</p:attrName>
                                        </p:attrNameLst>
                                      </p:cBhvr>
                                      <p:tavLst>
                                        <p:tav tm="0">
                                          <p:val>
                                            <p:fltVal val="0"/>
                                          </p:val>
                                        </p:tav>
                                        <p:tav tm="100000">
                                          <p:val>
                                            <p:strVal val="#ppt_h"/>
                                          </p:val>
                                        </p:tav>
                                      </p:tavLst>
                                    </p:anim>
                                    <p:animEffect transition="in" filter="fade">
                                      <p:cBhvr>
                                        <p:cTn id="29" dur="500"/>
                                        <p:tgtEl>
                                          <p:spTgt spid="1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8"/>
                                        </p:tgtEl>
                                        <p:attrNameLst>
                                          <p:attrName>style.visibility</p:attrName>
                                        </p:attrNameLst>
                                      </p:cBhvr>
                                      <p:to>
                                        <p:strVal val="visible"/>
                                      </p:to>
                                    </p:set>
                                    <p:anim calcmode="lin" valueType="num">
                                      <p:cBhvr>
                                        <p:cTn id="32" dur="500" fill="hold"/>
                                        <p:tgtEl>
                                          <p:spTgt spid="118"/>
                                        </p:tgtEl>
                                        <p:attrNameLst>
                                          <p:attrName>ppt_w</p:attrName>
                                        </p:attrNameLst>
                                      </p:cBhvr>
                                      <p:tavLst>
                                        <p:tav tm="0">
                                          <p:val>
                                            <p:fltVal val="0"/>
                                          </p:val>
                                        </p:tav>
                                        <p:tav tm="100000">
                                          <p:val>
                                            <p:strVal val="#ppt_w"/>
                                          </p:val>
                                        </p:tav>
                                      </p:tavLst>
                                    </p:anim>
                                    <p:anim calcmode="lin" valueType="num">
                                      <p:cBhvr>
                                        <p:cTn id="33" dur="500" fill="hold"/>
                                        <p:tgtEl>
                                          <p:spTgt spid="118"/>
                                        </p:tgtEl>
                                        <p:attrNameLst>
                                          <p:attrName>ppt_h</p:attrName>
                                        </p:attrNameLst>
                                      </p:cBhvr>
                                      <p:tavLst>
                                        <p:tav tm="0">
                                          <p:val>
                                            <p:fltVal val="0"/>
                                          </p:val>
                                        </p:tav>
                                        <p:tav tm="100000">
                                          <p:val>
                                            <p:strVal val="#ppt_h"/>
                                          </p:val>
                                        </p:tav>
                                      </p:tavLst>
                                    </p:anim>
                                    <p:animEffect transition="in" filter="fade">
                                      <p:cBhvr>
                                        <p:cTn id="34" dur="500"/>
                                        <p:tgtEl>
                                          <p:spTgt spid="118"/>
                                        </p:tgtEl>
                                      </p:cBhvr>
                                    </p:animEffect>
                                  </p:childTnLst>
                                </p:cTn>
                              </p:par>
                              <p:par>
                                <p:cTn id="35" presetID="8" presetClass="emph" presetSubtype="0" repeatCount="indefinite" fill="hold" grpId="0" nodeType="withEffect">
                                  <p:stCondLst>
                                    <p:cond delay="0"/>
                                  </p:stCondLst>
                                  <p:childTnLst>
                                    <p:animRot by="21600000">
                                      <p:cBhvr>
                                        <p:cTn id="36" dur="2000" fill="hold"/>
                                        <p:tgtEl>
                                          <p:spTgt spid="115"/>
                                        </p:tgtEl>
                                        <p:attrNameLst>
                                          <p:attrName>r</p:attrName>
                                        </p:attrNameLst>
                                      </p:cBhvr>
                                    </p:animRot>
                                  </p:childTnLst>
                                </p:cTn>
                              </p:par>
                              <p:par>
                                <p:cTn id="37" presetID="8" presetClass="emph" presetSubtype="0" repeatCount="indefinite" fill="hold" grpId="0" nodeType="withEffect">
                                  <p:stCondLst>
                                    <p:cond delay="0"/>
                                  </p:stCondLst>
                                  <p:childTnLst>
                                    <p:animRot by="-21600000">
                                      <p:cBhvr>
                                        <p:cTn id="38" dur="2000" fill="hold"/>
                                        <p:tgtEl>
                                          <p:spTgt spid="116"/>
                                        </p:tgtEl>
                                        <p:attrNameLst>
                                          <p:attrName>r</p:attrName>
                                        </p:attrNameLst>
                                      </p:cBhvr>
                                    </p:animRot>
                                  </p:childTnLst>
                                </p:cTn>
                              </p:par>
                              <p:par>
                                <p:cTn id="39" presetID="8" presetClass="emph" presetSubtype="0" repeatCount="indefinite" fill="hold" grpId="0" nodeType="withEffect">
                                  <p:stCondLst>
                                    <p:cond delay="0"/>
                                  </p:stCondLst>
                                  <p:childTnLst>
                                    <p:animRot by="-21600000">
                                      <p:cBhvr>
                                        <p:cTn id="40" dur="2000" fill="hold"/>
                                        <p:tgtEl>
                                          <p:spTgt spid="114"/>
                                        </p:tgtEl>
                                        <p:attrNameLst>
                                          <p:attrName>r</p:attrName>
                                        </p:attrNameLst>
                                      </p:cBhvr>
                                    </p:animRot>
                                  </p:childTnLst>
                                </p:cTn>
                              </p:par>
                              <p:par>
                                <p:cTn id="41" presetID="22" presetClass="entr" presetSubtype="4" fill="hold" nodeType="withEffect">
                                  <p:stCondLst>
                                    <p:cond delay="2000"/>
                                  </p:stCondLst>
                                  <p:childTnLst>
                                    <p:set>
                                      <p:cBhvr>
                                        <p:cTn id="42" dur="1" fill="hold">
                                          <p:stCondLst>
                                            <p:cond delay="0"/>
                                          </p:stCondLst>
                                        </p:cTn>
                                        <p:tgtEl>
                                          <p:spTgt spid="120"/>
                                        </p:tgtEl>
                                        <p:attrNameLst>
                                          <p:attrName>style.visibility</p:attrName>
                                        </p:attrNameLst>
                                      </p:cBhvr>
                                      <p:to>
                                        <p:strVal val="visible"/>
                                      </p:to>
                                    </p:set>
                                    <p:animEffect transition="in" filter="wipe(down)">
                                      <p:cBhvr>
                                        <p:cTn id="43" dur="500"/>
                                        <p:tgtEl>
                                          <p:spTgt spid="120"/>
                                        </p:tgtEl>
                                      </p:cBhvr>
                                    </p:animEffect>
                                  </p:childTnLst>
                                </p:cTn>
                              </p:par>
                              <p:par>
                                <p:cTn id="44" presetID="22" presetClass="entr" presetSubtype="8" fill="hold" nodeType="withEffect">
                                  <p:stCondLst>
                                    <p:cond delay="2000"/>
                                  </p:stCondLst>
                                  <p:childTnLst>
                                    <p:set>
                                      <p:cBhvr>
                                        <p:cTn id="45" dur="1" fill="hold">
                                          <p:stCondLst>
                                            <p:cond delay="0"/>
                                          </p:stCondLst>
                                        </p:cTn>
                                        <p:tgtEl>
                                          <p:spTgt spid="126"/>
                                        </p:tgtEl>
                                        <p:attrNameLst>
                                          <p:attrName>style.visibility</p:attrName>
                                        </p:attrNameLst>
                                      </p:cBhvr>
                                      <p:to>
                                        <p:strVal val="visible"/>
                                      </p:to>
                                    </p:set>
                                    <p:animEffect transition="in" filter="wipe(left)">
                                      <p:cBhvr>
                                        <p:cTn id="46" dur="500"/>
                                        <p:tgtEl>
                                          <p:spTgt spid="126"/>
                                        </p:tgtEl>
                                      </p:cBhvr>
                                    </p:animEffect>
                                  </p:childTnLst>
                                </p:cTn>
                              </p:par>
                              <p:par>
                                <p:cTn id="47" presetID="22" presetClass="entr" presetSubtype="8" fill="hold" nodeType="withEffect">
                                  <p:stCondLst>
                                    <p:cond delay="2000"/>
                                  </p:stCondLst>
                                  <p:childTnLst>
                                    <p:set>
                                      <p:cBhvr>
                                        <p:cTn id="48" dur="1" fill="hold">
                                          <p:stCondLst>
                                            <p:cond delay="0"/>
                                          </p:stCondLst>
                                        </p:cTn>
                                        <p:tgtEl>
                                          <p:spTgt spid="134"/>
                                        </p:tgtEl>
                                        <p:attrNameLst>
                                          <p:attrName>style.visibility</p:attrName>
                                        </p:attrNameLst>
                                      </p:cBhvr>
                                      <p:to>
                                        <p:strVal val="visible"/>
                                      </p:to>
                                    </p:set>
                                    <p:animEffect transition="in" filter="wipe(left)">
                                      <p:cBhvr>
                                        <p:cTn id="49" dur="500"/>
                                        <p:tgtEl>
                                          <p:spTgt spid="134"/>
                                        </p:tgtEl>
                                      </p:cBhvr>
                                    </p:animEffect>
                                  </p:childTnLst>
                                </p:cTn>
                              </p:par>
                            </p:childTnLst>
                          </p:cTn>
                        </p:par>
                        <p:par>
                          <p:cTn id="50" fill="hold">
                            <p:stCondLst>
                              <p:cond delay="500"/>
                            </p:stCondLst>
                            <p:childTnLst>
                              <p:par>
                                <p:cTn id="51" presetID="18" presetClass="entr" presetSubtype="6" fill="hold" grpId="0" nodeType="afterEffect">
                                  <p:stCondLst>
                                    <p:cond delay="0"/>
                                  </p:stCondLst>
                                  <p:childTnLst>
                                    <p:set>
                                      <p:cBhvr>
                                        <p:cTn id="52" dur="1" fill="hold">
                                          <p:stCondLst>
                                            <p:cond delay="0"/>
                                          </p:stCondLst>
                                        </p:cTn>
                                        <p:tgtEl>
                                          <p:spTgt spid="136"/>
                                        </p:tgtEl>
                                        <p:attrNameLst>
                                          <p:attrName>style.visibility</p:attrName>
                                        </p:attrNameLst>
                                      </p:cBhvr>
                                      <p:to>
                                        <p:strVal val="visible"/>
                                      </p:to>
                                    </p:set>
                                    <p:animEffect transition="in" filter="strips(downRight)">
                                      <p:cBhvr>
                                        <p:cTn id="53" dur="500"/>
                                        <p:tgtEl>
                                          <p:spTgt spid="136"/>
                                        </p:tgtEl>
                                      </p:cBhvr>
                                    </p:animEffect>
                                  </p:childTnLst>
                                </p:cTn>
                              </p:par>
                              <p:par>
                                <p:cTn id="54" presetID="18" presetClass="entr" presetSubtype="6"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strips(downRight)">
                                      <p:cBhvr>
                                        <p:cTn id="56" dur="500"/>
                                        <p:tgtEl>
                                          <p:spTgt spid="135"/>
                                        </p:tgtEl>
                                      </p:cBhvr>
                                    </p:animEffect>
                                  </p:childTnLst>
                                </p:cTn>
                              </p:par>
                            </p:childTnLst>
                          </p:cTn>
                        </p:par>
                        <p:par>
                          <p:cTn id="57" fill="hold">
                            <p:stCondLst>
                              <p:cond delay="1000"/>
                            </p:stCondLst>
                            <p:childTnLst>
                              <p:par>
                                <p:cTn id="58" presetID="18" presetClass="entr" presetSubtype="6" fill="hold" grpId="0" nodeType="afterEffect">
                                  <p:stCondLst>
                                    <p:cond delay="0"/>
                                  </p:stCondLst>
                                  <p:childTnLst>
                                    <p:set>
                                      <p:cBhvr>
                                        <p:cTn id="59" dur="1" fill="hold">
                                          <p:stCondLst>
                                            <p:cond delay="0"/>
                                          </p:stCondLst>
                                        </p:cTn>
                                        <p:tgtEl>
                                          <p:spTgt spid="138"/>
                                        </p:tgtEl>
                                        <p:attrNameLst>
                                          <p:attrName>style.visibility</p:attrName>
                                        </p:attrNameLst>
                                      </p:cBhvr>
                                      <p:to>
                                        <p:strVal val="visible"/>
                                      </p:to>
                                    </p:set>
                                    <p:animEffect transition="in" filter="strips(downRight)">
                                      <p:cBhvr>
                                        <p:cTn id="60" dur="500"/>
                                        <p:tgtEl>
                                          <p:spTgt spid="138"/>
                                        </p:tgtEl>
                                      </p:cBhvr>
                                    </p:animEffect>
                                  </p:childTnLst>
                                </p:cTn>
                              </p:par>
                              <p:par>
                                <p:cTn id="61" presetID="18" presetClass="entr" presetSubtype="6" fill="hold" grpId="0" nodeType="withEffect">
                                  <p:stCondLst>
                                    <p:cond delay="300"/>
                                  </p:stCondLst>
                                  <p:childTnLst>
                                    <p:set>
                                      <p:cBhvr>
                                        <p:cTn id="62" dur="1" fill="hold">
                                          <p:stCondLst>
                                            <p:cond delay="0"/>
                                          </p:stCondLst>
                                        </p:cTn>
                                        <p:tgtEl>
                                          <p:spTgt spid="139"/>
                                        </p:tgtEl>
                                        <p:attrNameLst>
                                          <p:attrName>style.visibility</p:attrName>
                                        </p:attrNameLst>
                                      </p:cBhvr>
                                      <p:to>
                                        <p:strVal val="visible"/>
                                      </p:to>
                                    </p:set>
                                    <p:animEffect transition="in" filter="strips(downRight)">
                                      <p:cBhvr>
                                        <p:cTn id="63" dur="500"/>
                                        <p:tgtEl>
                                          <p:spTgt spid="139"/>
                                        </p:tgtEl>
                                      </p:cBhvr>
                                    </p:animEffect>
                                  </p:childTnLst>
                                </p:cTn>
                              </p:par>
                            </p:childTnLst>
                          </p:cTn>
                        </p:par>
                        <p:par>
                          <p:cTn id="64" fill="hold">
                            <p:stCondLst>
                              <p:cond delay="1500"/>
                            </p:stCondLst>
                            <p:childTnLst>
                              <p:par>
                                <p:cTn id="65" presetID="18" presetClass="entr" presetSubtype="6" fill="hold" grpId="0" nodeType="after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strips(downRight)">
                                      <p:cBhvr>
                                        <p:cTn id="67" dur="500"/>
                                        <p:tgtEl>
                                          <p:spTgt spid="140"/>
                                        </p:tgtEl>
                                      </p:cBhvr>
                                    </p:animEffect>
                                  </p:childTnLst>
                                </p:cTn>
                              </p:par>
                              <p:par>
                                <p:cTn id="68" presetID="18" presetClass="entr" presetSubtype="6" fill="hold" grpId="0" nodeType="withEffect">
                                  <p:stCondLst>
                                    <p:cond delay="300"/>
                                  </p:stCondLst>
                                  <p:childTnLst>
                                    <p:set>
                                      <p:cBhvr>
                                        <p:cTn id="69" dur="1" fill="hold">
                                          <p:stCondLst>
                                            <p:cond delay="0"/>
                                          </p:stCondLst>
                                        </p:cTn>
                                        <p:tgtEl>
                                          <p:spTgt spid="141"/>
                                        </p:tgtEl>
                                        <p:attrNameLst>
                                          <p:attrName>style.visibility</p:attrName>
                                        </p:attrNameLst>
                                      </p:cBhvr>
                                      <p:to>
                                        <p:strVal val="visible"/>
                                      </p:to>
                                    </p:set>
                                    <p:animEffect transition="in" filter="strips(downRight)">
                                      <p:cBhvr>
                                        <p:cTn id="7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bldLvl="0" animBg="1"/>
      <p:bldP spid="114" grpId="1" bldLvl="0" animBg="1"/>
      <p:bldP spid="115" grpId="0" animBg="1"/>
      <p:bldP spid="115" grpId="1" animBg="1"/>
      <p:bldP spid="116" grpId="0" bldLvl="0" animBg="1"/>
      <p:bldP spid="116" grpId="1" bldLvl="0" animBg="1"/>
      <p:bldP spid="117" grpId="0" bldLvl="0" animBg="1"/>
      <p:bldP spid="118" grpId="0" animBg="1"/>
      <p:bldP spid="119" grpId="0" bldLvl="0" animBg="1"/>
      <p:bldP spid="135" grpId="0"/>
      <p:bldP spid="136" grpId="0" bldLvl="0" animBg="1"/>
      <p:bldP spid="138" grpId="0" bldLvl="0" animBg="1"/>
      <p:bldP spid="139" grpId="0"/>
      <p:bldP spid="140" grpId="0" bldLvl="0" animBg="1"/>
      <p:bldP spid="1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7033895" y="2669540"/>
            <a:ext cx="734695" cy="1547495"/>
          </a:xfrm>
          <a:prstGeom prst="rect">
            <a:avLst/>
          </a:prstGeom>
          <a:solidFill>
            <a:schemeClr val="accent1"/>
          </a:solid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FFFF"/>
              </a:solidFill>
              <a:latin typeface="+mn-lt"/>
              <a:ea typeface="+mn-ea"/>
              <a:cs typeface="+mn-ea"/>
              <a:sym typeface="+mn-lt"/>
            </a:endParaRPr>
          </a:p>
        </p:txBody>
      </p:sp>
      <p:sp>
        <p:nvSpPr>
          <p:cNvPr id="43" name="矩形 46"/>
          <p:cNvSpPr>
            <a:spLocks noChangeAspect="1" noChangeArrowheads="1"/>
          </p:cNvSpPr>
          <p:nvPr/>
        </p:nvSpPr>
        <p:spPr bwMode="auto">
          <a:xfrm>
            <a:off x="4609170" y="2669592"/>
            <a:ext cx="2348819" cy="1547413"/>
          </a:xfrm>
          <a:prstGeom prst="rect">
            <a:avLst/>
          </a:prstGeom>
          <a:blipFill dpi="0" rotWithShape="1">
            <a:blip r:embed="rId1" cstate="screen"/>
            <a:srcRect/>
            <a:stretch>
              <a:fillRect/>
            </a:stretch>
          </a:blip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FFFF"/>
              </a:solidFill>
              <a:latin typeface="+mn-lt"/>
              <a:ea typeface="+mn-ea"/>
              <a:cs typeface="+mn-ea"/>
              <a:sym typeface="+mn-lt"/>
            </a:endParaRPr>
          </a:p>
        </p:txBody>
      </p:sp>
      <p:sp>
        <p:nvSpPr>
          <p:cNvPr id="44" name="矩形 47"/>
          <p:cNvSpPr>
            <a:spLocks noChangeAspect="1" noChangeArrowheads="1"/>
          </p:cNvSpPr>
          <p:nvPr/>
        </p:nvSpPr>
        <p:spPr bwMode="auto">
          <a:xfrm>
            <a:off x="1355074" y="1012707"/>
            <a:ext cx="2347352" cy="1545964"/>
          </a:xfrm>
          <a:prstGeom prst="rect">
            <a:avLst/>
          </a:prstGeom>
          <a:blipFill dpi="0" rotWithShape="1">
            <a:blip r:embed="rId2" cstate="screen"/>
            <a:srcRect/>
            <a:stretch>
              <a:fillRect/>
            </a:stretch>
          </a:blip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FFFF"/>
              </a:solidFill>
              <a:latin typeface="+mn-lt"/>
              <a:ea typeface="+mn-ea"/>
              <a:cs typeface="+mn-ea"/>
              <a:sym typeface="+mn-lt"/>
            </a:endParaRPr>
          </a:p>
        </p:txBody>
      </p:sp>
      <p:sp>
        <p:nvSpPr>
          <p:cNvPr id="46" name="矩形 59"/>
          <p:cNvSpPr>
            <a:spLocks noChangeAspect="1" noChangeArrowheads="1"/>
          </p:cNvSpPr>
          <p:nvPr/>
        </p:nvSpPr>
        <p:spPr bwMode="auto">
          <a:xfrm>
            <a:off x="5419433" y="1011255"/>
            <a:ext cx="2348819" cy="1547413"/>
          </a:xfrm>
          <a:prstGeom prst="rect">
            <a:avLst/>
          </a:prstGeom>
          <a:blipFill dpi="0" rotWithShape="1">
            <a:blip r:embed="rId3" cstate="screen"/>
            <a:srcRect/>
            <a:stretch>
              <a:fillRect/>
            </a:stretch>
          </a:blip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FFFF"/>
              </a:solidFill>
              <a:latin typeface="+mn-lt"/>
              <a:ea typeface="+mn-ea"/>
              <a:cs typeface="+mn-ea"/>
              <a:sym typeface="+mn-lt"/>
            </a:endParaRPr>
          </a:p>
        </p:txBody>
      </p:sp>
      <p:grpSp>
        <p:nvGrpSpPr>
          <p:cNvPr id="3" name="组合 2"/>
          <p:cNvGrpSpPr/>
          <p:nvPr/>
        </p:nvGrpSpPr>
        <p:grpSpPr>
          <a:xfrm>
            <a:off x="3788115" y="1011256"/>
            <a:ext cx="1566857" cy="1547413"/>
            <a:chOff x="1462246" y="1552354"/>
            <a:chExt cx="1666091" cy="1645415"/>
          </a:xfrm>
        </p:grpSpPr>
        <p:sp>
          <p:nvSpPr>
            <p:cNvPr id="45" name="矩形 1"/>
            <p:cNvSpPr>
              <a:spLocks noChangeArrowheads="1"/>
            </p:cNvSpPr>
            <p:nvPr/>
          </p:nvSpPr>
          <p:spPr bwMode="auto">
            <a:xfrm>
              <a:off x="1462246" y="1552354"/>
              <a:ext cx="1666091" cy="1645415"/>
            </a:xfrm>
            <a:prstGeom prst="rect">
              <a:avLst/>
            </a:prstGeom>
            <a:solidFill>
              <a:srgbClr val="103652"/>
            </a:solid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8607"/>
                </a:solidFill>
                <a:latin typeface="+mn-lt"/>
                <a:ea typeface="+mn-ea"/>
                <a:cs typeface="+mn-ea"/>
                <a:sym typeface="+mn-lt"/>
              </a:endParaRPr>
            </a:p>
          </p:txBody>
        </p:sp>
        <p:sp>
          <p:nvSpPr>
            <p:cNvPr id="47" name="矩形 56"/>
            <p:cNvSpPr>
              <a:spLocks noChangeArrowheads="1"/>
            </p:cNvSpPr>
            <p:nvPr/>
          </p:nvSpPr>
          <p:spPr bwMode="auto">
            <a:xfrm>
              <a:off x="1462246" y="1645795"/>
              <a:ext cx="1586141" cy="35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0" tIns="45505" rIns="91010" bIns="455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b="1" dirty="0">
                  <a:solidFill>
                    <a:schemeClr val="bg1"/>
                  </a:solidFill>
                  <a:latin typeface="+mn-lt"/>
                  <a:ea typeface="+mn-ea"/>
                  <a:cs typeface="+mn-ea"/>
                  <a:sym typeface="+mn-lt"/>
                </a:rPr>
                <a:t>添加主题</a:t>
              </a:r>
              <a:endParaRPr lang="zh-CN" altLang="en-US" sz="1600" dirty="0">
                <a:solidFill>
                  <a:schemeClr val="bg1"/>
                </a:solidFill>
                <a:latin typeface="+mn-lt"/>
                <a:ea typeface="+mn-ea"/>
                <a:cs typeface="+mn-ea"/>
                <a:sym typeface="+mn-lt"/>
              </a:endParaRPr>
            </a:p>
          </p:txBody>
        </p:sp>
        <p:sp>
          <p:nvSpPr>
            <p:cNvPr id="48" name="矩形 57"/>
            <p:cNvSpPr>
              <a:spLocks noChangeArrowheads="1"/>
            </p:cNvSpPr>
            <p:nvPr/>
          </p:nvSpPr>
          <p:spPr bwMode="auto">
            <a:xfrm>
              <a:off x="1516731" y="2004872"/>
              <a:ext cx="1477592" cy="970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10" tIns="45505" rIns="91010" bIns="455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590"/>
                </a:lnSpc>
                <a:spcBef>
                  <a:spcPct val="0"/>
                </a:spcBef>
                <a:buNone/>
              </a:pPr>
              <a:r>
                <a:rPr lang="zh-CN" altLang="en-US" sz="1035" dirty="0">
                  <a:solidFill>
                    <a:schemeClr val="bg1">
                      <a:lumMod val="95000"/>
                    </a:schemeClr>
                  </a:solidFill>
                  <a:latin typeface="+mn-lt"/>
                  <a:ea typeface="+mn-ea"/>
                  <a:cs typeface="+mn-ea"/>
                  <a:sym typeface="+mn-lt"/>
                </a:rPr>
                <a:t>请输入您的文字内容请输入您的文字内容请输入您的文字内容请输入您的文字内容</a:t>
              </a:r>
              <a:endParaRPr lang="zh-CN" altLang="en-US" sz="1035" dirty="0">
                <a:solidFill>
                  <a:schemeClr val="bg1">
                    <a:lumMod val="95000"/>
                  </a:schemeClr>
                </a:solidFill>
                <a:latin typeface="+mn-lt"/>
                <a:ea typeface="+mn-ea"/>
                <a:cs typeface="+mn-ea"/>
                <a:sym typeface="+mn-lt"/>
              </a:endParaRPr>
            </a:p>
          </p:txBody>
        </p:sp>
      </p:grpSp>
      <p:grpSp>
        <p:nvGrpSpPr>
          <p:cNvPr id="5" name="组合 4"/>
          <p:cNvGrpSpPr/>
          <p:nvPr/>
        </p:nvGrpSpPr>
        <p:grpSpPr>
          <a:xfrm>
            <a:off x="1263934" y="2669592"/>
            <a:ext cx="3234944" cy="1547413"/>
            <a:chOff x="4048940" y="3265752"/>
            <a:chExt cx="3439823" cy="1645415"/>
          </a:xfrm>
        </p:grpSpPr>
        <p:sp>
          <p:nvSpPr>
            <p:cNvPr id="42" name="矩形 37"/>
            <p:cNvSpPr>
              <a:spLocks noChangeArrowheads="1"/>
            </p:cNvSpPr>
            <p:nvPr/>
          </p:nvSpPr>
          <p:spPr bwMode="auto">
            <a:xfrm>
              <a:off x="4048940" y="3265752"/>
              <a:ext cx="3439823" cy="1645415"/>
            </a:xfrm>
            <a:prstGeom prst="rect">
              <a:avLst/>
            </a:prstGeom>
            <a:solidFill>
              <a:srgbClr val="EB652C"/>
            </a:solidFill>
            <a:ln>
              <a:noFill/>
            </a:ln>
          </p:spPr>
          <p:txBody>
            <a:bodyPr lIns="91010" tIns="45505" rIns="91010" bIns="45505"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85">
                <a:solidFill>
                  <a:srgbClr val="FFFFFF"/>
                </a:solidFill>
                <a:latin typeface="+mn-lt"/>
                <a:ea typeface="+mn-ea"/>
                <a:cs typeface="+mn-ea"/>
                <a:sym typeface="+mn-lt"/>
              </a:endParaRPr>
            </a:p>
          </p:txBody>
        </p:sp>
        <p:sp>
          <p:nvSpPr>
            <p:cNvPr id="49" name="矩形 44"/>
            <p:cNvSpPr>
              <a:spLocks noChangeArrowheads="1"/>
            </p:cNvSpPr>
            <p:nvPr/>
          </p:nvSpPr>
          <p:spPr bwMode="auto">
            <a:xfrm>
              <a:off x="4145554" y="3368596"/>
              <a:ext cx="2283749" cy="35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0" tIns="45505" rIns="91010" bIns="455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a:solidFill>
                    <a:schemeClr val="bg1">
                      <a:lumMod val="95000"/>
                    </a:schemeClr>
                  </a:solidFill>
                  <a:latin typeface="+mn-lt"/>
                  <a:ea typeface="+mn-ea"/>
                  <a:cs typeface="+mn-ea"/>
                  <a:sym typeface="+mn-lt"/>
                </a:rPr>
                <a:t>添加主题</a:t>
              </a:r>
              <a:endParaRPr lang="zh-CN" altLang="en-US" sz="1600" dirty="0">
                <a:solidFill>
                  <a:schemeClr val="bg1">
                    <a:lumMod val="95000"/>
                  </a:schemeClr>
                </a:solidFill>
                <a:latin typeface="+mn-lt"/>
                <a:ea typeface="+mn-ea"/>
                <a:cs typeface="+mn-ea"/>
                <a:sym typeface="+mn-lt"/>
              </a:endParaRPr>
            </a:p>
          </p:txBody>
        </p:sp>
        <p:sp>
          <p:nvSpPr>
            <p:cNvPr id="50" name="矩形 45"/>
            <p:cNvSpPr>
              <a:spLocks noChangeArrowheads="1"/>
            </p:cNvSpPr>
            <p:nvPr/>
          </p:nvSpPr>
          <p:spPr bwMode="auto">
            <a:xfrm>
              <a:off x="4145554" y="3661732"/>
              <a:ext cx="3154940" cy="77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0" tIns="45505" rIns="91010" bIns="455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035" dirty="0">
                  <a:solidFill>
                    <a:schemeClr val="bg1">
                      <a:lumMod val="95000"/>
                    </a:schemeClr>
                  </a:solidFill>
                  <a:latin typeface="+mn-lt"/>
                  <a:ea typeface="+mn-ea"/>
                  <a:cs typeface="+mn-ea"/>
                  <a:sym typeface="+mn-lt"/>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035" dirty="0">
                <a:solidFill>
                  <a:schemeClr val="bg1">
                    <a:lumMod val="95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400" fill="hold"/>
                                        <p:tgtEl>
                                          <p:spTgt spid="44"/>
                                        </p:tgtEl>
                                        <p:attrNameLst>
                                          <p:attrName>ppt_w</p:attrName>
                                        </p:attrNameLst>
                                      </p:cBhvr>
                                      <p:tavLst>
                                        <p:tav tm="0">
                                          <p:val>
                                            <p:fltVal val="0"/>
                                          </p:val>
                                        </p:tav>
                                        <p:tav tm="100000">
                                          <p:val>
                                            <p:strVal val="#ppt_w"/>
                                          </p:val>
                                        </p:tav>
                                      </p:tavLst>
                                    </p:anim>
                                    <p:anim calcmode="lin" valueType="num">
                                      <p:cBhvr>
                                        <p:cTn id="14" dur="400" fill="hold"/>
                                        <p:tgtEl>
                                          <p:spTgt spid="44"/>
                                        </p:tgtEl>
                                        <p:attrNameLst>
                                          <p:attrName>ppt_h</p:attrName>
                                        </p:attrNameLst>
                                      </p:cBhvr>
                                      <p:tavLst>
                                        <p:tav tm="0">
                                          <p:val>
                                            <p:fltVal val="0"/>
                                          </p:val>
                                        </p:tav>
                                        <p:tav tm="100000">
                                          <p:val>
                                            <p:strVal val="#ppt_h"/>
                                          </p:val>
                                        </p:tav>
                                      </p:tavLst>
                                    </p:anim>
                                    <p:animEffect transition="in" filter="fade">
                                      <p:cBhvr>
                                        <p:cTn id="15" dur="400"/>
                                        <p:tgtEl>
                                          <p:spTgt spid="4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400" fill="hold"/>
                                        <p:tgtEl>
                                          <p:spTgt spid="46"/>
                                        </p:tgtEl>
                                        <p:attrNameLst>
                                          <p:attrName>ppt_w</p:attrName>
                                        </p:attrNameLst>
                                      </p:cBhvr>
                                      <p:tavLst>
                                        <p:tav tm="0">
                                          <p:val>
                                            <p:fltVal val="0"/>
                                          </p:val>
                                        </p:tav>
                                        <p:tav tm="100000">
                                          <p:val>
                                            <p:strVal val="#ppt_w"/>
                                          </p:val>
                                        </p:tav>
                                      </p:tavLst>
                                    </p:anim>
                                    <p:anim calcmode="lin" valueType="num">
                                      <p:cBhvr>
                                        <p:cTn id="20" dur="400" fill="hold"/>
                                        <p:tgtEl>
                                          <p:spTgt spid="46"/>
                                        </p:tgtEl>
                                        <p:attrNameLst>
                                          <p:attrName>ppt_h</p:attrName>
                                        </p:attrNameLst>
                                      </p:cBhvr>
                                      <p:tavLst>
                                        <p:tav tm="0">
                                          <p:val>
                                            <p:fltVal val="0"/>
                                          </p:val>
                                        </p:tav>
                                        <p:tav tm="100000">
                                          <p:val>
                                            <p:strVal val="#ppt_h"/>
                                          </p:val>
                                        </p:tav>
                                      </p:tavLst>
                                    </p:anim>
                                    <p:animEffect transition="in" filter="fade">
                                      <p:cBhvr>
                                        <p:cTn id="21" dur="400"/>
                                        <p:tgtEl>
                                          <p:spTgt spid="4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400" fill="hold"/>
                                        <p:tgtEl>
                                          <p:spTgt spid="43"/>
                                        </p:tgtEl>
                                        <p:attrNameLst>
                                          <p:attrName>ppt_w</p:attrName>
                                        </p:attrNameLst>
                                      </p:cBhvr>
                                      <p:tavLst>
                                        <p:tav tm="0">
                                          <p:val>
                                            <p:fltVal val="0"/>
                                          </p:val>
                                        </p:tav>
                                        <p:tav tm="100000">
                                          <p:val>
                                            <p:strVal val="#ppt_w"/>
                                          </p:val>
                                        </p:tav>
                                      </p:tavLst>
                                    </p:anim>
                                    <p:anim calcmode="lin" valueType="num">
                                      <p:cBhvr>
                                        <p:cTn id="26" dur="400" fill="hold"/>
                                        <p:tgtEl>
                                          <p:spTgt spid="43"/>
                                        </p:tgtEl>
                                        <p:attrNameLst>
                                          <p:attrName>ppt_h</p:attrName>
                                        </p:attrNameLst>
                                      </p:cBhvr>
                                      <p:tavLst>
                                        <p:tav tm="0">
                                          <p:val>
                                            <p:fltVal val="0"/>
                                          </p:val>
                                        </p:tav>
                                        <p:tav tm="100000">
                                          <p:val>
                                            <p:strVal val="#ppt_h"/>
                                          </p:val>
                                        </p:tav>
                                      </p:tavLst>
                                    </p:anim>
                                    <p:animEffect transition="in" filter="fade">
                                      <p:cBhvr>
                                        <p:cTn id="27" dur="400"/>
                                        <p:tgtEl>
                                          <p:spTgt spid="4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400" fill="hold"/>
                                        <p:tgtEl>
                                          <p:spTgt spid="5"/>
                                        </p:tgtEl>
                                        <p:attrNameLst>
                                          <p:attrName>ppt_w</p:attrName>
                                        </p:attrNameLst>
                                      </p:cBhvr>
                                      <p:tavLst>
                                        <p:tav tm="0">
                                          <p:val>
                                            <p:fltVal val="0"/>
                                          </p:val>
                                        </p:tav>
                                        <p:tav tm="100000">
                                          <p:val>
                                            <p:strVal val="#ppt_w"/>
                                          </p:val>
                                        </p:tav>
                                      </p:tavLst>
                                    </p:anim>
                                    <p:anim calcmode="lin" valueType="num">
                                      <p:cBhvr>
                                        <p:cTn id="32" dur="400" fill="hold"/>
                                        <p:tgtEl>
                                          <p:spTgt spid="5"/>
                                        </p:tgtEl>
                                        <p:attrNameLst>
                                          <p:attrName>ppt_h</p:attrName>
                                        </p:attrNameLst>
                                      </p:cBhvr>
                                      <p:tavLst>
                                        <p:tav tm="0">
                                          <p:val>
                                            <p:fltVal val="0"/>
                                          </p:val>
                                        </p:tav>
                                        <p:tav tm="100000">
                                          <p:val>
                                            <p:strVal val="#ppt_h"/>
                                          </p:val>
                                        </p:tav>
                                      </p:tavLst>
                                    </p:anim>
                                    <p:animEffect transition="in" filter="fade">
                                      <p:cBhvr>
                                        <p:cTn id="33" dur="400"/>
                                        <p:tgtEl>
                                          <p:spTgt spid="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400" fill="hold"/>
                                        <p:tgtEl>
                                          <p:spTgt spid="41"/>
                                        </p:tgtEl>
                                        <p:attrNameLst>
                                          <p:attrName>ppt_w</p:attrName>
                                        </p:attrNameLst>
                                      </p:cBhvr>
                                      <p:tavLst>
                                        <p:tav tm="0">
                                          <p:val>
                                            <p:fltVal val="0"/>
                                          </p:val>
                                        </p:tav>
                                        <p:tav tm="100000">
                                          <p:val>
                                            <p:strVal val="#ppt_w"/>
                                          </p:val>
                                        </p:tav>
                                      </p:tavLst>
                                    </p:anim>
                                    <p:anim calcmode="lin" valueType="num">
                                      <p:cBhvr>
                                        <p:cTn id="38" dur="400" fill="hold"/>
                                        <p:tgtEl>
                                          <p:spTgt spid="41"/>
                                        </p:tgtEl>
                                        <p:attrNameLst>
                                          <p:attrName>ppt_h</p:attrName>
                                        </p:attrNameLst>
                                      </p:cBhvr>
                                      <p:tavLst>
                                        <p:tav tm="0">
                                          <p:val>
                                            <p:fltVal val="0"/>
                                          </p:val>
                                        </p:tav>
                                        <p:tav tm="100000">
                                          <p:val>
                                            <p:strVal val="#ppt_h"/>
                                          </p:val>
                                        </p:tav>
                                      </p:tavLst>
                                    </p:anim>
                                    <p:animEffect transition="in" filter="fade">
                                      <p:cBhvr>
                                        <p:cTn id="39"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3" grpId="0" bldLvl="0" animBg="1"/>
      <p:bldP spid="44" grpId="0" bldLvl="0" animBg="1"/>
      <p:bldP spid="4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26"/>
          <p:cNvSpPr txBox="1"/>
          <p:nvPr/>
        </p:nvSpPr>
        <p:spPr>
          <a:xfrm>
            <a:off x="3051122" y="3684607"/>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8" name="TextBox 27"/>
          <p:cNvSpPr txBox="1"/>
          <p:nvPr/>
        </p:nvSpPr>
        <p:spPr>
          <a:xfrm>
            <a:off x="4079275" y="368460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9" name="TextBox 28"/>
          <p:cNvSpPr txBox="1"/>
          <p:nvPr/>
        </p:nvSpPr>
        <p:spPr>
          <a:xfrm>
            <a:off x="3026357" y="4073478"/>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0" name="TextBox 29"/>
          <p:cNvSpPr txBox="1"/>
          <p:nvPr/>
        </p:nvSpPr>
        <p:spPr>
          <a:xfrm>
            <a:off x="4079275" y="4073478"/>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2" name="TextBox 30"/>
          <p:cNvSpPr txBox="1"/>
          <p:nvPr/>
        </p:nvSpPr>
        <p:spPr>
          <a:xfrm>
            <a:off x="5164042" y="368484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3" name="TextBox 32"/>
          <p:cNvSpPr txBox="1"/>
          <p:nvPr/>
        </p:nvSpPr>
        <p:spPr>
          <a:xfrm>
            <a:off x="5163881" y="4073749"/>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4" name="TextBox 81"/>
          <p:cNvSpPr txBox="1"/>
          <p:nvPr/>
        </p:nvSpPr>
        <p:spPr>
          <a:xfrm>
            <a:off x="2688322" y="2748937"/>
            <a:ext cx="3767723" cy="715581"/>
          </a:xfrm>
          <a:prstGeom prst="rect">
            <a:avLst/>
          </a:prstGeom>
          <a:noFill/>
        </p:spPr>
        <p:txBody>
          <a:bodyPr wrap="square" rtlCol="0">
            <a:spAutoFit/>
          </a:bodyPr>
          <a:lstStyle/>
          <a:p>
            <a:pPr algn="ctr" defTabSz="801370"/>
            <a:r>
              <a:rPr lang="zh-CN" altLang="en-US" sz="4050" b="1" spc="-100" dirty="0">
                <a:solidFill>
                  <a:schemeClr val="tx1">
                    <a:lumMod val="75000"/>
                    <a:lumOff val="25000"/>
                  </a:schemeClr>
                </a:solidFill>
                <a:cs typeface="+mn-ea"/>
                <a:sym typeface="+mn-lt"/>
              </a:rPr>
              <a:t>点击添加内容</a:t>
            </a:r>
            <a:endParaRPr lang="zh-CN" altLang="en-US" sz="4050" b="1" spc="-100" dirty="0">
              <a:solidFill>
                <a:schemeClr val="tx1">
                  <a:lumMod val="75000"/>
                  <a:lumOff val="25000"/>
                </a:schemeClr>
              </a:solidFill>
              <a:cs typeface="+mn-ea"/>
              <a:sym typeface="+mn-lt"/>
            </a:endParaRPr>
          </a:p>
        </p:txBody>
      </p:sp>
      <p:grpSp>
        <p:nvGrpSpPr>
          <p:cNvPr id="16" name="组合 15"/>
          <p:cNvGrpSpPr/>
          <p:nvPr/>
        </p:nvGrpSpPr>
        <p:grpSpPr>
          <a:xfrm>
            <a:off x="3386179" y="555770"/>
            <a:ext cx="2296795" cy="2128520"/>
            <a:chOff x="1246497" y="1516843"/>
            <a:chExt cx="2296795" cy="2128520"/>
          </a:xfrm>
        </p:grpSpPr>
        <p:grpSp>
          <p:nvGrpSpPr>
            <p:cNvPr id="17" name="组合 16"/>
            <p:cNvGrpSpPr/>
            <p:nvPr/>
          </p:nvGrpSpPr>
          <p:grpSpPr>
            <a:xfrm>
              <a:off x="1246497" y="1516843"/>
              <a:ext cx="2296795" cy="2128520"/>
              <a:chOff x="1094097" y="1406403"/>
              <a:chExt cx="2296795" cy="2128520"/>
            </a:xfrm>
          </p:grpSpPr>
          <p:pic>
            <p:nvPicPr>
              <p:cNvPr id="19" name="图片 18" descr="F:\图片2.png图片2"/>
              <p:cNvPicPr>
                <a:picLocks noChangeAspect="1"/>
              </p:cNvPicPr>
              <p:nvPr/>
            </p:nvPicPr>
            <p:blipFill>
              <a:blip r:embed="rId1" cstate="screen"/>
              <a:srcRect/>
              <a:stretch>
                <a:fillRect/>
              </a:stretch>
            </p:blipFill>
            <p:spPr>
              <a:xfrm>
                <a:off x="1094097" y="1406403"/>
                <a:ext cx="2296795" cy="2128520"/>
              </a:xfrm>
              <a:prstGeom prst="rect">
                <a:avLst/>
              </a:prstGeom>
            </p:spPr>
          </p:pic>
          <p:sp>
            <p:nvSpPr>
              <p:cNvPr id="20" name="椭圆 19"/>
              <p:cNvSpPr/>
              <p:nvPr/>
            </p:nvSpPr>
            <p:spPr>
              <a:xfrm>
                <a:off x="1550074" y="1747526"/>
                <a:ext cx="1384986" cy="138498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flipH="1">
              <a:off x="1614057" y="2119572"/>
              <a:ext cx="1635970" cy="923330"/>
            </a:xfrm>
            <a:prstGeom prst="rect">
              <a:avLst/>
            </a:prstGeom>
            <a:noFill/>
          </p:spPr>
          <p:txBody>
            <a:bodyPr wrap="square" rtlCol="0">
              <a:spAutoFit/>
            </a:bodyPr>
            <a:lstStyle/>
            <a:p>
              <a:pPr algn="ctr"/>
              <a:r>
                <a:rPr lang="en-US" altLang="zh-CN" sz="5400" b="1" dirty="0">
                  <a:solidFill>
                    <a:schemeClr val="accent1"/>
                  </a:solidFill>
                  <a:cs typeface="+mn-ea"/>
                  <a:sym typeface="+mn-lt"/>
                </a:rPr>
                <a:t>01</a:t>
              </a:r>
              <a:endParaRPr lang="zh-CN" altLang="en-US" sz="240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2" grpId="0"/>
      <p:bldP spid="43" grpId="0"/>
      <p:bldP spid="4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92608" y="2951548"/>
            <a:ext cx="6694170" cy="829945"/>
          </a:xfrm>
          <a:prstGeom prst="rect">
            <a:avLst/>
          </a:prstGeom>
          <a:noFill/>
        </p:spPr>
        <p:txBody>
          <a:bodyPr wrap="none" rtlCol="0">
            <a:spAutoFit/>
          </a:bodyPr>
          <a:lstStyle/>
          <a:p>
            <a:pPr algn="l"/>
            <a:r>
              <a:rPr lang="zh-CN" altLang="en-US" sz="4800" b="1" dirty="0">
                <a:solidFill>
                  <a:srgbClr val="113854"/>
                </a:solidFill>
                <a:cs typeface="+mn-ea"/>
                <a:sym typeface="+mn-lt"/>
              </a:rPr>
              <a:t>演 示 完 毕   感 谢 观 看</a:t>
            </a:r>
            <a:endParaRPr lang="zh-CN" altLang="en-US" sz="4800" b="1" dirty="0">
              <a:solidFill>
                <a:srgbClr val="113854"/>
              </a:solidFill>
              <a:cs typeface="+mn-ea"/>
              <a:sym typeface="+mn-lt"/>
            </a:endParaRPr>
          </a:p>
        </p:txBody>
      </p:sp>
      <p:sp>
        <p:nvSpPr>
          <p:cNvPr id="26" name="文本框 25"/>
          <p:cNvSpPr txBox="1"/>
          <p:nvPr/>
        </p:nvSpPr>
        <p:spPr>
          <a:xfrm>
            <a:off x="3394432" y="4024705"/>
            <a:ext cx="2852063" cy="338554"/>
          </a:xfrm>
          <a:prstGeom prst="rect">
            <a:avLst/>
          </a:prstGeom>
          <a:noFill/>
        </p:spPr>
        <p:txBody>
          <a:bodyPr wrap="none" rtlCol="0">
            <a:spAutoFit/>
          </a:bodyPr>
          <a:lstStyle/>
          <a:p>
            <a:r>
              <a:rPr lang="zh-CN" altLang="en-US" sz="1600" dirty="0">
                <a:solidFill>
                  <a:srgbClr val="113854"/>
                </a:solidFill>
                <a:cs typeface="+mn-ea"/>
                <a:sym typeface="+mn-lt"/>
              </a:rPr>
              <a:t>团队凝聚力让企业更有战斗力</a:t>
            </a:r>
            <a:endParaRPr lang="zh-CN" altLang="en-US" sz="1600" dirty="0">
              <a:solidFill>
                <a:srgbClr val="113854"/>
              </a:solidFill>
              <a:cs typeface="+mn-ea"/>
              <a:sym typeface="+mn-lt"/>
            </a:endParaRPr>
          </a:p>
        </p:txBody>
      </p:sp>
      <p:grpSp>
        <p:nvGrpSpPr>
          <p:cNvPr id="6" name="组合 5"/>
          <p:cNvGrpSpPr/>
          <p:nvPr/>
        </p:nvGrpSpPr>
        <p:grpSpPr>
          <a:xfrm>
            <a:off x="2684528" y="1119573"/>
            <a:ext cx="3966210" cy="829945"/>
            <a:chOff x="4228" y="1421"/>
            <a:chExt cx="6246" cy="1307"/>
          </a:xfrm>
        </p:grpSpPr>
        <p:sp>
          <p:nvSpPr>
            <p:cNvPr id="2" name="文本框 1"/>
            <p:cNvSpPr txBox="1"/>
            <p:nvPr/>
          </p:nvSpPr>
          <p:spPr>
            <a:xfrm>
              <a:off x="4228" y="1421"/>
              <a:ext cx="1248" cy="1307"/>
            </a:xfrm>
            <a:prstGeom prst="rect">
              <a:avLst/>
            </a:prstGeom>
            <a:noFill/>
          </p:spPr>
          <p:txBody>
            <a:bodyPr wrap="none" rtlCol="0">
              <a:spAutoFit/>
            </a:bodyPr>
            <a:lstStyle/>
            <a:p>
              <a:r>
                <a:rPr lang="zh-CN" altLang="en-US" sz="4800" dirty="0">
                  <a:solidFill>
                    <a:schemeClr val="bg1"/>
                  </a:solidFill>
                  <a:cs typeface="+mn-ea"/>
                  <a:sym typeface="+mn-lt"/>
                </a:rPr>
                <a:t>凝</a:t>
              </a:r>
              <a:endParaRPr lang="zh-CN" altLang="en-US" sz="4800" dirty="0">
                <a:solidFill>
                  <a:schemeClr val="bg1"/>
                </a:solidFill>
                <a:cs typeface="+mn-ea"/>
                <a:sym typeface="+mn-lt"/>
              </a:endParaRPr>
            </a:p>
          </p:txBody>
        </p:sp>
        <p:sp>
          <p:nvSpPr>
            <p:cNvPr id="5" name="文本框 4"/>
            <p:cNvSpPr txBox="1"/>
            <p:nvPr/>
          </p:nvSpPr>
          <p:spPr>
            <a:xfrm>
              <a:off x="9226" y="1421"/>
              <a:ext cx="1248" cy="1307"/>
            </a:xfrm>
            <a:prstGeom prst="rect">
              <a:avLst/>
            </a:prstGeom>
            <a:noFill/>
          </p:spPr>
          <p:txBody>
            <a:bodyPr wrap="none" rtlCol="0">
              <a:spAutoFit/>
            </a:bodyPr>
            <a:lstStyle/>
            <a:p>
              <a:pPr algn="l">
                <a:buClrTx/>
                <a:buSzTx/>
                <a:buFontTx/>
              </a:pPr>
              <a:r>
                <a:rPr lang="zh-CN" altLang="en-US" sz="4800" dirty="0">
                  <a:solidFill>
                    <a:schemeClr val="bg1"/>
                  </a:solidFill>
                  <a:cs typeface="+mn-ea"/>
                  <a:sym typeface="+mn-lt"/>
                </a:rPr>
                <a:t>力</a:t>
              </a:r>
              <a:endParaRPr lang="zh-CN" altLang="en-US" sz="4800" dirty="0">
                <a:solidFill>
                  <a:schemeClr val="bg1"/>
                </a:solidFill>
                <a:cs typeface="+mn-ea"/>
                <a:sym typeface="+mn-lt"/>
              </a:endParaRPr>
            </a:p>
          </p:txBody>
        </p:sp>
      </p:grpSp>
      <p:pic>
        <p:nvPicPr>
          <p:cNvPr id="7" name="图片 6" descr="F:\图片1.png图片1"/>
          <p:cNvPicPr>
            <a:picLocks noChangeAspect="1"/>
          </p:cNvPicPr>
          <p:nvPr/>
        </p:nvPicPr>
        <p:blipFill>
          <a:blip r:embed="rId1"/>
          <a:srcRect/>
          <a:stretch>
            <a:fillRect/>
          </a:stretch>
        </p:blipFill>
        <p:spPr>
          <a:xfrm>
            <a:off x="2125345" y="474345"/>
            <a:ext cx="5390515" cy="22402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 calcmode="lin" valueType="num">
                                      <p:cBhvr>
                                        <p:cTn id="9" dur="10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9"/>
                                        </p:tgtEl>
                                      </p:cBhvr>
                                    </p:animEffect>
                                  </p:childTnLst>
                                </p:cTn>
                              </p:par>
                            </p:childTnLst>
                          </p:cTn>
                        </p:par>
                        <p:par>
                          <p:cTn id="12" fill="hold">
                            <p:stCondLst>
                              <p:cond delay="2599"/>
                            </p:stCondLst>
                            <p:childTnLst>
                              <p:par>
                                <p:cTn id="13" presetID="53" presetClass="entr" presetSubtype="16"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1000" fill="hold"/>
                                        <p:tgtEl>
                                          <p:spTgt spid="26"/>
                                        </p:tgtEl>
                                        <p:attrNameLst>
                                          <p:attrName>ppt_w</p:attrName>
                                        </p:attrNameLst>
                                      </p:cBhvr>
                                      <p:tavLst>
                                        <p:tav tm="0">
                                          <p:val>
                                            <p:fltVal val="0"/>
                                          </p:val>
                                        </p:tav>
                                        <p:tav tm="100000">
                                          <p:val>
                                            <p:strVal val="#ppt_w"/>
                                          </p:val>
                                        </p:tav>
                                      </p:tavLst>
                                    </p:anim>
                                    <p:anim calcmode="lin" valueType="num">
                                      <p:cBhvr>
                                        <p:cTn id="16" dur="1000" fill="hold"/>
                                        <p:tgtEl>
                                          <p:spTgt spid="26"/>
                                        </p:tgtEl>
                                        <p:attrNameLst>
                                          <p:attrName>ppt_h</p:attrName>
                                        </p:attrNameLst>
                                      </p:cBhvr>
                                      <p:tavLst>
                                        <p:tav tm="0">
                                          <p:val>
                                            <p:fltVal val="0"/>
                                          </p:val>
                                        </p:tav>
                                        <p:tav tm="100000">
                                          <p:val>
                                            <p:strVal val="#ppt_h"/>
                                          </p:val>
                                        </p:tav>
                                      </p:tavLst>
                                    </p:anim>
                                    <p:animEffect transition="in" filter="fade">
                                      <p:cBhvr>
                                        <p:cTn id="17" dur="1000"/>
                                        <p:tgtEl>
                                          <p:spTgt spid="26"/>
                                        </p:tgtEl>
                                      </p:cBhvr>
                                    </p:animEffect>
                                  </p:childTnLst>
                                </p:cTn>
                              </p:par>
                            </p:childTnLst>
                          </p:cTn>
                        </p:par>
                        <p:par>
                          <p:cTn id="18" fill="hold">
                            <p:stCondLst>
                              <p:cond delay="3599"/>
                            </p:stCondLst>
                            <p:childTnLst>
                              <p:par>
                                <p:cTn id="19" presetID="2" presetClass="entr" presetSubtype="4" decel="100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ppt_x"/>
                                          </p:val>
                                        </p:tav>
                                        <p:tav tm="100000">
                                          <p:val>
                                            <p:strVal val="#ppt_x"/>
                                          </p:val>
                                        </p:tav>
                                      </p:tavLst>
                                    </p:anim>
                                    <p:anim calcmode="lin" valueType="num">
                                      <p:cBhvr additive="base">
                                        <p:cTn id="2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758331" y="1573282"/>
            <a:ext cx="3606801" cy="2373611"/>
            <a:chOff x="3642974" y="2534381"/>
            <a:chExt cx="4809068" cy="3164814"/>
          </a:xfrm>
        </p:grpSpPr>
        <p:grpSp>
          <p:nvGrpSpPr>
            <p:cNvPr id="7" name="Group 2"/>
            <p:cNvGrpSpPr/>
            <p:nvPr/>
          </p:nvGrpSpPr>
          <p:grpSpPr>
            <a:xfrm>
              <a:off x="4484246" y="2651547"/>
              <a:ext cx="3097207" cy="2639934"/>
              <a:chOff x="4906433" y="2671883"/>
              <a:chExt cx="2344883" cy="1998685"/>
            </a:xfrm>
          </p:grpSpPr>
          <p:sp>
            <p:nvSpPr>
              <p:cNvPr id="40" name="i$liḋe-Freeform: Shape 16"/>
              <p:cNvSpPr/>
              <p:nvPr/>
            </p:nvSpPr>
            <p:spPr bwMode="auto">
              <a:xfrm>
                <a:off x="6671766" y="4402217"/>
                <a:ext cx="311197" cy="268351"/>
              </a:xfrm>
              <a:custGeom>
                <a:avLst/>
                <a:gdLst>
                  <a:gd name="T0" fmla="*/ 219075 w 64"/>
                  <a:gd name="T1" fmla="*/ 96174 h 55"/>
                  <a:gd name="T2" fmla="*/ 0 w 64"/>
                  <a:gd name="T3" fmla="*/ 96174 h 55"/>
                  <a:gd name="T4" fmla="*/ 0 w 64"/>
                  <a:gd name="T5" fmla="*/ 51522 h 55"/>
                  <a:gd name="T6" fmla="*/ 17115 w 64"/>
                  <a:gd name="T7" fmla="*/ 30913 h 55"/>
                  <a:gd name="T8" fmla="*/ 61615 w 64"/>
                  <a:gd name="T9" fmla="*/ 30913 h 55"/>
                  <a:gd name="T10" fmla="*/ 61615 w 64"/>
                  <a:gd name="T11" fmla="*/ 10304 h 55"/>
                  <a:gd name="T12" fmla="*/ 71884 w 64"/>
                  <a:gd name="T13" fmla="*/ 0 h 55"/>
                  <a:gd name="T14" fmla="*/ 143768 w 64"/>
                  <a:gd name="T15" fmla="*/ 0 h 55"/>
                  <a:gd name="T16" fmla="*/ 154037 w 64"/>
                  <a:gd name="T17" fmla="*/ 10304 h 55"/>
                  <a:gd name="T18" fmla="*/ 154037 w 64"/>
                  <a:gd name="T19" fmla="*/ 30913 h 55"/>
                  <a:gd name="T20" fmla="*/ 198537 w 64"/>
                  <a:gd name="T21" fmla="*/ 30913 h 55"/>
                  <a:gd name="T22" fmla="*/ 219075 w 64"/>
                  <a:gd name="T23" fmla="*/ 51522 h 55"/>
                  <a:gd name="T24" fmla="*/ 219075 w 64"/>
                  <a:gd name="T25" fmla="*/ 96174 h 55"/>
                  <a:gd name="T26" fmla="*/ 219075 w 64"/>
                  <a:gd name="T27" fmla="*/ 168304 h 55"/>
                  <a:gd name="T28" fmla="*/ 198537 w 64"/>
                  <a:gd name="T29" fmla="*/ 188913 h 55"/>
                  <a:gd name="T30" fmla="*/ 17115 w 64"/>
                  <a:gd name="T31" fmla="*/ 188913 h 55"/>
                  <a:gd name="T32" fmla="*/ 0 w 64"/>
                  <a:gd name="T33" fmla="*/ 168304 h 55"/>
                  <a:gd name="T34" fmla="*/ 0 w 64"/>
                  <a:gd name="T35" fmla="*/ 109913 h 55"/>
                  <a:gd name="T36" fmla="*/ 82153 w 64"/>
                  <a:gd name="T37" fmla="*/ 109913 h 55"/>
                  <a:gd name="T38" fmla="*/ 82153 w 64"/>
                  <a:gd name="T39" fmla="*/ 127087 h 55"/>
                  <a:gd name="T40" fmla="*/ 88999 w 64"/>
                  <a:gd name="T41" fmla="*/ 137391 h 55"/>
                  <a:gd name="T42" fmla="*/ 126653 w 64"/>
                  <a:gd name="T43" fmla="*/ 137391 h 55"/>
                  <a:gd name="T44" fmla="*/ 136922 w 64"/>
                  <a:gd name="T45" fmla="*/ 127087 h 55"/>
                  <a:gd name="T46" fmla="*/ 136922 w 64"/>
                  <a:gd name="T47" fmla="*/ 109913 h 55"/>
                  <a:gd name="T48" fmla="*/ 219075 w 64"/>
                  <a:gd name="T49" fmla="*/ 109913 h 55"/>
                  <a:gd name="T50" fmla="*/ 219075 w 64"/>
                  <a:gd name="T51" fmla="*/ 168304 h 55"/>
                  <a:gd name="T52" fmla="*/ 140345 w 64"/>
                  <a:gd name="T53" fmla="*/ 30913 h 55"/>
                  <a:gd name="T54" fmla="*/ 140345 w 64"/>
                  <a:gd name="T55" fmla="*/ 13739 h 55"/>
                  <a:gd name="T56" fmla="*/ 78730 w 64"/>
                  <a:gd name="T57" fmla="*/ 13739 h 55"/>
                  <a:gd name="T58" fmla="*/ 78730 w 64"/>
                  <a:gd name="T59" fmla="*/ 30913 h 55"/>
                  <a:gd name="T60" fmla="*/ 140345 w 64"/>
                  <a:gd name="T61" fmla="*/ 30913 h 55"/>
                  <a:gd name="T62" fmla="*/ 123230 w 64"/>
                  <a:gd name="T63" fmla="*/ 123652 h 55"/>
                  <a:gd name="T64" fmla="*/ 92422 w 64"/>
                  <a:gd name="T65" fmla="*/ 123652 h 55"/>
                  <a:gd name="T66" fmla="*/ 92422 w 64"/>
                  <a:gd name="T67" fmla="*/ 109913 h 55"/>
                  <a:gd name="T68" fmla="*/ 123230 w 64"/>
                  <a:gd name="T69" fmla="*/ 109913 h 55"/>
                  <a:gd name="T70" fmla="*/ 123230 w 64"/>
                  <a:gd name="T71" fmla="*/ 123652 h 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 h="55">
                    <a:moveTo>
                      <a:pt x="64" y="28"/>
                    </a:moveTo>
                    <a:cubicBezTo>
                      <a:pt x="0" y="28"/>
                      <a:pt x="0" y="28"/>
                      <a:pt x="0" y="28"/>
                    </a:cubicBezTo>
                    <a:cubicBezTo>
                      <a:pt x="0" y="15"/>
                      <a:pt x="0" y="15"/>
                      <a:pt x="0" y="15"/>
                    </a:cubicBezTo>
                    <a:cubicBezTo>
                      <a:pt x="0" y="11"/>
                      <a:pt x="2" y="9"/>
                      <a:pt x="5" y="9"/>
                    </a:cubicBezTo>
                    <a:cubicBezTo>
                      <a:pt x="18" y="9"/>
                      <a:pt x="18" y="9"/>
                      <a:pt x="18" y="9"/>
                    </a:cubicBezTo>
                    <a:cubicBezTo>
                      <a:pt x="18" y="3"/>
                      <a:pt x="18" y="3"/>
                      <a:pt x="18" y="3"/>
                    </a:cubicBezTo>
                    <a:cubicBezTo>
                      <a:pt x="18" y="1"/>
                      <a:pt x="20" y="0"/>
                      <a:pt x="21" y="0"/>
                    </a:cubicBezTo>
                    <a:cubicBezTo>
                      <a:pt x="42" y="0"/>
                      <a:pt x="42" y="0"/>
                      <a:pt x="42" y="0"/>
                    </a:cubicBezTo>
                    <a:cubicBezTo>
                      <a:pt x="44" y="0"/>
                      <a:pt x="45" y="1"/>
                      <a:pt x="45" y="3"/>
                    </a:cubicBezTo>
                    <a:cubicBezTo>
                      <a:pt x="45" y="9"/>
                      <a:pt x="45" y="9"/>
                      <a:pt x="45" y="9"/>
                    </a:cubicBezTo>
                    <a:cubicBezTo>
                      <a:pt x="58" y="9"/>
                      <a:pt x="58" y="9"/>
                      <a:pt x="58" y="9"/>
                    </a:cubicBezTo>
                    <a:cubicBezTo>
                      <a:pt x="61" y="9"/>
                      <a:pt x="64" y="11"/>
                      <a:pt x="64" y="15"/>
                    </a:cubicBezTo>
                    <a:lnTo>
                      <a:pt x="64" y="28"/>
                    </a:lnTo>
                    <a:close/>
                    <a:moveTo>
                      <a:pt x="64" y="49"/>
                    </a:moveTo>
                    <a:cubicBezTo>
                      <a:pt x="64" y="52"/>
                      <a:pt x="61" y="55"/>
                      <a:pt x="58" y="55"/>
                    </a:cubicBezTo>
                    <a:cubicBezTo>
                      <a:pt x="5" y="55"/>
                      <a:pt x="5" y="55"/>
                      <a:pt x="5" y="55"/>
                    </a:cubicBezTo>
                    <a:cubicBezTo>
                      <a:pt x="2" y="55"/>
                      <a:pt x="0" y="52"/>
                      <a:pt x="0" y="49"/>
                    </a:cubicBezTo>
                    <a:cubicBezTo>
                      <a:pt x="0" y="32"/>
                      <a:pt x="0" y="32"/>
                      <a:pt x="0" y="32"/>
                    </a:cubicBezTo>
                    <a:cubicBezTo>
                      <a:pt x="24" y="32"/>
                      <a:pt x="24" y="32"/>
                      <a:pt x="24" y="32"/>
                    </a:cubicBezTo>
                    <a:cubicBezTo>
                      <a:pt x="24" y="37"/>
                      <a:pt x="24" y="37"/>
                      <a:pt x="24" y="37"/>
                    </a:cubicBezTo>
                    <a:cubicBezTo>
                      <a:pt x="24" y="39"/>
                      <a:pt x="25" y="40"/>
                      <a:pt x="26" y="40"/>
                    </a:cubicBezTo>
                    <a:cubicBezTo>
                      <a:pt x="37" y="40"/>
                      <a:pt x="37" y="40"/>
                      <a:pt x="37" y="40"/>
                    </a:cubicBezTo>
                    <a:cubicBezTo>
                      <a:pt x="39" y="40"/>
                      <a:pt x="40" y="39"/>
                      <a:pt x="40" y="37"/>
                    </a:cubicBezTo>
                    <a:cubicBezTo>
                      <a:pt x="40" y="32"/>
                      <a:pt x="40" y="32"/>
                      <a:pt x="40" y="32"/>
                    </a:cubicBezTo>
                    <a:cubicBezTo>
                      <a:pt x="64" y="32"/>
                      <a:pt x="64" y="32"/>
                      <a:pt x="64" y="32"/>
                    </a:cubicBezTo>
                    <a:lnTo>
                      <a:pt x="64" y="49"/>
                    </a:lnTo>
                    <a:close/>
                    <a:moveTo>
                      <a:pt x="41" y="9"/>
                    </a:moveTo>
                    <a:cubicBezTo>
                      <a:pt x="41" y="4"/>
                      <a:pt x="41" y="4"/>
                      <a:pt x="41" y="4"/>
                    </a:cubicBezTo>
                    <a:cubicBezTo>
                      <a:pt x="23" y="4"/>
                      <a:pt x="23" y="4"/>
                      <a:pt x="23" y="4"/>
                    </a:cubicBezTo>
                    <a:cubicBezTo>
                      <a:pt x="23" y="9"/>
                      <a:pt x="23" y="9"/>
                      <a:pt x="23" y="9"/>
                    </a:cubicBezTo>
                    <a:lnTo>
                      <a:pt x="41" y="9"/>
                    </a:lnTo>
                    <a:close/>
                    <a:moveTo>
                      <a:pt x="36" y="36"/>
                    </a:moveTo>
                    <a:cubicBezTo>
                      <a:pt x="27" y="36"/>
                      <a:pt x="27" y="36"/>
                      <a:pt x="27" y="36"/>
                    </a:cubicBezTo>
                    <a:cubicBezTo>
                      <a:pt x="27" y="32"/>
                      <a:pt x="27" y="32"/>
                      <a:pt x="27" y="32"/>
                    </a:cubicBezTo>
                    <a:cubicBezTo>
                      <a:pt x="36" y="32"/>
                      <a:pt x="36" y="32"/>
                      <a:pt x="36" y="32"/>
                    </a:cubicBezTo>
                    <a:lnTo>
                      <a:pt x="36" y="36"/>
                    </a:lnTo>
                    <a:close/>
                  </a:path>
                </a:pathLst>
              </a:custGeom>
              <a:solidFill>
                <a:schemeClr val="bg1"/>
              </a:solidFill>
              <a:ln>
                <a:noFill/>
              </a:ln>
            </p:spPr>
            <p:txBody>
              <a:bodyPr anchor="ctr"/>
              <a:lstStyle/>
              <a:p>
                <a:pPr algn="ctr"/>
                <a:endParaRPr sz="1350">
                  <a:cs typeface="+mn-ea"/>
                  <a:sym typeface="+mn-lt"/>
                </a:endParaRPr>
              </a:p>
            </p:txBody>
          </p:sp>
          <p:sp>
            <p:nvSpPr>
              <p:cNvPr id="41" name="i$liḋe-Freeform: Shape 18"/>
              <p:cNvSpPr/>
              <p:nvPr/>
            </p:nvSpPr>
            <p:spPr bwMode="auto">
              <a:xfrm>
                <a:off x="4906433" y="3696673"/>
                <a:ext cx="331491" cy="245800"/>
              </a:xfrm>
              <a:custGeom>
                <a:avLst/>
                <a:gdLst>
                  <a:gd name="T0" fmla="*/ 188749 w 68"/>
                  <a:gd name="T1" fmla="*/ 173037 h 50"/>
                  <a:gd name="T2" fmla="*/ 54909 w 68"/>
                  <a:gd name="T3" fmla="*/ 173037 h 50"/>
                  <a:gd name="T4" fmla="*/ 0 w 68"/>
                  <a:gd name="T5" fmla="*/ 117665 h 50"/>
                  <a:gd name="T6" fmla="*/ 30886 w 68"/>
                  <a:gd name="T7" fmla="*/ 69215 h 50"/>
                  <a:gd name="T8" fmla="*/ 30886 w 68"/>
                  <a:gd name="T9" fmla="*/ 62293 h 50"/>
                  <a:gd name="T10" fmla="*/ 92658 w 68"/>
                  <a:gd name="T11" fmla="*/ 0 h 50"/>
                  <a:gd name="T12" fmla="*/ 150999 w 68"/>
                  <a:gd name="T13" fmla="*/ 38068 h 50"/>
                  <a:gd name="T14" fmla="*/ 171590 w 68"/>
                  <a:gd name="T15" fmla="*/ 31147 h 50"/>
                  <a:gd name="T16" fmla="*/ 202476 w 68"/>
                  <a:gd name="T17" fmla="*/ 62293 h 50"/>
                  <a:gd name="T18" fmla="*/ 199044 w 68"/>
                  <a:gd name="T19" fmla="*/ 79597 h 50"/>
                  <a:gd name="T20" fmla="*/ 233362 w 68"/>
                  <a:gd name="T21" fmla="*/ 124587 h 50"/>
                  <a:gd name="T22" fmla="*/ 188749 w 68"/>
                  <a:gd name="T23" fmla="*/ 173037 h 50"/>
                  <a:gd name="T24" fmla="*/ 154431 w 68"/>
                  <a:gd name="T25" fmla="*/ 86519 h 50"/>
                  <a:gd name="T26" fmla="*/ 113249 w 68"/>
                  <a:gd name="T27" fmla="*/ 44990 h 50"/>
                  <a:gd name="T28" fmla="*/ 109817 w 68"/>
                  <a:gd name="T29" fmla="*/ 41529 h 50"/>
                  <a:gd name="T30" fmla="*/ 106386 w 68"/>
                  <a:gd name="T31" fmla="*/ 44990 h 50"/>
                  <a:gd name="T32" fmla="*/ 61772 w 68"/>
                  <a:gd name="T33" fmla="*/ 86519 h 50"/>
                  <a:gd name="T34" fmla="*/ 61772 w 68"/>
                  <a:gd name="T35" fmla="*/ 89979 h 50"/>
                  <a:gd name="T36" fmla="*/ 65204 w 68"/>
                  <a:gd name="T37" fmla="*/ 93440 h 50"/>
                  <a:gd name="T38" fmla="*/ 92658 w 68"/>
                  <a:gd name="T39" fmla="*/ 93440 h 50"/>
                  <a:gd name="T40" fmla="*/ 92658 w 68"/>
                  <a:gd name="T41" fmla="*/ 138430 h 50"/>
                  <a:gd name="T42" fmla="*/ 96090 w 68"/>
                  <a:gd name="T43" fmla="*/ 141890 h 50"/>
                  <a:gd name="T44" fmla="*/ 120113 w 68"/>
                  <a:gd name="T45" fmla="*/ 141890 h 50"/>
                  <a:gd name="T46" fmla="*/ 123545 w 68"/>
                  <a:gd name="T47" fmla="*/ 138430 h 50"/>
                  <a:gd name="T48" fmla="*/ 123545 w 68"/>
                  <a:gd name="T49" fmla="*/ 93440 h 50"/>
                  <a:gd name="T50" fmla="*/ 150999 w 68"/>
                  <a:gd name="T51" fmla="*/ 93440 h 50"/>
                  <a:gd name="T52" fmla="*/ 154431 w 68"/>
                  <a:gd name="T53" fmla="*/ 89979 h 50"/>
                  <a:gd name="T54" fmla="*/ 154431 w 68"/>
                  <a:gd name="T55" fmla="*/ 86519 h 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8" h="50">
                    <a:moveTo>
                      <a:pt x="55" y="50"/>
                    </a:moveTo>
                    <a:cubicBezTo>
                      <a:pt x="16" y="50"/>
                      <a:pt x="16" y="50"/>
                      <a:pt x="16" y="50"/>
                    </a:cubicBezTo>
                    <a:cubicBezTo>
                      <a:pt x="7" y="50"/>
                      <a:pt x="0" y="43"/>
                      <a:pt x="0" y="34"/>
                    </a:cubicBezTo>
                    <a:cubicBezTo>
                      <a:pt x="0" y="28"/>
                      <a:pt x="3" y="22"/>
                      <a:pt x="9" y="20"/>
                    </a:cubicBezTo>
                    <a:cubicBezTo>
                      <a:pt x="9" y="19"/>
                      <a:pt x="9" y="19"/>
                      <a:pt x="9" y="18"/>
                    </a:cubicBezTo>
                    <a:cubicBezTo>
                      <a:pt x="9" y="8"/>
                      <a:pt x="17" y="0"/>
                      <a:pt x="27" y="0"/>
                    </a:cubicBezTo>
                    <a:cubicBezTo>
                      <a:pt x="35" y="0"/>
                      <a:pt x="41" y="4"/>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moveTo>
                      <a:pt x="45" y="25"/>
                    </a:moveTo>
                    <a:cubicBezTo>
                      <a:pt x="33" y="13"/>
                      <a:pt x="33" y="13"/>
                      <a:pt x="33" y="13"/>
                    </a:cubicBezTo>
                    <a:cubicBezTo>
                      <a:pt x="32" y="13"/>
                      <a:pt x="32" y="12"/>
                      <a:pt x="32" y="12"/>
                    </a:cubicBezTo>
                    <a:cubicBezTo>
                      <a:pt x="31" y="12"/>
                      <a:pt x="31" y="13"/>
                      <a:pt x="31" y="13"/>
                    </a:cubicBezTo>
                    <a:cubicBezTo>
                      <a:pt x="18" y="25"/>
                      <a:pt x="18" y="25"/>
                      <a:pt x="18" y="25"/>
                    </a:cubicBezTo>
                    <a:cubicBezTo>
                      <a:pt x="18" y="26"/>
                      <a:pt x="18" y="26"/>
                      <a:pt x="18" y="26"/>
                    </a:cubicBezTo>
                    <a:cubicBezTo>
                      <a:pt x="18" y="27"/>
                      <a:pt x="19" y="27"/>
                      <a:pt x="19" y="27"/>
                    </a:cubicBezTo>
                    <a:cubicBezTo>
                      <a:pt x="27" y="27"/>
                      <a:pt x="27" y="27"/>
                      <a:pt x="27" y="27"/>
                    </a:cubicBezTo>
                    <a:cubicBezTo>
                      <a:pt x="27" y="40"/>
                      <a:pt x="27" y="40"/>
                      <a:pt x="27" y="40"/>
                    </a:cubicBezTo>
                    <a:cubicBezTo>
                      <a:pt x="27" y="41"/>
                      <a:pt x="28" y="41"/>
                      <a:pt x="28" y="41"/>
                    </a:cubicBezTo>
                    <a:cubicBezTo>
                      <a:pt x="35" y="41"/>
                      <a:pt x="35" y="41"/>
                      <a:pt x="35" y="41"/>
                    </a:cubicBezTo>
                    <a:cubicBezTo>
                      <a:pt x="36" y="41"/>
                      <a:pt x="36" y="41"/>
                      <a:pt x="36" y="40"/>
                    </a:cubicBezTo>
                    <a:cubicBezTo>
                      <a:pt x="36" y="27"/>
                      <a:pt x="36" y="27"/>
                      <a:pt x="36" y="27"/>
                    </a:cubicBezTo>
                    <a:cubicBezTo>
                      <a:pt x="44" y="27"/>
                      <a:pt x="44" y="27"/>
                      <a:pt x="44" y="27"/>
                    </a:cubicBezTo>
                    <a:cubicBezTo>
                      <a:pt x="45" y="27"/>
                      <a:pt x="45" y="27"/>
                      <a:pt x="45" y="26"/>
                    </a:cubicBezTo>
                    <a:cubicBezTo>
                      <a:pt x="45" y="26"/>
                      <a:pt x="45" y="26"/>
                      <a:pt x="45" y="25"/>
                    </a:cubicBezTo>
                    <a:close/>
                  </a:path>
                </a:pathLst>
              </a:custGeom>
              <a:solidFill>
                <a:schemeClr val="bg1"/>
              </a:solidFill>
              <a:ln>
                <a:noFill/>
              </a:ln>
            </p:spPr>
            <p:txBody>
              <a:bodyPr anchor="ctr"/>
              <a:lstStyle/>
              <a:p>
                <a:pPr algn="ctr"/>
                <a:endParaRPr sz="1350">
                  <a:cs typeface="+mn-ea"/>
                  <a:sym typeface="+mn-lt"/>
                </a:endParaRPr>
              </a:p>
            </p:txBody>
          </p:sp>
          <p:sp>
            <p:nvSpPr>
              <p:cNvPr id="42" name="i$liḋe-Freeform: Shape 19"/>
              <p:cNvSpPr/>
              <p:nvPr/>
            </p:nvSpPr>
            <p:spPr bwMode="auto">
              <a:xfrm>
                <a:off x="6982965" y="3696675"/>
                <a:ext cx="268351" cy="268351"/>
              </a:xfrm>
              <a:custGeom>
                <a:avLst/>
                <a:gdLst>
                  <a:gd name="T0" fmla="*/ 188913 w 55"/>
                  <a:gd name="T1" fmla="*/ 106478 h 55"/>
                  <a:gd name="T2" fmla="*/ 185478 w 55"/>
                  <a:gd name="T3" fmla="*/ 113347 h 55"/>
                  <a:gd name="T4" fmla="*/ 161435 w 55"/>
                  <a:gd name="T5" fmla="*/ 116782 h 55"/>
                  <a:gd name="T6" fmla="*/ 158000 w 55"/>
                  <a:gd name="T7" fmla="*/ 127086 h 55"/>
                  <a:gd name="T8" fmla="*/ 168304 w 55"/>
                  <a:gd name="T9" fmla="*/ 144260 h 55"/>
                  <a:gd name="T10" fmla="*/ 171739 w 55"/>
                  <a:gd name="T11" fmla="*/ 147695 h 55"/>
                  <a:gd name="T12" fmla="*/ 168304 w 55"/>
                  <a:gd name="T13" fmla="*/ 151130 h 55"/>
                  <a:gd name="T14" fmla="*/ 147696 w 55"/>
                  <a:gd name="T15" fmla="*/ 171738 h 55"/>
                  <a:gd name="T16" fmla="*/ 144261 w 55"/>
                  <a:gd name="T17" fmla="*/ 171738 h 55"/>
                  <a:gd name="T18" fmla="*/ 127087 w 55"/>
                  <a:gd name="T19" fmla="*/ 157999 h 55"/>
                  <a:gd name="T20" fmla="*/ 113348 w 55"/>
                  <a:gd name="T21" fmla="*/ 161434 h 55"/>
                  <a:gd name="T22" fmla="*/ 109913 w 55"/>
                  <a:gd name="T23" fmla="*/ 185477 h 55"/>
                  <a:gd name="T24" fmla="*/ 106478 w 55"/>
                  <a:gd name="T25" fmla="*/ 188912 h 55"/>
                  <a:gd name="T26" fmla="*/ 79000 w 55"/>
                  <a:gd name="T27" fmla="*/ 188912 h 55"/>
                  <a:gd name="T28" fmla="*/ 75565 w 55"/>
                  <a:gd name="T29" fmla="*/ 185477 h 55"/>
                  <a:gd name="T30" fmla="*/ 72130 w 55"/>
                  <a:gd name="T31" fmla="*/ 161434 h 55"/>
                  <a:gd name="T32" fmla="*/ 61826 w 55"/>
                  <a:gd name="T33" fmla="*/ 157999 h 55"/>
                  <a:gd name="T34" fmla="*/ 44652 w 55"/>
                  <a:gd name="T35" fmla="*/ 171738 h 55"/>
                  <a:gd name="T36" fmla="*/ 41217 w 55"/>
                  <a:gd name="T37" fmla="*/ 171738 h 55"/>
                  <a:gd name="T38" fmla="*/ 37783 w 55"/>
                  <a:gd name="T39" fmla="*/ 171738 h 55"/>
                  <a:gd name="T40" fmla="*/ 17174 w 55"/>
                  <a:gd name="T41" fmla="*/ 151130 h 55"/>
                  <a:gd name="T42" fmla="*/ 17174 w 55"/>
                  <a:gd name="T43" fmla="*/ 147695 h 55"/>
                  <a:gd name="T44" fmla="*/ 17174 w 55"/>
                  <a:gd name="T45" fmla="*/ 144260 h 55"/>
                  <a:gd name="T46" fmla="*/ 30913 w 55"/>
                  <a:gd name="T47" fmla="*/ 127086 h 55"/>
                  <a:gd name="T48" fmla="*/ 24043 w 55"/>
                  <a:gd name="T49" fmla="*/ 113347 h 55"/>
                  <a:gd name="T50" fmla="*/ 3435 w 55"/>
                  <a:gd name="T51" fmla="*/ 113347 h 55"/>
                  <a:gd name="T52" fmla="*/ 0 w 55"/>
                  <a:gd name="T53" fmla="*/ 106478 h 55"/>
                  <a:gd name="T54" fmla="*/ 0 w 55"/>
                  <a:gd name="T55" fmla="*/ 79000 h 55"/>
                  <a:gd name="T56" fmla="*/ 3435 w 55"/>
                  <a:gd name="T57" fmla="*/ 75565 h 55"/>
                  <a:gd name="T58" fmla="*/ 24043 w 55"/>
                  <a:gd name="T59" fmla="*/ 72130 h 55"/>
                  <a:gd name="T60" fmla="*/ 30913 w 55"/>
                  <a:gd name="T61" fmla="*/ 61826 h 55"/>
                  <a:gd name="T62" fmla="*/ 17174 w 55"/>
                  <a:gd name="T63" fmla="*/ 44652 h 55"/>
                  <a:gd name="T64" fmla="*/ 17174 w 55"/>
                  <a:gd name="T65" fmla="*/ 41217 h 55"/>
                  <a:gd name="T66" fmla="*/ 17174 w 55"/>
                  <a:gd name="T67" fmla="*/ 37782 h 55"/>
                  <a:gd name="T68" fmla="*/ 41217 w 55"/>
                  <a:gd name="T69" fmla="*/ 17174 h 55"/>
                  <a:gd name="T70" fmla="*/ 44652 w 55"/>
                  <a:gd name="T71" fmla="*/ 17174 h 55"/>
                  <a:gd name="T72" fmla="*/ 61826 w 55"/>
                  <a:gd name="T73" fmla="*/ 30913 h 55"/>
                  <a:gd name="T74" fmla="*/ 72130 w 55"/>
                  <a:gd name="T75" fmla="*/ 27478 h 55"/>
                  <a:gd name="T76" fmla="*/ 75565 w 55"/>
                  <a:gd name="T77" fmla="*/ 3435 h 55"/>
                  <a:gd name="T78" fmla="*/ 79000 w 55"/>
                  <a:gd name="T79" fmla="*/ 0 h 55"/>
                  <a:gd name="T80" fmla="*/ 106478 w 55"/>
                  <a:gd name="T81" fmla="*/ 0 h 55"/>
                  <a:gd name="T82" fmla="*/ 109913 w 55"/>
                  <a:gd name="T83" fmla="*/ 3435 h 55"/>
                  <a:gd name="T84" fmla="*/ 113348 w 55"/>
                  <a:gd name="T85" fmla="*/ 27478 h 55"/>
                  <a:gd name="T86" fmla="*/ 127087 w 55"/>
                  <a:gd name="T87" fmla="*/ 30913 h 55"/>
                  <a:gd name="T88" fmla="*/ 144261 w 55"/>
                  <a:gd name="T89" fmla="*/ 17174 h 55"/>
                  <a:gd name="T90" fmla="*/ 147696 w 55"/>
                  <a:gd name="T91" fmla="*/ 17174 h 55"/>
                  <a:gd name="T92" fmla="*/ 147696 w 55"/>
                  <a:gd name="T93" fmla="*/ 17174 h 55"/>
                  <a:gd name="T94" fmla="*/ 168304 w 55"/>
                  <a:gd name="T95" fmla="*/ 37782 h 55"/>
                  <a:gd name="T96" fmla="*/ 171739 w 55"/>
                  <a:gd name="T97" fmla="*/ 41217 h 55"/>
                  <a:gd name="T98" fmla="*/ 168304 w 55"/>
                  <a:gd name="T99" fmla="*/ 44652 h 55"/>
                  <a:gd name="T100" fmla="*/ 158000 w 55"/>
                  <a:gd name="T101" fmla="*/ 61826 h 55"/>
                  <a:gd name="T102" fmla="*/ 161435 w 55"/>
                  <a:gd name="T103" fmla="*/ 72130 h 55"/>
                  <a:gd name="T104" fmla="*/ 185478 w 55"/>
                  <a:gd name="T105" fmla="*/ 75565 h 55"/>
                  <a:gd name="T106" fmla="*/ 188913 w 55"/>
                  <a:gd name="T107" fmla="*/ 79000 h 55"/>
                  <a:gd name="T108" fmla="*/ 188913 w 55"/>
                  <a:gd name="T109" fmla="*/ 106478 h 55"/>
                  <a:gd name="T110" fmla="*/ 92739 w 55"/>
                  <a:gd name="T111" fmla="*/ 61826 h 55"/>
                  <a:gd name="T112" fmla="*/ 61826 w 55"/>
                  <a:gd name="T113" fmla="*/ 92739 h 55"/>
                  <a:gd name="T114" fmla="*/ 92739 w 55"/>
                  <a:gd name="T115" fmla="*/ 123651 h 55"/>
                  <a:gd name="T116" fmla="*/ 123652 w 55"/>
                  <a:gd name="T117" fmla="*/ 92739 h 55"/>
                  <a:gd name="T118" fmla="*/ 92739 w 55"/>
                  <a:gd name="T119" fmla="*/ 61826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a:noFill/>
              </a:ln>
            </p:spPr>
            <p:txBody>
              <a:bodyPr anchor="ctr"/>
              <a:lstStyle/>
              <a:p>
                <a:pPr algn="ctr"/>
                <a:endParaRPr sz="1350">
                  <a:cs typeface="+mn-ea"/>
                  <a:sym typeface="+mn-lt"/>
                </a:endParaRPr>
              </a:p>
            </p:txBody>
          </p:sp>
          <p:sp>
            <p:nvSpPr>
              <p:cNvPr id="44" name="i$liḋe-Freeform: Shape 21"/>
              <p:cNvSpPr/>
              <p:nvPr/>
            </p:nvSpPr>
            <p:spPr bwMode="auto">
              <a:xfrm>
                <a:off x="5189257" y="2929578"/>
                <a:ext cx="331491" cy="268351"/>
              </a:xfrm>
              <a:custGeom>
                <a:avLst/>
                <a:gdLst>
                  <a:gd name="T0" fmla="*/ 233362 w 68"/>
                  <a:gd name="T1" fmla="*/ 168303 h 55"/>
                  <a:gd name="T2" fmla="*/ 216203 w 68"/>
                  <a:gd name="T3" fmla="*/ 188912 h 55"/>
                  <a:gd name="T4" fmla="*/ 17159 w 68"/>
                  <a:gd name="T5" fmla="*/ 188912 h 55"/>
                  <a:gd name="T6" fmla="*/ 0 w 68"/>
                  <a:gd name="T7" fmla="*/ 168303 h 55"/>
                  <a:gd name="T8" fmla="*/ 0 w 68"/>
                  <a:gd name="T9" fmla="*/ 20609 h 55"/>
                  <a:gd name="T10" fmla="*/ 17159 w 68"/>
                  <a:gd name="T11" fmla="*/ 0 h 55"/>
                  <a:gd name="T12" fmla="*/ 216203 w 68"/>
                  <a:gd name="T13" fmla="*/ 0 h 55"/>
                  <a:gd name="T14" fmla="*/ 233362 w 68"/>
                  <a:gd name="T15" fmla="*/ 20609 h 55"/>
                  <a:gd name="T16" fmla="*/ 233362 w 68"/>
                  <a:gd name="T17" fmla="*/ 168303 h 55"/>
                  <a:gd name="T18" fmla="*/ 17159 w 68"/>
                  <a:gd name="T19" fmla="*/ 17174 h 55"/>
                  <a:gd name="T20" fmla="*/ 13727 w 68"/>
                  <a:gd name="T21" fmla="*/ 20609 h 55"/>
                  <a:gd name="T22" fmla="*/ 13727 w 68"/>
                  <a:gd name="T23" fmla="*/ 168303 h 55"/>
                  <a:gd name="T24" fmla="*/ 17159 w 68"/>
                  <a:gd name="T25" fmla="*/ 175173 h 55"/>
                  <a:gd name="T26" fmla="*/ 216203 w 68"/>
                  <a:gd name="T27" fmla="*/ 175173 h 55"/>
                  <a:gd name="T28" fmla="*/ 219635 w 68"/>
                  <a:gd name="T29" fmla="*/ 168303 h 55"/>
                  <a:gd name="T30" fmla="*/ 219635 w 68"/>
                  <a:gd name="T31" fmla="*/ 20609 h 55"/>
                  <a:gd name="T32" fmla="*/ 216203 w 68"/>
                  <a:gd name="T33" fmla="*/ 17174 h 55"/>
                  <a:gd name="T34" fmla="*/ 17159 w 68"/>
                  <a:gd name="T35" fmla="*/ 17174 h 55"/>
                  <a:gd name="T36" fmla="*/ 54909 w 68"/>
                  <a:gd name="T37" fmla="*/ 79000 h 55"/>
                  <a:gd name="T38" fmla="*/ 30886 w 68"/>
                  <a:gd name="T39" fmla="*/ 54956 h 55"/>
                  <a:gd name="T40" fmla="*/ 54909 w 68"/>
                  <a:gd name="T41" fmla="*/ 30913 h 55"/>
                  <a:gd name="T42" fmla="*/ 78931 w 68"/>
                  <a:gd name="T43" fmla="*/ 54956 h 55"/>
                  <a:gd name="T44" fmla="*/ 54909 w 68"/>
                  <a:gd name="T45" fmla="*/ 79000 h 55"/>
                  <a:gd name="T46" fmla="*/ 202476 w 68"/>
                  <a:gd name="T47" fmla="*/ 157999 h 55"/>
                  <a:gd name="T48" fmla="*/ 30886 w 68"/>
                  <a:gd name="T49" fmla="*/ 157999 h 55"/>
                  <a:gd name="T50" fmla="*/ 30886 w 68"/>
                  <a:gd name="T51" fmla="*/ 133956 h 55"/>
                  <a:gd name="T52" fmla="*/ 68636 w 68"/>
                  <a:gd name="T53" fmla="*/ 96173 h 55"/>
                  <a:gd name="T54" fmla="*/ 89227 w 68"/>
                  <a:gd name="T55" fmla="*/ 113347 h 55"/>
                  <a:gd name="T56" fmla="*/ 150999 w 68"/>
                  <a:gd name="T57" fmla="*/ 51521 h 55"/>
                  <a:gd name="T58" fmla="*/ 202476 w 68"/>
                  <a:gd name="T59" fmla="*/ 103043 h 55"/>
                  <a:gd name="T60" fmla="*/ 202476 w 68"/>
                  <a:gd name="T61" fmla="*/ 157999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55">
                    <a:moveTo>
                      <a:pt x="68" y="49"/>
                    </a:moveTo>
                    <a:cubicBezTo>
                      <a:pt x="68" y="53"/>
                      <a:pt x="66" y="55"/>
                      <a:pt x="63" y="55"/>
                    </a:cubicBezTo>
                    <a:cubicBezTo>
                      <a:pt x="5" y="55"/>
                      <a:pt x="5" y="55"/>
                      <a:pt x="5" y="55"/>
                    </a:cubicBezTo>
                    <a:cubicBezTo>
                      <a:pt x="2" y="55"/>
                      <a:pt x="0" y="53"/>
                      <a:pt x="0" y="49"/>
                    </a:cubicBezTo>
                    <a:cubicBezTo>
                      <a:pt x="0" y="6"/>
                      <a:pt x="0" y="6"/>
                      <a:pt x="0" y="6"/>
                    </a:cubicBezTo>
                    <a:cubicBezTo>
                      <a:pt x="0" y="3"/>
                      <a:pt x="2" y="0"/>
                      <a:pt x="5" y="0"/>
                    </a:cubicBezTo>
                    <a:cubicBezTo>
                      <a:pt x="63" y="0"/>
                      <a:pt x="63" y="0"/>
                      <a:pt x="63" y="0"/>
                    </a:cubicBezTo>
                    <a:cubicBezTo>
                      <a:pt x="66" y="0"/>
                      <a:pt x="68" y="3"/>
                      <a:pt x="68" y="6"/>
                    </a:cubicBezTo>
                    <a:lnTo>
                      <a:pt x="68" y="49"/>
                    </a:lnTo>
                    <a:close/>
                    <a:moveTo>
                      <a:pt x="5" y="5"/>
                    </a:moveTo>
                    <a:cubicBezTo>
                      <a:pt x="5" y="5"/>
                      <a:pt x="4" y="5"/>
                      <a:pt x="4" y="6"/>
                    </a:cubicBezTo>
                    <a:cubicBezTo>
                      <a:pt x="4" y="49"/>
                      <a:pt x="4" y="49"/>
                      <a:pt x="4" y="49"/>
                    </a:cubicBezTo>
                    <a:cubicBezTo>
                      <a:pt x="4" y="50"/>
                      <a:pt x="5" y="51"/>
                      <a:pt x="5" y="51"/>
                    </a:cubicBezTo>
                    <a:cubicBezTo>
                      <a:pt x="63" y="51"/>
                      <a:pt x="63" y="51"/>
                      <a:pt x="63" y="51"/>
                    </a:cubicBezTo>
                    <a:cubicBezTo>
                      <a:pt x="63" y="51"/>
                      <a:pt x="64" y="50"/>
                      <a:pt x="64" y="49"/>
                    </a:cubicBezTo>
                    <a:cubicBezTo>
                      <a:pt x="64" y="6"/>
                      <a:pt x="64" y="6"/>
                      <a:pt x="64" y="6"/>
                    </a:cubicBezTo>
                    <a:cubicBezTo>
                      <a:pt x="64" y="5"/>
                      <a:pt x="63" y="5"/>
                      <a:pt x="63" y="5"/>
                    </a:cubicBezTo>
                    <a:lnTo>
                      <a:pt x="5" y="5"/>
                    </a:lnTo>
                    <a:close/>
                    <a:moveTo>
                      <a:pt x="16" y="23"/>
                    </a:moveTo>
                    <a:cubicBezTo>
                      <a:pt x="12" y="23"/>
                      <a:pt x="9" y="20"/>
                      <a:pt x="9" y="16"/>
                    </a:cubicBezTo>
                    <a:cubicBezTo>
                      <a:pt x="9" y="13"/>
                      <a:pt x="12" y="9"/>
                      <a:pt x="16" y="9"/>
                    </a:cubicBezTo>
                    <a:cubicBezTo>
                      <a:pt x="20" y="9"/>
                      <a:pt x="23" y="13"/>
                      <a:pt x="23" y="16"/>
                    </a:cubicBezTo>
                    <a:cubicBezTo>
                      <a:pt x="23" y="20"/>
                      <a:pt x="20" y="23"/>
                      <a:pt x="16" y="23"/>
                    </a:cubicBezTo>
                    <a:close/>
                    <a:moveTo>
                      <a:pt x="59" y="46"/>
                    </a:moveTo>
                    <a:cubicBezTo>
                      <a:pt x="9" y="46"/>
                      <a:pt x="9" y="46"/>
                      <a:pt x="9" y="46"/>
                    </a:cubicBezTo>
                    <a:cubicBezTo>
                      <a:pt x="9" y="39"/>
                      <a:pt x="9" y="39"/>
                      <a:pt x="9" y="39"/>
                    </a:cubicBezTo>
                    <a:cubicBezTo>
                      <a:pt x="20" y="28"/>
                      <a:pt x="20" y="28"/>
                      <a:pt x="20" y="28"/>
                    </a:cubicBezTo>
                    <a:cubicBezTo>
                      <a:pt x="26" y="33"/>
                      <a:pt x="26" y="33"/>
                      <a:pt x="26" y="33"/>
                    </a:cubicBezTo>
                    <a:cubicBezTo>
                      <a:pt x="44" y="15"/>
                      <a:pt x="44" y="15"/>
                      <a:pt x="44" y="15"/>
                    </a:cubicBezTo>
                    <a:cubicBezTo>
                      <a:pt x="59" y="30"/>
                      <a:pt x="59" y="30"/>
                      <a:pt x="59" y="30"/>
                    </a:cubicBezTo>
                    <a:lnTo>
                      <a:pt x="59" y="46"/>
                    </a:lnTo>
                    <a:close/>
                  </a:path>
                </a:pathLst>
              </a:custGeom>
              <a:solidFill>
                <a:schemeClr val="bg1"/>
              </a:solidFill>
              <a:ln>
                <a:noFill/>
              </a:ln>
            </p:spPr>
            <p:txBody>
              <a:bodyPr anchor="ctr"/>
              <a:lstStyle/>
              <a:p>
                <a:pPr algn="ctr"/>
                <a:endParaRPr sz="1350">
                  <a:cs typeface="+mn-ea"/>
                  <a:sym typeface="+mn-lt"/>
                </a:endParaRPr>
              </a:p>
            </p:txBody>
          </p:sp>
          <p:sp>
            <p:nvSpPr>
              <p:cNvPr id="45" name="i$liḋe-Freeform: Shape 22"/>
              <p:cNvSpPr/>
              <p:nvPr/>
            </p:nvSpPr>
            <p:spPr bwMode="auto">
              <a:xfrm>
                <a:off x="6671766" y="2972419"/>
                <a:ext cx="311197" cy="225507"/>
              </a:xfrm>
              <a:custGeom>
                <a:avLst/>
                <a:gdLst>
                  <a:gd name="T0" fmla="*/ 219075 w 64"/>
                  <a:gd name="T1" fmla="*/ 144946 h 46"/>
                  <a:gd name="T2" fmla="*/ 212229 w 64"/>
                  <a:gd name="T3" fmla="*/ 151848 h 46"/>
                  <a:gd name="T4" fmla="*/ 208806 w 64"/>
                  <a:gd name="T5" fmla="*/ 155299 h 46"/>
                  <a:gd name="T6" fmla="*/ 205383 w 64"/>
                  <a:gd name="T7" fmla="*/ 151848 h 46"/>
                  <a:gd name="T8" fmla="*/ 154037 w 64"/>
                  <a:gd name="T9" fmla="*/ 103533 h 46"/>
                  <a:gd name="T10" fmla="*/ 154037 w 64"/>
                  <a:gd name="T11" fmla="*/ 124239 h 46"/>
                  <a:gd name="T12" fmla="*/ 119807 w 64"/>
                  <a:gd name="T13" fmla="*/ 158750 h 46"/>
                  <a:gd name="T14" fmla="*/ 34230 w 64"/>
                  <a:gd name="T15" fmla="*/ 158750 h 46"/>
                  <a:gd name="T16" fmla="*/ 0 w 64"/>
                  <a:gd name="T17" fmla="*/ 124239 h 46"/>
                  <a:gd name="T18" fmla="*/ 0 w 64"/>
                  <a:gd name="T19" fmla="*/ 34511 h 46"/>
                  <a:gd name="T20" fmla="*/ 34230 w 64"/>
                  <a:gd name="T21" fmla="*/ 0 h 46"/>
                  <a:gd name="T22" fmla="*/ 119807 w 64"/>
                  <a:gd name="T23" fmla="*/ 0 h 46"/>
                  <a:gd name="T24" fmla="*/ 154037 w 64"/>
                  <a:gd name="T25" fmla="*/ 34511 h 46"/>
                  <a:gd name="T26" fmla="*/ 154037 w 64"/>
                  <a:gd name="T27" fmla="*/ 55217 h 46"/>
                  <a:gd name="T28" fmla="*/ 205383 w 64"/>
                  <a:gd name="T29" fmla="*/ 6902 h 46"/>
                  <a:gd name="T30" fmla="*/ 208806 w 64"/>
                  <a:gd name="T31" fmla="*/ 3451 h 46"/>
                  <a:gd name="T32" fmla="*/ 212229 w 64"/>
                  <a:gd name="T33" fmla="*/ 3451 h 46"/>
                  <a:gd name="T34" fmla="*/ 219075 w 64"/>
                  <a:gd name="T35" fmla="*/ 13804 h 46"/>
                  <a:gd name="T36" fmla="*/ 219075 w 64"/>
                  <a:gd name="T37" fmla="*/ 1449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a:noFill/>
              </a:ln>
            </p:spPr>
            <p:txBody>
              <a:bodyPr anchor="ctr"/>
              <a:lstStyle/>
              <a:p>
                <a:pPr algn="ctr"/>
                <a:endParaRPr sz="1350">
                  <a:cs typeface="+mn-ea"/>
                  <a:sym typeface="+mn-lt"/>
                </a:endParaRPr>
              </a:p>
            </p:txBody>
          </p:sp>
          <p:sp>
            <p:nvSpPr>
              <p:cNvPr id="46" name="i$liḋe-Freeform: Shape 36"/>
              <p:cNvSpPr/>
              <p:nvPr/>
            </p:nvSpPr>
            <p:spPr bwMode="auto">
              <a:xfrm>
                <a:off x="5951220" y="2671883"/>
                <a:ext cx="302856" cy="302936"/>
              </a:xfrm>
              <a:custGeom>
                <a:avLst/>
                <a:gdLst>
                  <a:gd name="T0" fmla="*/ 324 w 634"/>
                  <a:gd name="T1" fmla="*/ 0 h 634"/>
                  <a:gd name="T2" fmla="*/ 324 w 634"/>
                  <a:gd name="T3" fmla="*/ 633 h 634"/>
                  <a:gd name="T4" fmla="*/ 324 w 634"/>
                  <a:gd name="T5" fmla="*/ 0 h 634"/>
                  <a:gd name="T6" fmla="*/ 545 w 634"/>
                  <a:gd name="T7" fmla="*/ 162 h 634"/>
                  <a:gd name="T8" fmla="*/ 442 w 634"/>
                  <a:gd name="T9" fmla="*/ 294 h 634"/>
                  <a:gd name="T10" fmla="*/ 545 w 634"/>
                  <a:gd name="T11" fmla="*/ 162 h 634"/>
                  <a:gd name="T12" fmla="*/ 516 w 634"/>
                  <a:gd name="T13" fmla="*/ 133 h 634"/>
                  <a:gd name="T14" fmla="*/ 383 w 634"/>
                  <a:gd name="T15" fmla="*/ 59 h 634"/>
                  <a:gd name="T16" fmla="*/ 236 w 634"/>
                  <a:gd name="T17" fmla="*/ 294 h 634"/>
                  <a:gd name="T18" fmla="*/ 251 w 634"/>
                  <a:gd name="T19" fmla="*/ 192 h 634"/>
                  <a:gd name="T20" fmla="*/ 383 w 634"/>
                  <a:gd name="T21" fmla="*/ 192 h 634"/>
                  <a:gd name="T22" fmla="*/ 236 w 634"/>
                  <a:gd name="T23" fmla="*/ 294 h 634"/>
                  <a:gd name="T24" fmla="*/ 398 w 634"/>
                  <a:gd name="T25" fmla="*/ 339 h 634"/>
                  <a:gd name="T26" fmla="*/ 324 w 634"/>
                  <a:gd name="T27" fmla="*/ 442 h 634"/>
                  <a:gd name="T28" fmla="*/ 236 w 634"/>
                  <a:gd name="T29" fmla="*/ 339 h 634"/>
                  <a:gd name="T30" fmla="*/ 295 w 634"/>
                  <a:gd name="T31" fmla="*/ 44 h 634"/>
                  <a:gd name="T32" fmla="*/ 324 w 634"/>
                  <a:gd name="T33" fmla="*/ 44 h 634"/>
                  <a:gd name="T34" fmla="*/ 383 w 634"/>
                  <a:gd name="T35" fmla="*/ 162 h 634"/>
                  <a:gd name="T36" fmla="*/ 265 w 634"/>
                  <a:gd name="T37" fmla="*/ 162 h 634"/>
                  <a:gd name="T38" fmla="*/ 251 w 634"/>
                  <a:gd name="T39" fmla="*/ 59 h 634"/>
                  <a:gd name="T40" fmla="*/ 221 w 634"/>
                  <a:gd name="T41" fmla="*/ 147 h 634"/>
                  <a:gd name="T42" fmla="*/ 251 w 634"/>
                  <a:gd name="T43" fmla="*/ 59 h 634"/>
                  <a:gd name="T44" fmla="*/ 89 w 634"/>
                  <a:gd name="T45" fmla="*/ 162 h 634"/>
                  <a:gd name="T46" fmla="*/ 207 w 634"/>
                  <a:gd name="T47" fmla="*/ 294 h 634"/>
                  <a:gd name="T48" fmla="*/ 89 w 634"/>
                  <a:gd name="T49" fmla="*/ 162 h 634"/>
                  <a:gd name="T50" fmla="*/ 89 w 634"/>
                  <a:gd name="T51" fmla="*/ 471 h 634"/>
                  <a:gd name="T52" fmla="*/ 207 w 634"/>
                  <a:gd name="T53" fmla="*/ 339 h 634"/>
                  <a:gd name="T54" fmla="*/ 89 w 634"/>
                  <a:gd name="T55" fmla="*/ 471 h 634"/>
                  <a:gd name="T56" fmla="*/ 118 w 634"/>
                  <a:gd name="T57" fmla="*/ 501 h 634"/>
                  <a:gd name="T58" fmla="*/ 251 w 634"/>
                  <a:gd name="T59" fmla="*/ 589 h 634"/>
                  <a:gd name="T60" fmla="*/ 339 w 634"/>
                  <a:gd name="T61" fmla="*/ 589 h 634"/>
                  <a:gd name="T62" fmla="*/ 324 w 634"/>
                  <a:gd name="T63" fmla="*/ 589 h 634"/>
                  <a:gd name="T64" fmla="*/ 265 w 634"/>
                  <a:gd name="T65" fmla="*/ 471 h 634"/>
                  <a:gd name="T66" fmla="*/ 383 w 634"/>
                  <a:gd name="T67" fmla="*/ 471 h 634"/>
                  <a:gd name="T68" fmla="*/ 383 w 634"/>
                  <a:gd name="T69" fmla="*/ 589 h 634"/>
                  <a:gd name="T70" fmla="*/ 412 w 634"/>
                  <a:gd name="T71" fmla="*/ 486 h 634"/>
                  <a:gd name="T72" fmla="*/ 383 w 634"/>
                  <a:gd name="T73" fmla="*/ 589 h 634"/>
                  <a:gd name="T74" fmla="*/ 545 w 634"/>
                  <a:gd name="T75" fmla="*/ 471 h 634"/>
                  <a:gd name="T76" fmla="*/ 442 w 634"/>
                  <a:gd name="T77" fmla="*/ 339 h 634"/>
                  <a:gd name="T78" fmla="*/ 545 w 634"/>
                  <a:gd name="T79"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p:spPr>
            <p:txBody>
              <a:bodyPr anchor="ctr"/>
              <a:lstStyle/>
              <a:p>
                <a:pPr algn="ctr"/>
                <a:endParaRPr sz="1350">
                  <a:cs typeface="+mn-ea"/>
                  <a:sym typeface="+mn-lt"/>
                </a:endParaRPr>
              </a:p>
            </p:txBody>
          </p:sp>
        </p:grpSp>
        <p:sp>
          <p:nvSpPr>
            <p:cNvPr id="8" name="iS1ide-Oval 37"/>
            <p:cNvSpPr/>
            <p:nvPr/>
          </p:nvSpPr>
          <p:spPr bwMode="auto">
            <a:xfrm flipH="1">
              <a:off x="8158953" y="2534381"/>
              <a:ext cx="293089" cy="293090"/>
            </a:xfrm>
            <a:prstGeom prst="ellipse">
              <a:avLst/>
            </a:prstGeom>
            <a:solidFill>
              <a:schemeClr val="accent4"/>
            </a:solidFill>
            <a:ln w="9525">
              <a:noFill/>
              <a:round/>
            </a:ln>
          </p:spPr>
          <p:txBody>
            <a:bodyPr anchor="ctr"/>
            <a:lstStyle/>
            <a:p>
              <a:pPr algn="ctr"/>
              <a:endParaRPr sz="1350">
                <a:cs typeface="+mn-ea"/>
                <a:sym typeface="+mn-lt"/>
              </a:endParaRPr>
            </a:p>
          </p:txBody>
        </p:sp>
        <p:sp>
          <p:nvSpPr>
            <p:cNvPr id="9" name="iS1ide-Oval 39"/>
            <p:cNvSpPr/>
            <p:nvPr/>
          </p:nvSpPr>
          <p:spPr bwMode="auto">
            <a:xfrm flipH="1">
              <a:off x="8158953" y="3970243"/>
              <a:ext cx="293089" cy="293090"/>
            </a:xfrm>
            <a:prstGeom prst="ellipse">
              <a:avLst/>
            </a:prstGeom>
            <a:solidFill>
              <a:schemeClr val="accent5"/>
            </a:solidFill>
            <a:ln w="9525">
              <a:noFill/>
              <a:round/>
            </a:ln>
          </p:spPr>
          <p:txBody>
            <a:bodyPr anchor="ctr"/>
            <a:lstStyle/>
            <a:p>
              <a:pPr algn="ctr"/>
              <a:endParaRPr sz="1350">
                <a:cs typeface="+mn-ea"/>
                <a:sym typeface="+mn-lt"/>
              </a:endParaRPr>
            </a:p>
          </p:txBody>
        </p:sp>
        <p:sp>
          <p:nvSpPr>
            <p:cNvPr id="10" name="iS1ide-Oval 40"/>
            <p:cNvSpPr/>
            <p:nvPr/>
          </p:nvSpPr>
          <p:spPr bwMode="auto">
            <a:xfrm flipH="1">
              <a:off x="8158953" y="5406105"/>
              <a:ext cx="293089" cy="293090"/>
            </a:xfrm>
            <a:prstGeom prst="ellipse">
              <a:avLst/>
            </a:prstGeom>
            <a:solidFill>
              <a:schemeClr val="accent6"/>
            </a:solidFill>
            <a:ln w="9525">
              <a:noFill/>
              <a:round/>
            </a:ln>
          </p:spPr>
          <p:txBody>
            <a:bodyPr anchor="ctr"/>
            <a:lstStyle/>
            <a:p>
              <a:pPr algn="ctr"/>
              <a:endParaRPr sz="1350">
                <a:cs typeface="+mn-ea"/>
                <a:sym typeface="+mn-lt"/>
              </a:endParaRPr>
            </a:p>
          </p:txBody>
        </p:sp>
        <p:sp>
          <p:nvSpPr>
            <p:cNvPr id="11" name="iS1ide-Oval 41"/>
            <p:cNvSpPr/>
            <p:nvPr/>
          </p:nvSpPr>
          <p:spPr bwMode="auto">
            <a:xfrm>
              <a:off x="3642974" y="2534381"/>
              <a:ext cx="293089" cy="293090"/>
            </a:xfrm>
            <a:prstGeom prst="ellipse">
              <a:avLst/>
            </a:prstGeom>
            <a:solidFill>
              <a:schemeClr val="accent3">
                <a:lumMod val="100000"/>
              </a:schemeClr>
            </a:solidFill>
            <a:ln w="9525">
              <a:noFill/>
              <a:round/>
            </a:ln>
          </p:spPr>
          <p:txBody>
            <a:bodyPr anchor="ctr"/>
            <a:lstStyle/>
            <a:p>
              <a:pPr algn="ctr"/>
              <a:endParaRPr sz="1350">
                <a:cs typeface="+mn-ea"/>
                <a:sym typeface="+mn-lt"/>
              </a:endParaRPr>
            </a:p>
          </p:txBody>
        </p:sp>
        <p:sp>
          <p:nvSpPr>
            <p:cNvPr id="12" name="iS1ide-Oval 42"/>
            <p:cNvSpPr/>
            <p:nvPr/>
          </p:nvSpPr>
          <p:spPr bwMode="auto">
            <a:xfrm>
              <a:off x="3642974" y="3970243"/>
              <a:ext cx="293089" cy="293090"/>
            </a:xfrm>
            <a:prstGeom prst="ellipse">
              <a:avLst/>
            </a:prstGeom>
            <a:solidFill>
              <a:schemeClr val="accent2"/>
            </a:solidFill>
            <a:ln w="9525">
              <a:noFill/>
              <a:round/>
            </a:ln>
          </p:spPr>
          <p:txBody>
            <a:bodyPr anchor="ctr"/>
            <a:lstStyle/>
            <a:p>
              <a:pPr algn="ctr"/>
              <a:endParaRPr sz="1350">
                <a:cs typeface="+mn-ea"/>
                <a:sym typeface="+mn-lt"/>
              </a:endParaRPr>
            </a:p>
          </p:txBody>
        </p:sp>
        <p:sp>
          <p:nvSpPr>
            <p:cNvPr id="13" name="iS1ide-Oval 43"/>
            <p:cNvSpPr/>
            <p:nvPr/>
          </p:nvSpPr>
          <p:spPr bwMode="auto">
            <a:xfrm>
              <a:off x="3642974" y="5406105"/>
              <a:ext cx="293089" cy="293090"/>
            </a:xfrm>
            <a:prstGeom prst="ellipse">
              <a:avLst/>
            </a:prstGeom>
            <a:solidFill>
              <a:schemeClr val="accent1">
                <a:lumMod val="100000"/>
              </a:schemeClr>
            </a:solidFill>
            <a:ln w="9525">
              <a:noFill/>
              <a:round/>
            </a:ln>
          </p:spPr>
          <p:txBody>
            <a:bodyPr anchor="ctr"/>
            <a:lstStyle/>
            <a:p>
              <a:pPr algn="ctr"/>
              <a:endParaRPr sz="1350">
                <a:cs typeface="+mn-ea"/>
                <a:sym typeface="+mn-lt"/>
              </a:endParaRPr>
            </a:p>
          </p:txBody>
        </p:sp>
      </p:grpSp>
      <p:grpSp>
        <p:nvGrpSpPr>
          <p:cNvPr id="14" name="Group 74"/>
          <p:cNvGrpSpPr/>
          <p:nvPr/>
        </p:nvGrpSpPr>
        <p:grpSpPr>
          <a:xfrm>
            <a:off x="6374657" y="1349532"/>
            <a:ext cx="2040363" cy="947130"/>
            <a:chOff x="7645890" y="3344328"/>
            <a:chExt cx="2122517" cy="1159384"/>
          </a:xfrm>
        </p:grpSpPr>
        <p:sp>
          <p:nvSpPr>
            <p:cNvPr id="30" name="iS1ide-TextBox 75"/>
            <p:cNvSpPr txBox="1"/>
            <p:nvPr/>
          </p:nvSpPr>
          <p:spPr bwMode="auto">
            <a:xfrm>
              <a:off x="7645890" y="3344328"/>
              <a:ext cx="1301593" cy="309958"/>
            </a:xfrm>
            <a:prstGeom prst="rect">
              <a:avLst/>
            </a:prstGeom>
            <a:noFill/>
          </p:spPr>
          <p:txBody>
            <a:bodyPr wrap="none" lIns="270000" tIns="35100" rIns="67500" bIns="35100">
              <a:noAutofit/>
            </a:bodyPr>
            <a:lstStyle/>
            <a:p>
              <a:pPr algn="l" latinLnBrk="0"/>
              <a:r>
                <a:rPr lang="zh-CN" altLang="en-US" sz="1500">
                  <a:solidFill>
                    <a:schemeClr val="accent4">
                      <a:lumMod val="100000"/>
                    </a:schemeClr>
                  </a:solidFill>
                  <a:cs typeface="+mn-ea"/>
                  <a:sym typeface="+mn-lt"/>
                </a:rPr>
                <a:t>标题文本预设</a:t>
              </a:r>
              <a:endParaRPr lang="zh-CN" altLang="en-US" sz="1500">
                <a:solidFill>
                  <a:schemeClr val="accent4">
                    <a:lumMod val="100000"/>
                  </a:schemeClr>
                </a:solidFill>
                <a:cs typeface="+mn-ea"/>
                <a:sym typeface="+mn-lt"/>
              </a:endParaRPr>
            </a:p>
          </p:txBody>
        </p:sp>
        <p:sp>
          <p:nvSpPr>
            <p:cNvPr id="31" name="iS1ide-TextBox 76"/>
            <p:cNvSpPr txBox="1"/>
            <p:nvPr/>
          </p:nvSpPr>
          <p:spPr bwMode="auto">
            <a:xfrm>
              <a:off x="7645890" y="3654286"/>
              <a:ext cx="2122517" cy="849426"/>
            </a:xfrm>
            <a:prstGeom prst="rect">
              <a:avLst/>
            </a:prstGeom>
            <a:noFill/>
          </p:spPr>
          <p:txBody>
            <a:bodyPr wrap="square" lIns="270000" tIns="35100" rIns="67500" bIns="35100">
              <a:noAutofit/>
            </a:bodyPr>
            <a:lstStyle/>
            <a:p>
              <a:pP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grpSp>
        <p:nvGrpSpPr>
          <p:cNvPr id="15" name="Group 77"/>
          <p:cNvGrpSpPr/>
          <p:nvPr/>
        </p:nvGrpSpPr>
        <p:grpSpPr>
          <a:xfrm>
            <a:off x="737358" y="1408652"/>
            <a:ext cx="2030500" cy="947130"/>
            <a:chOff x="2282672" y="4060687"/>
            <a:chExt cx="2485539" cy="1159384"/>
          </a:xfrm>
        </p:grpSpPr>
        <p:sp>
          <p:nvSpPr>
            <p:cNvPr id="28" name="iS1ide-TextBox 78"/>
            <p:cNvSpPr txBox="1"/>
            <p:nvPr/>
          </p:nvSpPr>
          <p:spPr bwMode="auto">
            <a:xfrm>
              <a:off x="3236598" y="4060687"/>
              <a:ext cx="1531613" cy="309958"/>
            </a:xfrm>
            <a:prstGeom prst="rect">
              <a:avLst/>
            </a:prstGeom>
            <a:noFill/>
          </p:spPr>
          <p:txBody>
            <a:bodyPr wrap="none" lIns="67500" tIns="35100" rIns="270000" bIns="35100">
              <a:noAutofit/>
            </a:bodyPr>
            <a:lstStyle/>
            <a:p>
              <a:pPr algn="r" latinLnBrk="0"/>
              <a:r>
                <a:rPr lang="zh-CN" altLang="en-US" sz="1500" dirty="0">
                  <a:solidFill>
                    <a:schemeClr val="accent3">
                      <a:lumMod val="100000"/>
                    </a:schemeClr>
                  </a:solidFill>
                  <a:cs typeface="+mn-ea"/>
                  <a:sym typeface="+mn-lt"/>
                </a:rPr>
                <a:t>标题文本预设</a:t>
              </a:r>
              <a:endParaRPr lang="zh-CN" altLang="en-US" sz="1500" dirty="0">
                <a:solidFill>
                  <a:schemeClr val="accent3">
                    <a:lumMod val="100000"/>
                  </a:schemeClr>
                </a:solidFill>
                <a:cs typeface="+mn-ea"/>
                <a:sym typeface="+mn-lt"/>
              </a:endParaRPr>
            </a:p>
          </p:txBody>
        </p:sp>
        <p:sp>
          <p:nvSpPr>
            <p:cNvPr id="29" name="iS1ide-TextBox 79"/>
            <p:cNvSpPr txBox="1"/>
            <p:nvPr/>
          </p:nvSpPr>
          <p:spPr bwMode="auto">
            <a:xfrm>
              <a:off x="2282672" y="4370645"/>
              <a:ext cx="2485538" cy="849426"/>
            </a:xfrm>
            <a:prstGeom prst="rect">
              <a:avLst/>
            </a:prstGeom>
            <a:noFill/>
          </p:spPr>
          <p:txBody>
            <a:bodyPr wrap="square" lIns="67500" tIns="35100" rIns="270000" bIns="35100">
              <a:noAutofit/>
            </a:bodyPr>
            <a:lstStyle/>
            <a:p>
              <a:pPr algn="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grpSp>
        <p:nvGrpSpPr>
          <p:cNvPr id="16" name="Group 80"/>
          <p:cNvGrpSpPr/>
          <p:nvPr/>
        </p:nvGrpSpPr>
        <p:grpSpPr>
          <a:xfrm>
            <a:off x="6374657" y="3513644"/>
            <a:ext cx="2040363" cy="947130"/>
            <a:chOff x="7645890" y="3344328"/>
            <a:chExt cx="2122517" cy="1159384"/>
          </a:xfrm>
        </p:grpSpPr>
        <p:sp>
          <p:nvSpPr>
            <p:cNvPr id="26" name="iS1ide-TextBox 81"/>
            <p:cNvSpPr txBox="1"/>
            <p:nvPr/>
          </p:nvSpPr>
          <p:spPr bwMode="auto">
            <a:xfrm>
              <a:off x="7645890" y="3344328"/>
              <a:ext cx="1301593" cy="309958"/>
            </a:xfrm>
            <a:prstGeom prst="rect">
              <a:avLst/>
            </a:prstGeom>
            <a:noFill/>
          </p:spPr>
          <p:txBody>
            <a:bodyPr wrap="none" lIns="270000" tIns="35100" rIns="67500" bIns="35100">
              <a:noAutofit/>
            </a:bodyPr>
            <a:lstStyle/>
            <a:p>
              <a:pPr algn="l" latinLnBrk="0"/>
              <a:r>
                <a:rPr lang="zh-CN" altLang="en-US" sz="1500">
                  <a:solidFill>
                    <a:schemeClr val="accent6">
                      <a:lumMod val="100000"/>
                    </a:schemeClr>
                  </a:solidFill>
                  <a:cs typeface="+mn-ea"/>
                  <a:sym typeface="+mn-lt"/>
                </a:rPr>
                <a:t>标题文本预设</a:t>
              </a:r>
              <a:endParaRPr lang="zh-CN" altLang="en-US" sz="1500">
                <a:solidFill>
                  <a:schemeClr val="accent6">
                    <a:lumMod val="100000"/>
                  </a:schemeClr>
                </a:solidFill>
                <a:cs typeface="+mn-ea"/>
                <a:sym typeface="+mn-lt"/>
              </a:endParaRPr>
            </a:p>
          </p:txBody>
        </p:sp>
        <p:sp>
          <p:nvSpPr>
            <p:cNvPr id="27" name="iS1ide-TextBox 82"/>
            <p:cNvSpPr txBox="1"/>
            <p:nvPr/>
          </p:nvSpPr>
          <p:spPr bwMode="auto">
            <a:xfrm>
              <a:off x="7645890" y="3654286"/>
              <a:ext cx="2122517" cy="849426"/>
            </a:xfrm>
            <a:prstGeom prst="rect">
              <a:avLst/>
            </a:prstGeom>
            <a:noFill/>
          </p:spPr>
          <p:txBody>
            <a:bodyPr wrap="square" lIns="270000" tIns="35100" rIns="67500" bIns="35100">
              <a:noAutofit/>
            </a:bodyPr>
            <a:lstStyle/>
            <a:p>
              <a:pP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grpSp>
        <p:nvGrpSpPr>
          <p:cNvPr id="17" name="Group 83"/>
          <p:cNvGrpSpPr/>
          <p:nvPr/>
        </p:nvGrpSpPr>
        <p:grpSpPr>
          <a:xfrm>
            <a:off x="737356" y="3522670"/>
            <a:ext cx="2030501" cy="947130"/>
            <a:chOff x="2282671" y="4060687"/>
            <a:chExt cx="2485540" cy="1159384"/>
          </a:xfrm>
        </p:grpSpPr>
        <p:sp>
          <p:nvSpPr>
            <p:cNvPr id="24" name="iS1ide-TextBox 84"/>
            <p:cNvSpPr txBox="1"/>
            <p:nvPr/>
          </p:nvSpPr>
          <p:spPr bwMode="auto">
            <a:xfrm>
              <a:off x="3236598" y="4060687"/>
              <a:ext cx="1531613" cy="309958"/>
            </a:xfrm>
            <a:prstGeom prst="rect">
              <a:avLst/>
            </a:prstGeom>
            <a:noFill/>
          </p:spPr>
          <p:txBody>
            <a:bodyPr wrap="none" lIns="67500" tIns="35100" rIns="270000" bIns="35100">
              <a:noAutofit/>
            </a:bodyPr>
            <a:lstStyle/>
            <a:p>
              <a:pPr algn="r" latinLnBrk="0"/>
              <a:r>
                <a:rPr lang="zh-CN" altLang="en-US" sz="1500">
                  <a:solidFill>
                    <a:schemeClr val="accent1">
                      <a:lumMod val="100000"/>
                    </a:schemeClr>
                  </a:solidFill>
                  <a:cs typeface="+mn-ea"/>
                  <a:sym typeface="+mn-lt"/>
                </a:rPr>
                <a:t>标题文本预设</a:t>
              </a:r>
              <a:endParaRPr lang="zh-CN" altLang="en-US" sz="1500">
                <a:solidFill>
                  <a:schemeClr val="accent1">
                    <a:lumMod val="100000"/>
                  </a:schemeClr>
                </a:solidFill>
                <a:cs typeface="+mn-ea"/>
                <a:sym typeface="+mn-lt"/>
              </a:endParaRPr>
            </a:p>
          </p:txBody>
        </p:sp>
        <p:sp>
          <p:nvSpPr>
            <p:cNvPr id="25" name="iS1ide-TextBox 85"/>
            <p:cNvSpPr txBox="1"/>
            <p:nvPr/>
          </p:nvSpPr>
          <p:spPr bwMode="auto">
            <a:xfrm>
              <a:off x="2282671" y="4370645"/>
              <a:ext cx="2485538" cy="849426"/>
            </a:xfrm>
            <a:prstGeom prst="rect">
              <a:avLst/>
            </a:prstGeom>
            <a:noFill/>
          </p:spPr>
          <p:txBody>
            <a:bodyPr wrap="square" lIns="67500" tIns="35100" rIns="270000" bIns="35100">
              <a:noAutofit/>
            </a:bodyPr>
            <a:lstStyle/>
            <a:p>
              <a:pPr algn="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grpSp>
        <p:nvGrpSpPr>
          <p:cNvPr id="18" name="Group 86"/>
          <p:cNvGrpSpPr/>
          <p:nvPr/>
        </p:nvGrpSpPr>
        <p:grpSpPr>
          <a:xfrm>
            <a:off x="6374657" y="2442424"/>
            <a:ext cx="2040363" cy="947130"/>
            <a:chOff x="7645890" y="3344328"/>
            <a:chExt cx="2122517" cy="1159384"/>
          </a:xfrm>
        </p:grpSpPr>
        <p:sp>
          <p:nvSpPr>
            <p:cNvPr id="22" name="iS1ide-TextBox 87"/>
            <p:cNvSpPr txBox="1"/>
            <p:nvPr/>
          </p:nvSpPr>
          <p:spPr bwMode="auto">
            <a:xfrm>
              <a:off x="7645890" y="3344328"/>
              <a:ext cx="1301593" cy="309958"/>
            </a:xfrm>
            <a:prstGeom prst="rect">
              <a:avLst/>
            </a:prstGeom>
            <a:noFill/>
          </p:spPr>
          <p:txBody>
            <a:bodyPr wrap="none" lIns="270000" tIns="35100" rIns="67500" bIns="35100">
              <a:noAutofit/>
            </a:bodyPr>
            <a:lstStyle/>
            <a:p>
              <a:pPr algn="l" latinLnBrk="0"/>
              <a:r>
                <a:rPr lang="zh-CN" altLang="en-US" sz="1500" dirty="0">
                  <a:solidFill>
                    <a:schemeClr val="accent5">
                      <a:lumMod val="100000"/>
                    </a:schemeClr>
                  </a:solidFill>
                  <a:cs typeface="+mn-ea"/>
                  <a:sym typeface="+mn-lt"/>
                </a:rPr>
                <a:t>标题文本预设</a:t>
              </a:r>
              <a:endParaRPr lang="zh-CN" altLang="en-US" sz="1500" dirty="0">
                <a:solidFill>
                  <a:schemeClr val="accent5">
                    <a:lumMod val="100000"/>
                  </a:schemeClr>
                </a:solidFill>
                <a:cs typeface="+mn-ea"/>
                <a:sym typeface="+mn-lt"/>
              </a:endParaRPr>
            </a:p>
          </p:txBody>
        </p:sp>
        <p:sp>
          <p:nvSpPr>
            <p:cNvPr id="23" name="iS1ide-TextBox 88"/>
            <p:cNvSpPr txBox="1"/>
            <p:nvPr/>
          </p:nvSpPr>
          <p:spPr bwMode="auto">
            <a:xfrm>
              <a:off x="7645890" y="3654286"/>
              <a:ext cx="2122517" cy="849426"/>
            </a:xfrm>
            <a:prstGeom prst="rect">
              <a:avLst/>
            </a:prstGeom>
            <a:noFill/>
          </p:spPr>
          <p:txBody>
            <a:bodyPr wrap="square" lIns="270000" tIns="35100" rIns="67500" bIns="35100">
              <a:noAutofit/>
            </a:bodyPr>
            <a:lstStyle/>
            <a:p>
              <a:pP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grpSp>
        <p:nvGrpSpPr>
          <p:cNvPr id="19" name="Group 89"/>
          <p:cNvGrpSpPr/>
          <p:nvPr/>
        </p:nvGrpSpPr>
        <p:grpSpPr>
          <a:xfrm>
            <a:off x="737356" y="2481205"/>
            <a:ext cx="2030501" cy="947130"/>
            <a:chOff x="2282671" y="4060687"/>
            <a:chExt cx="2485540" cy="1159384"/>
          </a:xfrm>
        </p:grpSpPr>
        <p:sp>
          <p:nvSpPr>
            <p:cNvPr id="20" name="iS1ide-TextBox 90"/>
            <p:cNvSpPr txBox="1"/>
            <p:nvPr/>
          </p:nvSpPr>
          <p:spPr bwMode="auto">
            <a:xfrm>
              <a:off x="3236598" y="4060687"/>
              <a:ext cx="1531613" cy="309958"/>
            </a:xfrm>
            <a:prstGeom prst="rect">
              <a:avLst/>
            </a:prstGeom>
            <a:noFill/>
          </p:spPr>
          <p:txBody>
            <a:bodyPr wrap="none" lIns="67500" tIns="35100" rIns="270000" bIns="35100">
              <a:noAutofit/>
            </a:bodyPr>
            <a:lstStyle/>
            <a:p>
              <a:pPr algn="r" latinLnBrk="0"/>
              <a:r>
                <a:rPr lang="zh-CN" altLang="en-US" sz="1500">
                  <a:solidFill>
                    <a:schemeClr val="accent2">
                      <a:lumMod val="100000"/>
                    </a:schemeClr>
                  </a:solidFill>
                  <a:cs typeface="+mn-ea"/>
                  <a:sym typeface="+mn-lt"/>
                </a:rPr>
                <a:t>标题文本预设</a:t>
              </a:r>
              <a:endParaRPr lang="zh-CN" altLang="en-US" sz="1500">
                <a:solidFill>
                  <a:schemeClr val="accent2">
                    <a:lumMod val="100000"/>
                  </a:schemeClr>
                </a:solidFill>
                <a:cs typeface="+mn-ea"/>
                <a:sym typeface="+mn-lt"/>
              </a:endParaRPr>
            </a:p>
          </p:txBody>
        </p:sp>
        <p:sp>
          <p:nvSpPr>
            <p:cNvPr id="21" name="iS1ide-TextBox 91"/>
            <p:cNvSpPr txBox="1"/>
            <p:nvPr/>
          </p:nvSpPr>
          <p:spPr bwMode="auto">
            <a:xfrm>
              <a:off x="2282671" y="4370645"/>
              <a:ext cx="2485538" cy="849426"/>
            </a:xfrm>
            <a:prstGeom prst="rect">
              <a:avLst/>
            </a:prstGeom>
            <a:noFill/>
          </p:spPr>
          <p:txBody>
            <a:bodyPr wrap="square" lIns="67500" tIns="35100" rIns="270000" bIns="35100">
              <a:noAutofit/>
            </a:bodyPr>
            <a:lstStyle/>
            <a:p>
              <a:pPr algn="r">
                <a:lnSpc>
                  <a:spcPct val="120000"/>
                </a:lnSpc>
              </a:pPr>
              <a:r>
                <a:rPr lang="zh-CN" altLang="en-US" sz="1050" dirty="0">
                  <a:cs typeface="+mn-ea"/>
                  <a:sym typeface="+mn-lt"/>
                </a:rPr>
                <a:t>点击此处更换文本点击添加内容，点击此处更换文本点击添加内容 </a:t>
              </a:r>
              <a:endParaRPr lang="zh-CN" altLang="en-US" sz="1050" dirty="0">
                <a:solidFill>
                  <a:schemeClr val="tx1">
                    <a:lumMod val="85000"/>
                    <a:lumOff val="15000"/>
                  </a:schemeClr>
                </a:solidFill>
                <a:cs typeface="+mn-ea"/>
                <a:sym typeface="+mn-lt"/>
              </a:endParaRPr>
            </a:p>
          </p:txBody>
        </p:sp>
      </p:grpSp>
      <p:pic>
        <p:nvPicPr>
          <p:cNvPr id="2" name="图片 1" descr="51miz-E212433-B362BF6A"/>
          <p:cNvPicPr>
            <a:picLocks noChangeAspect="1"/>
          </p:cNvPicPr>
          <p:nvPr/>
        </p:nvPicPr>
        <p:blipFill>
          <a:blip r:embed="rId1" cstate="screen"/>
          <a:stretch>
            <a:fillRect/>
          </a:stretch>
        </p:blipFill>
        <p:spPr>
          <a:xfrm>
            <a:off x="3082290" y="1492250"/>
            <a:ext cx="2983865" cy="35699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2"/>
          <p:cNvGrpSpPr/>
          <p:nvPr/>
        </p:nvGrpSpPr>
        <p:grpSpPr>
          <a:xfrm>
            <a:off x="6948154" y="1914552"/>
            <a:ext cx="1412754" cy="2453310"/>
            <a:chOff x="4427198" y="3092063"/>
            <a:chExt cx="1883672" cy="3271080"/>
          </a:xfrm>
        </p:grpSpPr>
        <p:sp>
          <p:nvSpPr>
            <p:cNvPr id="11" name="任意多边形 10"/>
            <p:cNvSpPr/>
            <p:nvPr/>
          </p:nvSpPr>
          <p:spPr>
            <a:xfrm>
              <a:off x="4427198" y="3092063"/>
              <a:ext cx="1883672" cy="1654289"/>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3" name="组合 25"/>
            <p:cNvGrpSpPr/>
            <p:nvPr/>
          </p:nvGrpSpPr>
          <p:grpSpPr>
            <a:xfrm>
              <a:off x="4652603" y="4689055"/>
              <a:ext cx="835266" cy="1674088"/>
              <a:chOff x="1647825" y="4345931"/>
              <a:chExt cx="816298" cy="1636071"/>
            </a:xfrm>
            <a:solidFill>
              <a:srgbClr val="5ABCD2"/>
            </a:solidFill>
          </p:grpSpPr>
          <p:sp>
            <p:nvSpPr>
              <p:cNvPr id="27" name="椭圆 26"/>
              <p:cNvSpPr/>
              <p:nvPr/>
            </p:nvSpPr>
            <p:spPr>
              <a:xfrm>
                <a:off x="1888535" y="4345931"/>
                <a:ext cx="275698" cy="275698"/>
              </a:xfrm>
              <a:prstGeom prst="ellipse">
                <a:avLst/>
              </a:pr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任意多边形 28"/>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0" name="任意多边形 29"/>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任意多边形 30"/>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7" name="Freeform 22"/>
            <p:cNvSpPr>
              <a:spLocks noEditPoints="1"/>
            </p:cNvSpPr>
            <p:nvPr/>
          </p:nvSpPr>
          <p:spPr bwMode="auto">
            <a:xfrm>
              <a:off x="5144917" y="3279834"/>
              <a:ext cx="441812" cy="51883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3" name="文本框 52"/>
            <p:cNvSpPr txBox="1"/>
            <p:nvPr/>
          </p:nvSpPr>
          <p:spPr>
            <a:xfrm>
              <a:off x="4673817" y="3855250"/>
              <a:ext cx="1485877" cy="492443"/>
            </a:xfrm>
            <a:prstGeom prst="rect">
              <a:avLst/>
            </a:prstGeom>
            <a:noFill/>
          </p:spPr>
          <p:txBody>
            <a:bodyPr wrap="none" rtlCol="0">
              <a:spAutoFit/>
            </a:bodyPr>
            <a:lstStyle/>
            <a:p>
              <a:r>
                <a:rPr lang="zh-CN" altLang="en-US" b="1" dirty="0">
                  <a:solidFill>
                    <a:srgbClr val="FFFFFF"/>
                  </a:solidFill>
                  <a:cs typeface="+mn-ea"/>
                  <a:sym typeface="+mn-lt"/>
                </a:rPr>
                <a:t>您的标题</a:t>
              </a:r>
              <a:endParaRPr lang="zh-CN" altLang="en-US" b="1" dirty="0">
                <a:solidFill>
                  <a:srgbClr val="FFFFFF"/>
                </a:solidFill>
                <a:cs typeface="+mn-ea"/>
                <a:sym typeface="+mn-lt"/>
              </a:endParaRPr>
            </a:p>
          </p:txBody>
        </p:sp>
      </p:grpSp>
      <p:grpSp>
        <p:nvGrpSpPr>
          <p:cNvPr id="4" name="组合 3"/>
          <p:cNvGrpSpPr/>
          <p:nvPr/>
        </p:nvGrpSpPr>
        <p:grpSpPr>
          <a:xfrm>
            <a:off x="3711487" y="1623327"/>
            <a:ext cx="1628399" cy="2793908"/>
            <a:chOff x="739870" y="2676669"/>
            <a:chExt cx="2171198" cy="3725210"/>
          </a:xfrm>
        </p:grpSpPr>
        <p:sp>
          <p:nvSpPr>
            <p:cNvPr id="8" name="任意多边形 7"/>
            <p:cNvSpPr/>
            <p:nvPr/>
          </p:nvSpPr>
          <p:spPr>
            <a:xfrm>
              <a:off x="739870" y="2676669"/>
              <a:ext cx="2171198" cy="1906801"/>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5" name="组合 11"/>
            <p:cNvGrpSpPr/>
            <p:nvPr/>
          </p:nvGrpSpPr>
          <p:grpSpPr>
            <a:xfrm>
              <a:off x="1456308" y="4647468"/>
              <a:ext cx="875343" cy="1754411"/>
              <a:chOff x="1647825" y="4345931"/>
              <a:chExt cx="816298" cy="1636071"/>
            </a:xfrm>
            <a:solidFill>
              <a:srgbClr val="5ABCD2"/>
            </a:solidFill>
          </p:grpSpPr>
          <p:sp>
            <p:nvSpPr>
              <p:cNvPr id="13" name="椭圆 12"/>
              <p:cNvSpPr/>
              <p:nvPr/>
            </p:nvSpPr>
            <p:spPr>
              <a:xfrm>
                <a:off x="1888535" y="4345931"/>
                <a:ext cx="275698" cy="275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任意多边形 13"/>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任意多边形 14"/>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任意多边形 16"/>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任意多边形 17"/>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9" name="Freeform 33"/>
            <p:cNvSpPr>
              <a:spLocks noEditPoints="1"/>
            </p:cNvSpPr>
            <p:nvPr/>
          </p:nvSpPr>
          <p:spPr bwMode="auto">
            <a:xfrm>
              <a:off x="1472989" y="2861978"/>
              <a:ext cx="529919" cy="49768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4" name="文本框 53"/>
            <p:cNvSpPr txBox="1"/>
            <p:nvPr/>
          </p:nvSpPr>
          <p:spPr>
            <a:xfrm>
              <a:off x="1015882" y="3624415"/>
              <a:ext cx="1485877" cy="492443"/>
            </a:xfrm>
            <a:prstGeom prst="rect">
              <a:avLst/>
            </a:prstGeom>
            <a:noFill/>
          </p:spPr>
          <p:txBody>
            <a:bodyPr wrap="none" rtlCol="0">
              <a:spAutoFit/>
            </a:bodyPr>
            <a:lstStyle/>
            <a:p>
              <a:r>
                <a:rPr lang="zh-CN" altLang="en-US" b="1" dirty="0">
                  <a:solidFill>
                    <a:srgbClr val="FFFFFF"/>
                  </a:solidFill>
                  <a:cs typeface="+mn-ea"/>
                  <a:sym typeface="+mn-lt"/>
                </a:rPr>
                <a:t>您的标题</a:t>
              </a:r>
              <a:endParaRPr lang="zh-CN" altLang="en-US" b="1" dirty="0">
                <a:solidFill>
                  <a:srgbClr val="FFFFFF"/>
                </a:solidFill>
                <a:cs typeface="+mn-ea"/>
                <a:sym typeface="+mn-lt"/>
              </a:endParaRPr>
            </a:p>
          </p:txBody>
        </p:sp>
      </p:grpSp>
      <p:grpSp>
        <p:nvGrpSpPr>
          <p:cNvPr id="6" name="组合 2"/>
          <p:cNvGrpSpPr/>
          <p:nvPr/>
        </p:nvGrpSpPr>
        <p:grpSpPr>
          <a:xfrm>
            <a:off x="5040880" y="797977"/>
            <a:ext cx="2151132" cy="3597956"/>
            <a:chOff x="2234687" y="1851368"/>
            <a:chExt cx="2868176" cy="4797274"/>
          </a:xfrm>
        </p:grpSpPr>
        <p:sp>
          <p:nvSpPr>
            <p:cNvPr id="10" name="任意多边形 9"/>
            <p:cNvSpPr/>
            <p:nvPr/>
          </p:nvSpPr>
          <p:spPr>
            <a:xfrm flipH="1">
              <a:off x="2234687" y="1851368"/>
              <a:ext cx="2868176" cy="2518905"/>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 name="组合 18"/>
            <p:cNvGrpSpPr/>
            <p:nvPr/>
          </p:nvGrpSpPr>
          <p:grpSpPr>
            <a:xfrm>
              <a:off x="3061007" y="4574617"/>
              <a:ext cx="1034810" cy="2074025"/>
              <a:chOff x="1647825" y="4345931"/>
              <a:chExt cx="816298" cy="1636071"/>
            </a:xfrm>
            <a:solidFill>
              <a:srgbClr val="247CAE"/>
            </a:solidFill>
          </p:grpSpPr>
          <p:sp>
            <p:nvSpPr>
              <p:cNvPr id="20" name="椭圆 19"/>
              <p:cNvSpPr/>
              <p:nvPr/>
            </p:nvSpPr>
            <p:spPr>
              <a:xfrm>
                <a:off x="1888535" y="4345931"/>
                <a:ext cx="275698" cy="2756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任意多边形 20"/>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2" name="任意多边形 21"/>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任意多边形 22"/>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任意多边形 24"/>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8" name="Freeform 14"/>
            <p:cNvSpPr>
              <a:spLocks noEditPoints="1"/>
            </p:cNvSpPr>
            <p:nvPr/>
          </p:nvSpPr>
          <p:spPr bwMode="auto">
            <a:xfrm>
              <a:off x="3372767" y="2178986"/>
              <a:ext cx="499696" cy="49768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cs typeface="+mn-ea"/>
                <a:sym typeface="+mn-lt"/>
              </a:endParaRPr>
            </a:p>
          </p:txBody>
        </p:sp>
        <p:sp>
          <p:nvSpPr>
            <p:cNvPr id="52" name="文本框 51"/>
            <p:cNvSpPr txBox="1"/>
            <p:nvPr/>
          </p:nvSpPr>
          <p:spPr>
            <a:xfrm>
              <a:off x="2706338" y="2877792"/>
              <a:ext cx="1896245" cy="615553"/>
            </a:xfrm>
            <a:prstGeom prst="rect">
              <a:avLst/>
            </a:prstGeom>
            <a:noFill/>
          </p:spPr>
          <p:txBody>
            <a:bodyPr wrap="none" rtlCol="0">
              <a:spAutoFit/>
            </a:bodyPr>
            <a:lstStyle/>
            <a:p>
              <a:r>
                <a:rPr lang="zh-CN" altLang="en-US" sz="2400" b="1" dirty="0">
                  <a:solidFill>
                    <a:srgbClr val="FFFFFF"/>
                  </a:solidFill>
                  <a:cs typeface="+mn-ea"/>
                  <a:sym typeface="+mn-lt"/>
                </a:rPr>
                <a:t>您的标题</a:t>
              </a:r>
              <a:endParaRPr lang="zh-CN" altLang="en-US" sz="2400" b="1" dirty="0">
                <a:solidFill>
                  <a:srgbClr val="FFFFFF"/>
                </a:solidFill>
                <a:cs typeface="+mn-ea"/>
                <a:sym typeface="+mn-lt"/>
              </a:endParaRPr>
            </a:p>
          </p:txBody>
        </p:sp>
      </p:grpSp>
      <p:sp>
        <p:nvSpPr>
          <p:cNvPr id="55" name="矩形 54"/>
          <p:cNvSpPr/>
          <p:nvPr/>
        </p:nvSpPr>
        <p:spPr>
          <a:xfrm>
            <a:off x="616100" y="1811789"/>
            <a:ext cx="256043" cy="256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6" name="矩形 55"/>
          <p:cNvSpPr/>
          <p:nvPr/>
        </p:nvSpPr>
        <p:spPr>
          <a:xfrm>
            <a:off x="616100" y="2703106"/>
            <a:ext cx="256043" cy="2560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7" name="矩形 56"/>
          <p:cNvSpPr/>
          <p:nvPr/>
        </p:nvSpPr>
        <p:spPr>
          <a:xfrm>
            <a:off x="616133" y="3710961"/>
            <a:ext cx="256043" cy="256043"/>
          </a:xfrm>
          <a:prstGeom prst="rect">
            <a:avLst/>
          </a:pr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cs typeface="+mn-ea"/>
              <a:sym typeface="+mn-lt"/>
            </a:endParaRPr>
          </a:p>
        </p:txBody>
      </p:sp>
      <p:sp>
        <p:nvSpPr>
          <p:cNvPr id="58" name="矩形 47"/>
          <p:cNvSpPr>
            <a:spLocks noChangeArrowheads="1"/>
          </p:cNvSpPr>
          <p:nvPr/>
        </p:nvSpPr>
        <p:spPr bwMode="auto">
          <a:xfrm>
            <a:off x="1205687" y="162317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
        <p:nvSpPr>
          <p:cNvPr id="59" name="矩形 47"/>
          <p:cNvSpPr>
            <a:spLocks noChangeArrowheads="1"/>
          </p:cNvSpPr>
          <p:nvPr/>
        </p:nvSpPr>
        <p:spPr bwMode="auto">
          <a:xfrm>
            <a:off x="1466035" y="3604180"/>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
        <p:nvSpPr>
          <p:cNvPr id="60" name="矩形 47"/>
          <p:cNvSpPr>
            <a:spLocks noChangeArrowheads="1"/>
          </p:cNvSpPr>
          <p:nvPr/>
        </p:nvSpPr>
        <p:spPr bwMode="auto">
          <a:xfrm>
            <a:off x="1422220" y="266748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bg1">
                    <a:lumMod val="50000"/>
                  </a:schemeClr>
                </a:solidFill>
                <a:latin typeface="+mn-lt"/>
                <a:ea typeface="+mn-ea"/>
                <a:cs typeface="+mn-ea"/>
                <a:sym typeface="+mn-lt"/>
              </a:rPr>
              <a:t>单击此处输入标题</a:t>
            </a:r>
            <a:endParaRPr lang="en-US" altLang="zh-CN" sz="15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a:p>
            <a:pPr>
              <a:buNone/>
            </a:pPr>
            <a:r>
              <a:rPr lang="zh-CN" altLang="en-US" sz="900" dirty="0">
                <a:solidFill>
                  <a:schemeClr val="bg1">
                    <a:lumMod val="50000"/>
                  </a:schemeClr>
                </a:solidFill>
                <a:latin typeface="+mn-lt"/>
                <a:ea typeface="+mn-ea"/>
                <a:cs typeface="+mn-ea"/>
                <a:sym typeface="+mn-lt"/>
              </a:rPr>
              <a:t>请在这里输入您的主要叙述内容</a:t>
            </a:r>
            <a:endParaRPr lang="en-US" altLang="zh-CN" sz="900" dirty="0">
              <a:solidFill>
                <a:schemeClr val="bg1">
                  <a:lumMod val="50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bldLvl="0" animBg="1"/>
      <p:bldP spid="57" grpId="0" bldLvl="0" animBg="1"/>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468370" y="1648460"/>
            <a:ext cx="1112520" cy="1106170"/>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103652"/>
          </a:solidFill>
          <a:ln>
            <a:solidFill>
              <a:srgbClr val="113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5" name="任意多边形 4"/>
          <p:cNvSpPr/>
          <p:nvPr/>
        </p:nvSpPr>
        <p:spPr>
          <a:xfrm flipV="1">
            <a:off x="3468370" y="2802890"/>
            <a:ext cx="1112520" cy="1106170"/>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6" name="任意多边形 5"/>
          <p:cNvSpPr/>
          <p:nvPr/>
        </p:nvSpPr>
        <p:spPr>
          <a:xfrm flipH="1" flipV="1">
            <a:off x="4580890" y="2802890"/>
            <a:ext cx="1112520" cy="1106170"/>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4" name="任意多边形 3"/>
          <p:cNvSpPr/>
          <p:nvPr/>
        </p:nvSpPr>
        <p:spPr>
          <a:xfrm flipH="1">
            <a:off x="4622800" y="1648460"/>
            <a:ext cx="1112520" cy="1106170"/>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nvGrpSpPr>
          <p:cNvPr id="27" name="组合 75"/>
          <p:cNvGrpSpPr/>
          <p:nvPr/>
        </p:nvGrpSpPr>
        <p:grpSpPr>
          <a:xfrm>
            <a:off x="3010576" y="1194922"/>
            <a:ext cx="3117485" cy="3189430"/>
            <a:chOff x="3765242" y="1345891"/>
            <a:chExt cx="4157388" cy="4253557"/>
          </a:xfrm>
        </p:grpSpPr>
        <p:grpSp>
          <p:nvGrpSpPr>
            <p:cNvPr id="28" name="组合 71"/>
            <p:cNvGrpSpPr/>
            <p:nvPr/>
          </p:nvGrpSpPr>
          <p:grpSpPr>
            <a:xfrm>
              <a:off x="5683546" y="1345891"/>
              <a:ext cx="320781" cy="4253557"/>
              <a:chOff x="5683546" y="1345891"/>
              <a:chExt cx="320781" cy="4253557"/>
            </a:xfrm>
          </p:grpSpPr>
          <p:sp>
            <p:nvSpPr>
              <p:cNvPr id="7" name="圆角矩形 6"/>
              <p:cNvSpPr/>
              <p:nvPr/>
            </p:nvSpPr>
            <p:spPr>
              <a:xfrm>
                <a:off x="5683546" y="1345891"/>
                <a:ext cx="320781" cy="4253557"/>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18" name="Freeform 131"/>
              <p:cNvSpPr>
                <a:spLocks noEditPoints="1"/>
              </p:cNvSpPr>
              <p:nvPr/>
            </p:nvSpPr>
            <p:spPr bwMode="auto">
              <a:xfrm>
                <a:off x="5779477" y="1444943"/>
                <a:ext cx="159271" cy="182173"/>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accent1"/>
              </a:solidFill>
              <a:ln>
                <a:noFill/>
              </a:ln>
            </p:spPr>
            <p:txBody>
              <a:bodyPr vert="horz" wrap="square" lIns="91412" tIns="45706" rIns="91412" bIns="45706" numCol="1" anchor="t" anchorCtr="0" compatLnSpc="1"/>
              <a:lstStyle/>
              <a:p>
                <a:endParaRPr lang="zh-CN" altLang="en-US" sz="1800">
                  <a:cs typeface="+mn-ea"/>
                  <a:sym typeface="+mn-lt"/>
                </a:endParaRPr>
              </a:p>
            </p:txBody>
          </p:sp>
          <p:sp>
            <p:nvSpPr>
              <p:cNvPr id="19" name="Freeform 147"/>
              <p:cNvSpPr>
                <a:spLocks noEditPoints="1"/>
              </p:cNvSpPr>
              <p:nvPr/>
            </p:nvSpPr>
            <p:spPr bwMode="auto">
              <a:xfrm>
                <a:off x="5763006" y="5273346"/>
                <a:ext cx="150943" cy="23838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p:spPr>
            <p:txBody>
              <a:bodyPr vert="horz" wrap="square" lIns="91412" tIns="45706" rIns="91412" bIns="45706" numCol="1" anchor="t" anchorCtr="0" compatLnSpc="1"/>
              <a:lstStyle/>
              <a:p>
                <a:endParaRPr lang="zh-CN" altLang="en-US" sz="1800">
                  <a:cs typeface="+mn-ea"/>
                  <a:sym typeface="+mn-lt"/>
                </a:endParaRPr>
              </a:p>
            </p:txBody>
          </p:sp>
        </p:grpSp>
        <p:grpSp>
          <p:nvGrpSpPr>
            <p:cNvPr id="29" name="组合 72"/>
            <p:cNvGrpSpPr/>
            <p:nvPr/>
          </p:nvGrpSpPr>
          <p:grpSpPr>
            <a:xfrm>
              <a:off x="3765242" y="3331124"/>
              <a:ext cx="4157388" cy="320782"/>
              <a:chOff x="3765242" y="3331124"/>
              <a:chExt cx="4157388" cy="320782"/>
            </a:xfrm>
          </p:grpSpPr>
          <p:sp>
            <p:nvSpPr>
              <p:cNvPr id="8" name="圆角矩形 7"/>
              <p:cNvSpPr/>
              <p:nvPr/>
            </p:nvSpPr>
            <p:spPr>
              <a:xfrm rot="5400000">
                <a:off x="5683545" y="1412821"/>
                <a:ext cx="320782" cy="4157388"/>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nvGrpSpPr>
              <p:cNvPr id="30" name="组合 14"/>
              <p:cNvGrpSpPr/>
              <p:nvPr/>
            </p:nvGrpSpPr>
            <p:grpSpPr>
              <a:xfrm>
                <a:off x="7641574" y="3369375"/>
                <a:ext cx="187371" cy="206588"/>
                <a:chOff x="1917700" y="530225"/>
                <a:chExt cx="495300" cy="546100"/>
              </a:xfrm>
              <a:solidFill>
                <a:srgbClr val="3A3A3A"/>
              </a:solidFill>
            </p:grpSpPr>
            <p:sp>
              <p:nvSpPr>
                <p:cNvPr id="1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cs typeface="+mn-ea"/>
                    <a:sym typeface="+mn-lt"/>
                  </a:endParaRPr>
                </a:p>
              </p:txBody>
            </p:sp>
            <p:sp>
              <p:nvSpPr>
                <p:cNvPr id="17"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cs typeface="+mn-ea"/>
                    <a:sym typeface="+mn-lt"/>
                  </a:endParaRPr>
                </a:p>
              </p:txBody>
            </p:sp>
          </p:grpSp>
          <p:sp>
            <p:nvSpPr>
              <p:cNvPr id="20" name="Freeform 163"/>
              <p:cNvSpPr>
                <a:spLocks noEditPoints="1"/>
              </p:cNvSpPr>
              <p:nvPr/>
            </p:nvSpPr>
            <p:spPr bwMode="auto">
              <a:xfrm>
                <a:off x="3884080" y="3381142"/>
                <a:ext cx="261289" cy="1686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accent4"/>
              </a:solidFill>
              <a:ln>
                <a:noFill/>
              </a:ln>
            </p:spPr>
            <p:txBody>
              <a:bodyPr vert="horz" wrap="square" lIns="91412" tIns="45706" rIns="91412" bIns="45706" numCol="1" anchor="t" anchorCtr="0" compatLnSpc="1"/>
              <a:lstStyle/>
              <a:p>
                <a:endParaRPr lang="zh-CN" altLang="en-US" sz="1800">
                  <a:cs typeface="+mn-ea"/>
                  <a:sym typeface="+mn-lt"/>
                </a:endParaRPr>
              </a:p>
            </p:txBody>
          </p:sp>
        </p:grpSp>
      </p:grpSp>
      <p:sp>
        <p:nvSpPr>
          <p:cNvPr id="21" name="任意多边形 20"/>
          <p:cNvSpPr/>
          <p:nvPr/>
        </p:nvSpPr>
        <p:spPr>
          <a:xfrm rot="2700000">
            <a:off x="5588946" y="1703142"/>
            <a:ext cx="143473" cy="210083"/>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cs typeface="+mn-ea"/>
              <a:sym typeface="+mn-lt"/>
            </a:endParaRPr>
          </a:p>
        </p:txBody>
      </p:sp>
      <p:sp>
        <p:nvSpPr>
          <p:cNvPr id="22" name="任意多边形 21"/>
          <p:cNvSpPr/>
          <p:nvPr/>
        </p:nvSpPr>
        <p:spPr>
          <a:xfrm rot="18900000" flipH="1">
            <a:off x="3410561" y="1703149"/>
            <a:ext cx="143480"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10365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cs typeface="+mn-ea"/>
              <a:sym typeface="+mn-lt"/>
            </a:endParaRPr>
          </a:p>
        </p:txBody>
      </p:sp>
      <p:sp>
        <p:nvSpPr>
          <p:cNvPr id="23" name="任意多边形 22"/>
          <p:cNvSpPr/>
          <p:nvPr/>
        </p:nvSpPr>
        <p:spPr>
          <a:xfrm rot="18900000" flipV="1">
            <a:off x="5588941" y="3787905"/>
            <a:ext cx="143480" cy="21007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0B6D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cs typeface="+mn-ea"/>
              <a:sym typeface="+mn-lt"/>
            </a:endParaRPr>
          </a:p>
        </p:txBody>
      </p:sp>
      <p:grpSp>
        <p:nvGrpSpPr>
          <p:cNvPr id="32" name="组合 74"/>
          <p:cNvGrpSpPr/>
          <p:nvPr/>
        </p:nvGrpSpPr>
        <p:grpSpPr>
          <a:xfrm>
            <a:off x="3953493" y="2175757"/>
            <a:ext cx="1254413" cy="1254347"/>
            <a:chOff x="5022688" y="2653974"/>
            <a:chExt cx="1672849" cy="1672849"/>
          </a:xfrm>
        </p:grpSpPr>
        <p:sp>
          <p:nvSpPr>
            <p:cNvPr id="9" name="椭圆 8"/>
            <p:cNvSpPr/>
            <p:nvPr/>
          </p:nvSpPr>
          <p:spPr>
            <a:xfrm>
              <a:off x="5022688" y="2653974"/>
              <a:ext cx="1672849" cy="1672849"/>
            </a:xfrm>
            <a:prstGeom prst="ellipse">
              <a:avLst/>
            </a:prstGeom>
            <a:solidFill>
              <a:schemeClr val="accent1"/>
            </a:solidFill>
            <a:ln>
              <a:noFill/>
            </a:ln>
            <a:effectLst/>
            <a:scene3d>
              <a:camera prst="orthographicFront"/>
              <a:lightRig rig="threePt" dir="t"/>
            </a:scene3d>
            <a:sp3d>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10" name="椭圆 9"/>
            <p:cNvSpPr/>
            <p:nvPr/>
          </p:nvSpPr>
          <p:spPr>
            <a:xfrm>
              <a:off x="5103632" y="2734919"/>
              <a:ext cx="1510960" cy="15109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sp>
        <p:nvSpPr>
          <p:cNvPr id="24" name="任意多边形 23"/>
          <p:cNvSpPr/>
          <p:nvPr/>
        </p:nvSpPr>
        <p:spPr>
          <a:xfrm rot="2700000" flipH="1" flipV="1">
            <a:off x="3410565" y="3787899"/>
            <a:ext cx="143473" cy="210083"/>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EC662D"/>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endParaRPr lang="zh-CN" altLang="en-US" sz="1800">
              <a:cs typeface="+mn-ea"/>
              <a:sym typeface="+mn-lt"/>
            </a:endParaRPr>
          </a:p>
        </p:txBody>
      </p:sp>
      <p:grpSp>
        <p:nvGrpSpPr>
          <p:cNvPr id="53" name="组合 52"/>
          <p:cNvGrpSpPr/>
          <p:nvPr/>
        </p:nvGrpSpPr>
        <p:grpSpPr>
          <a:xfrm>
            <a:off x="382591" y="1246875"/>
            <a:ext cx="2310155" cy="1122548"/>
            <a:chOff x="468937" y="2419540"/>
            <a:chExt cx="3080207" cy="1496730"/>
          </a:xfrm>
        </p:grpSpPr>
        <p:sp>
          <p:nvSpPr>
            <p:cNvPr id="54" name="TextBox 18"/>
            <p:cNvSpPr txBox="1"/>
            <p:nvPr/>
          </p:nvSpPr>
          <p:spPr>
            <a:xfrm flipH="1">
              <a:off x="468937" y="2419540"/>
              <a:ext cx="2708434"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55" name="矩形 54"/>
            <p:cNvSpPr/>
            <p:nvPr/>
          </p:nvSpPr>
          <p:spPr>
            <a:xfrm>
              <a:off x="470266" y="2823664"/>
              <a:ext cx="3078878" cy="1092606"/>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56" name="组合 55"/>
          <p:cNvGrpSpPr/>
          <p:nvPr/>
        </p:nvGrpSpPr>
        <p:grpSpPr>
          <a:xfrm>
            <a:off x="514879" y="3529801"/>
            <a:ext cx="2306972" cy="1122548"/>
            <a:chOff x="468937" y="2419540"/>
            <a:chExt cx="3075963" cy="1496730"/>
          </a:xfrm>
        </p:grpSpPr>
        <p:sp>
          <p:nvSpPr>
            <p:cNvPr id="57" name="TextBox 18"/>
            <p:cNvSpPr txBox="1"/>
            <p:nvPr/>
          </p:nvSpPr>
          <p:spPr>
            <a:xfrm flipH="1">
              <a:off x="468937" y="2419540"/>
              <a:ext cx="2708434"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58" name="矩形 57"/>
            <p:cNvSpPr/>
            <p:nvPr/>
          </p:nvSpPr>
          <p:spPr>
            <a:xfrm>
              <a:off x="470266" y="2823664"/>
              <a:ext cx="3074634" cy="1092606"/>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59" name="组合 58"/>
          <p:cNvGrpSpPr/>
          <p:nvPr/>
        </p:nvGrpSpPr>
        <p:grpSpPr>
          <a:xfrm>
            <a:off x="6296701" y="1052882"/>
            <a:ext cx="2299649" cy="1122548"/>
            <a:chOff x="468937" y="2419540"/>
            <a:chExt cx="3066199" cy="1496730"/>
          </a:xfrm>
        </p:grpSpPr>
        <p:sp>
          <p:nvSpPr>
            <p:cNvPr id="60" name="TextBox 18"/>
            <p:cNvSpPr txBox="1"/>
            <p:nvPr/>
          </p:nvSpPr>
          <p:spPr>
            <a:xfrm flipH="1">
              <a:off x="468937" y="2419540"/>
              <a:ext cx="2708434"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61" name="矩形 60"/>
            <p:cNvSpPr/>
            <p:nvPr/>
          </p:nvSpPr>
          <p:spPr>
            <a:xfrm>
              <a:off x="470268" y="2823664"/>
              <a:ext cx="3064868" cy="1092606"/>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grpSp>
        <p:nvGrpSpPr>
          <p:cNvPr id="62" name="组合 61"/>
          <p:cNvGrpSpPr/>
          <p:nvPr/>
        </p:nvGrpSpPr>
        <p:grpSpPr>
          <a:xfrm>
            <a:off x="6500536" y="3680829"/>
            <a:ext cx="2299649" cy="1122548"/>
            <a:chOff x="468937" y="2419540"/>
            <a:chExt cx="3066199" cy="1496730"/>
          </a:xfrm>
        </p:grpSpPr>
        <p:sp>
          <p:nvSpPr>
            <p:cNvPr id="63" name="TextBox 18"/>
            <p:cNvSpPr txBox="1"/>
            <p:nvPr/>
          </p:nvSpPr>
          <p:spPr>
            <a:xfrm flipH="1">
              <a:off x="468937" y="2419540"/>
              <a:ext cx="2708434" cy="492442"/>
            </a:xfrm>
            <a:prstGeom prst="rect">
              <a:avLst/>
            </a:prstGeom>
            <a:noFill/>
          </p:spPr>
          <p:txBody>
            <a:bodyPr wrap="none" rtlCol="0">
              <a:spAutoFit/>
            </a:bodyPr>
            <a:lstStyle/>
            <a:p>
              <a:r>
                <a:rPr lang="zh-CN" altLang="en-US" b="1" dirty="0">
                  <a:cs typeface="+mn-ea"/>
                  <a:sym typeface="+mn-lt"/>
                </a:rPr>
                <a:t>点击添加主要内容</a:t>
              </a:r>
              <a:endParaRPr lang="en-US" b="1" dirty="0">
                <a:cs typeface="+mn-ea"/>
                <a:sym typeface="+mn-lt"/>
              </a:endParaRPr>
            </a:p>
          </p:txBody>
        </p:sp>
        <p:sp>
          <p:nvSpPr>
            <p:cNvPr id="64" name="矩形 63"/>
            <p:cNvSpPr/>
            <p:nvPr/>
          </p:nvSpPr>
          <p:spPr>
            <a:xfrm>
              <a:off x="470268" y="2823664"/>
              <a:ext cx="3064868" cy="1092606"/>
            </a:xfrm>
            <a:prstGeom prst="rect">
              <a:avLst/>
            </a:prstGeom>
          </p:spPr>
          <p:txBody>
            <a:bodyPr wrap="square">
              <a:spAutoFit/>
            </a:bodyPr>
            <a:lstStyle/>
            <a:p>
              <a:pPr>
                <a:lnSpc>
                  <a:spcPct val="150000"/>
                </a:lnSpc>
              </a:pPr>
              <a:r>
                <a:rPr lang="zh-CN" altLang="en-US" sz="1050" dirty="0">
                  <a:cs typeface="+mn-ea"/>
                  <a:sym typeface="+mn-lt"/>
                </a:rPr>
                <a:t>点击添加主要内容点击添加主要内容点击添加主要内容点击添加主要内容</a:t>
              </a:r>
              <a:endParaRPr lang="en-US" altLang="zh-CN" sz="1050" dirty="0">
                <a:cs typeface="+mn-ea"/>
                <a:sym typeface="+mn-lt"/>
              </a:endParaRPr>
            </a:p>
          </p:txBody>
        </p:sp>
      </p:grpSp>
      <p:sp>
        <p:nvSpPr>
          <p:cNvPr id="31" name="文本框 30"/>
          <p:cNvSpPr txBox="1"/>
          <p:nvPr/>
        </p:nvSpPr>
        <p:spPr>
          <a:xfrm>
            <a:off x="3788410" y="2000885"/>
            <a:ext cx="343535" cy="368300"/>
          </a:xfrm>
          <a:prstGeom prst="rect">
            <a:avLst/>
          </a:prstGeom>
          <a:noFill/>
        </p:spPr>
        <p:txBody>
          <a:bodyPr wrap="square" rtlCol="0">
            <a:spAutoFit/>
          </a:bodyPr>
          <a:lstStyle/>
          <a:p>
            <a:r>
              <a:rPr lang="en-US" altLang="zh-CN">
                <a:solidFill>
                  <a:schemeClr val="bg1"/>
                </a:solidFill>
                <a:cs typeface="+mn-ea"/>
                <a:sym typeface="+mn-lt"/>
              </a:rPr>
              <a:t>1</a:t>
            </a:r>
            <a:endParaRPr lang="en-US" altLang="zh-CN">
              <a:solidFill>
                <a:schemeClr val="bg1"/>
              </a:solidFill>
              <a:cs typeface="+mn-ea"/>
              <a:sym typeface="+mn-lt"/>
            </a:endParaRPr>
          </a:p>
        </p:txBody>
      </p:sp>
      <p:sp>
        <p:nvSpPr>
          <p:cNvPr id="33" name="文本框 32"/>
          <p:cNvSpPr txBox="1"/>
          <p:nvPr/>
        </p:nvSpPr>
        <p:spPr>
          <a:xfrm flipH="1">
            <a:off x="4987925" y="2017395"/>
            <a:ext cx="382905" cy="368300"/>
          </a:xfrm>
          <a:prstGeom prst="rect">
            <a:avLst/>
          </a:prstGeom>
          <a:noFill/>
        </p:spPr>
        <p:txBody>
          <a:bodyPr wrap="square" rtlCol="0">
            <a:spAutoFit/>
          </a:bodyPr>
          <a:lstStyle/>
          <a:p>
            <a:r>
              <a:rPr lang="en-US" altLang="zh-CN">
                <a:solidFill>
                  <a:schemeClr val="bg1"/>
                </a:solidFill>
                <a:cs typeface="+mn-ea"/>
                <a:sym typeface="+mn-lt"/>
              </a:rPr>
              <a:t>2</a:t>
            </a:r>
            <a:endParaRPr lang="en-US" altLang="zh-CN">
              <a:solidFill>
                <a:schemeClr val="bg1"/>
              </a:solidFill>
              <a:cs typeface="+mn-ea"/>
              <a:sym typeface="+mn-lt"/>
            </a:endParaRPr>
          </a:p>
        </p:txBody>
      </p:sp>
      <p:sp>
        <p:nvSpPr>
          <p:cNvPr id="34" name="文本框 33"/>
          <p:cNvSpPr txBox="1"/>
          <p:nvPr/>
        </p:nvSpPr>
        <p:spPr>
          <a:xfrm>
            <a:off x="5007610" y="3171825"/>
            <a:ext cx="343535" cy="368300"/>
          </a:xfrm>
          <a:prstGeom prst="rect">
            <a:avLst/>
          </a:prstGeom>
          <a:noFill/>
        </p:spPr>
        <p:txBody>
          <a:bodyPr wrap="square" rtlCol="0">
            <a:spAutoFit/>
          </a:bodyPr>
          <a:lstStyle/>
          <a:p>
            <a:r>
              <a:rPr lang="en-US" altLang="zh-CN">
                <a:solidFill>
                  <a:schemeClr val="bg1"/>
                </a:solidFill>
                <a:cs typeface="+mn-ea"/>
                <a:sym typeface="+mn-lt"/>
              </a:rPr>
              <a:t>3</a:t>
            </a:r>
            <a:endParaRPr lang="en-US" altLang="zh-CN">
              <a:solidFill>
                <a:schemeClr val="bg1"/>
              </a:solidFill>
              <a:cs typeface="+mn-ea"/>
              <a:sym typeface="+mn-lt"/>
            </a:endParaRPr>
          </a:p>
        </p:txBody>
      </p:sp>
      <p:sp>
        <p:nvSpPr>
          <p:cNvPr id="35" name="文本框 34"/>
          <p:cNvSpPr txBox="1"/>
          <p:nvPr/>
        </p:nvSpPr>
        <p:spPr>
          <a:xfrm>
            <a:off x="3787775" y="3161665"/>
            <a:ext cx="343535" cy="368300"/>
          </a:xfrm>
          <a:prstGeom prst="rect">
            <a:avLst/>
          </a:prstGeom>
          <a:noFill/>
        </p:spPr>
        <p:txBody>
          <a:bodyPr wrap="square" rtlCol="0">
            <a:spAutoFit/>
          </a:bodyPr>
          <a:lstStyle/>
          <a:p>
            <a:r>
              <a:rPr lang="en-US" altLang="zh-CN">
                <a:solidFill>
                  <a:schemeClr val="bg1"/>
                </a:solidFill>
                <a:cs typeface="+mn-ea"/>
                <a:sym typeface="+mn-lt"/>
              </a:rPr>
              <a:t>4</a:t>
            </a:r>
            <a:endParaRPr lang="en-US" altLang="zh-CN">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250" fill="hold"/>
                                        <p:tgtEl>
                                          <p:spTgt spid="22"/>
                                        </p:tgtEl>
                                        <p:attrNameLst>
                                          <p:attrName>ppt_w</p:attrName>
                                        </p:attrNameLst>
                                      </p:cBhvr>
                                      <p:tavLst>
                                        <p:tav tm="0">
                                          <p:val>
                                            <p:fltVal val="0"/>
                                          </p:val>
                                        </p:tav>
                                        <p:tav tm="100000">
                                          <p:val>
                                            <p:strVal val="#ppt_w"/>
                                          </p:val>
                                        </p:tav>
                                      </p:tavLst>
                                    </p:anim>
                                    <p:anim calcmode="lin" valueType="num">
                                      <p:cBhvr>
                                        <p:cTn id="18" dur="250" fill="hold"/>
                                        <p:tgtEl>
                                          <p:spTgt spid="22"/>
                                        </p:tgtEl>
                                        <p:attrNameLst>
                                          <p:attrName>ppt_h</p:attrName>
                                        </p:attrNameLst>
                                      </p:cBhvr>
                                      <p:tavLst>
                                        <p:tav tm="0">
                                          <p:val>
                                            <p:fltVal val="0"/>
                                          </p:val>
                                        </p:tav>
                                        <p:tav tm="100000">
                                          <p:val>
                                            <p:strVal val="#ppt_h"/>
                                          </p:val>
                                        </p:tav>
                                      </p:tavLst>
                                    </p:anim>
                                    <p:animEffect transition="in" filter="fade">
                                      <p:cBhvr>
                                        <p:cTn id="19" dur="250"/>
                                        <p:tgtEl>
                                          <p:spTgt spid="2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250" fill="hold"/>
                                        <p:tgtEl>
                                          <p:spTgt spid="21"/>
                                        </p:tgtEl>
                                        <p:attrNameLst>
                                          <p:attrName>ppt_w</p:attrName>
                                        </p:attrNameLst>
                                      </p:cBhvr>
                                      <p:tavLst>
                                        <p:tav tm="0">
                                          <p:val>
                                            <p:fltVal val="0"/>
                                          </p:val>
                                        </p:tav>
                                        <p:tav tm="100000">
                                          <p:val>
                                            <p:strVal val="#ppt_w"/>
                                          </p:val>
                                        </p:tav>
                                      </p:tavLst>
                                    </p:anim>
                                    <p:anim calcmode="lin" valueType="num">
                                      <p:cBhvr>
                                        <p:cTn id="24" dur="250" fill="hold"/>
                                        <p:tgtEl>
                                          <p:spTgt spid="21"/>
                                        </p:tgtEl>
                                        <p:attrNameLst>
                                          <p:attrName>ppt_h</p:attrName>
                                        </p:attrNameLst>
                                      </p:cBhvr>
                                      <p:tavLst>
                                        <p:tav tm="0">
                                          <p:val>
                                            <p:fltVal val="0"/>
                                          </p:val>
                                        </p:tav>
                                        <p:tav tm="100000">
                                          <p:val>
                                            <p:strVal val="#ppt_h"/>
                                          </p:val>
                                        </p:tav>
                                      </p:tavLst>
                                    </p:anim>
                                    <p:animEffect transition="in" filter="fade">
                                      <p:cBhvr>
                                        <p:cTn id="25" dur="25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250" fill="hold"/>
                                        <p:tgtEl>
                                          <p:spTgt spid="23"/>
                                        </p:tgtEl>
                                        <p:attrNameLst>
                                          <p:attrName>ppt_w</p:attrName>
                                        </p:attrNameLst>
                                      </p:cBhvr>
                                      <p:tavLst>
                                        <p:tav tm="0">
                                          <p:val>
                                            <p:fltVal val="0"/>
                                          </p:val>
                                        </p:tav>
                                        <p:tav tm="100000">
                                          <p:val>
                                            <p:strVal val="#ppt_w"/>
                                          </p:val>
                                        </p:tav>
                                      </p:tavLst>
                                    </p:anim>
                                    <p:anim calcmode="lin" valueType="num">
                                      <p:cBhvr>
                                        <p:cTn id="30" dur="250" fill="hold"/>
                                        <p:tgtEl>
                                          <p:spTgt spid="23"/>
                                        </p:tgtEl>
                                        <p:attrNameLst>
                                          <p:attrName>ppt_h</p:attrName>
                                        </p:attrNameLst>
                                      </p:cBhvr>
                                      <p:tavLst>
                                        <p:tav tm="0">
                                          <p:val>
                                            <p:fltVal val="0"/>
                                          </p:val>
                                        </p:tav>
                                        <p:tav tm="100000">
                                          <p:val>
                                            <p:strVal val="#ppt_h"/>
                                          </p:val>
                                        </p:tav>
                                      </p:tavLst>
                                    </p:anim>
                                    <p:animEffect transition="in" filter="fade">
                                      <p:cBhvr>
                                        <p:cTn id="31" dur="25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50" fill="hold"/>
                                        <p:tgtEl>
                                          <p:spTgt spid="24"/>
                                        </p:tgtEl>
                                        <p:attrNameLst>
                                          <p:attrName>ppt_w</p:attrName>
                                        </p:attrNameLst>
                                      </p:cBhvr>
                                      <p:tavLst>
                                        <p:tav tm="0">
                                          <p:val>
                                            <p:fltVal val="0"/>
                                          </p:val>
                                        </p:tav>
                                        <p:tav tm="100000">
                                          <p:val>
                                            <p:strVal val="#ppt_w"/>
                                          </p:val>
                                        </p:tav>
                                      </p:tavLst>
                                    </p:anim>
                                    <p:anim calcmode="lin" valueType="num">
                                      <p:cBhvr>
                                        <p:cTn id="36" dur="250" fill="hold"/>
                                        <p:tgtEl>
                                          <p:spTgt spid="24"/>
                                        </p:tgtEl>
                                        <p:attrNameLst>
                                          <p:attrName>ppt_h</p:attrName>
                                        </p:attrNameLst>
                                      </p:cBhvr>
                                      <p:tavLst>
                                        <p:tav tm="0">
                                          <p:val>
                                            <p:fltVal val="0"/>
                                          </p:val>
                                        </p:tav>
                                        <p:tav tm="100000">
                                          <p:val>
                                            <p:strVal val="#ppt_h"/>
                                          </p:val>
                                        </p:tav>
                                      </p:tavLst>
                                    </p:anim>
                                    <p:animEffect transition="in" filter="fade">
                                      <p:cBhvr>
                                        <p:cTn id="37" dur="25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1000"/>
                                        <p:tgtEl>
                                          <p:spTgt spid="56"/>
                                        </p:tgtEl>
                                      </p:cBhvr>
                                    </p:animEffect>
                                    <p:anim calcmode="lin" valueType="num">
                                      <p:cBhvr>
                                        <p:cTn id="50" dur="1000" fill="hold"/>
                                        <p:tgtEl>
                                          <p:spTgt spid="56"/>
                                        </p:tgtEl>
                                        <p:attrNameLst>
                                          <p:attrName>ppt_x</p:attrName>
                                        </p:attrNameLst>
                                      </p:cBhvr>
                                      <p:tavLst>
                                        <p:tav tm="0">
                                          <p:val>
                                            <p:strVal val="#ppt_x"/>
                                          </p:val>
                                        </p:tav>
                                        <p:tav tm="100000">
                                          <p:val>
                                            <p:strVal val="#ppt_x"/>
                                          </p:val>
                                        </p:tav>
                                      </p:tavLst>
                                    </p:anim>
                                    <p:anim calcmode="lin" valueType="num">
                                      <p:cBhvr>
                                        <p:cTn id="5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1000"/>
                                        <p:tgtEl>
                                          <p:spTgt spid="62"/>
                                        </p:tgtEl>
                                      </p:cBhvr>
                                    </p:animEffect>
                                    <p:anim calcmode="lin" valueType="num">
                                      <p:cBhvr>
                                        <p:cTn id="64" dur="1000" fill="hold"/>
                                        <p:tgtEl>
                                          <p:spTgt spid="62"/>
                                        </p:tgtEl>
                                        <p:attrNameLst>
                                          <p:attrName>ppt_x</p:attrName>
                                        </p:attrNameLst>
                                      </p:cBhvr>
                                      <p:tavLst>
                                        <p:tav tm="0">
                                          <p:val>
                                            <p:strVal val="#ppt_x"/>
                                          </p:val>
                                        </p:tav>
                                        <p:tav tm="100000">
                                          <p:val>
                                            <p:strVal val="#ppt_x"/>
                                          </p:val>
                                        </p:tav>
                                      </p:tavLst>
                                    </p:anim>
                                    <p:anim calcmode="lin" valueType="num">
                                      <p:cBhvr>
                                        <p:cTn id="6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500"/>
                                        <p:tgtEl>
                                          <p:spTgt spid="3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down)">
                                      <p:cBhvr>
                                        <p:cTn id="75" dur="500"/>
                                        <p:tgtEl>
                                          <p:spTgt spid="3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down)">
                                      <p:cBhvr>
                                        <p:cTn id="80" dur="500"/>
                                        <p:tgtEl>
                                          <p:spTgt spid="3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down)">
                                      <p:cBhvr>
                                        <p:cTn id="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bldLvl="0" animBg="1"/>
      <p:bldP spid="23" grpId="0" bldLvl="0" animBg="1"/>
      <p:bldP spid="24" grpId="0" bldLvl="0" animBg="1"/>
      <p:bldP spid="31" grpId="0"/>
      <p:bldP spid="31" grpId="1"/>
      <p:bldP spid="33" grpId="0"/>
      <p:bldP spid="33" grpId="1"/>
      <p:bldP spid="34" grpId="0"/>
      <p:bldP spid="34" grpId="1"/>
      <p:bldP spid="35" grpId="0"/>
      <p:bldP spid="3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780807" y="2546742"/>
            <a:ext cx="1800493" cy="969496"/>
          </a:xfrm>
          <a:prstGeom prst="rect">
            <a:avLst/>
          </a:prstGeom>
          <a:noFill/>
          <a:effectLst/>
        </p:spPr>
        <p:txBody>
          <a:bodyPr wrap="none" rtlCol="0">
            <a:spAutoFit/>
          </a:bodyPr>
          <a:lstStyle/>
          <a:p>
            <a:r>
              <a:rPr lang="zh-CN" altLang="en-US" sz="135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400" dirty="0">
              <a:solidFill>
                <a:schemeClr val="tx1">
                  <a:lumMod val="75000"/>
                  <a:lumOff val="25000"/>
                </a:schemeClr>
              </a:solidFill>
              <a:cs typeface="+mn-ea"/>
              <a:sym typeface="+mn-lt"/>
            </a:endParaRPr>
          </a:p>
        </p:txBody>
      </p:sp>
      <p:sp>
        <p:nvSpPr>
          <p:cNvPr id="15" name="文本框 14"/>
          <p:cNvSpPr txBox="1"/>
          <p:nvPr/>
        </p:nvSpPr>
        <p:spPr>
          <a:xfrm>
            <a:off x="596637" y="2546742"/>
            <a:ext cx="1800493" cy="969496"/>
          </a:xfrm>
          <a:prstGeom prst="rect">
            <a:avLst/>
          </a:prstGeom>
          <a:noFill/>
          <a:effectLst/>
        </p:spPr>
        <p:txBody>
          <a:bodyPr wrap="none" rtlCol="0">
            <a:spAutoFit/>
          </a:bodyPr>
          <a:lstStyle/>
          <a:p>
            <a:r>
              <a:rPr lang="zh-CN" altLang="en-US" sz="135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400" dirty="0">
              <a:solidFill>
                <a:schemeClr val="tx1">
                  <a:lumMod val="75000"/>
                  <a:lumOff val="25000"/>
                </a:schemeClr>
              </a:solidFill>
              <a:cs typeface="+mn-ea"/>
              <a:sym typeface="+mn-lt"/>
            </a:endParaRPr>
          </a:p>
        </p:txBody>
      </p:sp>
      <p:sp>
        <p:nvSpPr>
          <p:cNvPr id="16" name="文本框 15"/>
          <p:cNvSpPr txBox="1"/>
          <p:nvPr/>
        </p:nvSpPr>
        <p:spPr>
          <a:xfrm>
            <a:off x="4710005" y="2546742"/>
            <a:ext cx="1800493" cy="1015663"/>
          </a:xfrm>
          <a:prstGeom prst="rect">
            <a:avLst/>
          </a:prstGeom>
          <a:noFill/>
          <a:effectLst/>
        </p:spPr>
        <p:txBody>
          <a:bodyPr wrap="none" rtlCol="0">
            <a:spAutoFit/>
          </a:bodyPr>
          <a:lstStyle/>
          <a:p>
            <a:r>
              <a:rPr lang="zh-CN" altLang="en-US" sz="120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700" dirty="0">
              <a:solidFill>
                <a:schemeClr val="tx1">
                  <a:lumMod val="75000"/>
                  <a:lumOff val="25000"/>
                </a:schemeClr>
              </a:solidFill>
              <a:cs typeface="+mn-ea"/>
              <a:sym typeface="+mn-lt"/>
            </a:endParaRPr>
          </a:p>
        </p:txBody>
      </p:sp>
      <p:sp>
        <p:nvSpPr>
          <p:cNvPr id="17" name="文本框 16"/>
          <p:cNvSpPr txBox="1"/>
          <p:nvPr/>
        </p:nvSpPr>
        <p:spPr>
          <a:xfrm>
            <a:off x="2688394" y="2546742"/>
            <a:ext cx="1800493" cy="969496"/>
          </a:xfrm>
          <a:prstGeom prst="rect">
            <a:avLst/>
          </a:prstGeom>
          <a:noFill/>
          <a:effectLst/>
        </p:spPr>
        <p:txBody>
          <a:bodyPr wrap="none" rtlCol="0">
            <a:spAutoFit/>
          </a:bodyPr>
          <a:lstStyle/>
          <a:p>
            <a:r>
              <a:rPr lang="zh-CN" altLang="en-US" sz="1350" dirty="0">
                <a:solidFill>
                  <a:srgbClr val="004C80"/>
                </a:solidFill>
                <a:cs typeface="+mn-ea"/>
                <a:sym typeface="+mn-lt"/>
              </a:rPr>
              <a:t> </a:t>
            </a:r>
            <a:r>
              <a:rPr lang="zh-CN" altLang="en-US" sz="1500" dirty="0">
                <a:solidFill>
                  <a:schemeClr val="tx1">
                    <a:lumMod val="75000"/>
                    <a:lumOff val="25000"/>
                  </a:schemeClr>
                </a:solidFill>
                <a:cs typeface="+mn-ea"/>
                <a:sym typeface="+mn-lt"/>
              </a:rPr>
              <a:t>单击此处输入标题</a:t>
            </a:r>
            <a:endParaRPr lang="en-US" altLang="zh-CN" sz="15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r>
              <a:rPr lang="zh-CN" altLang="en-US" sz="900" dirty="0">
                <a:solidFill>
                  <a:schemeClr val="tx1">
                    <a:lumMod val="75000"/>
                    <a:lumOff val="25000"/>
                  </a:schemeClr>
                </a:solidFill>
                <a:cs typeface="+mn-ea"/>
                <a:sym typeface="+mn-lt"/>
              </a:rPr>
              <a:t>请在这里输入您的主要叙述内容</a:t>
            </a:r>
            <a:endParaRPr lang="en-US" altLang="zh-CN" sz="900" dirty="0">
              <a:solidFill>
                <a:schemeClr val="tx1">
                  <a:lumMod val="75000"/>
                  <a:lumOff val="25000"/>
                </a:schemeClr>
              </a:solidFill>
              <a:cs typeface="+mn-ea"/>
              <a:sym typeface="+mn-lt"/>
            </a:endParaRPr>
          </a:p>
          <a:p>
            <a:endParaRPr lang="en-US" altLang="zh-CN" sz="2400" b="1" dirty="0">
              <a:solidFill>
                <a:schemeClr val="tx1">
                  <a:lumMod val="75000"/>
                  <a:lumOff val="25000"/>
                </a:schemeClr>
              </a:solidFill>
              <a:cs typeface="+mn-ea"/>
              <a:sym typeface="+mn-lt"/>
            </a:endParaRPr>
          </a:p>
        </p:txBody>
      </p:sp>
      <p:grpSp>
        <p:nvGrpSpPr>
          <p:cNvPr id="18" name="组合 17"/>
          <p:cNvGrpSpPr/>
          <p:nvPr/>
        </p:nvGrpSpPr>
        <p:grpSpPr>
          <a:xfrm rot="5400000">
            <a:off x="2110841" y="873190"/>
            <a:ext cx="1060777" cy="1578230"/>
            <a:chOff x="1457934" y="3082228"/>
            <a:chExt cx="1414369" cy="2104307"/>
          </a:xfrm>
          <a:solidFill>
            <a:srgbClr val="103652"/>
          </a:solidFill>
        </p:grpSpPr>
        <p:sp>
          <p:nvSpPr>
            <p:cNvPr id="19" name="任意多边形 18"/>
            <p:cNvSpPr/>
            <p:nvPr/>
          </p:nvSpPr>
          <p:spPr>
            <a:xfrm rot="16200000">
              <a:off x="1112965"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0" name="Freeform 14"/>
            <p:cNvSpPr>
              <a:spLocks noChangeAspect="1" noEditPoints="1"/>
            </p:cNvSpPr>
            <p:nvPr/>
          </p:nvSpPr>
          <p:spPr bwMode="auto">
            <a:xfrm>
              <a:off x="1920064" y="3983992"/>
              <a:ext cx="477732" cy="475808"/>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grpFill/>
            <a:ln>
              <a:noFill/>
            </a:ln>
          </p:spPr>
          <p:txBody>
            <a:bodyPr vert="horz" wrap="square" lIns="68580" tIns="34290" rIns="68580" bIns="34290" numCol="1" anchor="t" anchorCtr="0" compatLnSpc="1"/>
            <a:lstStyle/>
            <a:p>
              <a:endParaRPr lang="zh-CN" altLang="en-US" sz="1350">
                <a:solidFill>
                  <a:schemeClr val="accent2"/>
                </a:solidFill>
                <a:cs typeface="+mn-ea"/>
                <a:sym typeface="+mn-lt"/>
              </a:endParaRPr>
            </a:p>
          </p:txBody>
        </p:sp>
      </p:grpSp>
      <p:grpSp>
        <p:nvGrpSpPr>
          <p:cNvPr id="21" name="组合 20"/>
          <p:cNvGrpSpPr/>
          <p:nvPr/>
        </p:nvGrpSpPr>
        <p:grpSpPr>
          <a:xfrm rot="5400000">
            <a:off x="6027060" y="868110"/>
            <a:ext cx="1060777" cy="1578230"/>
            <a:chOff x="6672787" y="3082228"/>
            <a:chExt cx="1414369" cy="2104307"/>
          </a:xfrm>
        </p:grpSpPr>
        <p:sp>
          <p:nvSpPr>
            <p:cNvPr id="22" name="任意多边形 21"/>
            <p:cNvSpPr/>
            <p:nvPr/>
          </p:nvSpPr>
          <p:spPr>
            <a:xfrm rot="16200000">
              <a:off x="6327818"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3" name="Freeform 26"/>
            <p:cNvSpPr>
              <a:spLocks noEditPoints="1"/>
            </p:cNvSpPr>
            <p:nvPr/>
          </p:nvSpPr>
          <p:spPr bwMode="auto">
            <a:xfrm>
              <a:off x="7177738" y="4009423"/>
              <a:ext cx="404466" cy="42494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accent2"/>
                </a:solidFill>
                <a:cs typeface="+mn-ea"/>
                <a:sym typeface="+mn-lt"/>
              </a:endParaRPr>
            </a:p>
          </p:txBody>
        </p:sp>
      </p:grpSp>
      <p:grpSp>
        <p:nvGrpSpPr>
          <p:cNvPr id="27" name="组合 26"/>
          <p:cNvGrpSpPr/>
          <p:nvPr/>
        </p:nvGrpSpPr>
        <p:grpSpPr>
          <a:xfrm rot="5400000">
            <a:off x="4041253" y="873190"/>
            <a:ext cx="1060777" cy="1578230"/>
            <a:chOff x="4058910" y="3082228"/>
            <a:chExt cx="1414369" cy="2104307"/>
          </a:xfrm>
        </p:grpSpPr>
        <p:sp>
          <p:nvSpPr>
            <p:cNvPr id="28" name="任意多边形 27"/>
            <p:cNvSpPr/>
            <p:nvPr/>
          </p:nvSpPr>
          <p:spPr>
            <a:xfrm rot="16200000">
              <a:off x="3713941"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Freeform 22"/>
            <p:cNvSpPr>
              <a:spLocks noChangeAspect="1" noEditPoints="1"/>
            </p:cNvSpPr>
            <p:nvPr/>
          </p:nvSpPr>
          <p:spPr bwMode="auto">
            <a:xfrm>
              <a:off x="4548943" y="3949780"/>
              <a:ext cx="434302" cy="51002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cs typeface="+mn-ea"/>
                <a:sym typeface="+mn-lt"/>
              </a:endParaRPr>
            </a:p>
          </p:txBody>
        </p:sp>
      </p:grpSp>
      <p:grpSp>
        <p:nvGrpSpPr>
          <p:cNvPr id="30" name="组合 29"/>
          <p:cNvGrpSpPr/>
          <p:nvPr/>
        </p:nvGrpSpPr>
        <p:grpSpPr>
          <a:xfrm>
            <a:off x="1111984" y="1084218"/>
            <a:ext cx="1070453" cy="1211121"/>
            <a:chOff x="1457932" y="2075819"/>
            <a:chExt cx="1427270" cy="1614828"/>
          </a:xfrm>
        </p:grpSpPr>
        <p:sp>
          <p:nvSpPr>
            <p:cNvPr id="31" name="任意多边形 30"/>
            <p:cNvSpPr/>
            <p:nvPr/>
          </p:nvSpPr>
          <p:spPr>
            <a:xfrm>
              <a:off x="1457932"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solidFill>
                <a:srgbClr val="1036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2" name="矩形 31"/>
            <p:cNvSpPr/>
            <p:nvPr/>
          </p:nvSpPr>
          <p:spPr>
            <a:xfrm>
              <a:off x="1496632" y="2447475"/>
              <a:ext cx="1349871" cy="800219"/>
            </a:xfrm>
            <a:prstGeom prst="rect">
              <a:avLst/>
            </a:prstGeom>
          </p:spPr>
          <p:txBody>
            <a:bodyPr wrap="square">
              <a:spAutoFit/>
            </a:bodyPr>
            <a:lstStyle/>
            <a:p>
              <a:pPr algn="ctr"/>
              <a:r>
                <a:rPr lang="en-US" altLang="zh-CN" sz="3300" b="1" dirty="0">
                  <a:solidFill>
                    <a:srgbClr val="2A3D52"/>
                  </a:solidFill>
                  <a:cs typeface="+mn-ea"/>
                  <a:sym typeface="+mn-lt"/>
                </a:rPr>
                <a:t>01</a:t>
              </a:r>
              <a:endParaRPr lang="zh-CN" altLang="en-US" sz="3300" b="1" dirty="0">
                <a:solidFill>
                  <a:srgbClr val="2A3D52"/>
                </a:solidFill>
                <a:cs typeface="+mn-ea"/>
                <a:sym typeface="+mn-lt"/>
              </a:endParaRPr>
            </a:p>
          </p:txBody>
        </p:sp>
      </p:grpSp>
      <p:grpSp>
        <p:nvGrpSpPr>
          <p:cNvPr id="33" name="组合 32"/>
          <p:cNvGrpSpPr/>
          <p:nvPr/>
        </p:nvGrpSpPr>
        <p:grpSpPr>
          <a:xfrm>
            <a:off x="3044195" y="1084217"/>
            <a:ext cx="1088976" cy="1211121"/>
            <a:chOff x="4034212" y="2075818"/>
            <a:chExt cx="1451967" cy="1614828"/>
          </a:xfrm>
        </p:grpSpPr>
        <p:sp>
          <p:nvSpPr>
            <p:cNvPr id="35" name="任意多边形 34"/>
            <p:cNvSpPr/>
            <p:nvPr/>
          </p:nvSpPr>
          <p:spPr>
            <a:xfrm>
              <a:off x="4058908"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6" name="矩形 35"/>
            <p:cNvSpPr/>
            <p:nvPr/>
          </p:nvSpPr>
          <p:spPr>
            <a:xfrm>
              <a:off x="4034212" y="2447474"/>
              <a:ext cx="1451967" cy="800219"/>
            </a:xfrm>
            <a:prstGeom prst="rect">
              <a:avLst/>
            </a:prstGeom>
          </p:spPr>
          <p:txBody>
            <a:bodyPr wrap="square">
              <a:spAutoFit/>
            </a:bodyPr>
            <a:lstStyle/>
            <a:p>
              <a:pPr algn="ctr"/>
              <a:r>
                <a:rPr lang="en-US" altLang="zh-CN" sz="3300" b="1" dirty="0">
                  <a:solidFill>
                    <a:srgbClr val="2A3D52"/>
                  </a:solidFill>
                  <a:cs typeface="+mn-ea"/>
                  <a:sym typeface="+mn-lt"/>
                </a:rPr>
                <a:t>02</a:t>
              </a:r>
              <a:endParaRPr lang="zh-CN" altLang="en-US" sz="3300" b="1" dirty="0">
                <a:solidFill>
                  <a:srgbClr val="2A3D52"/>
                </a:solidFill>
                <a:cs typeface="+mn-ea"/>
                <a:sym typeface="+mn-lt"/>
              </a:endParaRPr>
            </a:p>
          </p:txBody>
        </p:sp>
      </p:grpSp>
      <p:grpSp>
        <p:nvGrpSpPr>
          <p:cNvPr id="37" name="组合 36"/>
          <p:cNvGrpSpPr/>
          <p:nvPr/>
        </p:nvGrpSpPr>
        <p:grpSpPr>
          <a:xfrm>
            <a:off x="5023123" y="1084218"/>
            <a:ext cx="1070453" cy="1211121"/>
            <a:chOff x="6672784" y="2075819"/>
            <a:chExt cx="1427270" cy="1614828"/>
          </a:xfrm>
        </p:grpSpPr>
        <p:sp>
          <p:nvSpPr>
            <p:cNvPr id="38" name="任意多边形 37"/>
            <p:cNvSpPr/>
            <p:nvPr/>
          </p:nvSpPr>
          <p:spPr>
            <a:xfrm>
              <a:off x="6672784"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9" name="矩形 38"/>
            <p:cNvSpPr/>
            <p:nvPr/>
          </p:nvSpPr>
          <p:spPr>
            <a:xfrm>
              <a:off x="6710932" y="2447474"/>
              <a:ext cx="1376226" cy="800219"/>
            </a:xfrm>
            <a:prstGeom prst="rect">
              <a:avLst/>
            </a:prstGeom>
          </p:spPr>
          <p:txBody>
            <a:bodyPr wrap="square">
              <a:spAutoFit/>
            </a:bodyPr>
            <a:lstStyle/>
            <a:p>
              <a:pPr algn="ctr"/>
              <a:r>
                <a:rPr lang="en-US" altLang="zh-CN" sz="3300" b="1" dirty="0">
                  <a:solidFill>
                    <a:srgbClr val="2A3D52"/>
                  </a:solidFill>
                  <a:cs typeface="+mn-ea"/>
                  <a:sym typeface="+mn-lt"/>
                </a:rPr>
                <a:t>03</a:t>
              </a:r>
              <a:endParaRPr lang="zh-CN" altLang="en-US" sz="3300" b="1" dirty="0">
                <a:solidFill>
                  <a:srgbClr val="2A3D52"/>
                </a:solidFill>
                <a:cs typeface="+mn-ea"/>
                <a:sym typeface="+mn-lt"/>
              </a:endParaRPr>
            </a:p>
          </p:txBody>
        </p:sp>
      </p:grpSp>
      <p:grpSp>
        <p:nvGrpSpPr>
          <p:cNvPr id="40" name="组合 39"/>
          <p:cNvGrpSpPr/>
          <p:nvPr/>
        </p:nvGrpSpPr>
        <p:grpSpPr>
          <a:xfrm>
            <a:off x="6993204" y="1084217"/>
            <a:ext cx="1070453" cy="1211121"/>
            <a:chOff x="9299559" y="2075818"/>
            <a:chExt cx="1427270" cy="1614828"/>
          </a:xfrm>
        </p:grpSpPr>
        <p:sp>
          <p:nvSpPr>
            <p:cNvPr id="41" name="任意多边形 40"/>
            <p:cNvSpPr/>
            <p:nvPr/>
          </p:nvSpPr>
          <p:spPr>
            <a:xfrm>
              <a:off x="9299559"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rgbClr val="FFFFFF"/>
            </a:solidFill>
            <a:ln w="15875">
              <a:solidFill>
                <a:srgbClr val="EC662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2" name="矩形 41"/>
            <p:cNvSpPr/>
            <p:nvPr/>
          </p:nvSpPr>
          <p:spPr>
            <a:xfrm>
              <a:off x="9358952" y="2447473"/>
              <a:ext cx="1284335" cy="800219"/>
            </a:xfrm>
            <a:prstGeom prst="rect">
              <a:avLst/>
            </a:prstGeom>
            <a:ln>
              <a:noFill/>
            </a:ln>
          </p:spPr>
          <p:txBody>
            <a:bodyPr wrap="square">
              <a:spAutoFit/>
            </a:bodyPr>
            <a:lstStyle/>
            <a:p>
              <a:pPr algn="ctr"/>
              <a:r>
                <a:rPr lang="en-US" altLang="zh-CN" sz="3300" b="1" dirty="0">
                  <a:solidFill>
                    <a:srgbClr val="2A3D52"/>
                  </a:solidFill>
                  <a:cs typeface="+mn-ea"/>
                  <a:sym typeface="+mn-lt"/>
                </a:rPr>
                <a:t>04</a:t>
              </a:r>
              <a:endParaRPr lang="zh-CN" altLang="en-US" sz="3300" b="1" dirty="0">
                <a:solidFill>
                  <a:srgbClr val="2A3D5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5"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31" dur="1000" fill="hold"/>
                                        <p:tgtEl>
                                          <p:spTgt spid="18"/>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8"/>
                                        </p:tgtEl>
                                      </p:cBhvr>
                                    </p:animEffect>
                                  </p:childTnLst>
                                </p:cTn>
                              </p:par>
                              <p:par>
                                <p:cTn id="36" presetID="25" presetClass="entr" presetSubtype="0" fill="hold" nodeType="withEffect">
                                  <p:stCondLst>
                                    <p:cond delay="25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41" dur="1000" fill="hold"/>
                                        <p:tgtEl>
                                          <p:spTgt spid="2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27"/>
                                        </p:tgtEl>
                                      </p:cBhvr>
                                    </p:animEffect>
                                  </p:childTnLst>
                                </p:cTn>
                              </p:par>
                              <p:par>
                                <p:cTn id="46" presetID="25" presetClass="entr" presetSubtype="0" fill="hold" nodeType="withEffect">
                                  <p:stCondLst>
                                    <p:cond delay="5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1" dur="1000" fill="hold"/>
                                        <p:tgtEl>
                                          <p:spTgt spid="21"/>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21"/>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grpId="0" nodeType="withEffect">
                                  <p:stCondLst>
                                    <p:cond delay="75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5" grpId="0" bldLvl="0" animBg="1"/>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F:\51miz-P1502485-385DF6D0.jpg51miz-P1502485-385DF6D0"/>
          <p:cNvPicPr>
            <a:picLocks noChangeAspect="1" noChangeArrowheads="1"/>
          </p:cNvPicPr>
          <p:nvPr/>
        </p:nvPicPr>
        <p:blipFill>
          <a:blip r:embed="rId1" cstate="screen"/>
          <a:srcRect/>
          <a:stretch>
            <a:fillRect/>
          </a:stretch>
        </p:blipFill>
        <p:spPr bwMode="auto">
          <a:xfrm>
            <a:off x="4058920" y="1373505"/>
            <a:ext cx="4574540" cy="3048635"/>
          </a:xfrm>
          <a:prstGeom prst="rect">
            <a:avLst/>
          </a:prstGeom>
          <a:blipFill dpi="0" rotWithShape="1">
            <a:blip r:embed="rId2" cstate="screen"/>
            <a:srcRect/>
            <a:tile tx="0" ty="0" sx="100000" sy="100000" flip="none" algn="tl"/>
          </a:blipFill>
        </p:spPr>
      </p:pic>
      <p:grpSp>
        <p:nvGrpSpPr>
          <p:cNvPr id="2" name="8"/>
          <p:cNvGrpSpPr/>
          <p:nvPr/>
        </p:nvGrpSpPr>
        <p:grpSpPr>
          <a:xfrm>
            <a:off x="309985" y="1374023"/>
            <a:ext cx="3910330" cy="3048793"/>
            <a:chOff x="5861484" y="1700885"/>
            <a:chExt cx="6049114" cy="4391419"/>
          </a:xfrm>
        </p:grpSpPr>
        <p:sp>
          <p:nvSpPr>
            <p:cNvPr id="9" name="3"/>
            <p:cNvSpPr/>
            <p:nvPr/>
          </p:nvSpPr>
          <p:spPr>
            <a:xfrm>
              <a:off x="5861484" y="1701800"/>
              <a:ext cx="6048747" cy="4390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25"/>
            <p:cNvSpPr/>
            <p:nvPr/>
          </p:nvSpPr>
          <p:spPr>
            <a:xfrm rot="16200000">
              <a:off x="9463318" y="3644109"/>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TextBox 19"/>
          <p:cNvSpPr txBox="1"/>
          <p:nvPr/>
        </p:nvSpPr>
        <p:spPr>
          <a:xfrm>
            <a:off x="612434" y="1482257"/>
            <a:ext cx="2735061" cy="276999"/>
          </a:xfrm>
          <a:prstGeom prst="rect">
            <a:avLst/>
          </a:prstGeom>
          <a:noFill/>
        </p:spPr>
        <p:txBody>
          <a:bodyPr wrap="square" lIns="0" tIns="0" rIns="0" bIns="0" rtlCol="0">
            <a:spAutoFit/>
          </a:bodyPr>
          <a:lstStyle/>
          <a:p>
            <a:r>
              <a:rPr lang="zh-CN" altLang="en-US" b="1" dirty="0">
                <a:solidFill>
                  <a:schemeClr val="bg1"/>
                </a:solidFill>
                <a:cs typeface="+mn-ea"/>
                <a:sym typeface="+mn-lt"/>
              </a:rPr>
              <a:t>点击添加内容</a:t>
            </a:r>
            <a:endParaRPr lang="zh-CN" altLang="en-US" b="1" dirty="0">
              <a:solidFill>
                <a:schemeClr val="bg1"/>
              </a:solidFill>
              <a:cs typeface="+mn-ea"/>
              <a:sym typeface="+mn-lt"/>
            </a:endParaRPr>
          </a:p>
        </p:txBody>
      </p:sp>
      <p:sp>
        <p:nvSpPr>
          <p:cNvPr id="12" name="TextBox 106"/>
          <p:cNvSpPr txBox="1"/>
          <p:nvPr/>
        </p:nvSpPr>
        <p:spPr>
          <a:xfrm>
            <a:off x="611954" y="2047321"/>
            <a:ext cx="3123905" cy="564257"/>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cs typeface="+mn-ea"/>
                <a:sym typeface="+mn-lt"/>
              </a:rPr>
              <a:t>点击输入简要文字内容，文字内容需概括精炼，言简意赅的说明该分项专业设计</a:t>
            </a:r>
            <a:r>
              <a:rPr lang="en-US" altLang="zh-CN" sz="1100" dirty="0">
                <a:solidFill>
                  <a:schemeClr val="bg1"/>
                </a:solidFill>
                <a:cs typeface="+mn-ea"/>
                <a:sym typeface="+mn-lt"/>
              </a:rPr>
              <a:t>……</a:t>
            </a:r>
            <a:r>
              <a:rPr lang="zh-CN" altLang="en-US" sz="1100" dirty="0">
                <a:solidFill>
                  <a:schemeClr val="bg1"/>
                </a:solidFill>
                <a:cs typeface="+mn-ea"/>
                <a:sym typeface="+mn-lt"/>
              </a:rPr>
              <a:t>输入简要文字内容，文字内容需概括精炼，言简意赅的说明该分项内容。</a:t>
            </a:r>
            <a:endParaRPr lang="en-US" altLang="zh-CN" sz="1100" dirty="0">
              <a:solidFill>
                <a:schemeClr val="bg1"/>
              </a:solidFill>
              <a:cs typeface="+mn-ea"/>
              <a:sym typeface="+mn-lt"/>
            </a:endParaRPr>
          </a:p>
        </p:txBody>
      </p:sp>
      <p:sp>
        <p:nvSpPr>
          <p:cNvPr id="13" name="TextBox 19"/>
          <p:cNvSpPr txBox="1"/>
          <p:nvPr/>
        </p:nvSpPr>
        <p:spPr>
          <a:xfrm>
            <a:off x="612434" y="2759706"/>
            <a:ext cx="2735061" cy="276999"/>
          </a:xfrm>
          <a:prstGeom prst="rect">
            <a:avLst/>
          </a:prstGeom>
          <a:noFill/>
        </p:spPr>
        <p:txBody>
          <a:bodyPr wrap="square" lIns="0" tIns="0" rIns="0" bIns="0" rtlCol="0">
            <a:spAutoFit/>
          </a:bodyPr>
          <a:lstStyle/>
          <a:p>
            <a:r>
              <a:rPr lang="zh-CN" altLang="en-US" b="1" dirty="0">
                <a:solidFill>
                  <a:schemeClr val="bg1"/>
                </a:solidFill>
                <a:cs typeface="+mn-ea"/>
                <a:sym typeface="+mn-lt"/>
              </a:rPr>
              <a:t>点击添加内容</a:t>
            </a:r>
            <a:endParaRPr lang="zh-CN" altLang="en-US" b="1" dirty="0">
              <a:solidFill>
                <a:schemeClr val="bg1"/>
              </a:solidFill>
              <a:cs typeface="+mn-ea"/>
              <a:sym typeface="+mn-lt"/>
            </a:endParaRPr>
          </a:p>
        </p:txBody>
      </p:sp>
      <p:sp>
        <p:nvSpPr>
          <p:cNvPr id="14" name="TextBox 106"/>
          <p:cNvSpPr txBox="1"/>
          <p:nvPr/>
        </p:nvSpPr>
        <p:spPr>
          <a:xfrm>
            <a:off x="611954" y="3319557"/>
            <a:ext cx="3123905" cy="564257"/>
          </a:xfrm>
          <a:prstGeom prst="rect">
            <a:avLst/>
          </a:prstGeom>
          <a:noFill/>
        </p:spPr>
        <p:txBody>
          <a:bodyPr wrap="square" lIns="0" tIns="0" rIns="0" bIns="0" rtlCol="0">
            <a:spAutoFit/>
          </a:bodyPr>
          <a:lstStyle/>
          <a:p>
            <a:pPr algn="just">
              <a:lnSpc>
                <a:spcPts val="1125"/>
              </a:lnSpc>
            </a:pPr>
            <a:r>
              <a:rPr lang="zh-CN" altLang="en-US" sz="1100" dirty="0">
                <a:solidFill>
                  <a:schemeClr val="bg1"/>
                </a:solidFill>
                <a:cs typeface="+mn-ea"/>
                <a:sym typeface="+mn-lt"/>
              </a:rPr>
              <a:t>点击输入简要文字内容，文字内容需概括精炼，言简意赅的说明该分项专业设计</a:t>
            </a:r>
            <a:r>
              <a:rPr lang="en-US" altLang="zh-CN" sz="1100" dirty="0">
                <a:solidFill>
                  <a:schemeClr val="bg1"/>
                </a:solidFill>
                <a:cs typeface="+mn-ea"/>
                <a:sym typeface="+mn-lt"/>
              </a:rPr>
              <a:t>……</a:t>
            </a:r>
            <a:r>
              <a:rPr lang="zh-CN" altLang="en-US" sz="1100" dirty="0">
                <a:solidFill>
                  <a:schemeClr val="bg1"/>
                </a:solidFill>
                <a:cs typeface="+mn-ea"/>
                <a:sym typeface="+mn-lt"/>
              </a:rPr>
              <a:t>输入简要文字内容，文字内容需概括精炼，言简意赅的说明该分项内容。</a:t>
            </a:r>
            <a:endParaRPr lang="en-US" altLang="zh-CN" sz="1100" dirty="0">
              <a:solidFill>
                <a:schemeClr val="bg1"/>
              </a:solidFill>
              <a:cs typeface="+mn-ea"/>
              <a:sym typeface="+mn-lt"/>
            </a:endParaRPr>
          </a:p>
        </p:txBody>
      </p:sp>
      <p:cxnSp>
        <p:nvCxnSpPr>
          <p:cNvPr id="15" name="30"/>
          <p:cNvCxnSpPr/>
          <p:nvPr/>
        </p:nvCxnSpPr>
        <p:spPr>
          <a:xfrm>
            <a:off x="612192" y="1887736"/>
            <a:ext cx="2916263"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612192" y="3122370"/>
            <a:ext cx="2916263"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26"/>
          <p:cNvSpPr txBox="1"/>
          <p:nvPr/>
        </p:nvSpPr>
        <p:spPr>
          <a:xfrm>
            <a:off x="3051122" y="3684607"/>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8" name="TextBox 27"/>
          <p:cNvSpPr txBox="1"/>
          <p:nvPr/>
        </p:nvSpPr>
        <p:spPr>
          <a:xfrm>
            <a:off x="4079275" y="368460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39" name="TextBox 28"/>
          <p:cNvSpPr txBox="1"/>
          <p:nvPr/>
        </p:nvSpPr>
        <p:spPr>
          <a:xfrm>
            <a:off x="3026357" y="4073478"/>
            <a:ext cx="1027869"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0" name="TextBox 29"/>
          <p:cNvSpPr txBox="1"/>
          <p:nvPr/>
        </p:nvSpPr>
        <p:spPr>
          <a:xfrm>
            <a:off x="4079275" y="4073478"/>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2" name="TextBox 30"/>
          <p:cNvSpPr txBox="1"/>
          <p:nvPr/>
        </p:nvSpPr>
        <p:spPr>
          <a:xfrm>
            <a:off x="5164042" y="3684847"/>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3" name="TextBox 32"/>
          <p:cNvSpPr txBox="1"/>
          <p:nvPr/>
        </p:nvSpPr>
        <p:spPr>
          <a:xfrm>
            <a:off x="5163881" y="4073749"/>
            <a:ext cx="985223" cy="277448"/>
          </a:xfrm>
          <a:prstGeom prst="rect">
            <a:avLst/>
          </a:prstGeom>
          <a:noFill/>
        </p:spPr>
        <p:txBody>
          <a:bodyPr wrap="square" rtlCol="0">
            <a:spAutoFit/>
          </a:bodyPr>
          <a:lstStyle/>
          <a:p>
            <a:pPr defTabSz="801370"/>
            <a:r>
              <a:rPr lang="zh-CN" altLang="en-US" sz="1205" dirty="0">
                <a:solidFill>
                  <a:schemeClr val="tx1">
                    <a:lumMod val="75000"/>
                    <a:lumOff val="25000"/>
                  </a:schemeClr>
                </a:solidFill>
                <a:cs typeface="+mn-ea"/>
                <a:sym typeface="+mn-lt"/>
              </a:rPr>
              <a:t>√ 添加内容</a:t>
            </a:r>
            <a:endParaRPr lang="zh-CN" altLang="en-US" sz="1205" dirty="0">
              <a:solidFill>
                <a:schemeClr val="tx1">
                  <a:lumMod val="75000"/>
                  <a:lumOff val="25000"/>
                </a:schemeClr>
              </a:solidFill>
              <a:cs typeface="+mn-ea"/>
              <a:sym typeface="+mn-lt"/>
            </a:endParaRPr>
          </a:p>
        </p:txBody>
      </p:sp>
      <p:sp>
        <p:nvSpPr>
          <p:cNvPr id="44" name="TextBox 81"/>
          <p:cNvSpPr txBox="1"/>
          <p:nvPr/>
        </p:nvSpPr>
        <p:spPr>
          <a:xfrm>
            <a:off x="2688322" y="2748937"/>
            <a:ext cx="3767723" cy="715581"/>
          </a:xfrm>
          <a:prstGeom prst="rect">
            <a:avLst/>
          </a:prstGeom>
          <a:noFill/>
        </p:spPr>
        <p:txBody>
          <a:bodyPr wrap="square" rtlCol="0">
            <a:spAutoFit/>
          </a:bodyPr>
          <a:lstStyle/>
          <a:p>
            <a:pPr algn="ctr" defTabSz="801370"/>
            <a:r>
              <a:rPr lang="zh-CN" altLang="en-US" sz="4050" b="1" spc="-100" dirty="0">
                <a:solidFill>
                  <a:schemeClr val="tx1">
                    <a:lumMod val="75000"/>
                    <a:lumOff val="25000"/>
                  </a:schemeClr>
                </a:solidFill>
                <a:cs typeface="+mn-ea"/>
                <a:sym typeface="+mn-lt"/>
              </a:rPr>
              <a:t>点击添加内容</a:t>
            </a:r>
            <a:endParaRPr lang="zh-CN" altLang="en-US" sz="4050" b="1" spc="-100" dirty="0">
              <a:solidFill>
                <a:schemeClr val="tx1">
                  <a:lumMod val="75000"/>
                  <a:lumOff val="25000"/>
                </a:schemeClr>
              </a:solidFill>
              <a:cs typeface="+mn-ea"/>
              <a:sym typeface="+mn-lt"/>
            </a:endParaRPr>
          </a:p>
        </p:txBody>
      </p:sp>
      <p:grpSp>
        <p:nvGrpSpPr>
          <p:cNvPr id="16" name="组合 15"/>
          <p:cNvGrpSpPr/>
          <p:nvPr/>
        </p:nvGrpSpPr>
        <p:grpSpPr>
          <a:xfrm>
            <a:off x="3386179" y="555770"/>
            <a:ext cx="2296795" cy="2128520"/>
            <a:chOff x="1246497" y="1516843"/>
            <a:chExt cx="2296795" cy="2128520"/>
          </a:xfrm>
        </p:grpSpPr>
        <p:grpSp>
          <p:nvGrpSpPr>
            <p:cNvPr id="17" name="组合 16"/>
            <p:cNvGrpSpPr/>
            <p:nvPr/>
          </p:nvGrpSpPr>
          <p:grpSpPr>
            <a:xfrm>
              <a:off x="1246497" y="1516843"/>
              <a:ext cx="2296795" cy="2128520"/>
              <a:chOff x="1094097" y="1406403"/>
              <a:chExt cx="2296795" cy="2128520"/>
            </a:xfrm>
          </p:grpSpPr>
          <p:pic>
            <p:nvPicPr>
              <p:cNvPr id="19" name="图片 18" descr="F:\图片2.png图片2"/>
              <p:cNvPicPr>
                <a:picLocks noChangeAspect="1"/>
              </p:cNvPicPr>
              <p:nvPr/>
            </p:nvPicPr>
            <p:blipFill>
              <a:blip r:embed="rId1" cstate="screen"/>
              <a:srcRect/>
              <a:stretch>
                <a:fillRect/>
              </a:stretch>
            </p:blipFill>
            <p:spPr>
              <a:xfrm>
                <a:off x="1094097" y="1406403"/>
                <a:ext cx="2296795" cy="2128520"/>
              </a:xfrm>
              <a:prstGeom prst="rect">
                <a:avLst/>
              </a:prstGeom>
            </p:spPr>
          </p:pic>
          <p:sp>
            <p:nvSpPr>
              <p:cNvPr id="20" name="椭圆 19"/>
              <p:cNvSpPr/>
              <p:nvPr/>
            </p:nvSpPr>
            <p:spPr>
              <a:xfrm>
                <a:off x="1550074" y="1747526"/>
                <a:ext cx="1384986" cy="138498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文本框 17"/>
            <p:cNvSpPr txBox="1"/>
            <p:nvPr/>
          </p:nvSpPr>
          <p:spPr>
            <a:xfrm flipH="1">
              <a:off x="1614057" y="2119572"/>
              <a:ext cx="1635970" cy="922020"/>
            </a:xfrm>
            <a:prstGeom prst="rect">
              <a:avLst/>
            </a:prstGeom>
            <a:noFill/>
          </p:spPr>
          <p:txBody>
            <a:bodyPr wrap="square" rtlCol="0">
              <a:spAutoFit/>
            </a:bodyPr>
            <a:lstStyle/>
            <a:p>
              <a:pPr algn="ctr"/>
              <a:r>
                <a:rPr lang="en-US" altLang="zh-CN" sz="5400" b="1" dirty="0">
                  <a:solidFill>
                    <a:schemeClr val="accent1"/>
                  </a:solidFill>
                  <a:cs typeface="+mn-ea"/>
                  <a:sym typeface="+mn-lt"/>
                </a:rPr>
                <a:t>02</a:t>
              </a:r>
              <a:endParaRPr lang="zh-CN" altLang="en-US" sz="2400" dirty="0">
                <a:solidFill>
                  <a:schemeClr val="accent1"/>
                </a:solidFill>
                <a:cs typeface="+mn-ea"/>
                <a:sym typeface="+mn-lt"/>
              </a:endParaRPr>
            </a:p>
          </p:txBody>
        </p:sp>
      </p:grpSp>
      <p:sp>
        <p:nvSpPr>
          <p:cNvPr id="15" name="TextBox 14"/>
          <p:cNvSpPr txBox="1"/>
          <p:nvPr/>
        </p:nvSpPr>
        <p:spPr>
          <a:xfrm>
            <a:off x="6858000" y="5010150"/>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p14:dur="10" advClick="0" advTm="4000">
        <p:random/>
      </p:transition>
    </mc:Choice>
    <mc:Fallback>
      <p:transition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ppt_x"/>
                                          </p:val>
                                        </p:tav>
                                        <p:tav tm="100000">
                                          <p:val>
                                            <p:strVal val="#ppt_x"/>
                                          </p:val>
                                        </p:tav>
                                      </p:tavLst>
                                    </p:anim>
                                    <p:anim calcmode="lin" valueType="num">
                                      <p:cBhvr additive="base">
                                        <p:cTn id="21" dur="500" fill="hold"/>
                                        <p:tgtEl>
                                          <p:spTgt spid="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6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8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00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ppt_x"/>
                                          </p:val>
                                        </p:tav>
                                        <p:tav tm="100000">
                                          <p:val>
                                            <p:strVal val="#ppt_x"/>
                                          </p:val>
                                        </p:tav>
                                      </p:tavLst>
                                    </p:anim>
                                    <p:anim calcmode="lin" valueType="num">
                                      <p:cBhvr additive="base">
                                        <p:cTn id="4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2" grpId="0"/>
      <p:bldP spid="43" grpId="0"/>
      <p:bldP spid="44" grpId="0"/>
    </p:bldLst>
  </p:timing>
</p:sld>
</file>

<file path=ppt/tags/tag1.xml><?xml version="1.0" encoding="utf-8"?>
<p:tagLst xmlns:p="http://schemas.openxmlformats.org/presentationml/2006/main">
  <p:tag name="ISLIDE.DIAGRAM" val="0591b54f-0b81-46a2-aceb-879cd9710cc4"/>
</p:tagLst>
</file>

<file path=ppt/tags/tag2.xml><?xml version="1.0" encoding="utf-8"?>
<p:tagLst xmlns:p="http://schemas.openxmlformats.org/presentationml/2006/main">
  <p:tag name="ISLIDE.DIAGRAM" val="0bbc4188-a710-4151-b2e9-10d0a42a3567"/>
</p:tagLst>
</file>

<file path=ppt/tags/tag3.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培训">
  <a:themeElements>
    <a:clrScheme name="多彩四色">
      <a:dk1>
        <a:sysClr val="windowText" lastClr="000000"/>
      </a:dk1>
      <a:lt1>
        <a:sysClr val="window" lastClr="FFFFFF"/>
      </a:lt1>
      <a:dk2>
        <a:srgbClr val="000000"/>
      </a:dk2>
      <a:lt2>
        <a:srgbClr val="FFFFFF"/>
      </a:lt2>
      <a:accent1>
        <a:srgbClr val="0699A2"/>
      </a:accent1>
      <a:accent2>
        <a:srgbClr val="F4BC29"/>
      </a:accent2>
      <a:accent3>
        <a:srgbClr val="E43A43"/>
      </a:accent3>
      <a:accent4>
        <a:srgbClr val="6BC5E0"/>
      </a:accent4>
      <a:accent5>
        <a:srgbClr val="0699A2"/>
      </a:accent5>
      <a:accent6>
        <a:srgbClr val="F4BC29"/>
      </a:accent6>
      <a:hlink>
        <a:srgbClr val="E43A43"/>
      </a:hlink>
      <a:folHlink>
        <a:srgbClr val="6BC5E0"/>
      </a:folHlink>
    </a:clrScheme>
    <a:fontScheme name="vgy3lfe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www.33ppt.com</Template>
  <TotalTime>0</TotalTime>
  <Words>3543</Words>
  <Application>WPS 演示</Application>
  <PresentationFormat>全屏显示(16:9)</PresentationFormat>
  <Paragraphs>525</Paragraphs>
  <Slides>30</Slides>
  <Notes>30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Arial</vt:lpstr>
      <vt:lpstr>宋体</vt:lpstr>
      <vt:lpstr>Wingdings</vt:lpstr>
      <vt:lpstr>微软雅黑</vt:lpstr>
      <vt:lpstr>Calibri</vt:lpstr>
      <vt:lpstr>Arial Unicode MS</vt:lpstr>
      <vt:lpstr>Calibri Light</vt:lpstr>
      <vt:lpstr>Symbol</vt:lpstr>
      <vt:lpstr>Arial</vt:lpstr>
      <vt:lpstr>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团队凝聚力</dc:title>
  <dc:creator>第一PPT</dc:creator>
  <cp:keywords>www.1ppt.com</cp:keywords>
  <dc:description>www.1ppt.com</dc:description>
  <cp:lastModifiedBy>铭</cp:lastModifiedBy>
  <cp:revision>6</cp:revision>
  <dcterms:created xsi:type="dcterms:W3CDTF">2019-12-22T12:23:00Z</dcterms:created>
  <dcterms:modified xsi:type="dcterms:W3CDTF">2022-03-01T07:56:33Z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F92E8F69004B4198AE5A83298A424EC1</vt:lpwstr>
  </property>
</Properties>
</file>