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7"/>
  </p:notesMasterIdLst>
  <p:sldIdLst>
    <p:sldId id="283" r:id="rId4"/>
    <p:sldId id="288" r:id="rId5"/>
    <p:sldId id="306" r:id="rId6"/>
    <p:sldId id="290" r:id="rId7"/>
    <p:sldId id="295" r:id="rId8"/>
    <p:sldId id="284" r:id="rId9"/>
    <p:sldId id="305" r:id="rId10"/>
    <p:sldId id="291" r:id="rId11"/>
    <p:sldId id="297" r:id="rId12"/>
    <p:sldId id="286" r:id="rId13"/>
    <p:sldId id="294" r:id="rId14"/>
    <p:sldId id="299" r:id="rId15"/>
    <p:sldId id="307" r:id="rId16"/>
  </p:sldIdLst>
  <p:sldSz cx="12192000" cy="6858000"/>
  <p:notesSz cx="6858000" cy="9144000"/>
  <p:custDataLst>
    <p:tags r:id="rId2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173D"/>
    <a:srgbClr val="CDBF97"/>
    <a:srgbClr val="8D7545"/>
    <a:srgbClr val="ECE8E5"/>
    <a:srgbClr val="E4CBCB"/>
    <a:srgbClr val="A88755"/>
    <a:srgbClr val="1F2020"/>
    <a:srgbClr val="263B45"/>
    <a:srgbClr val="193B3C"/>
    <a:srgbClr val="4E6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37" autoAdjust="0"/>
    <p:restoredTop sz="94660"/>
  </p:normalViewPr>
  <p:slideViewPr>
    <p:cSldViewPr snapToGrid="0">
      <p:cViewPr>
        <p:scale>
          <a:sx n="66" d="100"/>
          <a:sy n="66" d="100"/>
        </p:scale>
        <p:origin x="-2064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443247" y="6727281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下载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http://www.1ppt.com/xiazai/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17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emf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emf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emf"/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字&#10;&#10;描述已自动生成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5486400" y="1798320"/>
            <a:ext cx="5562600" cy="382524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36920" y="2137782"/>
            <a:ext cx="48615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cs typeface="+mn-ea"/>
                <a:sym typeface="+mn-lt"/>
              </a:rPr>
              <a:t>班干部竞选</a:t>
            </a:r>
            <a:endParaRPr lang="zh-CN" altLang="en-US" sz="9600" b="1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661036" y="3661276"/>
            <a:ext cx="1037444" cy="86366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5486400" y="3561948"/>
            <a:ext cx="1613014" cy="19622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浅色, 天空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235659" y="1076446"/>
            <a:ext cx="4572896" cy="57815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1284136" y="373703"/>
            <a:ext cx="6371507" cy="578155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53718" y="2857371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我的兴趣爱好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9302" y="3646686"/>
            <a:ext cx="363804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dirty="0">
                <a:cs typeface="+mn-ea"/>
                <a:sym typeface="+mn-lt"/>
              </a:rPr>
              <a:t>点击</a:t>
            </a:r>
            <a:r>
              <a:rPr lang="zh-CN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此处添加对此兴趣爱好的叙述，简明扼要。点击此处添加对此项运动的介绍。点击此处添加文本信 息。</a:t>
            </a:r>
            <a:endParaRPr lang="en-US" altLang="zh-CN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浅色, 天空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-173620" y="115950"/>
            <a:ext cx="9871904" cy="69569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474014" y="1004083"/>
            <a:ext cx="5270524" cy="57379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6229" y="1944971"/>
            <a:ext cx="52705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我仍 然像我说的那样去做，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  刻苦学习，团结同学，乐于助人，为三（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1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）班的进步奉献自己的力量。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浅色, 天空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 descr="图片包含 物体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19429" y="0"/>
            <a:ext cx="4618892" cy="64612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48706" y="1983871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老师们，同学们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66310" y="2947009"/>
            <a:ext cx="58785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请你们</a:t>
            </a:r>
            <a:r>
              <a:rPr lang="zh-CN" altLang="en-US" sz="6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相信我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的实力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5894" y="4094813"/>
            <a:ext cx="40907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投我一票</a:t>
            </a:r>
            <a:r>
              <a:rPr lang="en-US" altLang="zh-CN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!</a:t>
            </a:r>
            <a:endParaRPr lang="zh-CN" alt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字&#10;&#10;描述已自动生成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5486400" y="1798320"/>
            <a:ext cx="5562600" cy="382524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852212" y="2054522"/>
            <a:ext cx="4626077" cy="40569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43519" y="2187446"/>
            <a:ext cx="48615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cs typeface="+mn-ea"/>
                <a:sym typeface="+mn-lt"/>
              </a:rPr>
              <a:t>谢谢</a:t>
            </a:r>
            <a:endParaRPr lang="en-US" altLang="zh-CN" sz="9600" b="1" dirty="0">
              <a:cs typeface="+mn-ea"/>
              <a:sym typeface="+mn-lt"/>
            </a:endParaRPr>
          </a:p>
          <a:p>
            <a:pPr algn="ctr"/>
            <a:r>
              <a:rPr lang="zh-CN" altLang="en-US" sz="9600" b="1" dirty="0">
                <a:cs typeface="+mn-ea"/>
                <a:sym typeface="+mn-lt"/>
              </a:rPr>
              <a:t>大家</a:t>
            </a:r>
            <a:endParaRPr lang="zh-CN" altLang="en-US" sz="96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浅色, 天空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 descr="图片包含 男孩, 人员, 孩子, 室内&#10;&#10;描述已自动生成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226688" y="1559688"/>
            <a:ext cx="3738623" cy="37386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214596" y="1012334"/>
            <a:ext cx="2954974" cy="24166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33228" y="1559688"/>
            <a:ext cx="231770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大家好</a:t>
            </a:r>
            <a:endParaRPr lang="zh-CN" altLang="en-US" sz="3200" b="1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811" y="2395959"/>
            <a:ext cx="3354244" cy="2743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22430" y="2982729"/>
            <a:ext cx="24152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我来</a:t>
            </a:r>
            <a:r>
              <a:rPr lang="zh-CN" altLang="en-US" sz="3200" b="1" dirty="0" smtClean="0">
                <a:cs typeface="+mn-ea"/>
                <a:sym typeface="+mn-lt"/>
              </a:rPr>
              <a:t>自第一小</a:t>
            </a:r>
            <a:r>
              <a:rPr lang="zh-CN" altLang="en-US" sz="3200" b="1" dirty="0">
                <a:cs typeface="+mn-ea"/>
                <a:sym typeface="+mn-lt"/>
              </a:rPr>
              <a:t>学的三（</a:t>
            </a:r>
            <a:r>
              <a:rPr lang="en-US" altLang="zh-CN" sz="3200" b="1" dirty="0">
                <a:cs typeface="+mn-ea"/>
                <a:sym typeface="+mn-lt"/>
              </a:rPr>
              <a:t>1</a:t>
            </a:r>
            <a:r>
              <a:rPr lang="zh-CN" altLang="en-US" sz="3200" b="1" dirty="0">
                <a:cs typeface="+mn-ea"/>
                <a:sym typeface="+mn-lt"/>
              </a:rPr>
              <a:t>）班</a:t>
            </a:r>
            <a:endParaRPr lang="zh-CN" altLang="en-US" sz="32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4" name="图片 23" descr="图片包含 玩具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43382" y="0"/>
            <a:ext cx="5521124" cy="569474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1124" y="867025"/>
            <a:ext cx="5903088" cy="4827719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6695788" y="1689217"/>
            <a:ext cx="36971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三年来的辛勤培育教导下，我长大了，连年被评为“三好”学生和优秀班干部。</a:t>
            </a:r>
            <a:endParaRPr lang="zh-CN" altLang="en-US" sz="28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浅色, 天空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8125" y="2609631"/>
            <a:ext cx="51197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老师给我的评价是：做事认真、主动，组织能力强；同学们给我的评价是学习成绩好，举止大方；我给自己的评价是：充满自信，喜欢挑战，于奉献。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749723" y="1488683"/>
            <a:ext cx="7755038" cy="4490977"/>
          </a:xfrm>
          <a:prstGeom prst="cloud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627242" y="500009"/>
            <a:ext cx="2550659" cy="1749659"/>
          </a:xfrm>
          <a:prstGeom prst="rect">
            <a:avLst/>
          </a:prstGeom>
        </p:spPr>
      </p:pic>
      <p:pic>
        <p:nvPicPr>
          <p:cNvPr id="8" name="图片 7" descr="图片包含 LEGO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218399" y="-643449"/>
            <a:ext cx="5430996" cy="81448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浅色, 天空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436165" y="1972304"/>
            <a:ext cx="10078794" cy="2390530"/>
            <a:chOff x="1424590" y="1983879"/>
            <a:chExt cx="10078794" cy="2390530"/>
          </a:xfrm>
        </p:grpSpPr>
        <p:cxnSp>
          <p:nvCxnSpPr>
            <p:cNvPr id="5" name="直接连接符 4"/>
            <p:cNvCxnSpPr/>
            <p:nvPr/>
          </p:nvCxnSpPr>
          <p:spPr>
            <a:xfrm flipV="1">
              <a:off x="2886923" y="2702689"/>
              <a:ext cx="1600200" cy="773723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4662969" y="2720273"/>
              <a:ext cx="2250831" cy="1354016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7318246" y="3195058"/>
              <a:ext cx="1776046" cy="826478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9516322" y="3177473"/>
              <a:ext cx="1987062" cy="386862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424590" y="1983879"/>
              <a:ext cx="2086266" cy="209041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58523" y="2428843"/>
              <a:ext cx="599051" cy="60024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6825290" y="3774168"/>
              <a:ext cx="599051" cy="60024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9088657" y="2877352"/>
              <a:ext cx="599051" cy="600241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796559" y="4414308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对自己的认识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67900" y="1126236"/>
            <a:ext cx="27928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       从自我做起，严格要求自己，起表率作用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02132" y="4720003"/>
            <a:ext cx="27928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lnSpc>
                <a:spcPct val="150000"/>
              </a:lnSpc>
              <a:buClr>
                <a:srgbClr val="FFC000"/>
              </a:buClr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任何时候，任何情况下，都能想同学之所想，急同学之所急。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76518" y="1098325"/>
            <a:ext cx="2792877" cy="96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lnSpc>
                <a:spcPct val="150000"/>
              </a:lnSpc>
              <a:buClr>
                <a:srgbClr val="FFC000"/>
              </a:buClr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坚持原则，敢于积极为同学们谋求正当的权益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浅色, 天空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764718"/>
            <a:ext cx="5127584" cy="6093283"/>
          </a:xfrm>
          <a:prstGeom prst="rect">
            <a:avLst/>
          </a:prstGeom>
        </p:spPr>
      </p:pic>
      <p:sp>
        <p:nvSpPr>
          <p:cNvPr id="2" name="云形 1"/>
          <p:cNvSpPr/>
          <p:nvPr/>
        </p:nvSpPr>
        <p:spPr>
          <a:xfrm>
            <a:off x="6647727" y="1044614"/>
            <a:ext cx="2257063" cy="2257063"/>
          </a:xfrm>
          <a:prstGeom prst="cloud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82152" y="1720840"/>
            <a:ext cx="77984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我的性格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42795" y="1587063"/>
            <a:ext cx="110799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勇敢</a:t>
            </a:r>
            <a:endParaRPr lang="en-US" altLang="zh-CN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大方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云形 9"/>
          <p:cNvSpPr/>
          <p:nvPr/>
        </p:nvSpPr>
        <p:spPr>
          <a:xfrm>
            <a:off x="9296400" y="1973632"/>
            <a:ext cx="2257063" cy="2257063"/>
          </a:xfrm>
          <a:prstGeom prst="cloud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91469" y="2516081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勤奋</a:t>
            </a:r>
            <a:endParaRPr lang="en-US" altLang="zh-CN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乐观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云形 11"/>
          <p:cNvSpPr/>
          <p:nvPr/>
        </p:nvSpPr>
        <p:spPr>
          <a:xfrm>
            <a:off x="6824119" y="3556323"/>
            <a:ext cx="2257063" cy="2257063"/>
          </a:xfrm>
          <a:prstGeom prst="cloud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19188" y="4098772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积极</a:t>
            </a:r>
            <a:endParaRPr lang="en-US" altLang="zh-CN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向上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4" grpId="0"/>
      <p:bldP spid="10" grpId="0" animBg="1"/>
      <p:bldP spid="11" grpId="0"/>
      <p:bldP spid="1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浅色, 天空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-15856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981692" y="1296365"/>
            <a:ext cx="5393802" cy="51623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37649" y="672654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5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我的优势</a:t>
            </a:r>
            <a:endParaRPr lang="zh-CN" altLang="en-US" sz="5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12152" y="1747664"/>
            <a:ext cx="3325401" cy="27196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34" y="3107468"/>
            <a:ext cx="3738624" cy="305755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67151" y="2089360"/>
            <a:ext cx="249241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多年担任班长的经历，具有丰富的班级工作经验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lvl="0" defTabSz="914400">
              <a:lnSpc>
                <a:spcPct val="150000"/>
              </a:lnSpc>
              <a:defRPr/>
            </a:pP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65186" y="3504059"/>
            <a:ext cx="262398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组织能力强，对待班级工作热情，能够充当老师的好助手和同学的好榜样。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lvl="0" defTabSz="914400">
              <a:lnSpc>
                <a:spcPct val="150000"/>
              </a:lnSpc>
              <a:defRPr/>
            </a:pP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浅色, 天空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pic>
        <p:nvPicPr>
          <p:cNvPr id="4" name="图片 3" descr="图片包含 物体&#10;&#10;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30147" y="-1894284"/>
            <a:ext cx="5928615" cy="88911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566339" y="2151267"/>
            <a:ext cx="930198" cy="74240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96931" y="2059937"/>
            <a:ext cx="4108817" cy="925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8CDE2"/>
                </a:solidFill>
                <a:effectLst/>
                <a:uLnTx/>
                <a:uFillTx/>
                <a:cs typeface="+mn-ea"/>
                <a:sym typeface="+mn-lt"/>
              </a:rPr>
              <a:t>2014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8CDE2"/>
                </a:solidFill>
                <a:effectLst/>
                <a:uLnTx/>
                <a:uFillTx/>
                <a:cs typeface="+mn-ea"/>
                <a:sym typeface="+mn-lt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8CDE2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8CDE2"/>
                </a:solidFill>
                <a:effectLst/>
                <a:uLnTx/>
                <a:uFillTx/>
                <a:cs typeface="+mn-ea"/>
                <a:sym typeface="+mn-lt"/>
              </a:rPr>
              <a:t>月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8CDE2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一年级下学期，获得全班三好学生称号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66339" y="912893"/>
            <a:ext cx="326243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成绩与荣誉</a:t>
            </a:r>
            <a:endParaRPr lang="zh-CN" altLang="en-US" sz="4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580291" y="3525763"/>
            <a:ext cx="930198" cy="74240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10883" y="3434433"/>
            <a:ext cx="2954655" cy="925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08CDE2"/>
                </a:solidFill>
                <a:cs typeface="+mn-ea"/>
                <a:sym typeface="+mn-lt"/>
              </a:rPr>
              <a:t>2015</a:t>
            </a:r>
            <a:r>
              <a:rPr lang="zh-CN" altLang="en-US" sz="2000" b="1" dirty="0">
                <a:solidFill>
                  <a:srgbClr val="08CDE2"/>
                </a:solidFill>
                <a:cs typeface="+mn-ea"/>
                <a:sym typeface="+mn-lt"/>
              </a:rPr>
              <a:t>年</a:t>
            </a:r>
            <a:r>
              <a:rPr lang="en-US" altLang="zh-CN" sz="2000" b="1" dirty="0">
                <a:solidFill>
                  <a:srgbClr val="08CDE2"/>
                </a:solidFill>
                <a:cs typeface="+mn-ea"/>
                <a:sym typeface="+mn-lt"/>
              </a:rPr>
              <a:t>10</a:t>
            </a:r>
            <a:r>
              <a:rPr lang="zh-CN" altLang="en-US" sz="2000" b="1" dirty="0">
                <a:solidFill>
                  <a:srgbClr val="08CDE2"/>
                </a:solidFill>
                <a:cs typeface="+mn-ea"/>
                <a:sym typeface="+mn-lt"/>
              </a:rPr>
              <a:t>月</a:t>
            </a:r>
            <a:endParaRPr lang="zh-CN" altLang="en-US" sz="2000" b="1" dirty="0">
              <a:solidFill>
                <a:srgbClr val="08CDE2"/>
              </a:solidFill>
              <a:cs typeface="+mn-ea"/>
              <a:sym typeface="+mn-lt"/>
            </a:endParaRPr>
          </a:p>
          <a:p>
            <a:pPr lvl="0"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参加全国奥数选拔赛第一名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580291" y="4858201"/>
            <a:ext cx="930198" cy="74240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710883" y="4766871"/>
            <a:ext cx="3877985" cy="925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08CDE2"/>
                </a:solidFill>
                <a:cs typeface="+mn-ea"/>
                <a:sym typeface="+mn-lt"/>
              </a:rPr>
              <a:t>2017</a:t>
            </a:r>
            <a:r>
              <a:rPr lang="zh-CN" altLang="en-US" sz="2000" b="1" dirty="0">
                <a:solidFill>
                  <a:srgbClr val="08CDE2"/>
                </a:solidFill>
                <a:cs typeface="+mn-ea"/>
                <a:sym typeface="+mn-lt"/>
              </a:rPr>
              <a:t>年</a:t>
            </a:r>
            <a:r>
              <a:rPr lang="en-US" altLang="zh-CN" sz="2000" b="1" dirty="0">
                <a:solidFill>
                  <a:srgbClr val="08CDE2"/>
                </a:solidFill>
                <a:cs typeface="+mn-ea"/>
                <a:sym typeface="+mn-lt"/>
              </a:rPr>
              <a:t>5</a:t>
            </a:r>
            <a:r>
              <a:rPr lang="zh-CN" altLang="en-US" sz="2000" b="1" dirty="0">
                <a:solidFill>
                  <a:srgbClr val="08CDE2"/>
                </a:solidFill>
                <a:cs typeface="+mn-ea"/>
                <a:sym typeface="+mn-lt"/>
              </a:rPr>
              <a:t>月 </a:t>
            </a:r>
            <a:endParaRPr lang="zh-CN" altLang="en-US" sz="2000" b="1" dirty="0">
              <a:solidFill>
                <a:srgbClr val="08CDE2"/>
              </a:solidFill>
              <a:cs typeface="+mn-ea"/>
              <a:sym typeface="+mn-lt"/>
            </a:endParaRPr>
          </a:p>
          <a:p>
            <a:pPr lvl="0"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获得全国小学生美术大赛个人第一名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6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 p14:presetBounceEnd="56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 p14:presetBounceEnd="56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8" grpId="0"/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8" grpId="0"/>
          <p:bldP spid="1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浅色, 天空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426106" y="0"/>
            <a:ext cx="8765894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309156" y="1668471"/>
            <a:ext cx="930198" cy="74240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39748" y="1577141"/>
            <a:ext cx="4288353" cy="9662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08CDE2"/>
                </a:solidFill>
                <a:cs typeface="+mn-ea"/>
                <a:sym typeface="+mn-lt"/>
              </a:rPr>
              <a:t>2018</a:t>
            </a:r>
            <a:r>
              <a:rPr lang="zh-CN" altLang="en-US" sz="2000" b="1" dirty="0">
                <a:solidFill>
                  <a:srgbClr val="08CDE2"/>
                </a:solidFill>
                <a:cs typeface="+mn-ea"/>
                <a:sym typeface="+mn-lt"/>
              </a:rPr>
              <a:t>年</a:t>
            </a:r>
            <a:r>
              <a:rPr lang="en-US" altLang="zh-CN" sz="2000" b="1" dirty="0">
                <a:solidFill>
                  <a:srgbClr val="08CDE2"/>
                </a:solidFill>
                <a:cs typeface="+mn-ea"/>
                <a:sym typeface="+mn-lt"/>
              </a:rPr>
              <a:t>5</a:t>
            </a:r>
            <a:r>
              <a:rPr lang="zh-CN" altLang="en-US" sz="2000" b="1" dirty="0">
                <a:solidFill>
                  <a:srgbClr val="08CDE2"/>
                </a:solidFill>
                <a:cs typeface="+mn-ea"/>
                <a:sym typeface="+mn-lt"/>
              </a:rPr>
              <a:t>月 </a:t>
            </a:r>
            <a:endParaRPr lang="zh-CN" altLang="en-US" sz="2000" b="1" dirty="0">
              <a:solidFill>
                <a:srgbClr val="08CDE2"/>
              </a:solidFill>
              <a:cs typeface="+mn-ea"/>
              <a:sym typeface="+mn-lt"/>
            </a:endParaRPr>
          </a:p>
          <a:p>
            <a:pPr lvl="0" defTabSz="91440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获得全国小学生美术大赛个人第一名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504786" y="3773600"/>
            <a:ext cx="2629344" cy="17649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1012879">
            <a:off x="4458226" y="4124236"/>
            <a:ext cx="2629344" cy="17649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453938" y="788184"/>
            <a:ext cx="4012225" cy="544478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rot="162514">
            <a:off x="3452812" y="3279993"/>
            <a:ext cx="1745226" cy="11715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6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</p:bldLst>
      </p:timing>
    </mc:Fallback>
  </mc:AlternateContent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太空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eo5iabnv">
      <a:majorFont>
        <a:latin typeface="微软雅黑"/>
        <a:ea typeface="仓耳暖男手札体 W01"/>
        <a:cs typeface=""/>
      </a:majorFont>
      <a:minorFont>
        <a:latin typeface="微软雅黑"/>
        <a:ea typeface="仓耳暖男手札体 W01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499</Words>
  <Application>WPS 演示</Application>
  <PresentationFormat>自定义</PresentationFormat>
  <Paragraphs>69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汉仪中圆简</vt:lpstr>
      <vt:lpstr>Arial</vt:lpstr>
      <vt:lpstr>仓耳暖男手札体 W01</vt:lpstr>
      <vt:lpstr>★日文毛笔</vt:lpstr>
      <vt:lpstr>Arial Unicode MS</vt:lpstr>
      <vt:lpstr>等线</vt:lpstr>
      <vt:lpstr>Calibri</vt:lpstr>
      <vt:lpstr>太空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班干部竞选</dc:title>
  <dc:creator>第一PPT</dc:creator>
  <cp:keywords>www.1ppt.com</cp:keywords>
  <dc:description>www.1ppt.com</dc:description>
  <cp:lastModifiedBy>铭</cp:lastModifiedBy>
  <cp:revision>81</cp:revision>
  <dcterms:created xsi:type="dcterms:W3CDTF">2019-07-12T13:48:00Z</dcterms:created>
  <dcterms:modified xsi:type="dcterms:W3CDTF">2022-02-14T01:06:54Z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C14237E719B34E4FBE3F691E8E8DCA01</vt:lpwstr>
  </property>
  <property fmtid="{D5CDD505-2E9C-101B-9397-08002B2CF9AE}" pid="3" name="KSOProductBuildVer">
    <vt:lpwstr>2052-11.1.0.11045</vt:lpwstr>
  </property>
</Properties>
</file>