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</p:sldMasterIdLst>
  <p:notesMasterIdLst>
    <p:notesMasterId r:id="rId6"/>
  </p:notesMasterIdLst>
  <p:sldIdLst>
    <p:sldId id="256" r:id="rId5"/>
    <p:sldId id="257" r:id="rId7"/>
    <p:sldId id="258" r:id="rId8"/>
    <p:sldId id="259" r:id="rId9"/>
    <p:sldId id="260" r:id="rId10"/>
    <p:sldId id="261" r:id="rId11"/>
    <p:sldId id="278" r:id="rId12"/>
    <p:sldId id="263" r:id="rId13"/>
    <p:sldId id="264" r:id="rId14"/>
    <p:sldId id="265" r:id="rId15"/>
    <p:sldId id="266" r:id="rId16"/>
    <p:sldId id="279" r:id="rId17"/>
    <p:sldId id="268" r:id="rId18"/>
    <p:sldId id="269" r:id="rId19"/>
    <p:sldId id="270" r:id="rId20"/>
    <p:sldId id="271" r:id="rId21"/>
    <p:sldId id="280" r:id="rId22"/>
    <p:sldId id="273" r:id="rId23"/>
    <p:sldId id="274" r:id="rId24"/>
    <p:sldId id="275" r:id="rId25"/>
    <p:sldId id="276" r:id="rId26"/>
    <p:sldId id="281" r:id="rId27"/>
  </p:sldIdLst>
  <p:sldSz cx="12192000" cy="6858000"/>
  <p:notesSz cx="6858000" cy="9144000"/>
  <p:embeddedFontLst>
    <p:embeddedFont>
      <p:font typeface="等线" panose="02010600030101010101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D3A0"/>
    <a:srgbClr val="FBDEB6"/>
    <a:srgbClr val="C8ECE3"/>
    <a:srgbClr val="D7F1EB"/>
    <a:srgbClr val="348899"/>
    <a:srgbClr val="F6B55E"/>
    <a:srgbClr val="F4A338"/>
    <a:srgbClr val="9ED3DE"/>
    <a:srgbClr val="76C1D0"/>
    <a:srgbClr val="F8C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807526747357"/>
          <c:y val="0.218459635261816"/>
          <c:w val="0.462943221920122"/>
          <c:h val="0.6944154313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48899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34889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D3DE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14917765071377"/>
                  <c:y val="-0.2462525659388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8055be28-b808-41a4-a69a-34dae557a24f}" type="VALUE">
                      <a:t>[VALUE]</a:t>
                    </a:fld>
                    <a:endParaRPr lang="en-US" altLang="zh-CN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15793759883"/>
                      <c:h val="0.43143449552479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  <a:sym typeface="思源宋体 CN" panose="02020400000000000000" pitchFamily="18" charset="-122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" panose="02020400000000000000" pitchFamily="18" charset="-122"/>
          <a:ea typeface="思源宋体 CN" panose="02020400000000000000" pitchFamily="18" charset="-122"/>
          <a:sym typeface="思源宋体 CN" panose="02020400000000000000" pitchFamily="18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528389039939"/>
          <c:y val="0.161000703209427"/>
          <c:w val="0.462943221920122"/>
          <c:h val="0.6944154313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34889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D3DE"/>
              </a:solidFill>
              <a:ln w="63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02474157506711"/>
                  <c:y val="-0.11491786410477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1600" b="0" i="0" u="none" strike="noStrike" kern="1200" baseline="0">
                        <a:solidFill>
                          <a:srgbClr val="348899"/>
                        </a:solidFill>
                        <a:latin typeface="思源宋体 CN" panose="02020400000000000000" pitchFamily="18" charset="-122"/>
                        <a:ea typeface="思源宋体 CN" panose="02020400000000000000" pitchFamily="18" charset="-122"/>
                        <a:cs typeface="+mn-cs"/>
                        <a:sym typeface="思源宋体 CN" panose="02020400000000000000" pitchFamily="18" charset="-122"/>
                      </a:defRPr>
                    </a:pPr>
                    <a:r>
                      <a:rPr lang="en-US"/>
                      <a:t>40%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15793759883"/>
                      <c:h val="0.43143449552479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 algn="ctr">
                  <a:defRPr lang="zh-CN" sz="1600" b="0" i="0" u="none" strike="noStrike" kern="1200" baseline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  <a:sym typeface="思源宋体 CN" panose="02020400000000000000" pitchFamily="18" charset="-122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" panose="02020400000000000000" pitchFamily="18" charset="-122"/>
          <a:ea typeface="思源宋体 CN" panose="02020400000000000000" pitchFamily="18" charset="-122"/>
          <a:sym typeface="思源宋体 CN" panose="02020400000000000000" pitchFamily="18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D3DE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34889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D3DE"/>
              </a:solidFill>
              <a:ln w="63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601950197992925"/>
                  <c:y val="-0.28729466026194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8bba6dab-d8aa-4549-a8a1-278e11d468c7}" type="VALUE">
                      <a:t>[VALUE]</a:t>
                    </a:fld>
                    <a:endParaRPr lang="en-US" altLang="zh-CN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15793759883"/>
                      <c:h val="0.43143449552479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 algn="ctr">
                  <a:defRPr lang="zh-CN" sz="1600" b="0" i="0" u="none" strike="noStrike" kern="1200" baseline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  <a:sym typeface="思源宋体 CN" panose="02020400000000000000" pitchFamily="18" charset="-122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" panose="02020400000000000000" pitchFamily="18" charset="-122"/>
          <a:ea typeface="思源宋体 CN" panose="02020400000000000000" pitchFamily="18" charset="-122"/>
          <a:sym typeface="思源宋体 CN" panose="02020400000000000000" pitchFamily="18" charset="-122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计划数</c:v>
                </c:pt>
              </c:strCache>
            </c:strRef>
          </c:tx>
          <c:spPr>
            <a:solidFill>
              <a:srgbClr val="348899">
                <a:alpha val="52000"/>
              </a:srgb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业务一</c:v>
                </c:pt>
                <c:pt idx="1">
                  <c:v>业务二</c:v>
                </c:pt>
                <c:pt idx="2">
                  <c:v>业务三</c:v>
                </c:pt>
                <c:pt idx="3">
                  <c:v>业务四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实际数</c:v>
                </c:pt>
              </c:strCache>
            </c:strRef>
          </c:tx>
          <c:spPr>
            <a:solidFill>
              <a:srgbClr val="FBDEB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业务一</c:v>
                </c:pt>
                <c:pt idx="1">
                  <c:v>业务二</c:v>
                </c:pt>
                <c:pt idx="2">
                  <c:v>业务三</c:v>
                </c:pt>
                <c:pt idx="3">
                  <c:v>业务四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9741440"/>
        <c:axId val="199743360"/>
      </c:barChart>
      <c:catAx>
        <c:axId val="199741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宋体 CN" panose="02020400000000000000" pitchFamily="18" charset="-122"/>
              </a:defRPr>
            </a:pPr>
          </a:p>
        </c:txPr>
        <c:crossAx val="199743360"/>
        <c:crosses val="autoZero"/>
        <c:auto val="1"/>
        <c:lblAlgn val="ctr"/>
        <c:lblOffset val="100"/>
        <c:noMultiLvlLbl val="0"/>
      </c:catAx>
      <c:valAx>
        <c:axId val="199743360"/>
        <c:scaling>
          <c:orientation val="minMax"/>
          <c:max val="5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宋体 CN" panose="02020400000000000000" pitchFamily="18" charset="-122"/>
              </a:defRPr>
            </a:pPr>
          </a:p>
        </c:txPr>
        <c:crossAx val="19974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" panose="02020400000000000000" pitchFamily="18" charset="-122"/>
          <a:ea typeface="思源宋体 CN" panose="02020400000000000000" pitchFamily="18" charset="-122"/>
          <a:sym typeface="思源宋体 CN" panose="02020400000000000000" pitchFamily="18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A7DE4-E249-49FD-83D9-235F8D5F7E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1C672-A9ED-4A9A-A202-E6F145C554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9102" b="-91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CFB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microsoft.com/office/2007/relationships/hdphoto" Target="../media/image11.wdp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7.jpe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microsoft.com/office/2007/relationships/hdphoto" Target="../media/image26.wdp"/><Relationship Id="rId2" Type="http://schemas.openxmlformats.org/officeDocument/2006/relationships/image" Target="../media/image25.png"/><Relationship Id="rId16" Type="http://schemas.openxmlformats.org/officeDocument/2006/relationships/notesSlide" Target="../notesSlides/notesSlide14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8.xml"/><Relationship Id="rId13" Type="http://schemas.microsoft.com/office/2007/relationships/hdphoto" Target="../media/image30.wdp"/><Relationship Id="rId12" Type="http://schemas.openxmlformats.org/officeDocument/2006/relationships/image" Target="../media/image29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2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3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348899">
              <a:alpha val="39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accent2">
                  <a:lumMod val="60000"/>
                  <a:lumOff val="40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5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38100">
            <a:solidFill>
              <a:schemeClr val="bg1">
                <a:alpha val="66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06970" y="1886458"/>
            <a:ext cx="874068" cy="83560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142932" y="1886458"/>
            <a:ext cx="874068" cy="8356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893477" y="1950680"/>
            <a:ext cx="4339650" cy="3615631"/>
            <a:chOff x="3893477" y="1950680"/>
            <a:chExt cx="4339650" cy="3615631"/>
          </a:xfrm>
        </p:grpSpPr>
        <p:sp>
          <p:nvSpPr>
            <p:cNvPr id="23" name="矩形 22"/>
            <p:cNvSpPr/>
            <p:nvPr/>
          </p:nvSpPr>
          <p:spPr>
            <a:xfrm>
              <a:off x="3893477" y="2950666"/>
              <a:ext cx="433965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dirty="0">
                  <a:solidFill>
                    <a:srgbClr val="34889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工作总结汇报</a:t>
              </a:r>
              <a:endParaRPr lang="zh-CN" altLang="en-US" sz="4800" dirty="0">
                <a:solidFill>
                  <a:srgbClr val="34889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103263" y="1950680"/>
              <a:ext cx="19349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20XX</a:t>
              </a:r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009142" y="3844419"/>
              <a:ext cx="41337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i="0" dirty="0">
                  <a:solidFill>
                    <a:srgbClr val="D7F1EB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Business Work Summary</a:t>
              </a:r>
              <a:endParaRPr lang="zh-CN" altLang="en-US" sz="1600" dirty="0">
                <a:solidFill>
                  <a:srgbClr val="D7F1E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66709" y="4767749"/>
              <a:ext cx="177145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汇报人  </a:t>
              </a:r>
              <a:r>
                <a:rPr lang="en-US" altLang="zh-CN" sz="1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XXX</a:t>
              </a:r>
              <a:endPara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266709" y="5229126"/>
              <a:ext cx="177145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部 门   </a:t>
              </a:r>
              <a:r>
                <a:rPr lang="en-US" altLang="zh-CN" sz="1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XXX</a:t>
              </a:r>
              <a:endPara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853441" y="2158539"/>
            <a:ext cx="3182668" cy="1823404"/>
          </a:xfrm>
          <a:prstGeom prst="rect">
            <a:avLst/>
          </a:prstGeom>
          <a:solidFill>
            <a:srgbClr val="C8ECE3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3889" y="2611711"/>
            <a:ext cx="3182668" cy="1823404"/>
          </a:xfrm>
          <a:prstGeom prst="rect">
            <a:avLst/>
          </a:prstGeom>
          <a:solidFill>
            <a:srgbClr val="FBDEB6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工作完成情况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32335" y="2324820"/>
            <a:ext cx="3456000" cy="1980000"/>
          </a:xfrm>
          <a:prstGeom prst="rect">
            <a:avLst/>
          </a:prstGeom>
          <a:blipFill>
            <a:blip r:embed="rId1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03665" y="2324820"/>
            <a:ext cx="3456000" cy="1980000"/>
          </a:xfrm>
          <a:prstGeom prst="rect">
            <a:avLst/>
          </a:prstGeom>
          <a:blipFill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525"/>
                      </a14:imgEffect>
                    </a14:imgLayer>
                  </a14:imgProps>
                </a:ext>
              </a:extLst>
            </a:blip>
            <a:srcRect/>
            <a:stretch>
              <a:fillRect l="9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4" cstate="hqprint"/>
          <a:srcRect l="-5074" t="-7283"/>
          <a:stretch>
            <a:fillRect/>
          </a:stretch>
        </p:blipFill>
        <p:spPr>
          <a:xfrm>
            <a:off x="3876335" y="1091746"/>
            <a:ext cx="4116250" cy="3379355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4182036" y="1406837"/>
            <a:ext cx="3456000" cy="2016000"/>
          </a:xfrm>
          <a:prstGeom prst="rect">
            <a:avLst/>
          </a:prstGeom>
          <a:blipFill>
            <a:blip r:embed="rId5" cstate="hqprint"/>
            <a:srcRect/>
            <a:stretch>
              <a:fillRect r="5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9400" y="4565409"/>
            <a:ext cx="2846935" cy="1647182"/>
            <a:chOff x="1029400" y="4565409"/>
            <a:chExt cx="2846935" cy="1647182"/>
          </a:xfrm>
        </p:grpSpPr>
        <p:sp>
          <p:nvSpPr>
            <p:cNvPr id="60" name="矩形 59"/>
            <p:cNvSpPr/>
            <p:nvPr/>
          </p:nvSpPr>
          <p:spPr>
            <a:xfrm>
              <a:off x="1321472" y="4565409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029400" y="5027074"/>
              <a:ext cx="2846935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537547" y="4565409"/>
            <a:ext cx="2846935" cy="1647182"/>
            <a:chOff x="1029400" y="4565409"/>
            <a:chExt cx="2846935" cy="1647182"/>
          </a:xfrm>
        </p:grpSpPr>
        <p:sp>
          <p:nvSpPr>
            <p:cNvPr id="64" name="矩形 63"/>
            <p:cNvSpPr/>
            <p:nvPr/>
          </p:nvSpPr>
          <p:spPr>
            <a:xfrm>
              <a:off x="1321472" y="4565409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029400" y="5027074"/>
              <a:ext cx="2846935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49042" y="4565409"/>
            <a:ext cx="2846935" cy="1647182"/>
            <a:chOff x="1029400" y="4565409"/>
            <a:chExt cx="2846935" cy="1647182"/>
          </a:xfrm>
        </p:grpSpPr>
        <p:sp>
          <p:nvSpPr>
            <p:cNvPr id="67" name="矩形 66"/>
            <p:cNvSpPr/>
            <p:nvPr/>
          </p:nvSpPr>
          <p:spPr>
            <a:xfrm>
              <a:off x="1321472" y="4565409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029400" y="5027074"/>
              <a:ext cx="2846935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工作完成情况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-2" y="0"/>
            <a:ext cx="4757156" cy="6868497"/>
          </a:xfrm>
          <a:custGeom>
            <a:avLst/>
            <a:gdLst>
              <a:gd name="connsiteX0" fmla="*/ 0 w 4757156"/>
              <a:gd name="connsiteY0" fmla="*/ 0 h 6868497"/>
              <a:gd name="connsiteX1" fmla="*/ 3437325 w 4757156"/>
              <a:gd name="connsiteY1" fmla="*/ 0 h 6868497"/>
              <a:gd name="connsiteX2" fmla="*/ 3689007 w 4757156"/>
              <a:gd name="connsiteY2" fmla="*/ 1309772 h 6868497"/>
              <a:gd name="connsiteX3" fmla="*/ 3615612 w 4757156"/>
              <a:gd name="connsiteY3" fmla="*/ 1317171 h 6868497"/>
              <a:gd name="connsiteX4" fmla="*/ 3075861 w 4757156"/>
              <a:gd name="connsiteY4" fmla="*/ 1979421 h 6868497"/>
              <a:gd name="connsiteX5" fmla="*/ 3751846 w 4757156"/>
              <a:gd name="connsiteY5" fmla="*/ 2655405 h 6868497"/>
              <a:gd name="connsiteX6" fmla="*/ 3888081 w 4757156"/>
              <a:gd name="connsiteY6" fmla="*/ 2641672 h 6868497"/>
              <a:gd name="connsiteX7" fmla="*/ 3941741 w 4757156"/>
              <a:gd name="connsiteY7" fmla="*/ 2625015 h 6868497"/>
              <a:gd name="connsiteX8" fmla="*/ 4048762 w 4757156"/>
              <a:gd name="connsiteY8" fmla="*/ 3181957 h 6868497"/>
              <a:gd name="connsiteX9" fmla="*/ 3971604 w 4757156"/>
              <a:gd name="connsiteY9" fmla="*/ 3205908 h 6868497"/>
              <a:gd name="connsiteX10" fmla="*/ 3558743 w 4757156"/>
              <a:gd name="connsiteY10" fmla="*/ 3828770 h 6868497"/>
              <a:gd name="connsiteX11" fmla="*/ 4234728 w 4757156"/>
              <a:gd name="connsiteY11" fmla="*/ 4504754 h 6868497"/>
              <a:gd name="connsiteX12" fmla="*/ 4301650 w 4757156"/>
              <a:gd name="connsiteY12" fmla="*/ 4498008 h 6868497"/>
              <a:gd name="connsiteX13" fmla="*/ 4403787 w 4757156"/>
              <a:gd name="connsiteY13" fmla="*/ 5029534 h 6868497"/>
              <a:gd name="connsiteX14" fmla="*/ 4320920 w 4757156"/>
              <a:gd name="connsiteY14" fmla="*/ 5055257 h 6868497"/>
              <a:gd name="connsiteX15" fmla="*/ 3908059 w 4757156"/>
              <a:gd name="connsiteY15" fmla="*/ 5678119 h 6868497"/>
              <a:gd name="connsiteX16" fmla="*/ 4584044 w 4757156"/>
              <a:gd name="connsiteY16" fmla="*/ 6354103 h 6868497"/>
              <a:gd name="connsiteX17" fmla="*/ 4656901 w 4757156"/>
              <a:gd name="connsiteY17" fmla="*/ 6346759 h 6868497"/>
              <a:gd name="connsiteX18" fmla="*/ 4757156 w 4757156"/>
              <a:gd name="connsiteY18" fmla="*/ 6868497 h 6868497"/>
              <a:gd name="connsiteX19" fmla="*/ 0 w 4757156"/>
              <a:gd name="connsiteY19" fmla="*/ 6868497 h 686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57156" h="6868497">
                <a:moveTo>
                  <a:pt x="0" y="0"/>
                </a:moveTo>
                <a:lnTo>
                  <a:pt x="3437325" y="0"/>
                </a:lnTo>
                <a:lnTo>
                  <a:pt x="3689007" y="1309772"/>
                </a:lnTo>
                <a:lnTo>
                  <a:pt x="3615612" y="1317171"/>
                </a:lnTo>
                <a:cubicBezTo>
                  <a:pt x="3307577" y="1380204"/>
                  <a:pt x="3075861" y="1652752"/>
                  <a:pt x="3075861" y="1979421"/>
                </a:cubicBezTo>
                <a:cubicBezTo>
                  <a:pt x="3075861" y="2352757"/>
                  <a:pt x="3378510" y="2655405"/>
                  <a:pt x="3751846" y="2655405"/>
                </a:cubicBezTo>
                <a:cubicBezTo>
                  <a:pt x="3798513" y="2655405"/>
                  <a:pt x="3844076" y="2650676"/>
                  <a:pt x="3888081" y="2641672"/>
                </a:cubicBezTo>
                <a:lnTo>
                  <a:pt x="3941741" y="2625015"/>
                </a:lnTo>
                <a:lnTo>
                  <a:pt x="4048762" y="3181957"/>
                </a:lnTo>
                <a:lnTo>
                  <a:pt x="3971604" y="3205908"/>
                </a:lnTo>
                <a:cubicBezTo>
                  <a:pt x="3728983" y="3308528"/>
                  <a:pt x="3558743" y="3548768"/>
                  <a:pt x="3558743" y="3828770"/>
                </a:cubicBezTo>
                <a:cubicBezTo>
                  <a:pt x="3558743" y="4202106"/>
                  <a:pt x="3861392" y="4504754"/>
                  <a:pt x="4234728" y="4504754"/>
                </a:cubicBezTo>
                <a:lnTo>
                  <a:pt x="4301650" y="4498008"/>
                </a:lnTo>
                <a:lnTo>
                  <a:pt x="4403787" y="5029534"/>
                </a:lnTo>
                <a:lnTo>
                  <a:pt x="4320920" y="5055257"/>
                </a:lnTo>
                <a:cubicBezTo>
                  <a:pt x="4078299" y="5157877"/>
                  <a:pt x="3908059" y="5398117"/>
                  <a:pt x="3908059" y="5678119"/>
                </a:cubicBezTo>
                <a:cubicBezTo>
                  <a:pt x="3908059" y="6051455"/>
                  <a:pt x="4210708" y="6354103"/>
                  <a:pt x="4584044" y="6354103"/>
                </a:cubicBezTo>
                <a:lnTo>
                  <a:pt x="4656901" y="6346759"/>
                </a:lnTo>
                <a:lnTo>
                  <a:pt x="4757156" y="6868497"/>
                </a:lnTo>
                <a:lnTo>
                  <a:pt x="0" y="6868497"/>
                </a:lnTo>
                <a:close/>
              </a:path>
            </a:pathLst>
          </a:custGeom>
          <a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447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2257853" y="1119795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3088292" y="3054490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3459344" y="4905084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4433301" y="1546860"/>
            <a:ext cx="7084021" cy="905441"/>
            <a:chOff x="4433301" y="1546860"/>
            <a:chExt cx="7084021" cy="905441"/>
          </a:xfrm>
        </p:grpSpPr>
        <p:sp>
          <p:nvSpPr>
            <p:cNvPr id="39" name="矩形 38"/>
            <p:cNvSpPr/>
            <p:nvPr/>
          </p:nvSpPr>
          <p:spPr>
            <a:xfrm>
              <a:off x="4433301" y="1598230"/>
              <a:ext cx="8715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513329" y="1546860"/>
              <a:ext cx="6003993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请替换文字内容，修改文字内容，或复制你的内容到此。请替换文字内容，修改文字内容，或复制你的内容到此。请替换文字内容，修改文字内容，或复制你的内容到此。请替换文字内容，修改文字内容。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5409082" y="1688981"/>
              <a:ext cx="0" cy="663801"/>
            </a:xfrm>
            <a:prstGeom prst="line">
              <a:avLst/>
            </a:prstGeom>
            <a:ln w="41275">
              <a:solidFill>
                <a:srgbClr val="FBD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892038" y="3386778"/>
            <a:ext cx="6450631" cy="905441"/>
            <a:chOff x="4892038" y="3386778"/>
            <a:chExt cx="6450631" cy="905441"/>
          </a:xfrm>
        </p:grpSpPr>
        <p:sp>
          <p:nvSpPr>
            <p:cNvPr id="44" name="矩形 43"/>
            <p:cNvSpPr/>
            <p:nvPr/>
          </p:nvSpPr>
          <p:spPr>
            <a:xfrm>
              <a:off x="4892038" y="3438148"/>
              <a:ext cx="8715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972066" y="3386778"/>
              <a:ext cx="5370603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5867819" y="3528899"/>
              <a:ext cx="0" cy="663801"/>
            </a:xfrm>
            <a:prstGeom prst="line">
              <a:avLst/>
            </a:prstGeom>
            <a:ln w="41275">
              <a:solidFill>
                <a:srgbClr val="FBD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304836" y="5254992"/>
            <a:ext cx="6212486" cy="905441"/>
            <a:chOff x="5304836" y="5254992"/>
            <a:chExt cx="6212486" cy="905441"/>
          </a:xfrm>
        </p:grpSpPr>
        <p:sp>
          <p:nvSpPr>
            <p:cNvPr id="52" name="矩形 51"/>
            <p:cNvSpPr/>
            <p:nvPr/>
          </p:nvSpPr>
          <p:spPr>
            <a:xfrm>
              <a:off x="5304836" y="5306362"/>
              <a:ext cx="8715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384864" y="5254992"/>
              <a:ext cx="5132458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V="1">
              <a:off x="6280617" y="5397113"/>
              <a:ext cx="0" cy="663801"/>
            </a:xfrm>
            <a:prstGeom prst="line">
              <a:avLst/>
            </a:prstGeom>
            <a:ln w="41275">
              <a:solidFill>
                <a:srgbClr val="FBDE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Graphic spid="27" grpId="0">
        <p:bldAsOne/>
      </p:bldGraphic>
      <p:bldGraphic spid="3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F1EB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3095625 w 12192000"/>
              <a:gd name="connsiteY0" fmla="*/ 1946275 h 6858000"/>
              <a:gd name="connsiteX1" fmla="*/ 1612900 w 12192000"/>
              <a:gd name="connsiteY1" fmla="*/ 3429000 h 6858000"/>
              <a:gd name="connsiteX2" fmla="*/ 3095625 w 12192000"/>
              <a:gd name="connsiteY2" fmla="*/ 4911725 h 6858000"/>
              <a:gd name="connsiteX3" fmla="*/ 4578351 w 12192000"/>
              <a:gd name="connsiteY3" fmla="*/ 3429000 h 6858000"/>
              <a:gd name="connsiteX4" fmla="*/ 3095625 w 12192000"/>
              <a:gd name="connsiteY4" fmla="*/ 1946275 h 6858000"/>
              <a:gd name="connsiteX5" fmla="*/ 3077037 w 12192000"/>
              <a:gd name="connsiteY5" fmla="*/ 1795432 h 6858000"/>
              <a:gd name="connsiteX6" fmla="*/ 4710605 w 12192000"/>
              <a:gd name="connsiteY6" fmla="*/ 3429000 h 6858000"/>
              <a:gd name="connsiteX7" fmla="*/ 3077037 w 12192000"/>
              <a:gd name="connsiteY7" fmla="*/ 5062568 h 6858000"/>
              <a:gd name="connsiteX8" fmla="*/ 1443469 w 12192000"/>
              <a:gd name="connsiteY8" fmla="*/ 3429000 h 6858000"/>
              <a:gd name="connsiteX9" fmla="*/ 3077037 w 12192000"/>
              <a:gd name="connsiteY9" fmla="*/ 1795432 h 6858000"/>
              <a:gd name="connsiteX10" fmla="*/ 3077037 w 12192000"/>
              <a:gd name="connsiteY10" fmla="*/ 1708150 h 6858000"/>
              <a:gd name="connsiteX11" fmla="*/ 1356187 w 12192000"/>
              <a:gd name="connsiteY11" fmla="*/ 3429000 h 6858000"/>
              <a:gd name="connsiteX12" fmla="*/ 3077037 w 12192000"/>
              <a:gd name="connsiteY12" fmla="*/ 5149850 h 6858000"/>
              <a:gd name="connsiteX13" fmla="*/ 4797887 w 12192000"/>
              <a:gd name="connsiteY13" fmla="*/ 3429000 h 6858000"/>
              <a:gd name="connsiteX14" fmla="*/ 3077037 w 12192000"/>
              <a:gd name="connsiteY14" fmla="*/ 1708150 h 6858000"/>
              <a:gd name="connsiteX15" fmla="*/ 1510321 w 12192000"/>
              <a:gd name="connsiteY15" fmla="*/ 554804 h 6858000"/>
              <a:gd name="connsiteX16" fmla="*/ 10681679 w 12192000"/>
              <a:gd name="connsiteY16" fmla="*/ 554804 h 6858000"/>
              <a:gd name="connsiteX17" fmla="*/ 11640620 w 12192000"/>
              <a:gd name="connsiteY17" fmla="*/ 1513745 h 6858000"/>
              <a:gd name="connsiteX18" fmla="*/ 11640620 w 12192000"/>
              <a:gd name="connsiteY18" fmla="*/ 5349393 h 6858000"/>
              <a:gd name="connsiteX19" fmla="*/ 10681679 w 12192000"/>
              <a:gd name="connsiteY19" fmla="*/ 6308334 h 6858000"/>
              <a:gd name="connsiteX20" fmla="*/ 1510321 w 12192000"/>
              <a:gd name="connsiteY20" fmla="*/ 6308334 h 6858000"/>
              <a:gd name="connsiteX21" fmla="*/ 551380 w 12192000"/>
              <a:gd name="connsiteY21" fmla="*/ 5349393 h 6858000"/>
              <a:gd name="connsiteX22" fmla="*/ 551380 w 12192000"/>
              <a:gd name="connsiteY22" fmla="*/ 1513745 h 6858000"/>
              <a:gd name="connsiteX23" fmla="*/ 1510321 w 12192000"/>
              <a:gd name="connsiteY23" fmla="*/ 554804 h 6858000"/>
              <a:gd name="connsiteX24" fmla="*/ 1368624 w 12192000"/>
              <a:gd name="connsiteY24" fmla="*/ 335194 h 6858000"/>
              <a:gd name="connsiteX25" fmla="*/ 337335 w 12192000"/>
              <a:gd name="connsiteY25" fmla="*/ 1366483 h 6858000"/>
              <a:gd name="connsiteX26" fmla="*/ 337335 w 12192000"/>
              <a:gd name="connsiteY26" fmla="*/ 5491517 h 6858000"/>
              <a:gd name="connsiteX27" fmla="*/ 1368624 w 12192000"/>
              <a:gd name="connsiteY27" fmla="*/ 6522806 h 6858000"/>
              <a:gd name="connsiteX28" fmla="*/ 10823376 w 12192000"/>
              <a:gd name="connsiteY28" fmla="*/ 6522806 h 6858000"/>
              <a:gd name="connsiteX29" fmla="*/ 11854665 w 12192000"/>
              <a:gd name="connsiteY29" fmla="*/ 5491517 h 6858000"/>
              <a:gd name="connsiteX30" fmla="*/ 11854665 w 12192000"/>
              <a:gd name="connsiteY30" fmla="*/ 1366483 h 6858000"/>
              <a:gd name="connsiteX31" fmla="*/ 10823376 w 12192000"/>
              <a:gd name="connsiteY31" fmla="*/ 335194 h 6858000"/>
              <a:gd name="connsiteX32" fmla="*/ 0 w 12192000"/>
              <a:gd name="connsiteY32" fmla="*/ 0 h 6858000"/>
              <a:gd name="connsiteX33" fmla="*/ 12192000 w 12192000"/>
              <a:gd name="connsiteY33" fmla="*/ 0 h 6858000"/>
              <a:gd name="connsiteX34" fmla="*/ 12192000 w 12192000"/>
              <a:gd name="connsiteY34" fmla="*/ 6858000 h 6858000"/>
              <a:gd name="connsiteX35" fmla="*/ 0 w 12192000"/>
              <a:gd name="connsiteY3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0">
                <a:moveTo>
                  <a:pt x="3095625" y="1946275"/>
                </a:moveTo>
                <a:cubicBezTo>
                  <a:pt x="2276739" y="1946275"/>
                  <a:pt x="1612900" y="2610114"/>
                  <a:pt x="1612900" y="3429000"/>
                </a:cubicBezTo>
                <a:cubicBezTo>
                  <a:pt x="1612900" y="4247886"/>
                  <a:pt x="2276739" y="4911725"/>
                  <a:pt x="3095625" y="4911725"/>
                </a:cubicBezTo>
                <a:cubicBezTo>
                  <a:pt x="3914511" y="4911725"/>
                  <a:pt x="4578351" y="4247886"/>
                  <a:pt x="4578351" y="3429000"/>
                </a:cubicBezTo>
                <a:cubicBezTo>
                  <a:pt x="4578351" y="2610114"/>
                  <a:pt x="3914511" y="1946275"/>
                  <a:pt x="3095625" y="1946275"/>
                </a:cubicBezTo>
                <a:close/>
                <a:moveTo>
                  <a:pt x="3077037" y="1795432"/>
                </a:moveTo>
                <a:cubicBezTo>
                  <a:pt x="3979232" y="1795432"/>
                  <a:pt x="4710605" y="2526805"/>
                  <a:pt x="4710605" y="3429000"/>
                </a:cubicBezTo>
                <a:cubicBezTo>
                  <a:pt x="4710605" y="4331195"/>
                  <a:pt x="3979232" y="5062568"/>
                  <a:pt x="3077037" y="5062568"/>
                </a:cubicBezTo>
                <a:cubicBezTo>
                  <a:pt x="2174842" y="5062568"/>
                  <a:pt x="1443469" y="4331195"/>
                  <a:pt x="1443469" y="3429000"/>
                </a:cubicBezTo>
                <a:cubicBezTo>
                  <a:pt x="1443469" y="2526805"/>
                  <a:pt x="2174842" y="1795432"/>
                  <a:pt x="3077037" y="1795432"/>
                </a:cubicBezTo>
                <a:close/>
                <a:moveTo>
                  <a:pt x="3077037" y="1708150"/>
                </a:moveTo>
                <a:cubicBezTo>
                  <a:pt x="2126638" y="1708150"/>
                  <a:pt x="1356187" y="2478601"/>
                  <a:pt x="1356187" y="3429000"/>
                </a:cubicBezTo>
                <a:cubicBezTo>
                  <a:pt x="1356187" y="4379399"/>
                  <a:pt x="2126638" y="5149850"/>
                  <a:pt x="3077037" y="5149850"/>
                </a:cubicBezTo>
                <a:cubicBezTo>
                  <a:pt x="4027436" y="5149850"/>
                  <a:pt x="4797887" y="4379399"/>
                  <a:pt x="4797887" y="3429000"/>
                </a:cubicBezTo>
                <a:cubicBezTo>
                  <a:pt x="4797887" y="2478601"/>
                  <a:pt x="4027436" y="1708150"/>
                  <a:pt x="3077037" y="1708150"/>
                </a:cubicBezTo>
                <a:close/>
                <a:moveTo>
                  <a:pt x="1510321" y="554804"/>
                </a:moveTo>
                <a:lnTo>
                  <a:pt x="10681679" y="554804"/>
                </a:lnTo>
                <a:cubicBezTo>
                  <a:pt x="11211287" y="554804"/>
                  <a:pt x="11640620" y="984137"/>
                  <a:pt x="11640620" y="1513745"/>
                </a:cubicBezTo>
                <a:lnTo>
                  <a:pt x="11640620" y="5349393"/>
                </a:lnTo>
                <a:cubicBezTo>
                  <a:pt x="11640620" y="5879001"/>
                  <a:pt x="11211287" y="6308334"/>
                  <a:pt x="10681679" y="6308334"/>
                </a:cubicBezTo>
                <a:lnTo>
                  <a:pt x="1510321" y="6308334"/>
                </a:lnTo>
                <a:cubicBezTo>
                  <a:pt x="980713" y="6308334"/>
                  <a:pt x="551380" y="5879001"/>
                  <a:pt x="551380" y="5349393"/>
                </a:cubicBezTo>
                <a:lnTo>
                  <a:pt x="551380" y="1513745"/>
                </a:lnTo>
                <a:cubicBezTo>
                  <a:pt x="551380" y="984137"/>
                  <a:pt x="980713" y="554804"/>
                  <a:pt x="1510321" y="554804"/>
                </a:cubicBezTo>
                <a:close/>
                <a:moveTo>
                  <a:pt x="1368624" y="335194"/>
                </a:moveTo>
                <a:cubicBezTo>
                  <a:pt x="799059" y="335194"/>
                  <a:pt x="337335" y="796918"/>
                  <a:pt x="337335" y="1366483"/>
                </a:cubicBezTo>
                <a:lnTo>
                  <a:pt x="337335" y="5491517"/>
                </a:lnTo>
                <a:cubicBezTo>
                  <a:pt x="337335" y="6061082"/>
                  <a:pt x="799059" y="6522806"/>
                  <a:pt x="1368624" y="6522806"/>
                </a:cubicBezTo>
                <a:lnTo>
                  <a:pt x="10823376" y="6522806"/>
                </a:lnTo>
                <a:cubicBezTo>
                  <a:pt x="11392941" y="6522806"/>
                  <a:pt x="11854665" y="6061082"/>
                  <a:pt x="11854665" y="5491517"/>
                </a:cubicBezTo>
                <a:lnTo>
                  <a:pt x="11854665" y="1366483"/>
                </a:lnTo>
                <a:cubicBezTo>
                  <a:pt x="11854665" y="796918"/>
                  <a:pt x="11392941" y="335194"/>
                  <a:pt x="10823376" y="3351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6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875" y="2491770"/>
            <a:ext cx="1719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dirty="0">
                <a:solidFill>
                  <a:srgbClr val="348899">
                    <a:alpha val="53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03</a:t>
            </a:r>
            <a:endParaRPr lang="zh-CN" altLang="en-US" sz="9600" dirty="0">
              <a:solidFill>
                <a:srgbClr val="348899">
                  <a:alpha val="53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474" y="3861375"/>
            <a:ext cx="20247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rgbClr val="348899">
                    <a:alpha val="46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PART THERE</a:t>
            </a:r>
            <a:endParaRPr lang="zh-CN" altLang="en-US" sz="2000" dirty="0">
              <a:solidFill>
                <a:srgbClr val="348899">
                  <a:alpha val="46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52"/>
          <p:cNvSpPr>
            <a:spLocks noChangeArrowheads="1"/>
          </p:cNvSpPr>
          <p:nvPr/>
        </p:nvSpPr>
        <p:spPr bwMode="auto">
          <a:xfrm>
            <a:off x="10685315" y="5641133"/>
            <a:ext cx="923925" cy="9239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椭圆 53"/>
          <p:cNvSpPr>
            <a:spLocks noChangeArrowheads="1"/>
          </p:cNvSpPr>
          <p:nvPr/>
        </p:nvSpPr>
        <p:spPr bwMode="auto">
          <a:xfrm>
            <a:off x="9962221" y="880277"/>
            <a:ext cx="631825" cy="6318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0" name="椭圆 53"/>
          <p:cNvSpPr>
            <a:spLocks noChangeArrowheads="1"/>
          </p:cNvSpPr>
          <p:nvPr/>
        </p:nvSpPr>
        <p:spPr bwMode="auto">
          <a:xfrm>
            <a:off x="11432949" y="1501681"/>
            <a:ext cx="352582" cy="35258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7000"/>
                    </a14:imgEffect>
                    <a14:imgEffect>
                      <a14:colorTemperature colorTemp="6220"/>
                    </a14:imgEffect>
                    <a14:imgEffect>
                      <a14:saturation sat="2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7527" y="1623070"/>
            <a:ext cx="989174" cy="945650"/>
          </a:xfrm>
          <a:prstGeom prst="rect">
            <a:avLst/>
          </a:prstGeom>
        </p:spPr>
      </p:pic>
      <p:sp>
        <p:nvSpPr>
          <p:cNvPr id="27" name="椭圆 52"/>
          <p:cNvSpPr>
            <a:spLocks noChangeArrowheads="1"/>
          </p:cNvSpPr>
          <p:nvPr/>
        </p:nvSpPr>
        <p:spPr bwMode="auto">
          <a:xfrm>
            <a:off x="493352" y="4983588"/>
            <a:ext cx="431322" cy="43132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椭圆 52"/>
          <p:cNvSpPr>
            <a:spLocks noChangeArrowheads="1"/>
          </p:cNvSpPr>
          <p:nvPr/>
        </p:nvSpPr>
        <p:spPr bwMode="auto">
          <a:xfrm>
            <a:off x="1531042" y="5312361"/>
            <a:ext cx="245958" cy="245958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9" name="椭圆 53"/>
          <p:cNvSpPr>
            <a:spLocks noChangeArrowheads="1"/>
          </p:cNvSpPr>
          <p:nvPr/>
        </p:nvSpPr>
        <p:spPr bwMode="auto">
          <a:xfrm>
            <a:off x="251302" y="248452"/>
            <a:ext cx="764807" cy="764807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0" name="椭圆 53"/>
          <p:cNvSpPr>
            <a:spLocks noChangeArrowheads="1"/>
          </p:cNvSpPr>
          <p:nvPr/>
        </p:nvSpPr>
        <p:spPr bwMode="auto">
          <a:xfrm>
            <a:off x="1540758" y="767301"/>
            <a:ext cx="245958" cy="245958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36875" y="2777201"/>
            <a:ext cx="4826349" cy="1303598"/>
            <a:chOff x="5736875" y="2938045"/>
            <a:chExt cx="4826349" cy="1303598"/>
          </a:xfrm>
        </p:grpSpPr>
        <p:sp>
          <p:nvSpPr>
            <p:cNvPr id="20" name="矩形 19"/>
            <p:cNvSpPr/>
            <p:nvPr/>
          </p:nvSpPr>
          <p:spPr>
            <a:xfrm>
              <a:off x="5736875" y="2938045"/>
              <a:ext cx="48263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工作不足之处</a:t>
              </a:r>
              <a:endParaRPr lang="zh-CN" altLang="en-US" sz="54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89275" y="3818322"/>
              <a:ext cx="4673949" cy="42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348899">
                      <a:alpha val="32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INADEZUACIES OF WORK</a:t>
              </a:r>
              <a:endParaRPr lang="en-US" altLang="zh-CN" sz="1600" dirty="0">
                <a:solidFill>
                  <a:srgbClr val="348899">
                    <a:alpha val="32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工作不足之处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43148" y="1737654"/>
            <a:ext cx="10125644" cy="1638498"/>
            <a:chOff x="1243148" y="1737654"/>
            <a:chExt cx="10125644" cy="1638498"/>
          </a:xfrm>
        </p:grpSpPr>
        <p:grpSp>
          <p:nvGrpSpPr>
            <p:cNvPr id="21" name="组合 20"/>
            <p:cNvGrpSpPr/>
            <p:nvPr/>
          </p:nvGrpSpPr>
          <p:grpSpPr>
            <a:xfrm>
              <a:off x="1243148" y="1737654"/>
              <a:ext cx="10125644" cy="1638498"/>
              <a:chOff x="2014961" y="1881077"/>
              <a:chExt cx="5392250" cy="872555"/>
            </a:xfrm>
          </p:grpSpPr>
          <p:sp>
            <p:nvSpPr>
              <p:cNvPr id="29" name="直角三角形 7"/>
              <p:cNvSpPr>
                <a:spLocks noChangeArrowheads="1"/>
              </p:cNvSpPr>
              <p:nvPr/>
            </p:nvSpPr>
            <p:spPr bwMode="auto">
              <a:xfrm flipH="1" flipV="1">
                <a:off x="6563186" y="2437420"/>
                <a:ext cx="111744" cy="216356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1" name="直角三角形 5"/>
              <p:cNvSpPr>
                <a:spLocks noChangeArrowheads="1"/>
              </p:cNvSpPr>
              <p:nvPr/>
            </p:nvSpPr>
            <p:spPr bwMode="auto">
              <a:xfrm>
                <a:off x="5822583" y="1979744"/>
                <a:ext cx="110556" cy="217545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2" name="直角三角形 36"/>
              <p:cNvSpPr>
                <a:spLocks noChangeArrowheads="1"/>
              </p:cNvSpPr>
              <p:nvPr/>
            </p:nvSpPr>
            <p:spPr bwMode="auto">
              <a:xfrm flipH="1" flipV="1">
                <a:off x="5712029" y="2437420"/>
                <a:ext cx="110555" cy="216356"/>
              </a:xfrm>
              <a:prstGeom prst="rtTriangle">
                <a:avLst/>
              </a:prstGeom>
              <a:solidFill>
                <a:srgbClr val="F6B55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3" name="直角三角形 37"/>
              <p:cNvSpPr>
                <a:spLocks noChangeArrowheads="1"/>
              </p:cNvSpPr>
              <p:nvPr/>
            </p:nvSpPr>
            <p:spPr bwMode="auto">
              <a:xfrm>
                <a:off x="4970238" y="1979744"/>
                <a:ext cx="111744" cy="217545"/>
              </a:xfrm>
              <a:prstGeom prst="rtTriangle">
                <a:avLst/>
              </a:prstGeom>
              <a:solidFill>
                <a:srgbClr val="F6B55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4" name="直角三角形 39"/>
              <p:cNvSpPr>
                <a:spLocks noChangeArrowheads="1"/>
              </p:cNvSpPr>
              <p:nvPr/>
            </p:nvSpPr>
            <p:spPr bwMode="auto">
              <a:xfrm flipH="1" flipV="1">
                <a:off x="4859682" y="2437420"/>
                <a:ext cx="111744" cy="216356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5" name="直角三角形 40"/>
              <p:cNvSpPr>
                <a:spLocks noChangeArrowheads="1"/>
              </p:cNvSpPr>
              <p:nvPr/>
            </p:nvSpPr>
            <p:spPr bwMode="auto">
              <a:xfrm>
                <a:off x="4119080" y="1979744"/>
                <a:ext cx="110555" cy="217545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6" name="直角三角形 42"/>
              <p:cNvSpPr>
                <a:spLocks noChangeArrowheads="1"/>
              </p:cNvSpPr>
              <p:nvPr/>
            </p:nvSpPr>
            <p:spPr bwMode="auto">
              <a:xfrm flipH="1" flipV="1">
                <a:off x="4008524" y="2437420"/>
                <a:ext cx="110556" cy="216356"/>
              </a:xfrm>
              <a:prstGeom prst="rtTriangle">
                <a:avLst/>
              </a:prstGeom>
              <a:solidFill>
                <a:srgbClr val="F6B55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7" name="直角三角形 43"/>
              <p:cNvSpPr>
                <a:spLocks noChangeArrowheads="1"/>
              </p:cNvSpPr>
              <p:nvPr/>
            </p:nvSpPr>
            <p:spPr bwMode="auto">
              <a:xfrm>
                <a:off x="3266734" y="1979744"/>
                <a:ext cx="111744" cy="217545"/>
              </a:xfrm>
              <a:prstGeom prst="rtTriangle">
                <a:avLst/>
              </a:prstGeom>
              <a:solidFill>
                <a:srgbClr val="F6B55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2" name="直角三角形 45"/>
              <p:cNvSpPr>
                <a:spLocks noChangeArrowheads="1"/>
              </p:cNvSpPr>
              <p:nvPr/>
            </p:nvSpPr>
            <p:spPr bwMode="auto">
              <a:xfrm flipH="1" flipV="1">
                <a:off x="3156179" y="2437420"/>
                <a:ext cx="111744" cy="216356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3" name="直角三角形 46"/>
              <p:cNvSpPr>
                <a:spLocks noChangeArrowheads="1"/>
              </p:cNvSpPr>
              <p:nvPr/>
            </p:nvSpPr>
            <p:spPr bwMode="auto">
              <a:xfrm>
                <a:off x="2415576" y="1979744"/>
                <a:ext cx="110556" cy="217545"/>
              </a:xfrm>
              <a:prstGeom prst="rtTriangle">
                <a:avLst/>
              </a:prstGeom>
              <a:solidFill>
                <a:srgbClr val="00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6" name="右箭头 31"/>
              <p:cNvSpPr>
                <a:spLocks noChangeArrowheads="1"/>
              </p:cNvSpPr>
              <p:nvPr/>
            </p:nvSpPr>
            <p:spPr bwMode="auto">
              <a:xfrm>
                <a:off x="2014961" y="1983311"/>
                <a:ext cx="5392250" cy="668087"/>
              </a:xfrm>
              <a:prstGeom prst="rightArrow">
                <a:avLst>
                  <a:gd name="adj1" fmla="val 50000"/>
                  <a:gd name="adj2" fmla="val 67858"/>
                </a:avLst>
              </a:prstGeom>
              <a:solidFill>
                <a:srgbClr val="C8ECE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7" name="任意多边形 93"/>
              <p:cNvSpPr>
                <a:spLocks noChangeArrowheads="1"/>
              </p:cNvSpPr>
              <p:nvPr/>
            </p:nvSpPr>
            <p:spPr bwMode="auto">
              <a:xfrm rot="20699407">
                <a:off x="2516622" y="1881077"/>
                <a:ext cx="649067" cy="872555"/>
              </a:xfrm>
              <a:custGeom>
                <a:avLst/>
                <a:gdLst>
                  <a:gd name="T0" fmla="*/ 858320 w 866141"/>
                  <a:gd name="T1" fmla="*/ 230144 h 1164151"/>
                  <a:gd name="T2" fmla="*/ 866141 w 866141"/>
                  <a:gd name="T3" fmla="*/ 1164151 h 1164151"/>
                  <a:gd name="T4" fmla="*/ 7822 w 866141"/>
                  <a:gd name="T5" fmla="*/ 934007 h 1164151"/>
                  <a:gd name="T6" fmla="*/ 0 w 866141"/>
                  <a:gd name="T7" fmla="*/ 0 h 1164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6141"/>
                  <a:gd name="T13" fmla="*/ 0 h 1164151"/>
                  <a:gd name="T14" fmla="*/ 866141 w 866141"/>
                  <a:gd name="T15" fmla="*/ 1164151 h 1164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6141" h="1164151">
                    <a:moveTo>
                      <a:pt x="858320" y="230144"/>
                    </a:moveTo>
                    <a:lnTo>
                      <a:pt x="866141" y="1164151"/>
                    </a:lnTo>
                    <a:lnTo>
                      <a:pt x="7822" y="934007"/>
                    </a:lnTo>
                    <a:lnTo>
                      <a:pt x="0" y="0"/>
                    </a:lnTo>
                    <a:lnTo>
                      <a:pt x="858320" y="230144"/>
                    </a:lnTo>
                    <a:close/>
                  </a:path>
                </a:pathLst>
              </a:custGeom>
              <a:solidFill>
                <a:srgbClr val="3488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8" name="任意多边形 94"/>
              <p:cNvSpPr>
                <a:spLocks noChangeArrowheads="1"/>
              </p:cNvSpPr>
              <p:nvPr/>
            </p:nvSpPr>
            <p:spPr bwMode="auto">
              <a:xfrm rot="20699407">
                <a:off x="3368967" y="1881077"/>
                <a:ext cx="647879" cy="872555"/>
              </a:xfrm>
              <a:custGeom>
                <a:avLst/>
                <a:gdLst>
                  <a:gd name="T0" fmla="*/ 0 w 866141"/>
                  <a:gd name="T1" fmla="*/ 0 h 1164151"/>
                  <a:gd name="T2" fmla="*/ 858320 w 866141"/>
                  <a:gd name="T3" fmla="*/ 230145 h 1164151"/>
                  <a:gd name="T4" fmla="*/ 866141 w 866141"/>
                  <a:gd name="T5" fmla="*/ 1164151 h 1164151"/>
                  <a:gd name="T6" fmla="*/ 7822 w 866141"/>
                  <a:gd name="T7" fmla="*/ 934007 h 1164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6141"/>
                  <a:gd name="T13" fmla="*/ 0 h 1164151"/>
                  <a:gd name="T14" fmla="*/ 866141 w 866141"/>
                  <a:gd name="T15" fmla="*/ 1164151 h 1164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6141" h="1164151">
                    <a:moveTo>
                      <a:pt x="0" y="0"/>
                    </a:moveTo>
                    <a:lnTo>
                      <a:pt x="858320" y="230145"/>
                    </a:lnTo>
                    <a:lnTo>
                      <a:pt x="866141" y="1164151"/>
                    </a:lnTo>
                    <a:lnTo>
                      <a:pt x="7822" y="9340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D3A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9" name="任意多边形 95"/>
              <p:cNvSpPr>
                <a:spLocks noChangeArrowheads="1"/>
              </p:cNvSpPr>
              <p:nvPr/>
            </p:nvSpPr>
            <p:spPr bwMode="auto">
              <a:xfrm rot="20699407">
                <a:off x="4220125" y="1881077"/>
                <a:ext cx="649067" cy="872555"/>
              </a:xfrm>
              <a:custGeom>
                <a:avLst/>
                <a:gdLst>
                  <a:gd name="T0" fmla="*/ 858319 w 866141"/>
                  <a:gd name="T1" fmla="*/ 230144 h 1164151"/>
                  <a:gd name="T2" fmla="*/ 866141 w 866141"/>
                  <a:gd name="T3" fmla="*/ 1164151 h 1164151"/>
                  <a:gd name="T4" fmla="*/ 7821 w 866141"/>
                  <a:gd name="T5" fmla="*/ 934006 h 1164151"/>
                  <a:gd name="T6" fmla="*/ 0 w 866141"/>
                  <a:gd name="T7" fmla="*/ 0 h 1164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6141"/>
                  <a:gd name="T13" fmla="*/ 0 h 1164151"/>
                  <a:gd name="T14" fmla="*/ 866141 w 866141"/>
                  <a:gd name="T15" fmla="*/ 1164151 h 1164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6141" h="1164151">
                    <a:moveTo>
                      <a:pt x="858319" y="230144"/>
                    </a:moveTo>
                    <a:lnTo>
                      <a:pt x="866141" y="1164151"/>
                    </a:lnTo>
                    <a:lnTo>
                      <a:pt x="7821" y="934006"/>
                    </a:lnTo>
                    <a:lnTo>
                      <a:pt x="0" y="0"/>
                    </a:lnTo>
                    <a:lnTo>
                      <a:pt x="858319" y="230144"/>
                    </a:lnTo>
                    <a:close/>
                  </a:path>
                </a:pathLst>
              </a:custGeom>
              <a:solidFill>
                <a:srgbClr val="3488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0" name="任意多边形 96"/>
              <p:cNvSpPr>
                <a:spLocks noChangeArrowheads="1"/>
              </p:cNvSpPr>
              <p:nvPr/>
            </p:nvSpPr>
            <p:spPr bwMode="auto">
              <a:xfrm rot="20699407">
                <a:off x="5072472" y="1881077"/>
                <a:ext cx="647878" cy="872555"/>
              </a:xfrm>
              <a:custGeom>
                <a:avLst/>
                <a:gdLst>
                  <a:gd name="T0" fmla="*/ 858319 w 866141"/>
                  <a:gd name="T1" fmla="*/ 230144 h 1164151"/>
                  <a:gd name="T2" fmla="*/ 866141 w 866141"/>
                  <a:gd name="T3" fmla="*/ 1164151 h 1164151"/>
                  <a:gd name="T4" fmla="*/ 7821 w 866141"/>
                  <a:gd name="T5" fmla="*/ 934007 h 1164151"/>
                  <a:gd name="T6" fmla="*/ 0 w 866141"/>
                  <a:gd name="T7" fmla="*/ 0 h 1164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6141"/>
                  <a:gd name="T13" fmla="*/ 0 h 1164151"/>
                  <a:gd name="T14" fmla="*/ 866141 w 866141"/>
                  <a:gd name="T15" fmla="*/ 1164151 h 1164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6141" h="1164151">
                    <a:moveTo>
                      <a:pt x="858319" y="230144"/>
                    </a:moveTo>
                    <a:lnTo>
                      <a:pt x="866141" y="1164151"/>
                    </a:lnTo>
                    <a:lnTo>
                      <a:pt x="7821" y="934007"/>
                    </a:lnTo>
                    <a:lnTo>
                      <a:pt x="0" y="0"/>
                    </a:lnTo>
                    <a:lnTo>
                      <a:pt x="858319" y="230144"/>
                    </a:lnTo>
                    <a:close/>
                  </a:path>
                </a:pathLst>
              </a:custGeom>
              <a:solidFill>
                <a:srgbClr val="F6D3A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5" name="任意多边形 97"/>
              <p:cNvSpPr>
                <a:spLocks noChangeArrowheads="1"/>
              </p:cNvSpPr>
              <p:nvPr/>
            </p:nvSpPr>
            <p:spPr bwMode="auto">
              <a:xfrm rot="20699407">
                <a:off x="5923629" y="1881077"/>
                <a:ext cx="649067" cy="872555"/>
              </a:xfrm>
              <a:custGeom>
                <a:avLst/>
                <a:gdLst>
                  <a:gd name="T0" fmla="*/ 0 w 866141"/>
                  <a:gd name="T1" fmla="*/ 0 h 1164152"/>
                  <a:gd name="T2" fmla="*/ 858319 w 866141"/>
                  <a:gd name="T3" fmla="*/ 230145 h 1164152"/>
                  <a:gd name="T4" fmla="*/ 866141 w 866141"/>
                  <a:gd name="T5" fmla="*/ 1164152 h 1164152"/>
                  <a:gd name="T6" fmla="*/ 7821 w 866141"/>
                  <a:gd name="T7" fmla="*/ 934007 h 1164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6141"/>
                  <a:gd name="T13" fmla="*/ 0 h 1164152"/>
                  <a:gd name="T14" fmla="*/ 866141 w 866141"/>
                  <a:gd name="T15" fmla="*/ 1164152 h 1164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6141" h="1164152">
                    <a:moveTo>
                      <a:pt x="0" y="0"/>
                    </a:moveTo>
                    <a:lnTo>
                      <a:pt x="858319" y="230145"/>
                    </a:lnTo>
                    <a:lnTo>
                      <a:pt x="866141" y="1164152"/>
                    </a:lnTo>
                    <a:lnTo>
                      <a:pt x="7821" y="9340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88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 defTabSz="6845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418204" y="215450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992047" y="215450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97071" y="215450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190912" y="215450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788393" y="215450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82920" y="3649988"/>
            <a:ext cx="9022752" cy="795985"/>
            <a:chOff x="1682920" y="3649988"/>
            <a:chExt cx="9022752" cy="795985"/>
          </a:xfrm>
        </p:grpSpPr>
        <p:sp>
          <p:nvSpPr>
            <p:cNvPr id="57" name="矩形 56"/>
            <p:cNvSpPr/>
            <p:nvPr/>
          </p:nvSpPr>
          <p:spPr>
            <a:xfrm>
              <a:off x="2548202" y="3789965"/>
              <a:ext cx="8157470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 cstate="hq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5000"/>
                      </a14:imgEffect>
                      <a14:imgEffect>
                        <a14:saturation sat="21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82920" y="3649988"/>
              <a:ext cx="832621" cy="79598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835640" y="4633299"/>
            <a:ext cx="8780851" cy="1329855"/>
            <a:chOff x="1835640" y="4633299"/>
            <a:chExt cx="8780851" cy="1329855"/>
          </a:xfrm>
        </p:grpSpPr>
        <p:sp>
          <p:nvSpPr>
            <p:cNvPr id="62" name="矩形 61"/>
            <p:cNvSpPr/>
            <p:nvPr/>
          </p:nvSpPr>
          <p:spPr>
            <a:xfrm flipV="1">
              <a:off x="7148457" y="5917435"/>
              <a:ext cx="3386580" cy="45719"/>
            </a:xfrm>
            <a:prstGeom prst="rect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835640" y="4803920"/>
              <a:ext cx="8157470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hq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10000"/>
                      </a14:imgEffect>
                      <a14:imgEffect>
                        <a14:saturation sat="21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9783870" y="4633299"/>
              <a:ext cx="832621" cy="7959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工作不足之处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5771" y="1746365"/>
            <a:ext cx="2244380" cy="2143124"/>
            <a:chOff x="1163463" y="1624013"/>
            <a:chExt cx="2244380" cy="2143124"/>
          </a:xfrm>
        </p:grpSpPr>
        <p:sp>
          <p:nvSpPr>
            <p:cNvPr id="38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1"/>
              </p:custDataLst>
            </p:nvPr>
          </p:nvSpPr>
          <p:spPr>
            <a:xfrm>
              <a:off x="1163463" y="1624013"/>
              <a:ext cx="1806575" cy="1804987"/>
            </a:xfrm>
            <a:prstGeom prst="roundRect">
              <a:avLst>
                <a:gd name="adj" fmla="val 15729"/>
              </a:avLst>
            </a:prstGeom>
            <a:blipFill dpi="0" rotWithShape="1">
              <a:blip r:embed="rId2" cstate="hq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6173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9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4"/>
              </p:custDataLst>
            </p:nvPr>
          </p:nvSpPr>
          <p:spPr>
            <a:xfrm>
              <a:off x="2729980" y="3090862"/>
              <a:ext cx="677863" cy="676275"/>
            </a:xfrm>
            <a:prstGeom prst="roundRect">
              <a:avLst>
                <a:gd name="adj" fmla="val 33569"/>
              </a:avLst>
            </a:prstGeom>
            <a:solidFill>
              <a:srgbClr val="F4A338">
                <a:alpha val="53000"/>
              </a:srgb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37797" y="1695931"/>
            <a:ext cx="2244380" cy="2143124"/>
            <a:chOff x="1163463" y="1624013"/>
            <a:chExt cx="2244380" cy="2143124"/>
          </a:xfrm>
        </p:grpSpPr>
        <p:sp>
          <p:nvSpPr>
            <p:cNvPr id="41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5"/>
              </p:custDataLst>
            </p:nvPr>
          </p:nvSpPr>
          <p:spPr>
            <a:xfrm>
              <a:off x="1163463" y="1624013"/>
              <a:ext cx="1806575" cy="1804987"/>
            </a:xfrm>
            <a:prstGeom prst="roundRect">
              <a:avLst>
                <a:gd name="adj" fmla="val 15729"/>
              </a:avLst>
            </a:prstGeom>
            <a:blipFill dpi="0" rotWithShape="1">
              <a:blip r:embed="rId6" cstate="hqprint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4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7"/>
              </p:custDataLst>
            </p:nvPr>
          </p:nvSpPr>
          <p:spPr>
            <a:xfrm>
              <a:off x="2729980" y="3090862"/>
              <a:ext cx="677863" cy="676275"/>
            </a:xfrm>
            <a:prstGeom prst="roundRect">
              <a:avLst>
                <a:gd name="adj" fmla="val 33569"/>
              </a:avLst>
            </a:prstGeom>
            <a:solidFill>
              <a:srgbClr val="348899">
                <a:alpha val="53000"/>
              </a:srgb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09823" y="1695931"/>
            <a:ext cx="2244380" cy="2143124"/>
            <a:chOff x="1163463" y="1624013"/>
            <a:chExt cx="2244380" cy="2143124"/>
          </a:xfrm>
        </p:grpSpPr>
        <p:sp>
          <p:nvSpPr>
            <p:cNvPr id="51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8"/>
              </p:custDataLst>
            </p:nvPr>
          </p:nvSpPr>
          <p:spPr>
            <a:xfrm>
              <a:off x="1163463" y="1624013"/>
              <a:ext cx="1806575" cy="1804987"/>
            </a:xfrm>
            <a:prstGeom prst="roundRect">
              <a:avLst>
                <a:gd name="adj" fmla="val 15729"/>
              </a:avLst>
            </a:prstGeom>
            <a:blipFill dpi="0" rotWithShape="1">
              <a:blip r:embed="rId9" cstate="hqprint"/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2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10"/>
              </p:custDataLst>
            </p:nvPr>
          </p:nvSpPr>
          <p:spPr>
            <a:xfrm>
              <a:off x="2729980" y="3090862"/>
              <a:ext cx="677863" cy="676275"/>
            </a:xfrm>
            <a:prstGeom prst="roundRect">
              <a:avLst>
                <a:gd name="adj" fmla="val 33569"/>
              </a:avLst>
            </a:prstGeom>
            <a:solidFill>
              <a:srgbClr val="F4A338">
                <a:alpha val="53000"/>
              </a:srgb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981849" y="1695931"/>
            <a:ext cx="2244380" cy="2143124"/>
            <a:chOff x="1163463" y="1624013"/>
            <a:chExt cx="2244380" cy="2143124"/>
          </a:xfrm>
        </p:grpSpPr>
        <p:sp>
          <p:nvSpPr>
            <p:cNvPr id="54" name="MH_Picture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11"/>
              </p:custDataLst>
            </p:nvPr>
          </p:nvSpPr>
          <p:spPr>
            <a:xfrm>
              <a:off x="1163463" y="1624013"/>
              <a:ext cx="1806575" cy="1804987"/>
            </a:xfrm>
            <a:prstGeom prst="roundRect">
              <a:avLst>
                <a:gd name="adj" fmla="val 15729"/>
              </a:avLst>
            </a:prstGeom>
            <a:blipFill dpi="0" rotWithShape="1">
              <a:blip r:embed="rId12" cstate="hq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1000" contrast="-1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6" name="MH_Other_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/>
            <p:nvPr>
              <p:custDataLst>
                <p:tags r:id="rId14"/>
              </p:custDataLst>
            </p:nvPr>
          </p:nvSpPr>
          <p:spPr>
            <a:xfrm>
              <a:off x="2729980" y="3090862"/>
              <a:ext cx="677863" cy="676275"/>
            </a:xfrm>
            <a:prstGeom prst="roundRect">
              <a:avLst>
                <a:gd name="adj" fmla="val 33569"/>
              </a:avLst>
            </a:prstGeom>
            <a:solidFill>
              <a:srgbClr val="348899">
                <a:alpha val="53000"/>
              </a:srgb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5771" y="4139819"/>
            <a:ext cx="2244380" cy="1927259"/>
            <a:chOff x="965771" y="4067901"/>
            <a:chExt cx="2244380" cy="1927259"/>
          </a:xfrm>
        </p:grpSpPr>
        <p:sp>
          <p:nvSpPr>
            <p:cNvPr id="59" name="矩形 58"/>
            <p:cNvSpPr/>
            <p:nvPr/>
          </p:nvSpPr>
          <p:spPr>
            <a:xfrm>
              <a:off x="965771" y="4067901"/>
              <a:ext cx="160301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965771" y="4529566"/>
              <a:ext cx="2244380" cy="1465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637797" y="4139819"/>
            <a:ext cx="2244380" cy="1927259"/>
            <a:chOff x="965771" y="4067901"/>
            <a:chExt cx="2244380" cy="1927259"/>
          </a:xfrm>
        </p:grpSpPr>
        <p:sp>
          <p:nvSpPr>
            <p:cNvPr id="65" name="矩形 64"/>
            <p:cNvSpPr/>
            <p:nvPr/>
          </p:nvSpPr>
          <p:spPr>
            <a:xfrm>
              <a:off x="965771" y="4067901"/>
              <a:ext cx="160301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65771" y="4529566"/>
              <a:ext cx="2244380" cy="1465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09823" y="4139819"/>
            <a:ext cx="2244380" cy="1927259"/>
            <a:chOff x="965771" y="4067901"/>
            <a:chExt cx="2244380" cy="1927259"/>
          </a:xfrm>
        </p:grpSpPr>
        <p:sp>
          <p:nvSpPr>
            <p:cNvPr id="69" name="矩形 68"/>
            <p:cNvSpPr/>
            <p:nvPr/>
          </p:nvSpPr>
          <p:spPr>
            <a:xfrm>
              <a:off x="965771" y="4067901"/>
              <a:ext cx="160301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965771" y="4529566"/>
              <a:ext cx="2244380" cy="1465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981849" y="4139819"/>
            <a:ext cx="2244380" cy="1927259"/>
            <a:chOff x="965771" y="4067901"/>
            <a:chExt cx="2244380" cy="1927259"/>
          </a:xfrm>
        </p:grpSpPr>
        <p:sp>
          <p:nvSpPr>
            <p:cNvPr id="72" name="矩形 71"/>
            <p:cNvSpPr/>
            <p:nvPr/>
          </p:nvSpPr>
          <p:spPr>
            <a:xfrm>
              <a:off x="965771" y="4067901"/>
              <a:ext cx="160301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965771" y="4529566"/>
              <a:ext cx="2244380" cy="1465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工作不足之处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08584" y="1847269"/>
            <a:ext cx="1370877" cy="1580832"/>
            <a:chOff x="1908584" y="1847269"/>
            <a:chExt cx="1370877" cy="1580832"/>
          </a:xfrm>
        </p:grpSpPr>
        <p:sp>
          <p:nvSpPr>
            <p:cNvPr id="31" name="淘宝店chenying0907 8"/>
            <p:cNvSpPr/>
            <p:nvPr/>
          </p:nvSpPr>
          <p:spPr bwMode="auto">
            <a:xfrm>
              <a:off x="1908584" y="1847269"/>
              <a:ext cx="1370877" cy="1580832"/>
            </a:xfrm>
            <a:custGeom>
              <a:avLst/>
              <a:gdLst>
                <a:gd name="T0" fmla="*/ 0 w 666"/>
                <a:gd name="T1" fmla="*/ 192 h 768"/>
                <a:gd name="T2" fmla="*/ 333 w 666"/>
                <a:gd name="T3" fmla="*/ 0 h 768"/>
                <a:gd name="T4" fmla="*/ 666 w 666"/>
                <a:gd name="T5" fmla="*/ 192 h 768"/>
                <a:gd name="T6" fmla="*/ 666 w 666"/>
                <a:gd name="T7" fmla="*/ 576 h 768"/>
                <a:gd name="T8" fmla="*/ 333 w 666"/>
                <a:gd name="T9" fmla="*/ 768 h 768"/>
                <a:gd name="T10" fmla="*/ 0 w 666"/>
                <a:gd name="T11" fmla="*/ 576 h 768"/>
                <a:gd name="T12" fmla="*/ 0 w 666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8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6"/>
                  </a:lnTo>
                  <a:lnTo>
                    <a:pt x="333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348899">
                <a:alpha val="5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7" name="淘宝店chenying0907 14"/>
            <p:cNvSpPr>
              <a:spLocks noEditPoints="1"/>
            </p:cNvSpPr>
            <p:nvPr/>
          </p:nvSpPr>
          <p:spPr bwMode="auto">
            <a:xfrm>
              <a:off x="2255797" y="2304605"/>
              <a:ext cx="672338" cy="672334"/>
            </a:xfrm>
            <a:custGeom>
              <a:avLst/>
              <a:gdLst>
                <a:gd name="T0" fmla="*/ 76 w 105"/>
                <a:gd name="T1" fmla="*/ 51 h 105"/>
                <a:gd name="T2" fmla="*/ 41 w 105"/>
                <a:gd name="T3" fmla="*/ 24 h 105"/>
                <a:gd name="T4" fmla="*/ 24 w 105"/>
                <a:gd name="T5" fmla="*/ 41 h 105"/>
                <a:gd name="T6" fmla="*/ 51 w 105"/>
                <a:gd name="T7" fmla="*/ 76 h 105"/>
                <a:gd name="T8" fmla="*/ 76 w 105"/>
                <a:gd name="T9" fmla="*/ 51 h 105"/>
                <a:gd name="T10" fmla="*/ 40 w 105"/>
                <a:gd name="T11" fmla="*/ 18 h 105"/>
                <a:gd name="T12" fmla="*/ 40 w 105"/>
                <a:gd name="T13" fmla="*/ 18 h 105"/>
                <a:gd name="T14" fmla="*/ 43 w 105"/>
                <a:gd name="T15" fmla="*/ 15 h 105"/>
                <a:gd name="T16" fmla="*/ 45 w 105"/>
                <a:gd name="T17" fmla="*/ 14 h 105"/>
                <a:gd name="T18" fmla="*/ 41 w 105"/>
                <a:gd name="T19" fmla="*/ 10 h 105"/>
                <a:gd name="T20" fmla="*/ 10 w 105"/>
                <a:gd name="T21" fmla="*/ 41 h 105"/>
                <a:gd name="T22" fmla="*/ 14 w 105"/>
                <a:gd name="T23" fmla="*/ 45 h 105"/>
                <a:gd name="T24" fmla="*/ 18 w 105"/>
                <a:gd name="T25" fmla="*/ 40 h 105"/>
                <a:gd name="T26" fmla="*/ 18 w 105"/>
                <a:gd name="T27" fmla="*/ 40 h 105"/>
                <a:gd name="T28" fmla="*/ 40 w 105"/>
                <a:gd name="T29" fmla="*/ 18 h 105"/>
                <a:gd name="T30" fmla="*/ 52 w 105"/>
                <a:gd name="T31" fmla="*/ 82 h 105"/>
                <a:gd name="T32" fmla="*/ 52 w 105"/>
                <a:gd name="T33" fmla="*/ 82 h 105"/>
                <a:gd name="T34" fmla="*/ 52 w 105"/>
                <a:gd name="T35" fmla="*/ 82 h 105"/>
                <a:gd name="T36" fmla="*/ 49 w 105"/>
                <a:gd name="T37" fmla="*/ 84 h 105"/>
                <a:gd name="T38" fmla="*/ 53 w 105"/>
                <a:gd name="T39" fmla="*/ 88 h 105"/>
                <a:gd name="T40" fmla="*/ 88 w 105"/>
                <a:gd name="T41" fmla="*/ 53 h 105"/>
                <a:gd name="T42" fmla="*/ 84 w 105"/>
                <a:gd name="T43" fmla="*/ 49 h 105"/>
                <a:gd name="T44" fmla="*/ 83 w 105"/>
                <a:gd name="T45" fmla="*/ 50 h 105"/>
                <a:gd name="T46" fmla="*/ 83 w 105"/>
                <a:gd name="T47" fmla="*/ 50 h 105"/>
                <a:gd name="T48" fmla="*/ 83 w 105"/>
                <a:gd name="T49" fmla="*/ 50 h 105"/>
                <a:gd name="T50" fmla="*/ 82 w 105"/>
                <a:gd name="T51" fmla="*/ 51 h 105"/>
                <a:gd name="T52" fmla="*/ 82 w 105"/>
                <a:gd name="T53" fmla="*/ 51 h 105"/>
                <a:gd name="T54" fmla="*/ 52 w 105"/>
                <a:gd name="T55" fmla="*/ 82 h 105"/>
                <a:gd name="T56" fmla="*/ 49 w 105"/>
                <a:gd name="T57" fmla="*/ 20 h 105"/>
                <a:gd name="T58" fmla="*/ 49 w 105"/>
                <a:gd name="T59" fmla="*/ 20 h 105"/>
                <a:gd name="T60" fmla="*/ 79 w 105"/>
                <a:gd name="T61" fmla="*/ 43 h 105"/>
                <a:gd name="T62" fmla="*/ 81 w 105"/>
                <a:gd name="T63" fmla="*/ 41 h 105"/>
                <a:gd name="T64" fmla="*/ 82 w 105"/>
                <a:gd name="T65" fmla="*/ 41 h 105"/>
                <a:gd name="T66" fmla="*/ 87 w 105"/>
                <a:gd name="T67" fmla="*/ 41 h 105"/>
                <a:gd name="T68" fmla="*/ 96 w 105"/>
                <a:gd name="T69" fmla="*/ 50 h 105"/>
                <a:gd name="T70" fmla="*/ 96 w 105"/>
                <a:gd name="T71" fmla="*/ 50 h 105"/>
                <a:gd name="T72" fmla="*/ 96 w 105"/>
                <a:gd name="T73" fmla="*/ 56 h 105"/>
                <a:gd name="T74" fmla="*/ 79 w 105"/>
                <a:gd name="T75" fmla="*/ 73 h 105"/>
                <a:gd name="T76" fmla="*/ 104 w 105"/>
                <a:gd name="T77" fmla="*/ 98 h 105"/>
                <a:gd name="T78" fmla="*/ 104 w 105"/>
                <a:gd name="T79" fmla="*/ 104 h 105"/>
                <a:gd name="T80" fmla="*/ 98 w 105"/>
                <a:gd name="T81" fmla="*/ 104 h 105"/>
                <a:gd name="T82" fmla="*/ 73 w 105"/>
                <a:gd name="T83" fmla="*/ 79 h 105"/>
                <a:gd name="T84" fmla="*/ 56 w 105"/>
                <a:gd name="T85" fmla="*/ 96 h 105"/>
                <a:gd name="T86" fmla="*/ 56 w 105"/>
                <a:gd name="T87" fmla="*/ 96 h 105"/>
                <a:gd name="T88" fmla="*/ 50 w 105"/>
                <a:gd name="T89" fmla="*/ 96 h 105"/>
                <a:gd name="T90" fmla="*/ 41 w 105"/>
                <a:gd name="T91" fmla="*/ 87 h 105"/>
                <a:gd name="T92" fmla="*/ 41 w 105"/>
                <a:gd name="T93" fmla="*/ 87 h 105"/>
                <a:gd name="T94" fmla="*/ 41 w 105"/>
                <a:gd name="T95" fmla="*/ 81 h 105"/>
                <a:gd name="T96" fmla="*/ 43 w 105"/>
                <a:gd name="T97" fmla="*/ 79 h 105"/>
                <a:gd name="T98" fmla="*/ 20 w 105"/>
                <a:gd name="T99" fmla="*/ 49 h 105"/>
                <a:gd name="T100" fmla="*/ 17 w 105"/>
                <a:gd name="T101" fmla="*/ 53 h 105"/>
                <a:gd name="T102" fmla="*/ 17 w 105"/>
                <a:gd name="T103" fmla="*/ 53 h 105"/>
                <a:gd name="T104" fmla="*/ 17 w 105"/>
                <a:gd name="T105" fmla="*/ 53 h 105"/>
                <a:gd name="T106" fmla="*/ 11 w 105"/>
                <a:gd name="T107" fmla="*/ 53 h 105"/>
                <a:gd name="T108" fmla="*/ 2 w 105"/>
                <a:gd name="T109" fmla="*/ 44 h 105"/>
                <a:gd name="T110" fmla="*/ 2 w 105"/>
                <a:gd name="T111" fmla="*/ 44 h 105"/>
                <a:gd name="T112" fmla="*/ 2 w 105"/>
                <a:gd name="T113" fmla="*/ 38 h 105"/>
                <a:gd name="T114" fmla="*/ 38 w 105"/>
                <a:gd name="T115" fmla="*/ 2 h 105"/>
                <a:gd name="T116" fmla="*/ 44 w 105"/>
                <a:gd name="T117" fmla="*/ 2 h 105"/>
                <a:gd name="T118" fmla="*/ 53 w 105"/>
                <a:gd name="T119" fmla="*/ 11 h 105"/>
                <a:gd name="T120" fmla="*/ 53 w 105"/>
                <a:gd name="T121" fmla="*/ 11 h 105"/>
                <a:gd name="T122" fmla="*/ 53 w 105"/>
                <a:gd name="T123" fmla="*/ 17 h 105"/>
                <a:gd name="T124" fmla="*/ 49 w 105"/>
                <a:gd name="T125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105">
                  <a:moveTo>
                    <a:pt x="76" y="51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76" y="51"/>
                    <a:pt x="76" y="51"/>
                    <a:pt x="76" y="51"/>
                  </a:cubicBezTo>
                  <a:close/>
                  <a:moveTo>
                    <a:pt x="40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18"/>
                    <a:pt x="40" y="18"/>
                    <a:pt x="40" y="18"/>
                  </a:cubicBezTo>
                  <a:close/>
                  <a:moveTo>
                    <a:pt x="52" y="82"/>
                  </a:move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52" y="82"/>
                    <a:pt x="52" y="82"/>
                    <a:pt x="52" y="82"/>
                  </a:cubicBezTo>
                  <a:close/>
                  <a:moveTo>
                    <a:pt x="49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3" y="39"/>
                    <a:pt x="86" y="39"/>
                    <a:pt x="87" y="4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52"/>
                    <a:pt x="98" y="54"/>
                    <a:pt x="96" y="56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9"/>
                    <a:pt x="105" y="102"/>
                    <a:pt x="104" y="104"/>
                  </a:cubicBezTo>
                  <a:cubicBezTo>
                    <a:pt x="102" y="105"/>
                    <a:pt x="100" y="105"/>
                    <a:pt x="98" y="104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4" y="98"/>
                    <a:pt x="52" y="98"/>
                    <a:pt x="50" y="96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39" y="86"/>
                    <a:pt x="39" y="83"/>
                    <a:pt x="41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4"/>
                    <a:pt x="13" y="54"/>
                    <a:pt x="11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2"/>
                    <a:pt x="0" y="40"/>
                    <a:pt x="2" y="3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0"/>
                    <a:pt x="42" y="0"/>
                    <a:pt x="44" y="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5" y="12"/>
                    <a:pt x="55" y="15"/>
                    <a:pt x="53" y="17"/>
                  </a:cubicBezTo>
                  <a:cubicBezTo>
                    <a:pt x="49" y="20"/>
                    <a:pt x="49" y="20"/>
                    <a:pt x="4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25607" y="4455228"/>
            <a:ext cx="1366761" cy="1580832"/>
            <a:chOff x="3425607" y="4455228"/>
            <a:chExt cx="1366761" cy="1580832"/>
          </a:xfrm>
        </p:grpSpPr>
        <p:sp>
          <p:nvSpPr>
            <p:cNvPr id="34" name="淘宝店chenying0907 11"/>
            <p:cNvSpPr/>
            <p:nvPr/>
          </p:nvSpPr>
          <p:spPr bwMode="auto">
            <a:xfrm>
              <a:off x="3425607" y="4455228"/>
              <a:ext cx="1366761" cy="1580832"/>
            </a:xfrm>
            <a:custGeom>
              <a:avLst/>
              <a:gdLst>
                <a:gd name="T0" fmla="*/ 0 w 664"/>
                <a:gd name="T1" fmla="*/ 192 h 768"/>
                <a:gd name="T2" fmla="*/ 331 w 664"/>
                <a:gd name="T3" fmla="*/ 0 h 768"/>
                <a:gd name="T4" fmla="*/ 664 w 664"/>
                <a:gd name="T5" fmla="*/ 192 h 768"/>
                <a:gd name="T6" fmla="*/ 664 w 664"/>
                <a:gd name="T7" fmla="*/ 576 h 768"/>
                <a:gd name="T8" fmla="*/ 331 w 664"/>
                <a:gd name="T9" fmla="*/ 768 h 768"/>
                <a:gd name="T10" fmla="*/ 0 w 664"/>
                <a:gd name="T11" fmla="*/ 576 h 768"/>
                <a:gd name="T12" fmla="*/ 0 w 664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768">
                  <a:moveTo>
                    <a:pt x="0" y="192"/>
                  </a:moveTo>
                  <a:lnTo>
                    <a:pt x="331" y="0"/>
                  </a:lnTo>
                  <a:lnTo>
                    <a:pt x="664" y="192"/>
                  </a:lnTo>
                  <a:lnTo>
                    <a:pt x="664" y="576"/>
                  </a:lnTo>
                  <a:lnTo>
                    <a:pt x="331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9ED3DE">
                <a:alpha val="5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2" name="淘宝店chenying0907 15"/>
            <p:cNvSpPr>
              <a:spLocks noEditPoints="1"/>
            </p:cNvSpPr>
            <p:nvPr/>
          </p:nvSpPr>
          <p:spPr bwMode="auto">
            <a:xfrm>
              <a:off x="3801417" y="4921472"/>
              <a:ext cx="615140" cy="658634"/>
            </a:xfrm>
            <a:custGeom>
              <a:avLst/>
              <a:gdLst>
                <a:gd name="T0" fmla="*/ 79 w 97"/>
                <a:gd name="T1" fmla="*/ 68 h 104"/>
                <a:gd name="T2" fmla="*/ 92 w 97"/>
                <a:gd name="T3" fmla="*/ 73 h 104"/>
                <a:gd name="T4" fmla="*/ 92 w 97"/>
                <a:gd name="T5" fmla="*/ 73 h 104"/>
                <a:gd name="T6" fmla="*/ 97 w 97"/>
                <a:gd name="T7" fmla="*/ 86 h 104"/>
                <a:gd name="T8" fmla="*/ 79 w 97"/>
                <a:gd name="T9" fmla="*/ 104 h 104"/>
                <a:gd name="T10" fmla="*/ 61 w 97"/>
                <a:gd name="T11" fmla="*/ 86 h 104"/>
                <a:gd name="T12" fmla="*/ 62 w 97"/>
                <a:gd name="T13" fmla="*/ 80 h 104"/>
                <a:gd name="T14" fmla="*/ 43 w 97"/>
                <a:gd name="T15" fmla="*/ 68 h 104"/>
                <a:gd name="T16" fmla="*/ 42 w 97"/>
                <a:gd name="T17" fmla="*/ 69 h 104"/>
                <a:gd name="T18" fmla="*/ 42 w 97"/>
                <a:gd name="T19" fmla="*/ 69 h 104"/>
                <a:gd name="T20" fmla="*/ 24 w 97"/>
                <a:gd name="T21" fmla="*/ 76 h 104"/>
                <a:gd name="T22" fmla="*/ 0 w 97"/>
                <a:gd name="T23" fmla="*/ 52 h 104"/>
                <a:gd name="T24" fmla="*/ 24 w 97"/>
                <a:gd name="T25" fmla="*/ 27 h 104"/>
                <a:gd name="T26" fmla="*/ 42 w 97"/>
                <a:gd name="T27" fmla="*/ 34 h 104"/>
                <a:gd name="T28" fmla="*/ 42 w 97"/>
                <a:gd name="T29" fmla="*/ 34 h 104"/>
                <a:gd name="T30" fmla="*/ 42 w 97"/>
                <a:gd name="T31" fmla="*/ 34 h 104"/>
                <a:gd name="T32" fmla="*/ 43 w 97"/>
                <a:gd name="T33" fmla="*/ 35 h 104"/>
                <a:gd name="T34" fmla="*/ 62 w 97"/>
                <a:gd name="T35" fmla="*/ 24 h 104"/>
                <a:gd name="T36" fmla="*/ 61 w 97"/>
                <a:gd name="T37" fmla="*/ 18 h 104"/>
                <a:gd name="T38" fmla="*/ 79 w 97"/>
                <a:gd name="T39" fmla="*/ 0 h 104"/>
                <a:gd name="T40" fmla="*/ 97 w 97"/>
                <a:gd name="T41" fmla="*/ 18 h 104"/>
                <a:gd name="T42" fmla="*/ 79 w 97"/>
                <a:gd name="T43" fmla="*/ 36 h 104"/>
                <a:gd name="T44" fmla="*/ 66 w 97"/>
                <a:gd name="T45" fmla="*/ 31 h 104"/>
                <a:gd name="T46" fmla="*/ 66 w 97"/>
                <a:gd name="T47" fmla="*/ 30 h 104"/>
                <a:gd name="T48" fmla="*/ 47 w 97"/>
                <a:gd name="T49" fmla="*/ 42 h 104"/>
                <a:gd name="T50" fmla="*/ 49 w 97"/>
                <a:gd name="T51" fmla="*/ 52 h 104"/>
                <a:gd name="T52" fmla="*/ 47 w 97"/>
                <a:gd name="T53" fmla="*/ 61 h 104"/>
                <a:gd name="T54" fmla="*/ 66 w 97"/>
                <a:gd name="T55" fmla="*/ 73 h 104"/>
                <a:gd name="T56" fmla="*/ 66 w 97"/>
                <a:gd name="T57" fmla="*/ 73 h 104"/>
                <a:gd name="T58" fmla="*/ 66 w 97"/>
                <a:gd name="T59" fmla="*/ 73 h 104"/>
                <a:gd name="T60" fmla="*/ 66 w 97"/>
                <a:gd name="T61" fmla="*/ 73 h 104"/>
                <a:gd name="T62" fmla="*/ 79 w 97"/>
                <a:gd name="T63" fmla="*/ 68 h 104"/>
                <a:gd name="T64" fmla="*/ 86 w 97"/>
                <a:gd name="T65" fmla="*/ 78 h 104"/>
                <a:gd name="T66" fmla="*/ 86 w 97"/>
                <a:gd name="T67" fmla="*/ 78 h 104"/>
                <a:gd name="T68" fmla="*/ 79 w 97"/>
                <a:gd name="T69" fmla="*/ 76 h 104"/>
                <a:gd name="T70" fmla="*/ 72 w 97"/>
                <a:gd name="T71" fmla="*/ 78 h 104"/>
                <a:gd name="T72" fmla="*/ 72 w 97"/>
                <a:gd name="T73" fmla="*/ 79 h 104"/>
                <a:gd name="T74" fmla="*/ 69 w 97"/>
                <a:gd name="T75" fmla="*/ 86 h 104"/>
                <a:gd name="T76" fmla="*/ 79 w 97"/>
                <a:gd name="T77" fmla="*/ 96 h 104"/>
                <a:gd name="T78" fmla="*/ 89 w 97"/>
                <a:gd name="T79" fmla="*/ 86 h 104"/>
                <a:gd name="T80" fmla="*/ 86 w 97"/>
                <a:gd name="T81" fmla="*/ 79 h 104"/>
                <a:gd name="T82" fmla="*/ 86 w 97"/>
                <a:gd name="T83" fmla="*/ 78 h 104"/>
                <a:gd name="T84" fmla="*/ 36 w 97"/>
                <a:gd name="T85" fmla="*/ 40 h 104"/>
                <a:gd name="T86" fmla="*/ 36 w 97"/>
                <a:gd name="T87" fmla="*/ 40 h 104"/>
                <a:gd name="T88" fmla="*/ 24 w 97"/>
                <a:gd name="T89" fmla="*/ 35 h 104"/>
                <a:gd name="T90" fmla="*/ 8 w 97"/>
                <a:gd name="T91" fmla="*/ 52 h 104"/>
                <a:gd name="T92" fmla="*/ 24 w 97"/>
                <a:gd name="T93" fmla="*/ 68 h 104"/>
                <a:gd name="T94" fmla="*/ 36 w 97"/>
                <a:gd name="T95" fmla="*/ 64 h 104"/>
                <a:gd name="T96" fmla="*/ 36 w 97"/>
                <a:gd name="T97" fmla="*/ 63 h 104"/>
                <a:gd name="T98" fmla="*/ 41 w 97"/>
                <a:gd name="T99" fmla="*/ 52 h 104"/>
                <a:gd name="T100" fmla="*/ 36 w 97"/>
                <a:gd name="T101" fmla="*/ 40 h 104"/>
                <a:gd name="T102" fmla="*/ 36 w 97"/>
                <a:gd name="T103" fmla="*/ 40 h 104"/>
                <a:gd name="T104" fmla="*/ 79 w 97"/>
                <a:gd name="T105" fmla="*/ 8 h 104"/>
                <a:gd name="T106" fmla="*/ 79 w 97"/>
                <a:gd name="T107" fmla="*/ 8 h 104"/>
                <a:gd name="T108" fmla="*/ 69 w 97"/>
                <a:gd name="T109" fmla="*/ 18 h 104"/>
                <a:gd name="T110" fmla="*/ 71 w 97"/>
                <a:gd name="T111" fmla="*/ 23 h 104"/>
                <a:gd name="T112" fmla="*/ 71 w 97"/>
                <a:gd name="T113" fmla="*/ 23 h 104"/>
                <a:gd name="T114" fmla="*/ 72 w 97"/>
                <a:gd name="T115" fmla="*/ 25 h 104"/>
                <a:gd name="T116" fmla="*/ 72 w 97"/>
                <a:gd name="T117" fmla="*/ 25 h 104"/>
                <a:gd name="T118" fmla="*/ 79 w 97"/>
                <a:gd name="T119" fmla="*/ 28 h 104"/>
                <a:gd name="T120" fmla="*/ 89 w 97"/>
                <a:gd name="T121" fmla="*/ 18 h 104"/>
                <a:gd name="T122" fmla="*/ 79 w 97"/>
                <a:gd name="T123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" h="104">
                  <a:moveTo>
                    <a:pt x="79" y="68"/>
                  </a:moveTo>
                  <a:cubicBezTo>
                    <a:pt x="84" y="68"/>
                    <a:pt x="89" y="70"/>
                    <a:pt x="92" y="73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5" y="76"/>
                    <a:pt x="97" y="81"/>
                    <a:pt x="97" y="86"/>
                  </a:cubicBezTo>
                  <a:cubicBezTo>
                    <a:pt x="97" y="96"/>
                    <a:pt x="89" y="104"/>
                    <a:pt x="79" y="104"/>
                  </a:cubicBezTo>
                  <a:cubicBezTo>
                    <a:pt x="69" y="104"/>
                    <a:pt x="61" y="96"/>
                    <a:pt x="61" y="86"/>
                  </a:cubicBezTo>
                  <a:cubicBezTo>
                    <a:pt x="61" y="84"/>
                    <a:pt x="61" y="82"/>
                    <a:pt x="62" y="8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37" y="74"/>
                    <a:pt x="31" y="76"/>
                    <a:pt x="24" y="76"/>
                  </a:cubicBezTo>
                  <a:cubicBezTo>
                    <a:pt x="11" y="76"/>
                    <a:pt x="0" y="65"/>
                    <a:pt x="0" y="52"/>
                  </a:cubicBezTo>
                  <a:cubicBezTo>
                    <a:pt x="0" y="38"/>
                    <a:pt x="11" y="27"/>
                    <a:pt x="24" y="27"/>
                  </a:cubicBezTo>
                  <a:cubicBezTo>
                    <a:pt x="31" y="27"/>
                    <a:pt x="37" y="3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2"/>
                    <a:pt x="61" y="20"/>
                    <a:pt x="61" y="18"/>
                  </a:cubicBezTo>
                  <a:cubicBezTo>
                    <a:pt x="61" y="8"/>
                    <a:pt x="69" y="0"/>
                    <a:pt x="79" y="0"/>
                  </a:cubicBezTo>
                  <a:cubicBezTo>
                    <a:pt x="89" y="0"/>
                    <a:pt x="97" y="8"/>
                    <a:pt x="97" y="18"/>
                  </a:cubicBezTo>
                  <a:cubicBezTo>
                    <a:pt x="97" y="28"/>
                    <a:pt x="89" y="36"/>
                    <a:pt x="79" y="36"/>
                  </a:cubicBezTo>
                  <a:cubicBezTo>
                    <a:pt x="74" y="36"/>
                    <a:pt x="70" y="34"/>
                    <a:pt x="66" y="3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5"/>
                    <a:pt x="49" y="48"/>
                    <a:pt x="49" y="52"/>
                  </a:cubicBezTo>
                  <a:cubicBezTo>
                    <a:pt x="49" y="55"/>
                    <a:pt x="48" y="58"/>
                    <a:pt x="47" y="61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8"/>
                    <a:pt x="79" y="68"/>
                  </a:cubicBezTo>
                  <a:close/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5" y="77"/>
                    <a:pt x="82" y="76"/>
                    <a:pt x="79" y="76"/>
                  </a:cubicBezTo>
                  <a:cubicBezTo>
                    <a:pt x="76" y="76"/>
                    <a:pt x="74" y="77"/>
                    <a:pt x="72" y="78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0" y="80"/>
                    <a:pt x="69" y="83"/>
                    <a:pt x="69" y="86"/>
                  </a:cubicBezTo>
                  <a:cubicBezTo>
                    <a:pt x="69" y="91"/>
                    <a:pt x="74" y="96"/>
                    <a:pt x="79" y="96"/>
                  </a:cubicBezTo>
                  <a:cubicBezTo>
                    <a:pt x="85" y="96"/>
                    <a:pt x="89" y="91"/>
                    <a:pt x="89" y="86"/>
                  </a:cubicBezTo>
                  <a:cubicBezTo>
                    <a:pt x="89" y="83"/>
                    <a:pt x="88" y="80"/>
                    <a:pt x="86" y="79"/>
                  </a:cubicBezTo>
                  <a:cubicBezTo>
                    <a:pt x="86" y="78"/>
                    <a:pt x="86" y="78"/>
                    <a:pt x="86" y="78"/>
                  </a:cubicBezTo>
                  <a:close/>
                  <a:moveTo>
                    <a:pt x="36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3" y="37"/>
                    <a:pt x="29" y="35"/>
                    <a:pt x="24" y="35"/>
                  </a:cubicBezTo>
                  <a:cubicBezTo>
                    <a:pt x="15" y="35"/>
                    <a:pt x="8" y="42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29" y="68"/>
                    <a:pt x="33" y="67"/>
                    <a:pt x="36" y="64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1"/>
                    <a:pt x="41" y="56"/>
                    <a:pt x="41" y="52"/>
                  </a:cubicBezTo>
                  <a:cubicBezTo>
                    <a:pt x="41" y="47"/>
                    <a:pt x="39" y="43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lose/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4" y="8"/>
                    <a:pt x="69" y="12"/>
                    <a:pt x="69" y="18"/>
                  </a:cubicBezTo>
                  <a:cubicBezTo>
                    <a:pt x="69" y="20"/>
                    <a:pt x="70" y="21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4" y="27"/>
                    <a:pt x="76" y="28"/>
                    <a:pt x="79" y="28"/>
                  </a:cubicBezTo>
                  <a:cubicBezTo>
                    <a:pt x="85" y="28"/>
                    <a:pt x="89" y="23"/>
                    <a:pt x="89" y="18"/>
                  </a:cubicBezTo>
                  <a:cubicBezTo>
                    <a:pt x="89" y="12"/>
                    <a:pt x="85" y="8"/>
                    <a:pt x="7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5607" y="1852413"/>
            <a:ext cx="1366761" cy="1580832"/>
            <a:chOff x="3425607" y="1852413"/>
            <a:chExt cx="1366761" cy="1580832"/>
          </a:xfrm>
        </p:grpSpPr>
        <p:sp>
          <p:nvSpPr>
            <p:cNvPr id="32" name="淘宝店chenying0907 9"/>
            <p:cNvSpPr/>
            <p:nvPr/>
          </p:nvSpPr>
          <p:spPr bwMode="auto">
            <a:xfrm>
              <a:off x="3425607" y="1852413"/>
              <a:ext cx="1366761" cy="1580832"/>
            </a:xfrm>
            <a:custGeom>
              <a:avLst/>
              <a:gdLst>
                <a:gd name="T0" fmla="*/ 0 w 664"/>
                <a:gd name="T1" fmla="*/ 192 h 768"/>
                <a:gd name="T2" fmla="*/ 331 w 664"/>
                <a:gd name="T3" fmla="*/ 0 h 768"/>
                <a:gd name="T4" fmla="*/ 664 w 664"/>
                <a:gd name="T5" fmla="*/ 192 h 768"/>
                <a:gd name="T6" fmla="*/ 664 w 664"/>
                <a:gd name="T7" fmla="*/ 576 h 768"/>
                <a:gd name="T8" fmla="*/ 331 w 664"/>
                <a:gd name="T9" fmla="*/ 768 h 768"/>
                <a:gd name="T10" fmla="*/ 0 w 664"/>
                <a:gd name="T11" fmla="*/ 576 h 768"/>
                <a:gd name="T12" fmla="*/ 0 w 664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768">
                  <a:moveTo>
                    <a:pt x="0" y="192"/>
                  </a:moveTo>
                  <a:lnTo>
                    <a:pt x="331" y="0"/>
                  </a:lnTo>
                  <a:lnTo>
                    <a:pt x="664" y="192"/>
                  </a:lnTo>
                  <a:lnTo>
                    <a:pt x="664" y="576"/>
                  </a:lnTo>
                  <a:lnTo>
                    <a:pt x="331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F6D3A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3" name="淘宝店chenying0907 16"/>
            <p:cNvSpPr>
              <a:spLocks noEditPoints="1"/>
            </p:cNvSpPr>
            <p:nvPr/>
          </p:nvSpPr>
          <p:spPr bwMode="auto">
            <a:xfrm>
              <a:off x="3800637" y="2332858"/>
              <a:ext cx="618760" cy="615826"/>
            </a:xfrm>
            <a:custGeom>
              <a:avLst/>
              <a:gdLst>
                <a:gd name="T0" fmla="*/ 85 w 103"/>
                <a:gd name="T1" fmla="*/ 1 h 103"/>
                <a:gd name="T2" fmla="*/ 89 w 103"/>
                <a:gd name="T3" fmla="*/ 2 h 103"/>
                <a:gd name="T4" fmla="*/ 89 w 103"/>
                <a:gd name="T5" fmla="*/ 2 h 103"/>
                <a:gd name="T6" fmla="*/ 101 w 103"/>
                <a:gd name="T7" fmla="*/ 14 h 103"/>
                <a:gd name="T8" fmla="*/ 101 w 103"/>
                <a:gd name="T9" fmla="*/ 14 h 103"/>
                <a:gd name="T10" fmla="*/ 102 w 103"/>
                <a:gd name="T11" fmla="*/ 18 h 103"/>
                <a:gd name="T12" fmla="*/ 87 w 103"/>
                <a:gd name="T13" fmla="*/ 32 h 103"/>
                <a:gd name="T14" fmla="*/ 76 w 103"/>
                <a:gd name="T15" fmla="*/ 33 h 103"/>
                <a:gd name="T16" fmla="*/ 73 w 103"/>
                <a:gd name="T17" fmla="*/ 75 h 103"/>
                <a:gd name="T18" fmla="*/ 51 w 103"/>
                <a:gd name="T19" fmla="*/ 84 h 103"/>
                <a:gd name="T20" fmla="*/ 19 w 103"/>
                <a:gd name="T21" fmla="*/ 53 h 103"/>
                <a:gd name="T22" fmla="*/ 51 w 103"/>
                <a:gd name="T23" fmla="*/ 21 h 103"/>
                <a:gd name="T24" fmla="*/ 74 w 103"/>
                <a:gd name="T25" fmla="*/ 24 h 103"/>
                <a:gd name="T26" fmla="*/ 72 w 103"/>
                <a:gd name="T27" fmla="*/ 14 h 103"/>
                <a:gd name="T28" fmla="*/ 91 w 103"/>
                <a:gd name="T29" fmla="*/ 40 h 103"/>
                <a:gd name="T30" fmla="*/ 99 w 103"/>
                <a:gd name="T31" fmla="*/ 38 h 103"/>
                <a:gd name="T32" fmla="*/ 101 w 103"/>
                <a:gd name="T33" fmla="*/ 53 h 103"/>
                <a:gd name="T34" fmla="*/ 51 w 103"/>
                <a:gd name="T35" fmla="*/ 103 h 103"/>
                <a:gd name="T36" fmla="*/ 0 w 103"/>
                <a:gd name="T37" fmla="*/ 53 h 103"/>
                <a:gd name="T38" fmla="*/ 51 w 103"/>
                <a:gd name="T39" fmla="*/ 2 h 103"/>
                <a:gd name="T40" fmla="*/ 65 w 103"/>
                <a:gd name="T41" fmla="*/ 4 h 103"/>
                <a:gd name="T42" fmla="*/ 63 w 103"/>
                <a:gd name="T43" fmla="*/ 12 h 103"/>
                <a:gd name="T44" fmla="*/ 51 w 103"/>
                <a:gd name="T45" fmla="*/ 10 h 103"/>
                <a:gd name="T46" fmla="*/ 8 w 103"/>
                <a:gd name="T47" fmla="*/ 53 h 103"/>
                <a:gd name="T48" fmla="*/ 51 w 103"/>
                <a:gd name="T49" fmla="*/ 95 h 103"/>
                <a:gd name="T50" fmla="*/ 93 w 103"/>
                <a:gd name="T51" fmla="*/ 53 h 103"/>
                <a:gd name="T52" fmla="*/ 91 w 103"/>
                <a:gd name="T53" fmla="*/ 40 h 103"/>
                <a:gd name="T54" fmla="*/ 51 w 103"/>
                <a:gd name="T55" fmla="*/ 38 h 103"/>
                <a:gd name="T56" fmla="*/ 66 w 103"/>
                <a:gd name="T57" fmla="*/ 31 h 103"/>
                <a:gd name="T58" fmla="*/ 32 w 103"/>
                <a:gd name="T59" fmla="*/ 34 h 103"/>
                <a:gd name="T60" fmla="*/ 32 w 103"/>
                <a:gd name="T61" fmla="*/ 34 h 103"/>
                <a:gd name="T62" fmla="*/ 32 w 103"/>
                <a:gd name="T63" fmla="*/ 71 h 103"/>
                <a:gd name="T64" fmla="*/ 69 w 103"/>
                <a:gd name="T65" fmla="*/ 71 h 103"/>
                <a:gd name="T66" fmla="*/ 77 w 103"/>
                <a:gd name="T67" fmla="*/ 53 h 103"/>
                <a:gd name="T68" fmla="*/ 63 w 103"/>
                <a:gd name="T69" fmla="*/ 45 h 103"/>
                <a:gd name="T70" fmla="*/ 61 w 103"/>
                <a:gd name="T71" fmla="*/ 63 h 103"/>
                <a:gd name="T72" fmla="*/ 51 w 103"/>
                <a:gd name="T73" fmla="*/ 67 h 103"/>
                <a:gd name="T74" fmla="*/ 40 w 103"/>
                <a:gd name="T75" fmla="*/ 63 h 103"/>
                <a:gd name="T76" fmla="*/ 40 w 103"/>
                <a:gd name="T77" fmla="*/ 42 h 103"/>
                <a:gd name="T78" fmla="*/ 51 w 103"/>
                <a:gd name="T79" fmla="*/ 38 h 103"/>
                <a:gd name="T80" fmla="*/ 54 w 103"/>
                <a:gd name="T81" fmla="*/ 43 h 103"/>
                <a:gd name="T82" fmla="*/ 44 w 103"/>
                <a:gd name="T83" fmla="*/ 46 h 103"/>
                <a:gd name="T84" fmla="*/ 41 w 103"/>
                <a:gd name="T85" fmla="*/ 53 h 103"/>
                <a:gd name="T86" fmla="*/ 51 w 103"/>
                <a:gd name="T87" fmla="*/ 62 h 103"/>
                <a:gd name="T88" fmla="*/ 57 w 103"/>
                <a:gd name="T89" fmla="*/ 59 h 103"/>
                <a:gd name="T90" fmla="*/ 60 w 103"/>
                <a:gd name="T91" fmla="*/ 49 h 103"/>
                <a:gd name="T92" fmla="*/ 48 w 103"/>
                <a:gd name="T93" fmla="*/ 55 h 103"/>
                <a:gd name="T94" fmla="*/ 54 w 103"/>
                <a:gd name="T95" fmla="*/ 43 h 103"/>
                <a:gd name="T96" fmla="*/ 86 w 103"/>
                <a:gd name="T97" fmla="*/ 7 h 103"/>
                <a:gd name="T98" fmla="*/ 78 w 103"/>
                <a:gd name="T99" fmla="*/ 22 h 103"/>
                <a:gd name="T100" fmla="*/ 86 w 103"/>
                <a:gd name="T101" fmla="*/ 7 h 103"/>
                <a:gd name="T102" fmla="*/ 91 w 103"/>
                <a:gd name="T103" fmla="*/ 16 h 103"/>
                <a:gd name="T104" fmla="*/ 87 w 103"/>
                <a:gd name="T105" fmla="*/ 27 h 103"/>
                <a:gd name="T106" fmla="*/ 91 w 103"/>
                <a:gd name="T107" fmla="*/ 1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03">
                  <a:moveTo>
                    <a:pt x="72" y="14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0"/>
                    <a:pt x="88" y="0"/>
                    <a:pt x="89" y="1"/>
                  </a:cubicBezTo>
                  <a:cubicBezTo>
                    <a:pt x="89" y="1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2" y="14"/>
                    <a:pt x="102" y="14"/>
                  </a:cubicBezTo>
                  <a:cubicBezTo>
                    <a:pt x="103" y="15"/>
                    <a:pt x="103" y="17"/>
                    <a:pt x="102" y="18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8" y="32"/>
                    <a:pt x="87" y="32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0" y="39"/>
                    <a:pt x="82" y="45"/>
                    <a:pt x="82" y="53"/>
                  </a:cubicBezTo>
                  <a:cubicBezTo>
                    <a:pt x="82" y="61"/>
                    <a:pt x="79" y="69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67" y="80"/>
                    <a:pt x="59" y="84"/>
                    <a:pt x="51" y="84"/>
                  </a:cubicBezTo>
                  <a:cubicBezTo>
                    <a:pt x="42" y="84"/>
                    <a:pt x="34" y="80"/>
                    <a:pt x="28" y="75"/>
                  </a:cubicBezTo>
                  <a:cubicBezTo>
                    <a:pt x="23" y="69"/>
                    <a:pt x="19" y="61"/>
                    <a:pt x="19" y="53"/>
                  </a:cubicBezTo>
                  <a:cubicBezTo>
                    <a:pt x="19" y="44"/>
                    <a:pt x="23" y="36"/>
                    <a:pt x="28" y="30"/>
                  </a:cubicBezTo>
                  <a:cubicBezTo>
                    <a:pt x="34" y="25"/>
                    <a:pt x="42" y="21"/>
                    <a:pt x="51" y="21"/>
                  </a:cubicBezTo>
                  <a:cubicBezTo>
                    <a:pt x="58" y="21"/>
                    <a:pt x="65" y="24"/>
                    <a:pt x="70" y="28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2" y="15"/>
                    <a:pt x="72" y="14"/>
                  </a:cubicBez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38"/>
                    <a:pt x="92" y="36"/>
                    <a:pt x="94" y="35"/>
                  </a:cubicBezTo>
                  <a:cubicBezTo>
                    <a:pt x="96" y="35"/>
                    <a:pt x="98" y="36"/>
                    <a:pt x="99" y="38"/>
                  </a:cubicBezTo>
                  <a:cubicBezTo>
                    <a:pt x="100" y="40"/>
                    <a:pt x="100" y="43"/>
                    <a:pt x="101" y="45"/>
                  </a:cubicBezTo>
                  <a:cubicBezTo>
                    <a:pt x="101" y="47"/>
                    <a:pt x="101" y="50"/>
                    <a:pt x="101" y="53"/>
                  </a:cubicBezTo>
                  <a:cubicBezTo>
                    <a:pt x="101" y="66"/>
                    <a:pt x="96" y="79"/>
                    <a:pt x="86" y="88"/>
                  </a:cubicBezTo>
                  <a:cubicBezTo>
                    <a:pt x="77" y="97"/>
                    <a:pt x="65" y="103"/>
                    <a:pt x="51" y="103"/>
                  </a:cubicBezTo>
                  <a:cubicBezTo>
                    <a:pt x="37" y="103"/>
                    <a:pt x="24" y="97"/>
                    <a:pt x="15" y="88"/>
                  </a:cubicBezTo>
                  <a:cubicBezTo>
                    <a:pt x="6" y="79"/>
                    <a:pt x="0" y="66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3" y="2"/>
                    <a:pt x="56" y="2"/>
                    <a:pt x="58" y="3"/>
                  </a:cubicBezTo>
                  <a:cubicBezTo>
                    <a:pt x="61" y="3"/>
                    <a:pt x="63" y="3"/>
                    <a:pt x="65" y="4"/>
                  </a:cubicBezTo>
                  <a:cubicBezTo>
                    <a:pt x="67" y="5"/>
                    <a:pt x="69" y="7"/>
                    <a:pt x="68" y="9"/>
                  </a:cubicBezTo>
                  <a:cubicBezTo>
                    <a:pt x="67" y="11"/>
                    <a:pt x="65" y="12"/>
                    <a:pt x="63" y="12"/>
                  </a:cubicBezTo>
                  <a:cubicBezTo>
                    <a:pt x="61" y="11"/>
                    <a:pt x="59" y="11"/>
                    <a:pt x="57" y="10"/>
                  </a:cubicBezTo>
                  <a:cubicBezTo>
                    <a:pt x="55" y="10"/>
                    <a:pt x="53" y="10"/>
                    <a:pt x="51" y="10"/>
                  </a:cubicBezTo>
                  <a:cubicBezTo>
                    <a:pt x="39" y="10"/>
                    <a:pt x="28" y="15"/>
                    <a:pt x="21" y="23"/>
                  </a:cubicBezTo>
                  <a:cubicBezTo>
                    <a:pt x="13" y="30"/>
                    <a:pt x="8" y="41"/>
                    <a:pt x="8" y="53"/>
                  </a:cubicBezTo>
                  <a:cubicBezTo>
                    <a:pt x="8" y="64"/>
                    <a:pt x="13" y="75"/>
                    <a:pt x="21" y="83"/>
                  </a:cubicBezTo>
                  <a:cubicBezTo>
                    <a:pt x="28" y="90"/>
                    <a:pt x="39" y="95"/>
                    <a:pt x="51" y="95"/>
                  </a:cubicBezTo>
                  <a:cubicBezTo>
                    <a:pt x="62" y="95"/>
                    <a:pt x="73" y="90"/>
                    <a:pt x="81" y="83"/>
                  </a:cubicBezTo>
                  <a:cubicBezTo>
                    <a:pt x="88" y="75"/>
                    <a:pt x="93" y="64"/>
                    <a:pt x="93" y="53"/>
                  </a:cubicBezTo>
                  <a:cubicBezTo>
                    <a:pt x="93" y="50"/>
                    <a:pt x="93" y="48"/>
                    <a:pt x="93" y="46"/>
                  </a:cubicBezTo>
                  <a:cubicBezTo>
                    <a:pt x="92" y="44"/>
                    <a:pt x="92" y="42"/>
                    <a:pt x="91" y="40"/>
                  </a:cubicBezTo>
                  <a:close/>
                  <a:moveTo>
                    <a:pt x="51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3" y="38"/>
                    <a:pt x="56" y="39"/>
                    <a:pt x="58" y="40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2" y="28"/>
                    <a:pt x="57" y="26"/>
                    <a:pt x="51" y="26"/>
                  </a:cubicBezTo>
                  <a:cubicBezTo>
                    <a:pt x="43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5"/>
                    <a:pt x="24" y="53"/>
                  </a:cubicBezTo>
                  <a:cubicBezTo>
                    <a:pt x="24" y="60"/>
                    <a:pt x="27" y="66"/>
                    <a:pt x="32" y="71"/>
                  </a:cubicBezTo>
                  <a:cubicBezTo>
                    <a:pt x="37" y="76"/>
                    <a:pt x="43" y="79"/>
                    <a:pt x="51" y="79"/>
                  </a:cubicBezTo>
                  <a:cubicBezTo>
                    <a:pt x="58" y="79"/>
                    <a:pt x="65" y="76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4" y="66"/>
                    <a:pt x="77" y="60"/>
                    <a:pt x="77" y="53"/>
                  </a:cubicBezTo>
                  <a:cubicBezTo>
                    <a:pt x="77" y="47"/>
                    <a:pt x="75" y="41"/>
                    <a:pt x="72" y="3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8"/>
                    <a:pt x="65" y="50"/>
                    <a:pt x="65" y="53"/>
                  </a:cubicBezTo>
                  <a:cubicBezTo>
                    <a:pt x="65" y="56"/>
                    <a:pt x="63" y="60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8" y="65"/>
                    <a:pt x="55" y="67"/>
                    <a:pt x="51" y="67"/>
                  </a:cubicBezTo>
                  <a:cubicBezTo>
                    <a:pt x="47" y="67"/>
                    <a:pt x="43" y="65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8" y="60"/>
                    <a:pt x="36" y="57"/>
                    <a:pt x="36" y="53"/>
                  </a:cubicBezTo>
                  <a:cubicBezTo>
                    <a:pt x="36" y="49"/>
                    <a:pt x="38" y="45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3" y="40"/>
                    <a:pt x="47" y="38"/>
                    <a:pt x="51" y="38"/>
                  </a:cubicBezTo>
                  <a:close/>
                  <a:moveTo>
                    <a:pt x="54" y="43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48" y="43"/>
                    <a:pt x="46" y="44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7"/>
                    <a:pt x="41" y="50"/>
                    <a:pt x="41" y="53"/>
                  </a:cubicBezTo>
                  <a:cubicBezTo>
                    <a:pt x="41" y="55"/>
                    <a:pt x="42" y="58"/>
                    <a:pt x="44" y="59"/>
                  </a:cubicBezTo>
                  <a:cubicBezTo>
                    <a:pt x="46" y="61"/>
                    <a:pt x="48" y="62"/>
                    <a:pt x="51" y="62"/>
                  </a:cubicBezTo>
                  <a:cubicBezTo>
                    <a:pt x="53" y="62"/>
                    <a:pt x="56" y="61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9" y="58"/>
                    <a:pt x="60" y="55"/>
                    <a:pt x="60" y="53"/>
                  </a:cubicBezTo>
                  <a:cubicBezTo>
                    <a:pt x="60" y="51"/>
                    <a:pt x="60" y="50"/>
                    <a:pt x="60" y="49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7"/>
                    <a:pt x="49" y="57"/>
                    <a:pt x="48" y="55"/>
                  </a:cubicBezTo>
                  <a:cubicBezTo>
                    <a:pt x="46" y="54"/>
                    <a:pt x="46" y="51"/>
                    <a:pt x="48" y="50"/>
                  </a:cubicBezTo>
                  <a:cubicBezTo>
                    <a:pt x="54" y="43"/>
                    <a:pt x="54" y="43"/>
                    <a:pt x="54" y="43"/>
                  </a:cubicBezTo>
                  <a:close/>
                  <a:moveTo>
                    <a:pt x="86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7"/>
                    <a:pt x="86" y="7"/>
                    <a:pt x="86" y="7"/>
                  </a:cubicBezTo>
                  <a:close/>
                  <a:moveTo>
                    <a:pt x="91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66067" y="3155363"/>
            <a:ext cx="1370877" cy="1582890"/>
            <a:chOff x="2666067" y="3155363"/>
            <a:chExt cx="1370877" cy="1582890"/>
          </a:xfrm>
        </p:grpSpPr>
        <p:sp>
          <p:nvSpPr>
            <p:cNvPr id="35" name="淘宝店chenying0907 12"/>
            <p:cNvSpPr/>
            <p:nvPr/>
          </p:nvSpPr>
          <p:spPr bwMode="auto">
            <a:xfrm>
              <a:off x="2666067" y="3155363"/>
              <a:ext cx="1370877" cy="1582890"/>
            </a:xfrm>
            <a:custGeom>
              <a:avLst/>
              <a:gdLst>
                <a:gd name="T0" fmla="*/ 0 w 666"/>
                <a:gd name="T1" fmla="*/ 192 h 769"/>
                <a:gd name="T2" fmla="*/ 333 w 666"/>
                <a:gd name="T3" fmla="*/ 0 h 769"/>
                <a:gd name="T4" fmla="*/ 666 w 666"/>
                <a:gd name="T5" fmla="*/ 192 h 769"/>
                <a:gd name="T6" fmla="*/ 666 w 666"/>
                <a:gd name="T7" fmla="*/ 577 h 769"/>
                <a:gd name="T8" fmla="*/ 333 w 666"/>
                <a:gd name="T9" fmla="*/ 769 h 769"/>
                <a:gd name="T10" fmla="*/ 0 w 666"/>
                <a:gd name="T11" fmla="*/ 577 h 769"/>
                <a:gd name="T12" fmla="*/ 0 w 666"/>
                <a:gd name="T13" fmla="*/ 192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9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7"/>
                  </a:lnTo>
                  <a:lnTo>
                    <a:pt x="333" y="769"/>
                  </a:lnTo>
                  <a:lnTo>
                    <a:pt x="0" y="577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9ED3DE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6" name="淘宝店chenying0907 17"/>
            <p:cNvSpPr>
              <a:spLocks noEditPoints="1"/>
            </p:cNvSpPr>
            <p:nvPr/>
          </p:nvSpPr>
          <p:spPr bwMode="auto">
            <a:xfrm>
              <a:off x="3012530" y="3595056"/>
              <a:ext cx="675892" cy="707624"/>
            </a:xfrm>
            <a:custGeom>
              <a:avLst/>
              <a:gdLst>
                <a:gd name="T0" fmla="*/ 89 w 104"/>
                <a:gd name="T1" fmla="*/ 15 h 109"/>
                <a:gd name="T2" fmla="*/ 92 w 104"/>
                <a:gd name="T3" fmla="*/ 86 h 109"/>
                <a:gd name="T4" fmla="*/ 96 w 104"/>
                <a:gd name="T5" fmla="*/ 54 h 109"/>
                <a:gd name="T6" fmla="*/ 78 w 104"/>
                <a:gd name="T7" fmla="*/ 73 h 109"/>
                <a:gd name="T8" fmla="*/ 76 w 104"/>
                <a:gd name="T9" fmla="*/ 54 h 109"/>
                <a:gd name="T10" fmla="*/ 31 w 104"/>
                <a:gd name="T11" fmla="*/ 72 h 109"/>
                <a:gd name="T12" fmla="*/ 23 w 104"/>
                <a:gd name="T13" fmla="*/ 54 h 109"/>
                <a:gd name="T14" fmla="*/ 18 w 104"/>
                <a:gd name="T15" fmla="*/ 80 h 109"/>
                <a:gd name="T16" fmla="*/ 0 w 104"/>
                <a:gd name="T17" fmla="*/ 52 h 109"/>
                <a:gd name="T18" fmla="*/ 52 w 104"/>
                <a:gd name="T19" fmla="*/ 0 h 109"/>
                <a:gd name="T20" fmla="*/ 68 w 104"/>
                <a:gd name="T21" fmla="*/ 94 h 109"/>
                <a:gd name="T22" fmla="*/ 64 w 104"/>
                <a:gd name="T23" fmla="*/ 109 h 109"/>
                <a:gd name="T24" fmla="*/ 40 w 104"/>
                <a:gd name="T25" fmla="*/ 109 h 109"/>
                <a:gd name="T26" fmla="*/ 36 w 104"/>
                <a:gd name="T27" fmla="*/ 105 h 109"/>
                <a:gd name="T28" fmla="*/ 24 w 104"/>
                <a:gd name="T29" fmla="*/ 94 h 109"/>
                <a:gd name="T30" fmla="*/ 21 w 104"/>
                <a:gd name="T31" fmla="*/ 87 h 109"/>
                <a:gd name="T32" fmla="*/ 55 w 104"/>
                <a:gd name="T33" fmla="*/ 59 h 109"/>
                <a:gd name="T34" fmla="*/ 83 w 104"/>
                <a:gd name="T35" fmla="*/ 87 h 109"/>
                <a:gd name="T36" fmla="*/ 80 w 104"/>
                <a:gd name="T37" fmla="*/ 94 h 109"/>
                <a:gd name="T38" fmla="*/ 68 w 104"/>
                <a:gd name="T39" fmla="*/ 94 h 109"/>
                <a:gd name="T40" fmla="*/ 60 w 104"/>
                <a:gd name="T41" fmla="*/ 101 h 109"/>
                <a:gd name="T42" fmla="*/ 60 w 104"/>
                <a:gd name="T43" fmla="*/ 90 h 109"/>
                <a:gd name="T44" fmla="*/ 70 w 104"/>
                <a:gd name="T45" fmla="*/ 86 h 109"/>
                <a:gd name="T46" fmla="*/ 34 w 104"/>
                <a:gd name="T47" fmla="*/ 86 h 109"/>
                <a:gd name="T48" fmla="*/ 40 w 104"/>
                <a:gd name="T49" fmla="*/ 86 h 109"/>
                <a:gd name="T50" fmla="*/ 44 w 104"/>
                <a:gd name="T51" fmla="*/ 101 h 109"/>
                <a:gd name="T52" fmla="*/ 83 w 104"/>
                <a:gd name="T53" fmla="*/ 21 h 109"/>
                <a:gd name="T54" fmla="*/ 82 w 104"/>
                <a:gd name="T55" fmla="*/ 20 h 109"/>
                <a:gd name="T56" fmla="*/ 81 w 104"/>
                <a:gd name="T57" fmla="*/ 49 h 109"/>
                <a:gd name="T58" fmla="*/ 83 w 104"/>
                <a:gd name="T59" fmla="*/ 21 h 109"/>
                <a:gd name="T60" fmla="*/ 78 w 104"/>
                <a:gd name="T61" fmla="*/ 16 h 109"/>
                <a:gd name="T62" fmla="*/ 73 w 104"/>
                <a:gd name="T63" fmla="*/ 17 h 109"/>
                <a:gd name="T64" fmla="*/ 78 w 104"/>
                <a:gd name="T65" fmla="*/ 16 h 109"/>
                <a:gd name="T66" fmla="*/ 59 w 104"/>
                <a:gd name="T67" fmla="*/ 8 h 109"/>
                <a:gd name="T68" fmla="*/ 55 w 104"/>
                <a:gd name="T69" fmla="*/ 25 h 109"/>
                <a:gd name="T70" fmla="*/ 70 w 104"/>
                <a:gd name="T71" fmla="*/ 21 h 109"/>
                <a:gd name="T72" fmla="*/ 59 w 104"/>
                <a:gd name="T73" fmla="*/ 8 h 109"/>
                <a:gd name="T74" fmla="*/ 50 w 104"/>
                <a:gd name="T75" fmla="*/ 8 h 109"/>
                <a:gd name="T76" fmla="*/ 36 w 104"/>
                <a:gd name="T77" fmla="*/ 19 h 109"/>
                <a:gd name="T78" fmla="*/ 36 w 104"/>
                <a:gd name="T79" fmla="*/ 22 h 109"/>
                <a:gd name="T80" fmla="*/ 50 w 104"/>
                <a:gd name="T81" fmla="*/ 8 h 109"/>
                <a:gd name="T82" fmla="*/ 35 w 104"/>
                <a:gd name="T83" fmla="*/ 11 h 109"/>
                <a:gd name="T84" fmla="*/ 30 w 104"/>
                <a:gd name="T85" fmla="*/ 19 h 109"/>
                <a:gd name="T86" fmla="*/ 35 w 104"/>
                <a:gd name="T87" fmla="*/ 11 h 109"/>
                <a:gd name="T88" fmla="*/ 22 w 104"/>
                <a:gd name="T89" fmla="*/ 20 h 109"/>
                <a:gd name="T90" fmla="*/ 8 w 104"/>
                <a:gd name="T91" fmla="*/ 49 h 109"/>
                <a:gd name="T92" fmla="*/ 28 w 104"/>
                <a:gd name="T93" fmla="*/ 24 h 109"/>
                <a:gd name="T94" fmla="*/ 72 w 104"/>
                <a:gd name="T95" fmla="*/ 26 h 109"/>
                <a:gd name="T96" fmla="*/ 70 w 104"/>
                <a:gd name="T97" fmla="*/ 26 h 109"/>
                <a:gd name="T98" fmla="*/ 55 w 104"/>
                <a:gd name="T99" fmla="*/ 49 h 109"/>
                <a:gd name="T100" fmla="*/ 72 w 104"/>
                <a:gd name="T101" fmla="*/ 26 h 109"/>
                <a:gd name="T102" fmla="*/ 50 w 104"/>
                <a:gd name="T103" fmla="*/ 30 h 109"/>
                <a:gd name="T104" fmla="*/ 33 w 104"/>
                <a:gd name="T105" fmla="*/ 26 h 109"/>
                <a:gd name="T106" fmla="*/ 50 w 104"/>
                <a:gd name="T107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9">
                  <a:moveTo>
                    <a:pt x="52" y="0"/>
                  </a:moveTo>
                  <a:cubicBezTo>
                    <a:pt x="66" y="0"/>
                    <a:pt x="80" y="6"/>
                    <a:pt x="89" y="15"/>
                  </a:cubicBezTo>
                  <a:cubicBezTo>
                    <a:pt x="98" y="24"/>
                    <a:pt x="104" y="37"/>
                    <a:pt x="104" y="52"/>
                  </a:cubicBezTo>
                  <a:cubicBezTo>
                    <a:pt x="104" y="65"/>
                    <a:pt x="100" y="76"/>
                    <a:pt x="92" y="86"/>
                  </a:cubicBezTo>
                  <a:cubicBezTo>
                    <a:pt x="89" y="89"/>
                    <a:pt x="82" y="85"/>
                    <a:pt x="86" y="80"/>
                  </a:cubicBezTo>
                  <a:cubicBezTo>
                    <a:pt x="92" y="73"/>
                    <a:pt x="96" y="64"/>
                    <a:pt x="96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61"/>
                    <a:pt x="80" y="67"/>
                    <a:pt x="78" y="73"/>
                  </a:cubicBezTo>
                  <a:cubicBezTo>
                    <a:pt x="78" y="76"/>
                    <a:pt x="73" y="75"/>
                    <a:pt x="74" y="72"/>
                  </a:cubicBezTo>
                  <a:cubicBezTo>
                    <a:pt x="75" y="67"/>
                    <a:pt x="76" y="61"/>
                    <a:pt x="76" y="54"/>
                  </a:cubicBezTo>
                  <a:cubicBezTo>
                    <a:pt x="56" y="54"/>
                    <a:pt x="48" y="54"/>
                    <a:pt x="28" y="54"/>
                  </a:cubicBezTo>
                  <a:cubicBezTo>
                    <a:pt x="28" y="61"/>
                    <a:pt x="29" y="67"/>
                    <a:pt x="31" y="72"/>
                  </a:cubicBezTo>
                  <a:cubicBezTo>
                    <a:pt x="31" y="75"/>
                    <a:pt x="27" y="76"/>
                    <a:pt x="26" y="73"/>
                  </a:cubicBezTo>
                  <a:cubicBezTo>
                    <a:pt x="24" y="67"/>
                    <a:pt x="24" y="61"/>
                    <a:pt x="23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64"/>
                    <a:pt x="12" y="73"/>
                    <a:pt x="18" y="80"/>
                  </a:cubicBezTo>
                  <a:cubicBezTo>
                    <a:pt x="22" y="84"/>
                    <a:pt x="16" y="89"/>
                    <a:pt x="12" y="86"/>
                  </a:cubicBezTo>
                  <a:cubicBezTo>
                    <a:pt x="5" y="76"/>
                    <a:pt x="0" y="65"/>
                    <a:pt x="0" y="52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25" y="6"/>
                    <a:pt x="38" y="0"/>
                    <a:pt x="52" y="0"/>
                  </a:cubicBezTo>
                  <a:close/>
                  <a:moveTo>
                    <a:pt x="68" y="94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8" y="107"/>
                    <a:pt x="66" y="109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09"/>
                    <a:pt x="36" y="107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2" y="94"/>
                    <a:pt x="20" y="92"/>
                    <a:pt x="20" y="90"/>
                  </a:cubicBezTo>
                  <a:cubicBezTo>
                    <a:pt x="20" y="89"/>
                    <a:pt x="21" y="88"/>
                    <a:pt x="21" y="87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1" y="58"/>
                    <a:pt x="53" y="58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89"/>
                    <a:pt x="85" y="91"/>
                    <a:pt x="83" y="93"/>
                  </a:cubicBezTo>
                  <a:cubicBezTo>
                    <a:pt x="82" y="94"/>
                    <a:pt x="81" y="94"/>
                    <a:pt x="80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68" y="94"/>
                    <a:pt x="68" y="94"/>
                    <a:pt x="68" y="94"/>
                  </a:cubicBezTo>
                  <a:close/>
                  <a:moveTo>
                    <a:pt x="60" y="101"/>
                  </a:moveTo>
                  <a:cubicBezTo>
                    <a:pt x="60" y="101"/>
                    <a:pt x="60" y="101"/>
                    <a:pt x="60" y="101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8"/>
                    <a:pt x="62" y="86"/>
                    <a:pt x="64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86"/>
                    <a:pt x="44" y="88"/>
                    <a:pt x="44" y="9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60" y="101"/>
                    <a:pt x="60" y="101"/>
                    <a:pt x="60" y="101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2" y="20"/>
                  </a:cubicBezTo>
                  <a:cubicBezTo>
                    <a:pt x="80" y="21"/>
                    <a:pt x="78" y="22"/>
                    <a:pt x="76" y="24"/>
                  </a:cubicBezTo>
                  <a:cubicBezTo>
                    <a:pt x="79" y="31"/>
                    <a:pt x="81" y="40"/>
                    <a:pt x="81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38"/>
                    <a:pt x="91" y="28"/>
                    <a:pt x="83" y="21"/>
                  </a:cubicBezTo>
                  <a:close/>
                  <a:moveTo>
                    <a:pt x="78" y="16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6" y="14"/>
                    <a:pt x="73" y="13"/>
                    <a:pt x="69" y="11"/>
                  </a:cubicBezTo>
                  <a:cubicBezTo>
                    <a:pt x="71" y="13"/>
                    <a:pt x="72" y="15"/>
                    <a:pt x="73" y="17"/>
                  </a:cubicBezTo>
                  <a:cubicBezTo>
                    <a:pt x="73" y="17"/>
                    <a:pt x="74" y="18"/>
                    <a:pt x="74" y="19"/>
                  </a:cubicBezTo>
                  <a:cubicBezTo>
                    <a:pt x="76" y="18"/>
                    <a:pt x="77" y="17"/>
                    <a:pt x="78" y="16"/>
                  </a:cubicBezTo>
                  <a:close/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6" y="8"/>
                    <a:pt x="55" y="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9" y="24"/>
                    <a:pt x="64" y="24"/>
                    <a:pt x="68" y="22"/>
                  </a:cubicBezTo>
                  <a:cubicBezTo>
                    <a:pt x="69" y="22"/>
                    <a:pt x="69" y="21"/>
                    <a:pt x="70" y="21"/>
                  </a:cubicBezTo>
                  <a:cubicBezTo>
                    <a:pt x="70" y="20"/>
                    <a:pt x="69" y="20"/>
                    <a:pt x="69" y="19"/>
                  </a:cubicBezTo>
                  <a:cubicBezTo>
                    <a:pt x="66" y="14"/>
                    <a:pt x="63" y="11"/>
                    <a:pt x="59" y="8"/>
                  </a:cubicBezTo>
                  <a:close/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48" y="8"/>
                    <a:pt x="46" y="8"/>
                    <a:pt x="45" y="8"/>
                  </a:cubicBezTo>
                  <a:cubicBezTo>
                    <a:pt x="41" y="11"/>
                    <a:pt x="38" y="14"/>
                    <a:pt x="36" y="19"/>
                  </a:cubicBezTo>
                  <a:cubicBezTo>
                    <a:pt x="35" y="20"/>
                    <a:pt x="35" y="20"/>
                    <a:pt x="34" y="21"/>
                  </a:cubicBezTo>
                  <a:cubicBezTo>
                    <a:pt x="35" y="21"/>
                    <a:pt x="36" y="22"/>
                    <a:pt x="36" y="22"/>
                  </a:cubicBezTo>
                  <a:cubicBezTo>
                    <a:pt x="40" y="24"/>
                    <a:pt x="45" y="24"/>
                    <a:pt x="50" y="25"/>
                  </a:cubicBezTo>
                  <a:cubicBezTo>
                    <a:pt x="50" y="8"/>
                    <a:pt x="50" y="8"/>
                    <a:pt x="50" y="8"/>
                  </a:cubicBezTo>
                  <a:close/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2" y="13"/>
                    <a:pt x="29" y="14"/>
                    <a:pt x="26" y="16"/>
                  </a:cubicBezTo>
                  <a:cubicBezTo>
                    <a:pt x="27" y="17"/>
                    <a:pt x="29" y="18"/>
                    <a:pt x="30" y="19"/>
                  </a:cubicBezTo>
                  <a:cubicBezTo>
                    <a:pt x="30" y="18"/>
                    <a:pt x="31" y="17"/>
                    <a:pt x="31" y="17"/>
                  </a:cubicBezTo>
                  <a:cubicBezTo>
                    <a:pt x="32" y="15"/>
                    <a:pt x="34" y="13"/>
                    <a:pt x="35" y="1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1" y="20"/>
                    <a:pt x="21" y="21"/>
                  </a:cubicBezTo>
                  <a:cubicBezTo>
                    <a:pt x="13" y="28"/>
                    <a:pt x="9" y="38"/>
                    <a:pt x="8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0"/>
                    <a:pt x="25" y="31"/>
                    <a:pt x="28" y="24"/>
                  </a:cubicBezTo>
                  <a:cubicBezTo>
                    <a:pt x="26" y="22"/>
                    <a:pt x="24" y="21"/>
                    <a:pt x="22" y="20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1" y="26"/>
                    <a:pt x="70" y="26"/>
                    <a:pt x="70" y="26"/>
                  </a:cubicBezTo>
                  <a:cubicBezTo>
                    <a:pt x="65" y="28"/>
                    <a:pt x="60" y="29"/>
                    <a:pt x="55" y="30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1"/>
                    <a:pt x="74" y="32"/>
                    <a:pt x="72" y="26"/>
                  </a:cubicBezTo>
                  <a:close/>
                  <a:moveTo>
                    <a:pt x="50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44" y="29"/>
                    <a:pt x="39" y="28"/>
                    <a:pt x="35" y="26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32"/>
                    <a:pt x="28" y="41"/>
                    <a:pt x="28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0"/>
                    <a:pt x="50" y="30"/>
                    <a:pt x="5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83090" y="3150219"/>
            <a:ext cx="1370877" cy="1582890"/>
            <a:chOff x="4183090" y="3150219"/>
            <a:chExt cx="1370877" cy="1582890"/>
          </a:xfrm>
        </p:grpSpPr>
        <p:sp>
          <p:nvSpPr>
            <p:cNvPr id="36" name="淘宝店chenying0907 13"/>
            <p:cNvSpPr/>
            <p:nvPr/>
          </p:nvSpPr>
          <p:spPr bwMode="auto">
            <a:xfrm>
              <a:off x="4183090" y="3150219"/>
              <a:ext cx="1370877" cy="1582890"/>
            </a:xfrm>
            <a:custGeom>
              <a:avLst/>
              <a:gdLst>
                <a:gd name="T0" fmla="*/ 0 w 666"/>
                <a:gd name="T1" fmla="*/ 192 h 769"/>
                <a:gd name="T2" fmla="*/ 333 w 666"/>
                <a:gd name="T3" fmla="*/ 0 h 769"/>
                <a:gd name="T4" fmla="*/ 666 w 666"/>
                <a:gd name="T5" fmla="*/ 192 h 769"/>
                <a:gd name="T6" fmla="*/ 666 w 666"/>
                <a:gd name="T7" fmla="*/ 577 h 769"/>
                <a:gd name="T8" fmla="*/ 333 w 666"/>
                <a:gd name="T9" fmla="*/ 769 h 769"/>
                <a:gd name="T10" fmla="*/ 0 w 666"/>
                <a:gd name="T11" fmla="*/ 577 h 769"/>
                <a:gd name="T12" fmla="*/ 0 w 666"/>
                <a:gd name="T13" fmla="*/ 192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9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7"/>
                  </a:lnTo>
                  <a:lnTo>
                    <a:pt x="333" y="769"/>
                  </a:lnTo>
                  <a:lnTo>
                    <a:pt x="0" y="577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348899">
                <a:alpha val="5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7" name="淘宝店chenying0907 18"/>
            <p:cNvSpPr>
              <a:spLocks noEditPoints="1"/>
            </p:cNvSpPr>
            <p:nvPr/>
          </p:nvSpPr>
          <p:spPr bwMode="auto">
            <a:xfrm>
              <a:off x="4462649" y="3703963"/>
              <a:ext cx="811760" cy="570086"/>
            </a:xfrm>
            <a:custGeom>
              <a:avLst/>
              <a:gdLst>
                <a:gd name="T0" fmla="*/ 16 w 128"/>
                <a:gd name="T1" fmla="*/ 0 h 90"/>
                <a:gd name="T2" fmla="*/ 116 w 128"/>
                <a:gd name="T3" fmla="*/ 4 h 90"/>
                <a:gd name="T4" fmla="*/ 116 w 128"/>
                <a:gd name="T5" fmla="*/ 74 h 90"/>
                <a:gd name="T6" fmla="*/ 112 w 128"/>
                <a:gd name="T7" fmla="*/ 78 h 90"/>
                <a:gd name="T8" fmla="*/ 12 w 128"/>
                <a:gd name="T9" fmla="*/ 74 h 90"/>
                <a:gd name="T10" fmla="*/ 12 w 128"/>
                <a:gd name="T11" fmla="*/ 4 h 90"/>
                <a:gd name="T12" fmla="*/ 30 w 128"/>
                <a:gd name="T13" fmla="*/ 51 h 90"/>
                <a:gd name="T14" fmla="*/ 30 w 128"/>
                <a:gd name="T15" fmla="*/ 51 h 90"/>
                <a:gd name="T16" fmla="*/ 43 w 128"/>
                <a:gd name="T17" fmla="*/ 53 h 90"/>
                <a:gd name="T18" fmla="*/ 43 w 128"/>
                <a:gd name="T19" fmla="*/ 64 h 90"/>
                <a:gd name="T20" fmla="*/ 41 w 128"/>
                <a:gd name="T21" fmla="*/ 66 h 90"/>
                <a:gd name="T22" fmla="*/ 28 w 128"/>
                <a:gd name="T23" fmla="*/ 64 h 90"/>
                <a:gd name="T24" fmla="*/ 28 w 128"/>
                <a:gd name="T25" fmla="*/ 53 h 90"/>
                <a:gd name="T26" fmla="*/ 49 w 128"/>
                <a:gd name="T27" fmla="*/ 40 h 90"/>
                <a:gd name="T28" fmla="*/ 49 w 128"/>
                <a:gd name="T29" fmla="*/ 40 h 90"/>
                <a:gd name="T30" fmla="*/ 62 w 128"/>
                <a:gd name="T31" fmla="*/ 43 h 90"/>
                <a:gd name="T32" fmla="*/ 62 w 128"/>
                <a:gd name="T33" fmla="*/ 64 h 90"/>
                <a:gd name="T34" fmla="*/ 59 w 128"/>
                <a:gd name="T35" fmla="*/ 66 h 90"/>
                <a:gd name="T36" fmla="*/ 47 w 128"/>
                <a:gd name="T37" fmla="*/ 64 h 90"/>
                <a:gd name="T38" fmla="*/ 47 w 128"/>
                <a:gd name="T39" fmla="*/ 43 h 90"/>
                <a:gd name="T40" fmla="*/ 57 w 128"/>
                <a:gd name="T41" fmla="*/ 45 h 90"/>
                <a:gd name="T42" fmla="*/ 52 w 128"/>
                <a:gd name="T43" fmla="*/ 45 h 90"/>
                <a:gd name="T44" fmla="*/ 57 w 128"/>
                <a:gd name="T45" fmla="*/ 61 h 90"/>
                <a:gd name="T46" fmla="*/ 68 w 128"/>
                <a:gd name="T47" fmla="*/ 30 h 90"/>
                <a:gd name="T48" fmla="*/ 68 w 128"/>
                <a:gd name="T49" fmla="*/ 30 h 90"/>
                <a:gd name="T50" fmla="*/ 81 w 128"/>
                <a:gd name="T51" fmla="*/ 32 h 90"/>
                <a:gd name="T52" fmla="*/ 81 w 128"/>
                <a:gd name="T53" fmla="*/ 64 h 90"/>
                <a:gd name="T54" fmla="*/ 78 w 128"/>
                <a:gd name="T55" fmla="*/ 66 h 90"/>
                <a:gd name="T56" fmla="*/ 66 w 128"/>
                <a:gd name="T57" fmla="*/ 64 h 90"/>
                <a:gd name="T58" fmla="*/ 66 w 128"/>
                <a:gd name="T59" fmla="*/ 32 h 90"/>
                <a:gd name="T60" fmla="*/ 76 w 128"/>
                <a:gd name="T61" fmla="*/ 35 h 90"/>
                <a:gd name="T62" fmla="*/ 71 w 128"/>
                <a:gd name="T63" fmla="*/ 35 h 90"/>
                <a:gd name="T64" fmla="*/ 76 w 128"/>
                <a:gd name="T65" fmla="*/ 61 h 90"/>
                <a:gd name="T66" fmla="*/ 87 w 128"/>
                <a:gd name="T67" fmla="*/ 19 h 90"/>
                <a:gd name="T68" fmla="*/ 87 w 128"/>
                <a:gd name="T69" fmla="*/ 19 h 90"/>
                <a:gd name="T70" fmla="*/ 100 w 128"/>
                <a:gd name="T71" fmla="*/ 22 h 90"/>
                <a:gd name="T72" fmla="*/ 100 w 128"/>
                <a:gd name="T73" fmla="*/ 64 h 90"/>
                <a:gd name="T74" fmla="*/ 97 w 128"/>
                <a:gd name="T75" fmla="*/ 66 h 90"/>
                <a:gd name="T76" fmla="*/ 85 w 128"/>
                <a:gd name="T77" fmla="*/ 64 h 90"/>
                <a:gd name="T78" fmla="*/ 85 w 128"/>
                <a:gd name="T79" fmla="*/ 22 h 90"/>
                <a:gd name="T80" fmla="*/ 95 w 128"/>
                <a:gd name="T81" fmla="*/ 24 h 90"/>
                <a:gd name="T82" fmla="*/ 89 w 128"/>
                <a:gd name="T83" fmla="*/ 24 h 90"/>
                <a:gd name="T84" fmla="*/ 95 w 128"/>
                <a:gd name="T85" fmla="*/ 61 h 90"/>
                <a:gd name="T86" fmla="*/ 38 w 128"/>
                <a:gd name="T87" fmla="*/ 55 h 90"/>
                <a:gd name="T88" fmla="*/ 33 w 128"/>
                <a:gd name="T89" fmla="*/ 55 h 90"/>
                <a:gd name="T90" fmla="*/ 38 w 128"/>
                <a:gd name="T91" fmla="*/ 61 h 90"/>
                <a:gd name="T92" fmla="*/ 4 w 128"/>
                <a:gd name="T93" fmla="*/ 90 h 90"/>
                <a:gd name="T94" fmla="*/ 0 w 128"/>
                <a:gd name="T95" fmla="*/ 86 h 90"/>
                <a:gd name="T96" fmla="*/ 124 w 128"/>
                <a:gd name="T97" fmla="*/ 82 h 90"/>
                <a:gd name="T98" fmla="*/ 124 w 128"/>
                <a:gd name="T99" fmla="*/ 90 h 90"/>
                <a:gd name="T100" fmla="*/ 108 w 128"/>
                <a:gd name="T101" fmla="*/ 8 h 90"/>
                <a:gd name="T102" fmla="*/ 20 w 128"/>
                <a:gd name="T103" fmla="*/ 8 h 90"/>
                <a:gd name="T104" fmla="*/ 108 w 128"/>
                <a:gd name="T105" fmla="*/ 7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7"/>
                    <a:pt x="114" y="78"/>
                    <a:pt x="112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3" y="78"/>
                    <a:pt x="12" y="77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3" y="0"/>
                    <a:pt x="16" y="0"/>
                  </a:cubicBezTo>
                  <a:close/>
                  <a:moveTo>
                    <a:pt x="30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1"/>
                    <a:pt x="43" y="52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5"/>
                    <a:pt x="42" y="66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6"/>
                    <a:pt x="28" y="65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9" y="51"/>
                    <a:pt x="30" y="51"/>
                  </a:cubicBezTo>
                  <a:close/>
                  <a:moveTo>
                    <a:pt x="49" y="40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1" y="40"/>
                    <a:pt x="62" y="41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8" y="66"/>
                    <a:pt x="47" y="65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1"/>
                    <a:pt x="48" y="40"/>
                    <a:pt x="49" y="40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45"/>
                    <a:pt x="57" y="45"/>
                    <a:pt x="57" y="45"/>
                  </a:cubicBezTo>
                  <a:close/>
                  <a:moveTo>
                    <a:pt x="68" y="30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80" y="30"/>
                    <a:pt x="81" y="31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0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1"/>
                    <a:pt x="67" y="30"/>
                    <a:pt x="68" y="30"/>
                  </a:cubicBezTo>
                  <a:close/>
                  <a:moveTo>
                    <a:pt x="76" y="35"/>
                  </a:moveTo>
                  <a:cubicBezTo>
                    <a:pt x="76" y="35"/>
                    <a:pt x="76" y="35"/>
                    <a:pt x="76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35"/>
                    <a:pt x="76" y="35"/>
                    <a:pt x="76" y="35"/>
                  </a:cubicBezTo>
                  <a:close/>
                  <a:moveTo>
                    <a:pt x="87" y="19"/>
                  </a:moveTo>
                  <a:cubicBezTo>
                    <a:pt x="87" y="19"/>
                    <a:pt x="87" y="19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9"/>
                    <a:pt x="100" y="20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5"/>
                    <a:pt x="99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6" y="66"/>
                    <a:pt x="85" y="65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0"/>
                    <a:pt x="86" y="19"/>
                    <a:pt x="87" y="19"/>
                  </a:cubicBezTo>
                  <a:close/>
                  <a:moveTo>
                    <a:pt x="95" y="24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24"/>
                    <a:pt x="95" y="24"/>
                    <a:pt x="95" y="24"/>
                  </a:cubicBezTo>
                  <a:close/>
                  <a:moveTo>
                    <a:pt x="38" y="55"/>
                  </a:moveTo>
                  <a:cubicBezTo>
                    <a:pt x="38" y="55"/>
                    <a:pt x="38" y="55"/>
                    <a:pt x="38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4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2" y="90"/>
                    <a:pt x="0" y="88"/>
                    <a:pt x="0" y="86"/>
                  </a:cubicBezTo>
                  <a:cubicBezTo>
                    <a:pt x="0" y="84"/>
                    <a:pt x="2" y="82"/>
                    <a:pt x="4" y="82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6" y="82"/>
                    <a:pt x="128" y="84"/>
                    <a:pt x="128" y="86"/>
                  </a:cubicBezTo>
                  <a:cubicBezTo>
                    <a:pt x="128" y="88"/>
                    <a:pt x="126" y="90"/>
                    <a:pt x="124" y="90"/>
                  </a:cubicBezTo>
                  <a:cubicBezTo>
                    <a:pt x="4" y="90"/>
                    <a:pt x="4" y="90"/>
                    <a:pt x="4" y="90"/>
                  </a:cubicBezTo>
                  <a:close/>
                  <a:moveTo>
                    <a:pt x="108" y="8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8"/>
                    <a:pt x="108" y="8"/>
                    <a:pt x="10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08584" y="4455228"/>
            <a:ext cx="1370877" cy="1580832"/>
            <a:chOff x="1908584" y="4455228"/>
            <a:chExt cx="1370877" cy="1580832"/>
          </a:xfrm>
        </p:grpSpPr>
        <p:sp>
          <p:nvSpPr>
            <p:cNvPr id="33" name="淘宝店chenying0907 10"/>
            <p:cNvSpPr/>
            <p:nvPr/>
          </p:nvSpPr>
          <p:spPr bwMode="auto">
            <a:xfrm>
              <a:off x="1908584" y="4455228"/>
              <a:ext cx="1370877" cy="1580832"/>
            </a:xfrm>
            <a:custGeom>
              <a:avLst/>
              <a:gdLst>
                <a:gd name="T0" fmla="*/ 0 w 666"/>
                <a:gd name="T1" fmla="*/ 192 h 768"/>
                <a:gd name="T2" fmla="*/ 333 w 666"/>
                <a:gd name="T3" fmla="*/ 0 h 768"/>
                <a:gd name="T4" fmla="*/ 666 w 666"/>
                <a:gd name="T5" fmla="*/ 192 h 768"/>
                <a:gd name="T6" fmla="*/ 666 w 666"/>
                <a:gd name="T7" fmla="*/ 576 h 768"/>
                <a:gd name="T8" fmla="*/ 333 w 666"/>
                <a:gd name="T9" fmla="*/ 768 h 768"/>
                <a:gd name="T10" fmla="*/ 0 w 666"/>
                <a:gd name="T11" fmla="*/ 576 h 768"/>
                <a:gd name="T12" fmla="*/ 0 w 666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8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6"/>
                  </a:lnTo>
                  <a:lnTo>
                    <a:pt x="333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348899">
                <a:alpha val="5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8" name="淘宝店chenying0907 19"/>
            <p:cNvSpPr>
              <a:spLocks noEditPoints="1"/>
            </p:cNvSpPr>
            <p:nvPr/>
          </p:nvSpPr>
          <p:spPr bwMode="auto">
            <a:xfrm>
              <a:off x="2259913" y="4910070"/>
              <a:ext cx="668222" cy="671148"/>
            </a:xfrm>
            <a:custGeom>
              <a:avLst/>
              <a:gdLst>
                <a:gd name="T0" fmla="*/ 27 w 112"/>
                <a:gd name="T1" fmla="*/ 25 h 112"/>
                <a:gd name="T2" fmla="*/ 34 w 112"/>
                <a:gd name="T3" fmla="*/ 15 h 112"/>
                <a:gd name="T4" fmla="*/ 10 w 112"/>
                <a:gd name="T5" fmla="*/ 31 h 112"/>
                <a:gd name="T6" fmla="*/ 50 w 112"/>
                <a:gd name="T7" fmla="*/ 31 h 112"/>
                <a:gd name="T8" fmla="*/ 43 w 112"/>
                <a:gd name="T9" fmla="*/ 31 h 112"/>
                <a:gd name="T10" fmla="*/ 39 w 112"/>
                <a:gd name="T11" fmla="*/ 28 h 112"/>
                <a:gd name="T12" fmla="*/ 37 w 112"/>
                <a:gd name="T13" fmla="*/ 18 h 112"/>
                <a:gd name="T14" fmla="*/ 87 w 112"/>
                <a:gd name="T15" fmla="*/ 57 h 112"/>
                <a:gd name="T16" fmla="*/ 110 w 112"/>
                <a:gd name="T17" fmla="*/ 80 h 112"/>
                <a:gd name="T18" fmla="*/ 84 w 112"/>
                <a:gd name="T19" fmla="*/ 111 h 112"/>
                <a:gd name="T20" fmla="*/ 79 w 112"/>
                <a:gd name="T21" fmla="*/ 111 h 112"/>
                <a:gd name="T22" fmla="*/ 34 w 112"/>
                <a:gd name="T23" fmla="*/ 111 h 112"/>
                <a:gd name="T24" fmla="*/ 5 w 112"/>
                <a:gd name="T25" fmla="*/ 112 h 112"/>
                <a:gd name="T26" fmla="*/ 1 w 112"/>
                <a:gd name="T27" fmla="*/ 82 h 112"/>
                <a:gd name="T28" fmla="*/ 24 w 112"/>
                <a:gd name="T29" fmla="*/ 56 h 112"/>
                <a:gd name="T30" fmla="*/ 2 w 112"/>
                <a:gd name="T31" fmla="*/ 28 h 112"/>
                <a:gd name="T32" fmla="*/ 33 w 112"/>
                <a:gd name="T33" fmla="*/ 3 h 112"/>
                <a:gd name="T34" fmla="*/ 76 w 112"/>
                <a:gd name="T35" fmla="*/ 5 h 112"/>
                <a:gd name="T36" fmla="*/ 110 w 112"/>
                <a:gd name="T37" fmla="*/ 24 h 112"/>
                <a:gd name="T38" fmla="*/ 87 w 112"/>
                <a:gd name="T39" fmla="*/ 57 h 112"/>
                <a:gd name="T40" fmla="*/ 62 w 112"/>
                <a:gd name="T41" fmla="*/ 82 h 112"/>
                <a:gd name="T42" fmla="*/ 101 w 112"/>
                <a:gd name="T43" fmla="*/ 82 h 112"/>
                <a:gd name="T44" fmla="*/ 91 w 112"/>
                <a:gd name="T45" fmla="*/ 86 h 112"/>
                <a:gd name="T46" fmla="*/ 87 w 112"/>
                <a:gd name="T47" fmla="*/ 83 h 112"/>
                <a:gd name="T48" fmla="*/ 89 w 112"/>
                <a:gd name="T49" fmla="*/ 70 h 112"/>
                <a:gd name="T50" fmla="*/ 82 w 112"/>
                <a:gd name="T51" fmla="*/ 73 h 112"/>
                <a:gd name="T52" fmla="*/ 85 w 112"/>
                <a:gd name="T53" fmla="*/ 67 h 112"/>
                <a:gd name="T54" fmla="*/ 62 w 112"/>
                <a:gd name="T55" fmla="*/ 82 h 112"/>
                <a:gd name="T56" fmla="*/ 23 w 112"/>
                <a:gd name="T57" fmla="*/ 97 h 112"/>
                <a:gd name="T58" fmla="*/ 77 w 112"/>
                <a:gd name="T59" fmla="*/ 27 h 112"/>
                <a:gd name="T60" fmla="*/ 23 w 112"/>
                <a:gd name="T61" fmla="*/ 97 h 112"/>
                <a:gd name="T62" fmla="*/ 90 w 112"/>
                <a:gd name="T63" fmla="*/ 33 h 112"/>
                <a:gd name="T64" fmla="*/ 90 w 112"/>
                <a:gd name="T65" fmla="*/ 34 h 112"/>
                <a:gd name="T66" fmla="*/ 90 w 112"/>
                <a:gd name="T67" fmla="*/ 34 h 112"/>
                <a:gd name="T68" fmla="*/ 102 w 112"/>
                <a:gd name="T69" fmla="*/ 31 h 112"/>
                <a:gd name="T70" fmla="*/ 86 w 112"/>
                <a:gd name="T71" fmla="*/ 11 h 112"/>
                <a:gd name="T72" fmla="*/ 74 w 112"/>
                <a:gd name="T73" fmla="*/ 18 h 112"/>
                <a:gd name="T74" fmla="*/ 79 w 112"/>
                <a:gd name="T75" fmla="*/ 22 h 112"/>
                <a:gd name="T76" fmla="*/ 79 w 112"/>
                <a:gd name="T77" fmla="*/ 22 h 112"/>
                <a:gd name="T78" fmla="*/ 79 w 112"/>
                <a:gd name="T79" fmla="*/ 22 h 112"/>
                <a:gd name="T80" fmla="*/ 90 w 112"/>
                <a:gd name="T81" fmla="*/ 33 h 112"/>
                <a:gd name="T82" fmla="*/ 90 w 112"/>
                <a:gd name="T83" fmla="*/ 33 h 112"/>
                <a:gd name="T84" fmla="*/ 88 w 112"/>
                <a:gd name="T85" fmla="*/ 39 h 112"/>
                <a:gd name="T86" fmla="*/ 30 w 112"/>
                <a:gd name="T87" fmla="*/ 103 h 112"/>
                <a:gd name="T88" fmla="*/ 88 w 112"/>
                <a:gd name="T89" fmla="*/ 39 h 112"/>
                <a:gd name="T90" fmla="*/ 12 w 112"/>
                <a:gd name="T91" fmla="*/ 86 h 112"/>
                <a:gd name="T92" fmla="*/ 71 w 112"/>
                <a:gd name="T93" fmla="*/ 21 h 112"/>
                <a:gd name="T94" fmla="*/ 12 w 112"/>
                <a:gd name="T95" fmla="*/ 86 h 112"/>
                <a:gd name="T96" fmla="*/ 9 w 112"/>
                <a:gd name="T97" fmla="*/ 89 h 112"/>
                <a:gd name="T98" fmla="*/ 23 w 112"/>
                <a:gd name="T99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12">
                  <a:moveTo>
                    <a:pt x="30" y="25"/>
                  </a:moveTo>
                  <a:cubicBezTo>
                    <a:pt x="29" y="26"/>
                    <a:pt x="28" y="26"/>
                    <a:pt x="27" y="25"/>
                  </a:cubicBezTo>
                  <a:cubicBezTo>
                    <a:pt x="26" y="25"/>
                    <a:pt x="26" y="23"/>
                    <a:pt x="27" y="2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2" y="32"/>
                    <a:pt x="40" y="32"/>
                    <a:pt x="39" y="31"/>
                  </a:cubicBezTo>
                  <a:cubicBezTo>
                    <a:pt x="38" y="30"/>
                    <a:pt x="38" y="29"/>
                    <a:pt x="39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0" y="25"/>
                    <a:pt x="30" y="25"/>
                    <a:pt x="30" y="25"/>
                  </a:cubicBezTo>
                  <a:close/>
                  <a:moveTo>
                    <a:pt x="87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81"/>
                    <a:pt x="111" y="84"/>
                    <a:pt x="110" y="85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0" y="112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3" y="111"/>
                    <a:pt x="32" y="112"/>
                    <a:pt x="31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1" y="110"/>
                    <a:pt x="1" y="108"/>
                  </a:cubicBezTo>
                  <a:cubicBezTo>
                    <a:pt x="1" y="99"/>
                    <a:pt x="1" y="90"/>
                    <a:pt x="1" y="82"/>
                  </a:cubicBezTo>
                  <a:cubicBezTo>
                    <a:pt x="1" y="81"/>
                    <a:pt x="1" y="80"/>
                    <a:pt x="2" y="79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2"/>
                    <a:pt x="0" y="30"/>
                    <a:pt x="2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1"/>
                    <a:pt x="31" y="1"/>
                    <a:pt x="33" y="3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0"/>
                    <a:pt x="88" y="1"/>
                    <a:pt x="92" y="5"/>
                  </a:cubicBezTo>
                  <a:cubicBezTo>
                    <a:pt x="97" y="10"/>
                    <a:pt x="108" y="18"/>
                    <a:pt x="110" y="24"/>
                  </a:cubicBezTo>
                  <a:cubicBezTo>
                    <a:pt x="112" y="29"/>
                    <a:pt x="111" y="33"/>
                    <a:pt x="108" y="37"/>
                  </a:cubicBezTo>
                  <a:cubicBezTo>
                    <a:pt x="87" y="57"/>
                    <a:pt x="87" y="57"/>
                    <a:pt x="87" y="57"/>
                  </a:cubicBezTo>
                  <a:close/>
                  <a:moveTo>
                    <a:pt x="62" y="82"/>
                  </a:moveTo>
                  <a:cubicBezTo>
                    <a:pt x="62" y="82"/>
                    <a:pt x="62" y="82"/>
                    <a:pt x="62" y="8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0" y="87"/>
                    <a:pt x="88" y="87"/>
                    <a:pt x="87" y="86"/>
                  </a:cubicBezTo>
                  <a:cubicBezTo>
                    <a:pt x="86" y="85"/>
                    <a:pt x="86" y="84"/>
                    <a:pt x="87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4"/>
                    <a:pt x="83" y="74"/>
                    <a:pt x="82" y="73"/>
                  </a:cubicBezTo>
                  <a:cubicBezTo>
                    <a:pt x="81" y="72"/>
                    <a:pt x="81" y="71"/>
                    <a:pt x="82" y="70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62" y="82"/>
                    <a:pt x="62" y="82"/>
                    <a:pt x="62" y="82"/>
                  </a:cubicBezTo>
                  <a:close/>
                  <a:moveTo>
                    <a:pt x="23" y="97"/>
                  </a:moveTo>
                  <a:cubicBezTo>
                    <a:pt x="23" y="97"/>
                    <a:pt x="23" y="97"/>
                    <a:pt x="23" y="97"/>
                  </a:cubicBezTo>
                  <a:cubicBezTo>
                    <a:pt x="44" y="76"/>
                    <a:pt x="65" y="56"/>
                    <a:pt x="85" y="35"/>
                  </a:cubicBezTo>
                  <a:cubicBezTo>
                    <a:pt x="82" y="33"/>
                    <a:pt x="80" y="30"/>
                    <a:pt x="77" y="2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23" y="97"/>
                    <a:pt x="23" y="97"/>
                    <a:pt x="23" y="97"/>
                  </a:cubicBezTo>
                  <a:close/>
                  <a:moveTo>
                    <a:pt x="90" y="33"/>
                  </a:moveTo>
                  <a:cubicBezTo>
                    <a:pt x="90" y="33"/>
                    <a:pt x="90" y="33"/>
                    <a:pt x="90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3" y="30"/>
                    <a:pt x="103" y="28"/>
                    <a:pt x="102" y="26"/>
                  </a:cubicBezTo>
                  <a:cubicBezTo>
                    <a:pt x="97" y="21"/>
                    <a:pt x="91" y="16"/>
                    <a:pt x="86" y="11"/>
                  </a:cubicBezTo>
                  <a:cubicBezTo>
                    <a:pt x="85" y="9"/>
                    <a:pt x="83" y="9"/>
                    <a:pt x="82" y="1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lose/>
                  <a:moveTo>
                    <a:pt x="88" y="39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68" y="59"/>
                    <a:pt x="47" y="80"/>
                    <a:pt x="27" y="100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88" y="39"/>
                    <a:pt x="88" y="39"/>
                    <a:pt x="88" y="39"/>
                  </a:cubicBezTo>
                  <a:close/>
                  <a:moveTo>
                    <a:pt x="12" y="86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12" y="86"/>
                    <a:pt x="12" y="86"/>
                    <a:pt x="12" y="86"/>
                  </a:cubicBezTo>
                  <a:close/>
                  <a:moveTo>
                    <a:pt x="9" y="89"/>
                  </a:moveTo>
                  <a:cubicBezTo>
                    <a:pt x="9" y="89"/>
                    <a:pt x="9" y="89"/>
                    <a:pt x="9" y="89"/>
                  </a:cubicBezTo>
                  <a:cubicBezTo>
                    <a:pt x="9" y="94"/>
                    <a:pt x="9" y="99"/>
                    <a:pt x="9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9" y="89"/>
                    <a:pt x="9" y="89"/>
                    <a:pt x="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652283" y="3677316"/>
            <a:ext cx="2072808" cy="62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请替换文字内容，修改文字，复制内容到此。</a:t>
            </a:r>
            <a:endParaRPr lang="zh-CN" altLang="en-US" sz="1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92038" y="2343676"/>
            <a:ext cx="1992310" cy="62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请替换文字内容，修改文字，复制内容到此。</a:t>
            </a:r>
            <a:endParaRPr lang="zh-CN" altLang="en-US" sz="1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83843" y="4902990"/>
            <a:ext cx="2072808" cy="62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请替换文字内容，修改文字，复制内容到此。</a:t>
            </a:r>
            <a:endParaRPr lang="zh-CN" altLang="en-US" sz="1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238493" y="1532393"/>
            <a:ext cx="4241300" cy="1515567"/>
            <a:chOff x="7238493" y="1532393"/>
            <a:chExt cx="4241300" cy="1515567"/>
          </a:xfrm>
        </p:grpSpPr>
        <p:grpSp>
          <p:nvGrpSpPr>
            <p:cNvPr id="11" name="组合 10"/>
            <p:cNvGrpSpPr/>
            <p:nvPr/>
          </p:nvGrpSpPr>
          <p:grpSpPr>
            <a:xfrm>
              <a:off x="7238493" y="1532393"/>
              <a:ext cx="4241300" cy="1363908"/>
              <a:chOff x="7244594" y="1504426"/>
              <a:chExt cx="4241300" cy="136390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7244594" y="1504426"/>
                <a:ext cx="21145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244594" y="1962893"/>
                <a:ext cx="4241300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请替换文字内容，修改文字内容，或直接复制你的内容到此。请替换文字内容，修改文字内容，或直接复制你的内容到此。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7273838" y="3047960"/>
              <a:ext cx="4038009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7238493" y="4806572"/>
            <a:ext cx="4241300" cy="1363908"/>
            <a:chOff x="7244594" y="1504426"/>
            <a:chExt cx="4241300" cy="1363908"/>
          </a:xfrm>
        </p:grpSpPr>
        <p:sp>
          <p:nvSpPr>
            <p:cNvPr id="79" name="矩形 78"/>
            <p:cNvSpPr/>
            <p:nvPr/>
          </p:nvSpPr>
          <p:spPr>
            <a:xfrm>
              <a:off x="7244594" y="1504426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7244594" y="1962893"/>
              <a:ext cx="4241300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38493" y="3169482"/>
            <a:ext cx="4241300" cy="1512068"/>
            <a:chOff x="7238493" y="3169482"/>
            <a:chExt cx="4241300" cy="1512068"/>
          </a:xfrm>
        </p:grpSpPr>
        <p:grpSp>
          <p:nvGrpSpPr>
            <p:cNvPr id="75" name="组合 74"/>
            <p:cNvGrpSpPr/>
            <p:nvPr/>
          </p:nvGrpSpPr>
          <p:grpSpPr>
            <a:xfrm>
              <a:off x="7238493" y="3169482"/>
              <a:ext cx="4241300" cy="1363908"/>
              <a:chOff x="7244594" y="1504426"/>
              <a:chExt cx="4241300" cy="1363908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7244594" y="1504426"/>
                <a:ext cx="21145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7244594" y="1962893"/>
                <a:ext cx="4241300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请替换文字内容，修改文字内容，或直接复制你的内容到此。请替换文字内容，修改文字内容，或直接复制你的内容到此。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cxnSp>
          <p:nvCxnSpPr>
            <p:cNvPr id="81" name="直接连接符 80"/>
            <p:cNvCxnSpPr/>
            <p:nvPr/>
          </p:nvCxnSpPr>
          <p:spPr>
            <a:xfrm>
              <a:off x="7273838" y="4681550"/>
              <a:ext cx="4038009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工作不足之处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0976" y="2843250"/>
            <a:ext cx="4682826" cy="1367106"/>
            <a:chOff x="1080976" y="1745064"/>
            <a:chExt cx="4682826" cy="1367106"/>
          </a:xfrm>
        </p:grpSpPr>
        <p:sp>
          <p:nvSpPr>
            <p:cNvPr id="40" name="Freeform 124"/>
            <p:cNvSpPr/>
            <p:nvPr/>
          </p:nvSpPr>
          <p:spPr bwMode="auto">
            <a:xfrm>
              <a:off x="1220275" y="1761803"/>
              <a:ext cx="453179" cy="361644"/>
            </a:xfrm>
            <a:custGeom>
              <a:avLst/>
              <a:gdLst>
                <a:gd name="T0" fmla="*/ 139 w 302"/>
                <a:gd name="T1" fmla="*/ 33 h 241"/>
                <a:gd name="T2" fmla="*/ 92 w 302"/>
                <a:gd name="T3" fmla="*/ 0 h 241"/>
                <a:gd name="T4" fmla="*/ 0 w 302"/>
                <a:gd name="T5" fmla="*/ 0 h 241"/>
                <a:gd name="T6" fmla="*/ 0 w 302"/>
                <a:gd name="T7" fmla="*/ 241 h 241"/>
                <a:gd name="T8" fmla="*/ 302 w 302"/>
                <a:gd name="T9" fmla="*/ 241 h 241"/>
                <a:gd name="T10" fmla="*/ 302 w 302"/>
                <a:gd name="T11" fmla="*/ 33 h 241"/>
                <a:gd name="T12" fmla="*/ 139 w 302"/>
                <a:gd name="T13" fmla="*/ 3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241">
                  <a:moveTo>
                    <a:pt x="139" y="33"/>
                  </a:moveTo>
                  <a:lnTo>
                    <a:pt x="92" y="0"/>
                  </a:lnTo>
                  <a:lnTo>
                    <a:pt x="0" y="0"/>
                  </a:lnTo>
                  <a:lnTo>
                    <a:pt x="0" y="241"/>
                  </a:lnTo>
                  <a:lnTo>
                    <a:pt x="302" y="241"/>
                  </a:lnTo>
                  <a:lnTo>
                    <a:pt x="302" y="33"/>
                  </a:lnTo>
                  <a:lnTo>
                    <a:pt x="139" y="33"/>
                  </a:ln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80976" y="2206729"/>
              <a:ext cx="4682826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828705" y="1745064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80976" y="4768669"/>
            <a:ext cx="4682826" cy="1367107"/>
            <a:chOff x="1080976" y="3738045"/>
            <a:chExt cx="4682826" cy="1367107"/>
          </a:xfrm>
        </p:grpSpPr>
        <p:sp>
          <p:nvSpPr>
            <p:cNvPr id="49" name="矩形 48"/>
            <p:cNvSpPr/>
            <p:nvPr/>
          </p:nvSpPr>
          <p:spPr>
            <a:xfrm>
              <a:off x="1080976" y="4199711"/>
              <a:ext cx="4682826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828705" y="3738046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266256" y="3738045"/>
              <a:ext cx="377170" cy="461665"/>
              <a:chOff x="8331200" y="1257300"/>
              <a:chExt cx="330200" cy="481013"/>
            </a:xfrm>
            <a:solidFill>
              <a:srgbClr val="348899"/>
            </a:solidFill>
          </p:grpSpPr>
          <p:sp>
            <p:nvSpPr>
              <p:cNvPr id="52" name="Oval 135"/>
              <p:cNvSpPr>
                <a:spLocks noChangeArrowheads="1"/>
              </p:cNvSpPr>
              <p:nvPr/>
            </p:nvSpPr>
            <p:spPr bwMode="auto">
              <a:xfrm>
                <a:off x="8440738" y="1365250"/>
                <a:ext cx="112713" cy="1127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3" name="Freeform 136"/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30200" cy="330200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4" name="Freeform 137"/>
              <p:cNvSpPr/>
              <p:nvPr/>
            </p:nvSpPr>
            <p:spPr bwMode="auto">
              <a:xfrm>
                <a:off x="8440738" y="1595438"/>
                <a:ext cx="112713" cy="142875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417722" y="2363058"/>
            <a:ext cx="5145366" cy="3697699"/>
            <a:chOff x="6530737" y="2609635"/>
            <a:chExt cx="5145366" cy="3697699"/>
          </a:xfrm>
        </p:grpSpPr>
        <p:graphicFrame>
          <p:nvGraphicFramePr>
            <p:cNvPr id="38" name="图表 37"/>
            <p:cNvGraphicFramePr/>
            <p:nvPr/>
          </p:nvGraphicFramePr>
          <p:xfrm>
            <a:off x="6530737" y="2609635"/>
            <a:ext cx="5145366" cy="32976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55" name="矩形 54"/>
            <p:cNvSpPr/>
            <p:nvPr/>
          </p:nvSpPr>
          <p:spPr>
            <a:xfrm>
              <a:off x="6838315" y="5845669"/>
              <a:ext cx="8061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081488" y="5845669"/>
              <a:ext cx="8061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9324661" y="5845669"/>
              <a:ext cx="8061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0500382" y="5845669"/>
              <a:ext cx="8061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80976" y="1377500"/>
            <a:ext cx="4795842" cy="905441"/>
            <a:chOff x="1080976" y="1377500"/>
            <a:chExt cx="4795842" cy="905441"/>
          </a:xfrm>
        </p:grpSpPr>
        <p:sp>
          <p:nvSpPr>
            <p:cNvPr id="61" name="矩形 60"/>
            <p:cNvSpPr/>
            <p:nvPr/>
          </p:nvSpPr>
          <p:spPr>
            <a:xfrm>
              <a:off x="1080976" y="1405777"/>
              <a:ext cx="8715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027855" y="1377500"/>
              <a:ext cx="3848963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39836" y="1405777"/>
            <a:ext cx="4795843" cy="905441"/>
            <a:chOff x="1080976" y="1377500"/>
            <a:chExt cx="4795843" cy="905441"/>
          </a:xfrm>
        </p:grpSpPr>
        <p:sp>
          <p:nvSpPr>
            <p:cNvPr id="67" name="矩形 66"/>
            <p:cNvSpPr/>
            <p:nvPr/>
          </p:nvSpPr>
          <p:spPr>
            <a:xfrm>
              <a:off x="1080976" y="1405777"/>
              <a:ext cx="8715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</a:t>
              </a:r>
              <a:endParaRPr lang="en-US" altLang="zh-CN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027856" y="1377500"/>
              <a:ext cx="3848963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F1EB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3095625 w 12192000"/>
              <a:gd name="connsiteY0" fmla="*/ 1946275 h 6858000"/>
              <a:gd name="connsiteX1" fmla="*/ 1612900 w 12192000"/>
              <a:gd name="connsiteY1" fmla="*/ 3429000 h 6858000"/>
              <a:gd name="connsiteX2" fmla="*/ 3095625 w 12192000"/>
              <a:gd name="connsiteY2" fmla="*/ 4911725 h 6858000"/>
              <a:gd name="connsiteX3" fmla="*/ 4578351 w 12192000"/>
              <a:gd name="connsiteY3" fmla="*/ 3429000 h 6858000"/>
              <a:gd name="connsiteX4" fmla="*/ 3095625 w 12192000"/>
              <a:gd name="connsiteY4" fmla="*/ 1946275 h 6858000"/>
              <a:gd name="connsiteX5" fmla="*/ 3077037 w 12192000"/>
              <a:gd name="connsiteY5" fmla="*/ 1795432 h 6858000"/>
              <a:gd name="connsiteX6" fmla="*/ 4710605 w 12192000"/>
              <a:gd name="connsiteY6" fmla="*/ 3429000 h 6858000"/>
              <a:gd name="connsiteX7" fmla="*/ 3077037 w 12192000"/>
              <a:gd name="connsiteY7" fmla="*/ 5062568 h 6858000"/>
              <a:gd name="connsiteX8" fmla="*/ 1443469 w 12192000"/>
              <a:gd name="connsiteY8" fmla="*/ 3429000 h 6858000"/>
              <a:gd name="connsiteX9" fmla="*/ 3077037 w 12192000"/>
              <a:gd name="connsiteY9" fmla="*/ 1795432 h 6858000"/>
              <a:gd name="connsiteX10" fmla="*/ 3077037 w 12192000"/>
              <a:gd name="connsiteY10" fmla="*/ 1708150 h 6858000"/>
              <a:gd name="connsiteX11" fmla="*/ 1356187 w 12192000"/>
              <a:gd name="connsiteY11" fmla="*/ 3429000 h 6858000"/>
              <a:gd name="connsiteX12" fmla="*/ 3077037 w 12192000"/>
              <a:gd name="connsiteY12" fmla="*/ 5149850 h 6858000"/>
              <a:gd name="connsiteX13" fmla="*/ 4797887 w 12192000"/>
              <a:gd name="connsiteY13" fmla="*/ 3429000 h 6858000"/>
              <a:gd name="connsiteX14" fmla="*/ 3077037 w 12192000"/>
              <a:gd name="connsiteY14" fmla="*/ 1708150 h 6858000"/>
              <a:gd name="connsiteX15" fmla="*/ 1510321 w 12192000"/>
              <a:gd name="connsiteY15" fmla="*/ 554804 h 6858000"/>
              <a:gd name="connsiteX16" fmla="*/ 10681679 w 12192000"/>
              <a:gd name="connsiteY16" fmla="*/ 554804 h 6858000"/>
              <a:gd name="connsiteX17" fmla="*/ 11640620 w 12192000"/>
              <a:gd name="connsiteY17" fmla="*/ 1513745 h 6858000"/>
              <a:gd name="connsiteX18" fmla="*/ 11640620 w 12192000"/>
              <a:gd name="connsiteY18" fmla="*/ 5349393 h 6858000"/>
              <a:gd name="connsiteX19" fmla="*/ 10681679 w 12192000"/>
              <a:gd name="connsiteY19" fmla="*/ 6308334 h 6858000"/>
              <a:gd name="connsiteX20" fmla="*/ 1510321 w 12192000"/>
              <a:gd name="connsiteY20" fmla="*/ 6308334 h 6858000"/>
              <a:gd name="connsiteX21" fmla="*/ 551380 w 12192000"/>
              <a:gd name="connsiteY21" fmla="*/ 5349393 h 6858000"/>
              <a:gd name="connsiteX22" fmla="*/ 551380 w 12192000"/>
              <a:gd name="connsiteY22" fmla="*/ 1513745 h 6858000"/>
              <a:gd name="connsiteX23" fmla="*/ 1510321 w 12192000"/>
              <a:gd name="connsiteY23" fmla="*/ 554804 h 6858000"/>
              <a:gd name="connsiteX24" fmla="*/ 1368624 w 12192000"/>
              <a:gd name="connsiteY24" fmla="*/ 335194 h 6858000"/>
              <a:gd name="connsiteX25" fmla="*/ 337335 w 12192000"/>
              <a:gd name="connsiteY25" fmla="*/ 1366483 h 6858000"/>
              <a:gd name="connsiteX26" fmla="*/ 337335 w 12192000"/>
              <a:gd name="connsiteY26" fmla="*/ 5491517 h 6858000"/>
              <a:gd name="connsiteX27" fmla="*/ 1368624 w 12192000"/>
              <a:gd name="connsiteY27" fmla="*/ 6522806 h 6858000"/>
              <a:gd name="connsiteX28" fmla="*/ 10823376 w 12192000"/>
              <a:gd name="connsiteY28" fmla="*/ 6522806 h 6858000"/>
              <a:gd name="connsiteX29" fmla="*/ 11854665 w 12192000"/>
              <a:gd name="connsiteY29" fmla="*/ 5491517 h 6858000"/>
              <a:gd name="connsiteX30" fmla="*/ 11854665 w 12192000"/>
              <a:gd name="connsiteY30" fmla="*/ 1366483 h 6858000"/>
              <a:gd name="connsiteX31" fmla="*/ 10823376 w 12192000"/>
              <a:gd name="connsiteY31" fmla="*/ 335194 h 6858000"/>
              <a:gd name="connsiteX32" fmla="*/ 0 w 12192000"/>
              <a:gd name="connsiteY32" fmla="*/ 0 h 6858000"/>
              <a:gd name="connsiteX33" fmla="*/ 12192000 w 12192000"/>
              <a:gd name="connsiteY33" fmla="*/ 0 h 6858000"/>
              <a:gd name="connsiteX34" fmla="*/ 12192000 w 12192000"/>
              <a:gd name="connsiteY34" fmla="*/ 6858000 h 6858000"/>
              <a:gd name="connsiteX35" fmla="*/ 0 w 12192000"/>
              <a:gd name="connsiteY3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0">
                <a:moveTo>
                  <a:pt x="3095625" y="1946275"/>
                </a:moveTo>
                <a:cubicBezTo>
                  <a:pt x="2276739" y="1946275"/>
                  <a:pt x="1612900" y="2610114"/>
                  <a:pt x="1612900" y="3429000"/>
                </a:cubicBezTo>
                <a:cubicBezTo>
                  <a:pt x="1612900" y="4247886"/>
                  <a:pt x="2276739" y="4911725"/>
                  <a:pt x="3095625" y="4911725"/>
                </a:cubicBezTo>
                <a:cubicBezTo>
                  <a:pt x="3914511" y="4911725"/>
                  <a:pt x="4578351" y="4247886"/>
                  <a:pt x="4578351" y="3429000"/>
                </a:cubicBezTo>
                <a:cubicBezTo>
                  <a:pt x="4578351" y="2610114"/>
                  <a:pt x="3914511" y="1946275"/>
                  <a:pt x="3095625" y="1946275"/>
                </a:cubicBezTo>
                <a:close/>
                <a:moveTo>
                  <a:pt x="3077037" y="1795432"/>
                </a:moveTo>
                <a:cubicBezTo>
                  <a:pt x="3979232" y="1795432"/>
                  <a:pt x="4710605" y="2526805"/>
                  <a:pt x="4710605" y="3429000"/>
                </a:cubicBezTo>
                <a:cubicBezTo>
                  <a:pt x="4710605" y="4331195"/>
                  <a:pt x="3979232" y="5062568"/>
                  <a:pt x="3077037" y="5062568"/>
                </a:cubicBezTo>
                <a:cubicBezTo>
                  <a:pt x="2174842" y="5062568"/>
                  <a:pt x="1443469" y="4331195"/>
                  <a:pt x="1443469" y="3429000"/>
                </a:cubicBezTo>
                <a:cubicBezTo>
                  <a:pt x="1443469" y="2526805"/>
                  <a:pt x="2174842" y="1795432"/>
                  <a:pt x="3077037" y="1795432"/>
                </a:cubicBezTo>
                <a:close/>
                <a:moveTo>
                  <a:pt x="3077037" y="1708150"/>
                </a:moveTo>
                <a:cubicBezTo>
                  <a:pt x="2126638" y="1708150"/>
                  <a:pt x="1356187" y="2478601"/>
                  <a:pt x="1356187" y="3429000"/>
                </a:cubicBezTo>
                <a:cubicBezTo>
                  <a:pt x="1356187" y="4379399"/>
                  <a:pt x="2126638" y="5149850"/>
                  <a:pt x="3077037" y="5149850"/>
                </a:cubicBezTo>
                <a:cubicBezTo>
                  <a:pt x="4027436" y="5149850"/>
                  <a:pt x="4797887" y="4379399"/>
                  <a:pt x="4797887" y="3429000"/>
                </a:cubicBezTo>
                <a:cubicBezTo>
                  <a:pt x="4797887" y="2478601"/>
                  <a:pt x="4027436" y="1708150"/>
                  <a:pt x="3077037" y="1708150"/>
                </a:cubicBezTo>
                <a:close/>
                <a:moveTo>
                  <a:pt x="1510321" y="554804"/>
                </a:moveTo>
                <a:lnTo>
                  <a:pt x="10681679" y="554804"/>
                </a:lnTo>
                <a:cubicBezTo>
                  <a:pt x="11211287" y="554804"/>
                  <a:pt x="11640620" y="984137"/>
                  <a:pt x="11640620" y="1513745"/>
                </a:cubicBezTo>
                <a:lnTo>
                  <a:pt x="11640620" y="5349393"/>
                </a:lnTo>
                <a:cubicBezTo>
                  <a:pt x="11640620" y="5879001"/>
                  <a:pt x="11211287" y="6308334"/>
                  <a:pt x="10681679" y="6308334"/>
                </a:cubicBezTo>
                <a:lnTo>
                  <a:pt x="1510321" y="6308334"/>
                </a:lnTo>
                <a:cubicBezTo>
                  <a:pt x="980713" y="6308334"/>
                  <a:pt x="551380" y="5879001"/>
                  <a:pt x="551380" y="5349393"/>
                </a:cubicBezTo>
                <a:lnTo>
                  <a:pt x="551380" y="1513745"/>
                </a:lnTo>
                <a:cubicBezTo>
                  <a:pt x="551380" y="984137"/>
                  <a:pt x="980713" y="554804"/>
                  <a:pt x="1510321" y="554804"/>
                </a:cubicBezTo>
                <a:close/>
                <a:moveTo>
                  <a:pt x="1368624" y="335194"/>
                </a:moveTo>
                <a:cubicBezTo>
                  <a:pt x="799059" y="335194"/>
                  <a:pt x="337335" y="796918"/>
                  <a:pt x="337335" y="1366483"/>
                </a:cubicBezTo>
                <a:lnTo>
                  <a:pt x="337335" y="5491517"/>
                </a:lnTo>
                <a:cubicBezTo>
                  <a:pt x="337335" y="6061082"/>
                  <a:pt x="799059" y="6522806"/>
                  <a:pt x="1368624" y="6522806"/>
                </a:cubicBezTo>
                <a:lnTo>
                  <a:pt x="10823376" y="6522806"/>
                </a:lnTo>
                <a:cubicBezTo>
                  <a:pt x="11392941" y="6522806"/>
                  <a:pt x="11854665" y="6061082"/>
                  <a:pt x="11854665" y="5491517"/>
                </a:cubicBezTo>
                <a:lnTo>
                  <a:pt x="11854665" y="1366483"/>
                </a:lnTo>
                <a:cubicBezTo>
                  <a:pt x="11854665" y="796918"/>
                  <a:pt x="11392941" y="335194"/>
                  <a:pt x="10823376" y="3351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6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875" y="2491770"/>
            <a:ext cx="1719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dirty="0">
                <a:solidFill>
                  <a:srgbClr val="348899">
                    <a:alpha val="53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04</a:t>
            </a:r>
            <a:endParaRPr lang="zh-CN" altLang="en-US" sz="9600" dirty="0">
              <a:solidFill>
                <a:srgbClr val="348899">
                  <a:alpha val="53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474" y="3861375"/>
            <a:ext cx="20247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rgbClr val="348899">
                    <a:alpha val="46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PART FOUR</a:t>
            </a:r>
            <a:endParaRPr lang="zh-CN" altLang="en-US" sz="2000" dirty="0">
              <a:solidFill>
                <a:srgbClr val="348899">
                  <a:alpha val="46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52"/>
          <p:cNvSpPr>
            <a:spLocks noChangeArrowheads="1"/>
          </p:cNvSpPr>
          <p:nvPr/>
        </p:nvSpPr>
        <p:spPr bwMode="auto">
          <a:xfrm>
            <a:off x="10685315" y="5641133"/>
            <a:ext cx="923925" cy="9239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椭圆 53"/>
          <p:cNvSpPr>
            <a:spLocks noChangeArrowheads="1"/>
          </p:cNvSpPr>
          <p:nvPr/>
        </p:nvSpPr>
        <p:spPr bwMode="auto">
          <a:xfrm>
            <a:off x="9962221" y="880277"/>
            <a:ext cx="631825" cy="6318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0" name="椭圆 53"/>
          <p:cNvSpPr>
            <a:spLocks noChangeArrowheads="1"/>
          </p:cNvSpPr>
          <p:nvPr/>
        </p:nvSpPr>
        <p:spPr bwMode="auto">
          <a:xfrm>
            <a:off x="11432949" y="1501681"/>
            <a:ext cx="352582" cy="35258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7000"/>
                    </a14:imgEffect>
                    <a14:imgEffect>
                      <a14:colorTemperature colorTemp="6220"/>
                    </a14:imgEffect>
                    <a14:imgEffect>
                      <a14:saturation sat="2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7527" y="1623070"/>
            <a:ext cx="989174" cy="945650"/>
          </a:xfrm>
          <a:prstGeom prst="rect">
            <a:avLst/>
          </a:prstGeom>
        </p:spPr>
      </p:pic>
      <p:sp>
        <p:nvSpPr>
          <p:cNvPr id="27" name="椭圆 52"/>
          <p:cNvSpPr>
            <a:spLocks noChangeArrowheads="1"/>
          </p:cNvSpPr>
          <p:nvPr/>
        </p:nvSpPr>
        <p:spPr bwMode="auto">
          <a:xfrm>
            <a:off x="493352" y="4983588"/>
            <a:ext cx="431322" cy="43132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椭圆 52"/>
          <p:cNvSpPr>
            <a:spLocks noChangeArrowheads="1"/>
          </p:cNvSpPr>
          <p:nvPr/>
        </p:nvSpPr>
        <p:spPr bwMode="auto">
          <a:xfrm>
            <a:off x="1531042" y="5312361"/>
            <a:ext cx="245958" cy="245958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9" name="椭圆 53"/>
          <p:cNvSpPr>
            <a:spLocks noChangeArrowheads="1"/>
          </p:cNvSpPr>
          <p:nvPr/>
        </p:nvSpPr>
        <p:spPr bwMode="auto">
          <a:xfrm>
            <a:off x="251302" y="248452"/>
            <a:ext cx="764807" cy="764807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0" name="椭圆 53"/>
          <p:cNvSpPr>
            <a:spLocks noChangeArrowheads="1"/>
          </p:cNvSpPr>
          <p:nvPr/>
        </p:nvSpPr>
        <p:spPr bwMode="auto">
          <a:xfrm>
            <a:off x="1540758" y="767301"/>
            <a:ext cx="245958" cy="245958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6875" y="2777201"/>
            <a:ext cx="4826349" cy="1303598"/>
            <a:chOff x="5736875" y="2938045"/>
            <a:chExt cx="4826349" cy="1303598"/>
          </a:xfrm>
        </p:grpSpPr>
        <p:sp>
          <p:nvSpPr>
            <p:cNvPr id="17" name="矩形 16"/>
            <p:cNvSpPr/>
            <p:nvPr/>
          </p:nvSpPr>
          <p:spPr>
            <a:xfrm>
              <a:off x="5736875" y="2938045"/>
              <a:ext cx="48263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来年工作计划</a:t>
              </a:r>
              <a:endParaRPr lang="zh-CN" altLang="en-US" sz="54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889275" y="3818322"/>
              <a:ext cx="4673949" cy="42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348899">
                      <a:alpha val="32000"/>
                    </a:srgb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NEXT YEAR WORK PLAN</a:t>
              </a:r>
              <a:endParaRPr lang="en-US" altLang="zh-CN" sz="1600" dirty="0">
                <a:solidFill>
                  <a:srgbClr val="348899">
                    <a:alpha val="32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来年工作计划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36150" y="3361779"/>
            <a:ext cx="1820073" cy="1820074"/>
            <a:chOff x="4136150" y="3361779"/>
            <a:chExt cx="1820073" cy="1820074"/>
          </a:xfrm>
        </p:grpSpPr>
        <p:sp>
          <p:nvSpPr>
            <p:cNvPr id="37" name="淘宝店chenying0907 2"/>
            <p:cNvSpPr>
              <a:spLocks noEditPoints="1"/>
            </p:cNvSpPr>
            <p:nvPr/>
          </p:nvSpPr>
          <p:spPr bwMode="auto">
            <a:xfrm>
              <a:off x="4136150" y="3361779"/>
              <a:ext cx="1820073" cy="1820074"/>
            </a:xfrm>
            <a:custGeom>
              <a:avLst/>
              <a:gdLst>
                <a:gd name="T0" fmla="*/ 1384777 w 971"/>
                <a:gd name="T1" fmla="*/ 788425 h 971"/>
                <a:gd name="T2" fmla="*/ 1500950 w 971"/>
                <a:gd name="T3" fmla="*/ 684644 h 971"/>
                <a:gd name="T4" fmla="*/ 1367739 w 971"/>
                <a:gd name="T5" fmla="*/ 604098 h 971"/>
                <a:gd name="T6" fmla="*/ 1452932 w 971"/>
                <a:gd name="T7" fmla="*/ 478631 h 971"/>
                <a:gd name="T8" fmla="*/ 1298035 w 971"/>
                <a:gd name="T9" fmla="*/ 432162 h 971"/>
                <a:gd name="T10" fmla="*/ 1242272 w 971"/>
                <a:gd name="T11" fmla="*/ 351616 h 971"/>
                <a:gd name="T12" fmla="*/ 1259311 w 971"/>
                <a:gd name="T13" fmla="*/ 196719 h 971"/>
                <a:gd name="T14" fmla="*/ 1105963 w 971"/>
                <a:gd name="T15" fmla="*/ 226149 h 971"/>
                <a:gd name="T16" fmla="*/ 1084278 w 971"/>
                <a:gd name="T17" fmla="*/ 77448 h 971"/>
                <a:gd name="T18" fmla="*/ 938675 w 971"/>
                <a:gd name="T19" fmla="*/ 147152 h 971"/>
                <a:gd name="T20" fmla="*/ 844188 w 971"/>
                <a:gd name="T21" fmla="*/ 125466 h 971"/>
                <a:gd name="T22" fmla="*/ 751250 w 971"/>
                <a:gd name="T23" fmla="*/ 0 h 971"/>
                <a:gd name="T24" fmla="*/ 658311 w 971"/>
                <a:gd name="T25" fmla="*/ 123917 h 971"/>
                <a:gd name="T26" fmla="*/ 542139 w 971"/>
                <a:gd name="T27" fmla="*/ 29430 h 971"/>
                <a:gd name="T28" fmla="*/ 481729 w 971"/>
                <a:gd name="T29" fmla="*/ 178131 h 971"/>
                <a:gd name="T30" fmla="*/ 396536 w 971"/>
                <a:gd name="T31" fmla="*/ 226149 h 971"/>
                <a:gd name="T32" fmla="*/ 243188 w 971"/>
                <a:gd name="T33" fmla="*/ 195170 h 971"/>
                <a:gd name="T34" fmla="*/ 258678 w 971"/>
                <a:gd name="T35" fmla="*/ 350067 h 971"/>
                <a:gd name="T36" fmla="*/ 108428 w 971"/>
                <a:gd name="T37" fmla="*/ 359361 h 971"/>
                <a:gd name="T38" fmla="*/ 164191 w 971"/>
                <a:gd name="T39" fmla="*/ 509610 h 971"/>
                <a:gd name="T40" fmla="*/ 133211 w 971"/>
                <a:gd name="T41" fmla="*/ 602549 h 971"/>
                <a:gd name="T42" fmla="*/ 0 w 971"/>
                <a:gd name="T43" fmla="*/ 683095 h 971"/>
                <a:gd name="T44" fmla="*/ 116173 w 971"/>
                <a:gd name="T45" fmla="*/ 786876 h 971"/>
                <a:gd name="T46" fmla="*/ 9294 w 971"/>
                <a:gd name="T47" fmla="*/ 893755 h 971"/>
                <a:gd name="T48" fmla="*/ 151799 w 971"/>
                <a:gd name="T49" fmla="*/ 968105 h 971"/>
                <a:gd name="T50" fmla="*/ 192072 w 971"/>
                <a:gd name="T51" fmla="*/ 1057945 h 971"/>
                <a:gd name="T52" fmla="*/ 148701 w 971"/>
                <a:gd name="T53" fmla="*/ 1206646 h 971"/>
                <a:gd name="T54" fmla="*/ 303598 w 971"/>
                <a:gd name="T55" fmla="*/ 1205097 h 971"/>
                <a:gd name="T56" fmla="*/ 297402 w 971"/>
                <a:gd name="T57" fmla="*/ 1356896 h 971"/>
                <a:gd name="T58" fmla="*/ 453848 w 971"/>
                <a:gd name="T59" fmla="*/ 1315074 h 971"/>
                <a:gd name="T60" fmla="*/ 543688 w 971"/>
                <a:gd name="T61" fmla="*/ 1353798 h 971"/>
                <a:gd name="T62" fmla="*/ 610293 w 971"/>
                <a:gd name="T63" fmla="*/ 1494754 h 971"/>
                <a:gd name="T64" fmla="*/ 724917 w 971"/>
                <a:gd name="T65" fmla="*/ 1387875 h 971"/>
                <a:gd name="T66" fmla="*/ 822502 w 971"/>
                <a:gd name="T67" fmla="*/ 1504048 h 971"/>
                <a:gd name="T68" fmla="*/ 909244 w 971"/>
                <a:gd name="T69" fmla="*/ 1369288 h 971"/>
                <a:gd name="T70" fmla="*/ 1002182 w 971"/>
                <a:gd name="T71" fmla="*/ 1336759 h 971"/>
                <a:gd name="T72" fmla="*/ 1146236 w 971"/>
                <a:gd name="T73" fmla="*/ 1394071 h 971"/>
                <a:gd name="T74" fmla="*/ 1158628 w 971"/>
                <a:gd name="T75" fmla="*/ 1239174 h 971"/>
                <a:gd name="T76" fmla="*/ 1308878 w 971"/>
                <a:gd name="T77" fmla="*/ 1259311 h 971"/>
                <a:gd name="T78" fmla="*/ 1282546 w 971"/>
                <a:gd name="T79" fmla="*/ 1101316 h 971"/>
                <a:gd name="T80" fmla="*/ 1329015 w 971"/>
                <a:gd name="T81" fmla="*/ 1014574 h 971"/>
                <a:gd name="T82" fmla="*/ 1474618 w 971"/>
                <a:gd name="T83" fmla="*/ 960360 h 971"/>
                <a:gd name="T84" fmla="*/ 1380131 w 971"/>
                <a:gd name="T85" fmla="*/ 837992 h 971"/>
                <a:gd name="T86" fmla="*/ 1186510 w 971"/>
                <a:gd name="T87" fmla="*/ 992889 h 971"/>
                <a:gd name="T88" fmla="*/ 910793 w 971"/>
                <a:gd name="T89" fmla="*/ 1223685 h 971"/>
                <a:gd name="T90" fmla="*/ 552982 w 971"/>
                <a:gd name="T91" fmla="*/ 1209744 h 971"/>
                <a:gd name="T92" fmla="*/ 295853 w 971"/>
                <a:gd name="T93" fmla="*/ 957262 h 971"/>
                <a:gd name="T94" fmla="*/ 277265 w 971"/>
                <a:gd name="T95" fmla="*/ 597902 h 971"/>
                <a:gd name="T96" fmla="*/ 504964 w 971"/>
                <a:gd name="T97" fmla="*/ 320636 h 971"/>
                <a:gd name="T98" fmla="*/ 861226 w 971"/>
                <a:gd name="T99" fmla="*/ 267971 h 971"/>
                <a:gd name="T100" fmla="*/ 1158628 w 971"/>
                <a:gd name="T101" fmla="*/ 469337 h 971"/>
                <a:gd name="T102" fmla="*/ 1243821 w 971"/>
                <a:gd name="T103" fmla="*/ 819404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348899">
                <a:alpha val="2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490502" y="3716134"/>
              <a:ext cx="1111367" cy="1111362"/>
            </a:xfrm>
            <a:prstGeom prst="ellipse">
              <a:avLst/>
            </a:prstGeom>
            <a:blipFill>
              <a:blip r:embed="rId1" cstate="hqprint"/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56223" y="2767901"/>
            <a:ext cx="1821996" cy="1820073"/>
            <a:chOff x="5956223" y="2767901"/>
            <a:chExt cx="1821996" cy="1820073"/>
          </a:xfrm>
        </p:grpSpPr>
        <p:sp>
          <p:nvSpPr>
            <p:cNvPr id="42" name="淘宝店chenying0907 3"/>
            <p:cNvSpPr>
              <a:spLocks noEditPoints="1"/>
            </p:cNvSpPr>
            <p:nvPr/>
          </p:nvSpPr>
          <p:spPr bwMode="auto">
            <a:xfrm>
              <a:off x="5956223" y="2767901"/>
              <a:ext cx="1821996" cy="1820073"/>
            </a:xfrm>
            <a:custGeom>
              <a:avLst/>
              <a:gdLst>
                <a:gd name="T0" fmla="*/ 1384777 w 971"/>
                <a:gd name="T1" fmla="*/ 788425 h 971"/>
                <a:gd name="T2" fmla="*/ 1500950 w 971"/>
                <a:gd name="T3" fmla="*/ 684644 h 971"/>
                <a:gd name="T4" fmla="*/ 1367739 w 971"/>
                <a:gd name="T5" fmla="*/ 604098 h 971"/>
                <a:gd name="T6" fmla="*/ 1452932 w 971"/>
                <a:gd name="T7" fmla="*/ 478631 h 971"/>
                <a:gd name="T8" fmla="*/ 1298035 w 971"/>
                <a:gd name="T9" fmla="*/ 432162 h 971"/>
                <a:gd name="T10" fmla="*/ 1242272 w 971"/>
                <a:gd name="T11" fmla="*/ 351616 h 971"/>
                <a:gd name="T12" fmla="*/ 1259311 w 971"/>
                <a:gd name="T13" fmla="*/ 196719 h 971"/>
                <a:gd name="T14" fmla="*/ 1105963 w 971"/>
                <a:gd name="T15" fmla="*/ 226149 h 971"/>
                <a:gd name="T16" fmla="*/ 1084278 w 971"/>
                <a:gd name="T17" fmla="*/ 77448 h 971"/>
                <a:gd name="T18" fmla="*/ 938675 w 971"/>
                <a:gd name="T19" fmla="*/ 147152 h 971"/>
                <a:gd name="T20" fmla="*/ 844188 w 971"/>
                <a:gd name="T21" fmla="*/ 125466 h 971"/>
                <a:gd name="T22" fmla="*/ 751250 w 971"/>
                <a:gd name="T23" fmla="*/ 0 h 971"/>
                <a:gd name="T24" fmla="*/ 658311 w 971"/>
                <a:gd name="T25" fmla="*/ 123917 h 971"/>
                <a:gd name="T26" fmla="*/ 542139 w 971"/>
                <a:gd name="T27" fmla="*/ 29430 h 971"/>
                <a:gd name="T28" fmla="*/ 481729 w 971"/>
                <a:gd name="T29" fmla="*/ 178131 h 971"/>
                <a:gd name="T30" fmla="*/ 396536 w 971"/>
                <a:gd name="T31" fmla="*/ 226149 h 971"/>
                <a:gd name="T32" fmla="*/ 243188 w 971"/>
                <a:gd name="T33" fmla="*/ 195170 h 971"/>
                <a:gd name="T34" fmla="*/ 258678 w 971"/>
                <a:gd name="T35" fmla="*/ 350067 h 971"/>
                <a:gd name="T36" fmla="*/ 108428 w 971"/>
                <a:gd name="T37" fmla="*/ 359361 h 971"/>
                <a:gd name="T38" fmla="*/ 164191 w 971"/>
                <a:gd name="T39" fmla="*/ 509610 h 971"/>
                <a:gd name="T40" fmla="*/ 133211 w 971"/>
                <a:gd name="T41" fmla="*/ 602549 h 971"/>
                <a:gd name="T42" fmla="*/ 0 w 971"/>
                <a:gd name="T43" fmla="*/ 683095 h 971"/>
                <a:gd name="T44" fmla="*/ 116173 w 971"/>
                <a:gd name="T45" fmla="*/ 786876 h 971"/>
                <a:gd name="T46" fmla="*/ 9294 w 971"/>
                <a:gd name="T47" fmla="*/ 893755 h 971"/>
                <a:gd name="T48" fmla="*/ 151799 w 971"/>
                <a:gd name="T49" fmla="*/ 968105 h 971"/>
                <a:gd name="T50" fmla="*/ 192072 w 971"/>
                <a:gd name="T51" fmla="*/ 1057945 h 971"/>
                <a:gd name="T52" fmla="*/ 148701 w 971"/>
                <a:gd name="T53" fmla="*/ 1206646 h 971"/>
                <a:gd name="T54" fmla="*/ 303598 w 971"/>
                <a:gd name="T55" fmla="*/ 1205097 h 971"/>
                <a:gd name="T56" fmla="*/ 297402 w 971"/>
                <a:gd name="T57" fmla="*/ 1356896 h 971"/>
                <a:gd name="T58" fmla="*/ 453848 w 971"/>
                <a:gd name="T59" fmla="*/ 1315074 h 971"/>
                <a:gd name="T60" fmla="*/ 543688 w 971"/>
                <a:gd name="T61" fmla="*/ 1353798 h 971"/>
                <a:gd name="T62" fmla="*/ 610293 w 971"/>
                <a:gd name="T63" fmla="*/ 1494754 h 971"/>
                <a:gd name="T64" fmla="*/ 724917 w 971"/>
                <a:gd name="T65" fmla="*/ 1387875 h 971"/>
                <a:gd name="T66" fmla="*/ 822502 w 971"/>
                <a:gd name="T67" fmla="*/ 1504048 h 971"/>
                <a:gd name="T68" fmla="*/ 909244 w 971"/>
                <a:gd name="T69" fmla="*/ 1369288 h 971"/>
                <a:gd name="T70" fmla="*/ 1002182 w 971"/>
                <a:gd name="T71" fmla="*/ 1336759 h 971"/>
                <a:gd name="T72" fmla="*/ 1146236 w 971"/>
                <a:gd name="T73" fmla="*/ 1394071 h 971"/>
                <a:gd name="T74" fmla="*/ 1158628 w 971"/>
                <a:gd name="T75" fmla="*/ 1239174 h 971"/>
                <a:gd name="T76" fmla="*/ 1308878 w 971"/>
                <a:gd name="T77" fmla="*/ 1259311 h 971"/>
                <a:gd name="T78" fmla="*/ 1282546 w 971"/>
                <a:gd name="T79" fmla="*/ 1101316 h 971"/>
                <a:gd name="T80" fmla="*/ 1329015 w 971"/>
                <a:gd name="T81" fmla="*/ 1014574 h 971"/>
                <a:gd name="T82" fmla="*/ 1474618 w 971"/>
                <a:gd name="T83" fmla="*/ 960360 h 971"/>
                <a:gd name="T84" fmla="*/ 1380131 w 971"/>
                <a:gd name="T85" fmla="*/ 837992 h 971"/>
                <a:gd name="T86" fmla="*/ 1186510 w 971"/>
                <a:gd name="T87" fmla="*/ 992889 h 971"/>
                <a:gd name="T88" fmla="*/ 910793 w 971"/>
                <a:gd name="T89" fmla="*/ 1223685 h 971"/>
                <a:gd name="T90" fmla="*/ 552982 w 971"/>
                <a:gd name="T91" fmla="*/ 1209744 h 971"/>
                <a:gd name="T92" fmla="*/ 295853 w 971"/>
                <a:gd name="T93" fmla="*/ 957262 h 971"/>
                <a:gd name="T94" fmla="*/ 277265 w 971"/>
                <a:gd name="T95" fmla="*/ 597902 h 971"/>
                <a:gd name="T96" fmla="*/ 504964 w 971"/>
                <a:gd name="T97" fmla="*/ 320636 h 971"/>
                <a:gd name="T98" fmla="*/ 861226 w 971"/>
                <a:gd name="T99" fmla="*/ 267971 h 971"/>
                <a:gd name="T100" fmla="*/ 1158628 w 971"/>
                <a:gd name="T101" fmla="*/ 469337 h 971"/>
                <a:gd name="T102" fmla="*/ 1243821 w 971"/>
                <a:gd name="T103" fmla="*/ 819404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348899">
                <a:alpha val="2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310575" y="3122257"/>
              <a:ext cx="1111367" cy="1111362"/>
            </a:xfrm>
            <a:prstGeom prst="ellipse">
              <a:avLst/>
            </a:prstGeom>
            <a:blipFill>
              <a:blip r:embed="rId2" cstate="hqprint"/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37402" y="1678798"/>
            <a:ext cx="1014783" cy="1014783"/>
            <a:chOff x="6337402" y="1678798"/>
            <a:chExt cx="1014783" cy="1014783"/>
          </a:xfrm>
        </p:grpSpPr>
        <p:sp>
          <p:nvSpPr>
            <p:cNvPr id="45" name="淘宝店chenying0907 6"/>
            <p:cNvSpPr>
              <a:spLocks noEditPoints="1"/>
            </p:cNvSpPr>
            <p:nvPr/>
          </p:nvSpPr>
          <p:spPr bwMode="auto">
            <a:xfrm>
              <a:off x="6337402" y="1678798"/>
              <a:ext cx="1014783" cy="1014783"/>
            </a:xfrm>
            <a:custGeom>
              <a:avLst/>
              <a:gdLst>
                <a:gd name="T0" fmla="*/ 771731 w 971"/>
                <a:gd name="T1" fmla="*/ 439386 h 971"/>
                <a:gd name="T2" fmla="*/ 836474 w 971"/>
                <a:gd name="T3" fmla="*/ 381549 h 971"/>
                <a:gd name="T4" fmla="*/ 762235 w 971"/>
                <a:gd name="T5" fmla="*/ 336661 h 971"/>
                <a:gd name="T6" fmla="*/ 809713 w 971"/>
                <a:gd name="T7" fmla="*/ 266739 h 971"/>
                <a:gd name="T8" fmla="*/ 723390 w 971"/>
                <a:gd name="T9" fmla="*/ 240842 h 971"/>
                <a:gd name="T10" fmla="*/ 692313 w 971"/>
                <a:gd name="T11" fmla="*/ 195954 h 971"/>
                <a:gd name="T12" fmla="*/ 701809 w 971"/>
                <a:gd name="T13" fmla="*/ 109631 h 971"/>
                <a:gd name="T14" fmla="*/ 616349 w 971"/>
                <a:gd name="T15" fmla="*/ 126032 h 971"/>
                <a:gd name="T16" fmla="*/ 604264 w 971"/>
                <a:gd name="T17" fmla="*/ 43162 h 971"/>
                <a:gd name="T18" fmla="*/ 523120 w 971"/>
                <a:gd name="T19" fmla="*/ 82007 h 971"/>
                <a:gd name="T20" fmla="*/ 470462 w 971"/>
                <a:gd name="T21" fmla="*/ 69922 h 971"/>
                <a:gd name="T22" fmla="*/ 418668 w 971"/>
                <a:gd name="T23" fmla="*/ 0 h 971"/>
                <a:gd name="T24" fmla="*/ 366874 w 971"/>
                <a:gd name="T25" fmla="*/ 69059 h 971"/>
                <a:gd name="T26" fmla="*/ 302132 w 971"/>
                <a:gd name="T27" fmla="*/ 16401 h 971"/>
                <a:gd name="T28" fmla="*/ 268466 w 971"/>
                <a:gd name="T29" fmla="*/ 99272 h 971"/>
                <a:gd name="T30" fmla="*/ 220988 w 971"/>
                <a:gd name="T31" fmla="*/ 126032 h 971"/>
                <a:gd name="T32" fmla="*/ 135528 w 971"/>
                <a:gd name="T33" fmla="*/ 108767 h 971"/>
                <a:gd name="T34" fmla="*/ 144160 w 971"/>
                <a:gd name="T35" fmla="*/ 195091 h 971"/>
                <a:gd name="T36" fmla="*/ 60426 w 971"/>
                <a:gd name="T37" fmla="*/ 200270 h 971"/>
                <a:gd name="T38" fmla="*/ 91503 w 971"/>
                <a:gd name="T39" fmla="*/ 284004 h 971"/>
                <a:gd name="T40" fmla="*/ 74238 w 971"/>
                <a:gd name="T41" fmla="*/ 335798 h 971"/>
                <a:gd name="T42" fmla="*/ 0 w 971"/>
                <a:gd name="T43" fmla="*/ 380686 h 971"/>
                <a:gd name="T44" fmla="*/ 64743 w 971"/>
                <a:gd name="T45" fmla="*/ 438523 h 971"/>
                <a:gd name="T46" fmla="*/ 5179 w 971"/>
                <a:gd name="T47" fmla="*/ 498086 h 971"/>
                <a:gd name="T48" fmla="*/ 84597 w 971"/>
                <a:gd name="T49" fmla="*/ 539521 h 971"/>
                <a:gd name="T50" fmla="*/ 107041 w 971"/>
                <a:gd name="T51" fmla="*/ 589589 h 971"/>
                <a:gd name="T52" fmla="*/ 82870 w 971"/>
                <a:gd name="T53" fmla="*/ 672459 h 971"/>
                <a:gd name="T54" fmla="*/ 169194 w 971"/>
                <a:gd name="T55" fmla="*/ 671596 h 971"/>
                <a:gd name="T56" fmla="*/ 165741 w 971"/>
                <a:gd name="T57" fmla="*/ 756193 h 971"/>
                <a:gd name="T58" fmla="*/ 252927 w 971"/>
                <a:gd name="T59" fmla="*/ 732885 h 971"/>
                <a:gd name="T60" fmla="*/ 302995 w 971"/>
                <a:gd name="T61" fmla="*/ 754466 h 971"/>
                <a:gd name="T62" fmla="*/ 340114 w 971"/>
                <a:gd name="T63" fmla="*/ 833021 h 971"/>
                <a:gd name="T64" fmla="*/ 403993 w 971"/>
                <a:gd name="T65" fmla="*/ 773457 h 971"/>
                <a:gd name="T66" fmla="*/ 458377 w 971"/>
                <a:gd name="T67" fmla="*/ 838200 h 971"/>
                <a:gd name="T68" fmla="*/ 506718 w 971"/>
                <a:gd name="T69" fmla="*/ 763099 h 971"/>
                <a:gd name="T70" fmla="*/ 558512 w 971"/>
                <a:gd name="T71" fmla="*/ 744971 h 971"/>
                <a:gd name="T72" fmla="*/ 638793 w 971"/>
                <a:gd name="T73" fmla="*/ 776910 h 971"/>
                <a:gd name="T74" fmla="*/ 645699 w 971"/>
                <a:gd name="T75" fmla="*/ 690587 h 971"/>
                <a:gd name="T76" fmla="*/ 729433 w 971"/>
                <a:gd name="T77" fmla="*/ 701809 h 971"/>
                <a:gd name="T78" fmla="*/ 714758 w 971"/>
                <a:gd name="T79" fmla="*/ 613759 h 971"/>
                <a:gd name="T80" fmla="*/ 740655 w 971"/>
                <a:gd name="T81" fmla="*/ 565418 h 971"/>
                <a:gd name="T82" fmla="*/ 821799 w 971"/>
                <a:gd name="T83" fmla="*/ 535205 h 971"/>
                <a:gd name="T84" fmla="*/ 769141 w 971"/>
                <a:gd name="T85" fmla="*/ 467009 h 971"/>
                <a:gd name="T86" fmla="*/ 661237 w 971"/>
                <a:gd name="T87" fmla="*/ 553333 h 971"/>
                <a:gd name="T88" fmla="*/ 507581 w 971"/>
                <a:gd name="T89" fmla="*/ 681955 h 971"/>
                <a:gd name="T90" fmla="*/ 308174 w 971"/>
                <a:gd name="T91" fmla="*/ 674186 h 971"/>
                <a:gd name="T92" fmla="*/ 164878 w 971"/>
                <a:gd name="T93" fmla="*/ 533478 h 971"/>
                <a:gd name="T94" fmla="*/ 154519 w 971"/>
                <a:gd name="T95" fmla="*/ 333208 h 971"/>
                <a:gd name="T96" fmla="*/ 281414 w 971"/>
                <a:gd name="T97" fmla="*/ 178689 h 971"/>
                <a:gd name="T98" fmla="*/ 479958 w 971"/>
                <a:gd name="T99" fmla="*/ 149339 h 971"/>
                <a:gd name="T100" fmla="*/ 645699 w 971"/>
                <a:gd name="T101" fmla="*/ 261560 h 971"/>
                <a:gd name="T102" fmla="*/ 693177 w 971"/>
                <a:gd name="T103" fmla="*/ 456651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348899">
                <a:alpha val="2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542439" y="1884363"/>
              <a:ext cx="604710" cy="604708"/>
            </a:xfrm>
            <a:prstGeom prst="ellipse">
              <a:avLst/>
            </a:prstGeom>
            <a:blipFill>
              <a:blip r:embed="rId3" cstate="hqprint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29494" y="4587974"/>
            <a:ext cx="1476047" cy="1476047"/>
            <a:chOff x="5629494" y="4587974"/>
            <a:chExt cx="1476047" cy="1476047"/>
          </a:xfrm>
        </p:grpSpPr>
        <p:sp>
          <p:nvSpPr>
            <p:cNvPr id="35" name="淘宝店chenying0907 4"/>
            <p:cNvSpPr>
              <a:spLocks noEditPoints="1"/>
            </p:cNvSpPr>
            <p:nvPr/>
          </p:nvSpPr>
          <p:spPr bwMode="auto">
            <a:xfrm>
              <a:off x="5629494" y="4587974"/>
              <a:ext cx="1476047" cy="1476047"/>
            </a:xfrm>
            <a:custGeom>
              <a:avLst/>
              <a:gdLst>
                <a:gd name="T0" fmla="*/ 1122518 w 971"/>
                <a:gd name="T1" fmla="*/ 639107 h 971"/>
                <a:gd name="T2" fmla="*/ 1216689 w 971"/>
                <a:gd name="T3" fmla="*/ 554981 h 971"/>
                <a:gd name="T4" fmla="*/ 1108706 w 971"/>
                <a:gd name="T5" fmla="*/ 489689 h 971"/>
                <a:gd name="T6" fmla="*/ 1177765 w 971"/>
                <a:gd name="T7" fmla="*/ 387984 h 971"/>
                <a:gd name="T8" fmla="*/ 1052204 w 971"/>
                <a:gd name="T9" fmla="*/ 350316 h 971"/>
                <a:gd name="T10" fmla="*/ 1007001 w 971"/>
                <a:gd name="T11" fmla="*/ 285024 h 971"/>
                <a:gd name="T12" fmla="*/ 1020813 w 971"/>
                <a:gd name="T13" fmla="*/ 159463 h 971"/>
                <a:gd name="T14" fmla="*/ 896508 w 971"/>
                <a:gd name="T15" fmla="*/ 183319 h 971"/>
                <a:gd name="T16" fmla="*/ 878929 w 971"/>
                <a:gd name="T17" fmla="*/ 62781 h 971"/>
                <a:gd name="T18" fmla="*/ 760901 w 971"/>
                <a:gd name="T19" fmla="*/ 119283 h 971"/>
                <a:gd name="T20" fmla="*/ 684309 w 971"/>
                <a:gd name="T21" fmla="*/ 101705 h 971"/>
                <a:gd name="T22" fmla="*/ 608972 w 971"/>
                <a:gd name="T23" fmla="*/ 0 h 971"/>
                <a:gd name="T24" fmla="*/ 533635 w 971"/>
                <a:gd name="T25" fmla="*/ 100449 h 971"/>
                <a:gd name="T26" fmla="*/ 439464 w 971"/>
                <a:gd name="T27" fmla="*/ 23857 h 971"/>
                <a:gd name="T28" fmla="*/ 390496 w 971"/>
                <a:gd name="T29" fmla="*/ 144395 h 971"/>
                <a:gd name="T30" fmla="*/ 321437 w 971"/>
                <a:gd name="T31" fmla="*/ 183319 h 971"/>
                <a:gd name="T32" fmla="*/ 197131 w 971"/>
                <a:gd name="T33" fmla="*/ 158207 h 971"/>
                <a:gd name="T34" fmla="*/ 209687 w 971"/>
                <a:gd name="T35" fmla="*/ 283768 h 971"/>
                <a:gd name="T36" fmla="*/ 87893 w 971"/>
                <a:gd name="T37" fmla="*/ 291302 h 971"/>
                <a:gd name="T38" fmla="*/ 133095 w 971"/>
                <a:gd name="T39" fmla="*/ 413097 h 971"/>
                <a:gd name="T40" fmla="*/ 107983 w 971"/>
                <a:gd name="T41" fmla="*/ 488433 h 971"/>
                <a:gd name="T42" fmla="*/ 0 w 971"/>
                <a:gd name="T43" fmla="*/ 553725 h 971"/>
                <a:gd name="T44" fmla="*/ 94171 w 971"/>
                <a:gd name="T45" fmla="*/ 637851 h 971"/>
                <a:gd name="T46" fmla="*/ 7534 w 971"/>
                <a:gd name="T47" fmla="*/ 724489 h 971"/>
                <a:gd name="T48" fmla="*/ 123050 w 971"/>
                <a:gd name="T49" fmla="*/ 784758 h 971"/>
                <a:gd name="T50" fmla="*/ 155696 w 971"/>
                <a:gd name="T51" fmla="*/ 857584 h 971"/>
                <a:gd name="T52" fmla="*/ 120539 w 971"/>
                <a:gd name="T53" fmla="*/ 978122 h 971"/>
                <a:gd name="T54" fmla="*/ 246100 w 971"/>
                <a:gd name="T55" fmla="*/ 976867 h 971"/>
                <a:gd name="T56" fmla="*/ 241078 w 971"/>
                <a:gd name="T57" fmla="*/ 1099917 h 971"/>
                <a:gd name="T58" fmla="*/ 367895 w 971"/>
                <a:gd name="T59" fmla="*/ 1066015 h 971"/>
                <a:gd name="T60" fmla="*/ 440720 w 971"/>
                <a:gd name="T61" fmla="*/ 1097406 h 971"/>
                <a:gd name="T62" fmla="*/ 494711 w 971"/>
                <a:gd name="T63" fmla="*/ 1211666 h 971"/>
                <a:gd name="T64" fmla="*/ 587627 w 971"/>
                <a:gd name="T65" fmla="*/ 1125029 h 971"/>
                <a:gd name="T66" fmla="*/ 666730 w 971"/>
                <a:gd name="T67" fmla="*/ 1219200 h 971"/>
                <a:gd name="T68" fmla="*/ 737045 w 971"/>
                <a:gd name="T69" fmla="*/ 1109962 h 971"/>
                <a:gd name="T70" fmla="*/ 812381 w 971"/>
                <a:gd name="T71" fmla="*/ 1083594 h 971"/>
                <a:gd name="T72" fmla="*/ 929153 w 971"/>
                <a:gd name="T73" fmla="*/ 1130051 h 971"/>
                <a:gd name="T74" fmla="*/ 939198 w 971"/>
                <a:gd name="T75" fmla="*/ 1004490 h 971"/>
                <a:gd name="T76" fmla="*/ 1060993 w 971"/>
                <a:gd name="T77" fmla="*/ 1020813 h 971"/>
                <a:gd name="T78" fmla="*/ 1039647 w 971"/>
                <a:gd name="T79" fmla="*/ 892741 h 971"/>
                <a:gd name="T80" fmla="*/ 1077316 w 971"/>
                <a:gd name="T81" fmla="*/ 822426 h 971"/>
                <a:gd name="T82" fmla="*/ 1195343 w 971"/>
                <a:gd name="T83" fmla="*/ 778480 h 971"/>
                <a:gd name="T84" fmla="*/ 1118751 w 971"/>
                <a:gd name="T85" fmla="*/ 679287 h 971"/>
                <a:gd name="T86" fmla="*/ 961799 w 971"/>
                <a:gd name="T87" fmla="*/ 804848 h 971"/>
                <a:gd name="T88" fmla="*/ 738300 w 971"/>
                <a:gd name="T89" fmla="*/ 991934 h 971"/>
                <a:gd name="T90" fmla="*/ 448254 w 971"/>
                <a:gd name="T91" fmla="*/ 980634 h 971"/>
                <a:gd name="T92" fmla="*/ 239822 w 971"/>
                <a:gd name="T93" fmla="*/ 775969 h 971"/>
                <a:gd name="T94" fmla="*/ 224755 w 971"/>
                <a:gd name="T95" fmla="*/ 484667 h 971"/>
                <a:gd name="T96" fmla="*/ 409330 w 971"/>
                <a:gd name="T97" fmla="*/ 259912 h 971"/>
                <a:gd name="T98" fmla="*/ 698121 w 971"/>
                <a:gd name="T99" fmla="*/ 217221 h 971"/>
                <a:gd name="T100" fmla="*/ 939198 w 971"/>
                <a:gd name="T101" fmla="*/ 380451 h 971"/>
                <a:gd name="T102" fmla="*/ 1008257 w 971"/>
                <a:gd name="T103" fmla="*/ 664219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348899">
                <a:alpha val="2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920568" y="4878844"/>
              <a:ext cx="894316" cy="894310"/>
            </a:xfrm>
            <a:prstGeom prst="ellipse">
              <a:avLst/>
            </a:prstGeom>
            <a:solidFill>
              <a:srgbClr val="F6D3A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48" name="Group 39"/>
            <p:cNvGrpSpPr/>
            <p:nvPr/>
          </p:nvGrpSpPr>
          <p:grpSpPr>
            <a:xfrm>
              <a:off x="6179581" y="5171794"/>
              <a:ext cx="379006" cy="30840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57" name="淘宝店chenying0907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8" name="淘宝店chenying0907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2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17206" y="1856904"/>
            <a:ext cx="1476047" cy="1476047"/>
            <a:chOff x="4817206" y="1856904"/>
            <a:chExt cx="1476047" cy="1476047"/>
          </a:xfrm>
        </p:grpSpPr>
        <p:sp>
          <p:nvSpPr>
            <p:cNvPr id="47" name="淘宝店chenying0907 5"/>
            <p:cNvSpPr>
              <a:spLocks noEditPoints="1"/>
            </p:cNvSpPr>
            <p:nvPr/>
          </p:nvSpPr>
          <p:spPr bwMode="auto">
            <a:xfrm>
              <a:off x="4817206" y="1856904"/>
              <a:ext cx="1476047" cy="1476047"/>
            </a:xfrm>
            <a:custGeom>
              <a:avLst/>
              <a:gdLst>
                <a:gd name="T0" fmla="*/ 1122518 w 971"/>
                <a:gd name="T1" fmla="*/ 639107 h 971"/>
                <a:gd name="T2" fmla="*/ 1216689 w 971"/>
                <a:gd name="T3" fmla="*/ 554981 h 971"/>
                <a:gd name="T4" fmla="*/ 1108706 w 971"/>
                <a:gd name="T5" fmla="*/ 489689 h 971"/>
                <a:gd name="T6" fmla="*/ 1177765 w 971"/>
                <a:gd name="T7" fmla="*/ 387984 h 971"/>
                <a:gd name="T8" fmla="*/ 1052204 w 971"/>
                <a:gd name="T9" fmla="*/ 350316 h 971"/>
                <a:gd name="T10" fmla="*/ 1007001 w 971"/>
                <a:gd name="T11" fmla="*/ 285024 h 971"/>
                <a:gd name="T12" fmla="*/ 1020813 w 971"/>
                <a:gd name="T13" fmla="*/ 159463 h 971"/>
                <a:gd name="T14" fmla="*/ 896508 w 971"/>
                <a:gd name="T15" fmla="*/ 183319 h 971"/>
                <a:gd name="T16" fmla="*/ 878929 w 971"/>
                <a:gd name="T17" fmla="*/ 62781 h 971"/>
                <a:gd name="T18" fmla="*/ 760901 w 971"/>
                <a:gd name="T19" fmla="*/ 119283 h 971"/>
                <a:gd name="T20" fmla="*/ 684309 w 971"/>
                <a:gd name="T21" fmla="*/ 101705 h 971"/>
                <a:gd name="T22" fmla="*/ 608972 w 971"/>
                <a:gd name="T23" fmla="*/ 0 h 971"/>
                <a:gd name="T24" fmla="*/ 533635 w 971"/>
                <a:gd name="T25" fmla="*/ 100449 h 971"/>
                <a:gd name="T26" fmla="*/ 439464 w 971"/>
                <a:gd name="T27" fmla="*/ 23857 h 971"/>
                <a:gd name="T28" fmla="*/ 390496 w 971"/>
                <a:gd name="T29" fmla="*/ 144395 h 971"/>
                <a:gd name="T30" fmla="*/ 321437 w 971"/>
                <a:gd name="T31" fmla="*/ 183319 h 971"/>
                <a:gd name="T32" fmla="*/ 197131 w 971"/>
                <a:gd name="T33" fmla="*/ 158207 h 971"/>
                <a:gd name="T34" fmla="*/ 209687 w 971"/>
                <a:gd name="T35" fmla="*/ 283768 h 971"/>
                <a:gd name="T36" fmla="*/ 87893 w 971"/>
                <a:gd name="T37" fmla="*/ 291302 h 971"/>
                <a:gd name="T38" fmla="*/ 133095 w 971"/>
                <a:gd name="T39" fmla="*/ 413097 h 971"/>
                <a:gd name="T40" fmla="*/ 107983 w 971"/>
                <a:gd name="T41" fmla="*/ 488433 h 971"/>
                <a:gd name="T42" fmla="*/ 0 w 971"/>
                <a:gd name="T43" fmla="*/ 553725 h 971"/>
                <a:gd name="T44" fmla="*/ 94171 w 971"/>
                <a:gd name="T45" fmla="*/ 637851 h 971"/>
                <a:gd name="T46" fmla="*/ 7534 w 971"/>
                <a:gd name="T47" fmla="*/ 724489 h 971"/>
                <a:gd name="T48" fmla="*/ 123050 w 971"/>
                <a:gd name="T49" fmla="*/ 784758 h 971"/>
                <a:gd name="T50" fmla="*/ 155696 w 971"/>
                <a:gd name="T51" fmla="*/ 857584 h 971"/>
                <a:gd name="T52" fmla="*/ 120539 w 971"/>
                <a:gd name="T53" fmla="*/ 978122 h 971"/>
                <a:gd name="T54" fmla="*/ 246100 w 971"/>
                <a:gd name="T55" fmla="*/ 976867 h 971"/>
                <a:gd name="T56" fmla="*/ 241078 w 971"/>
                <a:gd name="T57" fmla="*/ 1099917 h 971"/>
                <a:gd name="T58" fmla="*/ 367895 w 971"/>
                <a:gd name="T59" fmla="*/ 1066015 h 971"/>
                <a:gd name="T60" fmla="*/ 440720 w 971"/>
                <a:gd name="T61" fmla="*/ 1097406 h 971"/>
                <a:gd name="T62" fmla="*/ 494711 w 971"/>
                <a:gd name="T63" fmla="*/ 1211666 h 971"/>
                <a:gd name="T64" fmla="*/ 587627 w 971"/>
                <a:gd name="T65" fmla="*/ 1125029 h 971"/>
                <a:gd name="T66" fmla="*/ 666730 w 971"/>
                <a:gd name="T67" fmla="*/ 1219200 h 971"/>
                <a:gd name="T68" fmla="*/ 737045 w 971"/>
                <a:gd name="T69" fmla="*/ 1109962 h 971"/>
                <a:gd name="T70" fmla="*/ 812381 w 971"/>
                <a:gd name="T71" fmla="*/ 1083594 h 971"/>
                <a:gd name="T72" fmla="*/ 929153 w 971"/>
                <a:gd name="T73" fmla="*/ 1130051 h 971"/>
                <a:gd name="T74" fmla="*/ 939198 w 971"/>
                <a:gd name="T75" fmla="*/ 1004490 h 971"/>
                <a:gd name="T76" fmla="*/ 1060993 w 971"/>
                <a:gd name="T77" fmla="*/ 1020813 h 971"/>
                <a:gd name="T78" fmla="*/ 1039647 w 971"/>
                <a:gd name="T79" fmla="*/ 892741 h 971"/>
                <a:gd name="T80" fmla="*/ 1077316 w 971"/>
                <a:gd name="T81" fmla="*/ 822426 h 971"/>
                <a:gd name="T82" fmla="*/ 1195343 w 971"/>
                <a:gd name="T83" fmla="*/ 778480 h 971"/>
                <a:gd name="T84" fmla="*/ 1118751 w 971"/>
                <a:gd name="T85" fmla="*/ 679287 h 971"/>
                <a:gd name="T86" fmla="*/ 961799 w 971"/>
                <a:gd name="T87" fmla="*/ 804848 h 971"/>
                <a:gd name="T88" fmla="*/ 738300 w 971"/>
                <a:gd name="T89" fmla="*/ 991934 h 971"/>
                <a:gd name="T90" fmla="*/ 448254 w 971"/>
                <a:gd name="T91" fmla="*/ 980634 h 971"/>
                <a:gd name="T92" fmla="*/ 239822 w 971"/>
                <a:gd name="T93" fmla="*/ 775969 h 971"/>
                <a:gd name="T94" fmla="*/ 224755 w 971"/>
                <a:gd name="T95" fmla="*/ 484667 h 971"/>
                <a:gd name="T96" fmla="*/ 409330 w 971"/>
                <a:gd name="T97" fmla="*/ 259912 h 971"/>
                <a:gd name="T98" fmla="*/ 698121 w 971"/>
                <a:gd name="T99" fmla="*/ 217221 h 971"/>
                <a:gd name="T100" fmla="*/ 939198 w 971"/>
                <a:gd name="T101" fmla="*/ 380451 h 971"/>
                <a:gd name="T102" fmla="*/ 1008257 w 971"/>
                <a:gd name="T103" fmla="*/ 664219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348899">
                <a:alpha val="2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103177" y="2142876"/>
              <a:ext cx="904103" cy="904100"/>
            </a:xfrm>
            <a:prstGeom prst="ellipse">
              <a:avLst/>
            </a:prstGeom>
            <a:solidFill>
              <a:srgbClr val="9ED3DE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74" name="Group 45"/>
            <p:cNvGrpSpPr/>
            <p:nvPr/>
          </p:nvGrpSpPr>
          <p:grpSpPr>
            <a:xfrm>
              <a:off x="5342515" y="2385589"/>
              <a:ext cx="425426" cy="418674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75" name="淘宝店chenying0907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6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58863" y="1653530"/>
            <a:ext cx="10457270" cy="4338155"/>
            <a:chOff x="958863" y="1653530"/>
            <a:chExt cx="10457270" cy="4338155"/>
          </a:xfrm>
        </p:grpSpPr>
        <p:grpSp>
          <p:nvGrpSpPr>
            <p:cNvPr id="12" name="组合 11"/>
            <p:cNvGrpSpPr/>
            <p:nvPr/>
          </p:nvGrpSpPr>
          <p:grpSpPr>
            <a:xfrm>
              <a:off x="1251323" y="2003542"/>
              <a:ext cx="3565126" cy="1216077"/>
              <a:chOff x="1251323" y="2003542"/>
              <a:chExt cx="3565126" cy="1216077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H="1">
                <a:off x="1392738" y="2486337"/>
                <a:ext cx="3423711" cy="0"/>
              </a:xfrm>
              <a:prstGeom prst="line">
                <a:avLst/>
              </a:prstGeom>
              <a:ln w="6350">
                <a:solidFill>
                  <a:srgbClr val="348899">
                    <a:alpha val="67000"/>
                  </a:srgbClr>
                </a:solidFill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290914" y="2003542"/>
                <a:ext cx="20840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251323" y="2594255"/>
                <a:ext cx="3397063" cy="625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58863" y="3639775"/>
              <a:ext cx="3204147" cy="2351910"/>
              <a:chOff x="958863" y="3639775"/>
              <a:chExt cx="3204147" cy="2351910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>
                <a:off x="1006867" y="4151051"/>
                <a:ext cx="3129283" cy="0"/>
              </a:xfrm>
              <a:prstGeom prst="line">
                <a:avLst/>
              </a:prstGeom>
              <a:ln w="6350">
                <a:solidFill>
                  <a:srgbClr val="348899">
                    <a:alpha val="67000"/>
                  </a:srgbClr>
                </a:solidFill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1001375" y="3639775"/>
                <a:ext cx="20840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958863" y="4246014"/>
                <a:ext cx="3204147" cy="17456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352185" y="1653530"/>
              <a:ext cx="3696734" cy="1206208"/>
              <a:chOff x="7352185" y="1653530"/>
              <a:chExt cx="3696734" cy="1206208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7352185" y="2161717"/>
                <a:ext cx="3526292" cy="0"/>
              </a:xfrm>
              <a:prstGeom prst="line">
                <a:avLst/>
              </a:prstGeom>
              <a:ln w="6350">
                <a:solidFill>
                  <a:srgbClr val="348899">
                    <a:alpha val="67000"/>
                  </a:srgbClr>
                </a:solidFill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矩形 90"/>
              <p:cNvSpPr/>
              <p:nvPr/>
            </p:nvSpPr>
            <p:spPr>
              <a:xfrm>
                <a:off x="8964843" y="1653530"/>
                <a:ext cx="20840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7602704" y="2234374"/>
                <a:ext cx="3397063" cy="625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778219" y="3170195"/>
              <a:ext cx="3637914" cy="1205595"/>
              <a:chOff x="7778219" y="3170195"/>
              <a:chExt cx="3637914" cy="1205595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>
                <a:off x="7778219" y="3677937"/>
                <a:ext cx="3533628" cy="0"/>
              </a:xfrm>
              <a:prstGeom prst="line">
                <a:avLst/>
              </a:prstGeom>
              <a:ln w="6350">
                <a:solidFill>
                  <a:srgbClr val="348899">
                    <a:alpha val="67000"/>
                  </a:srgbClr>
                </a:solidFill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9332057" y="3170195"/>
                <a:ext cx="20840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7966501" y="3750426"/>
                <a:ext cx="3397063" cy="625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105541" y="4793408"/>
              <a:ext cx="3663173" cy="1165072"/>
              <a:chOff x="7105541" y="4793408"/>
              <a:chExt cx="3663173" cy="1165072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7105541" y="5291381"/>
                <a:ext cx="3554218" cy="0"/>
              </a:xfrm>
              <a:prstGeom prst="line">
                <a:avLst/>
              </a:prstGeom>
              <a:ln w="6350">
                <a:solidFill>
                  <a:srgbClr val="348899">
                    <a:alpha val="67000"/>
                  </a:srgbClr>
                </a:solidFill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矩形 94"/>
              <p:cNvSpPr/>
              <p:nvPr/>
            </p:nvSpPr>
            <p:spPr>
              <a:xfrm>
                <a:off x="8684638" y="4793408"/>
                <a:ext cx="20840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269341" y="5333116"/>
                <a:ext cx="3397063" cy="625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来年工作计划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85825" y="2456601"/>
            <a:ext cx="10591755" cy="1475495"/>
            <a:chOff x="885825" y="2456601"/>
            <a:chExt cx="10591755" cy="1475495"/>
          </a:xfrm>
        </p:grpSpPr>
        <p:sp>
          <p:nvSpPr>
            <p:cNvPr id="11" name="淘宝店chenying0907 7"/>
            <p:cNvSpPr/>
            <p:nvPr/>
          </p:nvSpPr>
          <p:spPr bwMode="auto">
            <a:xfrm>
              <a:off x="9419821" y="2456601"/>
              <a:ext cx="2057759" cy="1475495"/>
            </a:xfrm>
            <a:custGeom>
              <a:avLst/>
              <a:gdLst>
                <a:gd name="T0" fmla="*/ 1020 w 1297"/>
                <a:gd name="T1" fmla="*/ 394 h 930"/>
                <a:gd name="T2" fmla="*/ 1020 w 1297"/>
                <a:gd name="T3" fmla="*/ 0 h 930"/>
                <a:gd name="T4" fmla="*/ 1020 w 1297"/>
                <a:gd name="T5" fmla="*/ 0 h 930"/>
                <a:gd name="T6" fmla="*/ 647 w 1297"/>
                <a:gd name="T7" fmla="*/ 307 h 930"/>
                <a:gd name="T8" fmla="*/ 276 w 1297"/>
                <a:gd name="T9" fmla="*/ 0 h 930"/>
                <a:gd name="T10" fmla="*/ 276 w 1297"/>
                <a:gd name="T11" fmla="*/ 0 h 930"/>
                <a:gd name="T12" fmla="*/ 276 w 1297"/>
                <a:gd name="T13" fmla="*/ 394 h 930"/>
                <a:gd name="T14" fmla="*/ 0 w 1297"/>
                <a:gd name="T15" fmla="*/ 394 h 930"/>
                <a:gd name="T16" fmla="*/ 647 w 1297"/>
                <a:gd name="T17" fmla="*/ 930 h 930"/>
                <a:gd name="T18" fmla="*/ 1297 w 1297"/>
                <a:gd name="T19" fmla="*/ 394 h 930"/>
                <a:gd name="T20" fmla="*/ 1020 w 1297"/>
                <a:gd name="T21" fmla="*/ 39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7" h="930">
                  <a:moveTo>
                    <a:pt x="1020" y="394"/>
                  </a:moveTo>
                  <a:lnTo>
                    <a:pt x="1020" y="0"/>
                  </a:lnTo>
                  <a:lnTo>
                    <a:pt x="1020" y="0"/>
                  </a:lnTo>
                  <a:lnTo>
                    <a:pt x="647" y="307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6" y="394"/>
                  </a:lnTo>
                  <a:lnTo>
                    <a:pt x="0" y="394"/>
                  </a:lnTo>
                  <a:lnTo>
                    <a:pt x="647" y="930"/>
                  </a:lnTo>
                  <a:lnTo>
                    <a:pt x="1297" y="394"/>
                  </a:lnTo>
                  <a:lnTo>
                    <a:pt x="1020" y="394"/>
                  </a:lnTo>
                  <a:close/>
                </a:path>
              </a:pathLst>
            </a:custGeom>
            <a:solidFill>
              <a:srgbClr val="348899">
                <a:alpha val="32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7" name="淘宝店chenying0907 22"/>
            <p:cNvSpPr>
              <a:spLocks noEditPoints="1"/>
            </p:cNvSpPr>
            <p:nvPr/>
          </p:nvSpPr>
          <p:spPr bwMode="auto">
            <a:xfrm>
              <a:off x="885825" y="2898038"/>
              <a:ext cx="341181" cy="392125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1449278" y="3094101"/>
              <a:ext cx="7970543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363575" y="2599549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338142" y="3107100"/>
              <a:ext cx="7970543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2965" y="1246061"/>
            <a:ext cx="10654615" cy="1477082"/>
            <a:chOff x="822965" y="1246061"/>
            <a:chExt cx="10654615" cy="1477082"/>
          </a:xfrm>
        </p:grpSpPr>
        <p:sp>
          <p:nvSpPr>
            <p:cNvPr id="10" name="淘宝店chenying0907 6"/>
            <p:cNvSpPr/>
            <p:nvPr/>
          </p:nvSpPr>
          <p:spPr bwMode="auto">
            <a:xfrm>
              <a:off x="9419821" y="1246061"/>
              <a:ext cx="2057759" cy="1477082"/>
            </a:xfrm>
            <a:custGeom>
              <a:avLst/>
              <a:gdLst>
                <a:gd name="T0" fmla="*/ 1020 w 1297"/>
                <a:gd name="T1" fmla="*/ 394 h 931"/>
                <a:gd name="T2" fmla="*/ 1020 w 1297"/>
                <a:gd name="T3" fmla="*/ 0 h 931"/>
                <a:gd name="T4" fmla="*/ 1020 w 1297"/>
                <a:gd name="T5" fmla="*/ 0 h 931"/>
                <a:gd name="T6" fmla="*/ 647 w 1297"/>
                <a:gd name="T7" fmla="*/ 307 h 931"/>
                <a:gd name="T8" fmla="*/ 276 w 1297"/>
                <a:gd name="T9" fmla="*/ 0 h 931"/>
                <a:gd name="T10" fmla="*/ 276 w 1297"/>
                <a:gd name="T11" fmla="*/ 0 h 931"/>
                <a:gd name="T12" fmla="*/ 276 w 1297"/>
                <a:gd name="T13" fmla="*/ 394 h 931"/>
                <a:gd name="T14" fmla="*/ 0 w 1297"/>
                <a:gd name="T15" fmla="*/ 394 h 931"/>
                <a:gd name="T16" fmla="*/ 647 w 1297"/>
                <a:gd name="T17" fmla="*/ 931 h 931"/>
                <a:gd name="T18" fmla="*/ 1297 w 1297"/>
                <a:gd name="T19" fmla="*/ 394 h 931"/>
                <a:gd name="T20" fmla="*/ 1020 w 1297"/>
                <a:gd name="T21" fmla="*/ 394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7" h="931">
                  <a:moveTo>
                    <a:pt x="1020" y="394"/>
                  </a:moveTo>
                  <a:lnTo>
                    <a:pt x="1020" y="0"/>
                  </a:lnTo>
                  <a:lnTo>
                    <a:pt x="1020" y="0"/>
                  </a:lnTo>
                  <a:lnTo>
                    <a:pt x="647" y="307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6" y="394"/>
                  </a:lnTo>
                  <a:lnTo>
                    <a:pt x="0" y="394"/>
                  </a:lnTo>
                  <a:lnTo>
                    <a:pt x="647" y="931"/>
                  </a:lnTo>
                  <a:lnTo>
                    <a:pt x="1297" y="394"/>
                  </a:lnTo>
                  <a:lnTo>
                    <a:pt x="1020" y="394"/>
                  </a:lnTo>
                  <a:close/>
                </a:path>
              </a:pathLst>
            </a:custGeom>
            <a:solidFill>
              <a:srgbClr val="FBDEB6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1449278" y="1884423"/>
              <a:ext cx="7970543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63575" y="1389871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338142" y="1897422"/>
              <a:ext cx="7970543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9" name="淘宝店chenying0907 17"/>
            <p:cNvSpPr>
              <a:spLocks noEditPoints="1"/>
            </p:cNvSpPr>
            <p:nvPr/>
          </p:nvSpPr>
          <p:spPr bwMode="auto">
            <a:xfrm>
              <a:off x="822965" y="1653591"/>
              <a:ext cx="440962" cy="461664"/>
            </a:xfrm>
            <a:custGeom>
              <a:avLst/>
              <a:gdLst>
                <a:gd name="T0" fmla="*/ 89 w 104"/>
                <a:gd name="T1" fmla="*/ 15 h 109"/>
                <a:gd name="T2" fmla="*/ 92 w 104"/>
                <a:gd name="T3" fmla="*/ 86 h 109"/>
                <a:gd name="T4" fmla="*/ 96 w 104"/>
                <a:gd name="T5" fmla="*/ 54 h 109"/>
                <a:gd name="T6" fmla="*/ 78 w 104"/>
                <a:gd name="T7" fmla="*/ 73 h 109"/>
                <a:gd name="T8" fmla="*/ 76 w 104"/>
                <a:gd name="T9" fmla="*/ 54 h 109"/>
                <a:gd name="T10" fmla="*/ 31 w 104"/>
                <a:gd name="T11" fmla="*/ 72 h 109"/>
                <a:gd name="T12" fmla="*/ 23 w 104"/>
                <a:gd name="T13" fmla="*/ 54 h 109"/>
                <a:gd name="T14" fmla="*/ 18 w 104"/>
                <a:gd name="T15" fmla="*/ 80 h 109"/>
                <a:gd name="T16" fmla="*/ 0 w 104"/>
                <a:gd name="T17" fmla="*/ 52 h 109"/>
                <a:gd name="T18" fmla="*/ 52 w 104"/>
                <a:gd name="T19" fmla="*/ 0 h 109"/>
                <a:gd name="T20" fmla="*/ 68 w 104"/>
                <a:gd name="T21" fmla="*/ 94 h 109"/>
                <a:gd name="T22" fmla="*/ 64 w 104"/>
                <a:gd name="T23" fmla="*/ 109 h 109"/>
                <a:gd name="T24" fmla="*/ 40 w 104"/>
                <a:gd name="T25" fmla="*/ 109 h 109"/>
                <a:gd name="T26" fmla="*/ 36 w 104"/>
                <a:gd name="T27" fmla="*/ 105 h 109"/>
                <a:gd name="T28" fmla="*/ 24 w 104"/>
                <a:gd name="T29" fmla="*/ 94 h 109"/>
                <a:gd name="T30" fmla="*/ 21 w 104"/>
                <a:gd name="T31" fmla="*/ 87 h 109"/>
                <a:gd name="T32" fmla="*/ 55 w 104"/>
                <a:gd name="T33" fmla="*/ 59 h 109"/>
                <a:gd name="T34" fmla="*/ 83 w 104"/>
                <a:gd name="T35" fmla="*/ 87 h 109"/>
                <a:gd name="T36" fmla="*/ 80 w 104"/>
                <a:gd name="T37" fmla="*/ 94 h 109"/>
                <a:gd name="T38" fmla="*/ 68 w 104"/>
                <a:gd name="T39" fmla="*/ 94 h 109"/>
                <a:gd name="T40" fmla="*/ 60 w 104"/>
                <a:gd name="T41" fmla="*/ 101 h 109"/>
                <a:gd name="T42" fmla="*/ 60 w 104"/>
                <a:gd name="T43" fmla="*/ 90 h 109"/>
                <a:gd name="T44" fmla="*/ 70 w 104"/>
                <a:gd name="T45" fmla="*/ 86 h 109"/>
                <a:gd name="T46" fmla="*/ 34 w 104"/>
                <a:gd name="T47" fmla="*/ 86 h 109"/>
                <a:gd name="T48" fmla="*/ 40 w 104"/>
                <a:gd name="T49" fmla="*/ 86 h 109"/>
                <a:gd name="T50" fmla="*/ 44 w 104"/>
                <a:gd name="T51" fmla="*/ 101 h 109"/>
                <a:gd name="T52" fmla="*/ 83 w 104"/>
                <a:gd name="T53" fmla="*/ 21 h 109"/>
                <a:gd name="T54" fmla="*/ 82 w 104"/>
                <a:gd name="T55" fmla="*/ 20 h 109"/>
                <a:gd name="T56" fmla="*/ 81 w 104"/>
                <a:gd name="T57" fmla="*/ 49 h 109"/>
                <a:gd name="T58" fmla="*/ 83 w 104"/>
                <a:gd name="T59" fmla="*/ 21 h 109"/>
                <a:gd name="T60" fmla="*/ 78 w 104"/>
                <a:gd name="T61" fmla="*/ 16 h 109"/>
                <a:gd name="T62" fmla="*/ 73 w 104"/>
                <a:gd name="T63" fmla="*/ 17 h 109"/>
                <a:gd name="T64" fmla="*/ 78 w 104"/>
                <a:gd name="T65" fmla="*/ 16 h 109"/>
                <a:gd name="T66" fmla="*/ 59 w 104"/>
                <a:gd name="T67" fmla="*/ 8 h 109"/>
                <a:gd name="T68" fmla="*/ 55 w 104"/>
                <a:gd name="T69" fmla="*/ 25 h 109"/>
                <a:gd name="T70" fmla="*/ 70 w 104"/>
                <a:gd name="T71" fmla="*/ 21 h 109"/>
                <a:gd name="T72" fmla="*/ 59 w 104"/>
                <a:gd name="T73" fmla="*/ 8 h 109"/>
                <a:gd name="T74" fmla="*/ 50 w 104"/>
                <a:gd name="T75" fmla="*/ 8 h 109"/>
                <a:gd name="T76" fmla="*/ 36 w 104"/>
                <a:gd name="T77" fmla="*/ 19 h 109"/>
                <a:gd name="T78" fmla="*/ 36 w 104"/>
                <a:gd name="T79" fmla="*/ 22 h 109"/>
                <a:gd name="T80" fmla="*/ 50 w 104"/>
                <a:gd name="T81" fmla="*/ 8 h 109"/>
                <a:gd name="T82" fmla="*/ 35 w 104"/>
                <a:gd name="T83" fmla="*/ 11 h 109"/>
                <a:gd name="T84" fmla="*/ 30 w 104"/>
                <a:gd name="T85" fmla="*/ 19 h 109"/>
                <a:gd name="T86" fmla="*/ 35 w 104"/>
                <a:gd name="T87" fmla="*/ 11 h 109"/>
                <a:gd name="T88" fmla="*/ 22 w 104"/>
                <a:gd name="T89" fmla="*/ 20 h 109"/>
                <a:gd name="T90" fmla="*/ 8 w 104"/>
                <a:gd name="T91" fmla="*/ 49 h 109"/>
                <a:gd name="T92" fmla="*/ 28 w 104"/>
                <a:gd name="T93" fmla="*/ 24 h 109"/>
                <a:gd name="T94" fmla="*/ 72 w 104"/>
                <a:gd name="T95" fmla="*/ 26 h 109"/>
                <a:gd name="T96" fmla="*/ 70 w 104"/>
                <a:gd name="T97" fmla="*/ 26 h 109"/>
                <a:gd name="T98" fmla="*/ 55 w 104"/>
                <a:gd name="T99" fmla="*/ 49 h 109"/>
                <a:gd name="T100" fmla="*/ 72 w 104"/>
                <a:gd name="T101" fmla="*/ 26 h 109"/>
                <a:gd name="T102" fmla="*/ 50 w 104"/>
                <a:gd name="T103" fmla="*/ 30 h 109"/>
                <a:gd name="T104" fmla="*/ 33 w 104"/>
                <a:gd name="T105" fmla="*/ 26 h 109"/>
                <a:gd name="T106" fmla="*/ 50 w 104"/>
                <a:gd name="T107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9">
                  <a:moveTo>
                    <a:pt x="52" y="0"/>
                  </a:moveTo>
                  <a:cubicBezTo>
                    <a:pt x="66" y="0"/>
                    <a:pt x="80" y="6"/>
                    <a:pt x="89" y="15"/>
                  </a:cubicBezTo>
                  <a:cubicBezTo>
                    <a:pt x="98" y="24"/>
                    <a:pt x="104" y="37"/>
                    <a:pt x="104" y="52"/>
                  </a:cubicBezTo>
                  <a:cubicBezTo>
                    <a:pt x="104" y="65"/>
                    <a:pt x="100" y="76"/>
                    <a:pt x="92" y="86"/>
                  </a:cubicBezTo>
                  <a:cubicBezTo>
                    <a:pt x="89" y="89"/>
                    <a:pt x="82" y="85"/>
                    <a:pt x="86" y="80"/>
                  </a:cubicBezTo>
                  <a:cubicBezTo>
                    <a:pt x="92" y="73"/>
                    <a:pt x="96" y="64"/>
                    <a:pt x="96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61"/>
                    <a:pt x="80" y="67"/>
                    <a:pt x="78" y="73"/>
                  </a:cubicBezTo>
                  <a:cubicBezTo>
                    <a:pt x="78" y="76"/>
                    <a:pt x="73" y="75"/>
                    <a:pt x="74" y="72"/>
                  </a:cubicBezTo>
                  <a:cubicBezTo>
                    <a:pt x="75" y="67"/>
                    <a:pt x="76" y="61"/>
                    <a:pt x="76" y="54"/>
                  </a:cubicBezTo>
                  <a:cubicBezTo>
                    <a:pt x="56" y="54"/>
                    <a:pt x="48" y="54"/>
                    <a:pt x="28" y="54"/>
                  </a:cubicBezTo>
                  <a:cubicBezTo>
                    <a:pt x="28" y="61"/>
                    <a:pt x="29" y="67"/>
                    <a:pt x="31" y="72"/>
                  </a:cubicBezTo>
                  <a:cubicBezTo>
                    <a:pt x="31" y="75"/>
                    <a:pt x="27" y="76"/>
                    <a:pt x="26" y="73"/>
                  </a:cubicBezTo>
                  <a:cubicBezTo>
                    <a:pt x="24" y="67"/>
                    <a:pt x="24" y="61"/>
                    <a:pt x="23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64"/>
                    <a:pt x="12" y="73"/>
                    <a:pt x="18" y="80"/>
                  </a:cubicBezTo>
                  <a:cubicBezTo>
                    <a:pt x="22" y="84"/>
                    <a:pt x="16" y="89"/>
                    <a:pt x="12" y="86"/>
                  </a:cubicBezTo>
                  <a:cubicBezTo>
                    <a:pt x="5" y="76"/>
                    <a:pt x="0" y="65"/>
                    <a:pt x="0" y="52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25" y="6"/>
                    <a:pt x="38" y="0"/>
                    <a:pt x="52" y="0"/>
                  </a:cubicBezTo>
                  <a:close/>
                  <a:moveTo>
                    <a:pt x="68" y="94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8" y="107"/>
                    <a:pt x="66" y="109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09"/>
                    <a:pt x="36" y="107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2" y="94"/>
                    <a:pt x="20" y="92"/>
                    <a:pt x="20" y="90"/>
                  </a:cubicBezTo>
                  <a:cubicBezTo>
                    <a:pt x="20" y="89"/>
                    <a:pt x="21" y="88"/>
                    <a:pt x="21" y="87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1" y="58"/>
                    <a:pt x="53" y="58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89"/>
                    <a:pt x="85" y="91"/>
                    <a:pt x="83" y="93"/>
                  </a:cubicBezTo>
                  <a:cubicBezTo>
                    <a:pt x="82" y="94"/>
                    <a:pt x="81" y="94"/>
                    <a:pt x="80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68" y="94"/>
                    <a:pt x="68" y="94"/>
                    <a:pt x="68" y="94"/>
                  </a:cubicBezTo>
                  <a:close/>
                  <a:moveTo>
                    <a:pt x="60" y="101"/>
                  </a:moveTo>
                  <a:cubicBezTo>
                    <a:pt x="60" y="101"/>
                    <a:pt x="60" y="101"/>
                    <a:pt x="60" y="101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8"/>
                    <a:pt x="62" y="86"/>
                    <a:pt x="64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86"/>
                    <a:pt x="44" y="88"/>
                    <a:pt x="44" y="9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60" y="101"/>
                    <a:pt x="60" y="101"/>
                    <a:pt x="60" y="101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2" y="20"/>
                  </a:cubicBezTo>
                  <a:cubicBezTo>
                    <a:pt x="80" y="21"/>
                    <a:pt x="78" y="22"/>
                    <a:pt x="76" y="24"/>
                  </a:cubicBezTo>
                  <a:cubicBezTo>
                    <a:pt x="79" y="31"/>
                    <a:pt x="81" y="40"/>
                    <a:pt x="81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38"/>
                    <a:pt x="91" y="28"/>
                    <a:pt x="83" y="21"/>
                  </a:cubicBezTo>
                  <a:close/>
                  <a:moveTo>
                    <a:pt x="78" y="16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6" y="14"/>
                    <a:pt x="73" y="13"/>
                    <a:pt x="69" y="11"/>
                  </a:cubicBezTo>
                  <a:cubicBezTo>
                    <a:pt x="71" y="13"/>
                    <a:pt x="72" y="15"/>
                    <a:pt x="73" y="17"/>
                  </a:cubicBezTo>
                  <a:cubicBezTo>
                    <a:pt x="73" y="17"/>
                    <a:pt x="74" y="18"/>
                    <a:pt x="74" y="19"/>
                  </a:cubicBezTo>
                  <a:cubicBezTo>
                    <a:pt x="76" y="18"/>
                    <a:pt x="77" y="17"/>
                    <a:pt x="78" y="16"/>
                  </a:cubicBezTo>
                  <a:close/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6" y="8"/>
                    <a:pt x="55" y="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9" y="24"/>
                    <a:pt x="64" y="24"/>
                    <a:pt x="68" y="22"/>
                  </a:cubicBezTo>
                  <a:cubicBezTo>
                    <a:pt x="69" y="22"/>
                    <a:pt x="69" y="21"/>
                    <a:pt x="70" y="21"/>
                  </a:cubicBezTo>
                  <a:cubicBezTo>
                    <a:pt x="70" y="20"/>
                    <a:pt x="69" y="20"/>
                    <a:pt x="69" y="19"/>
                  </a:cubicBezTo>
                  <a:cubicBezTo>
                    <a:pt x="66" y="14"/>
                    <a:pt x="63" y="11"/>
                    <a:pt x="59" y="8"/>
                  </a:cubicBezTo>
                  <a:close/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48" y="8"/>
                    <a:pt x="46" y="8"/>
                    <a:pt x="45" y="8"/>
                  </a:cubicBezTo>
                  <a:cubicBezTo>
                    <a:pt x="41" y="11"/>
                    <a:pt x="38" y="14"/>
                    <a:pt x="36" y="19"/>
                  </a:cubicBezTo>
                  <a:cubicBezTo>
                    <a:pt x="35" y="20"/>
                    <a:pt x="35" y="20"/>
                    <a:pt x="34" y="21"/>
                  </a:cubicBezTo>
                  <a:cubicBezTo>
                    <a:pt x="35" y="21"/>
                    <a:pt x="36" y="22"/>
                    <a:pt x="36" y="22"/>
                  </a:cubicBezTo>
                  <a:cubicBezTo>
                    <a:pt x="40" y="24"/>
                    <a:pt x="45" y="24"/>
                    <a:pt x="50" y="25"/>
                  </a:cubicBezTo>
                  <a:cubicBezTo>
                    <a:pt x="50" y="8"/>
                    <a:pt x="50" y="8"/>
                    <a:pt x="50" y="8"/>
                  </a:cubicBezTo>
                  <a:close/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2" y="13"/>
                    <a:pt x="29" y="14"/>
                    <a:pt x="26" y="16"/>
                  </a:cubicBezTo>
                  <a:cubicBezTo>
                    <a:pt x="27" y="17"/>
                    <a:pt x="29" y="18"/>
                    <a:pt x="30" y="19"/>
                  </a:cubicBezTo>
                  <a:cubicBezTo>
                    <a:pt x="30" y="18"/>
                    <a:pt x="31" y="17"/>
                    <a:pt x="31" y="17"/>
                  </a:cubicBezTo>
                  <a:cubicBezTo>
                    <a:pt x="32" y="15"/>
                    <a:pt x="34" y="13"/>
                    <a:pt x="35" y="1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1" y="20"/>
                    <a:pt x="21" y="21"/>
                  </a:cubicBezTo>
                  <a:cubicBezTo>
                    <a:pt x="13" y="28"/>
                    <a:pt x="9" y="38"/>
                    <a:pt x="8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0"/>
                    <a:pt x="25" y="31"/>
                    <a:pt x="28" y="24"/>
                  </a:cubicBezTo>
                  <a:cubicBezTo>
                    <a:pt x="26" y="22"/>
                    <a:pt x="24" y="21"/>
                    <a:pt x="22" y="20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1" y="26"/>
                    <a:pt x="70" y="26"/>
                    <a:pt x="70" y="26"/>
                  </a:cubicBezTo>
                  <a:cubicBezTo>
                    <a:pt x="65" y="28"/>
                    <a:pt x="60" y="29"/>
                    <a:pt x="55" y="30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1"/>
                    <a:pt x="74" y="32"/>
                    <a:pt x="72" y="26"/>
                  </a:cubicBezTo>
                  <a:close/>
                  <a:moveTo>
                    <a:pt x="50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44" y="29"/>
                    <a:pt x="39" y="28"/>
                    <a:pt x="35" y="26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32"/>
                    <a:pt x="28" y="41"/>
                    <a:pt x="28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0"/>
                    <a:pt x="50" y="30"/>
                    <a:pt x="50" y="30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61152" y="3667140"/>
            <a:ext cx="10616428" cy="1475495"/>
            <a:chOff x="861152" y="3667140"/>
            <a:chExt cx="10616428" cy="1475495"/>
          </a:xfrm>
        </p:grpSpPr>
        <p:sp>
          <p:nvSpPr>
            <p:cNvPr id="12" name="淘宝店chenying0907 8"/>
            <p:cNvSpPr/>
            <p:nvPr/>
          </p:nvSpPr>
          <p:spPr bwMode="auto">
            <a:xfrm>
              <a:off x="9419821" y="3667140"/>
              <a:ext cx="2057759" cy="1475495"/>
            </a:xfrm>
            <a:custGeom>
              <a:avLst/>
              <a:gdLst>
                <a:gd name="T0" fmla="*/ 1020 w 1297"/>
                <a:gd name="T1" fmla="*/ 394 h 930"/>
                <a:gd name="T2" fmla="*/ 1020 w 1297"/>
                <a:gd name="T3" fmla="*/ 0 h 930"/>
                <a:gd name="T4" fmla="*/ 1020 w 1297"/>
                <a:gd name="T5" fmla="*/ 0 h 930"/>
                <a:gd name="T6" fmla="*/ 647 w 1297"/>
                <a:gd name="T7" fmla="*/ 307 h 930"/>
                <a:gd name="T8" fmla="*/ 276 w 1297"/>
                <a:gd name="T9" fmla="*/ 0 h 930"/>
                <a:gd name="T10" fmla="*/ 276 w 1297"/>
                <a:gd name="T11" fmla="*/ 0 h 930"/>
                <a:gd name="T12" fmla="*/ 276 w 1297"/>
                <a:gd name="T13" fmla="*/ 394 h 930"/>
                <a:gd name="T14" fmla="*/ 0 w 1297"/>
                <a:gd name="T15" fmla="*/ 394 h 930"/>
                <a:gd name="T16" fmla="*/ 647 w 1297"/>
                <a:gd name="T17" fmla="*/ 930 h 930"/>
                <a:gd name="T18" fmla="*/ 1297 w 1297"/>
                <a:gd name="T19" fmla="*/ 394 h 930"/>
                <a:gd name="T20" fmla="*/ 1020 w 1297"/>
                <a:gd name="T21" fmla="*/ 39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7" h="930">
                  <a:moveTo>
                    <a:pt x="1020" y="394"/>
                  </a:moveTo>
                  <a:lnTo>
                    <a:pt x="1020" y="0"/>
                  </a:lnTo>
                  <a:lnTo>
                    <a:pt x="1020" y="0"/>
                  </a:lnTo>
                  <a:lnTo>
                    <a:pt x="647" y="307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6" y="394"/>
                  </a:lnTo>
                  <a:lnTo>
                    <a:pt x="0" y="394"/>
                  </a:lnTo>
                  <a:lnTo>
                    <a:pt x="647" y="930"/>
                  </a:lnTo>
                  <a:lnTo>
                    <a:pt x="1297" y="394"/>
                  </a:lnTo>
                  <a:lnTo>
                    <a:pt x="1020" y="394"/>
                  </a:lnTo>
                  <a:close/>
                </a:path>
              </a:pathLst>
            </a:custGeom>
            <a:solidFill>
              <a:srgbClr val="34889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1449278" y="4303779"/>
              <a:ext cx="7970543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1363575" y="3809227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38142" y="4316778"/>
              <a:ext cx="7970543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55" name="组合 98"/>
            <p:cNvGrpSpPr/>
            <p:nvPr/>
          </p:nvGrpSpPr>
          <p:grpSpPr bwMode="auto">
            <a:xfrm>
              <a:off x="861152" y="4021654"/>
              <a:ext cx="390525" cy="498475"/>
              <a:chOff x="0" y="0"/>
              <a:chExt cx="563562" cy="720725"/>
            </a:xfrm>
            <a:solidFill>
              <a:srgbClr val="348899"/>
            </a:solidFill>
          </p:grpSpPr>
          <p:sp>
            <p:nvSpPr>
              <p:cNvPr id="56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142875 w 64"/>
                  <a:gd name="T1" fmla="*/ 648877 h 321"/>
                  <a:gd name="T2" fmla="*/ 71438 w 64"/>
                  <a:gd name="T3" fmla="*/ 720725 h 321"/>
                  <a:gd name="T4" fmla="*/ 0 w 64"/>
                  <a:gd name="T5" fmla="*/ 648877 h 321"/>
                  <a:gd name="T6" fmla="*/ 0 w 64"/>
                  <a:gd name="T7" fmla="*/ 71848 h 321"/>
                  <a:gd name="T8" fmla="*/ 71438 w 64"/>
                  <a:gd name="T9" fmla="*/ 0 h 321"/>
                  <a:gd name="T10" fmla="*/ 142875 w 64"/>
                  <a:gd name="T11" fmla="*/ 71848 h 321"/>
                  <a:gd name="T12" fmla="*/ 142875 w 64"/>
                  <a:gd name="T13" fmla="*/ 648877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7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141288 w 63"/>
                  <a:gd name="T1" fmla="*/ 209055 h 125"/>
                  <a:gd name="T2" fmla="*/ 71765 w 63"/>
                  <a:gd name="T3" fmla="*/ 280988 h 125"/>
                  <a:gd name="T4" fmla="*/ 0 w 63"/>
                  <a:gd name="T5" fmla="*/ 209055 h 125"/>
                  <a:gd name="T6" fmla="*/ 0 w 63"/>
                  <a:gd name="T7" fmla="*/ 71933 h 125"/>
                  <a:gd name="T8" fmla="*/ 71765 w 63"/>
                  <a:gd name="T9" fmla="*/ 0 h 125"/>
                  <a:gd name="T10" fmla="*/ 141288 w 63"/>
                  <a:gd name="T11" fmla="*/ 71933 h 125"/>
                  <a:gd name="T12" fmla="*/ 141288 w 63"/>
                  <a:gd name="T13" fmla="*/ 209055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8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142875 w 64"/>
                  <a:gd name="T1" fmla="*/ 417178 h 218"/>
                  <a:gd name="T2" fmla="*/ 71438 w 64"/>
                  <a:gd name="T3" fmla="*/ 488950 h 218"/>
                  <a:gd name="T4" fmla="*/ 0 w 64"/>
                  <a:gd name="T5" fmla="*/ 417178 h 218"/>
                  <a:gd name="T6" fmla="*/ 0 w 64"/>
                  <a:gd name="T7" fmla="*/ 71772 h 218"/>
                  <a:gd name="T8" fmla="*/ 71438 w 64"/>
                  <a:gd name="T9" fmla="*/ 0 h 218"/>
                  <a:gd name="T10" fmla="*/ 142875 w 64"/>
                  <a:gd name="T11" fmla="*/ 71772 h 218"/>
                  <a:gd name="T12" fmla="*/ 142875 w 64"/>
                  <a:gd name="T13" fmla="*/ 417178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867222" y="4877680"/>
            <a:ext cx="10610358" cy="1475495"/>
            <a:chOff x="867222" y="4877680"/>
            <a:chExt cx="10610358" cy="1475495"/>
          </a:xfrm>
        </p:grpSpPr>
        <p:sp>
          <p:nvSpPr>
            <p:cNvPr id="13" name="淘宝店chenying0907 9"/>
            <p:cNvSpPr/>
            <p:nvPr/>
          </p:nvSpPr>
          <p:spPr bwMode="auto">
            <a:xfrm>
              <a:off x="9419821" y="4877680"/>
              <a:ext cx="2057759" cy="1475495"/>
            </a:xfrm>
            <a:custGeom>
              <a:avLst/>
              <a:gdLst>
                <a:gd name="T0" fmla="*/ 1020 w 1297"/>
                <a:gd name="T1" fmla="*/ 394 h 930"/>
                <a:gd name="T2" fmla="*/ 1020 w 1297"/>
                <a:gd name="T3" fmla="*/ 0 h 930"/>
                <a:gd name="T4" fmla="*/ 1020 w 1297"/>
                <a:gd name="T5" fmla="*/ 0 h 930"/>
                <a:gd name="T6" fmla="*/ 647 w 1297"/>
                <a:gd name="T7" fmla="*/ 307 h 930"/>
                <a:gd name="T8" fmla="*/ 276 w 1297"/>
                <a:gd name="T9" fmla="*/ 0 h 930"/>
                <a:gd name="T10" fmla="*/ 276 w 1297"/>
                <a:gd name="T11" fmla="*/ 0 h 930"/>
                <a:gd name="T12" fmla="*/ 276 w 1297"/>
                <a:gd name="T13" fmla="*/ 394 h 930"/>
                <a:gd name="T14" fmla="*/ 0 w 1297"/>
                <a:gd name="T15" fmla="*/ 394 h 930"/>
                <a:gd name="T16" fmla="*/ 647 w 1297"/>
                <a:gd name="T17" fmla="*/ 930 h 930"/>
                <a:gd name="T18" fmla="*/ 1297 w 1297"/>
                <a:gd name="T19" fmla="*/ 394 h 930"/>
                <a:gd name="T20" fmla="*/ 1020 w 1297"/>
                <a:gd name="T21" fmla="*/ 39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7" h="930">
                  <a:moveTo>
                    <a:pt x="1020" y="394"/>
                  </a:moveTo>
                  <a:lnTo>
                    <a:pt x="1020" y="0"/>
                  </a:lnTo>
                  <a:lnTo>
                    <a:pt x="1020" y="0"/>
                  </a:lnTo>
                  <a:lnTo>
                    <a:pt x="647" y="307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76" y="394"/>
                  </a:lnTo>
                  <a:lnTo>
                    <a:pt x="0" y="394"/>
                  </a:lnTo>
                  <a:lnTo>
                    <a:pt x="647" y="930"/>
                  </a:lnTo>
                  <a:lnTo>
                    <a:pt x="1297" y="394"/>
                  </a:lnTo>
                  <a:lnTo>
                    <a:pt x="1020" y="394"/>
                  </a:lnTo>
                  <a:close/>
                </a:path>
              </a:pathLst>
            </a:custGeom>
            <a:solidFill>
              <a:srgbClr val="F6D3A0">
                <a:alpha val="8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1449278" y="5519508"/>
              <a:ext cx="7970543" cy="0"/>
            </a:xfrm>
            <a:prstGeom prst="line">
              <a:avLst/>
            </a:prstGeom>
            <a:ln w="6350">
              <a:solidFill>
                <a:srgbClr val="348899">
                  <a:alpha val="67000"/>
                </a:srgbClr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1363575" y="5024956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338142" y="5532507"/>
              <a:ext cx="7970543" cy="625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9" name="KSO_Shape"/>
            <p:cNvSpPr/>
            <p:nvPr/>
          </p:nvSpPr>
          <p:spPr bwMode="auto">
            <a:xfrm>
              <a:off x="867222" y="5263576"/>
              <a:ext cx="461541" cy="461662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 lIns="68562" tIns="34281" rIns="68562" bIns="34281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CF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0" y="-1073888"/>
            <a:ext cx="4380614" cy="8761228"/>
            <a:chOff x="0" y="0"/>
            <a:chExt cx="3429000" cy="6858000"/>
          </a:xfrm>
        </p:grpSpPr>
        <p:sp>
          <p:nvSpPr>
            <p:cNvPr id="5" name="任意多边形: 形状 4"/>
            <p:cNvSpPr>
              <a:spLocks noChangeArrowheads="1"/>
            </p:cNvSpPr>
            <p:nvPr/>
          </p:nvSpPr>
          <p:spPr bwMode="auto">
            <a:xfrm>
              <a:off x="0" y="0"/>
              <a:ext cx="3429000" cy="6858000"/>
            </a:xfrm>
            <a:custGeom>
              <a:avLst/>
              <a:gdLst>
                <a:gd name="connsiteX0" fmla="*/ 0 w 3429000"/>
                <a:gd name="connsiteY0" fmla="*/ 0 h 6858000"/>
                <a:gd name="connsiteX1" fmla="*/ 3429000 w 3429000"/>
                <a:gd name="connsiteY1" fmla="*/ 3429000 h 6858000"/>
                <a:gd name="connsiteX2" fmla="*/ 0 w 3429000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0" h="6858000">
                  <a:moveTo>
                    <a:pt x="0" y="0"/>
                  </a:moveTo>
                  <a:cubicBezTo>
                    <a:pt x="1893784" y="0"/>
                    <a:pt x="3429000" y="1535216"/>
                    <a:pt x="3429000" y="3429000"/>
                  </a:cubicBezTo>
                  <a:cubicBezTo>
                    <a:pt x="3429000" y="5322784"/>
                    <a:pt x="1893784" y="6858000"/>
                    <a:pt x="0" y="6858000"/>
                  </a:cubicBezTo>
                  <a:close/>
                </a:path>
              </a:pathLst>
            </a:custGeom>
            <a:solidFill>
              <a:srgbClr val="348899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C8ECE3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" name="任意多边形: 形状 5"/>
            <p:cNvSpPr>
              <a:spLocks noChangeArrowheads="1"/>
            </p:cNvSpPr>
            <p:nvPr/>
          </p:nvSpPr>
          <p:spPr bwMode="auto">
            <a:xfrm>
              <a:off x="0" y="404037"/>
              <a:ext cx="3024963" cy="6049926"/>
            </a:xfrm>
            <a:custGeom>
              <a:avLst/>
              <a:gdLst>
                <a:gd name="connsiteX0" fmla="*/ 0 w 3429000"/>
                <a:gd name="connsiteY0" fmla="*/ 0 h 6858000"/>
                <a:gd name="connsiteX1" fmla="*/ 3429000 w 3429000"/>
                <a:gd name="connsiteY1" fmla="*/ 3429000 h 6858000"/>
                <a:gd name="connsiteX2" fmla="*/ 0 w 3429000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0" h="6858000">
                  <a:moveTo>
                    <a:pt x="0" y="0"/>
                  </a:moveTo>
                  <a:cubicBezTo>
                    <a:pt x="1893784" y="0"/>
                    <a:pt x="3429000" y="1535216"/>
                    <a:pt x="3429000" y="3429000"/>
                  </a:cubicBezTo>
                  <a:cubicBezTo>
                    <a:pt x="3429000" y="5322784"/>
                    <a:pt x="1893784" y="6858000"/>
                    <a:pt x="0" y="6858000"/>
                  </a:cubicBezTo>
                  <a:close/>
                </a:path>
              </a:pathLst>
            </a:custGeom>
            <a:solidFill>
              <a:srgbClr val="348899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C8ECE3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" name="任意多边形: 形状 6"/>
            <p:cNvSpPr>
              <a:spLocks noChangeArrowheads="1"/>
            </p:cNvSpPr>
            <p:nvPr/>
          </p:nvSpPr>
          <p:spPr bwMode="auto">
            <a:xfrm>
              <a:off x="0" y="887819"/>
              <a:ext cx="2541181" cy="5082362"/>
            </a:xfrm>
            <a:custGeom>
              <a:avLst/>
              <a:gdLst>
                <a:gd name="connsiteX0" fmla="*/ 0 w 3429000"/>
                <a:gd name="connsiteY0" fmla="*/ 0 h 6858000"/>
                <a:gd name="connsiteX1" fmla="*/ 3429000 w 3429000"/>
                <a:gd name="connsiteY1" fmla="*/ 3429000 h 6858000"/>
                <a:gd name="connsiteX2" fmla="*/ 0 w 3429000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0" h="6858000">
                  <a:moveTo>
                    <a:pt x="0" y="0"/>
                  </a:moveTo>
                  <a:cubicBezTo>
                    <a:pt x="1893784" y="0"/>
                    <a:pt x="3429000" y="1535216"/>
                    <a:pt x="3429000" y="3429000"/>
                  </a:cubicBezTo>
                  <a:cubicBezTo>
                    <a:pt x="3429000" y="5322784"/>
                    <a:pt x="1893784" y="6858000"/>
                    <a:pt x="0" y="6858000"/>
                  </a:cubicBezTo>
                  <a:close/>
                </a:path>
              </a:pathLst>
            </a:custGeom>
            <a:solidFill>
              <a:srgbClr val="348899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C8ECE3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34428" y="295287"/>
            <a:ext cx="1563491" cy="149469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64251" y="2845060"/>
            <a:ext cx="1912703" cy="92333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dirty="0">
                <a:solidFill>
                  <a:srgbClr val="34889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rPr>
              <a:t>目  录</a:t>
            </a:r>
            <a:endParaRPr lang="zh-CN" altLang="en-US" sz="4800" dirty="0">
              <a:solidFill>
                <a:srgbClr val="34889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-1641406" y="2952782"/>
            <a:ext cx="41470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dirty="0">
                <a:solidFill>
                  <a:srgbClr val="D7F1E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rPr>
              <a:t>CONTENTS</a:t>
            </a:r>
            <a:endParaRPr lang="zh-CN" altLang="en-US" sz="3600" dirty="0">
              <a:solidFill>
                <a:srgbClr val="D7F1EB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2" name="弧形 21"/>
          <p:cNvSpPr/>
          <p:nvPr/>
        </p:nvSpPr>
        <p:spPr>
          <a:xfrm rot="6515357">
            <a:off x="3678732" y="-907955"/>
            <a:ext cx="8514552" cy="8514552"/>
          </a:xfrm>
          <a:prstGeom prst="arc">
            <a:avLst>
              <a:gd name="adj1" fmla="val 14706301"/>
              <a:gd name="adj2" fmla="val 18532973"/>
            </a:avLst>
          </a:prstGeom>
          <a:noFill/>
          <a:ln w="12700">
            <a:solidFill>
              <a:srgbClr val="348899">
                <a:alpha val="21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5" name="弧形 24"/>
          <p:cNvSpPr/>
          <p:nvPr/>
        </p:nvSpPr>
        <p:spPr>
          <a:xfrm rot="7009634">
            <a:off x="3283713" y="-950550"/>
            <a:ext cx="8514552" cy="8514552"/>
          </a:xfrm>
          <a:prstGeom prst="arc">
            <a:avLst>
              <a:gd name="adj1" fmla="val 15072077"/>
              <a:gd name="adj2" fmla="val 17090246"/>
            </a:avLst>
          </a:prstGeom>
          <a:noFill/>
          <a:ln w="12700">
            <a:solidFill>
              <a:srgbClr val="348899">
                <a:alpha val="29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弧形 27"/>
          <p:cNvSpPr/>
          <p:nvPr/>
        </p:nvSpPr>
        <p:spPr>
          <a:xfrm rot="7009634">
            <a:off x="2813581" y="-1052151"/>
            <a:ext cx="8514552" cy="8514552"/>
          </a:xfrm>
          <a:prstGeom prst="arc">
            <a:avLst>
              <a:gd name="adj1" fmla="val 11639247"/>
              <a:gd name="adj2" fmla="val 18478045"/>
            </a:avLst>
          </a:prstGeom>
          <a:noFill/>
          <a:ln w="12700">
            <a:solidFill>
              <a:srgbClr val="348899">
                <a:alpha val="26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15529" y="1067349"/>
            <a:ext cx="3941772" cy="821106"/>
            <a:chOff x="5738817" y="1067349"/>
            <a:chExt cx="3941772" cy="821106"/>
          </a:xfrm>
        </p:grpSpPr>
        <p:sp>
          <p:nvSpPr>
            <p:cNvPr id="29" name="矩形 28"/>
            <p:cNvSpPr/>
            <p:nvPr/>
          </p:nvSpPr>
          <p:spPr>
            <a:xfrm>
              <a:off x="6561584" y="1067349"/>
              <a:ext cx="3119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年度工作概述</a:t>
              </a:r>
              <a:endParaRPr lang="zh-CN" altLang="en-US" sz="28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10546" y="1549901"/>
              <a:ext cx="30700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348899">
                      <a:alpha val="50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ANNUAL WORK SUMMARY</a:t>
              </a:r>
              <a:endParaRPr lang="en-US" altLang="zh-CN" sz="1600" dirty="0">
                <a:solidFill>
                  <a:srgbClr val="348899">
                    <a:alpha val="5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738817" y="1067349"/>
              <a:ext cx="755827" cy="755827"/>
            </a:xfrm>
            <a:prstGeom prst="ellipse">
              <a:avLst/>
            </a:prstGeom>
            <a:noFill/>
            <a:ln w="50800">
              <a:solidFill>
                <a:srgbClr val="348899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348899">
                      <a:alpha val="65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1</a:t>
              </a:r>
              <a:endParaRPr lang="zh-CN" altLang="en-US" sz="2800" dirty="0">
                <a:solidFill>
                  <a:srgbClr val="348899">
                    <a:alpha val="65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15529" y="2368081"/>
            <a:ext cx="3941772" cy="821106"/>
            <a:chOff x="5738817" y="2583450"/>
            <a:chExt cx="3941772" cy="821106"/>
          </a:xfrm>
        </p:grpSpPr>
        <p:sp>
          <p:nvSpPr>
            <p:cNvPr id="32" name="矩形 31"/>
            <p:cNvSpPr/>
            <p:nvPr/>
          </p:nvSpPr>
          <p:spPr>
            <a:xfrm>
              <a:off x="6561584" y="2583450"/>
              <a:ext cx="3119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工作完成情况</a:t>
              </a:r>
              <a:endParaRPr lang="zh-CN" altLang="en-US" sz="28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610546" y="3066002"/>
              <a:ext cx="30700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348899">
                      <a:alpha val="50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COMPLETION OF WORK</a:t>
              </a:r>
              <a:endParaRPr lang="en-US" altLang="zh-CN" sz="1600" dirty="0">
                <a:solidFill>
                  <a:srgbClr val="348899">
                    <a:alpha val="5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738817" y="2583450"/>
              <a:ext cx="755827" cy="755827"/>
            </a:xfrm>
            <a:prstGeom prst="ellipse">
              <a:avLst/>
            </a:prstGeom>
            <a:noFill/>
            <a:ln w="50800">
              <a:solidFill>
                <a:srgbClr val="348899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348899">
                      <a:alpha val="66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2</a:t>
              </a:r>
              <a:endParaRPr lang="zh-CN" altLang="en-US" sz="2800" dirty="0">
                <a:solidFill>
                  <a:srgbClr val="348899">
                    <a:alpha val="66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15529" y="3668813"/>
            <a:ext cx="3941772" cy="821106"/>
            <a:chOff x="5738817" y="3902197"/>
            <a:chExt cx="3941772" cy="821106"/>
          </a:xfrm>
        </p:grpSpPr>
        <p:sp>
          <p:nvSpPr>
            <p:cNvPr id="35" name="矩形 34"/>
            <p:cNvSpPr/>
            <p:nvPr/>
          </p:nvSpPr>
          <p:spPr>
            <a:xfrm>
              <a:off x="6561584" y="3902197"/>
              <a:ext cx="3119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工作不足之处</a:t>
              </a:r>
              <a:endParaRPr lang="zh-CN" altLang="en-US" sz="28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610546" y="4384749"/>
              <a:ext cx="30700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348899">
                      <a:alpha val="50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INADEZUACIES OF WORK</a:t>
              </a:r>
              <a:endParaRPr lang="en-US" altLang="zh-CN" sz="1600" dirty="0">
                <a:solidFill>
                  <a:srgbClr val="348899">
                    <a:alpha val="5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738817" y="3902197"/>
              <a:ext cx="755827" cy="755827"/>
            </a:xfrm>
            <a:prstGeom prst="ellipse">
              <a:avLst/>
            </a:prstGeom>
            <a:noFill/>
            <a:ln w="50800">
              <a:solidFill>
                <a:srgbClr val="348899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348899">
                      <a:alpha val="65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3</a:t>
              </a:r>
              <a:endParaRPr lang="zh-CN" altLang="en-US" sz="2800" dirty="0">
                <a:solidFill>
                  <a:srgbClr val="348899">
                    <a:alpha val="65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15529" y="4969545"/>
            <a:ext cx="3941772" cy="821106"/>
            <a:chOff x="5738817" y="4969545"/>
            <a:chExt cx="3941772" cy="821106"/>
          </a:xfrm>
        </p:grpSpPr>
        <p:sp>
          <p:nvSpPr>
            <p:cNvPr id="38" name="矩形 37"/>
            <p:cNvSpPr/>
            <p:nvPr/>
          </p:nvSpPr>
          <p:spPr>
            <a:xfrm>
              <a:off x="6561584" y="4969545"/>
              <a:ext cx="3119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来年工作计划</a:t>
              </a:r>
              <a:endParaRPr lang="zh-CN" altLang="en-US" sz="28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610546" y="5452097"/>
              <a:ext cx="30700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rgbClr val="348899">
                      <a:alpha val="50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NEXT YEAR WORK PLAN</a:t>
              </a:r>
              <a:endParaRPr lang="en-US" altLang="zh-CN" sz="1600" dirty="0">
                <a:solidFill>
                  <a:srgbClr val="348899">
                    <a:alpha val="5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738817" y="4969545"/>
              <a:ext cx="755827" cy="755827"/>
            </a:xfrm>
            <a:prstGeom prst="ellipse">
              <a:avLst/>
            </a:prstGeom>
            <a:noFill/>
            <a:ln w="50800">
              <a:solidFill>
                <a:srgbClr val="348899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348899">
                      <a:alpha val="64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4</a:t>
              </a:r>
              <a:endParaRPr lang="zh-CN" altLang="en-US" sz="2800" dirty="0">
                <a:solidFill>
                  <a:srgbClr val="348899">
                    <a:alpha val="64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85738" y="5121711"/>
            <a:ext cx="1045320" cy="999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来年工作计划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61938" y="1457325"/>
            <a:ext cx="9668124" cy="2166640"/>
            <a:chOff x="1261938" y="1457325"/>
            <a:chExt cx="9668124" cy="2166640"/>
          </a:xfrm>
        </p:grpSpPr>
        <p:sp>
          <p:nvSpPr>
            <p:cNvPr id="30" name="Freeform 6"/>
            <p:cNvSpPr/>
            <p:nvPr/>
          </p:nvSpPr>
          <p:spPr bwMode="auto">
            <a:xfrm>
              <a:off x="1261938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1261938" y="2959200"/>
              <a:ext cx="374407" cy="664764"/>
            </a:xfrm>
            <a:custGeom>
              <a:avLst/>
              <a:gdLst>
                <a:gd name="T0" fmla="*/ 11 w 68"/>
                <a:gd name="T1" fmla="*/ 0 h 128"/>
                <a:gd name="T2" fmla="*/ 57 w 68"/>
                <a:gd name="T3" fmla="*/ 0 h 128"/>
                <a:gd name="T4" fmla="*/ 68 w 68"/>
                <a:gd name="T5" fmla="*/ 11 h 128"/>
                <a:gd name="T6" fmla="*/ 68 w 68"/>
                <a:gd name="T7" fmla="*/ 128 h 128"/>
                <a:gd name="T8" fmla="*/ 0 w 68"/>
                <a:gd name="T9" fmla="*/ 128 h 128"/>
                <a:gd name="T10" fmla="*/ 0 w 68"/>
                <a:gd name="T11" fmla="*/ 11 h 128"/>
                <a:gd name="T12" fmla="*/ 11 w 6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28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1743029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2222109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2697162" y="1457325"/>
              <a:ext cx="376417" cy="2166639"/>
            </a:xfrm>
            <a:custGeom>
              <a:avLst/>
              <a:gdLst>
                <a:gd name="T0" fmla="*/ 12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2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1743029" y="2506556"/>
              <a:ext cx="374407" cy="1117409"/>
            </a:xfrm>
            <a:custGeom>
              <a:avLst/>
              <a:gdLst>
                <a:gd name="T0" fmla="*/ 11 w 68"/>
                <a:gd name="T1" fmla="*/ 0 h 215"/>
                <a:gd name="T2" fmla="*/ 57 w 68"/>
                <a:gd name="T3" fmla="*/ 0 h 215"/>
                <a:gd name="T4" fmla="*/ 68 w 68"/>
                <a:gd name="T5" fmla="*/ 11 h 215"/>
                <a:gd name="T6" fmla="*/ 68 w 68"/>
                <a:gd name="T7" fmla="*/ 215 h 215"/>
                <a:gd name="T8" fmla="*/ 0 w 68"/>
                <a:gd name="T9" fmla="*/ 215 h 215"/>
                <a:gd name="T10" fmla="*/ 0 w 68"/>
                <a:gd name="T11" fmla="*/ 11 h 215"/>
                <a:gd name="T12" fmla="*/ 11 w 68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5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2222109" y="2038755"/>
              <a:ext cx="376417" cy="1585207"/>
            </a:xfrm>
            <a:custGeom>
              <a:avLst/>
              <a:gdLst>
                <a:gd name="T0" fmla="*/ 11 w 68"/>
                <a:gd name="T1" fmla="*/ 0 h 305"/>
                <a:gd name="T2" fmla="*/ 57 w 68"/>
                <a:gd name="T3" fmla="*/ 0 h 305"/>
                <a:gd name="T4" fmla="*/ 68 w 68"/>
                <a:gd name="T5" fmla="*/ 11 h 305"/>
                <a:gd name="T6" fmla="*/ 68 w 68"/>
                <a:gd name="T7" fmla="*/ 238 h 305"/>
                <a:gd name="T8" fmla="*/ 68 w 68"/>
                <a:gd name="T9" fmla="*/ 305 h 305"/>
                <a:gd name="T10" fmla="*/ 0 w 68"/>
                <a:gd name="T11" fmla="*/ 305 h 305"/>
                <a:gd name="T12" fmla="*/ 0 w 68"/>
                <a:gd name="T13" fmla="*/ 238 h 305"/>
                <a:gd name="T14" fmla="*/ 0 w 68"/>
                <a:gd name="T15" fmla="*/ 11 h 305"/>
                <a:gd name="T16" fmla="*/ 11 w 68"/>
                <a:gd name="T1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05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05"/>
                    <a:pt x="68" y="305"/>
                    <a:pt x="68" y="305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2697162" y="1731944"/>
              <a:ext cx="376417" cy="1892021"/>
            </a:xfrm>
            <a:custGeom>
              <a:avLst/>
              <a:gdLst>
                <a:gd name="T0" fmla="*/ 12 w 68"/>
                <a:gd name="T1" fmla="*/ 0 h 364"/>
                <a:gd name="T2" fmla="*/ 57 w 68"/>
                <a:gd name="T3" fmla="*/ 0 h 364"/>
                <a:gd name="T4" fmla="*/ 68 w 68"/>
                <a:gd name="T5" fmla="*/ 11 h 364"/>
                <a:gd name="T6" fmla="*/ 68 w 68"/>
                <a:gd name="T7" fmla="*/ 238 h 364"/>
                <a:gd name="T8" fmla="*/ 68 w 68"/>
                <a:gd name="T9" fmla="*/ 364 h 364"/>
                <a:gd name="T10" fmla="*/ 0 w 68"/>
                <a:gd name="T11" fmla="*/ 364 h 364"/>
                <a:gd name="T12" fmla="*/ 0 w 68"/>
                <a:gd name="T13" fmla="*/ 238 h 364"/>
                <a:gd name="T14" fmla="*/ 0 w 68"/>
                <a:gd name="T15" fmla="*/ 11 h 364"/>
                <a:gd name="T16" fmla="*/ 12 w 68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64">
                  <a:moveTo>
                    <a:pt x="1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64"/>
                    <a:pt x="68" y="364"/>
                    <a:pt x="68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3842518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2" name="Freeform 15"/>
            <p:cNvSpPr/>
            <p:nvPr/>
          </p:nvSpPr>
          <p:spPr bwMode="auto">
            <a:xfrm>
              <a:off x="4321599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3" name="Freeform 16"/>
            <p:cNvSpPr/>
            <p:nvPr/>
          </p:nvSpPr>
          <p:spPr bwMode="auto">
            <a:xfrm>
              <a:off x="4802691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4" name="Freeform 17"/>
            <p:cNvSpPr/>
            <p:nvPr/>
          </p:nvSpPr>
          <p:spPr bwMode="auto">
            <a:xfrm>
              <a:off x="5283783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3842518" y="3301998"/>
              <a:ext cx="374407" cy="321965"/>
            </a:xfrm>
            <a:custGeom>
              <a:avLst/>
              <a:gdLst>
                <a:gd name="T0" fmla="*/ 11 w 68"/>
                <a:gd name="T1" fmla="*/ 0 h 62"/>
                <a:gd name="T2" fmla="*/ 57 w 68"/>
                <a:gd name="T3" fmla="*/ 0 h 62"/>
                <a:gd name="T4" fmla="*/ 68 w 68"/>
                <a:gd name="T5" fmla="*/ 11 h 62"/>
                <a:gd name="T6" fmla="*/ 68 w 68"/>
                <a:gd name="T7" fmla="*/ 62 h 62"/>
                <a:gd name="T8" fmla="*/ 0 w 68"/>
                <a:gd name="T9" fmla="*/ 62 h 62"/>
                <a:gd name="T10" fmla="*/ 0 w 68"/>
                <a:gd name="T11" fmla="*/ 11 h 62"/>
                <a:gd name="T12" fmla="*/ 11 w 68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4321599" y="2516021"/>
              <a:ext cx="376417" cy="1107941"/>
            </a:xfrm>
            <a:custGeom>
              <a:avLst/>
              <a:gdLst>
                <a:gd name="T0" fmla="*/ 11 w 68"/>
                <a:gd name="T1" fmla="*/ 0 h 213"/>
                <a:gd name="T2" fmla="*/ 57 w 68"/>
                <a:gd name="T3" fmla="*/ 0 h 213"/>
                <a:gd name="T4" fmla="*/ 68 w 68"/>
                <a:gd name="T5" fmla="*/ 11 h 213"/>
                <a:gd name="T6" fmla="*/ 68 w 68"/>
                <a:gd name="T7" fmla="*/ 213 h 213"/>
                <a:gd name="T8" fmla="*/ 0 w 68"/>
                <a:gd name="T9" fmla="*/ 213 h 213"/>
                <a:gd name="T10" fmla="*/ 0 w 68"/>
                <a:gd name="T11" fmla="*/ 11 h 213"/>
                <a:gd name="T12" fmla="*/ 11 w 68"/>
                <a:gd name="T1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3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13"/>
                    <a:pt x="68" y="213"/>
                    <a:pt x="68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4802691" y="1731944"/>
              <a:ext cx="376417" cy="1892021"/>
            </a:xfrm>
            <a:custGeom>
              <a:avLst/>
              <a:gdLst>
                <a:gd name="T0" fmla="*/ 11 w 68"/>
                <a:gd name="T1" fmla="*/ 0 h 364"/>
                <a:gd name="T2" fmla="*/ 57 w 68"/>
                <a:gd name="T3" fmla="*/ 0 h 364"/>
                <a:gd name="T4" fmla="*/ 68 w 68"/>
                <a:gd name="T5" fmla="*/ 11 h 364"/>
                <a:gd name="T6" fmla="*/ 68 w 68"/>
                <a:gd name="T7" fmla="*/ 238 h 364"/>
                <a:gd name="T8" fmla="*/ 68 w 68"/>
                <a:gd name="T9" fmla="*/ 364 h 364"/>
                <a:gd name="T10" fmla="*/ 0 w 68"/>
                <a:gd name="T11" fmla="*/ 364 h 364"/>
                <a:gd name="T12" fmla="*/ 0 w 68"/>
                <a:gd name="T13" fmla="*/ 238 h 364"/>
                <a:gd name="T14" fmla="*/ 0 w 68"/>
                <a:gd name="T15" fmla="*/ 11 h 364"/>
                <a:gd name="T16" fmla="*/ 11 w 68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64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64"/>
                    <a:pt x="68" y="364"/>
                    <a:pt x="68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3" name="Freeform 21"/>
            <p:cNvSpPr/>
            <p:nvPr/>
          </p:nvSpPr>
          <p:spPr bwMode="auto">
            <a:xfrm>
              <a:off x="5283783" y="2792537"/>
              <a:ext cx="376417" cy="831428"/>
            </a:xfrm>
            <a:custGeom>
              <a:avLst/>
              <a:gdLst>
                <a:gd name="T0" fmla="*/ 11 w 68"/>
                <a:gd name="T1" fmla="*/ 0 h 160"/>
                <a:gd name="T2" fmla="*/ 57 w 68"/>
                <a:gd name="T3" fmla="*/ 0 h 160"/>
                <a:gd name="T4" fmla="*/ 68 w 68"/>
                <a:gd name="T5" fmla="*/ 11 h 160"/>
                <a:gd name="T6" fmla="*/ 68 w 68"/>
                <a:gd name="T7" fmla="*/ 160 h 160"/>
                <a:gd name="T8" fmla="*/ 0 w 68"/>
                <a:gd name="T9" fmla="*/ 160 h 160"/>
                <a:gd name="T10" fmla="*/ 0 w 68"/>
                <a:gd name="T11" fmla="*/ 11 h 160"/>
                <a:gd name="T12" fmla="*/ 11 w 68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60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4" name="Freeform 22"/>
            <p:cNvSpPr/>
            <p:nvPr/>
          </p:nvSpPr>
          <p:spPr bwMode="auto">
            <a:xfrm>
              <a:off x="6411024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5" name="Freeform 23"/>
            <p:cNvSpPr/>
            <p:nvPr/>
          </p:nvSpPr>
          <p:spPr bwMode="auto">
            <a:xfrm>
              <a:off x="6892116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6" name="Freeform 24"/>
            <p:cNvSpPr/>
            <p:nvPr/>
          </p:nvSpPr>
          <p:spPr bwMode="auto">
            <a:xfrm>
              <a:off x="7373204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7" name="Freeform 25"/>
            <p:cNvSpPr/>
            <p:nvPr/>
          </p:nvSpPr>
          <p:spPr bwMode="auto">
            <a:xfrm>
              <a:off x="7852286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8" name="Freeform 26"/>
            <p:cNvSpPr/>
            <p:nvPr/>
          </p:nvSpPr>
          <p:spPr bwMode="auto">
            <a:xfrm>
              <a:off x="7852286" y="1722470"/>
              <a:ext cx="376417" cy="1901491"/>
            </a:xfrm>
            <a:custGeom>
              <a:avLst/>
              <a:gdLst>
                <a:gd name="T0" fmla="*/ 11 w 68"/>
                <a:gd name="T1" fmla="*/ 0 h 366"/>
                <a:gd name="T2" fmla="*/ 57 w 68"/>
                <a:gd name="T3" fmla="*/ 0 h 366"/>
                <a:gd name="T4" fmla="*/ 68 w 68"/>
                <a:gd name="T5" fmla="*/ 11 h 366"/>
                <a:gd name="T6" fmla="*/ 68 w 68"/>
                <a:gd name="T7" fmla="*/ 238 h 366"/>
                <a:gd name="T8" fmla="*/ 68 w 68"/>
                <a:gd name="T9" fmla="*/ 366 h 366"/>
                <a:gd name="T10" fmla="*/ 0 w 68"/>
                <a:gd name="T11" fmla="*/ 366 h 366"/>
                <a:gd name="T12" fmla="*/ 0 w 68"/>
                <a:gd name="T13" fmla="*/ 238 h 366"/>
                <a:gd name="T14" fmla="*/ 0 w 68"/>
                <a:gd name="T15" fmla="*/ 11 h 366"/>
                <a:gd name="T16" fmla="*/ 11 w 68"/>
                <a:gd name="T17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66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66"/>
                    <a:pt x="68" y="366"/>
                    <a:pt x="68" y="366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9" name="Freeform 27"/>
            <p:cNvSpPr/>
            <p:nvPr/>
          </p:nvSpPr>
          <p:spPr bwMode="auto">
            <a:xfrm>
              <a:off x="7373204" y="2074742"/>
              <a:ext cx="374407" cy="1549223"/>
            </a:xfrm>
            <a:custGeom>
              <a:avLst/>
              <a:gdLst>
                <a:gd name="T0" fmla="*/ 11 w 68"/>
                <a:gd name="T1" fmla="*/ 0 h 298"/>
                <a:gd name="T2" fmla="*/ 57 w 68"/>
                <a:gd name="T3" fmla="*/ 0 h 298"/>
                <a:gd name="T4" fmla="*/ 68 w 68"/>
                <a:gd name="T5" fmla="*/ 11 h 298"/>
                <a:gd name="T6" fmla="*/ 68 w 68"/>
                <a:gd name="T7" fmla="*/ 238 h 298"/>
                <a:gd name="T8" fmla="*/ 68 w 68"/>
                <a:gd name="T9" fmla="*/ 298 h 298"/>
                <a:gd name="T10" fmla="*/ 0 w 68"/>
                <a:gd name="T11" fmla="*/ 298 h 298"/>
                <a:gd name="T12" fmla="*/ 0 w 68"/>
                <a:gd name="T13" fmla="*/ 238 h 298"/>
                <a:gd name="T14" fmla="*/ 0 w 68"/>
                <a:gd name="T15" fmla="*/ 11 h 298"/>
                <a:gd name="T16" fmla="*/ 11 w 68"/>
                <a:gd name="T1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98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298"/>
                    <a:pt x="68" y="298"/>
                    <a:pt x="68" y="29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0" name="Freeform 28"/>
            <p:cNvSpPr/>
            <p:nvPr/>
          </p:nvSpPr>
          <p:spPr bwMode="auto">
            <a:xfrm>
              <a:off x="6892116" y="2516021"/>
              <a:ext cx="374407" cy="1107941"/>
            </a:xfrm>
            <a:custGeom>
              <a:avLst/>
              <a:gdLst>
                <a:gd name="T0" fmla="*/ 11 w 68"/>
                <a:gd name="T1" fmla="*/ 0 h 213"/>
                <a:gd name="T2" fmla="*/ 57 w 68"/>
                <a:gd name="T3" fmla="*/ 0 h 213"/>
                <a:gd name="T4" fmla="*/ 68 w 68"/>
                <a:gd name="T5" fmla="*/ 11 h 213"/>
                <a:gd name="T6" fmla="*/ 68 w 68"/>
                <a:gd name="T7" fmla="*/ 213 h 213"/>
                <a:gd name="T8" fmla="*/ 0 w 68"/>
                <a:gd name="T9" fmla="*/ 213 h 213"/>
                <a:gd name="T10" fmla="*/ 0 w 68"/>
                <a:gd name="T11" fmla="*/ 11 h 213"/>
                <a:gd name="T12" fmla="*/ 11 w 68"/>
                <a:gd name="T1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3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13"/>
                    <a:pt x="68" y="213"/>
                    <a:pt x="68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>
              <a:off x="6411024" y="2974352"/>
              <a:ext cx="376417" cy="649613"/>
            </a:xfrm>
            <a:custGeom>
              <a:avLst/>
              <a:gdLst>
                <a:gd name="T0" fmla="*/ 11 w 68"/>
                <a:gd name="T1" fmla="*/ 0 h 125"/>
                <a:gd name="T2" fmla="*/ 57 w 68"/>
                <a:gd name="T3" fmla="*/ 0 h 125"/>
                <a:gd name="T4" fmla="*/ 68 w 68"/>
                <a:gd name="T5" fmla="*/ 11 h 125"/>
                <a:gd name="T6" fmla="*/ 68 w 68"/>
                <a:gd name="T7" fmla="*/ 125 h 125"/>
                <a:gd name="T8" fmla="*/ 0 w 68"/>
                <a:gd name="T9" fmla="*/ 125 h 125"/>
                <a:gd name="T10" fmla="*/ 0 w 68"/>
                <a:gd name="T11" fmla="*/ 11 h 125"/>
                <a:gd name="T12" fmla="*/ 11 w 68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25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348899">
                <a:alpha val="44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>
              <a:off x="9118421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6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3" name="Freeform 31"/>
            <p:cNvSpPr/>
            <p:nvPr/>
          </p:nvSpPr>
          <p:spPr bwMode="auto">
            <a:xfrm>
              <a:off x="9593476" y="1457325"/>
              <a:ext cx="37641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4" name="Freeform 32"/>
            <p:cNvSpPr/>
            <p:nvPr/>
          </p:nvSpPr>
          <p:spPr bwMode="auto">
            <a:xfrm>
              <a:off x="10074564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5" name="Freeform 33"/>
            <p:cNvSpPr/>
            <p:nvPr/>
          </p:nvSpPr>
          <p:spPr bwMode="auto">
            <a:xfrm>
              <a:off x="10555655" y="1457325"/>
              <a:ext cx="374407" cy="2166639"/>
            </a:xfrm>
            <a:custGeom>
              <a:avLst/>
              <a:gdLst>
                <a:gd name="T0" fmla="*/ 11 w 68"/>
                <a:gd name="T1" fmla="*/ 0 h 417"/>
                <a:gd name="T2" fmla="*/ 57 w 68"/>
                <a:gd name="T3" fmla="*/ 0 h 417"/>
                <a:gd name="T4" fmla="*/ 68 w 68"/>
                <a:gd name="T5" fmla="*/ 11 h 417"/>
                <a:gd name="T6" fmla="*/ 68 w 68"/>
                <a:gd name="T7" fmla="*/ 238 h 417"/>
                <a:gd name="T8" fmla="*/ 68 w 68"/>
                <a:gd name="T9" fmla="*/ 417 h 417"/>
                <a:gd name="T10" fmla="*/ 0 w 68"/>
                <a:gd name="T11" fmla="*/ 417 h 417"/>
                <a:gd name="T12" fmla="*/ 0 w 68"/>
                <a:gd name="T13" fmla="*/ 238 h 417"/>
                <a:gd name="T14" fmla="*/ 0 w 68"/>
                <a:gd name="T15" fmla="*/ 11 h 417"/>
                <a:gd name="T16" fmla="*/ 11 w 68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17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BDEB6">
                <a:alpha val="53000"/>
              </a:srgbClr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6" name="Freeform 34"/>
            <p:cNvSpPr/>
            <p:nvPr/>
          </p:nvSpPr>
          <p:spPr bwMode="auto">
            <a:xfrm>
              <a:off x="10555655" y="1743306"/>
              <a:ext cx="374407" cy="1880659"/>
            </a:xfrm>
            <a:custGeom>
              <a:avLst/>
              <a:gdLst>
                <a:gd name="T0" fmla="*/ 11 w 68"/>
                <a:gd name="T1" fmla="*/ 0 h 362"/>
                <a:gd name="T2" fmla="*/ 57 w 68"/>
                <a:gd name="T3" fmla="*/ 0 h 362"/>
                <a:gd name="T4" fmla="*/ 68 w 68"/>
                <a:gd name="T5" fmla="*/ 11 h 362"/>
                <a:gd name="T6" fmla="*/ 68 w 68"/>
                <a:gd name="T7" fmla="*/ 238 h 362"/>
                <a:gd name="T8" fmla="*/ 68 w 68"/>
                <a:gd name="T9" fmla="*/ 362 h 362"/>
                <a:gd name="T10" fmla="*/ 0 w 68"/>
                <a:gd name="T11" fmla="*/ 362 h 362"/>
                <a:gd name="T12" fmla="*/ 0 w 68"/>
                <a:gd name="T13" fmla="*/ 238 h 362"/>
                <a:gd name="T14" fmla="*/ 0 w 68"/>
                <a:gd name="T15" fmla="*/ 11 h 362"/>
                <a:gd name="T16" fmla="*/ 11 w 68"/>
                <a:gd name="T1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62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62"/>
                    <a:pt x="68" y="362"/>
                    <a:pt x="68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7" name="Freeform 35"/>
            <p:cNvSpPr/>
            <p:nvPr/>
          </p:nvSpPr>
          <p:spPr bwMode="auto">
            <a:xfrm>
              <a:off x="10074564" y="1908076"/>
              <a:ext cx="374407" cy="1715886"/>
            </a:xfrm>
            <a:custGeom>
              <a:avLst/>
              <a:gdLst>
                <a:gd name="T0" fmla="*/ 11 w 68"/>
                <a:gd name="T1" fmla="*/ 0 h 330"/>
                <a:gd name="T2" fmla="*/ 57 w 68"/>
                <a:gd name="T3" fmla="*/ 0 h 330"/>
                <a:gd name="T4" fmla="*/ 68 w 68"/>
                <a:gd name="T5" fmla="*/ 11 h 330"/>
                <a:gd name="T6" fmla="*/ 68 w 68"/>
                <a:gd name="T7" fmla="*/ 238 h 330"/>
                <a:gd name="T8" fmla="*/ 68 w 68"/>
                <a:gd name="T9" fmla="*/ 330 h 330"/>
                <a:gd name="T10" fmla="*/ 0 w 68"/>
                <a:gd name="T11" fmla="*/ 330 h 330"/>
                <a:gd name="T12" fmla="*/ 0 w 68"/>
                <a:gd name="T13" fmla="*/ 238 h 330"/>
                <a:gd name="T14" fmla="*/ 0 w 68"/>
                <a:gd name="T15" fmla="*/ 11 h 330"/>
                <a:gd name="T16" fmla="*/ 11 w 68"/>
                <a:gd name="T1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30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330"/>
                    <a:pt x="68" y="330"/>
                    <a:pt x="68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8" name="Freeform 36"/>
            <p:cNvSpPr/>
            <p:nvPr/>
          </p:nvSpPr>
          <p:spPr bwMode="auto">
            <a:xfrm>
              <a:off x="9593476" y="3161847"/>
              <a:ext cx="376417" cy="462115"/>
            </a:xfrm>
            <a:custGeom>
              <a:avLst/>
              <a:gdLst>
                <a:gd name="T0" fmla="*/ 11 w 68"/>
                <a:gd name="T1" fmla="*/ 0 h 89"/>
                <a:gd name="T2" fmla="*/ 57 w 68"/>
                <a:gd name="T3" fmla="*/ 0 h 89"/>
                <a:gd name="T4" fmla="*/ 68 w 68"/>
                <a:gd name="T5" fmla="*/ 11 h 89"/>
                <a:gd name="T6" fmla="*/ 68 w 68"/>
                <a:gd name="T7" fmla="*/ 89 h 89"/>
                <a:gd name="T8" fmla="*/ 0 w 68"/>
                <a:gd name="T9" fmla="*/ 89 h 89"/>
                <a:gd name="T10" fmla="*/ 0 w 68"/>
                <a:gd name="T11" fmla="*/ 11 h 89"/>
                <a:gd name="T12" fmla="*/ 11 w 68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9">
                  <a:moveTo>
                    <a:pt x="1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9" name="Freeform 37"/>
            <p:cNvSpPr/>
            <p:nvPr/>
          </p:nvSpPr>
          <p:spPr bwMode="auto">
            <a:xfrm>
              <a:off x="9118421" y="2303903"/>
              <a:ext cx="376417" cy="1320059"/>
            </a:xfrm>
            <a:custGeom>
              <a:avLst/>
              <a:gdLst>
                <a:gd name="T0" fmla="*/ 11 w 68"/>
                <a:gd name="T1" fmla="*/ 0 h 254"/>
                <a:gd name="T2" fmla="*/ 56 w 68"/>
                <a:gd name="T3" fmla="*/ 0 h 254"/>
                <a:gd name="T4" fmla="*/ 68 w 68"/>
                <a:gd name="T5" fmla="*/ 11 h 254"/>
                <a:gd name="T6" fmla="*/ 68 w 68"/>
                <a:gd name="T7" fmla="*/ 238 h 254"/>
                <a:gd name="T8" fmla="*/ 68 w 68"/>
                <a:gd name="T9" fmla="*/ 254 h 254"/>
                <a:gd name="T10" fmla="*/ 0 w 68"/>
                <a:gd name="T11" fmla="*/ 254 h 254"/>
                <a:gd name="T12" fmla="*/ 0 w 68"/>
                <a:gd name="T13" fmla="*/ 238 h 254"/>
                <a:gd name="T14" fmla="*/ 0 w 68"/>
                <a:gd name="T15" fmla="*/ 11 h 254"/>
                <a:gd name="T16" fmla="*/ 11 w 68"/>
                <a:gd name="T1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54">
                  <a:moveTo>
                    <a:pt x="11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3" y="0"/>
                    <a:pt x="68" y="5"/>
                    <a:pt x="68" y="11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6D3A0"/>
            </a:solidFill>
            <a:ln>
              <a:noFill/>
            </a:ln>
          </p:spPr>
          <p:txBody>
            <a:bodyPr vert="horz" wrap="square" lIns="72727" tIns="36363" rIns="72727" bIns="36363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27949" y="3876468"/>
            <a:ext cx="2199521" cy="2306899"/>
            <a:chOff x="1027949" y="3876468"/>
            <a:chExt cx="2199521" cy="2306899"/>
          </a:xfrm>
        </p:grpSpPr>
        <p:grpSp>
          <p:nvGrpSpPr>
            <p:cNvPr id="81" name="组合 4"/>
            <p:cNvGrpSpPr/>
            <p:nvPr/>
          </p:nvGrpSpPr>
          <p:grpSpPr bwMode="auto">
            <a:xfrm>
              <a:off x="1592856" y="3891100"/>
              <a:ext cx="320893" cy="361709"/>
              <a:chOff x="0" y="0"/>
              <a:chExt cx="361075" cy="408388"/>
            </a:xfrm>
            <a:solidFill>
              <a:srgbClr val="348899"/>
            </a:solidFill>
          </p:grpSpPr>
          <p:sp>
            <p:nvSpPr>
              <p:cNvPr id="82" name="Freeform 148"/>
              <p:cNvSpPr>
                <a:spLocks noEditPoints="1" noChangeArrowheads="1"/>
              </p:cNvSpPr>
              <p:nvPr/>
            </p:nvSpPr>
            <p:spPr bwMode="auto">
              <a:xfrm>
                <a:off x="48973" y="0"/>
                <a:ext cx="312102" cy="405898"/>
              </a:xfrm>
              <a:custGeom>
                <a:avLst/>
                <a:gdLst>
                  <a:gd name="T0" fmla="*/ 308176 w 159"/>
                  <a:gd name="T1" fmla="*/ 362759 h 207"/>
                  <a:gd name="T2" fmla="*/ 174699 w 159"/>
                  <a:gd name="T3" fmla="*/ 154908 h 207"/>
                  <a:gd name="T4" fmla="*/ 180587 w 159"/>
                  <a:gd name="T5" fmla="*/ 47061 h 207"/>
                  <a:gd name="T6" fmla="*/ 82442 w 159"/>
                  <a:gd name="T7" fmla="*/ 7843 h 207"/>
                  <a:gd name="T8" fmla="*/ 137403 w 159"/>
                  <a:gd name="T9" fmla="*/ 94121 h 207"/>
                  <a:gd name="T10" fmla="*/ 72628 w 159"/>
                  <a:gd name="T11" fmla="*/ 135299 h 207"/>
                  <a:gd name="T12" fmla="*/ 19629 w 159"/>
                  <a:gd name="T13" fmla="*/ 52943 h 207"/>
                  <a:gd name="T14" fmla="*/ 19629 w 159"/>
                  <a:gd name="T15" fmla="*/ 150986 h 207"/>
                  <a:gd name="T16" fmla="*/ 121700 w 159"/>
                  <a:gd name="T17" fmla="*/ 188243 h 207"/>
                  <a:gd name="T18" fmla="*/ 255178 w 159"/>
                  <a:gd name="T19" fmla="*/ 396094 h 207"/>
                  <a:gd name="T20" fmla="*/ 280696 w 159"/>
                  <a:gd name="T21" fmla="*/ 401976 h 207"/>
                  <a:gd name="T22" fmla="*/ 302287 w 159"/>
                  <a:gd name="T23" fmla="*/ 386289 h 207"/>
                  <a:gd name="T24" fmla="*/ 308176 w 159"/>
                  <a:gd name="T25" fmla="*/ 362759 h 207"/>
                  <a:gd name="T26" fmla="*/ 282658 w 159"/>
                  <a:gd name="T27" fmla="*/ 378446 h 207"/>
                  <a:gd name="T28" fmla="*/ 263029 w 159"/>
                  <a:gd name="T29" fmla="*/ 374524 h 207"/>
                  <a:gd name="T30" fmla="*/ 268918 w 159"/>
                  <a:gd name="T31" fmla="*/ 356877 h 207"/>
                  <a:gd name="T32" fmla="*/ 286584 w 159"/>
                  <a:gd name="T33" fmla="*/ 360798 h 207"/>
                  <a:gd name="T34" fmla="*/ 282658 w 159"/>
                  <a:gd name="T35" fmla="*/ 378446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3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05854"/>
                <a:ext cx="205855" cy="202534"/>
              </a:xfrm>
              <a:custGeom>
                <a:avLst/>
                <a:gdLst>
                  <a:gd name="T0" fmla="*/ 178408 w 105"/>
                  <a:gd name="T1" fmla="*/ 51125 h 103"/>
                  <a:gd name="T2" fmla="*/ 190171 w 105"/>
                  <a:gd name="T3" fmla="*/ 39327 h 103"/>
                  <a:gd name="T4" fmla="*/ 164684 w 105"/>
                  <a:gd name="T5" fmla="*/ 13764 h 103"/>
                  <a:gd name="T6" fmla="*/ 152921 w 105"/>
                  <a:gd name="T7" fmla="*/ 25563 h 103"/>
                  <a:gd name="T8" fmla="*/ 121552 w 105"/>
                  <a:gd name="T9" fmla="*/ 13764 h 103"/>
                  <a:gd name="T10" fmla="*/ 121552 w 105"/>
                  <a:gd name="T11" fmla="*/ 0 h 103"/>
                  <a:gd name="T12" fmla="*/ 84303 w 105"/>
                  <a:gd name="T13" fmla="*/ 0 h 103"/>
                  <a:gd name="T14" fmla="*/ 84303 w 105"/>
                  <a:gd name="T15" fmla="*/ 13764 h 103"/>
                  <a:gd name="T16" fmla="*/ 54895 w 105"/>
                  <a:gd name="T17" fmla="*/ 25563 h 103"/>
                  <a:gd name="T18" fmla="*/ 43132 w 105"/>
                  <a:gd name="T19" fmla="*/ 13764 h 103"/>
                  <a:gd name="T20" fmla="*/ 15684 w 105"/>
                  <a:gd name="T21" fmla="*/ 39327 h 103"/>
                  <a:gd name="T22" fmla="*/ 29408 w 105"/>
                  <a:gd name="T23" fmla="*/ 53091 h 103"/>
                  <a:gd name="T24" fmla="*/ 15684 w 105"/>
                  <a:gd name="T25" fmla="*/ 82587 h 103"/>
                  <a:gd name="T26" fmla="*/ 0 w 105"/>
                  <a:gd name="T27" fmla="*/ 82587 h 103"/>
                  <a:gd name="T28" fmla="*/ 0 w 105"/>
                  <a:gd name="T29" fmla="*/ 119947 h 103"/>
                  <a:gd name="T30" fmla="*/ 17645 w 105"/>
                  <a:gd name="T31" fmla="*/ 119947 h 103"/>
                  <a:gd name="T32" fmla="*/ 29408 w 105"/>
                  <a:gd name="T33" fmla="*/ 149443 h 103"/>
                  <a:gd name="T34" fmla="*/ 17645 w 105"/>
                  <a:gd name="T35" fmla="*/ 161241 h 103"/>
                  <a:gd name="T36" fmla="*/ 43132 w 105"/>
                  <a:gd name="T37" fmla="*/ 186803 h 103"/>
                  <a:gd name="T38" fmla="*/ 54895 w 105"/>
                  <a:gd name="T39" fmla="*/ 175005 h 103"/>
                  <a:gd name="T40" fmla="*/ 84303 w 105"/>
                  <a:gd name="T41" fmla="*/ 186803 h 103"/>
                  <a:gd name="T42" fmla="*/ 84303 w 105"/>
                  <a:gd name="T43" fmla="*/ 202534 h 103"/>
                  <a:gd name="T44" fmla="*/ 121552 w 105"/>
                  <a:gd name="T45" fmla="*/ 202534 h 103"/>
                  <a:gd name="T46" fmla="*/ 121552 w 105"/>
                  <a:gd name="T47" fmla="*/ 186803 h 103"/>
                  <a:gd name="T48" fmla="*/ 150960 w 105"/>
                  <a:gd name="T49" fmla="*/ 175005 h 103"/>
                  <a:gd name="T50" fmla="*/ 162723 w 105"/>
                  <a:gd name="T51" fmla="*/ 186803 h 103"/>
                  <a:gd name="T52" fmla="*/ 188210 w 105"/>
                  <a:gd name="T53" fmla="*/ 161241 h 103"/>
                  <a:gd name="T54" fmla="*/ 178408 w 105"/>
                  <a:gd name="T55" fmla="*/ 149443 h 103"/>
                  <a:gd name="T56" fmla="*/ 190171 w 105"/>
                  <a:gd name="T57" fmla="*/ 119947 h 103"/>
                  <a:gd name="T58" fmla="*/ 205855 w 105"/>
                  <a:gd name="T59" fmla="*/ 119947 h 103"/>
                  <a:gd name="T60" fmla="*/ 205855 w 105"/>
                  <a:gd name="T61" fmla="*/ 82587 h 103"/>
                  <a:gd name="T62" fmla="*/ 190171 w 105"/>
                  <a:gd name="T63" fmla="*/ 82587 h 103"/>
                  <a:gd name="T64" fmla="*/ 178408 w 105"/>
                  <a:gd name="T65" fmla="*/ 51125 h 103"/>
                  <a:gd name="T66" fmla="*/ 103908 w 105"/>
                  <a:gd name="T67" fmla="*/ 163207 h 103"/>
                  <a:gd name="T68" fmla="*/ 41171 w 105"/>
                  <a:gd name="T69" fmla="*/ 100284 h 103"/>
                  <a:gd name="T70" fmla="*/ 103908 w 105"/>
                  <a:gd name="T71" fmla="*/ 37361 h 103"/>
                  <a:gd name="T72" fmla="*/ 166645 w 105"/>
                  <a:gd name="T73" fmla="*/ 100284 h 103"/>
                  <a:gd name="T74" fmla="*/ 103908 w 105"/>
                  <a:gd name="T75" fmla="*/ 163207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4" name="Oval 150"/>
              <p:cNvSpPr>
                <a:spLocks noChangeArrowheads="1"/>
              </p:cNvSpPr>
              <p:nvPr/>
            </p:nvSpPr>
            <p:spPr bwMode="auto">
              <a:xfrm>
                <a:off x="86325" y="290520"/>
                <a:ext cx="33203" cy="3320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1947462" y="3876468"/>
              <a:ext cx="852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27949" y="4437696"/>
              <a:ext cx="219952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02930" y="3876468"/>
            <a:ext cx="2199521" cy="2306899"/>
            <a:chOff x="3702930" y="3876468"/>
            <a:chExt cx="2199521" cy="2306899"/>
          </a:xfrm>
        </p:grpSpPr>
        <p:sp>
          <p:nvSpPr>
            <p:cNvPr id="91" name="矩形 90"/>
            <p:cNvSpPr/>
            <p:nvPr/>
          </p:nvSpPr>
          <p:spPr>
            <a:xfrm>
              <a:off x="4622443" y="3876468"/>
              <a:ext cx="852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3702930" y="4437696"/>
              <a:ext cx="219952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5" name="淘宝店chenying0907 16"/>
            <p:cNvSpPr>
              <a:spLocks noEditPoints="1"/>
            </p:cNvSpPr>
            <p:nvPr/>
          </p:nvSpPr>
          <p:spPr bwMode="auto">
            <a:xfrm>
              <a:off x="4256963" y="3918653"/>
              <a:ext cx="365480" cy="363747"/>
            </a:xfrm>
            <a:custGeom>
              <a:avLst/>
              <a:gdLst>
                <a:gd name="T0" fmla="*/ 85 w 103"/>
                <a:gd name="T1" fmla="*/ 1 h 103"/>
                <a:gd name="T2" fmla="*/ 89 w 103"/>
                <a:gd name="T3" fmla="*/ 2 h 103"/>
                <a:gd name="T4" fmla="*/ 89 w 103"/>
                <a:gd name="T5" fmla="*/ 2 h 103"/>
                <a:gd name="T6" fmla="*/ 101 w 103"/>
                <a:gd name="T7" fmla="*/ 14 h 103"/>
                <a:gd name="T8" fmla="*/ 101 w 103"/>
                <a:gd name="T9" fmla="*/ 14 h 103"/>
                <a:gd name="T10" fmla="*/ 102 w 103"/>
                <a:gd name="T11" fmla="*/ 18 h 103"/>
                <a:gd name="T12" fmla="*/ 87 w 103"/>
                <a:gd name="T13" fmla="*/ 32 h 103"/>
                <a:gd name="T14" fmla="*/ 76 w 103"/>
                <a:gd name="T15" fmla="*/ 33 h 103"/>
                <a:gd name="T16" fmla="*/ 73 w 103"/>
                <a:gd name="T17" fmla="*/ 75 h 103"/>
                <a:gd name="T18" fmla="*/ 51 w 103"/>
                <a:gd name="T19" fmla="*/ 84 h 103"/>
                <a:gd name="T20" fmla="*/ 19 w 103"/>
                <a:gd name="T21" fmla="*/ 53 h 103"/>
                <a:gd name="T22" fmla="*/ 51 w 103"/>
                <a:gd name="T23" fmla="*/ 21 h 103"/>
                <a:gd name="T24" fmla="*/ 74 w 103"/>
                <a:gd name="T25" fmla="*/ 24 h 103"/>
                <a:gd name="T26" fmla="*/ 72 w 103"/>
                <a:gd name="T27" fmla="*/ 14 h 103"/>
                <a:gd name="T28" fmla="*/ 91 w 103"/>
                <a:gd name="T29" fmla="*/ 40 h 103"/>
                <a:gd name="T30" fmla="*/ 99 w 103"/>
                <a:gd name="T31" fmla="*/ 38 h 103"/>
                <a:gd name="T32" fmla="*/ 101 w 103"/>
                <a:gd name="T33" fmla="*/ 53 h 103"/>
                <a:gd name="T34" fmla="*/ 51 w 103"/>
                <a:gd name="T35" fmla="*/ 103 h 103"/>
                <a:gd name="T36" fmla="*/ 0 w 103"/>
                <a:gd name="T37" fmla="*/ 53 h 103"/>
                <a:gd name="T38" fmla="*/ 51 w 103"/>
                <a:gd name="T39" fmla="*/ 2 h 103"/>
                <a:gd name="T40" fmla="*/ 65 w 103"/>
                <a:gd name="T41" fmla="*/ 4 h 103"/>
                <a:gd name="T42" fmla="*/ 63 w 103"/>
                <a:gd name="T43" fmla="*/ 12 h 103"/>
                <a:gd name="T44" fmla="*/ 51 w 103"/>
                <a:gd name="T45" fmla="*/ 10 h 103"/>
                <a:gd name="T46" fmla="*/ 8 w 103"/>
                <a:gd name="T47" fmla="*/ 53 h 103"/>
                <a:gd name="T48" fmla="*/ 51 w 103"/>
                <a:gd name="T49" fmla="*/ 95 h 103"/>
                <a:gd name="T50" fmla="*/ 93 w 103"/>
                <a:gd name="T51" fmla="*/ 53 h 103"/>
                <a:gd name="T52" fmla="*/ 91 w 103"/>
                <a:gd name="T53" fmla="*/ 40 h 103"/>
                <a:gd name="T54" fmla="*/ 51 w 103"/>
                <a:gd name="T55" fmla="*/ 38 h 103"/>
                <a:gd name="T56" fmla="*/ 66 w 103"/>
                <a:gd name="T57" fmla="*/ 31 h 103"/>
                <a:gd name="T58" fmla="*/ 32 w 103"/>
                <a:gd name="T59" fmla="*/ 34 h 103"/>
                <a:gd name="T60" fmla="*/ 32 w 103"/>
                <a:gd name="T61" fmla="*/ 34 h 103"/>
                <a:gd name="T62" fmla="*/ 32 w 103"/>
                <a:gd name="T63" fmla="*/ 71 h 103"/>
                <a:gd name="T64" fmla="*/ 69 w 103"/>
                <a:gd name="T65" fmla="*/ 71 h 103"/>
                <a:gd name="T66" fmla="*/ 77 w 103"/>
                <a:gd name="T67" fmla="*/ 53 h 103"/>
                <a:gd name="T68" fmla="*/ 63 w 103"/>
                <a:gd name="T69" fmla="*/ 45 h 103"/>
                <a:gd name="T70" fmla="*/ 61 w 103"/>
                <a:gd name="T71" fmla="*/ 63 h 103"/>
                <a:gd name="T72" fmla="*/ 51 w 103"/>
                <a:gd name="T73" fmla="*/ 67 h 103"/>
                <a:gd name="T74" fmla="*/ 40 w 103"/>
                <a:gd name="T75" fmla="*/ 63 h 103"/>
                <a:gd name="T76" fmla="*/ 40 w 103"/>
                <a:gd name="T77" fmla="*/ 42 h 103"/>
                <a:gd name="T78" fmla="*/ 51 w 103"/>
                <a:gd name="T79" fmla="*/ 38 h 103"/>
                <a:gd name="T80" fmla="*/ 54 w 103"/>
                <a:gd name="T81" fmla="*/ 43 h 103"/>
                <a:gd name="T82" fmla="*/ 44 w 103"/>
                <a:gd name="T83" fmla="*/ 46 h 103"/>
                <a:gd name="T84" fmla="*/ 41 w 103"/>
                <a:gd name="T85" fmla="*/ 53 h 103"/>
                <a:gd name="T86" fmla="*/ 51 w 103"/>
                <a:gd name="T87" fmla="*/ 62 h 103"/>
                <a:gd name="T88" fmla="*/ 57 w 103"/>
                <a:gd name="T89" fmla="*/ 59 h 103"/>
                <a:gd name="T90" fmla="*/ 60 w 103"/>
                <a:gd name="T91" fmla="*/ 49 h 103"/>
                <a:gd name="T92" fmla="*/ 48 w 103"/>
                <a:gd name="T93" fmla="*/ 55 h 103"/>
                <a:gd name="T94" fmla="*/ 54 w 103"/>
                <a:gd name="T95" fmla="*/ 43 h 103"/>
                <a:gd name="T96" fmla="*/ 86 w 103"/>
                <a:gd name="T97" fmla="*/ 7 h 103"/>
                <a:gd name="T98" fmla="*/ 78 w 103"/>
                <a:gd name="T99" fmla="*/ 22 h 103"/>
                <a:gd name="T100" fmla="*/ 86 w 103"/>
                <a:gd name="T101" fmla="*/ 7 h 103"/>
                <a:gd name="T102" fmla="*/ 91 w 103"/>
                <a:gd name="T103" fmla="*/ 16 h 103"/>
                <a:gd name="T104" fmla="*/ 87 w 103"/>
                <a:gd name="T105" fmla="*/ 27 h 103"/>
                <a:gd name="T106" fmla="*/ 91 w 103"/>
                <a:gd name="T107" fmla="*/ 1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03">
                  <a:moveTo>
                    <a:pt x="72" y="14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0"/>
                    <a:pt x="88" y="0"/>
                    <a:pt x="89" y="1"/>
                  </a:cubicBezTo>
                  <a:cubicBezTo>
                    <a:pt x="89" y="1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2" y="14"/>
                    <a:pt x="102" y="14"/>
                  </a:cubicBezTo>
                  <a:cubicBezTo>
                    <a:pt x="103" y="15"/>
                    <a:pt x="103" y="17"/>
                    <a:pt x="102" y="18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8" y="32"/>
                    <a:pt x="87" y="32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0" y="39"/>
                    <a:pt x="82" y="45"/>
                    <a:pt x="82" y="53"/>
                  </a:cubicBezTo>
                  <a:cubicBezTo>
                    <a:pt x="82" y="61"/>
                    <a:pt x="79" y="69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67" y="80"/>
                    <a:pt x="59" y="84"/>
                    <a:pt x="51" y="84"/>
                  </a:cubicBezTo>
                  <a:cubicBezTo>
                    <a:pt x="42" y="84"/>
                    <a:pt x="34" y="80"/>
                    <a:pt x="28" y="75"/>
                  </a:cubicBezTo>
                  <a:cubicBezTo>
                    <a:pt x="23" y="69"/>
                    <a:pt x="19" y="61"/>
                    <a:pt x="19" y="53"/>
                  </a:cubicBezTo>
                  <a:cubicBezTo>
                    <a:pt x="19" y="44"/>
                    <a:pt x="23" y="36"/>
                    <a:pt x="28" y="30"/>
                  </a:cubicBezTo>
                  <a:cubicBezTo>
                    <a:pt x="34" y="25"/>
                    <a:pt x="42" y="21"/>
                    <a:pt x="51" y="21"/>
                  </a:cubicBezTo>
                  <a:cubicBezTo>
                    <a:pt x="58" y="21"/>
                    <a:pt x="65" y="24"/>
                    <a:pt x="70" y="28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2" y="15"/>
                    <a:pt x="72" y="14"/>
                  </a:cubicBez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38"/>
                    <a:pt x="92" y="36"/>
                    <a:pt x="94" y="35"/>
                  </a:cubicBezTo>
                  <a:cubicBezTo>
                    <a:pt x="96" y="35"/>
                    <a:pt x="98" y="36"/>
                    <a:pt x="99" y="38"/>
                  </a:cubicBezTo>
                  <a:cubicBezTo>
                    <a:pt x="100" y="40"/>
                    <a:pt x="100" y="43"/>
                    <a:pt x="101" y="45"/>
                  </a:cubicBezTo>
                  <a:cubicBezTo>
                    <a:pt x="101" y="47"/>
                    <a:pt x="101" y="50"/>
                    <a:pt x="101" y="53"/>
                  </a:cubicBezTo>
                  <a:cubicBezTo>
                    <a:pt x="101" y="66"/>
                    <a:pt x="96" y="79"/>
                    <a:pt x="86" y="88"/>
                  </a:cubicBezTo>
                  <a:cubicBezTo>
                    <a:pt x="77" y="97"/>
                    <a:pt x="65" y="103"/>
                    <a:pt x="51" y="103"/>
                  </a:cubicBezTo>
                  <a:cubicBezTo>
                    <a:pt x="37" y="103"/>
                    <a:pt x="24" y="97"/>
                    <a:pt x="15" y="88"/>
                  </a:cubicBezTo>
                  <a:cubicBezTo>
                    <a:pt x="6" y="79"/>
                    <a:pt x="0" y="66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3" y="2"/>
                    <a:pt x="56" y="2"/>
                    <a:pt x="58" y="3"/>
                  </a:cubicBezTo>
                  <a:cubicBezTo>
                    <a:pt x="61" y="3"/>
                    <a:pt x="63" y="3"/>
                    <a:pt x="65" y="4"/>
                  </a:cubicBezTo>
                  <a:cubicBezTo>
                    <a:pt x="67" y="5"/>
                    <a:pt x="69" y="7"/>
                    <a:pt x="68" y="9"/>
                  </a:cubicBezTo>
                  <a:cubicBezTo>
                    <a:pt x="67" y="11"/>
                    <a:pt x="65" y="12"/>
                    <a:pt x="63" y="12"/>
                  </a:cubicBezTo>
                  <a:cubicBezTo>
                    <a:pt x="61" y="11"/>
                    <a:pt x="59" y="11"/>
                    <a:pt x="57" y="10"/>
                  </a:cubicBezTo>
                  <a:cubicBezTo>
                    <a:pt x="55" y="10"/>
                    <a:pt x="53" y="10"/>
                    <a:pt x="51" y="10"/>
                  </a:cubicBezTo>
                  <a:cubicBezTo>
                    <a:pt x="39" y="10"/>
                    <a:pt x="28" y="15"/>
                    <a:pt x="21" y="23"/>
                  </a:cubicBezTo>
                  <a:cubicBezTo>
                    <a:pt x="13" y="30"/>
                    <a:pt x="8" y="41"/>
                    <a:pt x="8" y="53"/>
                  </a:cubicBezTo>
                  <a:cubicBezTo>
                    <a:pt x="8" y="64"/>
                    <a:pt x="13" y="75"/>
                    <a:pt x="21" y="83"/>
                  </a:cubicBezTo>
                  <a:cubicBezTo>
                    <a:pt x="28" y="90"/>
                    <a:pt x="39" y="95"/>
                    <a:pt x="51" y="95"/>
                  </a:cubicBezTo>
                  <a:cubicBezTo>
                    <a:pt x="62" y="95"/>
                    <a:pt x="73" y="90"/>
                    <a:pt x="81" y="83"/>
                  </a:cubicBezTo>
                  <a:cubicBezTo>
                    <a:pt x="88" y="75"/>
                    <a:pt x="93" y="64"/>
                    <a:pt x="93" y="53"/>
                  </a:cubicBezTo>
                  <a:cubicBezTo>
                    <a:pt x="93" y="50"/>
                    <a:pt x="93" y="48"/>
                    <a:pt x="93" y="46"/>
                  </a:cubicBezTo>
                  <a:cubicBezTo>
                    <a:pt x="92" y="44"/>
                    <a:pt x="92" y="42"/>
                    <a:pt x="91" y="40"/>
                  </a:cubicBezTo>
                  <a:close/>
                  <a:moveTo>
                    <a:pt x="51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3" y="38"/>
                    <a:pt x="56" y="39"/>
                    <a:pt x="58" y="40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2" y="28"/>
                    <a:pt x="57" y="26"/>
                    <a:pt x="51" y="26"/>
                  </a:cubicBezTo>
                  <a:cubicBezTo>
                    <a:pt x="43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5"/>
                    <a:pt x="24" y="53"/>
                  </a:cubicBezTo>
                  <a:cubicBezTo>
                    <a:pt x="24" y="60"/>
                    <a:pt x="27" y="66"/>
                    <a:pt x="32" y="71"/>
                  </a:cubicBezTo>
                  <a:cubicBezTo>
                    <a:pt x="37" y="76"/>
                    <a:pt x="43" y="79"/>
                    <a:pt x="51" y="79"/>
                  </a:cubicBezTo>
                  <a:cubicBezTo>
                    <a:pt x="58" y="79"/>
                    <a:pt x="65" y="76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4" y="66"/>
                    <a:pt x="77" y="60"/>
                    <a:pt x="77" y="53"/>
                  </a:cubicBezTo>
                  <a:cubicBezTo>
                    <a:pt x="77" y="47"/>
                    <a:pt x="75" y="41"/>
                    <a:pt x="72" y="3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8"/>
                    <a:pt x="65" y="50"/>
                    <a:pt x="65" y="53"/>
                  </a:cubicBezTo>
                  <a:cubicBezTo>
                    <a:pt x="65" y="56"/>
                    <a:pt x="63" y="60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8" y="65"/>
                    <a:pt x="55" y="67"/>
                    <a:pt x="51" y="67"/>
                  </a:cubicBezTo>
                  <a:cubicBezTo>
                    <a:pt x="47" y="67"/>
                    <a:pt x="43" y="65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8" y="60"/>
                    <a:pt x="36" y="57"/>
                    <a:pt x="36" y="53"/>
                  </a:cubicBezTo>
                  <a:cubicBezTo>
                    <a:pt x="36" y="49"/>
                    <a:pt x="38" y="45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3" y="40"/>
                    <a:pt x="47" y="38"/>
                    <a:pt x="51" y="38"/>
                  </a:cubicBezTo>
                  <a:close/>
                  <a:moveTo>
                    <a:pt x="54" y="43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48" y="43"/>
                    <a:pt x="46" y="44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7"/>
                    <a:pt x="41" y="50"/>
                    <a:pt x="41" y="53"/>
                  </a:cubicBezTo>
                  <a:cubicBezTo>
                    <a:pt x="41" y="55"/>
                    <a:pt x="42" y="58"/>
                    <a:pt x="44" y="59"/>
                  </a:cubicBezTo>
                  <a:cubicBezTo>
                    <a:pt x="46" y="61"/>
                    <a:pt x="48" y="62"/>
                    <a:pt x="51" y="62"/>
                  </a:cubicBezTo>
                  <a:cubicBezTo>
                    <a:pt x="53" y="62"/>
                    <a:pt x="56" y="61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9" y="58"/>
                    <a:pt x="60" y="55"/>
                    <a:pt x="60" y="53"/>
                  </a:cubicBezTo>
                  <a:cubicBezTo>
                    <a:pt x="60" y="51"/>
                    <a:pt x="60" y="50"/>
                    <a:pt x="60" y="49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7"/>
                    <a:pt x="49" y="57"/>
                    <a:pt x="48" y="55"/>
                  </a:cubicBezTo>
                  <a:cubicBezTo>
                    <a:pt x="46" y="54"/>
                    <a:pt x="46" y="51"/>
                    <a:pt x="48" y="50"/>
                  </a:cubicBezTo>
                  <a:cubicBezTo>
                    <a:pt x="54" y="43"/>
                    <a:pt x="54" y="43"/>
                    <a:pt x="54" y="43"/>
                  </a:cubicBezTo>
                  <a:close/>
                  <a:moveTo>
                    <a:pt x="86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7"/>
                    <a:pt x="86" y="7"/>
                    <a:pt x="86" y="7"/>
                  </a:cubicBezTo>
                  <a:close/>
                  <a:moveTo>
                    <a:pt x="91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21351" y="3876468"/>
            <a:ext cx="2199521" cy="2306899"/>
            <a:chOff x="6321351" y="3876468"/>
            <a:chExt cx="2199521" cy="2306899"/>
          </a:xfrm>
        </p:grpSpPr>
        <p:sp>
          <p:nvSpPr>
            <p:cNvPr id="97" name="矩形 96"/>
            <p:cNvSpPr/>
            <p:nvPr/>
          </p:nvSpPr>
          <p:spPr>
            <a:xfrm>
              <a:off x="7097248" y="3876468"/>
              <a:ext cx="852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6321351" y="4437696"/>
              <a:ext cx="219952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6" name="淘宝店chenying0907 15"/>
            <p:cNvSpPr>
              <a:spLocks noEditPoints="1"/>
            </p:cNvSpPr>
            <p:nvPr/>
          </p:nvSpPr>
          <p:spPr bwMode="auto">
            <a:xfrm>
              <a:off x="6830472" y="3946489"/>
              <a:ext cx="287730" cy="308074"/>
            </a:xfrm>
            <a:custGeom>
              <a:avLst/>
              <a:gdLst>
                <a:gd name="T0" fmla="*/ 79 w 97"/>
                <a:gd name="T1" fmla="*/ 68 h 104"/>
                <a:gd name="T2" fmla="*/ 92 w 97"/>
                <a:gd name="T3" fmla="*/ 73 h 104"/>
                <a:gd name="T4" fmla="*/ 92 w 97"/>
                <a:gd name="T5" fmla="*/ 73 h 104"/>
                <a:gd name="T6" fmla="*/ 97 w 97"/>
                <a:gd name="T7" fmla="*/ 86 h 104"/>
                <a:gd name="T8" fmla="*/ 79 w 97"/>
                <a:gd name="T9" fmla="*/ 104 h 104"/>
                <a:gd name="T10" fmla="*/ 61 w 97"/>
                <a:gd name="T11" fmla="*/ 86 h 104"/>
                <a:gd name="T12" fmla="*/ 62 w 97"/>
                <a:gd name="T13" fmla="*/ 80 h 104"/>
                <a:gd name="T14" fmla="*/ 43 w 97"/>
                <a:gd name="T15" fmla="*/ 68 h 104"/>
                <a:gd name="T16" fmla="*/ 42 w 97"/>
                <a:gd name="T17" fmla="*/ 69 h 104"/>
                <a:gd name="T18" fmla="*/ 42 w 97"/>
                <a:gd name="T19" fmla="*/ 69 h 104"/>
                <a:gd name="T20" fmla="*/ 24 w 97"/>
                <a:gd name="T21" fmla="*/ 76 h 104"/>
                <a:gd name="T22" fmla="*/ 0 w 97"/>
                <a:gd name="T23" fmla="*/ 52 h 104"/>
                <a:gd name="T24" fmla="*/ 24 w 97"/>
                <a:gd name="T25" fmla="*/ 27 h 104"/>
                <a:gd name="T26" fmla="*/ 42 w 97"/>
                <a:gd name="T27" fmla="*/ 34 h 104"/>
                <a:gd name="T28" fmla="*/ 42 w 97"/>
                <a:gd name="T29" fmla="*/ 34 h 104"/>
                <a:gd name="T30" fmla="*/ 42 w 97"/>
                <a:gd name="T31" fmla="*/ 34 h 104"/>
                <a:gd name="T32" fmla="*/ 43 w 97"/>
                <a:gd name="T33" fmla="*/ 35 h 104"/>
                <a:gd name="T34" fmla="*/ 62 w 97"/>
                <a:gd name="T35" fmla="*/ 24 h 104"/>
                <a:gd name="T36" fmla="*/ 61 w 97"/>
                <a:gd name="T37" fmla="*/ 18 h 104"/>
                <a:gd name="T38" fmla="*/ 79 w 97"/>
                <a:gd name="T39" fmla="*/ 0 h 104"/>
                <a:gd name="T40" fmla="*/ 97 w 97"/>
                <a:gd name="T41" fmla="*/ 18 h 104"/>
                <a:gd name="T42" fmla="*/ 79 w 97"/>
                <a:gd name="T43" fmla="*/ 36 h 104"/>
                <a:gd name="T44" fmla="*/ 66 w 97"/>
                <a:gd name="T45" fmla="*/ 31 h 104"/>
                <a:gd name="T46" fmla="*/ 66 w 97"/>
                <a:gd name="T47" fmla="*/ 30 h 104"/>
                <a:gd name="T48" fmla="*/ 47 w 97"/>
                <a:gd name="T49" fmla="*/ 42 h 104"/>
                <a:gd name="T50" fmla="*/ 49 w 97"/>
                <a:gd name="T51" fmla="*/ 52 h 104"/>
                <a:gd name="T52" fmla="*/ 47 w 97"/>
                <a:gd name="T53" fmla="*/ 61 h 104"/>
                <a:gd name="T54" fmla="*/ 66 w 97"/>
                <a:gd name="T55" fmla="*/ 73 h 104"/>
                <a:gd name="T56" fmla="*/ 66 w 97"/>
                <a:gd name="T57" fmla="*/ 73 h 104"/>
                <a:gd name="T58" fmla="*/ 66 w 97"/>
                <a:gd name="T59" fmla="*/ 73 h 104"/>
                <a:gd name="T60" fmla="*/ 66 w 97"/>
                <a:gd name="T61" fmla="*/ 73 h 104"/>
                <a:gd name="T62" fmla="*/ 79 w 97"/>
                <a:gd name="T63" fmla="*/ 68 h 104"/>
                <a:gd name="T64" fmla="*/ 86 w 97"/>
                <a:gd name="T65" fmla="*/ 78 h 104"/>
                <a:gd name="T66" fmla="*/ 86 w 97"/>
                <a:gd name="T67" fmla="*/ 78 h 104"/>
                <a:gd name="T68" fmla="*/ 79 w 97"/>
                <a:gd name="T69" fmla="*/ 76 h 104"/>
                <a:gd name="T70" fmla="*/ 72 w 97"/>
                <a:gd name="T71" fmla="*/ 78 h 104"/>
                <a:gd name="T72" fmla="*/ 72 w 97"/>
                <a:gd name="T73" fmla="*/ 79 h 104"/>
                <a:gd name="T74" fmla="*/ 69 w 97"/>
                <a:gd name="T75" fmla="*/ 86 h 104"/>
                <a:gd name="T76" fmla="*/ 79 w 97"/>
                <a:gd name="T77" fmla="*/ 96 h 104"/>
                <a:gd name="T78" fmla="*/ 89 w 97"/>
                <a:gd name="T79" fmla="*/ 86 h 104"/>
                <a:gd name="T80" fmla="*/ 86 w 97"/>
                <a:gd name="T81" fmla="*/ 79 h 104"/>
                <a:gd name="T82" fmla="*/ 86 w 97"/>
                <a:gd name="T83" fmla="*/ 78 h 104"/>
                <a:gd name="T84" fmla="*/ 36 w 97"/>
                <a:gd name="T85" fmla="*/ 40 h 104"/>
                <a:gd name="T86" fmla="*/ 36 w 97"/>
                <a:gd name="T87" fmla="*/ 40 h 104"/>
                <a:gd name="T88" fmla="*/ 24 w 97"/>
                <a:gd name="T89" fmla="*/ 35 h 104"/>
                <a:gd name="T90" fmla="*/ 8 w 97"/>
                <a:gd name="T91" fmla="*/ 52 h 104"/>
                <a:gd name="T92" fmla="*/ 24 w 97"/>
                <a:gd name="T93" fmla="*/ 68 h 104"/>
                <a:gd name="T94" fmla="*/ 36 w 97"/>
                <a:gd name="T95" fmla="*/ 64 h 104"/>
                <a:gd name="T96" fmla="*/ 36 w 97"/>
                <a:gd name="T97" fmla="*/ 63 h 104"/>
                <a:gd name="T98" fmla="*/ 41 w 97"/>
                <a:gd name="T99" fmla="*/ 52 h 104"/>
                <a:gd name="T100" fmla="*/ 36 w 97"/>
                <a:gd name="T101" fmla="*/ 40 h 104"/>
                <a:gd name="T102" fmla="*/ 36 w 97"/>
                <a:gd name="T103" fmla="*/ 40 h 104"/>
                <a:gd name="T104" fmla="*/ 79 w 97"/>
                <a:gd name="T105" fmla="*/ 8 h 104"/>
                <a:gd name="T106" fmla="*/ 79 w 97"/>
                <a:gd name="T107" fmla="*/ 8 h 104"/>
                <a:gd name="T108" fmla="*/ 69 w 97"/>
                <a:gd name="T109" fmla="*/ 18 h 104"/>
                <a:gd name="T110" fmla="*/ 71 w 97"/>
                <a:gd name="T111" fmla="*/ 23 h 104"/>
                <a:gd name="T112" fmla="*/ 71 w 97"/>
                <a:gd name="T113" fmla="*/ 23 h 104"/>
                <a:gd name="T114" fmla="*/ 72 w 97"/>
                <a:gd name="T115" fmla="*/ 25 h 104"/>
                <a:gd name="T116" fmla="*/ 72 w 97"/>
                <a:gd name="T117" fmla="*/ 25 h 104"/>
                <a:gd name="T118" fmla="*/ 79 w 97"/>
                <a:gd name="T119" fmla="*/ 28 h 104"/>
                <a:gd name="T120" fmla="*/ 89 w 97"/>
                <a:gd name="T121" fmla="*/ 18 h 104"/>
                <a:gd name="T122" fmla="*/ 79 w 97"/>
                <a:gd name="T123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" h="104">
                  <a:moveTo>
                    <a:pt x="79" y="68"/>
                  </a:moveTo>
                  <a:cubicBezTo>
                    <a:pt x="84" y="68"/>
                    <a:pt x="89" y="70"/>
                    <a:pt x="92" y="73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5" y="76"/>
                    <a:pt x="97" y="81"/>
                    <a:pt x="97" y="86"/>
                  </a:cubicBezTo>
                  <a:cubicBezTo>
                    <a:pt x="97" y="96"/>
                    <a:pt x="89" y="104"/>
                    <a:pt x="79" y="104"/>
                  </a:cubicBezTo>
                  <a:cubicBezTo>
                    <a:pt x="69" y="104"/>
                    <a:pt x="61" y="96"/>
                    <a:pt x="61" y="86"/>
                  </a:cubicBezTo>
                  <a:cubicBezTo>
                    <a:pt x="61" y="84"/>
                    <a:pt x="61" y="82"/>
                    <a:pt x="62" y="8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37" y="74"/>
                    <a:pt x="31" y="76"/>
                    <a:pt x="24" y="76"/>
                  </a:cubicBezTo>
                  <a:cubicBezTo>
                    <a:pt x="11" y="76"/>
                    <a:pt x="0" y="65"/>
                    <a:pt x="0" y="52"/>
                  </a:cubicBezTo>
                  <a:cubicBezTo>
                    <a:pt x="0" y="38"/>
                    <a:pt x="11" y="27"/>
                    <a:pt x="24" y="27"/>
                  </a:cubicBezTo>
                  <a:cubicBezTo>
                    <a:pt x="31" y="27"/>
                    <a:pt x="37" y="3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2"/>
                    <a:pt x="61" y="20"/>
                    <a:pt x="61" y="18"/>
                  </a:cubicBezTo>
                  <a:cubicBezTo>
                    <a:pt x="61" y="8"/>
                    <a:pt x="69" y="0"/>
                    <a:pt x="79" y="0"/>
                  </a:cubicBezTo>
                  <a:cubicBezTo>
                    <a:pt x="89" y="0"/>
                    <a:pt x="97" y="8"/>
                    <a:pt x="97" y="18"/>
                  </a:cubicBezTo>
                  <a:cubicBezTo>
                    <a:pt x="97" y="28"/>
                    <a:pt x="89" y="36"/>
                    <a:pt x="79" y="36"/>
                  </a:cubicBezTo>
                  <a:cubicBezTo>
                    <a:pt x="74" y="36"/>
                    <a:pt x="70" y="34"/>
                    <a:pt x="66" y="3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5"/>
                    <a:pt x="49" y="48"/>
                    <a:pt x="49" y="52"/>
                  </a:cubicBezTo>
                  <a:cubicBezTo>
                    <a:pt x="49" y="55"/>
                    <a:pt x="48" y="58"/>
                    <a:pt x="47" y="61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8"/>
                    <a:pt x="79" y="68"/>
                  </a:cubicBezTo>
                  <a:close/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5" y="77"/>
                    <a:pt x="82" y="76"/>
                    <a:pt x="79" y="76"/>
                  </a:cubicBezTo>
                  <a:cubicBezTo>
                    <a:pt x="76" y="76"/>
                    <a:pt x="74" y="77"/>
                    <a:pt x="72" y="78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0" y="80"/>
                    <a:pt x="69" y="83"/>
                    <a:pt x="69" y="86"/>
                  </a:cubicBezTo>
                  <a:cubicBezTo>
                    <a:pt x="69" y="91"/>
                    <a:pt x="74" y="96"/>
                    <a:pt x="79" y="96"/>
                  </a:cubicBezTo>
                  <a:cubicBezTo>
                    <a:pt x="85" y="96"/>
                    <a:pt x="89" y="91"/>
                    <a:pt x="89" y="86"/>
                  </a:cubicBezTo>
                  <a:cubicBezTo>
                    <a:pt x="89" y="83"/>
                    <a:pt x="88" y="80"/>
                    <a:pt x="86" y="79"/>
                  </a:cubicBezTo>
                  <a:cubicBezTo>
                    <a:pt x="86" y="78"/>
                    <a:pt x="86" y="78"/>
                    <a:pt x="86" y="78"/>
                  </a:cubicBezTo>
                  <a:close/>
                  <a:moveTo>
                    <a:pt x="36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3" y="37"/>
                    <a:pt x="29" y="35"/>
                    <a:pt x="24" y="35"/>
                  </a:cubicBezTo>
                  <a:cubicBezTo>
                    <a:pt x="15" y="35"/>
                    <a:pt x="8" y="42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29" y="68"/>
                    <a:pt x="33" y="67"/>
                    <a:pt x="36" y="64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1"/>
                    <a:pt x="41" y="56"/>
                    <a:pt x="41" y="52"/>
                  </a:cubicBezTo>
                  <a:cubicBezTo>
                    <a:pt x="41" y="47"/>
                    <a:pt x="39" y="43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lose/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4" y="8"/>
                    <a:pt x="69" y="12"/>
                    <a:pt x="69" y="18"/>
                  </a:cubicBezTo>
                  <a:cubicBezTo>
                    <a:pt x="69" y="20"/>
                    <a:pt x="70" y="21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4" y="27"/>
                    <a:pt x="76" y="28"/>
                    <a:pt x="79" y="28"/>
                  </a:cubicBezTo>
                  <a:cubicBezTo>
                    <a:pt x="85" y="28"/>
                    <a:pt x="89" y="23"/>
                    <a:pt x="89" y="18"/>
                  </a:cubicBezTo>
                  <a:cubicBezTo>
                    <a:pt x="89" y="12"/>
                    <a:pt x="85" y="8"/>
                    <a:pt x="79" y="8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19276" y="3876468"/>
            <a:ext cx="2199521" cy="2306899"/>
            <a:chOff x="9019276" y="3876468"/>
            <a:chExt cx="2199521" cy="2306899"/>
          </a:xfrm>
        </p:grpSpPr>
        <p:sp>
          <p:nvSpPr>
            <p:cNvPr id="103" name="矩形 102"/>
            <p:cNvSpPr/>
            <p:nvPr/>
          </p:nvSpPr>
          <p:spPr>
            <a:xfrm>
              <a:off x="9846323" y="3876468"/>
              <a:ext cx="8524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9019276" y="4437696"/>
              <a:ext cx="219952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7" name="淘宝店chenying0907 14"/>
            <p:cNvSpPr>
              <a:spLocks noEditPoints="1"/>
            </p:cNvSpPr>
            <p:nvPr/>
          </p:nvSpPr>
          <p:spPr bwMode="auto">
            <a:xfrm>
              <a:off x="9562654" y="3918315"/>
              <a:ext cx="345313" cy="345311"/>
            </a:xfrm>
            <a:custGeom>
              <a:avLst/>
              <a:gdLst>
                <a:gd name="T0" fmla="*/ 76 w 105"/>
                <a:gd name="T1" fmla="*/ 51 h 105"/>
                <a:gd name="T2" fmla="*/ 41 w 105"/>
                <a:gd name="T3" fmla="*/ 24 h 105"/>
                <a:gd name="T4" fmla="*/ 24 w 105"/>
                <a:gd name="T5" fmla="*/ 41 h 105"/>
                <a:gd name="T6" fmla="*/ 51 w 105"/>
                <a:gd name="T7" fmla="*/ 76 h 105"/>
                <a:gd name="T8" fmla="*/ 76 w 105"/>
                <a:gd name="T9" fmla="*/ 51 h 105"/>
                <a:gd name="T10" fmla="*/ 40 w 105"/>
                <a:gd name="T11" fmla="*/ 18 h 105"/>
                <a:gd name="T12" fmla="*/ 40 w 105"/>
                <a:gd name="T13" fmla="*/ 18 h 105"/>
                <a:gd name="T14" fmla="*/ 43 w 105"/>
                <a:gd name="T15" fmla="*/ 15 h 105"/>
                <a:gd name="T16" fmla="*/ 45 w 105"/>
                <a:gd name="T17" fmla="*/ 14 h 105"/>
                <a:gd name="T18" fmla="*/ 41 w 105"/>
                <a:gd name="T19" fmla="*/ 10 h 105"/>
                <a:gd name="T20" fmla="*/ 10 w 105"/>
                <a:gd name="T21" fmla="*/ 41 h 105"/>
                <a:gd name="T22" fmla="*/ 14 w 105"/>
                <a:gd name="T23" fmla="*/ 45 h 105"/>
                <a:gd name="T24" fmla="*/ 18 w 105"/>
                <a:gd name="T25" fmla="*/ 40 h 105"/>
                <a:gd name="T26" fmla="*/ 18 w 105"/>
                <a:gd name="T27" fmla="*/ 40 h 105"/>
                <a:gd name="T28" fmla="*/ 40 w 105"/>
                <a:gd name="T29" fmla="*/ 18 h 105"/>
                <a:gd name="T30" fmla="*/ 52 w 105"/>
                <a:gd name="T31" fmla="*/ 82 h 105"/>
                <a:gd name="T32" fmla="*/ 52 w 105"/>
                <a:gd name="T33" fmla="*/ 82 h 105"/>
                <a:gd name="T34" fmla="*/ 52 w 105"/>
                <a:gd name="T35" fmla="*/ 82 h 105"/>
                <a:gd name="T36" fmla="*/ 49 w 105"/>
                <a:gd name="T37" fmla="*/ 84 h 105"/>
                <a:gd name="T38" fmla="*/ 53 w 105"/>
                <a:gd name="T39" fmla="*/ 88 h 105"/>
                <a:gd name="T40" fmla="*/ 88 w 105"/>
                <a:gd name="T41" fmla="*/ 53 h 105"/>
                <a:gd name="T42" fmla="*/ 84 w 105"/>
                <a:gd name="T43" fmla="*/ 49 h 105"/>
                <a:gd name="T44" fmla="*/ 83 w 105"/>
                <a:gd name="T45" fmla="*/ 50 h 105"/>
                <a:gd name="T46" fmla="*/ 83 w 105"/>
                <a:gd name="T47" fmla="*/ 50 h 105"/>
                <a:gd name="T48" fmla="*/ 83 w 105"/>
                <a:gd name="T49" fmla="*/ 50 h 105"/>
                <a:gd name="T50" fmla="*/ 82 w 105"/>
                <a:gd name="T51" fmla="*/ 51 h 105"/>
                <a:gd name="T52" fmla="*/ 82 w 105"/>
                <a:gd name="T53" fmla="*/ 51 h 105"/>
                <a:gd name="T54" fmla="*/ 52 w 105"/>
                <a:gd name="T55" fmla="*/ 82 h 105"/>
                <a:gd name="T56" fmla="*/ 49 w 105"/>
                <a:gd name="T57" fmla="*/ 20 h 105"/>
                <a:gd name="T58" fmla="*/ 49 w 105"/>
                <a:gd name="T59" fmla="*/ 20 h 105"/>
                <a:gd name="T60" fmla="*/ 79 w 105"/>
                <a:gd name="T61" fmla="*/ 43 h 105"/>
                <a:gd name="T62" fmla="*/ 81 w 105"/>
                <a:gd name="T63" fmla="*/ 41 h 105"/>
                <a:gd name="T64" fmla="*/ 82 w 105"/>
                <a:gd name="T65" fmla="*/ 41 h 105"/>
                <a:gd name="T66" fmla="*/ 87 w 105"/>
                <a:gd name="T67" fmla="*/ 41 h 105"/>
                <a:gd name="T68" fmla="*/ 96 w 105"/>
                <a:gd name="T69" fmla="*/ 50 h 105"/>
                <a:gd name="T70" fmla="*/ 96 w 105"/>
                <a:gd name="T71" fmla="*/ 50 h 105"/>
                <a:gd name="T72" fmla="*/ 96 w 105"/>
                <a:gd name="T73" fmla="*/ 56 h 105"/>
                <a:gd name="T74" fmla="*/ 79 w 105"/>
                <a:gd name="T75" fmla="*/ 73 h 105"/>
                <a:gd name="T76" fmla="*/ 104 w 105"/>
                <a:gd name="T77" fmla="*/ 98 h 105"/>
                <a:gd name="T78" fmla="*/ 104 w 105"/>
                <a:gd name="T79" fmla="*/ 104 h 105"/>
                <a:gd name="T80" fmla="*/ 98 w 105"/>
                <a:gd name="T81" fmla="*/ 104 h 105"/>
                <a:gd name="T82" fmla="*/ 73 w 105"/>
                <a:gd name="T83" fmla="*/ 79 h 105"/>
                <a:gd name="T84" fmla="*/ 56 w 105"/>
                <a:gd name="T85" fmla="*/ 96 h 105"/>
                <a:gd name="T86" fmla="*/ 56 w 105"/>
                <a:gd name="T87" fmla="*/ 96 h 105"/>
                <a:gd name="T88" fmla="*/ 50 w 105"/>
                <a:gd name="T89" fmla="*/ 96 h 105"/>
                <a:gd name="T90" fmla="*/ 41 w 105"/>
                <a:gd name="T91" fmla="*/ 87 h 105"/>
                <a:gd name="T92" fmla="*/ 41 w 105"/>
                <a:gd name="T93" fmla="*/ 87 h 105"/>
                <a:gd name="T94" fmla="*/ 41 w 105"/>
                <a:gd name="T95" fmla="*/ 81 h 105"/>
                <a:gd name="T96" fmla="*/ 43 w 105"/>
                <a:gd name="T97" fmla="*/ 79 h 105"/>
                <a:gd name="T98" fmla="*/ 20 w 105"/>
                <a:gd name="T99" fmla="*/ 49 h 105"/>
                <a:gd name="T100" fmla="*/ 17 w 105"/>
                <a:gd name="T101" fmla="*/ 53 h 105"/>
                <a:gd name="T102" fmla="*/ 17 w 105"/>
                <a:gd name="T103" fmla="*/ 53 h 105"/>
                <a:gd name="T104" fmla="*/ 17 w 105"/>
                <a:gd name="T105" fmla="*/ 53 h 105"/>
                <a:gd name="T106" fmla="*/ 11 w 105"/>
                <a:gd name="T107" fmla="*/ 53 h 105"/>
                <a:gd name="T108" fmla="*/ 2 w 105"/>
                <a:gd name="T109" fmla="*/ 44 h 105"/>
                <a:gd name="T110" fmla="*/ 2 w 105"/>
                <a:gd name="T111" fmla="*/ 44 h 105"/>
                <a:gd name="T112" fmla="*/ 2 w 105"/>
                <a:gd name="T113" fmla="*/ 38 h 105"/>
                <a:gd name="T114" fmla="*/ 38 w 105"/>
                <a:gd name="T115" fmla="*/ 2 h 105"/>
                <a:gd name="T116" fmla="*/ 44 w 105"/>
                <a:gd name="T117" fmla="*/ 2 h 105"/>
                <a:gd name="T118" fmla="*/ 53 w 105"/>
                <a:gd name="T119" fmla="*/ 11 h 105"/>
                <a:gd name="T120" fmla="*/ 53 w 105"/>
                <a:gd name="T121" fmla="*/ 11 h 105"/>
                <a:gd name="T122" fmla="*/ 53 w 105"/>
                <a:gd name="T123" fmla="*/ 17 h 105"/>
                <a:gd name="T124" fmla="*/ 49 w 105"/>
                <a:gd name="T125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105">
                  <a:moveTo>
                    <a:pt x="76" y="51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76" y="51"/>
                    <a:pt x="76" y="51"/>
                    <a:pt x="76" y="51"/>
                  </a:cubicBezTo>
                  <a:close/>
                  <a:moveTo>
                    <a:pt x="40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18"/>
                    <a:pt x="40" y="18"/>
                    <a:pt x="40" y="18"/>
                  </a:cubicBezTo>
                  <a:close/>
                  <a:moveTo>
                    <a:pt x="52" y="82"/>
                  </a:move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52" y="82"/>
                    <a:pt x="52" y="82"/>
                    <a:pt x="52" y="82"/>
                  </a:cubicBezTo>
                  <a:close/>
                  <a:moveTo>
                    <a:pt x="49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3" y="39"/>
                    <a:pt x="86" y="39"/>
                    <a:pt x="87" y="4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52"/>
                    <a:pt x="98" y="54"/>
                    <a:pt x="96" y="56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9"/>
                    <a:pt x="105" y="102"/>
                    <a:pt x="104" y="104"/>
                  </a:cubicBezTo>
                  <a:cubicBezTo>
                    <a:pt x="102" y="105"/>
                    <a:pt x="100" y="105"/>
                    <a:pt x="98" y="104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4" y="98"/>
                    <a:pt x="52" y="98"/>
                    <a:pt x="50" y="96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39" y="86"/>
                    <a:pt x="39" y="83"/>
                    <a:pt x="41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4"/>
                    <a:pt x="13" y="54"/>
                    <a:pt x="11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2"/>
                    <a:pt x="0" y="40"/>
                    <a:pt x="2" y="3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0"/>
                    <a:pt x="42" y="0"/>
                    <a:pt x="44" y="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5" y="12"/>
                    <a:pt x="55" y="15"/>
                    <a:pt x="53" y="17"/>
                  </a:cubicBezTo>
                  <a:cubicBezTo>
                    <a:pt x="49" y="20"/>
                    <a:pt x="49" y="20"/>
                    <a:pt x="49" y="20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来年工作计划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9000"/>
                    </a14:imgEffect>
                    <a14:imgEffect>
                      <a14:colorTemperature colorTemp="5187"/>
                    </a14:imgEffect>
                    <a14:imgEffect>
                      <a14:saturation sat="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010" y="2982055"/>
            <a:ext cx="3931349" cy="321584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131735" y="1493030"/>
            <a:ext cx="4700752" cy="1795627"/>
            <a:chOff x="1131735" y="1493030"/>
            <a:chExt cx="4700752" cy="1795627"/>
          </a:xfrm>
        </p:grpSpPr>
        <p:cxnSp>
          <p:nvCxnSpPr>
            <p:cNvPr id="10" name="连接符: 肘形 9"/>
            <p:cNvCxnSpPr/>
            <p:nvPr/>
          </p:nvCxnSpPr>
          <p:spPr>
            <a:xfrm>
              <a:off x="1279611" y="1975243"/>
              <a:ext cx="4552876" cy="1313414"/>
            </a:xfrm>
            <a:prstGeom prst="bentConnector3">
              <a:avLst>
                <a:gd name="adj1" fmla="val 100323"/>
              </a:avLst>
            </a:prstGeom>
            <a:ln w="12700">
              <a:solidFill>
                <a:srgbClr val="F6D3A0"/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矩形 88"/>
            <p:cNvSpPr/>
            <p:nvPr/>
          </p:nvSpPr>
          <p:spPr>
            <a:xfrm>
              <a:off x="1131735" y="1493030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131735" y="2071446"/>
              <a:ext cx="432058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62446" y="1493030"/>
            <a:ext cx="4730411" cy="1763933"/>
            <a:chOff x="6462446" y="1493030"/>
            <a:chExt cx="4730411" cy="1763933"/>
          </a:xfrm>
        </p:grpSpPr>
        <p:cxnSp>
          <p:nvCxnSpPr>
            <p:cNvPr id="80" name="连接符: 肘形 79"/>
            <p:cNvCxnSpPr/>
            <p:nvPr/>
          </p:nvCxnSpPr>
          <p:spPr>
            <a:xfrm rot="10800000" flipV="1">
              <a:off x="6462446" y="2012351"/>
              <a:ext cx="4519211" cy="969703"/>
            </a:xfrm>
            <a:prstGeom prst="bentConnector3">
              <a:avLst>
                <a:gd name="adj1" fmla="val 100243"/>
              </a:avLst>
            </a:prstGeom>
            <a:ln w="12700">
              <a:solidFill>
                <a:srgbClr val="F6D3A0"/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9104481" y="1493030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451578" y="2071446"/>
              <a:ext cx="374127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31735" y="3773505"/>
            <a:ext cx="3851232" cy="2299009"/>
            <a:chOff x="1131735" y="3773505"/>
            <a:chExt cx="3851232" cy="2299009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131735" y="4263775"/>
              <a:ext cx="3851232" cy="0"/>
            </a:xfrm>
            <a:prstGeom prst="line">
              <a:avLst/>
            </a:prstGeom>
            <a:ln w="12700">
              <a:solidFill>
                <a:srgbClr val="F6D3A0"/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1131735" y="3773505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131736" y="4326843"/>
              <a:ext cx="2875186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23496" y="3771288"/>
            <a:ext cx="3665061" cy="2301226"/>
            <a:chOff x="7523496" y="3771288"/>
            <a:chExt cx="3665061" cy="2301226"/>
          </a:xfrm>
        </p:grpSpPr>
        <p:cxnSp>
          <p:nvCxnSpPr>
            <p:cNvPr id="88" name="直接连接符 87"/>
            <p:cNvCxnSpPr/>
            <p:nvPr/>
          </p:nvCxnSpPr>
          <p:spPr>
            <a:xfrm flipH="1">
              <a:off x="7523496" y="4263775"/>
              <a:ext cx="3534309" cy="0"/>
            </a:xfrm>
            <a:prstGeom prst="line">
              <a:avLst/>
            </a:prstGeom>
            <a:ln w="12700">
              <a:solidFill>
                <a:srgbClr val="F6D3A0"/>
              </a:solidFill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9104481" y="3771288"/>
              <a:ext cx="20840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8250448" y="4326843"/>
              <a:ext cx="2875186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2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3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348899">
              <a:alpha val="39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accent2">
                  <a:lumMod val="60000"/>
                  <a:lumOff val="40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5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38100">
            <a:solidFill>
              <a:schemeClr val="bg1">
                <a:alpha val="66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06970" y="1886458"/>
            <a:ext cx="874068" cy="83560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142932" y="1886458"/>
            <a:ext cx="874068" cy="83560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009143" y="2620156"/>
            <a:ext cx="4153752" cy="1884812"/>
            <a:chOff x="4009143" y="2967335"/>
            <a:chExt cx="4153752" cy="1884812"/>
          </a:xfrm>
        </p:grpSpPr>
        <p:sp>
          <p:nvSpPr>
            <p:cNvPr id="17" name="矩形 16"/>
            <p:cNvSpPr/>
            <p:nvPr/>
          </p:nvSpPr>
          <p:spPr>
            <a:xfrm>
              <a:off x="4029106" y="2967335"/>
              <a:ext cx="413378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dirty="0">
                  <a:solidFill>
                    <a:srgbClr val="34889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感谢聆听</a:t>
              </a:r>
              <a:endParaRPr lang="zh-CN" altLang="en-US" sz="4800" dirty="0">
                <a:solidFill>
                  <a:srgbClr val="34889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09143" y="3890665"/>
              <a:ext cx="4133789" cy="961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i="0" dirty="0">
                  <a:solidFill>
                    <a:schemeClr val="bg1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" panose="02020400000000000000" pitchFamily="18" charset="-122"/>
                </a:rPr>
                <a:t>THANKS FOR YOUR LISTENING</a:t>
              </a:r>
              <a:endPara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" panose="02020400000000000000" pitchFamily="18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956331" y="6403176"/>
            <a:ext cx="5143688" cy="345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本模板所用字体为思源宋体，请自行下载，或替换为相近字体。</a:t>
            </a:r>
            <a:endParaRPr lang="zh-CN" altLang="en-US" sz="1400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F1EB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3095625 w 12192000"/>
              <a:gd name="connsiteY0" fmla="*/ 1946275 h 6858000"/>
              <a:gd name="connsiteX1" fmla="*/ 1612900 w 12192000"/>
              <a:gd name="connsiteY1" fmla="*/ 3429000 h 6858000"/>
              <a:gd name="connsiteX2" fmla="*/ 3095625 w 12192000"/>
              <a:gd name="connsiteY2" fmla="*/ 4911725 h 6858000"/>
              <a:gd name="connsiteX3" fmla="*/ 4578351 w 12192000"/>
              <a:gd name="connsiteY3" fmla="*/ 3429000 h 6858000"/>
              <a:gd name="connsiteX4" fmla="*/ 3095625 w 12192000"/>
              <a:gd name="connsiteY4" fmla="*/ 1946275 h 6858000"/>
              <a:gd name="connsiteX5" fmla="*/ 3077037 w 12192000"/>
              <a:gd name="connsiteY5" fmla="*/ 1795432 h 6858000"/>
              <a:gd name="connsiteX6" fmla="*/ 4710605 w 12192000"/>
              <a:gd name="connsiteY6" fmla="*/ 3429000 h 6858000"/>
              <a:gd name="connsiteX7" fmla="*/ 3077037 w 12192000"/>
              <a:gd name="connsiteY7" fmla="*/ 5062568 h 6858000"/>
              <a:gd name="connsiteX8" fmla="*/ 1443469 w 12192000"/>
              <a:gd name="connsiteY8" fmla="*/ 3429000 h 6858000"/>
              <a:gd name="connsiteX9" fmla="*/ 3077037 w 12192000"/>
              <a:gd name="connsiteY9" fmla="*/ 1795432 h 6858000"/>
              <a:gd name="connsiteX10" fmla="*/ 3077037 w 12192000"/>
              <a:gd name="connsiteY10" fmla="*/ 1708150 h 6858000"/>
              <a:gd name="connsiteX11" fmla="*/ 1356187 w 12192000"/>
              <a:gd name="connsiteY11" fmla="*/ 3429000 h 6858000"/>
              <a:gd name="connsiteX12" fmla="*/ 3077037 w 12192000"/>
              <a:gd name="connsiteY12" fmla="*/ 5149850 h 6858000"/>
              <a:gd name="connsiteX13" fmla="*/ 4797887 w 12192000"/>
              <a:gd name="connsiteY13" fmla="*/ 3429000 h 6858000"/>
              <a:gd name="connsiteX14" fmla="*/ 3077037 w 12192000"/>
              <a:gd name="connsiteY14" fmla="*/ 1708150 h 6858000"/>
              <a:gd name="connsiteX15" fmla="*/ 1510321 w 12192000"/>
              <a:gd name="connsiteY15" fmla="*/ 554804 h 6858000"/>
              <a:gd name="connsiteX16" fmla="*/ 10681679 w 12192000"/>
              <a:gd name="connsiteY16" fmla="*/ 554804 h 6858000"/>
              <a:gd name="connsiteX17" fmla="*/ 11640620 w 12192000"/>
              <a:gd name="connsiteY17" fmla="*/ 1513745 h 6858000"/>
              <a:gd name="connsiteX18" fmla="*/ 11640620 w 12192000"/>
              <a:gd name="connsiteY18" fmla="*/ 5349393 h 6858000"/>
              <a:gd name="connsiteX19" fmla="*/ 10681679 w 12192000"/>
              <a:gd name="connsiteY19" fmla="*/ 6308334 h 6858000"/>
              <a:gd name="connsiteX20" fmla="*/ 1510321 w 12192000"/>
              <a:gd name="connsiteY20" fmla="*/ 6308334 h 6858000"/>
              <a:gd name="connsiteX21" fmla="*/ 551380 w 12192000"/>
              <a:gd name="connsiteY21" fmla="*/ 5349393 h 6858000"/>
              <a:gd name="connsiteX22" fmla="*/ 551380 w 12192000"/>
              <a:gd name="connsiteY22" fmla="*/ 1513745 h 6858000"/>
              <a:gd name="connsiteX23" fmla="*/ 1510321 w 12192000"/>
              <a:gd name="connsiteY23" fmla="*/ 554804 h 6858000"/>
              <a:gd name="connsiteX24" fmla="*/ 1368624 w 12192000"/>
              <a:gd name="connsiteY24" fmla="*/ 335194 h 6858000"/>
              <a:gd name="connsiteX25" fmla="*/ 337335 w 12192000"/>
              <a:gd name="connsiteY25" fmla="*/ 1366483 h 6858000"/>
              <a:gd name="connsiteX26" fmla="*/ 337335 w 12192000"/>
              <a:gd name="connsiteY26" fmla="*/ 5491517 h 6858000"/>
              <a:gd name="connsiteX27" fmla="*/ 1368624 w 12192000"/>
              <a:gd name="connsiteY27" fmla="*/ 6522806 h 6858000"/>
              <a:gd name="connsiteX28" fmla="*/ 10823376 w 12192000"/>
              <a:gd name="connsiteY28" fmla="*/ 6522806 h 6858000"/>
              <a:gd name="connsiteX29" fmla="*/ 11854665 w 12192000"/>
              <a:gd name="connsiteY29" fmla="*/ 5491517 h 6858000"/>
              <a:gd name="connsiteX30" fmla="*/ 11854665 w 12192000"/>
              <a:gd name="connsiteY30" fmla="*/ 1366483 h 6858000"/>
              <a:gd name="connsiteX31" fmla="*/ 10823376 w 12192000"/>
              <a:gd name="connsiteY31" fmla="*/ 335194 h 6858000"/>
              <a:gd name="connsiteX32" fmla="*/ 0 w 12192000"/>
              <a:gd name="connsiteY32" fmla="*/ 0 h 6858000"/>
              <a:gd name="connsiteX33" fmla="*/ 12192000 w 12192000"/>
              <a:gd name="connsiteY33" fmla="*/ 0 h 6858000"/>
              <a:gd name="connsiteX34" fmla="*/ 12192000 w 12192000"/>
              <a:gd name="connsiteY34" fmla="*/ 6858000 h 6858000"/>
              <a:gd name="connsiteX35" fmla="*/ 0 w 12192000"/>
              <a:gd name="connsiteY3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0">
                <a:moveTo>
                  <a:pt x="3095625" y="1946275"/>
                </a:moveTo>
                <a:cubicBezTo>
                  <a:pt x="2276739" y="1946275"/>
                  <a:pt x="1612900" y="2610114"/>
                  <a:pt x="1612900" y="3429000"/>
                </a:cubicBezTo>
                <a:cubicBezTo>
                  <a:pt x="1612900" y="4247886"/>
                  <a:pt x="2276739" y="4911725"/>
                  <a:pt x="3095625" y="4911725"/>
                </a:cubicBezTo>
                <a:cubicBezTo>
                  <a:pt x="3914511" y="4911725"/>
                  <a:pt x="4578351" y="4247886"/>
                  <a:pt x="4578351" y="3429000"/>
                </a:cubicBezTo>
                <a:cubicBezTo>
                  <a:pt x="4578351" y="2610114"/>
                  <a:pt x="3914511" y="1946275"/>
                  <a:pt x="3095625" y="1946275"/>
                </a:cubicBezTo>
                <a:close/>
                <a:moveTo>
                  <a:pt x="3077037" y="1795432"/>
                </a:moveTo>
                <a:cubicBezTo>
                  <a:pt x="3979232" y="1795432"/>
                  <a:pt x="4710605" y="2526805"/>
                  <a:pt x="4710605" y="3429000"/>
                </a:cubicBezTo>
                <a:cubicBezTo>
                  <a:pt x="4710605" y="4331195"/>
                  <a:pt x="3979232" y="5062568"/>
                  <a:pt x="3077037" y="5062568"/>
                </a:cubicBezTo>
                <a:cubicBezTo>
                  <a:pt x="2174842" y="5062568"/>
                  <a:pt x="1443469" y="4331195"/>
                  <a:pt x="1443469" y="3429000"/>
                </a:cubicBezTo>
                <a:cubicBezTo>
                  <a:pt x="1443469" y="2526805"/>
                  <a:pt x="2174842" y="1795432"/>
                  <a:pt x="3077037" y="1795432"/>
                </a:cubicBezTo>
                <a:close/>
                <a:moveTo>
                  <a:pt x="3077037" y="1708150"/>
                </a:moveTo>
                <a:cubicBezTo>
                  <a:pt x="2126638" y="1708150"/>
                  <a:pt x="1356187" y="2478601"/>
                  <a:pt x="1356187" y="3429000"/>
                </a:cubicBezTo>
                <a:cubicBezTo>
                  <a:pt x="1356187" y="4379399"/>
                  <a:pt x="2126638" y="5149850"/>
                  <a:pt x="3077037" y="5149850"/>
                </a:cubicBezTo>
                <a:cubicBezTo>
                  <a:pt x="4027436" y="5149850"/>
                  <a:pt x="4797887" y="4379399"/>
                  <a:pt x="4797887" y="3429000"/>
                </a:cubicBezTo>
                <a:cubicBezTo>
                  <a:pt x="4797887" y="2478601"/>
                  <a:pt x="4027436" y="1708150"/>
                  <a:pt x="3077037" y="1708150"/>
                </a:cubicBezTo>
                <a:close/>
                <a:moveTo>
                  <a:pt x="1510321" y="554804"/>
                </a:moveTo>
                <a:lnTo>
                  <a:pt x="10681679" y="554804"/>
                </a:lnTo>
                <a:cubicBezTo>
                  <a:pt x="11211287" y="554804"/>
                  <a:pt x="11640620" y="984137"/>
                  <a:pt x="11640620" y="1513745"/>
                </a:cubicBezTo>
                <a:lnTo>
                  <a:pt x="11640620" y="5349393"/>
                </a:lnTo>
                <a:cubicBezTo>
                  <a:pt x="11640620" y="5879001"/>
                  <a:pt x="11211287" y="6308334"/>
                  <a:pt x="10681679" y="6308334"/>
                </a:cubicBezTo>
                <a:lnTo>
                  <a:pt x="1510321" y="6308334"/>
                </a:lnTo>
                <a:cubicBezTo>
                  <a:pt x="980713" y="6308334"/>
                  <a:pt x="551380" y="5879001"/>
                  <a:pt x="551380" y="5349393"/>
                </a:cubicBezTo>
                <a:lnTo>
                  <a:pt x="551380" y="1513745"/>
                </a:lnTo>
                <a:cubicBezTo>
                  <a:pt x="551380" y="984137"/>
                  <a:pt x="980713" y="554804"/>
                  <a:pt x="1510321" y="554804"/>
                </a:cubicBezTo>
                <a:close/>
                <a:moveTo>
                  <a:pt x="1368624" y="335194"/>
                </a:moveTo>
                <a:cubicBezTo>
                  <a:pt x="799059" y="335194"/>
                  <a:pt x="337335" y="796918"/>
                  <a:pt x="337335" y="1366483"/>
                </a:cubicBezTo>
                <a:lnTo>
                  <a:pt x="337335" y="5491517"/>
                </a:lnTo>
                <a:cubicBezTo>
                  <a:pt x="337335" y="6061082"/>
                  <a:pt x="799059" y="6522806"/>
                  <a:pt x="1368624" y="6522806"/>
                </a:cubicBezTo>
                <a:lnTo>
                  <a:pt x="10823376" y="6522806"/>
                </a:lnTo>
                <a:cubicBezTo>
                  <a:pt x="11392941" y="6522806"/>
                  <a:pt x="11854665" y="6061082"/>
                  <a:pt x="11854665" y="5491517"/>
                </a:cubicBezTo>
                <a:lnTo>
                  <a:pt x="11854665" y="1366483"/>
                </a:lnTo>
                <a:cubicBezTo>
                  <a:pt x="11854665" y="796918"/>
                  <a:pt x="11392941" y="335194"/>
                  <a:pt x="10823376" y="3351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6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875" y="2491770"/>
            <a:ext cx="1719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dirty="0">
                <a:solidFill>
                  <a:srgbClr val="348899">
                    <a:alpha val="53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01</a:t>
            </a:r>
            <a:endParaRPr lang="zh-CN" altLang="en-US" sz="9600" dirty="0">
              <a:solidFill>
                <a:srgbClr val="348899">
                  <a:alpha val="53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474" y="3861375"/>
            <a:ext cx="20247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rgbClr val="348899">
                    <a:alpha val="46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PART ONE</a:t>
            </a:r>
            <a:endParaRPr lang="zh-CN" altLang="en-US" sz="2000" dirty="0">
              <a:solidFill>
                <a:srgbClr val="348899">
                  <a:alpha val="46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52"/>
          <p:cNvSpPr>
            <a:spLocks noChangeArrowheads="1"/>
          </p:cNvSpPr>
          <p:nvPr/>
        </p:nvSpPr>
        <p:spPr bwMode="auto">
          <a:xfrm>
            <a:off x="10685315" y="5641133"/>
            <a:ext cx="923925" cy="9239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椭圆 53"/>
          <p:cNvSpPr>
            <a:spLocks noChangeArrowheads="1"/>
          </p:cNvSpPr>
          <p:nvPr/>
        </p:nvSpPr>
        <p:spPr bwMode="auto">
          <a:xfrm>
            <a:off x="9962221" y="880277"/>
            <a:ext cx="631825" cy="6318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0" name="椭圆 53"/>
          <p:cNvSpPr>
            <a:spLocks noChangeArrowheads="1"/>
          </p:cNvSpPr>
          <p:nvPr/>
        </p:nvSpPr>
        <p:spPr bwMode="auto">
          <a:xfrm>
            <a:off x="11432949" y="1501681"/>
            <a:ext cx="352582" cy="35258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6875" y="2777201"/>
            <a:ext cx="4826349" cy="1303598"/>
            <a:chOff x="5736875" y="2938045"/>
            <a:chExt cx="4826349" cy="1303598"/>
          </a:xfrm>
        </p:grpSpPr>
        <p:sp>
          <p:nvSpPr>
            <p:cNvPr id="3" name="矩形 2"/>
            <p:cNvSpPr/>
            <p:nvPr/>
          </p:nvSpPr>
          <p:spPr>
            <a:xfrm>
              <a:off x="5736875" y="2938045"/>
              <a:ext cx="48263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年度工作概述</a:t>
              </a:r>
              <a:endParaRPr lang="zh-CN" altLang="en-US" sz="54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89275" y="3818322"/>
              <a:ext cx="4673949" cy="42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348899">
                      <a:alpha val="32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ANNUAL WORK SUMMARY</a:t>
              </a:r>
              <a:endParaRPr lang="en-US" altLang="zh-CN" sz="1600" dirty="0">
                <a:solidFill>
                  <a:srgbClr val="348899">
                    <a:alpha val="32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7000"/>
                    </a14:imgEffect>
                    <a14:imgEffect>
                      <a14:colorTemperature colorTemp="6220"/>
                    </a14:imgEffect>
                    <a14:imgEffect>
                      <a14:saturation sat="2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7527" y="1623070"/>
            <a:ext cx="989174" cy="945650"/>
          </a:xfrm>
          <a:prstGeom prst="rect">
            <a:avLst/>
          </a:prstGeom>
        </p:spPr>
      </p:pic>
      <p:sp>
        <p:nvSpPr>
          <p:cNvPr id="27" name="椭圆 52"/>
          <p:cNvSpPr>
            <a:spLocks noChangeArrowheads="1"/>
          </p:cNvSpPr>
          <p:nvPr/>
        </p:nvSpPr>
        <p:spPr bwMode="auto">
          <a:xfrm>
            <a:off x="493352" y="4983588"/>
            <a:ext cx="431322" cy="43132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椭圆 52"/>
          <p:cNvSpPr>
            <a:spLocks noChangeArrowheads="1"/>
          </p:cNvSpPr>
          <p:nvPr/>
        </p:nvSpPr>
        <p:spPr bwMode="auto">
          <a:xfrm>
            <a:off x="1531042" y="5312361"/>
            <a:ext cx="245958" cy="245958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9" name="椭圆 53"/>
          <p:cNvSpPr>
            <a:spLocks noChangeArrowheads="1"/>
          </p:cNvSpPr>
          <p:nvPr/>
        </p:nvSpPr>
        <p:spPr bwMode="auto">
          <a:xfrm>
            <a:off x="251302" y="248452"/>
            <a:ext cx="764807" cy="764807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0" name="椭圆 53"/>
          <p:cNvSpPr>
            <a:spLocks noChangeArrowheads="1"/>
          </p:cNvSpPr>
          <p:nvPr/>
        </p:nvSpPr>
        <p:spPr bwMode="auto">
          <a:xfrm>
            <a:off x="1540758" y="767301"/>
            <a:ext cx="245958" cy="245958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年度工作概述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0" name="矩形 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437432" y="1304819"/>
            <a:ext cx="1943412" cy="3322645"/>
          </a:xfrm>
          <a:prstGeom prst="rect">
            <a:avLst/>
          </a:prstGeom>
          <a:blipFill dpi="0" rotWithShape="1">
            <a:blip r:embed="rId1" cstate="hqprint"/>
            <a:srcRect/>
            <a:stretch>
              <a:fillRect t="327"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3" name="矩形 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7469864" y="2986952"/>
            <a:ext cx="1943412" cy="3321488"/>
          </a:xfrm>
          <a:prstGeom prst="rect">
            <a:avLst/>
          </a:prstGeom>
          <a:blipFill dpi="0" rotWithShape="1">
            <a:blip r:embed="rId2" cstate="hqprint"/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4" name="矩形 1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9506921" y="1304819"/>
            <a:ext cx="1943412" cy="3322645"/>
          </a:xfrm>
          <a:prstGeom prst="rect">
            <a:avLst/>
          </a:prstGeom>
          <a:blipFill dpi="0" rotWithShape="1">
            <a:blip r:embed="rId3" cstate="hqprint"/>
            <a:srcRect/>
            <a:stretch>
              <a:fillRect b="461"/>
            </a:stretch>
          </a:blip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69864" y="1304819"/>
            <a:ext cx="1957893" cy="1593112"/>
            <a:chOff x="7469864" y="1304819"/>
            <a:chExt cx="1957893" cy="1593112"/>
          </a:xfrm>
        </p:grpSpPr>
        <p:sp>
          <p:nvSpPr>
            <p:cNvPr id="11" name="矩形 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>
              <a:spLocks noChangeArrowheads="1"/>
            </p:cNvSpPr>
            <p:nvPr/>
          </p:nvSpPr>
          <p:spPr bwMode="auto">
            <a:xfrm>
              <a:off x="7469864" y="1304819"/>
              <a:ext cx="1943412" cy="1593112"/>
            </a:xfrm>
            <a:prstGeom prst="rect">
              <a:avLst/>
            </a:prstGeom>
            <a:solidFill>
              <a:srgbClr val="F4A338">
                <a:alpha val="55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22" name="组合 2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GrpSpPr/>
            <p:nvPr/>
          </p:nvGrpSpPr>
          <p:grpSpPr bwMode="auto">
            <a:xfrm>
              <a:off x="8288387" y="1447936"/>
              <a:ext cx="310992" cy="397700"/>
              <a:chOff x="0" y="0"/>
              <a:chExt cx="563562" cy="720725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24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25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537977" y="1901969"/>
              <a:ext cx="1889780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请替换文字内容，修改文字内容，直接复制你的内容到此。</a:t>
              </a:r>
              <a:endParaRPr lang="zh-CN" altLang="en-US" sz="1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37432" y="4708391"/>
            <a:ext cx="1943412" cy="1591956"/>
            <a:chOff x="5437432" y="4708391"/>
            <a:chExt cx="1943412" cy="1591956"/>
          </a:xfrm>
        </p:grpSpPr>
        <p:sp>
          <p:nvSpPr>
            <p:cNvPr id="12" name="矩形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>
              <a:spLocks noChangeArrowheads="1"/>
            </p:cNvSpPr>
            <p:nvPr/>
          </p:nvSpPr>
          <p:spPr bwMode="auto">
            <a:xfrm>
              <a:off x="5437432" y="4708391"/>
              <a:ext cx="1943412" cy="1591956"/>
            </a:xfrm>
            <a:prstGeom prst="rect">
              <a:avLst/>
            </a:prstGeom>
            <a:solidFill>
              <a:srgbClr val="348899">
                <a:alpha val="55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9" name="组合 1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GrpSpPr/>
            <p:nvPr/>
          </p:nvGrpSpPr>
          <p:grpSpPr bwMode="auto">
            <a:xfrm>
              <a:off x="6232832" y="4867129"/>
              <a:ext cx="353768" cy="338739"/>
              <a:chOff x="0" y="0"/>
              <a:chExt cx="2438400" cy="2332038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21" name="任意多边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464248" y="5275329"/>
              <a:ext cx="1889780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请替换文字内容，修改文字内容，直接复制你的内容到此。</a:t>
              </a:r>
              <a:endParaRPr lang="zh-CN" altLang="en-US" sz="1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06921" y="4708391"/>
            <a:ext cx="1943412" cy="1591956"/>
            <a:chOff x="9506921" y="4708391"/>
            <a:chExt cx="1943412" cy="1591956"/>
          </a:xfrm>
        </p:grpSpPr>
        <p:sp>
          <p:nvSpPr>
            <p:cNvPr id="15" name="矩形 1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SpPr>
              <a:spLocks noChangeArrowheads="1"/>
            </p:cNvSpPr>
            <p:nvPr/>
          </p:nvSpPr>
          <p:spPr bwMode="auto">
            <a:xfrm>
              <a:off x="9506921" y="4708391"/>
              <a:ext cx="1943412" cy="1591956"/>
            </a:xfrm>
            <a:prstGeom prst="rect">
              <a:avLst/>
            </a:prstGeom>
            <a:solidFill>
              <a:srgbClr val="348899">
                <a:alpha val="55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6" name="组合 1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  <p:cNvGrpSpPr/>
            <p:nvPr/>
          </p:nvGrpSpPr>
          <p:grpSpPr bwMode="auto">
            <a:xfrm>
              <a:off x="10244516" y="4865775"/>
              <a:ext cx="440476" cy="334114"/>
              <a:chOff x="0" y="0"/>
              <a:chExt cx="509646" cy="387231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8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9533737" y="5275329"/>
              <a:ext cx="1889780" cy="905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请替换文字内容，修改文字内容，直接复制你的内容到此。</a:t>
              </a:r>
              <a:endParaRPr lang="zh-CN" altLang="en-US" sz="1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1666" y="1259343"/>
            <a:ext cx="4241300" cy="2746853"/>
            <a:chOff x="741666" y="1259343"/>
            <a:chExt cx="4241300" cy="2746853"/>
          </a:xfrm>
        </p:grpSpPr>
        <p:sp>
          <p:nvSpPr>
            <p:cNvPr id="37" name="矩形 36"/>
            <p:cNvSpPr/>
            <p:nvPr/>
          </p:nvSpPr>
          <p:spPr>
            <a:xfrm>
              <a:off x="741666" y="1259343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41666" y="1980449"/>
              <a:ext cx="4241300" cy="2025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63029" y="1840028"/>
              <a:ext cx="1890445" cy="0"/>
            </a:xfrm>
            <a:prstGeom prst="line">
              <a:avLst/>
            </a:prstGeom>
            <a:ln w="41275">
              <a:solidFill>
                <a:srgbClr val="C8EC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41666" y="4316605"/>
            <a:ext cx="4241300" cy="1906623"/>
            <a:chOff x="741666" y="1259343"/>
            <a:chExt cx="4241300" cy="1906623"/>
          </a:xfrm>
        </p:grpSpPr>
        <p:sp>
          <p:nvSpPr>
            <p:cNvPr id="46" name="矩形 45"/>
            <p:cNvSpPr/>
            <p:nvPr/>
          </p:nvSpPr>
          <p:spPr>
            <a:xfrm>
              <a:off x="741666" y="1259343"/>
              <a:ext cx="21145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1666" y="1980449"/>
              <a:ext cx="4241300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63029" y="1840028"/>
              <a:ext cx="1890445" cy="0"/>
            </a:xfrm>
            <a:prstGeom prst="line">
              <a:avLst/>
            </a:prstGeom>
            <a:ln w="41275">
              <a:solidFill>
                <a:srgbClr val="C8EC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年度工作概述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2692" y="1534836"/>
            <a:ext cx="2249519" cy="5323164"/>
            <a:chOff x="932692" y="1534836"/>
            <a:chExt cx="2249519" cy="5323164"/>
          </a:xfrm>
        </p:grpSpPr>
        <p:sp>
          <p:nvSpPr>
            <p:cNvPr id="56" name="任意多边形: 形状 55"/>
            <p:cNvSpPr/>
            <p:nvPr/>
          </p:nvSpPr>
          <p:spPr bwMode="auto">
            <a:xfrm>
              <a:off x="932692" y="1534836"/>
              <a:ext cx="2249519" cy="5323164"/>
            </a:xfrm>
            <a:custGeom>
              <a:avLst/>
              <a:gdLst>
                <a:gd name="connsiteX0" fmla="*/ 1124760 w 2249519"/>
                <a:gd name="connsiteY0" fmla="*/ 106769 h 5323164"/>
                <a:gd name="connsiteX1" fmla="*/ 95724 w 2249519"/>
                <a:gd name="connsiteY1" fmla="*/ 1170642 h 5323164"/>
                <a:gd name="connsiteX2" fmla="*/ 1124760 w 2249519"/>
                <a:gd name="connsiteY2" fmla="*/ 2234515 h 5323164"/>
                <a:gd name="connsiteX3" fmla="*/ 2153796 w 2249519"/>
                <a:gd name="connsiteY3" fmla="*/ 1170642 h 5323164"/>
                <a:gd name="connsiteX4" fmla="*/ 1124760 w 2249519"/>
                <a:gd name="connsiteY4" fmla="*/ 106769 h 5323164"/>
                <a:gd name="connsiteX5" fmla="*/ 1116040 w 2249519"/>
                <a:gd name="connsiteY5" fmla="*/ 0 h 5323164"/>
                <a:gd name="connsiteX6" fmla="*/ 1133479 w 2249519"/>
                <a:gd name="connsiteY6" fmla="*/ 0 h 5323164"/>
                <a:gd name="connsiteX7" fmla="*/ 2249519 w 2249519"/>
                <a:gd name="connsiteY7" fmla="*/ 1154856 h 5323164"/>
                <a:gd name="connsiteX8" fmla="*/ 2249519 w 2249519"/>
                <a:gd name="connsiteY8" fmla="*/ 5323164 h 5323164"/>
                <a:gd name="connsiteX9" fmla="*/ 0 w 2249519"/>
                <a:gd name="connsiteY9" fmla="*/ 5323164 h 5323164"/>
                <a:gd name="connsiteX10" fmla="*/ 0 w 2249519"/>
                <a:gd name="connsiteY10" fmla="*/ 1154856 h 5323164"/>
                <a:gd name="connsiteX11" fmla="*/ 1116040 w 2249519"/>
                <a:gd name="connsiteY11" fmla="*/ 0 h 532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9519" h="5323164">
                  <a:moveTo>
                    <a:pt x="1124760" y="106769"/>
                  </a:moveTo>
                  <a:cubicBezTo>
                    <a:pt x="556439" y="106769"/>
                    <a:pt x="95724" y="583081"/>
                    <a:pt x="95724" y="1170642"/>
                  </a:cubicBezTo>
                  <a:cubicBezTo>
                    <a:pt x="95724" y="1758203"/>
                    <a:pt x="556439" y="2234515"/>
                    <a:pt x="1124760" y="2234515"/>
                  </a:cubicBezTo>
                  <a:cubicBezTo>
                    <a:pt x="1693081" y="2234515"/>
                    <a:pt x="2153796" y="1758203"/>
                    <a:pt x="2153796" y="1170642"/>
                  </a:cubicBezTo>
                  <a:cubicBezTo>
                    <a:pt x="2153796" y="583081"/>
                    <a:pt x="1693081" y="106769"/>
                    <a:pt x="1124760" y="106769"/>
                  </a:cubicBezTo>
                  <a:close/>
                  <a:moveTo>
                    <a:pt x="1116040" y="0"/>
                  </a:moveTo>
                  <a:cubicBezTo>
                    <a:pt x="1116040" y="0"/>
                    <a:pt x="1116040" y="0"/>
                    <a:pt x="1133479" y="0"/>
                  </a:cubicBezTo>
                  <a:cubicBezTo>
                    <a:pt x="1752532" y="0"/>
                    <a:pt x="2249519" y="514272"/>
                    <a:pt x="2249519" y="1154856"/>
                  </a:cubicBezTo>
                  <a:cubicBezTo>
                    <a:pt x="2249519" y="1154856"/>
                    <a:pt x="2249519" y="1154856"/>
                    <a:pt x="2249519" y="5323164"/>
                  </a:cubicBezTo>
                  <a:cubicBezTo>
                    <a:pt x="2249519" y="5323164"/>
                    <a:pt x="2249519" y="5323164"/>
                    <a:pt x="0" y="5323164"/>
                  </a:cubicBezTo>
                  <a:cubicBezTo>
                    <a:pt x="0" y="5323164"/>
                    <a:pt x="0" y="5323164"/>
                    <a:pt x="0" y="1154856"/>
                  </a:cubicBezTo>
                  <a:cubicBezTo>
                    <a:pt x="0" y="514272"/>
                    <a:pt x="496987" y="0"/>
                    <a:pt x="1116040" y="0"/>
                  </a:cubicBezTo>
                  <a:close/>
                </a:path>
              </a:pathLst>
            </a:custGeom>
            <a:solidFill>
              <a:srgbClr val="348899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2" name="iconfont-11964-5737416"/>
            <p:cNvSpPr>
              <a:spLocks noChangeAspect="1"/>
            </p:cNvSpPr>
            <p:nvPr/>
          </p:nvSpPr>
          <p:spPr bwMode="auto">
            <a:xfrm>
              <a:off x="1608618" y="2053574"/>
              <a:ext cx="1042588" cy="1041024"/>
            </a:xfrm>
            <a:custGeom>
              <a:avLst/>
              <a:gdLst>
                <a:gd name="T0" fmla="*/ 1562 w 12825"/>
                <a:gd name="T1" fmla="*/ 11263 h 12824"/>
                <a:gd name="T2" fmla="*/ 5333 w 12825"/>
                <a:gd name="T3" fmla="*/ 12824 h 12824"/>
                <a:gd name="T4" fmla="*/ 9103 w 12825"/>
                <a:gd name="T5" fmla="*/ 11263 h 12824"/>
                <a:gd name="T6" fmla="*/ 10665 w 12825"/>
                <a:gd name="T7" fmla="*/ 7492 h 12824"/>
                <a:gd name="T8" fmla="*/ 9742 w 12825"/>
                <a:gd name="T9" fmla="*/ 4491 h 12824"/>
                <a:gd name="T10" fmla="*/ 10477 w 12825"/>
                <a:gd name="T11" fmla="*/ 3797 h 12824"/>
                <a:gd name="T12" fmla="*/ 12411 w 12825"/>
                <a:gd name="T13" fmla="*/ 990 h 12824"/>
                <a:gd name="T14" fmla="*/ 11835 w 12825"/>
                <a:gd name="T15" fmla="*/ 414 h 12824"/>
                <a:gd name="T16" fmla="*/ 8826 w 12825"/>
                <a:gd name="T17" fmla="*/ 2552 h 12824"/>
                <a:gd name="T18" fmla="*/ 7409 w 12825"/>
                <a:gd name="T19" fmla="*/ 2578 h 12824"/>
                <a:gd name="T20" fmla="*/ 3257 w 12825"/>
                <a:gd name="T21" fmla="*/ 2578 h 12824"/>
                <a:gd name="T22" fmla="*/ 419 w 12825"/>
                <a:gd name="T23" fmla="*/ 5416 h 12824"/>
                <a:gd name="T24" fmla="*/ 419 w 12825"/>
                <a:gd name="T25" fmla="*/ 9568 h 12824"/>
                <a:gd name="T26" fmla="*/ 5333 w 12825"/>
                <a:gd name="T27" fmla="*/ 10225 h 12824"/>
                <a:gd name="T28" fmla="*/ 5333 w 12825"/>
                <a:gd name="T29" fmla="*/ 4759 h 12824"/>
                <a:gd name="T30" fmla="*/ 6224 w 12825"/>
                <a:gd name="T31" fmla="*/ 5883 h 12824"/>
                <a:gd name="T32" fmla="*/ 3493 w 12825"/>
                <a:gd name="T33" fmla="*/ 7492 h 12824"/>
                <a:gd name="T34" fmla="*/ 7172 w 12825"/>
                <a:gd name="T35" fmla="*/ 7492 h 12824"/>
                <a:gd name="T36" fmla="*/ 7690 w 12825"/>
                <a:gd name="T37" fmla="*/ 6111 h 12824"/>
                <a:gd name="T38" fmla="*/ 8853 w 12825"/>
                <a:gd name="T39" fmla="*/ 3825 h 12824"/>
                <a:gd name="T40" fmla="*/ 9459 w 12825"/>
                <a:gd name="T41" fmla="*/ 3163 h 12824"/>
                <a:gd name="T42" fmla="*/ 9646 w 12825"/>
                <a:gd name="T43" fmla="*/ 2974 h 12824"/>
                <a:gd name="T44" fmla="*/ 10833 w 12825"/>
                <a:gd name="T45" fmla="*/ 1992 h 12824"/>
                <a:gd name="T46" fmla="*/ 9849 w 12825"/>
                <a:gd name="T47" fmla="*/ 3181 h 12824"/>
                <a:gd name="T48" fmla="*/ 9661 w 12825"/>
                <a:gd name="T49" fmla="*/ 3365 h 12824"/>
                <a:gd name="T50" fmla="*/ 8999 w 12825"/>
                <a:gd name="T51" fmla="*/ 3972 h 12824"/>
                <a:gd name="T52" fmla="*/ 8528 w 12825"/>
                <a:gd name="T53" fmla="*/ 4372 h 12824"/>
                <a:gd name="T54" fmla="*/ 8453 w 12825"/>
                <a:gd name="T55" fmla="*/ 4297 h 12824"/>
                <a:gd name="T56" fmla="*/ 8853 w 12825"/>
                <a:gd name="T57" fmla="*/ 3825 h 12824"/>
                <a:gd name="T58" fmla="*/ 5333 w 12825"/>
                <a:gd name="T59" fmla="*/ 8465 h 12824"/>
                <a:gd name="T60" fmla="*/ 5333 w 12825"/>
                <a:gd name="T61" fmla="*/ 6519 h 12824"/>
                <a:gd name="T62" fmla="*/ 5199 w 12825"/>
                <a:gd name="T63" fmla="*/ 7626 h 12824"/>
                <a:gd name="T64" fmla="*/ 6305 w 12825"/>
                <a:gd name="T65" fmla="*/ 7492 h 12824"/>
                <a:gd name="T66" fmla="*/ 5333 w 12825"/>
                <a:gd name="T67" fmla="*/ 3026 h 12824"/>
                <a:gd name="T68" fmla="*/ 7225 w 12825"/>
                <a:gd name="T69" fmla="*/ 4429 h 12824"/>
                <a:gd name="T70" fmla="*/ 2788 w 12825"/>
                <a:gd name="T71" fmla="*/ 4947 h 12824"/>
                <a:gd name="T72" fmla="*/ 2788 w 12825"/>
                <a:gd name="T73" fmla="*/ 10037 h 12824"/>
                <a:gd name="T74" fmla="*/ 7878 w 12825"/>
                <a:gd name="T75" fmla="*/ 10037 h 12824"/>
                <a:gd name="T76" fmla="*/ 8396 w 12825"/>
                <a:gd name="T77" fmla="*/ 5599 h 12824"/>
                <a:gd name="T78" fmla="*/ 9799 w 12825"/>
                <a:gd name="T79" fmla="*/ 7492 h 12824"/>
                <a:gd name="T80" fmla="*/ 5333 w 12825"/>
                <a:gd name="T81" fmla="*/ 11958 h 12824"/>
                <a:gd name="T82" fmla="*/ 867 w 12825"/>
                <a:gd name="T83" fmla="*/ 7492 h 12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25" h="12824">
                  <a:moveTo>
                    <a:pt x="419" y="9568"/>
                  </a:moveTo>
                  <a:cubicBezTo>
                    <a:pt x="688" y="10203"/>
                    <a:pt x="1072" y="10773"/>
                    <a:pt x="1562" y="11263"/>
                  </a:cubicBezTo>
                  <a:cubicBezTo>
                    <a:pt x="2052" y="11752"/>
                    <a:pt x="2622" y="12137"/>
                    <a:pt x="3257" y="12405"/>
                  </a:cubicBezTo>
                  <a:cubicBezTo>
                    <a:pt x="3915" y="12683"/>
                    <a:pt x="4613" y="12824"/>
                    <a:pt x="5333" y="12824"/>
                  </a:cubicBezTo>
                  <a:cubicBezTo>
                    <a:pt x="6052" y="12824"/>
                    <a:pt x="6751" y="12683"/>
                    <a:pt x="7409" y="12405"/>
                  </a:cubicBezTo>
                  <a:cubicBezTo>
                    <a:pt x="8044" y="12137"/>
                    <a:pt x="8614" y="11752"/>
                    <a:pt x="9103" y="11263"/>
                  </a:cubicBezTo>
                  <a:cubicBezTo>
                    <a:pt x="9593" y="10773"/>
                    <a:pt x="9978" y="10203"/>
                    <a:pt x="10246" y="9568"/>
                  </a:cubicBezTo>
                  <a:cubicBezTo>
                    <a:pt x="10524" y="8910"/>
                    <a:pt x="10665" y="8212"/>
                    <a:pt x="10665" y="7492"/>
                  </a:cubicBezTo>
                  <a:cubicBezTo>
                    <a:pt x="10665" y="6772"/>
                    <a:pt x="10524" y="6074"/>
                    <a:pt x="10246" y="5416"/>
                  </a:cubicBezTo>
                  <a:cubicBezTo>
                    <a:pt x="10108" y="5090"/>
                    <a:pt x="9939" y="4781"/>
                    <a:pt x="9742" y="4491"/>
                  </a:cubicBezTo>
                  <a:cubicBezTo>
                    <a:pt x="9917" y="4335"/>
                    <a:pt x="10095" y="4170"/>
                    <a:pt x="10273" y="3998"/>
                  </a:cubicBezTo>
                  <a:cubicBezTo>
                    <a:pt x="10347" y="3927"/>
                    <a:pt x="10436" y="3840"/>
                    <a:pt x="10477" y="3797"/>
                  </a:cubicBezTo>
                  <a:lnTo>
                    <a:pt x="10477" y="3797"/>
                  </a:lnTo>
                  <a:cubicBezTo>
                    <a:pt x="11768" y="2507"/>
                    <a:pt x="12385" y="1051"/>
                    <a:pt x="12411" y="990"/>
                  </a:cubicBezTo>
                  <a:lnTo>
                    <a:pt x="12825" y="0"/>
                  </a:lnTo>
                  <a:lnTo>
                    <a:pt x="11835" y="414"/>
                  </a:lnTo>
                  <a:cubicBezTo>
                    <a:pt x="11774" y="439"/>
                    <a:pt x="10319" y="1056"/>
                    <a:pt x="9029" y="2346"/>
                  </a:cubicBezTo>
                  <a:cubicBezTo>
                    <a:pt x="9015" y="2359"/>
                    <a:pt x="8943" y="2431"/>
                    <a:pt x="8826" y="2552"/>
                  </a:cubicBezTo>
                  <a:cubicBezTo>
                    <a:pt x="8654" y="2729"/>
                    <a:pt x="8489" y="2907"/>
                    <a:pt x="8334" y="3083"/>
                  </a:cubicBezTo>
                  <a:cubicBezTo>
                    <a:pt x="8044" y="2885"/>
                    <a:pt x="7735" y="2716"/>
                    <a:pt x="7409" y="2578"/>
                  </a:cubicBezTo>
                  <a:cubicBezTo>
                    <a:pt x="6751" y="2300"/>
                    <a:pt x="6052" y="2159"/>
                    <a:pt x="5333" y="2159"/>
                  </a:cubicBezTo>
                  <a:cubicBezTo>
                    <a:pt x="4613" y="2159"/>
                    <a:pt x="3915" y="2300"/>
                    <a:pt x="3257" y="2578"/>
                  </a:cubicBezTo>
                  <a:cubicBezTo>
                    <a:pt x="2622" y="2847"/>
                    <a:pt x="2052" y="3231"/>
                    <a:pt x="1562" y="3721"/>
                  </a:cubicBezTo>
                  <a:cubicBezTo>
                    <a:pt x="1072" y="4211"/>
                    <a:pt x="688" y="4781"/>
                    <a:pt x="419" y="5416"/>
                  </a:cubicBezTo>
                  <a:cubicBezTo>
                    <a:pt x="141" y="6074"/>
                    <a:pt x="0" y="6772"/>
                    <a:pt x="0" y="7492"/>
                  </a:cubicBezTo>
                  <a:cubicBezTo>
                    <a:pt x="0" y="8212"/>
                    <a:pt x="141" y="8910"/>
                    <a:pt x="419" y="9568"/>
                  </a:cubicBezTo>
                  <a:close/>
                  <a:moveTo>
                    <a:pt x="8065" y="7492"/>
                  </a:moveTo>
                  <a:cubicBezTo>
                    <a:pt x="8065" y="8999"/>
                    <a:pt x="6840" y="10225"/>
                    <a:pt x="5333" y="10225"/>
                  </a:cubicBezTo>
                  <a:cubicBezTo>
                    <a:pt x="3826" y="10225"/>
                    <a:pt x="2600" y="8999"/>
                    <a:pt x="2600" y="7492"/>
                  </a:cubicBezTo>
                  <a:cubicBezTo>
                    <a:pt x="2600" y="5985"/>
                    <a:pt x="3826" y="4759"/>
                    <a:pt x="5333" y="4759"/>
                  </a:cubicBezTo>
                  <a:cubicBezTo>
                    <a:pt x="5836" y="4759"/>
                    <a:pt x="6308" y="4896"/>
                    <a:pt x="6714" y="5135"/>
                  </a:cubicBezTo>
                  <a:cubicBezTo>
                    <a:pt x="6548" y="5374"/>
                    <a:pt x="6383" y="5625"/>
                    <a:pt x="6224" y="5883"/>
                  </a:cubicBezTo>
                  <a:cubicBezTo>
                    <a:pt x="5960" y="5736"/>
                    <a:pt x="5656" y="5652"/>
                    <a:pt x="5333" y="5652"/>
                  </a:cubicBezTo>
                  <a:cubicBezTo>
                    <a:pt x="4318" y="5652"/>
                    <a:pt x="3493" y="6478"/>
                    <a:pt x="3493" y="7492"/>
                  </a:cubicBezTo>
                  <a:cubicBezTo>
                    <a:pt x="3493" y="8506"/>
                    <a:pt x="4318" y="9331"/>
                    <a:pt x="5333" y="9331"/>
                  </a:cubicBezTo>
                  <a:cubicBezTo>
                    <a:pt x="6347" y="9331"/>
                    <a:pt x="7172" y="8506"/>
                    <a:pt x="7172" y="7492"/>
                  </a:cubicBezTo>
                  <a:cubicBezTo>
                    <a:pt x="7172" y="7169"/>
                    <a:pt x="7088" y="6865"/>
                    <a:pt x="6941" y="6600"/>
                  </a:cubicBezTo>
                  <a:cubicBezTo>
                    <a:pt x="7200" y="6441"/>
                    <a:pt x="7450" y="6276"/>
                    <a:pt x="7690" y="6111"/>
                  </a:cubicBezTo>
                  <a:cubicBezTo>
                    <a:pt x="7928" y="6516"/>
                    <a:pt x="8065" y="6988"/>
                    <a:pt x="8065" y="7492"/>
                  </a:cubicBezTo>
                  <a:close/>
                  <a:moveTo>
                    <a:pt x="8853" y="3825"/>
                  </a:moveTo>
                  <a:cubicBezTo>
                    <a:pt x="8907" y="3763"/>
                    <a:pt x="8962" y="3700"/>
                    <a:pt x="9018" y="3637"/>
                  </a:cubicBezTo>
                  <a:cubicBezTo>
                    <a:pt x="9158" y="3481"/>
                    <a:pt x="9305" y="3322"/>
                    <a:pt x="9459" y="3163"/>
                  </a:cubicBezTo>
                  <a:lnTo>
                    <a:pt x="9460" y="3162"/>
                  </a:lnTo>
                  <a:cubicBezTo>
                    <a:pt x="9577" y="3041"/>
                    <a:pt x="9645" y="2974"/>
                    <a:pt x="9646" y="2974"/>
                  </a:cubicBezTo>
                  <a:lnTo>
                    <a:pt x="9649" y="2970"/>
                  </a:lnTo>
                  <a:cubicBezTo>
                    <a:pt x="10042" y="2577"/>
                    <a:pt x="10456" y="2251"/>
                    <a:pt x="10833" y="1992"/>
                  </a:cubicBezTo>
                  <a:cubicBezTo>
                    <a:pt x="10573" y="2369"/>
                    <a:pt x="10247" y="2782"/>
                    <a:pt x="9855" y="3175"/>
                  </a:cubicBezTo>
                  <a:lnTo>
                    <a:pt x="9849" y="3181"/>
                  </a:lnTo>
                  <a:cubicBezTo>
                    <a:pt x="9837" y="3193"/>
                    <a:pt x="9772" y="3259"/>
                    <a:pt x="9662" y="3364"/>
                  </a:cubicBezTo>
                  <a:lnTo>
                    <a:pt x="9661" y="3365"/>
                  </a:lnTo>
                  <a:cubicBezTo>
                    <a:pt x="9503" y="3519"/>
                    <a:pt x="9344" y="3667"/>
                    <a:pt x="9187" y="3807"/>
                  </a:cubicBezTo>
                  <a:cubicBezTo>
                    <a:pt x="9124" y="3863"/>
                    <a:pt x="9061" y="3918"/>
                    <a:pt x="8999" y="3972"/>
                  </a:cubicBezTo>
                  <a:lnTo>
                    <a:pt x="8996" y="3974"/>
                  </a:lnTo>
                  <a:cubicBezTo>
                    <a:pt x="8857" y="4096"/>
                    <a:pt x="8700" y="4230"/>
                    <a:pt x="8528" y="4372"/>
                  </a:cubicBezTo>
                  <a:cubicBezTo>
                    <a:pt x="8406" y="4473"/>
                    <a:pt x="8276" y="4578"/>
                    <a:pt x="8140" y="4685"/>
                  </a:cubicBezTo>
                  <a:cubicBezTo>
                    <a:pt x="8247" y="4548"/>
                    <a:pt x="8352" y="4419"/>
                    <a:pt x="8453" y="4297"/>
                  </a:cubicBezTo>
                  <a:cubicBezTo>
                    <a:pt x="8594" y="4125"/>
                    <a:pt x="8728" y="3968"/>
                    <a:pt x="8851" y="3828"/>
                  </a:cubicBezTo>
                  <a:lnTo>
                    <a:pt x="8853" y="3825"/>
                  </a:lnTo>
                  <a:close/>
                  <a:moveTo>
                    <a:pt x="6305" y="7492"/>
                  </a:moveTo>
                  <a:cubicBezTo>
                    <a:pt x="6305" y="8028"/>
                    <a:pt x="5869" y="8465"/>
                    <a:pt x="5333" y="8465"/>
                  </a:cubicBezTo>
                  <a:cubicBezTo>
                    <a:pt x="4796" y="8465"/>
                    <a:pt x="4360" y="8028"/>
                    <a:pt x="4360" y="7492"/>
                  </a:cubicBezTo>
                  <a:cubicBezTo>
                    <a:pt x="4360" y="6955"/>
                    <a:pt x="4796" y="6519"/>
                    <a:pt x="5333" y="6519"/>
                  </a:cubicBezTo>
                  <a:cubicBezTo>
                    <a:pt x="5495" y="6519"/>
                    <a:pt x="5648" y="6559"/>
                    <a:pt x="5782" y="6630"/>
                  </a:cubicBezTo>
                  <a:lnTo>
                    <a:pt x="5199" y="7626"/>
                  </a:lnTo>
                  <a:lnTo>
                    <a:pt x="6195" y="7042"/>
                  </a:lnTo>
                  <a:cubicBezTo>
                    <a:pt x="6265" y="7177"/>
                    <a:pt x="6305" y="7330"/>
                    <a:pt x="6305" y="7492"/>
                  </a:cubicBezTo>
                  <a:close/>
                  <a:moveTo>
                    <a:pt x="2175" y="4334"/>
                  </a:moveTo>
                  <a:cubicBezTo>
                    <a:pt x="3018" y="3490"/>
                    <a:pt x="4140" y="3026"/>
                    <a:pt x="5333" y="3026"/>
                  </a:cubicBezTo>
                  <a:cubicBezTo>
                    <a:pt x="6210" y="3026"/>
                    <a:pt x="7048" y="3277"/>
                    <a:pt x="7766" y="3746"/>
                  </a:cubicBezTo>
                  <a:cubicBezTo>
                    <a:pt x="7595" y="3954"/>
                    <a:pt x="7412" y="4183"/>
                    <a:pt x="7225" y="4429"/>
                  </a:cubicBezTo>
                  <a:cubicBezTo>
                    <a:pt x="6662" y="4080"/>
                    <a:pt x="6012" y="3892"/>
                    <a:pt x="5333" y="3892"/>
                  </a:cubicBezTo>
                  <a:cubicBezTo>
                    <a:pt x="4371" y="3892"/>
                    <a:pt x="3467" y="4267"/>
                    <a:pt x="2788" y="4947"/>
                  </a:cubicBezTo>
                  <a:cubicBezTo>
                    <a:pt x="2108" y="5626"/>
                    <a:pt x="1733" y="6530"/>
                    <a:pt x="1733" y="7492"/>
                  </a:cubicBezTo>
                  <a:cubicBezTo>
                    <a:pt x="1733" y="8453"/>
                    <a:pt x="2108" y="9357"/>
                    <a:pt x="2788" y="10037"/>
                  </a:cubicBezTo>
                  <a:cubicBezTo>
                    <a:pt x="3467" y="10717"/>
                    <a:pt x="4371" y="11091"/>
                    <a:pt x="5333" y="11091"/>
                  </a:cubicBezTo>
                  <a:cubicBezTo>
                    <a:pt x="6294" y="11091"/>
                    <a:pt x="7198" y="10717"/>
                    <a:pt x="7878" y="10037"/>
                  </a:cubicBezTo>
                  <a:cubicBezTo>
                    <a:pt x="8558" y="9357"/>
                    <a:pt x="8932" y="8453"/>
                    <a:pt x="8932" y="7492"/>
                  </a:cubicBezTo>
                  <a:cubicBezTo>
                    <a:pt x="8932" y="6813"/>
                    <a:pt x="8745" y="6162"/>
                    <a:pt x="8396" y="5599"/>
                  </a:cubicBezTo>
                  <a:cubicBezTo>
                    <a:pt x="8642" y="5412"/>
                    <a:pt x="8871" y="5230"/>
                    <a:pt x="9079" y="5058"/>
                  </a:cubicBezTo>
                  <a:cubicBezTo>
                    <a:pt x="9547" y="5776"/>
                    <a:pt x="9799" y="6615"/>
                    <a:pt x="9799" y="7492"/>
                  </a:cubicBezTo>
                  <a:cubicBezTo>
                    <a:pt x="9799" y="8685"/>
                    <a:pt x="9334" y="9806"/>
                    <a:pt x="8491" y="10650"/>
                  </a:cubicBezTo>
                  <a:cubicBezTo>
                    <a:pt x="7647" y="11493"/>
                    <a:pt x="6526" y="11958"/>
                    <a:pt x="5333" y="11958"/>
                  </a:cubicBezTo>
                  <a:cubicBezTo>
                    <a:pt x="4140" y="11958"/>
                    <a:pt x="3018" y="11493"/>
                    <a:pt x="2175" y="10650"/>
                  </a:cubicBezTo>
                  <a:cubicBezTo>
                    <a:pt x="1331" y="9806"/>
                    <a:pt x="867" y="8685"/>
                    <a:pt x="867" y="7492"/>
                  </a:cubicBezTo>
                  <a:cubicBezTo>
                    <a:pt x="867" y="6299"/>
                    <a:pt x="1331" y="5177"/>
                    <a:pt x="2175" y="4334"/>
                  </a:cubicBezTo>
                  <a:close/>
                </a:path>
              </a:pathLst>
            </a:custGeom>
            <a:solidFill>
              <a:srgbClr val="348899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28416" y="4037505"/>
              <a:ext cx="20580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049506" y="4576870"/>
              <a:ext cx="205807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74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alpha val="74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25058" y="1534836"/>
            <a:ext cx="2249519" cy="5323164"/>
            <a:chOff x="3846481" y="1534836"/>
            <a:chExt cx="2249519" cy="5323164"/>
          </a:xfrm>
        </p:grpSpPr>
        <p:sp>
          <p:nvSpPr>
            <p:cNvPr id="57" name="任意多边形: 形状 56"/>
            <p:cNvSpPr/>
            <p:nvPr/>
          </p:nvSpPr>
          <p:spPr bwMode="auto">
            <a:xfrm>
              <a:off x="3846481" y="1534836"/>
              <a:ext cx="2249519" cy="5323164"/>
            </a:xfrm>
            <a:custGeom>
              <a:avLst/>
              <a:gdLst>
                <a:gd name="connsiteX0" fmla="*/ 1124760 w 2249519"/>
                <a:gd name="connsiteY0" fmla="*/ 106769 h 5323164"/>
                <a:gd name="connsiteX1" fmla="*/ 95724 w 2249519"/>
                <a:gd name="connsiteY1" fmla="*/ 1170642 h 5323164"/>
                <a:gd name="connsiteX2" fmla="*/ 1124760 w 2249519"/>
                <a:gd name="connsiteY2" fmla="*/ 2234515 h 5323164"/>
                <a:gd name="connsiteX3" fmla="*/ 2153796 w 2249519"/>
                <a:gd name="connsiteY3" fmla="*/ 1170642 h 5323164"/>
                <a:gd name="connsiteX4" fmla="*/ 1124760 w 2249519"/>
                <a:gd name="connsiteY4" fmla="*/ 106769 h 5323164"/>
                <a:gd name="connsiteX5" fmla="*/ 1116041 w 2249519"/>
                <a:gd name="connsiteY5" fmla="*/ 0 h 5323164"/>
                <a:gd name="connsiteX6" fmla="*/ 1133479 w 2249519"/>
                <a:gd name="connsiteY6" fmla="*/ 0 h 5323164"/>
                <a:gd name="connsiteX7" fmla="*/ 2249519 w 2249519"/>
                <a:gd name="connsiteY7" fmla="*/ 1154856 h 5323164"/>
                <a:gd name="connsiteX8" fmla="*/ 2249519 w 2249519"/>
                <a:gd name="connsiteY8" fmla="*/ 5323164 h 5323164"/>
                <a:gd name="connsiteX9" fmla="*/ 0 w 2249519"/>
                <a:gd name="connsiteY9" fmla="*/ 5323164 h 5323164"/>
                <a:gd name="connsiteX10" fmla="*/ 0 w 2249519"/>
                <a:gd name="connsiteY10" fmla="*/ 1154856 h 5323164"/>
                <a:gd name="connsiteX11" fmla="*/ 1116041 w 2249519"/>
                <a:gd name="connsiteY11" fmla="*/ 0 h 532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9519" h="5323164">
                  <a:moveTo>
                    <a:pt x="1124760" y="106769"/>
                  </a:moveTo>
                  <a:cubicBezTo>
                    <a:pt x="556439" y="106769"/>
                    <a:pt x="95724" y="583081"/>
                    <a:pt x="95724" y="1170642"/>
                  </a:cubicBezTo>
                  <a:cubicBezTo>
                    <a:pt x="95724" y="1758203"/>
                    <a:pt x="556439" y="2234515"/>
                    <a:pt x="1124760" y="2234515"/>
                  </a:cubicBezTo>
                  <a:cubicBezTo>
                    <a:pt x="1693081" y="2234515"/>
                    <a:pt x="2153796" y="1758203"/>
                    <a:pt x="2153796" y="1170642"/>
                  </a:cubicBezTo>
                  <a:cubicBezTo>
                    <a:pt x="2153796" y="583081"/>
                    <a:pt x="1693081" y="106769"/>
                    <a:pt x="1124760" y="106769"/>
                  </a:cubicBezTo>
                  <a:close/>
                  <a:moveTo>
                    <a:pt x="1116041" y="0"/>
                  </a:moveTo>
                  <a:cubicBezTo>
                    <a:pt x="1116041" y="0"/>
                    <a:pt x="1116041" y="0"/>
                    <a:pt x="1133479" y="0"/>
                  </a:cubicBezTo>
                  <a:cubicBezTo>
                    <a:pt x="1752532" y="0"/>
                    <a:pt x="2249519" y="514272"/>
                    <a:pt x="2249519" y="1154856"/>
                  </a:cubicBezTo>
                  <a:cubicBezTo>
                    <a:pt x="2249519" y="1154856"/>
                    <a:pt x="2249519" y="1154856"/>
                    <a:pt x="2249519" y="5323164"/>
                  </a:cubicBezTo>
                  <a:cubicBezTo>
                    <a:pt x="2249519" y="5323164"/>
                    <a:pt x="2249519" y="5323164"/>
                    <a:pt x="0" y="5323164"/>
                  </a:cubicBezTo>
                  <a:cubicBezTo>
                    <a:pt x="0" y="5323164"/>
                    <a:pt x="0" y="5323164"/>
                    <a:pt x="0" y="1154856"/>
                  </a:cubicBezTo>
                  <a:cubicBezTo>
                    <a:pt x="0" y="514272"/>
                    <a:pt x="496987" y="0"/>
                    <a:pt x="1116041" y="0"/>
                  </a:cubicBezTo>
                  <a:close/>
                </a:path>
              </a:pathLst>
            </a:custGeom>
            <a:solidFill>
              <a:srgbClr val="348899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942205" y="4037505"/>
              <a:ext cx="20580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963295" y="4576870"/>
              <a:ext cx="205807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74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alpha val="74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62" name="组合 19"/>
            <p:cNvGrpSpPr/>
            <p:nvPr/>
          </p:nvGrpSpPr>
          <p:grpSpPr bwMode="auto">
            <a:xfrm flipH="1">
              <a:off x="4446510" y="2191682"/>
              <a:ext cx="891056" cy="994732"/>
              <a:chOff x="0" y="0"/>
              <a:chExt cx="402656" cy="450303"/>
            </a:xfrm>
            <a:solidFill>
              <a:srgbClr val="348899"/>
            </a:solidFill>
          </p:grpSpPr>
          <p:sp>
            <p:nvSpPr>
              <p:cNvPr id="63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348899">
                  <a:alpha val="47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4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348899">
                  <a:alpha val="47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5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348899">
                  <a:alpha val="47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6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348899">
                  <a:alpha val="47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67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348899">
                  <a:alpha val="55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317424" y="1534836"/>
            <a:ext cx="2249519" cy="5323164"/>
            <a:chOff x="6398736" y="1534836"/>
            <a:chExt cx="2249519" cy="5323164"/>
          </a:xfrm>
        </p:grpSpPr>
        <p:sp>
          <p:nvSpPr>
            <p:cNvPr id="68" name="任意多边形: 形状 67"/>
            <p:cNvSpPr/>
            <p:nvPr/>
          </p:nvSpPr>
          <p:spPr bwMode="auto">
            <a:xfrm>
              <a:off x="6398736" y="1534836"/>
              <a:ext cx="2249519" cy="5323164"/>
            </a:xfrm>
            <a:custGeom>
              <a:avLst/>
              <a:gdLst>
                <a:gd name="connsiteX0" fmla="*/ 1124760 w 2249519"/>
                <a:gd name="connsiteY0" fmla="*/ 106769 h 5323164"/>
                <a:gd name="connsiteX1" fmla="*/ 95724 w 2249519"/>
                <a:gd name="connsiteY1" fmla="*/ 1170642 h 5323164"/>
                <a:gd name="connsiteX2" fmla="*/ 1124760 w 2249519"/>
                <a:gd name="connsiteY2" fmla="*/ 2234515 h 5323164"/>
                <a:gd name="connsiteX3" fmla="*/ 2153796 w 2249519"/>
                <a:gd name="connsiteY3" fmla="*/ 1170642 h 5323164"/>
                <a:gd name="connsiteX4" fmla="*/ 1124760 w 2249519"/>
                <a:gd name="connsiteY4" fmla="*/ 106769 h 5323164"/>
                <a:gd name="connsiteX5" fmla="*/ 1116041 w 2249519"/>
                <a:gd name="connsiteY5" fmla="*/ 0 h 5323164"/>
                <a:gd name="connsiteX6" fmla="*/ 1133479 w 2249519"/>
                <a:gd name="connsiteY6" fmla="*/ 0 h 5323164"/>
                <a:gd name="connsiteX7" fmla="*/ 2249519 w 2249519"/>
                <a:gd name="connsiteY7" fmla="*/ 1154856 h 5323164"/>
                <a:gd name="connsiteX8" fmla="*/ 2249519 w 2249519"/>
                <a:gd name="connsiteY8" fmla="*/ 5323164 h 5323164"/>
                <a:gd name="connsiteX9" fmla="*/ 0 w 2249519"/>
                <a:gd name="connsiteY9" fmla="*/ 5323164 h 5323164"/>
                <a:gd name="connsiteX10" fmla="*/ 0 w 2249519"/>
                <a:gd name="connsiteY10" fmla="*/ 1154856 h 5323164"/>
                <a:gd name="connsiteX11" fmla="*/ 1116041 w 2249519"/>
                <a:gd name="connsiteY11" fmla="*/ 0 h 532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9519" h="5323164">
                  <a:moveTo>
                    <a:pt x="1124760" y="106769"/>
                  </a:moveTo>
                  <a:cubicBezTo>
                    <a:pt x="556439" y="106769"/>
                    <a:pt x="95724" y="583081"/>
                    <a:pt x="95724" y="1170642"/>
                  </a:cubicBezTo>
                  <a:cubicBezTo>
                    <a:pt x="95724" y="1758203"/>
                    <a:pt x="556439" y="2234515"/>
                    <a:pt x="1124760" y="2234515"/>
                  </a:cubicBezTo>
                  <a:cubicBezTo>
                    <a:pt x="1693081" y="2234515"/>
                    <a:pt x="2153796" y="1758203"/>
                    <a:pt x="2153796" y="1170642"/>
                  </a:cubicBezTo>
                  <a:cubicBezTo>
                    <a:pt x="2153796" y="583081"/>
                    <a:pt x="1693081" y="106769"/>
                    <a:pt x="1124760" y="106769"/>
                  </a:cubicBezTo>
                  <a:close/>
                  <a:moveTo>
                    <a:pt x="1116041" y="0"/>
                  </a:moveTo>
                  <a:cubicBezTo>
                    <a:pt x="1116041" y="0"/>
                    <a:pt x="1116041" y="0"/>
                    <a:pt x="1133479" y="0"/>
                  </a:cubicBezTo>
                  <a:cubicBezTo>
                    <a:pt x="1752532" y="0"/>
                    <a:pt x="2249519" y="514272"/>
                    <a:pt x="2249519" y="1154856"/>
                  </a:cubicBezTo>
                  <a:cubicBezTo>
                    <a:pt x="2249519" y="1154856"/>
                    <a:pt x="2249519" y="1154856"/>
                    <a:pt x="2249519" y="5323164"/>
                  </a:cubicBezTo>
                  <a:cubicBezTo>
                    <a:pt x="2249519" y="5323164"/>
                    <a:pt x="2249519" y="5323164"/>
                    <a:pt x="0" y="5323164"/>
                  </a:cubicBezTo>
                  <a:cubicBezTo>
                    <a:pt x="0" y="5323164"/>
                    <a:pt x="0" y="5323164"/>
                    <a:pt x="0" y="1154856"/>
                  </a:cubicBezTo>
                  <a:cubicBezTo>
                    <a:pt x="0" y="514272"/>
                    <a:pt x="496987" y="0"/>
                    <a:pt x="1116041" y="0"/>
                  </a:cubicBezTo>
                  <a:close/>
                </a:path>
              </a:pathLst>
            </a:custGeom>
            <a:solidFill>
              <a:srgbClr val="F4A338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494460" y="4037505"/>
              <a:ext cx="20580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515550" y="4576870"/>
              <a:ext cx="205807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74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alpha val="74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77" name="组合 33"/>
            <p:cNvGrpSpPr/>
            <p:nvPr/>
          </p:nvGrpSpPr>
          <p:grpSpPr bwMode="auto">
            <a:xfrm flipH="1">
              <a:off x="7086645" y="2191682"/>
              <a:ext cx="873702" cy="864171"/>
              <a:chOff x="0" y="0"/>
              <a:chExt cx="453105" cy="448433"/>
            </a:xfrm>
          </p:grpSpPr>
          <p:sp>
            <p:nvSpPr>
              <p:cNvPr id="78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227658 w 205"/>
                  <a:gd name="T1" fmla="*/ 42083 h 89"/>
                  <a:gd name="T2" fmla="*/ 103883 w 205"/>
                  <a:gd name="T3" fmla="*/ 0 h 89"/>
                  <a:gd name="T4" fmla="*/ 0 w 205"/>
                  <a:gd name="T5" fmla="*/ 0 h 89"/>
                  <a:gd name="T6" fmla="*/ 0 w 205"/>
                  <a:gd name="T7" fmla="*/ 148397 h 89"/>
                  <a:gd name="T8" fmla="*/ 48626 w 205"/>
                  <a:gd name="T9" fmla="*/ 197124 h 89"/>
                  <a:gd name="T10" fmla="*/ 404479 w 205"/>
                  <a:gd name="T11" fmla="*/ 197124 h 89"/>
                  <a:gd name="T12" fmla="*/ 453105 w 205"/>
                  <a:gd name="T13" fmla="*/ 148397 h 89"/>
                  <a:gd name="T14" fmla="*/ 453105 w 205"/>
                  <a:gd name="T15" fmla="*/ 0 h 89"/>
                  <a:gd name="T16" fmla="*/ 349222 w 205"/>
                  <a:gd name="T17" fmla="*/ 0 h 89"/>
                  <a:gd name="T18" fmla="*/ 227658 w 205"/>
                  <a:gd name="T19" fmla="*/ 42083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6B55E">
                  <a:alpha val="55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404479 w 205"/>
                  <a:gd name="T1" fmla="*/ 92774 h 118"/>
                  <a:gd name="T2" fmla="*/ 397848 w 205"/>
                  <a:gd name="T3" fmla="*/ 92774 h 118"/>
                  <a:gd name="T4" fmla="*/ 340381 w 205"/>
                  <a:gd name="T5" fmla="*/ 92774 h 118"/>
                  <a:gd name="T6" fmla="*/ 340381 w 205"/>
                  <a:gd name="T7" fmla="*/ 48596 h 118"/>
                  <a:gd name="T8" fmla="*/ 291755 w 205"/>
                  <a:gd name="T9" fmla="*/ 0 h 118"/>
                  <a:gd name="T10" fmla="*/ 161350 w 205"/>
                  <a:gd name="T11" fmla="*/ 0 h 118"/>
                  <a:gd name="T12" fmla="*/ 112724 w 205"/>
                  <a:gd name="T13" fmla="*/ 48596 h 118"/>
                  <a:gd name="T14" fmla="*/ 112724 w 205"/>
                  <a:gd name="T15" fmla="*/ 92774 h 118"/>
                  <a:gd name="T16" fmla="*/ 55257 w 205"/>
                  <a:gd name="T17" fmla="*/ 92774 h 118"/>
                  <a:gd name="T18" fmla="*/ 48626 w 205"/>
                  <a:gd name="T19" fmla="*/ 92774 h 118"/>
                  <a:gd name="T20" fmla="*/ 0 w 205"/>
                  <a:gd name="T21" fmla="*/ 141371 h 118"/>
                  <a:gd name="T22" fmla="*/ 0 w 205"/>
                  <a:gd name="T23" fmla="*/ 223100 h 118"/>
                  <a:gd name="T24" fmla="*/ 119354 w 205"/>
                  <a:gd name="T25" fmla="*/ 223100 h 118"/>
                  <a:gd name="T26" fmla="*/ 227658 w 205"/>
                  <a:gd name="T27" fmla="*/ 260652 h 118"/>
                  <a:gd name="T28" fmla="*/ 333751 w 205"/>
                  <a:gd name="T29" fmla="*/ 223100 h 118"/>
                  <a:gd name="T30" fmla="*/ 453105 w 205"/>
                  <a:gd name="T31" fmla="*/ 223100 h 118"/>
                  <a:gd name="T32" fmla="*/ 453105 w 205"/>
                  <a:gd name="T33" fmla="*/ 141371 h 118"/>
                  <a:gd name="T34" fmla="*/ 404479 w 205"/>
                  <a:gd name="T35" fmla="*/ 92774 h 118"/>
                  <a:gd name="T36" fmla="*/ 148088 w 205"/>
                  <a:gd name="T37" fmla="*/ 57432 h 118"/>
                  <a:gd name="T38" fmla="*/ 148088 w 205"/>
                  <a:gd name="T39" fmla="*/ 48596 h 118"/>
                  <a:gd name="T40" fmla="*/ 161350 w 205"/>
                  <a:gd name="T41" fmla="*/ 37552 h 118"/>
                  <a:gd name="T42" fmla="*/ 291755 w 205"/>
                  <a:gd name="T43" fmla="*/ 37552 h 118"/>
                  <a:gd name="T44" fmla="*/ 305017 w 205"/>
                  <a:gd name="T45" fmla="*/ 48596 h 118"/>
                  <a:gd name="T46" fmla="*/ 305017 w 205"/>
                  <a:gd name="T47" fmla="*/ 57432 h 118"/>
                  <a:gd name="T48" fmla="*/ 305017 w 205"/>
                  <a:gd name="T49" fmla="*/ 92774 h 118"/>
                  <a:gd name="T50" fmla="*/ 148088 w 205"/>
                  <a:gd name="T51" fmla="*/ 92774 h 118"/>
                  <a:gd name="T52" fmla="*/ 148088 w 205"/>
                  <a:gd name="T53" fmla="*/ 57432 h 118"/>
                  <a:gd name="T54" fmla="*/ 223237 w 205"/>
                  <a:gd name="T55" fmla="*/ 223100 h 118"/>
                  <a:gd name="T56" fmla="*/ 187873 w 205"/>
                  <a:gd name="T57" fmla="*/ 189967 h 118"/>
                  <a:gd name="T58" fmla="*/ 223237 w 205"/>
                  <a:gd name="T59" fmla="*/ 154624 h 118"/>
                  <a:gd name="T60" fmla="*/ 258601 w 205"/>
                  <a:gd name="T61" fmla="*/ 189967 h 118"/>
                  <a:gd name="T62" fmla="*/ 223237 w 205"/>
                  <a:gd name="T63" fmla="*/ 223100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6B55E">
                  <a:alpha val="55000"/>
                </a:srgbClr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009789" y="1533694"/>
            <a:ext cx="2249519" cy="5323164"/>
            <a:chOff x="9240440" y="1534836"/>
            <a:chExt cx="2249519" cy="5323164"/>
          </a:xfrm>
        </p:grpSpPr>
        <p:sp>
          <p:nvSpPr>
            <p:cNvPr id="80" name="任意多边形: 形状 79"/>
            <p:cNvSpPr/>
            <p:nvPr/>
          </p:nvSpPr>
          <p:spPr bwMode="auto">
            <a:xfrm>
              <a:off x="9240440" y="1534836"/>
              <a:ext cx="2249519" cy="5323164"/>
            </a:xfrm>
            <a:custGeom>
              <a:avLst/>
              <a:gdLst>
                <a:gd name="connsiteX0" fmla="*/ 1124760 w 2249519"/>
                <a:gd name="connsiteY0" fmla="*/ 106769 h 5323164"/>
                <a:gd name="connsiteX1" fmla="*/ 95724 w 2249519"/>
                <a:gd name="connsiteY1" fmla="*/ 1170642 h 5323164"/>
                <a:gd name="connsiteX2" fmla="*/ 1124760 w 2249519"/>
                <a:gd name="connsiteY2" fmla="*/ 2234515 h 5323164"/>
                <a:gd name="connsiteX3" fmla="*/ 2153796 w 2249519"/>
                <a:gd name="connsiteY3" fmla="*/ 1170642 h 5323164"/>
                <a:gd name="connsiteX4" fmla="*/ 1124760 w 2249519"/>
                <a:gd name="connsiteY4" fmla="*/ 106769 h 5323164"/>
                <a:gd name="connsiteX5" fmla="*/ 1116041 w 2249519"/>
                <a:gd name="connsiteY5" fmla="*/ 0 h 5323164"/>
                <a:gd name="connsiteX6" fmla="*/ 1133479 w 2249519"/>
                <a:gd name="connsiteY6" fmla="*/ 0 h 5323164"/>
                <a:gd name="connsiteX7" fmla="*/ 2249519 w 2249519"/>
                <a:gd name="connsiteY7" fmla="*/ 1154856 h 5323164"/>
                <a:gd name="connsiteX8" fmla="*/ 2249519 w 2249519"/>
                <a:gd name="connsiteY8" fmla="*/ 5323164 h 5323164"/>
                <a:gd name="connsiteX9" fmla="*/ 0 w 2249519"/>
                <a:gd name="connsiteY9" fmla="*/ 5323164 h 5323164"/>
                <a:gd name="connsiteX10" fmla="*/ 0 w 2249519"/>
                <a:gd name="connsiteY10" fmla="*/ 1154856 h 5323164"/>
                <a:gd name="connsiteX11" fmla="*/ 1116041 w 2249519"/>
                <a:gd name="connsiteY11" fmla="*/ 0 h 532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9519" h="5323164">
                  <a:moveTo>
                    <a:pt x="1124760" y="106769"/>
                  </a:moveTo>
                  <a:cubicBezTo>
                    <a:pt x="556439" y="106769"/>
                    <a:pt x="95724" y="583081"/>
                    <a:pt x="95724" y="1170642"/>
                  </a:cubicBezTo>
                  <a:cubicBezTo>
                    <a:pt x="95724" y="1758203"/>
                    <a:pt x="556439" y="2234515"/>
                    <a:pt x="1124760" y="2234515"/>
                  </a:cubicBezTo>
                  <a:cubicBezTo>
                    <a:pt x="1693081" y="2234515"/>
                    <a:pt x="2153796" y="1758203"/>
                    <a:pt x="2153796" y="1170642"/>
                  </a:cubicBezTo>
                  <a:cubicBezTo>
                    <a:pt x="2153796" y="583081"/>
                    <a:pt x="1693081" y="106769"/>
                    <a:pt x="1124760" y="106769"/>
                  </a:cubicBezTo>
                  <a:close/>
                  <a:moveTo>
                    <a:pt x="1116041" y="0"/>
                  </a:moveTo>
                  <a:cubicBezTo>
                    <a:pt x="1116041" y="0"/>
                    <a:pt x="1116041" y="0"/>
                    <a:pt x="1133479" y="0"/>
                  </a:cubicBezTo>
                  <a:cubicBezTo>
                    <a:pt x="1752532" y="0"/>
                    <a:pt x="2249519" y="514272"/>
                    <a:pt x="2249519" y="1154856"/>
                  </a:cubicBezTo>
                  <a:cubicBezTo>
                    <a:pt x="2249519" y="1154856"/>
                    <a:pt x="2249519" y="1154856"/>
                    <a:pt x="2249519" y="5323164"/>
                  </a:cubicBezTo>
                  <a:cubicBezTo>
                    <a:pt x="2249519" y="5323164"/>
                    <a:pt x="2249519" y="5323164"/>
                    <a:pt x="0" y="5323164"/>
                  </a:cubicBezTo>
                  <a:cubicBezTo>
                    <a:pt x="0" y="5323164"/>
                    <a:pt x="0" y="5323164"/>
                    <a:pt x="0" y="1154856"/>
                  </a:cubicBezTo>
                  <a:cubicBezTo>
                    <a:pt x="0" y="514272"/>
                    <a:pt x="496987" y="0"/>
                    <a:pt x="1116041" y="0"/>
                  </a:cubicBezTo>
                  <a:close/>
                </a:path>
              </a:pathLst>
            </a:custGeom>
            <a:solidFill>
              <a:srgbClr val="348899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9336164" y="4037505"/>
              <a:ext cx="20580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9357254" y="4576870"/>
              <a:ext cx="2058071" cy="174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74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请替换文字内容，修改文字内容，或直接复制你的内容到此。请替换文字内容，修改文字内容，或直接复制你的内容到此。</a:t>
              </a:r>
              <a:endParaRPr lang="zh-CN" altLang="en-US" sz="1400" dirty="0">
                <a:solidFill>
                  <a:schemeClr val="bg1">
                    <a:alpha val="74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9" name="KSO_Shape"/>
            <p:cNvSpPr/>
            <p:nvPr/>
          </p:nvSpPr>
          <p:spPr bwMode="auto">
            <a:xfrm>
              <a:off x="9930557" y="2272683"/>
              <a:ext cx="911464" cy="77494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348899">
                <a:alpha val="55000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年度工作概述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6325" y="4346575"/>
            <a:ext cx="10053638" cy="2517579"/>
            <a:chOff x="1076325" y="4346575"/>
            <a:chExt cx="10053638" cy="2517579"/>
          </a:xfrm>
        </p:grpSpPr>
        <p:sp>
          <p:nvSpPr>
            <p:cNvPr id="35" name="直角三角形 22"/>
            <p:cNvSpPr>
              <a:spLocks noChangeArrowheads="1"/>
            </p:cNvSpPr>
            <p:nvPr/>
          </p:nvSpPr>
          <p:spPr bwMode="auto">
            <a:xfrm>
              <a:off x="2489200" y="5461000"/>
              <a:ext cx="1412875" cy="1397000"/>
            </a:xfrm>
            <a:prstGeom prst="rtTriangle">
              <a:avLst/>
            </a:prstGeom>
            <a:solidFill>
              <a:srgbClr val="B3DDD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6" name="直角三角形 23"/>
            <p:cNvSpPr>
              <a:spLocks noChangeArrowheads="1"/>
            </p:cNvSpPr>
            <p:nvPr/>
          </p:nvSpPr>
          <p:spPr bwMode="auto">
            <a:xfrm flipH="1">
              <a:off x="1076325" y="5467154"/>
              <a:ext cx="1412875" cy="1397000"/>
            </a:xfrm>
            <a:prstGeom prst="rtTriangle">
              <a:avLst/>
            </a:prstGeom>
            <a:solidFill>
              <a:srgbClr val="D0EAEB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7" name="直角三角形 19"/>
            <p:cNvSpPr>
              <a:spLocks noChangeArrowheads="1"/>
            </p:cNvSpPr>
            <p:nvPr/>
          </p:nvSpPr>
          <p:spPr bwMode="auto">
            <a:xfrm flipH="1">
              <a:off x="5946775" y="4346575"/>
              <a:ext cx="1498600" cy="2511425"/>
            </a:xfrm>
            <a:prstGeom prst="rtTriangle">
              <a:avLst/>
            </a:prstGeom>
            <a:solidFill>
              <a:srgbClr val="FBDEB6">
                <a:alpha val="77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8" name="直角三角形 11"/>
            <p:cNvSpPr>
              <a:spLocks noChangeArrowheads="1"/>
            </p:cNvSpPr>
            <p:nvPr/>
          </p:nvSpPr>
          <p:spPr bwMode="auto">
            <a:xfrm>
              <a:off x="9864725" y="5613400"/>
              <a:ext cx="1265238" cy="1244600"/>
            </a:xfrm>
            <a:prstGeom prst="rtTriangle">
              <a:avLst/>
            </a:prstGeom>
            <a:solidFill>
              <a:srgbClr val="348899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9" name="直角三角形 14"/>
            <p:cNvSpPr>
              <a:spLocks noChangeArrowheads="1"/>
            </p:cNvSpPr>
            <p:nvPr/>
          </p:nvSpPr>
          <p:spPr bwMode="auto">
            <a:xfrm flipH="1">
              <a:off x="8596313" y="5613400"/>
              <a:ext cx="1266825" cy="1244600"/>
            </a:xfrm>
            <a:prstGeom prst="rtTriangle">
              <a:avLst/>
            </a:prstGeom>
            <a:solidFill>
              <a:srgbClr val="348899">
                <a:alpha val="52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0" name="直角三角形 18"/>
            <p:cNvSpPr>
              <a:spLocks noChangeArrowheads="1"/>
            </p:cNvSpPr>
            <p:nvPr/>
          </p:nvSpPr>
          <p:spPr bwMode="auto">
            <a:xfrm>
              <a:off x="7448461" y="4346575"/>
              <a:ext cx="1500187" cy="2511425"/>
            </a:xfrm>
            <a:prstGeom prst="rtTriangle">
              <a:avLst/>
            </a:prstGeom>
            <a:solidFill>
              <a:srgbClr val="F4A338">
                <a:alpha val="46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1" name="直角三角形 20"/>
            <p:cNvSpPr>
              <a:spLocks noChangeArrowheads="1"/>
            </p:cNvSpPr>
            <p:nvPr/>
          </p:nvSpPr>
          <p:spPr bwMode="auto">
            <a:xfrm flipH="1">
              <a:off x="3431791" y="5151438"/>
              <a:ext cx="1412875" cy="1706562"/>
            </a:xfrm>
            <a:prstGeom prst="rtTriangle">
              <a:avLst/>
            </a:prstGeom>
            <a:solidFill>
              <a:srgbClr val="348899">
                <a:alpha val="52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3" name="直角三角形 21"/>
            <p:cNvSpPr>
              <a:spLocks noChangeArrowheads="1"/>
            </p:cNvSpPr>
            <p:nvPr/>
          </p:nvSpPr>
          <p:spPr bwMode="auto">
            <a:xfrm>
              <a:off x="4838700" y="5151438"/>
              <a:ext cx="1412875" cy="1706562"/>
            </a:xfrm>
            <a:prstGeom prst="rtTriangle">
              <a:avLst/>
            </a:prstGeom>
            <a:solidFill>
              <a:srgbClr val="348899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62514" y="2331783"/>
            <a:ext cx="2468582" cy="2710037"/>
            <a:chOff x="1162514" y="2331783"/>
            <a:chExt cx="2468582" cy="2710037"/>
          </a:xfrm>
        </p:grpSpPr>
        <p:sp>
          <p:nvSpPr>
            <p:cNvPr id="3" name="椭圆 2"/>
            <p:cNvSpPr/>
            <p:nvPr/>
          </p:nvSpPr>
          <p:spPr>
            <a:xfrm>
              <a:off x="1925517" y="3914454"/>
              <a:ext cx="1127366" cy="1127366"/>
            </a:xfrm>
            <a:prstGeom prst="ellipse">
              <a:avLst/>
            </a:prstGeom>
            <a:solidFill>
              <a:srgbClr val="B3DDD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2153274" y="4052003"/>
              <a:ext cx="671852" cy="795452"/>
              <a:chOff x="1428750" y="2633663"/>
              <a:chExt cx="871538" cy="1031874"/>
            </a:xfrm>
            <a:solidFill>
              <a:schemeClr val="bg1"/>
            </a:solidFill>
            <a:effectLst/>
          </p:grpSpPr>
          <p:sp>
            <p:nvSpPr>
              <p:cNvPr id="91" name="Freeform 27"/>
              <p:cNvSpPr/>
              <p:nvPr/>
            </p:nvSpPr>
            <p:spPr bwMode="auto">
              <a:xfrm>
                <a:off x="1895475" y="2633663"/>
                <a:ext cx="280987" cy="279400"/>
              </a:xfrm>
              <a:custGeom>
                <a:avLst/>
                <a:gdLst>
                  <a:gd name="T0" fmla="*/ 99 w 104"/>
                  <a:gd name="T1" fmla="*/ 44 h 104"/>
                  <a:gd name="T2" fmla="*/ 60 w 104"/>
                  <a:gd name="T3" fmla="*/ 100 h 104"/>
                  <a:gd name="T4" fmla="*/ 4 w 104"/>
                  <a:gd name="T5" fmla="*/ 60 h 104"/>
                  <a:gd name="T6" fmla="*/ 44 w 104"/>
                  <a:gd name="T7" fmla="*/ 4 h 104"/>
                  <a:gd name="T8" fmla="*/ 99 w 104"/>
                  <a:gd name="T9" fmla="*/ 4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99" y="44"/>
                    </a:moveTo>
                    <a:cubicBezTo>
                      <a:pt x="104" y="70"/>
                      <a:pt x="86" y="95"/>
                      <a:pt x="60" y="100"/>
                    </a:cubicBezTo>
                    <a:cubicBezTo>
                      <a:pt x="34" y="104"/>
                      <a:pt x="9" y="87"/>
                      <a:pt x="4" y="60"/>
                    </a:cubicBezTo>
                    <a:cubicBezTo>
                      <a:pt x="0" y="34"/>
                      <a:pt x="17" y="9"/>
                      <a:pt x="44" y="4"/>
                    </a:cubicBezTo>
                    <a:cubicBezTo>
                      <a:pt x="70" y="0"/>
                      <a:pt x="95" y="17"/>
                      <a:pt x="99" y="44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2" name="Freeform 28"/>
              <p:cNvSpPr/>
              <p:nvPr/>
            </p:nvSpPr>
            <p:spPr bwMode="auto">
              <a:xfrm>
                <a:off x="1966913" y="2965450"/>
                <a:ext cx="333375" cy="231775"/>
              </a:xfrm>
              <a:custGeom>
                <a:avLst/>
                <a:gdLst>
                  <a:gd name="T0" fmla="*/ 97 w 124"/>
                  <a:gd name="T1" fmla="*/ 28 h 86"/>
                  <a:gd name="T2" fmla="*/ 35 w 124"/>
                  <a:gd name="T3" fmla="*/ 38 h 86"/>
                  <a:gd name="T4" fmla="*/ 14 w 124"/>
                  <a:gd name="T5" fmla="*/ 0 h 86"/>
                  <a:gd name="T6" fmla="*/ 12 w 124"/>
                  <a:gd name="T7" fmla="*/ 44 h 86"/>
                  <a:gd name="T8" fmla="*/ 0 w 124"/>
                  <a:gd name="T9" fmla="*/ 67 h 86"/>
                  <a:gd name="T10" fmla="*/ 4 w 124"/>
                  <a:gd name="T11" fmla="*/ 74 h 86"/>
                  <a:gd name="T12" fmla="*/ 28 w 124"/>
                  <a:gd name="T13" fmla="*/ 85 h 86"/>
                  <a:gd name="T14" fmla="*/ 104 w 124"/>
                  <a:gd name="T15" fmla="*/ 71 h 86"/>
                  <a:gd name="T16" fmla="*/ 122 w 124"/>
                  <a:gd name="T17" fmla="*/ 46 h 86"/>
                  <a:gd name="T18" fmla="*/ 97 w 124"/>
                  <a:gd name="T19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86">
                    <a:moveTo>
                      <a:pt x="97" y="2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14"/>
                      <a:pt x="20" y="30"/>
                      <a:pt x="12" y="4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9" y="82"/>
                      <a:pt x="18" y="86"/>
                      <a:pt x="28" y="85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16" y="69"/>
                      <a:pt x="124" y="58"/>
                      <a:pt x="122" y="46"/>
                    </a:cubicBezTo>
                    <a:cubicBezTo>
                      <a:pt x="120" y="34"/>
                      <a:pt x="109" y="26"/>
                      <a:pt x="97" y="28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3" name="Freeform 29"/>
              <p:cNvSpPr/>
              <p:nvPr/>
            </p:nvSpPr>
            <p:spPr bwMode="auto">
              <a:xfrm>
                <a:off x="1428750" y="2835275"/>
                <a:ext cx="592137" cy="736600"/>
              </a:xfrm>
              <a:custGeom>
                <a:avLst/>
                <a:gdLst>
                  <a:gd name="T0" fmla="*/ 203 w 219"/>
                  <a:gd name="T1" fmla="*/ 169 h 273"/>
                  <a:gd name="T2" fmla="*/ 176 w 219"/>
                  <a:gd name="T3" fmla="*/ 159 h 273"/>
                  <a:gd name="T4" fmla="*/ 165 w 219"/>
                  <a:gd name="T5" fmla="*/ 155 h 273"/>
                  <a:gd name="T6" fmla="*/ 203 w 219"/>
                  <a:gd name="T7" fmla="*/ 81 h 273"/>
                  <a:gd name="T8" fmla="*/ 187 w 219"/>
                  <a:gd name="T9" fmla="*/ 28 h 273"/>
                  <a:gd name="T10" fmla="*/ 182 w 219"/>
                  <a:gd name="T11" fmla="*/ 26 h 273"/>
                  <a:gd name="T12" fmla="*/ 177 w 219"/>
                  <a:gd name="T13" fmla="*/ 24 h 273"/>
                  <a:gd name="T14" fmla="*/ 109 w 219"/>
                  <a:gd name="T15" fmla="*/ 2 h 273"/>
                  <a:gd name="T16" fmla="*/ 91 w 219"/>
                  <a:gd name="T17" fmla="*/ 4 h 273"/>
                  <a:gd name="T18" fmla="*/ 14 w 219"/>
                  <a:gd name="T19" fmla="*/ 51 h 273"/>
                  <a:gd name="T20" fmla="*/ 6 w 219"/>
                  <a:gd name="T21" fmla="*/ 81 h 273"/>
                  <a:gd name="T22" fmla="*/ 29 w 219"/>
                  <a:gd name="T23" fmla="*/ 92 h 273"/>
                  <a:gd name="T24" fmla="*/ 36 w 219"/>
                  <a:gd name="T25" fmla="*/ 89 h 273"/>
                  <a:gd name="T26" fmla="*/ 105 w 219"/>
                  <a:gd name="T27" fmla="*/ 48 h 273"/>
                  <a:gd name="T28" fmla="*/ 128 w 219"/>
                  <a:gd name="T29" fmla="*/ 55 h 273"/>
                  <a:gd name="T30" fmla="*/ 92 w 219"/>
                  <a:gd name="T31" fmla="*/ 127 h 273"/>
                  <a:gd name="T32" fmla="*/ 107 w 219"/>
                  <a:gd name="T33" fmla="*/ 180 h 273"/>
                  <a:gd name="T34" fmla="*/ 110 w 219"/>
                  <a:gd name="T35" fmla="*/ 181 h 273"/>
                  <a:gd name="T36" fmla="*/ 109 w 219"/>
                  <a:gd name="T37" fmla="*/ 181 h 273"/>
                  <a:gd name="T38" fmla="*/ 141 w 219"/>
                  <a:gd name="T39" fmla="*/ 194 h 273"/>
                  <a:gd name="T40" fmla="*/ 154 w 219"/>
                  <a:gd name="T41" fmla="*/ 198 h 273"/>
                  <a:gd name="T42" fmla="*/ 115 w 219"/>
                  <a:gd name="T43" fmla="*/ 234 h 273"/>
                  <a:gd name="T44" fmla="*/ 114 w 219"/>
                  <a:gd name="T45" fmla="*/ 265 h 273"/>
                  <a:gd name="T46" fmla="*/ 134 w 219"/>
                  <a:gd name="T47" fmla="*/ 272 h 273"/>
                  <a:gd name="T48" fmla="*/ 146 w 219"/>
                  <a:gd name="T49" fmla="*/ 266 h 273"/>
                  <a:gd name="T50" fmla="*/ 210 w 219"/>
                  <a:gd name="T51" fmla="*/ 206 h 273"/>
                  <a:gd name="T52" fmla="*/ 217 w 219"/>
                  <a:gd name="T53" fmla="*/ 185 h 273"/>
                  <a:gd name="T54" fmla="*/ 203 w 219"/>
                  <a:gd name="T55" fmla="*/ 16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9" h="273">
                    <a:moveTo>
                      <a:pt x="203" y="169"/>
                    </a:moveTo>
                    <a:cubicBezTo>
                      <a:pt x="176" y="159"/>
                      <a:pt x="176" y="159"/>
                      <a:pt x="176" y="159"/>
                    </a:cubicBezTo>
                    <a:cubicBezTo>
                      <a:pt x="165" y="155"/>
                      <a:pt x="165" y="155"/>
                      <a:pt x="165" y="155"/>
                    </a:cubicBezTo>
                    <a:cubicBezTo>
                      <a:pt x="203" y="81"/>
                      <a:pt x="203" y="81"/>
                      <a:pt x="203" y="81"/>
                    </a:cubicBezTo>
                    <a:cubicBezTo>
                      <a:pt x="213" y="62"/>
                      <a:pt x="206" y="38"/>
                      <a:pt x="187" y="28"/>
                    </a:cubicBezTo>
                    <a:cubicBezTo>
                      <a:pt x="185" y="27"/>
                      <a:pt x="183" y="26"/>
                      <a:pt x="182" y="26"/>
                    </a:cubicBezTo>
                    <a:cubicBezTo>
                      <a:pt x="180" y="25"/>
                      <a:pt x="179" y="24"/>
                      <a:pt x="177" y="24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3" y="0"/>
                      <a:pt x="96" y="1"/>
                      <a:pt x="91" y="4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3" y="57"/>
                      <a:pt x="0" y="71"/>
                      <a:pt x="6" y="81"/>
                    </a:cubicBezTo>
                    <a:cubicBezTo>
                      <a:pt x="11" y="89"/>
                      <a:pt x="20" y="93"/>
                      <a:pt x="29" y="92"/>
                    </a:cubicBezTo>
                    <a:cubicBezTo>
                      <a:pt x="31" y="91"/>
                      <a:pt x="34" y="90"/>
                      <a:pt x="36" y="89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81" y="146"/>
                      <a:pt x="88" y="170"/>
                      <a:pt x="107" y="180"/>
                    </a:cubicBezTo>
                    <a:cubicBezTo>
                      <a:pt x="108" y="180"/>
                      <a:pt x="109" y="181"/>
                      <a:pt x="110" y="181"/>
                    </a:cubicBezTo>
                    <a:cubicBezTo>
                      <a:pt x="110" y="181"/>
                      <a:pt x="110" y="181"/>
                      <a:pt x="109" y="181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15" y="234"/>
                      <a:pt x="115" y="234"/>
                      <a:pt x="115" y="234"/>
                    </a:cubicBezTo>
                    <a:cubicBezTo>
                      <a:pt x="106" y="242"/>
                      <a:pt x="106" y="256"/>
                      <a:pt x="114" y="265"/>
                    </a:cubicBezTo>
                    <a:cubicBezTo>
                      <a:pt x="120" y="271"/>
                      <a:pt x="127" y="273"/>
                      <a:pt x="134" y="272"/>
                    </a:cubicBezTo>
                    <a:cubicBezTo>
                      <a:pt x="138" y="271"/>
                      <a:pt x="142" y="269"/>
                      <a:pt x="146" y="26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6" y="200"/>
                      <a:pt x="219" y="193"/>
                      <a:pt x="217" y="185"/>
                    </a:cubicBezTo>
                    <a:cubicBezTo>
                      <a:pt x="215" y="177"/>
                      <a:pt x="210" y="171"/>
                      <a:pt x="203" y="169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94" name="Freeform 30"/>
              <p:cNvSpPr/>
              <p:nvPr/>
            </p:nvSpPr>
            <p:spPr bwMode="auto">
              <a:xfrm>
                <a:off x="1428750" y="3289300"/>
                <a:ext cx="315912" cy="376237"/>
              </a:xfrm>
              <a:custGeom>
                <a:avLst/>
                <a:gdLst>
                  <a:gd name="T0" fmla="*/ 82 w 117"/>
                  <a:gd name="T1" fmla="*/ 0 h 140"/>
                  <a:gd name="T2" fmla="*/ 7 w 117"/>
                  <a:gd name="T3" fmla="*/ 105 h 140"/>
                  <a:gd name="T4" fmla="*/ 12 w 117"/>
                  <a:gd name="T5" fmla="*/ 135 h 140"/>
                  <a:gd name="T6" fmla="*/ 29 w 117"/>
                  <a:gd name="T7" fmla="*/ 139 h 140"/>
                  <a:gd name="T8" fmla="*/ 43 w 117"/>
                  <a:gd name="T9" fmla="*/ 130 h 140"/>
                  <a:gd name="T10" fmla="*/ 117 w 117"/>
                  <a:gd name="T11" fmla="*/ 26 h 140"/>
                  <a:gd name="T12" fmla="*/ 102 w 117"/>
                  <a:gd name="T13" fmla="*/ 21 h 140"/>
                  <a:gd name="T14" fmla="*/ 82 w 117"/>
                  <a:gd name="T1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0">
                    <a:moveTo>
                      <a:pt x="82" y="0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0" y="114"/>
                      <a:pt x="2" y="128"/>
                      <a:pt x="12" y="135"/>
                    </a:cubicBezTo>
                    <a:cubicBezTo>
                      <a:pt x="17" y="139"/>
                      <a:pt x="23" y="140"/>
                      <a:pt x="29" y="139"/>
                    </a:cubicBezTo>
                    <a:cubicBezTo>
                      <a:pt x="35" y="138"/>
                      <a:pt x="40" y="135"/>
                      <a:pt x="43" y="130"/>
                    </a:cubicBezTo>
                    <a:cubicBezTo>
                      <a:pt x="117" y="26"/>
                      <a:pt x="117" y="26"/>
                      <a:pt x="117" y="26"/>
                    </a:cubicBezTo>
                    <a:cubicBezTo>
                      <a:pt x="112" y="25"/>
                      <a:pt x="107" y="24"/>
                      <a:pt x="102" y="21"/>
                    </a:cubicBezTo>
                    <a:cubicBezTo>
                      <a:pt x="93" y="16"/>
                      <a:pt x="86" y="9"/>
                      <a:pt x="82" y="0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162514" y="2331783"/>
              <a:ext cx="2468582" cy="1348940"/>
              <a:chOff x="1199292" y="2369007"/>
              <a:chExt cx="2468582" cy="1348940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1217764" y="2369007"/>
                <a:ext cx="221402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199292" y="2812506"/>
                <a:ext cx="2468582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请替换文字内容，修改文字内容，或复制你的内容到此。请替换文字内容，修改文字。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667384" y="1969590"/>
            <a:ext cx="2468582" cy="2779417"/>
            <a:chOff x="3667384" y="1969590"/>
            <a:chExt cx="2468582" cy="2779417"/>
          </a:xfrm>
        </p:grpSpPr>
        <p:sp>
          <p:nvSpPr>
            <p:cNvPr id="95" name="椭圆 94"/>
            <p:cNvSpPr/>
            <p:nvPr/>
          </p:nvSpPr>
          <p:spPr>
            <a:xfrm>
              <a:off x="4324629" y="3621641"/>
              <a:ext cx="1127366" cy="1127366"/>
            </a:xfrm>
            <a:prstGeom prst="ellipse">
              <a:avLst/>
            </a:prstGeom>
            <a:solidFill>
              <a:srgbClr val="348899">
                <a:alpha val="52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6" name="Freeform 18"/>
            <p:cNvSpPr/>
            <p:nvPr/>
          </p:nvSpPr>
          <p:spPr bwMode="auto">
            <a:xfrm>
              <a:off x="4592027" y="3921428"/>
              <a:ext cx="619297" cy="571988"/>
            </a:xfrm>
            <a:custGeom>
              <a:avLst/>
              <a:gdLst>
                <a:gd name="T0" fmla="*/ 63 w 85"/>
                <a:gd name="T1" fmla="*/ 4 h 78"/>
                <a:gd name="T2" fmla="*/ 35 w 85"/>
                <a:gd name="T3" fmla="*/ 6 h 78"/>
                <a:gd name="T4" fmla="*/ 6 w 85"/>
                <a:gd name="T5" fmla="*/ 11 h 78"/>
                <a:gd name="T6" fmla="*/ 2 w 85"/>
                <a:gd name="T7" fmla="*/ 11 h 78"/>
                <a:gd name="T8" fmla="*/ 1 w 85"/>
                <a:gd name="T9" fmla="*/ 16 h 78"/>
                <a:gd name="T10" fmla="*/ 38 w 85"/>
                <a:gd name="T11" fmla="*/ 76 h 78"/>
                <a:gd name="T12" fmla="*/ 42 w 85"/>
                <a:gd name="T13" fmla="*/ 78 h 78"/>
                <a:gd name="T14" fmla="*/ 43 w 85"/>
                <a:gd name="T15" fmla="*/ 77 h 78"/>
                <a:gd name="T16" fmla="*/ 45 w 85"/>
                <a:gd name="T17" fmla="*/ 72 h 78"/>
                <a:gd name="T18" fmla="*/ 28 w 85"/>
                <a:gd name="T19" fmla="*/ 45 h 78"/>
                <a:gd name="T20" fmla="*/ 57 w 85"/>
                <a:gd name="T21" fmla="*/ 40 h 78"/>
                <a:gd name="T22" fmla="*/ 85 w 85"/>
                <a:gd name="T23" fmla="*/ 39 h 78"/>
                <a:gd name="T24" fmla="*/ 63 w 85"/>
                <a:gd name="T2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78">
                  <a:moveTo>
                    <a:pt x="63" y="4"/>
                  </a:moveTo>
                  <a:cubicBezTo>
                    <a:pt x="63" y="4"/>
                    <a:pt x="49" y="11"/>
                    <a:pt x="35" y="6"/>
                  </a:cubicBezTo>
                  <a:cubicBezTo>
                    <a:pt x="20" y="0"/>
                    <a:pt x="13" y="3"/>
                    <a:pt x="6" y="11"/>
                  </a:cubicBezTo>
                  <a:cubicBezTo>
                    <a:pt x="5" y="10"/>
                    <a:pt x="4" y="10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7"/>
                    <a:pt x="40" y="78"/>
                    <a:pt x="42" y="78"/>
                  </a:cubicBezTo>
                  <a:cubicBezTo>
                    <a:pt x="42" y="78"/>
                    <a:pt x="43" y="77"/>
                    <a:pt x="43" y="77"/>
                  </a:cubicBezTo>
                  <a:cubicBezTo>
                    <a:pt x="45" y="76"/>
                    <a:pt x="46" y="74"/>
                    <a:pt x="45" y="7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5" y="37"/>
                    <a:pt x="41" y="35"/>
                    <a:pt x="57" y="40"/>
                  </a:cubicBezTo>
                  <a:cubicBezTo>
                    <a:pt x="71" y="45"/>
                    <a:pt x="85" y="39"/>
                    <a:pt x="85" y="39"/>
                  </a:cubicBezTo>
                  <a:lnTo>
                    <a:pt x="63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667384" y="1969590"/>
              <a:ext cx="2468582" cy="1348940"/>
              <a:chOff x="1199292" y="2369007"/>
              <a:chExt cx="2468582" cy="1348940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1217764" y="2369007"/>
                <a:ext cx="221402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1199292" y="2812506"/>
                <a:ext cx="2468582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请替换文字内容，修改文字内容，或复制你的内容到此。请替换文字内容，修改文字。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289089" y="1261441"/>
            <a:ext cx="2468582" cy="2659987"/>
            <a:chOff x="6289089" y="1261441"/>
            <a:chExt cx="2468582" cy="2659987"/>
          </a:xfrm>
        </p:grpSpPr>
        <p:sp>
          <p:nvSpPr>
            <p:cNvPr id="97" name="椭圆 96"/>
            <p:cNvSpPr/>
            <p:nvPr/>
          </p:nvSpPr>
          <p:spPr>
            <a:xfrm>
              <a:off x="6864230" y="2794062"/>
              <a:ext cx="1127366" cy="1127366"/>
            </a:xfrm>
            <a:prstGeom prst="ellipse">
              <a:avLst/>
            </a:prstGeom>
            <a:solidFill>
              <a:srgbClr val="FBDEB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8" name="Freeform 20"/>
            <p:cNvSpPr/>
            <p:nvPr/>
          </p:nvSpPr>
          <p:spPr bwMode="auto">
            <a:xfrm>
              <a:off x="7077975" y="2964417"/>
              <a:ext cx="734800" cy="669191"/>
            </a:xfrm>
            <a:custGeom>
              <a:avLst/>
              <a:gdLst>
                <a:gd name="T0" fmla="*/ 82 w 168"/>
                <a:gd name="T1" fmla="*/ 0 h 153"/>
                <a:gd name="T2" fmla="*/ 106 w 168"/>
                <a:gd name="T3" fmla="*/ 59 h 153"/>
                <a:gd name="T4" fmla="*/ 168 w 168"/>
                <a:gd name="T5" fmla="*/ 59 h 153"/>
                <a:gd name="T6" fmla="*/ 114 w 168"/>
                <a:gd name="T7" fmla="*/ 95 h 153"/>
                <a:gd name="T8" fmla="*/ 136 w 168"/>
                <a:gd name="T9" fmla="*/ 153 h 153"/>
                <a:gd name="T10" fmla="*/ 82 w 168"/>
                <a:gd name="T11" fmla="*/ 119 h 153"/>
                <a:gd name="T12" fmla="*/ 33 w 168"/>
                <a:gd name="T13" fmla="*/ 153 h 153"/>
                <a:gd name="T14" fmla="*/ 49 w 168"/>
                <a:gd name="T15" fmla="*/ 95 h 153"/>
                <a:gd name="T16" fmla="*/ 0 w 168"/>
                <a:gd name="T17" fmla="*/ 59 h 153"/>
                <a:gd name="T18" fmla="*/ 63 w 168"/>
                <a:gd name="T19" fmla="*/ 59 h 153"/>
                <a:gd name="T20" fmla="*/ 82 w 168"/>
                <a:gd name="T2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53">
                  <a:moveTo>
                    <a:pt x="82" y="0"/>
                  </a:moveTo>
                  <a:lnTo>
                    <a:pt x="106" y="59"/>
                  </a:lnTo>
                  <a:lnTo>
                    <a:pt x="168" y="59"/>
                  </a:lnTo>
                  <a:lnTo>
                    <a:pt x="114" y="95"/>
                  </a:lnTo>
                  <a:lnTo>
                    <a:pt x="136" y="153"/>
                  </a:lnTo>
                  <a:lnTo>
                    <a:pt x="82" y="119"/>
                  </a:lnTo>
                  <a:lnTo>
                    <a:pt x="33" y="153"/>
                  </a:lnTo>
                  <a:lnTo>
                    <a:pt x="49" y="95"/>
                  </a:lnTo>
                  <a:lnTo>
                    <a:pt x="0" y="59"/>
                  </a:lnTo>
                  <a:lnTo>
                    <a:pt x="63" y="59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6289089" y="1261441"/>
              <a:ext cx="2468582" cy="1348940"/>
              <a:chOff x="1199292" y="2369007"/>
              <a:chExt cx="2468582" cy="1348940"/>
            </a:xfrm>
          </p:grpSpPr>
          <p:sp>
            <p:nvSpPr>
              <p:cNvPr id="115" name="矩形 114"/>
              <p:cNvSpPr/>
              <p:nvPr/>
            </p:nvSpPr>
            <p:spPr>
              <a:xfrm>
                <a:off x="1217764" y="2369007"/>
                <a:ext cx="221402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199292" y="2812506"/>
                <a:ext cx="2468582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请替换文字内容，修改文字内容，或复制你的内容到此。请替换文字内容，修改文字。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628847" y="2606357"/>
            <a:ext cx="2468582" cy="2659764"/>
            <a:chOff x="8628847" y="2606357"/>
            <a:chExt cx="2468582" cy="2659764"/>
          </a:xfrm>
        </p:grpSpPr>
        <p:sp>
          <p:nvSpPr>
            <p:cNvPr id="99" name="椭圆 98"/>
            <p:cNvSpPr/>
            <p:nvPr/>
          </p:nvSpPr>
          <p:spPr>
            <a:xfrm>
              <a:off x="9299455" y="4138755"/>
              <a:ext cx="1127366" cy="1127366"/>
            </a:xfrm>
            <a:prstGeom prst="ellipse">
              <a:avLst/>
            </a:prstGeom>
            <a:solidFill>
              <a:srgbClr val="348899">
                <a:alpha val="52000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00" name="组合 4"/>
            <p:cNvGrpSpPr/>
            <p:nvPr/>
          </p:nvGrpSpPr>
          <p:grpSpPr bwMode="auto">
            <a:xfrm>
              <a:off x="9551404" y="4315815"/>
              <a:ext cx="623467" cy="702769"/>
              <a:chOff x="0" y="0"/>
              <a:chExt cx="361075" cy="408388"/>
            </a:xfrm>
            <a:solidFill>
              <a:schemeClr val="bg1"/>
            </a:solidFill>
          </p:grpSpPr>
          <p:sp>
            <p:nvSpPr>
              <p:cNvPr id="101" name="Freeform 148"/>
              <p:cNvSpPr>
                <a:spLocks noEditPoints="1" noChangeArrowheads="1"/>
              </p:cNvSpPr>
              <p:nvPr/>
            </p:nvSpPr>
            <p:spPr bwMode="auto">
              <a:xfrm>
                <a:off x="48973" y="0"/>
                <a:ext cx="312102" cy="405898"/>
              </a:xfrm>
              <a:custGeom>
                <a:avLst/>
                <a:gdLst>
                  <a:gd name="T0" fmla="*/ 308176 w 159"/>
                  <a:gd name="T1" fmla="*/ 362759 h 207"/>
                  <a:gd name="T2" fmla="*/ 174699 w 159"/>
                  <a:gd name="T3" fmla="*/ 154908 h 207"/>
                  <a:gd name="T4" fmla="*/ 180587 w 159"/>
                  <a:gd name="T5" fmla="*/ 47061 h 207"/>
                  <a:gd name="T6" fmla="*/ 82442 w 159"/>
                  <a:gd name="T7" fmla="*/ 7843 h 207"/>
                  <a:gd name="T8" fmla="*/ 137403 w 159"/>
                  <a:gd name="T9" fmla="*/ 94121 h 207"/>
                  <a:gd name="T10" fmla="*/ 72628 w 159"/>
                  <a:gd name="T11" fmla="*/ 135299 h 207"/>
                  <a:gd name="T12" fmla="*/ 19629 w 159"/>
                  <a:gd name="T13" fmla="*/ 52943 h 207"/>
                  <a:gd name="T14" fmla="*/ 19629 w 159"/>
                  <a:gd name="T15" fmla="*/ 150986 h 207"/>
                  <a:gd name="T16" fmla="*/ 121700 w 159"/>
                  <a:gd name="T17" fmla="*/ 188243 h 207"/>
                  <a:gd name="T18" fmla="*/ 255178 w 159"/>
                  <a:gd name="T19" fmla="*/ 396094 h 207"/>
                  <a:gd name="T20" fmla="*/ 280696 w 159"/>
                  <a:gd name="T21" fmla="*/ 401976 h 207"/>
                  <a:gd name="T22" fmla="*/ 302287 w 159"/>
                  <a:gd name="T23" fmla="*/ 386289 h 207"/>
                  <a:gd name="T24" fmla="*/ 308176 w 159"/>
                  <a:gd name="T25" fmla="*/ 362759 h 207"/>
                  <a:gd name="T26" fmla="*/ 282658 w 159"/>
                  <a:gd name="T27" fmla="*/ 378446 h 207"/>
                  <a:gd name="T28" fmla="*/ 263029 w 159"/>
                  <a:gd name="T29" fmla="*/ 374524 h 207"/>
                  <a:gd name="T30" fmla="*/ 268918 w 159"/>
                  <a:gd name="T31" fmla="*/ 356877 h 207"/>
                  <a:gd name="T32" fmla="*/ 286584 w 159"/>
                  <a:gd name="T33" fmla="*/ 360798 h 207"/>
                  <a:gd name="T34" fmla="*/ 282658 w 159"/>
                  <a:gd name="T35" fmla="*/ 378446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02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05854"/>
                <a:ext cx="205855" cy="202534"/>
              </a:xfrm>
              <a:custGeom>
                <a:avLst/>
                <a:gdLst>
                  <a:gd name="T0" fmla="*/ 178408 w 105"/>
                  <a:gd name="T1" fmla="*/ 51125 h 103"/>
                  <a:gd name="T2" fmla="*/ 190171 w 105"/>
                  <a:gd name="T3" fmla="*/ 39327 h 103"/>
                  <a:gd name="T4" fmla="*/ 164684 w 105"/>
                  <a:gd name="T5" fmla="*/ 13764 h 103"/>
                  <a:gd name="T6" fmla="*/ 152921 w 105"/>
                  <a:gd name="T7" fmla="*/ 25563 h 103"/>
                  <a:gd name="T8" fmla="*/ 121552 w 105"/>
                  <a:gd name="T9" fmla="*/ 13764 h 103"/>
                  <a:gd name="T10" fmla="*/ 121552 w 105"/>
                  <a:gd name="T11" fmla="*/ 0 h 103"/>
                  <a:gd name="T12" fmla="*/ 84303 w 105"/>
                  <a:gd name="T13" fmla="*/ 0 h 103"/>
                  <a:gd name="T14" fmla="*/ 84303 w 105"/>
                  <a:gd name="T15" fmla="*/ 13764 h 103"/>
                  <a:gd name="T16" fmla="*/ 54895 w 105"/>
                  <a:gd name="T17" fmla="*/ 25563 h 103"/>
                  <a:gd name="T18" fmla="*/ 43132 w 105"/>
                  <a:gd name="T19" fmla="*/ 13764 h 103"/>
                  <a:gd name="T20" fmla="*/ 15684 w 105"/>
                  <a:gd name="T21" fmla="*/ 39327 h 103"/>
                  <a:gd name="T22" fmla="*/ 29408 w 105"/>
                  <a:gd name="T23" fmla="*/ 53091 h 103"/>
                  <a:gd name="T24" fmla="*/ 15684 w 105"/>
                  <a:gd name="T25" fmla="*/ 82587 h 103"/>
                  <a:gd name="T26" fmla="*/ 0 w 105"/>
                  <a:gd name="T27" fmla="*/ 82587 h 103"/>
                  <a:gd name="T28" fmla="*/ 0 w 105"/>
                  <a:gd name="T29" fmla="*/ 119947 h 103"/>
                  <a:gd name="T30" fmla="*/ 17645 w 105"/>
                  <a:gd name="T31" fmla="*/ 119947 h 103"/>
                  <a:gd name="T32" fmla="*/ 29408 w 105"/>
                  <a:gd name="T33" fmla="*/ 149443 h 103"/>
                  <a:gd name="T34" fmla="*/ 17645 w 105"/>
                  <a:gd name="T35" fmla="*/ 161241 h 103"/>
                  <a:gd name="T36" fmla="*/ 43132 w 105"/>
                  <a:gd name="T37" fmla="*/ 186803 h 103"/>
                  <a:gd name="T38" fmla="*/ 54895 w 105"/>
                  <a:gd name="T39" fmla="*/ 175005 h 103"/>
                  <a:gd name="T40" fmla="*/ 84303 w 105"/>
                  <a:gd name="T41" fmla="*/ 186803 h 103"/>
                  <a:gd name="T42" fmla="*/ 84303 w 105"/>
                  <a:gd name="T43" fmla="*/ 202534 h 103"/>
                  <a:gd name="T44" fmla="*/ 121552 w 105"/>
                  <a:gd name="T45" fmla="*/ 202534 h 103"/>
                  <a:gd name="T46" fmla="*/ 121552 w 105"/>
                  <a:gd name="T47" fmla="*/ 186803 h 103"/>
                  <a:gd name="T48" fmla="*/ 150960 w 105"/>
                  <a:gd name="T49" fmla="*/ 175005 h 103"/>
                  <a:gd name="T50" fmla="*/ 162723 w 105"/>
                  <a:gd name="T51" fmla="*/ 186803 h 103"/>
                  <a:gd name="T52" fmla="*/ 188210 w 105"/>
                  <a:gd name="T53" fmla="*/ 161241 h 103"/>
                  <a:gd name="T54" fmla="*/ 178408 w 105"/>
                  <a:gd name="T55" fmla="*/ 149443 h 103"/>
                  <a:gd name="T56" fmla="*/ 190171 w 105"/>
                  <a:gd name="T57" fmla="*/ 119947 h 103"/>
                  <a:gd name="T58" fmla="*/ 205855 w 105"/>
                  <a:gd name="T59" fmla="*/ 119947 h 103"/>
                  <a:gd name="T60" fmla="*/ 205855 w 105"/>
                  <a:gd name="T61" fmla="*/ 82587 h 103"/>
                  <a:gd name="T62" fmla="*/ 190171 w 105"/>
                  <a:gd name="T63" fmla="*/ 82587 h 103"/>
                  <a:gd name="T64" fmla="*/ 178408 w 105"/>
                  <a:gd name="T65" fmla="*/ 51125 h 103"/>
                  <a:gd name="T66" fmla="*/ 103908 w 105"/>
                  <a:gd name="T67" fmla="*/ 163207 h 103"/>
                  <a:gd name="T68" fmla="*/ 41171 w 105"/>
                  <a:gd name="T69" fmla="*/ 100284 h 103"/>
                  <a:gd name="T70" fmla="*/ 103908 w 105"/>
                  <a:gd name="T71" fmla="*/ 37361 h 103"/>
                  <a:gd name="T72" fmla="*/ 166645 w 105"/>
                  <a:gd name="T73" fmla="*/ 100284 h 103"/>
                  <a:gd name="T74" fmla="*/ 103908 w 105"/>
                  <a:gd name="T75" fmla="*/ 163207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03" name="Oval 150"/>
              <p:cNvSpPr>
                <a:spLocks noChangeArrowheads="1"/>
              </p:cNvSpPr>
              <p:nvPr/>
            </p:nvSpPr>
            <p:spPr bwMode="auto">
              <a:xfrm>
                <a:off x="86325" y="290520"/>
                <a:ext cx="33203" cy="3320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8628847" y="2606357"/>
              <a:ext cx="2468582" cy="1348940"/>
              <a:chOff x="1199292" y="2369007"/>
              <a:chExt cx="2468582" cy="1348940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1217764" y="2369007"/>
                <a:ext cx="221402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348899"/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点击添加标题</a:t>
                </a:r>
                <a:endPara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199292" y="2812506"/>
                <a:ext cx="2468582" cy="905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sym typeface="思源宋体 CN" panose="02020400000000000000" pitchFamily="18" charset="-122"/>
                  </a:rPr>
                  <a:t>请替换文字内容，修改文字内容，或复制你的内容到此。请替换文字内容，修改文字。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F1EB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3095625 w 12192000"/>
              <a:gd name="connsiteY0" fmla="*/ 1946275 h 6858000"/>
              <a:gd name="connsiteX1" fmla="*/ 1612900 w 12192000"/>
              <a:gd name="connsiteY1" fmla="*/ 3429000 h 6858000"/>
              <a:gd name="connsiteX2" fmla="*/ 3095625 w 12192000"/>
              <a:gd name="connsiteY2" fmla="*/ 4911725 h 6858000"/>
              <a:gd name="connsiteX3" fmla="*/ 4578351 w 12192000"/>
              <a:gd name="connsiteY3" fmla="*/ 3429000 h 6858000"/>
              <a:gd name="connsiteX4" fmla="*/ 3095625 w 12192000"/>
              <a:gd name="connsiteY4" fmla="*/ 1946275 h 6858000"/>
              <a:gd name="connsiteX5" fmla="*/ 3077037 w 12192000"/>
              <a:gd name="connsiteY5" fmla="*/ 1795432 h 6858000"/>
              <a:gd name="connsiteX6" fmla="*/ 4710605 w 12192000"/>
              <a:gd name="connsiteY6" fmla="*/ 3429000 h 6858000"/>
              <a:gd name="connsiteX7" fmla="*/ 3077037 w 12192000"/>
              <a:gd name="connsiteY7" fmla="*/ 5062568 h 6858000"/>
              <a:gd name="connsiteX8" fmla="*/ 1443469 w 12192000"/>
              <a:gd name="connsiteY8" fmla="*/ 3429000 h 6858000"/>
              <a:gd name="connsiteX9" fmla="*/ 3077037 w 12192000"/>
              <a:gd name="connsiteY9" fmla="*/ 1795432 h 6858000"/>
              <a:gd name="connsiteX10" fmla="*/ 3077037 w 12192000"/>
              <a:gd name="connsiteY10" fmla="*/ 1708150 h 6858000"/>
              <a:gd name="connsiteX11" fmla="*/ 1356187 w 12192000"/>
              <a:gd name="connsiteY11" fmla="*/ 3429000 h 6858000"/>
              <a:gd name="connsiteX12" fmla="*/ 3077037 w 12192000"/>
              <a:gd name="connsiteY12" fmla="*/ 5149850 h 6858000"/>
              <a:gd name="connsiteX13" fmla="*/ 4797887 w 12192000"/>
              <a:gd name="connsiteY13" fmla="*/ 3429000 h 6858000"/>
              <a:gd name="connsiteX14" fmla="*/ 3077037 w 12192000"/>
              <a:gd name="connsiteY14" fmla="*/ 1708150 h 6858000"/>
              <a:gd name="connsiteX15" fmla="*/ 1510321 w 12192000"/>
              <a:gd name="connsiteY15" fmla="*/ 554804 h 6858000"/>
              <a:gd name="connsiteX16" fmla="*/ 10681679 w 12192000"/>
              <a:gd name="connsiteY16" fmla="*/ 554804 h 6858000"/>
              <a:gd name="connsiteX17" fmla="*/ 11640620 w 12192000"/>
              <a:gd name="connsiteY17" fmla="*/ 1513745 h 6858000"/>
              <a:gd name="connsiteX18" fmla="*/ 11640620 w 12192000"/>
              <a:gd name="connsiteY18" fmla="*/ 5349393 h 6858000"/>
              <a:gd name="connsiteX19" fmla="*/ 10681679 w 12192000"/>
              <a:gd name="connsiteY19" fmla="*/ 6308334 h 6858000"/>
              <a:gd name="connsiteX20" fmla="*/ 1510321 w 12192000"/>
              <a:gd name="connsiteY20" fmla="*/ 6308334 h 6858000"/>
              <a:gd name="connsiteX21" fmla="*/ 551380 w 12192000"/>
              <a:gd name="connsiteY21" fmla="*/ 5349393 h 6858000"/>
              <a:gd name="connsiteX22" fmla="*/ 551380 w 12192000"/>
              <a:gd name="connsiteY22" fmla="*/ 1513745 h 6858000"/>
              <a:gd name="connsiteX23" fmla="*/ 1510321 w 12192000"/>
              <a:gd name="connsiteY23" fmla="*/ 554804 h 6858000"/>
              <a:gd name="connsiteX24" fmla="*/ 1368624 w 12192000"/>
              <a:gd name="connsiteY24" fmla="*/ 335194 h 6858000"/>
              <a:gd name="connsiteX25" fmla="*/ 337335 w 12192000"/>
              <a:gd name="connsiteY25" fmla="*/ 1366483 h 6858000"/>
              <a:gd name="connsiteX26" fmla="*/ 337335 w 12192000"/>
              <a:gd name="connsiteY26" fmla="*/ 5491517 h 6858000"/>
              <a:gd name="connsiteX27" fmla="*/ 1368624 w 12192000"/>
              <a:gd name="connsiteY27" fmla="*/ 6522806 h 6858000"/>
              <a:gd name="connsiteX28" fmla="*/ 10823376 w 12192000"/>
              <a:gd name="connsiteY28" fmla="*/ 6522806 h 6858000"/>
              <a:gd name="connsiteX29" fmla="*/ 11854665 w 12192000"/>
              <a:gd name="connsiteY29" fmla="*/ 5491517 h 6858000"/>
              <a:gd name="connsiteX30" fmla="*/ 11854665 w 12192000"/>
              <a:gd name="connsiteY30" fmla="*/ 1366483 h 6858000"/>
              <a:gd name="connsiteX31" fmla="*/ 10823376 w 12192000"/>
              <a:gd name="connsiteY31" fmla="*/ 335194 h 6858000"/>
              <a:gd name="connsiteX32" fmla="*/ 0 w 12192000"/>
              <a:gd name="connsiteY32" fmla="*/ 0 h 6858000"/>
              <a:gd name="connsiteX33" fmla="*/ 12192000 w 12192000"/>
              <a:gd name="connsiteY33" fmla="*/ 0 h 6858000"/>
              <a:gd name="connsiteX34" fmla="*/ 12192000 w 12192000"/>
              <a:gd name="connsiteY34" fmla="*/ 6858000 h 6858000"/>
              <a:gd name="connsiteX35" fmla="*/ 0 w 12192000"/>
              <a:gd name="connsiteY3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0">
                <a:moveTo>
                  <a:pt x="3095625" y="1946275"/>
                </a:moveTo>
                <a:cubicBezTo>
                  <a:pt x="2276739" y="1946275"/>
                  <a:pt x="1612900" y="2610114"/>
                  <a:pt x="1612900" y="3429000"/>
                </a:cubicBezTo>
                <a:cubicBezTo>
                  <a:pt x="1612900" y="4247886"/>
                  <a:pt x="2276739" y="4911725"/>
                  <a:pt x="3095625" y="4911725"/>
                </a:cubicBezTo>
                <a:cubicBezTo>
                  <a:pt x="3914511" y="4911725"/>
                  <a:pt x="4578351" y="4247886"/>
                  <a:pt x="4578351" y="3429000"/>
                </a:cubicBezTo>
                <a:cubicBezTo>
                  <a:pt x="4578351" y="2610114"/>
                  <a:pt x="3914511" y="1946275"/>
                  <a:pt x="3095625" y="1946275"/>
                </a:cubicBezTo>
                <a:close/>
                <a:moveTo>
                  <a:pt x="3077037" y="1795432"/>
                </a:moveTo>
                <a:cubicBezTo>
                  <a:pt x="3979232" y="1795432"/>
                  <a:pt x="4710605" y="2526805"/>
                  <a:pt x="4710605" y="3429000"/>
                </a:cubicBezTo>
                <a:cubicBezTo>
                  <a:pt x="4710605" y="4331195"/>
                  <a:pt x="3979232" y="5062568"/>
                  <a:pt x="3077037" y="5062568"/>
                </a:cubicBezTo>
                <a:cubicBezTo>
                  <a:pt x="2174842" y="5062568"/>
                  <a:pt x="1443469" y="4331195"/>
                  <a:pt x="1443469" y="3429000"/>
                </a:cubicBezTo>
                <a:cubicBezTo>
                  <a:pt x="1443469" y="2526805"/>
                  <a:pt x="2174842" y="1795432"/>
                  <a:pt x="3077037" y="1795432"/>
                </a:cubicBezTo>
                <a:close/>
                <a:moveTo>
                  <a:pt x="3077037" y="1708150"/>
                </a:moveTo>
                <a:cubicBezTo>
                  <a:pt x="2126638" y="1708150"/>
                  <a:pt x="1356187" y="2478601"/>
                  <a:pt x="1356187" y="3429000"/>
                </a:cubicBezTo>
                <a:cubicBezTo>
                  <a:pt x="1356187" y="4379399"/>
                  <a:pt x="2126638" y="5149850"/>
                  <a:pt x="3077037" y="5149850"/>
                </a:cubicBezTo>
                <a:cubicBezTo>
                  <a:pt x="4027436" y="5149850"/>
                  <a:pt x="4797887" y="4379399"/>
                  <a:pt x="4797887" y="3429000"/>
                </a:cubicBezTo>
                <a:cubicBezTo>
                  <a:pt x="4797887" y="2478601"/>
                  <a:pt x="4027436" y="1708150"/>
                  <a:pt x="3077037" y="1708150"/>
                </a:cubicBezTo>
                <a:close/>
                <a:moveTo>
                  <a:pt x="1510321" y="554804"/>
                </a:moveTo>
                <a:lnTo>
                  <a:pt x="10681679" y="554804"/>
                </a:lnTo>
                <a:cubicBezTo>
                  <a:pt x="11211287" y="554804"/>
                  <a:pt x="11640620" y="984137"/>
                  <a:pt x="11640620" y="1513745"/>
                </a:cubicBezTo>
                <a:lnTo>
                  <a:pt x="11640620" y="5349393"/>
                </a:lnTo>
                <a:cubicBezTo>
                  <a:pt x="11640620" y="5879001"/>
                  <a:pt x="11211287" y="6308334"/>
                  <a:pt x="10681679" y="6308334"/>
                </a:cubicBezTo>
                <a:lnTo>
                  <a:pt x="1510321" y="6308334"/>
                </a:lnTo>
                <a:cubicBezTo>
                  <a:pt x="980713" y="6308334"/>
                  <a:pt x="551380" y="5879001"/>
                  <a:pt x="551380" y="5349393"/>
                </a:cubicBezTo>
                <a:lnTo>
                  <a:pt x="551380" y="1513745"/>
                </a:lnTo>
                <a:cubicBezTo>
                  <a:pt x="551380" y="984137"/>
                  <a:pt x="980713" y="554804"/>
                  <a:pt x="1510321" y="554804"/>
                </a:cubicBezTo>
                <a:close/>
                <a:moveTo>
                  <a:pt x="1368624" y="335194"/>
                </a:moveTo>
                <a:cubicBezTo>
                  <a:pt x="799059" y="335194"/>
                  <a:pt x="337335" y="796918"/>
                  <a:pt x="337335" y="1366483"/>
                </a:cubicBezTo>
                <a:lnTo>
                  <a:pt x="337335" y="5491517"/>
                </a:lnTo>
                <a:cubicBezTo>
                  <a:pt x="337335" y="6061082"/>
                  <a:pt x="799059" y="6522806"/>
                  <a:pt x="1368624" y="6522806"/>
                </a:cubicBezTo>
                <a:lnTo>
                  <a:pt x="10823376" y="6522806"/>
                </a:lnTo>
                <a:cubicBezTo>
                  <a:pt x="11392941" y="6522806"/>
                  <a:pt x="11854665" y="6061082"/>
                  <a:pt x="11854665" y="5491517"/>
                </a:cubicBezTo>
                <a:lnTo>
                  <a:pt x="11854665" y="1366483"/>
                </a:lnTo>
                <a:cubicBezTo>
                  <a:pt x="11854665" y="796918"/>
                  <a:pt x="11392941" y="335194"/>
                  <a:pt x="10823376" y="3351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6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875" y="2491770"/>
            <a:ext cx="17199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dirty="0">
                <a:solidFill>
                  <a:srgbClr val="348899">
                    <a:alpha val="53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02</a:t>
            </a:r>
            <a:endParaRPr lang="zh-CN" altLang="en-US" sz="9600" dirty="0">
              <a:solidFill>
                <a:srgbClr val="348899">
                  <a:alpha val="53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474" y="3861375"/>
            <a:ext cx="20247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rgbClr val="348899">
                    <a:alpha val="46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PART TWO</a:t>
            </a:r>
            <a:endParaRPr lang="zh-CN" altLang="en-US" sz="2000" dirty="0">
              <a:solidFill>
                <a:srgbClr val="348899">
                  <a:alpha val="46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52"/>
          <p:cNvSpPr>
            <a:spLocks noChangeArrowheads="1"/>
          </p:cNvSpPr>
          <p:nvPr/>
        </p:nvSpPr>
        <p:spPr bwMode="auto">
          <a:xfrm>
            <a:off x="10685315" y="5641133"/>
            <a:ext cx="923925" cy="9239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椭圆 53"/>
          <p:cNvSpPr>
            <a:spLocks noChangeArrowheads="1"/>
          </p:cNvSpPr>
          <p:nvPr/>
        </p:nvSpPr>
        <p:spPr bwMode="auto">
          <a:xfrm>
            <a:off x="9962221" y="880277"/>
            <a:ext cx="631825" cy="631825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0" name="椭圆 53"/>
          <p:cNvSpPr>
            <a:spLocks noChangeArrowheads="1"/>
          </p:cNvSpPr>
          <p:nvPr/>
        </p:nvSpPr>
        <p:spPr bwMode="auto">
          <a:xfrm>
            <a:off x="11432949" y="1501681"/>
            <a:ext cx="352582" cy="35258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7000"/>
                    </a14:imgEffect>
                    <a14:imgEffect>
                      <a14:colorTemperature colorTemp="6220"/>
                    </a14:imgEffect>
                    <a14:imgEffect>
                      <a14:saturation sat="2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7527" y="1623070"/>
            <a:ext cx="989174" cy="945650"/>
          </a:xfrm>
          <a:prstGeom prst="rect">
            <a:avLst/>
          </a:prstGeom>
        </p:spPr>
      </p:pic>
      <p:sp>
        <p:nvSpPr>
          <p:cNvPr id="27" name="椭圆 52"/>
          <p:cNvSpPr>
            <a:spLocks noChangeArrowheads="1"/>
          </p:cNvSpPr>
          <p:nvPr/>
        </p:nvSpPr>
        <p:spPr bwMode="auto">
          <a:xfrm>
            <a:off x="493352" y="4983588"/>
            <a:ext cx="431322" cy="431322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椭圆 52"/>
          <p:cNvSpPr>
            <a:spLocks noChangeArrowheads="1"/>
          </p:cNvSpPr>
          <p:nvPr/>
        </p:nvSpPr>
        <p:spPr bwMode="auto">
          <a:xfrm>
            <a:off x="1531042" y="5312361"/>
            <a:ext cx="245958" cy="245958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9" name="椭圆 53"/>
          <p:cNvSpPr>
            <a:spLocks noChangeArrowheads="1"/>
          </p:cNvSpPr>
          <p:nvPr/>
        </p:nvSpPr>
        <p:spPr bwMode="auto">
          <a:xfrm>
            <a:off x="251302" y="248452"/>
            <a:ext cx="764807" cy="764807"/>
          </a:xfrm>
          <a:prstGeom prst="ellipse">
            <a:avLst/>
          </a:prstGeom>
          <a:solidFill>
            <a:srgbClr val="348899">
              <a:alpha val="25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0" name="椭圆 53"/>
          <p:cNvSpPr>
            <a:spLocks noChangeArrowheads="1"/>
          </p:cNvSpPr>
          <p:nvPr/>
        </p:nvSpPr>
        <p:spPr bwMode="auto">
          <a:xfrm>
            <a:off x="1540758" y="767301"/>
            <a:ext cx="245958" cy="245958"/>
          </a:xfrm>
          <a:prstGeom prst="ellipse">
            <a:avLst/>
          </a:prstGeom>
          <a:solidFill>
            <a:srgbClr val="FBDEB6">
              <a:alpha val="66000"/>
            </a:srgbClr>
          </a:solidFill>
          <a:ln w="6350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BDEB6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36875" y="2777201"/>
            <a:ext cx="4826349" cy="1303598"/>
            <a:chOff x="5736875" y="2938045"/>
            <a:chExt cx="4826349" cy="1303598"/>
          </a:xfrm>
        </p:grpSpPr>
        <p:sp>
          <p:nvSpPr>
            <p:cNvPr id="17" name="矩形 16"/>
            <p:cNvSpPr/>
            <p:nvPr/>
          </p:nvSpPr>
          <p:spPr>
            <a:xfrm>
              <a:off x="5736875" y="2938045"/>
              <a:ext cx="482634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348899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工作完成情况</a:t>
              </a:r>
              <a:endParaRPr lang="zh-CN" altLang="en-US" sz="5400" dirty="0">
                <a:solidFill>
                  <a:srgbClr val="348899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889275" y="3818322"/>
              <a:ext cx="4673949" cy="42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348899">
                      <a:alpha val="32000"/>
                    </a:srgbClr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sym typeface="思源宋体 CN" panose="02020400000000000000" pitchFamily="18" charset="-122"/>
                </a:rPr>
                <a:t>COMPLETION OF WORK</a:t>
              </a:r>
              <a:endParaRPr lang="en-US" altLang="zh-CN" sz="1600" dirty="0">
                <a:solidFill>
                  <a:srgbClr val="348899">
                    <a:alpha val="32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354405"/>
            <a:ext cx="12192000" cy="1050925"/>
            <a:chOff x="0" y="3354405"/>
            <a:chExt cx="12192000" cy="1050925"/>
          </a:xfrm>
        </p:grpSpPr>
        <p:sp>
          <p:nvSpPr>
            <p:cNvPr id="38" name="矩形 11"/>
            <p:cNvSpPr>
              <a:spLocks noChangeArrowheads="1"/>
            </p:cNvSpPr>
            <p:nvPr/>
          </p:nvSpPr>
          <p:spPr bwMode="auto">
            <a:xfrm>
              <a:off x="0" y="3354405"/>
              <a:ext cx="12192000" cy="1050925"/>
            </a:xfrm>
            <a:prstGeom prst="rect">
              <a:avLst/>
            </a:prstGeom>
            <a:solidFill>
              <a:srgbClr val="C8ECE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cxnSp>
          <p:nvCxnSpPr>
            <p:cNvPr id="39" name="直接连接符 14"/>
            <p:cNvCxnSpPr>
              <a:cxnSpLocks noChangeShapeType="1"/>
              <a:stCxn id="38" idx="1"/>
              <a:endCxn id="38" idx="3"/>
            </p:cNvCxnSpPr>
            <p:nvPr/>
          </p:nvCxnSpPr>
          <p:spPr bwMode="auto">
            <a:xfrm>
              <a:off x="0" y="3879868"/>
              <a:ext cx="12192000" cy="1587"/>
            </a:xfrm>
            <a:prstGeom prst="line">
              <a:avLst/>
            </a:prstGeom>
            <a:noFill/>
            <a:ln w="19050">
              <a:solidFill>
                <a:srgbClr val="3488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椭圆 18"/>
            <p:cNvSpPr>
              <a:spLocks noChangeArrowheads="1"/>
            </p:cNvSpPr>
            <p:nvPr/>
          </p:nvSpPr>
          <p:spPr bwMode="auto">
            <a:xfrm>
              <a:off x="1668463" y="3784618"/>
              <a:ext cx="195262" cy="193675"/>
            </a:xfrm>
            <a:prstGeom prst="ellipse">
              <a:avLst/>
            </a:prstGeom>
            <a:solidFill>
              <a:srgbClr val="3488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2" name="椭圆 19"/>
            <p:cNvSpPr>
              <a:spLocks noChangeArrowheads="1"/>
            </p:cNvSpPr>
            <p:nvPr/>
          </p:nvSpPr>
          <p:spPr bwMode="auto">
            <a:xfrm>
              <a:off x="3860800" y="3783030"/>
              <a:ext cx="193675" cy="193675"/>
            </a:xfrm>
            <a:prstGeom prst="ellipse">
              <a:avLst/>
            </a:prstGeom>
            <a:solidFill>
              <a:srgbClr val="3488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49" name="椭圆 20"/>
            <p:cNvSpPr>
              <a:spLocks noChangeArrowheads="1"/>
            </p:cNvSpPr>
            <p:nvPr/>
          </p:nvSpPr>
          <p:spPr bwMode="auto">
            <a:xfrm>
              <a:off x="6008688" y="3795730"/>
              <a:ext cx="193675" cy="193675"/>
            </a:xfrm>
            <a:prstGeom prst="ellipse">
              <a:avLst/>
            </a:prstGeom>
            <a:solidFill>
              <a:srgbClr val="3488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0" name="椭圆 21"/>
            <p:cNvSpPr>
              <a:spLocks noChangeArrowheads="1"/>
            </p:cNvSpPr>
            <p:nvPr/>
          </p:nvSpPr>
          <p:spPr bwMode="auto">
            <a:xfrm>
              <a:off x="8199438" y="3783030"/>
              <a:ext cx="195262" cy="193675"/>
            </a:xfrm>
            <a:prstGeom prst="ellipse">
              <a:avLst/>
            </a:prstGeom>
            <a:solidFill>
              <a:srgbClr val="3488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55" name="椭圆 26"/>
            <p:cNvSpPr>
              <a:spLocks noChangeArrowheads="1"/>
            </p:cNvSpPr>
            <p:nvPr/>
          </p:nvSpPr>
          <p:spPr bwMode="auto">
            <a:xfrm>
              <a:off x="10334625" y="3798905"/>
              <a:ext cx="193675" cy="193675"/>
            </a:xfrm>
            <a:prstGeom prst="ellipse">
              <a:avLst/>
            </a:prstGeom>
            <a:solidFill>
              <a:srgbClr val="3488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工作完成情况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51225" y="4187843"/>
            <a:ext cx="1012825" cy="1012825"/>
            <a:chOff x="3451225" y="4187843"/>
            <a:chExt cx="1012825" cy="1012825"/>
          </a:xfrm>
        </p:grpSpPr>
        <p:sp>
          <p:nvSpPr>
            <p:cNvPr id="52" name="椭圆 23"/>
            <p:cNvSpPr>
              <a:spLocks noChangeArrowheads="1"/>
            </p:cNvSpPr>
            <p:nvPr/>
          </p:nvSpPr>
          <p:spPr bwMode="auto">
            <a:xfrm>
              <a:off x="3451225" y="4187843"/>
              <a:ext cx="1012825" cy="1012825"/>
            </a:xfrm>
            <a:prstGeom prst="ellipse">
              <a:avLst/>
            </a:prstGeom>
            <a:solidFill>
              <a:srgbClr val="FBDEB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68" name="组合 98"/>
            <p:cNvGrpSpPr/>
            <p:nvPr/>
          </p:nvGrpSpPr>
          <p:grpSpPr bwMode="auto">
            <a:xfrm>
              <a:off x="3740150" y="4427555"/>
              <a:ext cx="390525" cy="498475"/>
              <a:chOff x="0" y="0"/>
              <a:chExt cx="563562" cy="720725"/>
            </a:xfrm>
            <a:solidFill>
              <a:schemeClr val="bg1"/>
            </a:solidFill>
          </p:grpSpPr>
          <p:sp>
            <p:nvSpPr>
              <p:cNvPr id="69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142875 w 64"/>
                  <a:gd name="T1" fmla="*/ 648877 h 321"/>
                  <a:gd name="T2" fmla="*/ 71438 w 64"/>
                  <a:gd name="T3" fmla="*/ 720725 h 321"/>
                  <a:gd name="T4" fmla="*/ 0 w 64"/>
                  <a:gd name="T5" fmla="*/ 648877 h 321"/>
                  <a:gd name="T6" fmla="*/ 0 w 64"/>
                  <a:gd name="T7" fmla="*/ 71848 h 321"/>
                  <a:gd name="T8" fmla="*/ 71438 w 64"/>
                  <a:gd name="T9" fmla="*/ 0 h 321"/>
                  <a:gd name="T10" fmla="*/ 142875 w 64"/>
                  <a:gd name="T11" fmla="*/ 71848 h 321"/>
                  <a:gd name="T12" fmla="*/ 142875 w 64"/>
                  <a:gd name="T13" fmla="*/ 648877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141288 w 63"/>
                  <a:gd name="T1" fmla="*/ 209055 h 125"/>
                  <a:gd name="T2" fmla="*/ 71765 w 63"/>
                  <a:gd name="T3" fmla="*/ 280988 h 125"/>
                  <a:gd name="T4" fmla="*/ 0 w 63"/>
                  <a:gd name="T5" fmla="*/ 209055 h 125"/>
                  <a:gd name="T6" fmla="*/ 0 w 63"/>
                  <a:gd name="T7" fmla="*/ 71933 h 125"/>
                  <a:gd name="T8" fmla="*/ 71765 w 63"/>
                  <a:gd name="T9" fmla="*/ 0 h 125"/>
                  <a:gd name="T10" fmla="*/ 141288 w 63"/>
                  <a:gd name="T11" fmla="*/ 71933 h 125"/>
                  <a:gd name="T12" fmla="*/ 141288 w 63"/>
                  <a:gd name="T13" fmla="*/ 209055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1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142875 w 64"/>
                  <a:gd name="T1" fmla="*/ 417178 h 218"/>
                  <a:gd name="T2" fmla="*/ 71438 w 64"/>
                  <a:gd name="T3" fmla="*/ 488950 h 218"/>
                  <a:gd name="T4" fmla="*/ 0 w 64"/>
                  <a:gd name="T5" fmla="*/ 417178 h 218"/>
                  <a:gd name="T6" fmla="*/ 0 w 64"/>
                  <a:gd name="T7" fmla="*/ 71772 h 218"/>
                  <a:gd name="T8" fmla="*/ 71438 w 64"/>
                  <a:gd name="T9" fmla="*/ 0 h 218"/>
                  <a:gd name="T10" fmla="*/ 142875 w 64"/>
                  <a:gd name="T11" fmla="*/ 71772 h 218"/>
                  <a:gd name="T12" fmla="*/ 142875 w 64"/>
                  <a:gd name="T13" fmla="*/ 417178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273175" y="2579705"/>
            <a:ext cx="1012825" cy="1012825"/>
            <a:chOff x="1273175" y="2579705"/>
            <a:chExt cx="1012825" cy="1012825"/>
          </a:xfrm>
        </p:grpSpPr>
        <p:sp>
          <p:nvSpPr>
            <p:cNvPr id="51" name="椭圆 22"/>
            <p:cNvSpPr>
              <a:spLocks noChangeArrowheads="1"/>
            </p:cNvSpPr>
            <p:nvPr/>
          </p:nvSpPr>
          <p:spPr bwMode="auto">
            <a:xfrm>
              <a:off x="1273175" y="2579705"/>
              <a:ext cx="1012825" cy="1012825"/>
            </a:xfrm>
            <a:prstGeom prst="ellipse">
              <a:avLst/>
            </a:prstGeom>
            <a:solidFill>
              <a:srgbClr val="B3DDD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72" name="组合 108"/>
            <p:cNvGrpSpPr/>
            <p:nvPr/>
          </p:nvGrpSpPr>
          <p:grpSpPr bwMode="auto">
            <a:xfrm>
              <a:off x="1565275" y="2795605"/>
              <a:ext cx="446088" cy="504825"/>
              <a:chOff x="0" y="0"/>
              <a:chExt cx="406394" cy="459644"/>
            </a:xfrm>
            <a:solidFill>
              <a:schemeClr val="bg1"/>
            </a:solidFill>
          </p:grpSpPr>
          <p:sp>
            <p:nvSpPr>
              <p:cNvPr id="73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1" y="0"/>
                <a:ext cx="351273" cy="456842"/>
              </a:xfrm>
              <a:custGeom>
                <a:avLst/>
                <a:gdLst>
                  <a:gd name="T0" fmla="*/ 346854 w 159"/>
                  <a:gd name="T1" fmla="*/ 408289 h 207"/>
                  <a:gd name="T2" fmla="*/ 196625 w 159"/>
                  <a:gd name="T3" fmla="*/ 174350 h 207"/>
                  <a:gd name="T4" fmla="*/ 203252 w 159"/>
                  <a:gd name="T5" fmla="*/ 52967 h 207"/>
                  <a:gd name="T6" fmla="*/ 92789 w 159"/>
                  <a:gd name="T7" fmla="*/ 8828 h 207"/>
                  <a:gd name="T8" fmla="*/ 154648 w 159"/>
                  <a:gd name="T9" fmla="*/ 105934 h 207"/>
                  <a:gd name="T10" fmla="*/ 81743 w 159"/>
                  <a:gd name="T11" fmla="*/ 152281 h 207"/>
                  <a:gd name="T12" fmla="*/ 22093 w 159"/>
                  <a:gd name="T13" fmla="*/ 59588 h 207"/>
                  <a:gd name="T14" fmla="*/ 22093 w 159"/>
                  <a:gd name="T15" fmla="*/ 169936 h 207"/>
                  <a:gd name="T16" fmla="*/ 136974 w 159"/>
                  <a:gd name="T17" fmla="*/ 211869 h 207"/>
                  <a:gd name="T18" fmla="*/ 287204 w 159"/>
                  <a:gd name="T19" fmla="*/ 445807 h 207"/>
                  <a:gd name="T20" fmla="*/ 315925 w 159"/>
                  <a:gd name="T21" fmla="*/ 452428 h 207"/>
                  <a:gd name="T22" fmla="*/ 340227 w 159"/>
                  <a:gd name="T23" fmla="*/ 434772 h 207"/>
                  <a:gd name="T24" fmla="*/ 346854 w 159"/>
                  <a:gd name="T25" fmla="*/ 408289 h 207"/>
                  <a:gd name="T26" fmla="*/ 318134 w 159"/>
                  <a:gd name="T27" fmla="*/ 425944 h 207"/>
                  <a:gd name="T28" fmla="*/ 296041 w 159"/>
                  <a:gd name="T29" fmla="*/ 421531 h 207"/>
                  <a:gd name="T30" fmla="*/ 302669 w 159"/>
                  <a:gd name="T31" fmla="*/ 401668 h 207"/>
                  <a:gd name="T32" fmla="*/ 322553 w 159"/>
                  <a:gd name="T33" fmla="*/ 406082 h 207"/>
                  <a:gd name="T34" fmla="*/ 318134 w 159"/>
                  <a:gd name="T35" fmla="*/ 425944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4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0"/>
                <a:ext cx="231691" cy="227954"/>
              </a:xfrm>
              <a:custGeom>
                <a:avLst/>
                <a:gdLst>
                  <a:gd name="T0" fmla="*/ 200799 w 105"/>
                  <a:gd name="T1" fmla="*/ 57542 h 103"/>
                  <a:gd name="T2" fmla="*/ 214038 w 105"/>
                  <a:gd name="T3" fmla="*/ 44263 h 103"/>
                  <a:gd name="T4" fmla="*/ 185353 w 105"/>
                  <a:gd name="T5" fmla="*/ 15492 h 103"/>
                  <a:gd name="T6" fmla="*/ 172113 w 105"/>
                  <a:gd name="T7" fmla="*/ 28771 h 103"/>
                  <a:gd name="T8" fmla="*/ 136808 w 105"/>
                  <a:gd name="T9" fmla="*/ 15492 h 103"/>
                  <a:gd name="T10" fmla="*/ 136808 w 105"/>
                  <a:gd name="T11" fmla="*/ 0 h 103"/>
                  <a:gd name="T12" fmla="*/ 94883 w 105"/>
                  <a:gd name="T13" fmla="*/ 0 h 103"/>
                  <a:gd name="T14" fmla="*/ 94883 w 105"/>
                  <a:gd name="T15" fmla="*/ 15492 h 103"/>
                  <a:gd name="T16" fmla="*/ 61784 w 105"/>
                  <a:gd name="T17" fmla="*/ 28771 h 103"/>
                  <a:gd name="T18" fmla="*/ 48545 w 105"/>
                  <a:gd name="T19" fmla="*/ 15492 h 103"/>
                  <a:gd name="T20" fmla="*/ 17653 w 105"/>
                  <a:gd name="T21" fmla="*/ 44263 h 103"/>
                  <a:gd name="T22" fmla="*/ 33099 w 105"/>
                  <a:gd name="T23" fmla="*/ 59755 h 103"/>
                  <a:gd name="T24" fmla="*/ 17653 w 105"/>
                  <a:gd name="T25" fmla="*/ 92952 h 103"/>
                  <a:gd name="T26" fmla="*/ 0 w 105"/>
                  <a:gd name="T27" fmla="*/ 92952 h 103"/>
                  <a:gd name="T28" fmla="*/ 0 w 105"/>
                  <a:gd name="T29" fmla="*/ 135002 h 103"/>
                  <a:gd name="T30" fmla="*/ 19859 w 105"/>
                  <a:gd name="T31" fmla="*/ 135002 h 103"/>
                  <a:gd name="T32" fmla="*/ 33099 w 105"/>
                  <a:gd name="T33" fmla="*/ 168199 h 103"/>
                  <a:gd name="T34" fmla="*/ 19859 w 105"/>
                  <a:gd name="T35" fmla="*/ 181478 h 103"/>
                  <a:gd name="T36" fmla="*/ 48545 w 105"/>
                  <a:gd name="T37" fmla="*/ 210249 h 103"/>
                  <a:gd name="T38" fmla="*/ 61784 w 105"/>
                  <a:gd name="T39" fmla="*/ 196970 h 103"/>
                  <a:gd name="T40" fmla="*/ 94883 w 105"/>
                  <a:gd name="T41" fmla="*/ 210249 h 103"/>
                  <a:gd name="T42" fmla="*/ 94883 w 105"/>
                  <a:gd name="T43" fmla="*/ 227954 h 103"/>
                  <a:gd name="T44" fmla="*/ 136808 w 105"/>
                  <a:gd name="T45" fmla="*/ 227954 h 103"/>
                  <a:gd name="T46" fmla="*/ 136808 w 105"/>
                  <a:gd name="T47" fmla="*/ 210249 h 103"/>
                  <a:gd name="T48" fmla="*/ 169907 w 105"/>
                  <a:gd name="T49" fmla="*/ 196970 h 103"/>
                  <a:gd name="T50" fmla="*/ 183146 w 105"/>
                  <a:gd name="T51" fmla="*/ 210249 h 103"/>
                  <a:gd name="T52" fmla="*/ 211832 w 105"/>
                  <a:gd name="T53" fmla="*/ 181478 h 103"/>
                  <a:gd name="T54" fmla="*/ 200799 w 105"/>
                  <a:gd name="T55" fmla="*/ 168199 h 103"/>
                  <a:gd name="T56" fmla="*/ 214038 w 105"/>
                  <a:gd name="T57" fmla="*/ 135002 h 103"/>
                  <a:gd name="T58" fmla="*/ 231691 w 105"/>
                  <a:gd name="T59" fmla="*/ 135002 h 103"/>
                  <a:gd name="T60" fmla="*/ 231691 w 105"/>
                  <a:gd name="T61" fmla="*/ 92952 h 103"/>
                  <a:gd name="T62" fmla="*/ 214038 w 105"/>
                  <a:gd name="T63" fmla="*/ 92952 h 103"/>
                  <a:gd name="T64" fmla="*/ 200799 w 105"/>
                  <a:gd name="T65" fmla="*/ 57542 h 103"/>
                  <a:gd name="T66" fmla="*/ 116949 w 105"/>
                  <a:gd name="T67" fmla="*/ 183691 h 103"/>
                  <a:gd name="T68" fmla="*/ 46338 w 105"/>
                  <a:gd name="T69" fmla="*/ 112870 h 103"/>
                  <a:gd name="T70" fmla="*/ 116949 w 105"/>
                  <a:gd name="T71" fmla="*/ 42050 h 103"/>
                  <a:gd name="T72" fmla="*/ 187559 w 105"/>
                  <a:gd name="T73" fmla="*/ 112870 h 103"/>
                  <a:gd name="T74" fmla="*/ 116949 w 105"/>
                  <a:gd name="T75" fmla="*/ 183691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75" name="Oval 150"/>
              <p:cNvSpPr>
                <a:spLocks noChangeArrowheads="1"/>
              </p:cNvSpPr>
              <p:nvPr/>
            </p:nvSpPr>
            <p:spPr bwMode="auto">
              <a:xfrm>
                <a:off x="97160" y="326982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99113" y="2622568"/>
            <a:ext cx="1012825" cy="1014412"/>
            <a:chOff x="5599113" y="2622568"/>
            <a:chExt cx="1012825" cy="1014412"/>
          </a:xfrm>
        </p:grpSpPr>
        <p:sp>
          <p:nvSpPr>
            <p:cNvPr id="53" name="椭圆 24"/>
            <p:cNvSpPr>
              <a:spLocks noChangeArrowheads="1"/>
            </p:cNvSpPr>
            <p:nvPr/>
          </p:nvSpPr>
          <p:spPr bwMode="auto">
            <a:xfrm>
              <a:off x="5599113" y="2622568"/>
              <a:ext cx="1012825" cy="1014412"/>
            </a:xfrm>
            <a:prstGeom prst="ellipse">
              <a:avLst/>
            </a:prstGeom>
            <a:solidFill>
              <a:srgbClr val="B3DDD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2" name="verified-commercial-list_57632"/>
            <p:cNvSpPr>
              <a:spLocks noChangeAspect="1"/>
            </p:cNvSpPr>
            <p:nvPr/>
          </p:nvSpPr>
          <p:spPr bwMode="auto">
            <a:xfrm>
              <a:off x="5875074" y="2867343"/>
              <a:ext cx="441852" cy="512462"/>
            </a:xfrm>
            <a:custGeom>
              <a:avLst/>
              <a:gdLst>
                <a:gd name="connsiteX0" fmla="*/ 232301 w 523313"/>
                <a:gd name="connsiteY0" fmla="*/ 453100 h 606933"/>
                <a:gd name="connsiteX1" fmla="*/ 443362 w 523313"/>
                <a:gd name="connsiteY1" fmla="*/ 453100 h 606933"/>
                <a:gd name="connsiteX2" fmla="*/ 443362 w 523313"/>
                <a:gd name="connsiteY2" fmla="*/ 496498 h 606933"/>
                <a:gd name="connsiteX3" fmla="*/ 232301 w 523313"/>
                <a:gd name="connsiteY3" fmla="*/ 496498 h 606933"/>
                <a:gd name="connsiteX4" fmla="*/ 166906 w 523313"/>
                <a:gd name="connsiteY4" fmla="*/ 405116 h 606933"/>
                <a:gd name="connsiteX5" fmla="*/ 197654 w 523313"/>
                <a:gd name="connsiteY5" fmla="*/ 435818 h 606933"/>
                <a:gd name="connsiteX6" fmla="*/ 118601 w 523313"/>
                <a:gd name="connsiteY6" fmla="*/ 514704 h 606933"/>
                <a:gd name="connsiteX7" fmla="*/ 70777 w 523313"/>
                <a:gd name="connsiteY7" fmla="*/ 466951 h 606933"/>
                <a:gd name="connsiteX8" fmla="*/ 101525 w 523313"/>
                <a:gd name="connsiteY8" fmla="*/ 436249 h 606933"/>
                <a:gd name="connsiteX9" fmla="*/ 118601 w 523313"/>
                <a:gd name="connsiteY9" fmla="*/ 453300 h 606933"/>
                <a:gd name="connsiteX10" fmla="*/ 232301 w 523313"/>
                <a:gd name="connsiteY10" fmla="*/ 344783 h 606933"/>
                <a:gd name="connsiteX11" fmla="*/ 443362 w 523313"/>
                <a:gd name="connsiteY11" fmla="*/ 344783 h 606933"/>
                <a:gd name="connsiteX12" fmla="*/ 443362 w 523313"/>
                <a:gd name="connsiteY12" fmla="*/ 388251 h 606933"/>
                <a:gd name="connsiteX13" fmla="*/ 232301 w 523313"/>
                <a:gd name="connsiteY13" fmla="*/ 388251 h 606933"/>
                <a:gd name="connsiteX14" fmla="*/ 166906 w 523313"/>
                <a:gd name="connsiteY14" fmla="*/ 296939 h 606933"/>
                <a:gd name="connsiteX15" fmla="*/ 197654 w 523313"/>
                <a:gd name="connsiteY15" fmla="*/ 327627 h 606933"/>
                <a:gd name="connsiteX16" fmla="*/ 118601 w 523313"/>
                <a:gd name="connsiteY16" fmla="*/ 406527 h 606933"/>
                <a:gd name="connsiteX17" fmla="*/ 70777 w 523313"/>
                <a:gd name="connsiteY17" fmla="*/ 358795 h 606933"/>
                <a:gd name="connsiteX18" fmla="*/ 101525 w 523313"/>
                <a:gd name="connsiteY18" fmla="*/ 328106 h 606933"/>
                <a:gd name="connsiteX19" fmla="*/ 118601 w 523313"/>
                <a:gd name="connsiteY19" fmla="*/ 345150 h 606933"/>
                <a:gd name="connsiteX20" fmla="*/ 232301 w 523313"/>
                <a:gd name="connsiteY20" fmla="*/ 236606 h 606933"/>
                <a:gd name="connsiteX21" fmla="*/ 443362 w 523313"/>
                <a:gd name="connsiteY21" fmla="*/ 236606 h 606933"/>
                <a:gd name="connsiteX22" fmla="*/ 443362 w 523313"/>
                <a:gd name="connsiteY22" fmla="*/ 280004 h 606933"/>
                <a:gd name="connsiteX23" fmla="*/ 232301 w 523313"/>
                <a:gd name="connsiteY23" fmla="*/ 280004 h 606933"/>
                <a:gd name="connsiteX24" fmla="*/ 166906 w 523313"/>
                <a:gd name="connsiteY24" fmla="*/ 188762 h 606933"/>
                <a:gd name="connsiteX25" fmla="*/ 197654 w 523313"/>
                <a:gd name="connsiteY25" fmla="*/ 219470 h 606933"/>
                <a:gd name="connsiteX26" fmla="*/ 118601 w 523313"/>
                <a:gd name="connsiteY26" fmla="*/ 298421 h 606933"/>
                <a:gd name="connsiteX27" fmla="*/ 70777 w 523313"/>
                <a:gd name="connsiteY27" fmla="*/ 250610 h 606933"/>
                <a:gd name="connsiteX28" fmla="*/ 101525 w 523313"/>
                <a:gd name="connsiteY28" fmla="*/ 219902 h 606933"/>
                <a:gd name="connsiteX29" fmla="*/ 118601 w 523313"/>
                <a:gd name="connsiteY29" fmla="*/ 236956 h 606933"/>
                <a:gd name="connsiteX30" fmla="*/ 393684 w 523313"/>
                <a:gd name="connsiteY30" fmla="*/ 74154 h 606933"/>
                <a:gd name="connsiteX31" fmla="*/ 393684 w 523313"/>
                <a:gd name="connsiteY31" fmla="*/ 129434 h 606933"/>
                <a:gd name="connsiteX32" fmla="*/ 449096 w 523313"/>
                <a:gd name="connsiteY32" fmla="*/ 129434 h 606933"/>
                <a:gd name="connsiteX33" fmla="*/ 43513 w 523313"/>
                <a:gd name="connsiteY33" fmla="*/ 43448 h 606933"/>
                <a:gd name="connsiteX34" fmla="*/ 43513 w 523313"/>
                <a:gd name="connsiteY34" fmla="*/ 563533 h 606933"/>
                <a:gd name="connsiteX35" fmla="*/ 479848 w 523313"/>
                <a:gd name="connsiteY35" fmla="*/ 563533 h 606933"/>
                <a:gd name="connsiteX36" fmla="*/ 479848 w 523313"/>
                <a:gd name="connsiteY36" fmla="*/ 172883 h 606933"/>
                <a:gd name="connsiteX37" fmla="*/ 350219 w 523313"/>
                <a:gd name="connsiteY37" fmla="*/ 172883 h 606933"/>
                <a:gd name="connsiteX38" fmla="*/ 350219 w 523313"/>
                <a:gd name="connsiteY38" fmla="*/ 43448 h 606933"/>
                <a:gd name="connsiteX39" fmla="*/ 0 w 523313"/>
                <a:gd name="connsiteY39" fmla="*/ 0 h 606933"/>
                <a:gd name="connsiteX40" fmla="*/ 380971 w 523313"/>
                <a:gd name="connsiteY40" fmla="*/ 0 h 606933"/>
                <a:gd name="connsiteX41" fmla="*/ 523313 w 523313"/>
                <a:gd name="connsiteY41" fmla="*/ 142177 h 606933"/>
                <a:gd name="connsiteX42" fmla="*/ 523313 w 523313"/>
                <a:gd name="connsiteY42" fmla="*/ 606933 h 606933"/>
                <a:gd name="connsiteX43" fmla="*/ 0 w 523313"/>
                <a:gd name="connsiteY43" fmla="*/ 606933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3313" h="606933">
                  <a:moveTo>
                    <a:pt x="232301" y="453100"/>
                  </a:moveTo>
                  <a:lnTo>
                    <a:pt x="443362" y="453100"/>
                  </a:lnTo>
                  <a:lnTo>
                    <a:pt x="443362" y="496498"/>
                  </a:lnTo>
                  <a:lnTo>
                    <a:pt x="232301" y="496498"/>
                  </a:lnTo>
                  <a:close/>
                  <a:moveTo>
                    <a:pt x="166906" y="405116"/>
                  </a:moveTo>
                  <a:lnTo>
                    <a:pt x="197654" y="435818"/>
                  </a:lnTo>
                  <a:lnTo>
                    <a:pt x="118601" y="514704"/>
                  </a:lnTo>
                  <a:lnTo>
                    <a:pt x="70777" y="466951"/>
                  </a:lnTo>
                  <a:lnTo>
                    <a:pt x="101525" y="436249"/>
                  </a:lnTo>
                  <a:lnTo>
                    <a:pt x="118601" y="453300"/>
                  </a:lnTo>
                  <a:close/>
                  <a:moveTo>
                    <a:pt x="232301" y="344783"/>
                  </a:moveTo>
                  <a:lnTo>
                    <a:pt x="443362" y="344783"/>
                  </a:lnTo>
                  <a:lnTo>
                    <a:pt x="443362" y="388251"/>
                  </a:lnTo>
                  <a:lnTo>
                    <a:pt x="232301" y="388251"/>
                  </a:lnTo>
                  <a:close/>
                  <a:moveTo>
                    <a:pt x="166906" y="296939"/>
                  </a:moveTo>
                  <a:lnTo>
                    <a:pt x="197654" y="327627"/>
                  </a:lnTo>
                  <a:lnTo>
                    <a:pt x="118601" y="406527"/>
                  </a:lnTo>
                  <a:lnTo>
                    <a:pt x="70777" y="358795"/>
                  </a:lnTo>
                  <a:lnTo>
                    <a:pt x="101525" y="328106"/>
                  </a:lnTo>
                  <a:lnTo>
                    <a:pt x="118601" y="345150"/>
                  </a:lnTo>
                  <a:close/>
                  <a:moveTo>
                    <a:pt x="232301" y="236606"/>
                  </a:moveTo>
                  <a:lnTo>
                    <a:pt x="443362" y="236606"/>
                  </a:lnTo>
                  <a:lnTo>
                    <a:pt x="443362" y="280004"/>
                  </a:lnTo>
                  <a:lnTo>
                    <a:pt x="232301" y="280004"/>
                  </a:lnTo>
                  <a:close/>
                  <a:moveTo>
                    <a:pt x="166906" y="188762"/>
                  </a:moveTo>
                  <a:lnTo>
                    <a:pt x="197654" y="219470"/>
                  </a:lnTo>
                  <a:lnTo>
                    <a:pt x="118601" y="298421"/>
                  </a:lnTo>
                  <a:lnTo>
                    <a:pt x="70777" y="250610"/>
                  </a:lnTo>
                  <a:lnTo>
                    <a:pt x="101525" y="219902"/>
                  </a:lnTo>
                  <a:lnTo>
                    <a:pt x="118601" y="236956"/>
                  </a:lnTo>
                  <a:close/>
                  <a:moveTo>
                    <a:pt x="393684" y="74154"/>
                  </a:moveTo>
                  <a:lnTo>
                    <a:pt x="393684" y="129434"/>
                  </a:lnTo>
                  <a:lnTo>
                    <a:pt x="449096" y="129434"/>
                  </a:lnTo>
                  <a:close/>
                  <a:moveTo>
                    <a:pt x="43513" y="43448"/>
                  </a:moveTo>
                  <a:lnTo>
                    <a:pt x="43513" y="563533"/>
                  </a:lnTo>
                  <a:lnTo>
                    <a:pt x="479848" y="563533"/>
                  </a:lnTo>
                  <a:lnTo>
                    <a:pt x="479848" y="172883"/>
                  </a:lnTo>
                  <a:lnTo>
                    <a:pt x="350219" y="172883"/>
                  </a:lnTo>
                  <a:lnTo>
                    <a:pt x="350219" y="43448"/>
                  </a:lnTo>
                  <a:close/>
                  <a:moveTo>
                    <a:pt x="0" y="0"/>
                  </a:moveTo>
                  <a:lnTo>
                    <a:pt x="380971" y="0"/>
                  </a:lnTo>
                  <a:lnTo>
                    <a:pt x="523313" y="142177"/>
                  </a:lnTo>
                  <a:lnTo>
                    <a:pt x="523313" y="606933"/>
                  </a:lnTo>
                  <a:lnTo>
                    <a:pt x="0" y="6069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12088" y="4129105"/>
            <a:ext cx="1012825" cy="1012825"/>
            <a:chOff x="7812088" y="4129105"/>
            <a:chExt cx="1012825" cy="1012825"/>
          </a:xfrm>
        </p:grpSpPr>
        <p:sp>
          <p:nvSpPr>
            <p:cNvPr id="54" name="椭圆 25"/>
            <p:cNvSpPr>
              <a:spLocks noChangeArrowheads="1"/>
            </p:cNvSpPr>
            <p:nvPr/>
          </p:nvSpPr>
          <p:spPr bwMode="auto">
            <a:xfrm>
              <a:off x="7812088" y="4129105"/>
              <a:ext cx="1012825" cy="1012825"/>
            </a:xfrm>
            <a:prstGeom prst="ellipse">
              <a:avLst/>
            </a:prstGeom>
            <a:solidFill>
              <a:srgbClr val="FBDEB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84" name="KSO_Shape"/>
            <p:cNvSpPr/>
            <p:nvPr/>
          </p:nvSpPr>
          <p:spPr bwMode="auto">
            <a:xfrm>
              <a:off x="8046260" y="4384643"/>
              <a:ext cx="501617" cy="50174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62" tIns="34281" rIns="68562" bIns="34281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925050" y="2625743"/>
            <a:ext cx="1012825" cy="1014412"/>
            <a:chOff x="9925050" y="2625743"/>
            <a:chExt cx="1012825" cy="1014412"/>
          </a:xfrm>
        </p:grpSpPr>
        <p:sp>
          <p:nvSpPr>
            <p:cNvPr id="56" name="椭圆 27"/>
            <p:cNvSpPr>
              <a:spLocks noChangeArrowheads="1"/>
            </p:cNvSpPr>
            <p:nvPr/>
          </p:nvSpPr>
          <p:spPr bwMode="auto">
            <a:xfrm>
              <a:off x="9925050" y="2625743"/>
              <a:ext cx="1012825" cy="1014412"/>
            </a:xfrm>
            <a:prstGeom prst="ellipse">
              <a:avLst/>
            </a:prstGeom>
            <a:solidFill>
              <a:srgbClr val="B3DDD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0237974" y="2852955"/>
              <a:ext cx="388751" cy="576045"/>
              <a:chOff x="1788810" y="2276744"/>
              <a:chExt cx="392113" cy="581026"/>
            </a:xfrm>
            <a:solidFill>
              <a:schemeClr val="bg1"/>
            </a:solidFill>
          </p:grpSpPr>
          <p:sp>
            <p:nvSpPr>
              <p:cNvPr id="86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Open Sans" panose="020B0606030504020204" pitchFamily="34" charset="0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7" name="Freeform 10"/>
              <p:cNvSpPr/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Open Sans" panose="020B0606030504020204" pitchFamily="34" charset="0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8" name="Freeform 11"/>
              <p:cNvSpPr/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Open Sans" panose="020B0606030504020204" pitchFamily="34" charset="0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81664" y="4567310"/>
            <a:ext cx="2472669" cy="1647182"/>
            <a:chOff x="581664" y="4587858"/>
            <a:chExt cx="2472669" cy="1647182"/>
          </a:xfrm>
        </p:grpSpPr>
        <p:sp>
          <p:nvSpPr>
            <p:cNvPr id="89" name="矩形 88"/>
            <p:cNvSpPr/>
            <p:nvPr/>
          </p:nvSpPr>
          <p:spPr>
            <a:xfrm>
              <a:off x="986177" y="4587858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81664" y="5049523"/>
              <a:ext cx="247266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795334" y="1464657"/>
            <a:ext cx="2472669" cy="1647182"/>
            <a:chOff x="581664" y="4587858"/>
            <a:chExt cx="2472669" cy="1647182"/>
          </a:xfrm>
        </p:grpSpPr>
        <p:sp>
          <p:nvSpPr>
            <p:cNvPr id="92" name="矩形 91"/>
            <p:cNvSpPr/>
            <p:nvPr/>
          </p:nvSpPr>
          <p:spPr>
            <a:xfrm>
              <a:off x="986177" y="4587858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81664" y="5049523"/>
              <a:ext cx="247266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004363" y="4567310"/>
            <a:ext cx="2472669" cy="1647182"/>
            <a:chOff x="581664" y="4587858"/>
            <a:chExt cx="2472669" cy="1647182"/>
          </a:xfrm>
        </p:grpSpPr>
        <p:sp>
          <p:nvSpPr>
            <p:cNvPr id="95" name="矩形 94"/>
            <p:cNvSpPr/>
            <p:nvPr/>
          </p:nvSpPr>
          <p:spPr>
            <a:xfrm>
              <a:off x="986177" y="4587858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581664" y="5049523"/>
              <a:ext cx="247266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198024" y="4567310"/>
            <a:ext cx="2472669" cy="1647182"/>
            <a:chOff x="581664" y="4587858"/>
            <a:chExt cx="2472669" cy="1647182"/>
          </a:xfrm>
        </p:grpSpPr>
        <p:sp>
          <p:nvSpPr>
            <p:cNvPr id="98" name="矩形 97"/>
            <p:cNvSpPr/>
            <p:nvPr/>
          </p:nvSpPr>
          <p:spPr>
            <a:xfrm>
              <a:off x="986177" y="4587858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581664" y="5049523"/>
              <a:ext cx="247266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25497" y="1464657"/>
            <a:ext cx="2472669" cy="1647182"/>
            <a:chOff x="581664" y="4587858"/>
            <a:chExt cx="2472669" cy="1647182"/>
          </a:xfrm>
        </p:grpSpPr>
        <p:sp>
          <p:nvSpPr>
            <p:cNvPr id="101" name="矩形 100"/>
            <p:cNvSpPr/>
            <p:nvPr/>
          </p:nvSpPr>
          <p:spPr>
            <a:xfrm>
              <a:off x="986177" y="4587858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81664" y="5049523"/>
              <a:ext cx="2472669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3"/>
          <p:cNvSpPr>
            <a:spLocks noChangeArrowheads="1"/>
          </p:cNvSpPr>
          <p:nvPr/>
        </p:nvSpPr>
        <p:spPr bwMode="auto">
          <a:xfrm>
            <a:off x="4163010" y="426272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537547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7644487" y="426271"/>
            <a:ext cx="253547" cy="254525"/>
          </a:xfrm>
          <a:prstGeom prst="ellipse">
            <a:avLst/>
          </a:prstGeom>
          <a:solidFill>
            <a:srgbClr val="C8ECE3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7244594" y="413546"/>
            <a:ext cx="278902" cy="279977"/>
          </a:xfrm>
          <a:prstGeom prst="ellipse">
            <a:avLst/>
          </a:prstGeom>
          <a:solidFill>
            <a:srgbClr val="348899">
              <a:alpha val="41000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2038" y="322703"/>
            <a:ext cx="2256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工作完成情况</a:t>
            </a:r>
            <a:endParaRPr lang="zh-CN" altLang="en-US" sz="2400" dirty="0">
              <a:solidFill>
                <a:srgbClr val="348899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76228" y="1800681"/>
            <a:ext cx="5939308" cy="3959539"/>
            <a:chOff x="3126346" y="1623891"/>
            <a:chExt cx="5939308" cy="3959539"/>
          </a:xfrm>
        </p:grpSpPr>
        <p:sp>
          <p:nvSpPr>
            <p:cNvPr id="4" name="矩形 3"/>
            <p:cNvSpPr/>
            <p:nvPr/>
          </p:nvSpPr>
          <p:spPr>
            <a:xfrm>
              <a:off x="3126346" y="1623891"/>
              <a:ext cx="5939308" cy="3959539"/>
            </a:xfrm>
            <a:prstGeom prst="rect">
              <a:avLst/>
            </a:prstGeom>
            <a:ln>
              <a:noFill/>
            </a:ln>
          </p:spPr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4280947" y="2044156"/>
              <a:ext cx="2895412" cy="2895738"/>
            </a:xfrm>
            <a:custGeom>
              <a:avLst/>
              <a:gdLst>
                <a:gd name="connsiteX0" fmla="*/ 0 w 2895412"/>
                <a:gd name="connsiteY0" fmla="*/ 1447869 h 2895738"/>
                <a:gd name="connsiteX1" fmla="*/ 1447706 w 2895412"/>
                <a:gd name="connsiteY1" fmla="*/ 0 h 2895738"/>
                <a:gd name="connsiteX2" fmla="*/ 2895412 w 2895412"/>
                <a:gd name="connsiteY2" fmla="*/ 1447869 h 2895738"/>
                <a:gd name="connsiteX3" fmla="*/ 1447706 w 2895412"/>
                <a:gd name="connsiteY3" fmla="*/ 2895738 h 2895738"/>
                <a:gd name="connsiteX4" fmla="*/ 0 w 2895412"/>
                <a:gd name="connsiteY4" fmla="*/ 1447869 h 289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412" h="2895738">
                  <a:moveTo>
                    <a:pt x="0" y="1447869"/>
                  </a:moveTo>
                  <a:cubicBezTo>
                    <a:pt x="0" y="648233"/>
                    <a:pt x="648160" y="0"/>
                    <a:pt x="1447706" y="0"/>
                  </a:cubicBezTo>
                  <a:cubicBezTo>
                    <a:pt x="2247252" y="0"/>
                    <a:pt x="2895412" y="648233"/>
                    <a:pt x="2895412" y="1447869"/>
                  </a:cubicBezTo>
                  <a:cubicBezTo>
                    <a:pt x="2895412" y="2247505"/>
                    <a:pt x="2247252" y="2895738"/>
                    <a:pt x="1447706" y="2895738"/>
                  </a:cubicBezTo>
                  <a:cubicBezTo>
                    <a:pt x="648160" y="2895738"/>
                    <a:pt x="0" y="2247505"/>
                    <a:pt x="0" y="1447869"/>
                  </a:cubicBezTo>
                  <a:close/>
                </a:path>
              </a:pathLst>
            </a:custGeom>
            <a:blipFill rotWithShape="0">
              <a:blip r:embed="rId1" cstate="hq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1673" tIns="671721" rIns="671673" bIns="671721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6500" kern="1200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33262" y="1912224"/>
              <a:ext cx="321910" cy="322049"/>
            </a:xfrm>
            <a:prstGeom prst="ellipse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171249" y="4724744"/>
              <a:ext cx="233414" cy="233418"/>
            </a:xfrm>
            <a:prstGeom prst="ellipse">
              <a:avLst/>
            </a:pr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362854" y="3219366"/>
              <a:ext cx="233414" cy="233418"/>
            </a:xfrm>
            <a:prstGeom prst="ellipse">
              <a:avLst/>
            </a:pr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247452" y="4973047"/>
              <a:ext cx="321910" cy="322049"/>
            </a:xfrm>
            <a:prstGeom prst="ellipse">
              <a:avLst/>
            </a:prstGeom>
            <a:solidFill>
              <a:srgbClr val="9ED3DE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236582" y="2369927"/>
              <a:ext cx="233414" cy="233418"/>
            </a:xfrm>
            <a:prstGeom prst="ellipse">
              <a:avLst/>
            </a:prstGeom>
            <a:solidFill>
              <a:srgbClr val="9ED3DE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501889" y="3705146"/>
              <a:ext cx="233414" cy="233418"/>
            </a:xfrm>
            <a:prstGeom prst="ellipse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3375796" y="2566810"/>
              <a:ext cx="1177170" cy="1176901"/>
            </a:xfrm>
            <a:custGeom>
              <a:avLst/>
              <a:gdLst>
                <a:gd name="connsiteX0" fmla="*/ 0 w 1177170"/>
                <a:gd name="connsiteY0" fmla="*/ 588451 h 1176901"/>
                <a:gd name="connsiteX1" fmla="*/ 588585 w 1177170"/>
                <a:gd name="connsiteY1" fmla="*/ 0 h 1176901"/>
                <a:gd name="connsiteX2" fmla="*/ 1177170 w 1177170"/>
                <a:gd name="connsiteY2" fmla="*/ 588451 h 1176901"/>
                <a:gd name="connsiteX3" fmla="*/ 588585 w 1177170"/>
                <a:gd name="connsiteY3" fmla="*/ 1176902 h 1176901"/>
                <a:gd name="connsiteX4" fmla="*/ 0 w 1177170"/>
                <a:gd name="connsiteY4" fmla="*/ 588451 h 1176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70" h="1176901">
                  <a:moveTo>
                    <a:pt x="0" y="588451"/>
                  </a:moveTo>
                  <a:cubicBezTo>
                    <a:pt x="0" y="263458"/>
                    <a:pt x="263518" y="0"/>
                    <a:pt x="588585" y="0"/>
                  </a:cubicBezTo>
                  <a:cubicBezTo>
                    <a:pt x="913652" y="0"/>
                    <a:pt x="1177170" y="263458"/>
                    <a:pt x="1177170" y="588451"/>
                  </a:cubicBezTo>
                  <a:cubicBezTo>
                    <a:pt x="1177170" y="913444"/>
                    <a:pt x="913652" y="1176902"/>
                    <a:pt x="588585" y="1176902"/>
                  </a:cubicBezTo>
                  <a:cubicBezTo>
                    <a:pt x="263518" y="1176902"/>
                    <a:pt x="0" y="913444"/>
                    <a:pt x="0" y="588451"/>
                  </a:cubicBezTo>
                  <a:close/>
                </a:path>
              </a:pathLst>
            </a:cu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5743" tIns="305703" rIns="305743" bIns="305703" numCol="1" spcCol="1270" anchor="ctr" anchorCtr="0">
              <a:noAutofit/>
            </a:bodyPr>
            <a:lstStyle/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3500" kern="1200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001267" y="2279435"/>
              <a:ext cx="321910" cy="322049"/>
            </a:xfrm>
            <a:prstGeom prst="ellipse">
              <a:avLst/>
            </a:pr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486861" y="4088764"/>
              <a:ext cx="582052" cy="582192"/>
            </a:xfrm>
            <a:prstGeom prst="ellipse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134558" y="1776109"/>
              <a:ext cx="953595" cy="953377"/>
            </a:xfrm>
            <a:custGeom>
              <a:avLst/>
              <a:gdLst>
                <a:gd name="connsiteX0" fmla="*/ 0 w 1177170"/>
                <a:gd name="connsiteY0" fmla="*/ 588451 h 1176901"/>
                <a:gd name="connsiteX1" fmla="*/ 588585 w 1177170"/>
                <a:gd name="connsiteY1" fmla="*/ 0 h 1176901"/>
                <a:gd name="connsiteX2" fmla="*/ 1177170 w 1177170"/>
                <a:gd name="connsiteY2" fmla="*/ 588451 h 1176901"/>
                <a:gd name="connsiteX3" fmla="*/ 588585 w 1177170"/>
                <a:gd name="connsiteY3" fmla="*/ 1176902 h 1176901"/>
                <a:gd name="connsiteX4" fmla="*/ 0 w 1177170"/>
                <a:gd name="connsiteY4" fmla="*/ 588451 h 1176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70" h="1176901">
                  <a:moveTo>
                    <a:pt x="0" y="588451"/>
                  </a:moveTo>
                  <a:cubicBezTo>
                    <a:pt x="0" y="263458"/>
                    <a:pt x="263518" y="0"/>
                    <a:pt x="588585" y="0"/>
                  </a:cubicBezTo>
                  <a:cubicBezTo>
                    <a:pt x="913652" y="0"/>
                    <a:pt x="1177170" y="263458"/>
                    <a:pt x="1177170" y="588451"/>
                  </a:cubicBezTo>
                  <a:cubicBezTo>
                    <a:pt x="1177170" y="913444"/>
                    <a:pt x="913652" y="1176902"/>
                    <a:pt x="588585" y="1176902"/>
                  </a:cubicBezTo>
                  <a:cubicBezTo>
                    <a:pt x="263518" y="1176902"/>
                    <a:pt x="0" y="913444"/>
                    <a:pt x="0" y="588451"/>
                  </a:cubicBezTo>
                  <a:close/>
                </a:path>
              </a:pathLst>
            </a:cu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5743" tIns="305703" rIns="305743" bIns="305703" numCol="1" spcCol="1270" anchor="ctr" anchorCtr="0">
              <a:noAutofit/>
            </a:bodyPr>
            <a:lstStyle/>
            <a:p>
              <a:pPr marL="0" lvl="0" indent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3500" kern="1200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948290" y="2825599"/>
              <a:ext cx="321910" cy="322049"/>
            </a:xfrm>
            <a:prstGeom prst="ellipse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265325" y="4781576"/>
              <a:ext cx="233414" cy="233418"/>
            </a:xfrm>
            <a:prstGeom prst="ellipse">
              <a:avLst/>
            </a:pr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591158" y="4449378"/>
              <a:ext cx="233414" cy="233418"/>
            </a:xfrm>
            <a:prstGeom prst="ellipse">
              <a:avLst/>
            </a:pr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587070" y="4010179"/>
              <a:ext cx="621251" cy="621109"/>
            </a:xfrm>
            <a:custGeom>
              <a:avLst/>
              <a:gdLst>
                <a:gd name="connsiteX0" fmla="*/ 0 w 621251"/>
                <a:gd name="connsiteY0" fmla="*/ 310555 h 621109"/>
                <a:gd name="connsiteX1" fmla="*/ 310626 w 621251"/>
                <a:gd name="connsiteY1" fmla="*/ 0 h 621109"/>
                <a:gd name="connsiteX2" fmla="*/ 621252 w 621251"/>
                <a:gd name="connsiteY2" fmla="*/ 310555 h 621109"/>
                <a:gd name="connsiteX3" fmla="*/ 310626 w 621251"/>
                <a:gd name="connsiteY3" fmla="*/ 621110 h 621109"/>
                <a:gd name="connsiteX4" fmla="*/ 0 w 621251"/>
                <a:gd name="connsiteY4" fmla="*/ 310555 h 62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251" h="621109">
                  <a:moveTo>
                    <a:pt x="0" y="310555"/>
                  </a:moveTo>
                  <a:cubicBezTo>
                    <a:pt x="0" y="139040"/>
                    <a:pt x="139072" y="0"/>
                    <a:pt x="310626" y="0"/>
                  </a:cubicBezTo>
                  <a:cubicBezTo>
                    <a:pt x="482180" y="0"/>
                    <a:pt x="621252" y="139040"/>
                    <a:pt x="621252" y="310555"/>
                  </a:cubicBezTo>
                  <a:cubicBezTo>
                    <a:pt x="621252" y="482070"/>
                    <a:pt x="482180" y="621110"/>
                    <a:pt x="310626" y="621110"/>
                  </a:cubicBezTo>
                  <a:cubicBezTo>
                    <a:pt x="139072" y="621110"/>
                    <a:pt x="0" y="482070"/>
                    <a:pt x="0" y="310555"/>
                  </a:cubicBezTo>
                  <a:close/>
                </a:path>
              </a:pathLst>
            </a:custGeom>
            <a:solidFill>
              <a:srgbClr val="FBDEB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560" tIns="159539" rIns="159560" bIns="159539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id-ID" sz="1800" kern="1200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574461" y="3705146"/>
              <a:ext cx="233414" cy="233418"/>
            </a:xfrm>
            <a:prstGeom prst="ellipse">
              <a:avLst/>
            </a:prstGeom>
            <a:solidFill>
              <a:srgbClr val="C8ECE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6110" y="1672141"/>
            <a:ext cx="2320324" cy="1717921"/>
            <a:chOff x="906110" y="1672141"/>
            <a:chExt cx="2320324" cy="1717921"/>
          </a:xfrm>
        </p:grpSpPr>
        <p:sp>
          <p:nvSpPr>
            <p:cNvPr id="78" name="矩形 77"/>
            <p:cNvSpPr/>
            <p:nvPr/>
          </p:nvSpPr>
          <p:spPr>
            <a:xfrm>
              <a:off x="945704" y="1672141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906110" y="2204545"/>
              <a:ext cx="2320324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57595" y="1706709"/>
              <a:ext cx="405497" cy="351431"/>
              <a:chOff x="7090992" y="4839631"/>
              <a:chExt cx="424306" cy="367732"/>
            </a:xfrm>
            <a:solidFill>
              <a:srgbClr val="348899"/>
            </a:solidFill>
          </p:grpSpPr>
          <p:sp>
            <p:nvSpPr>
              <p:cNvPr id="81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83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03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04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06110" y="4277279"/>
            <a:ext cx="2320324" cy="1750988"/>
            <a:chOff x="906110" y="4277279"/>
            <a:chExt cx="2320324" cy="1750988"/>
          </a:xfrm>
        </p:grpSpPr>
        <p:sp>
          <p:nvSpPr>
            <p:cNvPr id="112" name="矩形 111"/>
            <p:cNvSpPr/>
            <p:nvPr/>
          </p:nvSpPr>
          <p:spPr>
            <a:xfrm>
              <a:off x="945704" y="4310346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06110" y="4842750"/>
              <a:ext cx="2320324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33" name="Freeform 9"/>
            <p:cNvSpPr>
              <a:spLocks noEditPoints="1"/>
            </p:cNvSpPr>
            <p:nvPr/>
          </p:nvSpPr>
          <p:spPr bwMode="auto">
            <a:xfrm rot="19469485">
              <a:off x="2561273" y="4277279"/>
              <a:ext cx="422225" cy="450026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rgbClr val="3488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71984" y="1672141"/>
            <a:ext cx="2320324" cy="1717921"/>
            <a:chOff x="8971984" y="1672141"/>
            <a:chExt cx="2320324" cy="1717921"/>
          </a:xfrm>
        </p:grpSpPr>
        <p:sp>
          <p:nvSpPr>
            <p:cNvPr id="119" name="矩形 118"/>
            <p:cNvSpPr/>
            <p:nvPr/>
          </p:nvSpPr>
          <p:spPr>
            <a:xfrm>
              <a:off x="9011578" y="1672141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971984" y="2204545"/>
              <a:ext cx="2320324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34" name="组合 2"/>
            <p:cNvGrpSpPr/>
            <p:nvPr/>
          </p:nvGrpSpPr>
          <p:grpSpPr bwMode="auto">
            <a:xfrm>
              <a:off x="10684444" y="1695024"/>
              <a:ext cx="347662" cy="342900"/>
              <a:chOff x="0" y="0"/>
              <a:chExt cx="347275" cy="343693"/>
            </a:xfrm>
            <a:solidFill>
              <a:srgbClr val="348899"/>
            </a:solidFill>
          </p:grpSpPr>
          <p:sp>
            <p:nvSpPr>
              <p:cNvPr id="135" name="Freeform 136"/>
              <p:cNvSpPr>
                <a:spLocks noChangeArrowheads="1"/>
              </p:cNvSpPr>
              <p:nvPr/>
            </p:nvSpPr>
            <p:spPr bwMode="auto">
              <a:xfrm>
                <a:off x="0" y="192611"/>
                <a:ext cx="347275" cy="151082"/>
              </a:xfrm>
              <a:custGeom>
                <a:avLst/>
                <a:gdLst>
                  <a:gd name="T0" fmla="*/ 174485 w 205"/>
                  <a:gd name="T1" fmla="*/ 32253 h 89"/>
                  <a:gd name="T2" fmla="*/ 79619 w 205"/>
                  <a:gd name="T3" fmla="*/ 0 h 89"/>
                  <a:gd name="T4" fmla="*/ 0 w 205"/>
                  <a:gd name="T5" fmla="*/ 0 h 89"/>
                  <a:gd name="T6" fmla="*/ 0 w 205"/>
                  <a:gd name="T7" fmla="*/ 113736 h 89"/>
                  <a:gd name="T8" fmla="*/ 37269 w 205"/>
                  <a:gd name="T9" fmla="*/ 151082 h 89"/>
                  <a:gd name="T10" fmla="*/ 310006 w 205"/>
                  <a:gd name="T11" fmla="*/ 151082 h 89"/>
                  <a:gd name="T12" fmla="*/ 347275 w 205"/>
                  <a:gd name="T13" fmla="*/ 113736 h 89"/>
                  <a:gd name="T14" fmla="*/ 347275 w 205"/>
                  <a:gd name="T15" fmla="*/ 0 h 89"/>
                  <a:gd name="T16" fmla="*/ 267656 w 205"/>
                  <a:gd name="T17" fmla="*/ 0 h 89"/>
                  <a:gd name="T18" fmla="*/ 174485 w 205"/>
                  <a:gd name="T19" fmla="*/ 32253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36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47275" cy="199772"/>
              </a:xfrm>
              <a:custGeom>
                <a:avLst/>
                <a:gdLst>
                  <a:gd name="T0" fmla="*/ 310006 w 205"/>
                  <a:gd name="T1" fmla="*/ 71105 h 118"/>
                  <a:gd name="T2" fmla="*/ 304924 w 205"/>
                  <a:gd name="T3" fmla="*/ 71105 h 118"/>
                  <a:gd name="T4" fmla="*/ 260880 w 205"/>
                  <a:gd name="T5" fmla="*/ 71105 h 118"/>
                  <a:gd name="T6" fmla="*/ 260880 w 205"/>
                  <a:gd name="T7" fmla="*/ 37246 h 118"/>
                  <a:gd name="T8" fmla="*/ 223611 w 205"/>
                  <a:gd name="T9" fmla="*/ 0 h 118"/>
                  <a:gd name="T10" fmla="*/ 123664 w 205"/>
                  <a:gd name="T11" fmla="*/ 0 h 118"/>
                  <a:gd name="T12" fmla="*/ 86395 w 205"/>
                  <a:gd name="T13" fmla="*/ 37246 h 118"/>
                  <a:gd name="T14" fmla="*/ 86395 w 205"/>
                  <a:gd name="T15" fmla="*/ 71105 h 118"/>
                  <a:gd name="T16" fmla="*/ 42351 w 205"/>
                  <a:gd name="T17" fmla="*/ 71105 h 118"/>
                  <a:gd name="T18" fmla="*/ 37269 w 205"/>
                  <a:gd name="T19" fmla="*/ 71105 h 118"/>
                  <a:gd name="T20" fmla="*/ 0 w 205"/>
                  <a:gd name="T21" fmla="*/ 108351 h 118"/>
                  <a:gd name="T22" fmla="*/ 0 w 205"/>
                  <a:gd name="T23" fmla="*/ 170991 h 118"/>
                  <a:gd name="T24" fmla="*/ 91477 w 205"/>
                  <a:gd name="T25" fmla="*/ 170991 h 118"/>
                  <a:gd name="T26" fmla="*/ 174485 w 205"/>
                  <a:gd name="T27" fmla="*/ 199772 h 118"/>
                  <a:gd name="T28" fmla="*/ 255798 w 205"/>
                  <a:gd name="T29" fmla="*/ 170991 h 118"/>
                  <a:gd name="T30" fmla="*/ 347275 w 205"/>
                  <a:gd name="T31" fmla="*/ 170991 h 118"/>
                  <a:gd name="T32" fmla="*/ 347275 w 205"/>
                  <a:gd name="T33" fmla="*/ 108351 h 118"/>
                  <a:gd name="T34" fmla="*/ 310006 w 205"/>
                  <a:gd name="T35" fmla="*/ 71105 h 118"/>
                  <a:gd name="T36" fmla="*/ 113500 w 205"/>
                  <a:gd name="T37" fmla="*/ 44018 h 118"/>
                  <a:gd name="T38" fmla="*/ 113500 w 205"/>
                  <a:gd name="T39" fmla="*/ 37246 h 118"/>
                  <a:gd name="T40" fmla="*/ 123664 w 205"/>
                  <a:gd name="T41" fmla="*/ 28781 h 118"/>
                  <a:gd name="T42" fmla="*/ 223611 w 205"/>
                  <a:gd name="T43" fmla="*/ 28781 h 118"/>
                  <a:gd name="T44" fmla="*/ 233775 w 205"/>
                  <a:gd name="T45" fmla="*/ 37246 h 118"/>
                  <a:gd name="T46" fmla="*/ 233775 w 205"/>
                  <a:gd name="T47" fmla="*/ 44018 h 118"/>
                  <a:gd name="T48" fmla="*/ 233775 w 205"/>
                  <a:gd name="T49" fmla="*/ 71105 h 118"/>
                  <a:gd name="T50" fmla="*/ 113500 w 205"/>
                  <a:gd name="T51" fmla="*/ 71105 h 118"/>
                  <a:gd name="T52" fmla="*/ 113500 w 205"/>
                  <a:gd name="T53" fmla="*/ 44018 h 118"/>
                  <a:gd name="T54" fmla="*/ 171096 w 205"/>
                  <a:gd name="T55" fmla="*/ 170991 h 118"/>
                  <a:gd name="T56" fmla="*/ 143992 w 205"/>
                  <a:gd name="T57" fmla="*/ 145597 h 118"/>
                  <a:gd name="T58" fmla="*/ 171096 w 205"/>
                  <a:gd name="T59" fmla="*/ 118509 h 118"/>
                  <a:gd name="T60" fmla="*/ 198201 w 205"/>
                  <a:gd name="T61" fmla="*/ 145597 h 118"/>
                  <a:gd name="T62" fmla="*/ 171096 w 205"/>
                  <a:gd name="T63" fmla="*/ 17099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971984" y="4310346"/>
            <a:ext cx="2320324" cy="1717921"/>
            <a:chOff x="8971984" y="4310346"/>
            <a:chExt cx="2320324" cy="1717921"/>
          </a:xfrm>
        </p:grpSpPr>
        <p:sp>
          <p:nvSpPr>
            <p:cNvPr id="126" name="矩形 125"/>
            <p:cNvSpPr/>
            <p:nvPr/>
          </p:nvSpPr>
          <p:spPr>
            <a:xfrm>
              <a:off x="9011578" y="4310346"/>
              <a:ext cx="15820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34889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添加标题</a:t>
              </a:r>
              <a:endParaRPr lang="zh-CN" altLang="en-US" sz="2400" dirty="0">
                <a:solidFill>
                  <a:srgbClr val="348899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8971984" y="4842750"/>
              <a:ext cx="2320324" cy="1185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请替换文字内容，修改文字内容，或复制你的内容到此。请替换文字内容，修改文字内容，或复制你的内容到此。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grpSp>
          <p:nvGrpSpPr>
            <p:cNvPr id="137" name="组合 36"/>
            <p:cNvGrpSpPr/>
            <p:nvPr/>
          </p:nvGrpSpPr>
          <p:grpSpPr bwMode="auto">
            <a:xfrm>
              <a:off x="10670137" y="4310346"/>
              <a:ext cx="361969" cy="367434"/>
              <a:chOff x="0" y="0"/>
              <a:chExt cx="563562" cy="720725"/>
            </a:xfrm>
            <a:solidFill>
              <a:srgbClr val="348899"/>
            </a:solidFill>
          </p:grpSpPr>
          <p:sp>
            <p:nvSpPr>
              <p:cNvPr id="138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142875 w 64"/>
                  <a:gd name="T1" fmla="*/ 648877 h 321"/>
                  <a:gd name="T2" fmla="*/ 71438 w 64"/>
                  <a:gd name="T3" fmla="*/ 720725 h 321"/>
                  <a:gd name="T4" fmla="*/ 0 w 64"/>
                  <a:gd name="T5" fmla="*/ 648877 h 321"/>
                  <a:gd name="T6" fmla="*/ 0 w 64"/>
                  <a:gd name="T7" fmla="*/ 71848 h 321"/>
                  <a:gd name="T8" fmla="*/ 71438 w 64"/>
                  <a:gd name="T9" fmla="*/ 0 h 321"/>
                  <a:gd name="T10" fmla="*/ 142875 w 64"/>
                  <a:gd name="T11" fmla="*/ 71848 h 321"/>
                  <a:gd name="T12" fmla="*/ 142875 w 64"/>
                  <a:gd name="T13" fmla="*/ 648877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39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141288 w 63"/>
                  <a:gd name="T1" fmla="*/ 209055 h 125"/>
                  <a:gd name="T2" fmla="*/ 71765 w 63"/>
                  <a:gd name="T3" fmla="*/ 280988 h 125"/>
                  <a:gd name="T4" fmla="*/ 0 w 63"/>
                  <a:gd name="T5" fmla="*/ 209055 h 125"/>
                  <a:gd name="T6" fmla="*/ 0 w 63"/>
                  <a:gd name="T7" fmla="*/ 71933 h 125"/>
                  <a:gd name="T8" fmla="*/ 71765 w 63"/>
                  <a:gd name="T9" fmla="*/ 0 h 125"/>
                  <a:gd name="T10" fmla="*/ 141288 w 63"/>
                  <a:gd name="T11" fmla="*/ 71933 h 125"/>
                  <a:gd name="T12" fmla="*/ 141288 w 63"/>
                  <a:gd name="T13" fmla="*/ 209055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140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142875 w 64"/>
                  <a:gd name="T1" fmla="*/ 417178 h 218"/>
                  <a:gd name="T2" fmla="*/ 71438 w 64"/>
                  <a:gd name="T3" fmla="*/ 488950 h 218"/>
                  <a:gd name="T4" fmla="*/ 0 w 64"/>
                  <a:gd name="T5" fmla="*/ 417178 h 218"/>
                  <a:gd name="T6" fmla="*/ 0 w 64"/>
                  <a:gd name="T7" fmla="*/ 71772 h 218"/>
                  <a:gd name="T8" fmla="*/ 71438 w 64"/>
                  <a:gd name="T9" fmla="*/ 0 h 218"/>
                  <a:gd name="T10" fmla="*/ 142875 w 64"/>
                  <a:gd name="T11" fmla="*/ 71772 h 218"/>
                  <a:gd name="T12" fmla="*/ 142875 w 64"/>
                  <a:gd name="T13" fmla="*/ 417178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910221351"/>
  <p:tag name="MH_LIBRARY" val="GRAPHIC"/>
  <p:tag name="MH_TYPE" val="Picture"/>
  <p:tag name="MH_ORDER" val="1"/>
</p:tagLst>
</file>

<file path=ppt/tags/tag2.xml><?xml version="1.0" encoding="utf-8"?>
<p:tagLst xmlns:p="http://schemas.openxmlformats.org/presentationml/2006/main">
  <p:tag name="MH" val="20150910221351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50910221351"/>
  <p:tag name="MH_LIBRARY" val="GRAPHIC"/>
  <p:tag name="MH_TYPE" val="Picture"/>
  <p:tag name="MH_ORDER" val="1"/>
</p:tagLst>
</file>

<file path=ppt/tags/tag4.xml><?xml version="1.0" encoding="utf-8"?>
<p:tagLst xmlns:p="http://schemas.openxmlformats.org/presentationml/2006/main">
  <p:tag name="MH" val="20150910221351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50910221351"/>
  <p:tag name="MH_LIBRARY" val="GRAPHIC"/>
  <p:tag name="MH_TYPE" val="Picture"/>
  <p:tag name="MH_ORDER" val="1"/>
</p:tagLst>
</file>

<file path=ppt/tags/tag6.xml><?xml version="1.0" encoding="utf-8"?>
<p:tagLst xmlns:p="http://schemas.openxmlformats.org/presentationml/2006/main">
  <p:tag name="MH" val="20150910221351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50910221351"/>
  <p:tag name="MH_LIBRARY" val="GRAPHIC"/>
  <p:tag name="MH_TYPE" val="Picture"/>
  <p:tag name="MH_ORDER" val="1"/>
</p:tagLst>
</file>

<file path=ppt/tags/tag8.xml><?xml version="1.0" encoding="utf-8"?>
<p:tagLst xmlns:p="http://schemas.openxmlformats.org/presentationml/2006/main">
  <p:tag name="MH" val="20150910221351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SketchyVTI">
  <a:themeElements>
    <a:clrScheme name="AnalogousFromRegularSeed_2SEEDS">
      <a:dk1>
        <a:srgbClr val="000000"/>
      </a:dk1>
      <a:lt1>
        <a:srgbClr val="FFFFFF"/>
      </a:lt1>
      <a:dk2>
        <a:srgbClr val="243541"/>
      </a:dk2>
      <a:lt2>
        <a:srgbClr val="E2E6E8"/>
      </a:lt2>
      <a:accent1>
        <a:srgbClr val="B16A3B"/>
      </a:accent1>
      <a:accent2>
        <a:srgbClr val="C34D4F"/>
      </a:accent2>
      <a:accent3>
        <a:srgbClr val="B7A248"/>
      </a:accent3>
      <a:accent4>
        <a:srgbClr val="3BB1AF"/>
      </a:accent4>
      <a:accent5>
        <a:srgbClr val="4D94C3"/>
      </a:accent5>
      <a:accent6>
        <a:srgbClr val="4459B5"/>
      </a:accent6>
      <a:hlink>
        <a:srgbClr val="3E89BA"/>
      </a:hlink>
      <a:folHlink>
        <a:srgbClr val="7F7F7F"/>
      </a:folHlink>
    </a:clrScheme>
    <a:fontScheme name="自定义 5">
      <a:majorFont>
        <a:latin typeface="思源宋体 CN"/>
        <a:ea typeface="思源宋体 CN"/>
        <a:cs typeface=""/>
      </a:majorFont>
      <a:minorFont>
        <a:latin typeface="思源宋体 CN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ketchyVTI">
  <a:themeElements>
    <a:clrScheme name="AnalogousFromRegularSeed_2SEEDS">
      <a:dk1>
        <a:srgbClr val="000000"/>
      </a:dk1>
      <a:lt1>
        <a:srgbClr val="FFFFFF"/>
      </a:lt1>
      <a:dk2>
        <a:srgbClr val="243541"/>
      </a:dk2>
      <a:lt2>
        <a:srgbClr val="E2E6E8"/>
      </a:lt2>
      <a:accent1>
        <a:srgbClr val="B16A3B"/>
      </a:accent1>
      <a:accent2>
        <a:srgbClr val="C34D4F"/>
      </a:accent2>
      <a:accent3>
        <a:srgbClr val="B7A248"/>
      </a:accent3>
      <a:accent4>
        <a:srgbClr val="3BB1AF"/>
      </a:accent4>
      <a:accent5>
        <a:srgbClr val="4D94C3"/>
      </a:accent5>
      <a:accent6>
        <a:srgbClr val="4459B5"/>
      </a:accent6>
      <a:hlink>
        <a:srgbClr val="3E89BA"/>
      </a:hlink>
      <a:folHlink>
        <a:srgbClr val="7F7F7F"/>
      </a:folHlink>
    </a:clrScheme>
    <a:fontScheme name="自定义 5">
      <a:majorFont>
        <a:latin typeface="思源宋体 CN"/>
        <a:ea typeface="思源宋体 CN"/>
        <a:cs typeface=""/>
      </a:majorFont>
      <a:minorFont>
        <a:latin typeface="思源宋体 CN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4044</Words>
  <Application>WPS 演示</Application>
  <PresentationFormat>宽屏</PresentationFormat>
  <Paragraphs>372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思源宋体 CN</vt:lpstr>
      <vt:lpstr>思源宋体 CN Heavy</vt:lpstr>
      <vt:lpstr>思源宋体 CN SemiBold</vt:lpstr>
      <vt:lpstr>Open Sans</vt:lpstr>
      <vt:lpstr>微软雅黑</vt:lpstr>
      <vt:lpstr>Arial Unicode MS</vt:lpstr>
      <vt:lpstr>等线</vt:lpstr>
      <vt:lpstr>Calibri</vt:lpstr>
      <vt:lpstr>SketchyVTI</vt:lpstr>
      <vt:lpstr>1_SketchyVTI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铭</cp:lastModifiedBy>
  <cp:revision>34</cp:revision>
  <dcterms:created xsi:type="dcterms:W3CDTF">2020-06-20T02:26:00Z</dcterms:created>
  <dcterms:modified xsi:type="dcterms:W3CDTF">2022-01-13T01:51:43Z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v1.0_mb_hUGR9PrH8qmc2MCkKJke5w==</vt:lpwstr>
  </property>
  <property fmtid="{D5CDD505-2E9C-101B-9397-08002B2CF9AE}" pid="4" name="ICV">
    <vt:lpwstr>E2860B71B2324C8EB49581D24950F2B4</vt:lpwstr>
  </property>
</Properties>
</file>